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59" r:id="rId6"/>
    <p:sldId id="265" r:id="rId7"/>
    <p:sldId id="262" r:id="rId8"/>
    <p:sldId id="264" r:id="rId9"/>
    <p:sldId id="263" r:id="rId10"/>
    <p:sldId id="266" r:id="rId11"/>
    <p:sldId id="261" r:id="rId12"/>
    <p:sldId id="260" r:id="rId13"/>
    <p:sldId id="267" r:id="rId14"/>
    <p:sldId id="271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Есть сходства</c:v>
                </c:pt>
                <c:pt idx="1">
                  <c:v>Нет сходств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E7F4-3CBE-4C9C-ACBA-FDF28D6FF29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7E46-40D5-4177-B112-C8A5CEC7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music-background-images-30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51954" y="0"/>
            <a:ext cx="90400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ru-RU" dirty="0" smtClean="0"/>
              <a:t>Проект на тему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«Дружит музыка с математикой»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00438"/>
            <a:ext cx="6400800" cy="213836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Работу выполнили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ученицы 3 «В» класса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Волкова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Ульяна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Смирнова Наталья</a:t>
            </a:r>
          </a:p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Палачева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О. М</a:t>
            </a:r>
            <a:r>
              <a:rPr lang="ru-RU" b="1" dirty="0" smtClean="0"/>
              <a:t>. 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Сложение</a:t>
            </a:r>
            <a:endParaRPr lang="ru-RU" b="1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2398" y="1285860"/>
            <a:ext cx="6501820" cy="40528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Упорядоченность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Математика</a:t>
            </a:r>
          </a:p>
          <a:p>
            <a:r>
              <a:rPr lang="ru-RU" dirty="0" smtClean="0"/>
              <a:t>По возрастанию</a:t>
            </a:r>
          </a:p>
          <a:p>
            <a:pPr>
              <a:buNone/>
            </a:pPr>
            <a:r>
              <a:rPr lang="ru-RU" dirty="0" smtClean="0"/>
              <a:t>    1 2 3  4 5 6 7 8</a:t>
            </a:r>
          </a:p>
          <a:p>
            <a:r>
              <a:rPr lang="ru-RU" dirty="0" smtClean="0"/>
              <a:t>По убыванию</a:t>
            </a:r>
          </a:p>
          <a:p>
            <a:pPr>
              <a:buNone/>
            </a:pPr>
            <a:r>
              <a:rPr lang="ru-RU" dirty="0" smtClean="0"/>
              <a:t>     8 7 6 5 4 3 2 1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Музыка</a:t>
            </a:r>
          </a:p>
          <a:p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00306"/>
            <a:ext cx="4401520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Интервалы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Математика</a:t>
            </a:r>
          </a:p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5</a:t>
            </a:r>
          </a:p>
          <a:p>
            <a:r>
              <a:rPr lang="ru-RU" dirty="0" smtClean="0"/>
              <a:t>6</a:t>
            </a:r>
          </a:p>
          <a:p>
            <a:r>
              <a:rPr lang="ru-RU" dirty="0" smtClean="0"/>
              <a:t>7</a:t>
            </a:r>
          </a:p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Музыка</a:t>
            </a:r>
          </a:p>
          <a:p>
            <a:r>
              <a:rPr lang="ru-RU" dirty="0" smtClean="0"/>
              <a:t>Прима</a:t>
            </a:r>
          </a:p>
          <a:p>
            <a:r>
              <a:rPr lang="ru-RU" dirty="0" smtClean="0"/>
              <a:t>Секунда</a:t>
            </a:r>
          </a:p>
          <a:p>
            <a:r>
              <a:rPr lang="ru-RU" dirty="0" smtClean="0"/>
              <a:t>Терция</a:t>
            </a:r>
          </a:p>
          <a:p>
            <a:r>
              <a:rPr lang="ru-RU" dirty="0" smtClean="0"/>
              <a:t>Кварта</a:t>
            </a:r>
          </a:p>
          <a:p>
            <a:r>
              <a:rPr lang="ru-RU" dirty="0" smtClean="0"/>
              <a:t>Квинта</a:t>
            </a:r>
          </a:p>
          <a:p>
            <a:r>
              <a:rPr lang="ru-RU" dirty="0" smtClean="0"/>
              <a:t>Секста</a:t>
            </a:r>
          </a:p>
          <a:p>
            <a:r>
              <a:rPr lang="ru-RU" dirty="0" smtClean="0"/>
              <a:t>Септима</a:t>
            </a:r>
          </a:p>
          <a:p>
            <a:r>
              <a:rPr lang="ru-RU" dirty="0" smtClean="0"/>
              <a:t>октава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/>
              <a:t>+  увеличивает 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- уменьшает на</a:t>
            </a:r>
            <a:endParaRPr lang="ru-RU" sz="3600" dirty="0"/>
          </a:p>
        </p:txBody>
      </p:sp>
      <p:pic>
        <p:nvPicPr>
          <p:cNvPr id="6" name="Содержимое 5" descr="die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1285884" cy="1288513"/>
          </a:xfrm>
        </p:spPr>
      </p:pic>
      <p:sp>
        <p:nvSpPr>
          <p:cNvPr id="7" name="TextBox 6"/>
          <p:cNvSpPr txBox="1"/>
          <p:nvPr/>
        </p:nvSpPr>
        <p:spPr>
          <a:xfrm>
            <a:off x="6357950" y="1857364"/>
            <a:ext cx="2195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Повышает</a:t>
            </a:r>
          </a:p>
          <a:p>
            <a:r>
              <a:rPr lang="ru-RU" sz="3200" dirty="0" smtClean="0"/>
              <a:t> на полутон</a:t>
            </a:r>
            <a:endParaRPr lang="ru-RU" sz="3200" dirty="0"/>
          </a:p>
        </p:txBody>
      </p:sp>
      <p:pic>
        <p:nvPicPr>
          <p:cNvPr id="8" name="Рисунок 7" descr="music-flat-900px-clipart-D7xpjX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286124"/>
            <a:ext cx="1357298" cy="1357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7950" y="3429000"/>
            <a:ext cx="21024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Понижает </a:t>
            </a:r>
          </a:p>
          <a:p>
            <a:r>
              <a:rPr lang="ru-RU" sz="3200" dirty="0" smtClean="0"/>
              <a:t>на полутон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Наличие специальных измерительных приборов</a:t>
            </a:r>
            <a:endParaRPr lang="ru-RU" b="1" dirty="0"/>
          </a:p>
        </p:txBody>
      </p:sp>
      <p:pic>
        <p:nvPicPr>
          <p:cNvPr id="7" name="Содержимое 6" descr="avatars-000002305280-xptczw-t500x5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9458" r="25707" b="6249"/>
          <a:stretch>
            <a:fillRect/>
          </a:stretch>
        </p:blipFill>
        <p:spPr>
          <a:xfrm>
            <a:off x="571472" y="2714620"/>
            <a:ext cx="2214578" cy="3786214"/>
          </a:xfrm>
        </p:spPr>
      </p:pic>
      <p:sp>
        <p:nvSpPr>
          <p:cNvPr id="9" name="TextBox 8"/>
          <p:cNvSpPr txBox="1"/>
          <p:nvPr/>
        </p:nvSpPr>
        <p:spPr>
          <a:xfrm>
            <a:off x="571472" y="1857364"/>
            <a:ext cx="241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метроном</a:t>
            </a:r>
            <a:endParaRPr lang="ru-RU" sz="4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 секундомер</a:t>
            </a:r>
            <a:endParaRPr lang="ru-RU" sz="4000" dirty="0"/>
          </a:p>
        </p:txBody>
      </p:sp>
      <p:pic>
        <p:nvPicPr>
          <p:cNvPr id="12" name="Рисунок 11" descr="42_enl_enl.jpg"/>
          <p:cNvPicPr>
            <a:picLocks noChangeAspect="1"/>
          </p:cNvPicPr>
          <p:nvPr/>
        </p:nvPicPr>
        <p:blipFill>
          <a:blip r:embed="rId4" cstate="print"/>
          <a:srcRect l="16250" r="11562"/>
          <a:stretch>
            <a:fillRect/>
          </a:stretch>
        </p:blipFill>
        <p:spPr>
          <a:xfrm>
            <a:off x="5357818" y="2786058"/>
            <a:ext cx="3045573" cy="294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Наличие специальных измерительных приборов</a:t>
            </a:r>
            <a:endParaRPr lang="ru-RU" dirty="0"/>
          </a:p>
        </p:txBody>
      </p:sp>
      <p:pic>
        <p:nvPicPr>
          <p:cNvPr id="6" name="Содержимое 5" descr="16c7f173cd32e45da68db91d43df48b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071810"/>
            <a:ext cx="4038600" cy="2358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Эталоны в математике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3803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Камертон</a:t>
            </a:r>
          </a:p>
          <a:p>
            <a:r>
              <a:rPr lang="ru-RU" sz="4000" dirty="0" smtClean="0"/>
              <a:t>Эталон звучания</a:t>
            </a:r>
            <a:endParaRPr lang="ru-RU" sz="4000" dirty="0"/>
          </a:p>
        </p:txBody>
      </p:sp>
      <p:pic>
        <p:nvPicPr>
          <p:cNvPr id="8" name="Рисунок 7" descr="80038-600x600.jpg"/>
          <p:cNvPicPr>
            <a:picLocks noChangeAspect="1"/>
          </p:cNvPicPr>
          <p:nvPr/>
        </p:nvPicPr>
        <p:blipFill>
          <a:blip r:embed="rId4" cstate="print"/>
          <a:srcRect l="17500" r="17500"/>
          <a:stretch>
            <a:fillRect/>
          </a:stretch>
        </p:blipFill>
        <p:spPr>
          <a:xfrm>
            <a:off x="4572000" y="2857496"/>
            <a:ext cx="1643074" cy="2527788"/>
          </a:xfrm>
          <a:prstGeom prst="rect">
            <a:avLst/>
          </a:prstGeom>
        </p:spPr>
      </p:pic>
      <p:pic>
        <p:nvPicPr>
          <p:cNvPr id="9" name="Рисунок 8" descr="344673.jpg"/>
          <p:cNvPicPr>
            <a:picLocks noChangeAspect="1"/>
          </p:cNvPicPr>
          <p:nvPr/>
        </p:nvPicPr>
        <p:blipFill>
          <a:blip r:embed="rId5" cstate="print"/>
          <a:srcRect r="21631" b="13307"/>
          <a:stretch>
            <a:fillRect/>
          </a:stretch>
        </p:blipFill>
        <p:spPr>
          <a:xfrm>
            <a:off x="6715140" y="2500306"/>
            <a:ext cx="224521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192880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«Математика – это музыка разума. Музыка – это  математика чувств.» </a:t>
            </a:r>
            <a:endParaRPr lang="ru-RU" sz="4000" dirty="0"/>
          </a:p>
        </p:txBody>
      </p:sp>
      <p:pic>
        <p:nvPicPr>
          <p:cNvPr id="13" name="Рисунок 12" descr="Sylvester_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3556000" cy="4140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844" y="2857496"/>
            <a:ext cx="2790836" cy="2456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Древнегреческий философ Пифагор</a:t>
            </a:r>
            <a:endParaRPr lang="ru-RU" b="1" dirty="0"/>
          </a:p>
        </p:txBody>
      </p:sp>
      <p:pic>
        <p:nvPicPr>
          <p:cNvPr id="5" name="Содержимое 4" descr="186215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354318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музыки и математики есть элементы  сходства.</a:t>
            </a:r>
          </a:p>
          <a:p>
            <a:endParaRPr lang="ru-RU" dirty="0"/>
          </a:p>
        </p:txBody>
      </p:sp>
      <p:pic>
        <p:nvPicPr>
          <p:cNvPr id="5" name="Рисунок 4" descr="sm_full.as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928934"/>
            <a:ext cx="4114800" cy="2392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Выявить элементы сходства между музыкой и математикой.</a:t>
            </a:r>
            <a:endParaRPr lang="ru-RU" dirty="0"/>
          </a:p>
        </p:txBody>
      </p:sp>
      <p:pic>
        <p:nvPicPr>
          <p:cNvPr id="5" name="Рисунок 4" descr="myz-mat-primery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423116"/>
            <a:ext cx="3857618" cy="19061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опрос среди учащихся.</a:t>
            </a:r>
          </a:p>
          <a:p>
            <a:r>
              <a:rPr lang="ru-RU" dirty="0" smtClean="0"/>
              <a:t>Найти элементы сходства между музыкой и математикой.</a:t>
            </a:r>
          </a:p>
          <a:p>
            <a:r>
              <a:rPr lang="ru-RU" dirty="0" smtClean="0"/>
              <a:t>Сделать музыкально-математический словарик.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опроса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81 ученик – 2А, 2В, 3А, 3В классы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2214554"/>
          <a:ext cx="750099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опроса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начинаются на букву м.</a:t>
            </a:r>
          </a:p>
          <a:p>
            <a:r>
              <a:rPr lang="ru-RU" dirty="0" smtClean="0"/>
              <a:t>И в математике и в музыке нужна точность.</a:t>
            </a:r>
          </a:p>
          <a:p>
            <a:r>
              <a:rPr lang="ru-RU" dirty="0" smtClean="0"/>
              <a:t>Это школьные предметы.</a:t>
            </a:r>
          </a:p>
          <a:p>
            <a:r>
              <a:rPr lang="ru-RU" dirty="0" smtClean="0"/>
              <a:t>Это хорошие и позитивные уроки.</a:t>
            </a:r>
          </a:p>
          <a:p>
            <a:r>
              <a:rPr lang="ru-RU" dirty="0" smtClean="0"/>
              <a:t>Это наука.</a:t>
            </a:r>
          </a:p>
          <a:p>
            <a:r>
              <a:rPr lang="ru-RU" dirty="0" smtClean="0"/>
              <a:t>И в музыке и в математике нужно считать.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опроса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 это симфония цифр.</a:t>
            </a:r>
          </a:p>
          <a:p>
            <a:r>
              <a:rPr lang="ru-RU" dirty="0" smtClean="0"/>
              <a:t>Тоны и полутоны нужно считать.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ycJrC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Дроби</a:t>
            </a:r>
            <a:endParaRPr lang="ru-RU" b="1" dirty="0"/>
          </a:p>
        </p:txBody>
      </p:sp>
      <p:pic>
        <p:nvPicPr>
          <p:cNvPr id="4" name="Содержимое 3" descr="whole-note-clip-art-13065331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888" b="18555"/>
          <a:stretch>
            <a:fillRect/>
          </a:stretch>
        </p:blipFill>
        <p:spPr>
          <a:xfrm>
            <a:off x="214282" y="1071546"/>
            <a:ext cx="1785950" cy="1099391"/>
          </a:xfrm>
        </p:spPr>
      </p:pic>
      <p:sp>
        <p:nvSpPr>
          <p:cNvPr id="7" name="TextBox 6"/>
          <p:cNvSpPr txBox="1"/>
          <p:nvPr/>
        </p:nvSpPr>
        <p:spPr>
          <a:xfrm>
            <a:off x="2071670" y="1714488"/>
            <a:ext cx="2973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Целая -   1</a:t>
            </a:r>
          </a:p>
          <a:p>
            <a:endParaRPr lang="ru-RU" sz="3200" dirty="0" smtClean="0"/>
          </a:p>
          <a:p>
            <a:r>
              <a:rPr lang="ru-RU" sz="3200" dirty="0" smtClean="0"/>
              <a:t>                        1</a:t>
            </a:r>
          </a:p>
          <a:p>
            <a:r>
              <a:rPr lang="ru-RU" sz="3200" dirty="0" smtClean="0"/>
              <a:t>Половинная  2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     1</a:t>
            </a:r>
          </a:p>
          <a:p>
            <a:r>
              <a:rPr lang="ru-RU" sz="3200" dirty="0" smtClean="0"/>
              <a:t>Четвертная   4</a:t>
            </a:r>
            <a:endParaRPr lang="ru-RU" sz="3200" dirty="0"/>
          </a:p>
        </p:txBody>
      </p:sp>
      <p:pic>
        <p:nvPicPr>
          <p:cNvPr id="9" name="Рисунок 8" descr="223263526_5ea553ae3f26e6b4a7fad1f440a59729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500306"/>
            <a:ext cx="1135864" cy="192882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286248" y="3214686"/>
            <a:ext cx="357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643446"/>
            <a:ext cx="1095375" cy="166687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286248" y="5214950"/>
            <a:ext cx="357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eighth_note.jpg"/>
          <p:cNvPicPr>
            <a:picLocks noChangeAspect="1"/>
          </p:cNvPicPr>
          <p:nvPr/>
        </p:nvPicPr>
        <p:blipFill>
          <a:blip r:embed="rId6" cstate="print"/>
          <a:srcRect l="30928" r="24613" b="18518"/>
          <a:stretch>
            <a:fillRect/>
          </a:stretch>
        </p:blipFill>
        <p:spPr>
          <a:xfrm>
            <a:off x="5143504" y="1071546"/>
            <a:ext cx="998174" cy="15716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16" y="1285860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Восьмая</a:t>
            </a:r>
            <a:r>
              <a:rPr lang="ru-RU" dirty="0" smtClean="0"/>
              <a:t>  </a:t>
            </a:r>
            <a:r>
              <a:rPr lang="ru-RU" sz="2800" dirty="0" smtClean="0"/>
              <a:t>1</a:t>
            </a:r>
          </a:p>
          <a:p>
            <a:r>
              <a:rPr lang="ru-RU" sz="2800" dirty="0" smtClean="0"/>
              <a:t>                 8    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215338" y="1714488"/>
            <a:ext cx="357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 descr="shestnadcataja-nota.j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2786058"/>
            <a:ext cx="1500198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86512" y="3214686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Шестнадцатая   1</a:t>
            </a:r>
          </a:p>
          <a:p>
            <a:r>
              <a:rPr lang="ru-RU" sz="2400" dirty="0" smtClean="0"/>
              <a:t>                             16</a:t>
            </a:r>
            <a:endParaRPr lang="ru-RU" sz="2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58214" y="3643314"/>
            <a:ext cx="357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244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на тему: «Дружит музыка с математикой»</vt:lpstr>
      <vt:lpstr>Древнегреческий философ Пифагор</vt:lpstr>
      <vt:lpstr>Гипотеза исследования</vt:lpstr>
      <vt:lpstr>Цель проекта</vt:lpstr>
      <vt:lpstr>Задачи исследования</vt:lpstr>
      <vt:lpstr>Результаты опроса</vt:lpstr>
      <vt:lpstr>Результаты опроса</vt:lpstr>
      <vt:lpstr>Результаты опроса</vt:lpstr>
      <vt:lpstr>Дроби</vt:lpstr>
      <vt:lpstr>Сложение</vt:lpstr>
      <vt:lpstr>Упорядоченность</vt:lpstr>
      <vt:lpstr>Интервалы</vt:lpstr>
      <vt:lpstr>Знаки</vt:lpstr>
      <vt:lpstr>Наличие специальных измерительных приборов</vt:lpstr>
      <vt:lpstr>Наличие специальных измерительных приборов</vt:lpstr>
      <vt:lpstr>Презентация PowerPoint</vt:lpstr>
      <vt:lpstr>Презентация PowerPoint</vt:lpstr>
    </vt:vector>
  </TitlesOfParts>
  <Company>МОУ СОШ №30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«Дружит музыка с математикой».</dc:title>
  <dc:creator>Computer</dc:creator>
  <cp:lastModifiedBy>мой</cp:lastModifiedBy>
  <cp:revision>31</cp:revision>
  <dcterms:created xsi:type="dcterms:W3CDTF">2017-03-01T14:19:09Z</dcterms:created>
  <dcterms:modified xsi:type="dcterms:W3CDTF">2020-02-09T20:29:49Z</dcterms:modified>
</cp:coreProperties>
</file>