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  <p:sldId id="270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C5E4-C692-4277-A15C-70947E44E5E2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228-8A12-4D6C-B84F-9172CBE311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 на тему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/>
              <a:t>МЕНЮ ДЛЯ СКАЗОЧНЫХ ГЕРОЕВ»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ученицы 3 «В» класса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Бредникова</a:t>
            </a:r>
            <a:r>
              <a:rPr lang="ru-RU" dirty="0" smtClean="0">
                <a:solidFill>
                  <a:schemeClr val="tx1"/>
                </a:solidFill>
              </a:rPr>
              <a:t> Кристина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Кузнецова </a:t>
            </a:r>
            <a:r>
              <a:rPr lang="ru-RU" dirty="0" smtClean="0">
                <a:solidFill>
                  <a:schemeClr val="tx1"/>
                </a:solidFill>
              </a:rPr>
              <a:t>Лада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Руководитель проекта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Палачева</a:t>
            </a:r>
            <a:r>
              <a:rPr lang="ru-RU" dirty="0" smtClean="0">
                <a:solidFill>
                  <a:schemeClr val="tx1"/>
                </a:solidFill>
              </a:rPr>
              <a:t> Ольга Михайловна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 МОУ СШ №30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для </a:t>
            </a:r>
            <a:r>
              <a:rPr lang="ru-RU" dirty="0" err="1" smtClean="0"/>
              <a:t>Карлсона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Завтрак </a:t>
            </a:r>
          </a:p>
          <a:p>
            <a:r>
              <a:rPr lang="ru-RU" dirty="0" smtClean="0"/>
              <a:t>Овсяная или кукурузная каша с сухофруктами. Зерновой хлеб с </a:t>
            </a:r>
            <a:r>
              <a:rPr lang="ru-RU" dirty="0" err="1" smtClean="0"/>
              <a:t>сыром.Чай</a:t>
            </a:r>
            <a:endParaRPr lang="ru-RU" dirty="0" smtClean="0"/>
          </a:p>
          <a:p>
            <a:r>
              <a:rPr lang="ru-RU" b="1" dirty="0" smtClean="0"/>
              <a:t>Обед</a:t>
            </a:r>
          </a:p>
          <a:p>
            <a:r>
              <a:rPr lang="ru-RU" dirty="0" smtClean="0"/>
              <a:t>Салат овощной. Суп. Запеченный картофель с красной рыбой. </a:t>
            </a:r>
          </a:p>
          <a:p>
            <a:r>
              <a:rPr lang="ru-RU" b="1" dirty="0" smtClean="0"/>
              <a:t>Полдник</a:t>
            </a:r>
          </a:p>
          <a:p>
            <a:r>
              <a:rPr lang="ru-RU" dirty="0" smtClean="0"/>
              <a:t>Фруктовый салат.</a:t>
            </a:r>
          </a:p>
          <a:p>
            <a:r>
              <a:rPr lang="ru-RU" b="1" dirty="0" smtClean="0"/>
              <a:t>Ужин</a:t>
            </a:r>
          </a:p>
          <a:p>
            <a:r>
              <a:rPr lang="ru-RU" dirty="0" smtClean="0"/>
              <a:t>Салат овощной. Греча с куриной грудкой. </a:t>
            </a:r>
          </a:p>
          <a:p>
            <a:r>
              <a:rPr lang="ru-RU" b="1" dirty="0" smtClean="0"/>
              <a:t>Поздний ужин</a:t>
            </a:r>
          </a:p>
          <a:p>
            <a:r>
              <a:rPr lang="ru-RU" dirty="0" smtClean="0"/>
              <a:t>Кефир или ряженка.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Дюймовочка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Он покормил ее сладким цветочным соком.</a:t>
            </a:r>
          </a:p>
          <a:p>
            <a:r>
              <a:rPr lang="ru-RU" dirty="0" smtClean="0"/>
              <a:t>Ела крошка сладкую цветочную пыльцу, а пила росу, которую каждое утро находила на листочках.</a:t>
            </a:r>
          </a:p>
          <a:p>
            <a:r>
              <a:rPr lang="ru-RU" dirty="0" err="1" smtClean="0"/>
              <a:t>Дюймовочка</a:t>
            </a:r>
            <a:r>
              <a:rPr lang="ru-RU" dirty="0" smtClean="0"/>
              <a:t> стала у порога, как нищенка, и попросила подать ей кусочек ячменного зерна - она два дня ничего не ела!</a:t>
            </a:r>
            <a:endParaRPr lang="ru-RU" dirty="0"/>
          </a:p>
        </p:txBody>
      </p:sp>
      <p:pic>
        <p:nvPicPr>
          <p:cNvPr id="5" name="Рисунок 4" descr="i_008.jpg"/>
          <p:cNvPicPr>
            <a:picLocks noChangeAspect="1"/>
          </p:cNvPicPr>
          <p:nvPr/>
        </p:nvPicPr>
        <p:blipFill>
          <a:blip r:embed="rId3" cstate="print"/>
          <a:srcRect t="36530"/>
          <a:stretch>
            <a:fillRect/>
          </a:stretch>
        </p:blipFill>
        <p:spPr>
          <a:xfrm>
            <a:off x="6500826" y="4714884"/>
            <a:ext cx="2486875" cy="20293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19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1500174"/>
            <a:ext cx="6995997" cy="50720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Меню для </a:t>
            </a:r>
            <a:r>
              <a:rPr lang="ru-RU" dirty="0" err="1" smtClean="0"/>
              <a:t>Дюймовочки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Завтрак.</a:t>
            </a:r>
          </a:p>
          <a:p>
            <a:r>
              <a:rPr lang="ru-RU" dirty="0" smtClean="0"/>
              <a:t>Творог с медом и орехами.  Зерновой хлеб. Чай.</a:t>
            </a:r>
          </a:p>
          <a:p>
            <a:r>
              <a:rPr lang="ru-RU" b="1" dirty="0" smtClean="0"/>
              <a:t>Обед </a:t>
            </a:r>
          </a:p>
          <a:p>
            <a:r>
              <a:rPr lang="ru-RU" dirty="0" smtClean="0"/>
              <a:t>Салат из морковки. Суп. Голубцы. </a:t>
            </a:r>
          </a:p>
          <a:p>
            <a:r>
              <a:rPr lang="ru-RU" b="1" dirty="0" smtClean="0"/>
              <a:t>Полдник</a:t>
            </a:r>
          </a:p>
          <a:p>
            <a:r>
              <a:rPr lang="ru-RU" dirty="0" smtClean="0"/>
              <a:t>Печенье с чаем. </a:t>
            </a:r>
          </a:p>
          <a:p>
            <a:r>
              <a:rPr lang="ru-RU" b="1" dirty="0" smtClean="0"/>
              <a:t>Ужин</a:t>
            </a:r>
          </a:p>
          <a:p>
            <a:r>
              <a:rPr lang="ru-RU" dirty="0" smtClean="0"/>
              <a:t>Овощной салат. Жаркое из  брокколи, цветной капусты и рыбы.</a:t>
            </a:r>
          </a:p>
          <a:p>
            <a:r>
              <a:rPr lang="ru-RU" b="1" dirty="0" smtClean="0"/>
              <a:t>Поздний ужин</a:t>
            </a:r>
          </a:p>
          <a:p>
            <a:r>
              <a:rPr lang="ru-RU" dirty="0" smtClean="0"/>
              <a:t>Кефир или  йогурт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благодаря,  правильно составленному меню </a:t>
            </a:r>
            <a:r>
              <a:rPr lang="ru-RU" dirty="0" err="1" smtClean="0"/>
              <a:t>Карлсон</a:t>
            </a:r>
            <a:r>
              <a:rPr lang="ru-RU" dirty="0" smtClean="0"/>
              <a:t> сможет похудеть, а </a:t>
            </a:r>
            <a:r>
              <a:rPr lang="ru-RU" dirty="0" err="1" smtClean="0"/>
              <a:t>Дюймовочка</a:t>
            </a:r>
            <a:r>
              <a:rPr lang="ru-RU" dirty="0" smtClean="0"/>
              <a:t> подрастет и укрепит свой скелет.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smtClean="0"/>
          </a:p>
          <a:p>
            <a:pPr algn="ctr">
              <a:buNone/>
            </a:pPr>
            <a:r>
              <a:rPr lang="ru-RU" sz="5400" smtClean="0"/>
              <a:t>Спасибо за внимание!</a:t>
            </a:r>
            <a:endParaRPr lang="ru-RU" sz="5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Астрид</a:t>
            </a:r>
            <a:r>
              <a:rPr lang="ru-RU" dirty="0" smtClean="0"/>
              <a:t> Линдгрен «Малыш и </a:t>
            </a:r>
            <a:r>
              <a:rPr lang="ru-RU" dirty="0" err="1" smtClean="0"/>
              <a:t>Карлсон</a:t>
            </a:r>
            <a:r>
              <a:rPr lang="ru-RU" dirty="0" smtClean="0"/>
              <a:t>» </a:t>
            </a:r>
            <a:endParaRPr lang="ru-RU" dirty="0" smtClean="0"/>
          </a:p>
          <a:p>
            <a:r>
              <a:rPr lang="ru-RU" dirty="0" err="1" smtClean="0"/>
              <a:t>Ганс</a:t>
            </a:r>
            <a:r>
              <a:rPr lang="ru-RU" dirty="0" smtClean="0"/>
              <a:t> Христиан </a:t>
            </a:r>
            <a:r>
              <a:rPr lang="ru-RU" dirty="0" smtClean="0"/>
              <a:t>Андерсена «</a:t>
            </a:r>
            <a:r>
              <a:rPr lang="ru-RU" dirty="0" err="1" smtClean="0"/>
              <a:t>Дюймовочка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М.М. Безруких «Две недели в </a:t>
            </a:r>
            <a:r>
              <a:rPr lang="ru-RU" smtClean="0"/>
              <a:t>лагере здоровья»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При чтении сказок мы столкнулись с проблемой неправильного питания некоторых героев.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31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 Составить правильное меню для сказочных героев.</a:t>
            </a:r>
            <a:endParaRPr lang="ru-RU" sz="4800" dirty="0"/>
          </a:p>
        </p:txBody>
      </p:sp>
      <p:pic>
        <p:nvPicPr>
          <p:cNvPr id="5" name="Рисунок 4" descr="menu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000504"/>
            <a:ext cx="4100522" cy="27336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Прочитать сказки.</a:t>
            </a:r>
          </a:p>
          <a:p>
            <a:r>
              <a:rPr lang="ru-RU" sz="4000" dirty="0" smtClean="0"/>
              <a:t>Найти героев, которые неправильно питаются.</a:t>
            </a:r>
          </a:p>
          <a:p>
            <a:r>
              <a:rPr lang="ru-RU" sz="4000" dirty="0" smtClean="0"/>
              <a:t>Составить для них правильное меню.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 этап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прочитали сказку </a:t>
            </a:r>
            <a:r>
              <a:rPr lang="ru-RU" dirty="0" err="1" smtClean="0"/>
              <a:t>Астрид</a:t>
            </a:r>
            <a:r>
              <a:rPr lang="ru-RU" dirty="0" smtClean="0"/>
              <a:t> Линдгрен «Малыш и </a:t>
            </a:r>
            <a:r>
              <a:rPr lang="ru-RU" dirty="0" err="1" smtClean="0"/>
              <a:t>Карлсон</a:t>
            </a:r>
            <a:r>
              <a:rPr lang="ru-RU" dirty="0" smtClean="0"/>
              <a:t>» </a:t>
            </a:r>
            <a:r>
              <a:rPr lang="ru-RU" dirty="0" err="1" smtClean="0"/>
              <a:t>и</a:t>
            </a:r>
            <a:r>
              <a:rPr lang="ru-RU" dirty="0" smtClean="0"/>
              <a:t> сказку Г. Х. Андерсена «</a:t>
            </a:r>
            <a:r>
              <a:rPr lang="ru-RU" dirty="0" err="1" smtClean="0"/>
              <a:t>Дюймовочка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 descr="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80435">
            <a:off x="2300553" y="3372137"/>
            <a:ext cx="2127312" cy="30104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mlconvd-fIpZ1d_html_m5ee919b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50988">
            <a:off x="5097394" y="3415309"/>
            <a:ext cx="1984193" cy="27860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Мы нашли примеры неправильного питания сказочных героев.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/>
          <a:lstStyle/>
          <a:p>
            <a:r>
              <a:rPr lang="ru-RU" dirty="0" smtClean="0"/>
              <a:t>Малыш купил </a:t>
            </a:r>
            <a:r>
              <a:rPr lang="ru-RU" dirty="0" err="1" smtClean="0"/>
              <a:t>Карлсону</a:t>
            </a:r>
            <a:r>
              <a:rPr lang="ru-RU" dirty="0" smtClean="0"/>
              <a:t> на все деньги леденцов, засахаренных орешков и шоколаду.</a:t>
            </a:r>
          </a:p>
          <a:p>
            <a:r>
              <a:rPr lang="ru-RU" dirty="0" smtClean="0"/>
              <a:t>Передай мне, пожалуйста, вот этот бутерброд и этот, и этот.</a:t>
            </a:r>
            <a:endParaRPr lang="ru-RU" dirty="0"/>
          </a:p>
        </p:txBody>
      </p:sp>
      <p:pic>
        <p:nvPicPr>
          <p:cNvPr id="5" name="Рисунок 4" descr="img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4071941"/>
            <a:ext cx="3428992" cy="25717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Чем будешь угощать</a:t>
            </a:r>
            <a:r>
              <a:rPr lang="en-US" dirty="0" smtClean="0"/>
              <a:t>?</a:t>
            </a:r>
            <a:r>
              <a:rPr lang="ru-RU" dirty="0" smtClean="0"/>
              <a:t> Пирогами с 8 свечками</a:t>
            </a:r>
            <a:r>
              <a:rPr lang="en-US" dirty="0" smtClean="0"/>
              <a:t>?</a:t>
            </a:r>
            <a:r>
              <a:rPr lang="ru-RU" dirty="0" smtClean="0"/>
              <a:t> Нет, так не пойдет, согласен на 8 пирогов и одну свечку. </a:t>
            </a:r>
            <a:endParaRPr lang="ru-RU" dirty="0"/>
          </a:p>
        </p:txBody>
      </p:sp>
      <p:pic>
        <p:nvPicPr>
          <p:cNvPr id="5" name="Рисунок 4" descr="86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303985"/>
            <a:ext cx="4548165" cy="34111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ackground-1024x8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32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000108"/>
            <a:ext cx="6867678" cy="5147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346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Проект на тему:  «МЕНЮ ДЛЯ СКАЗОЧНЫХ ГЕРОЕВ»</vt:lpstr>
      <vt:lpstr>Проблема</vt:lpstr>
      <vt:lpstr>Цель проекта</vt:lpstr>
      <vt:lpstr>Задачи проекта</vt:lpstr>
      <vt:lpstr>1 этап</vt:lpstr>
      <vt:lpstr>2 этап </vt:lpstr>
      <vt:lpstr>Слайд 7</vt:lpstr>
      <vt:lpstr>Слайд 8</vt:lpstr>
      <vt:lpstr>Слайд 9</vt:lpstr>
      <vt:lpstr>Меню для Карлсона</vt:lpstr>
      <vt:lpstr>«Дюймовочка»</vt:lpstr>
      <vt:lpstr>Слайд 12</vt:lpstr>
      <vt:lpstr>Меню для Дюймовочки</vt:lpstr>
      <vt:lpstr>Вывод</vt:lpstr>
      <vt:lpstr>Слайд 15</vt:lpstr>
      <vt:lpstr>Используемая литература</vt:lpstr>
    </vt:vector>
  </TitlesOfParts>
  <Company>МОУ СОШ №30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«МЕНЮ ДЛЯ СКАЗОЧНЫХ ГЕРОЕВ»</dc:title>
  <dc:creator>Computer</dc:creator>
  <cp:lastModifiedBy>1</cp:lastModifiedBy>
  <cp:revision>24</cp:revision>
  <dcterms:created xsi:type="dcterms:W3CDTF">2016-12-14T14:27:15Z</dcterms:created>
  <dcterms:modified xsi:type="dcterms:W3CDTF">2017-02-04T18:14:09Z</dcterms:modified>
</cp:coreProperties>
</file>