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18" d="100"/>
          <a:sy n="118" d="100"/>
        </p:scale>
        <p:origin x="-1434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FA9993-2BDF-447A-957B-611F644A0E28}" type="doc">
      <dgm:prSet loTypeId="urn:microsoft.com/office/officeart/2005/8/layout/radial6" loCatId="cycle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5B65438-797D-46F4-92EB-73890C190900}">
      <dgm:prSet phldrT="[Текст]" custT="1"/>
      <dgm:spPr/>
      <dgm:t>
        <a:bodyPr/>
        <a:lstStyle/>
        <a:p>
          <a:r>
            <a:rPr lang="ru-RU" sz="1200" b="1" dirty="0" smtClean="0">
              <a:latin typeface="Arial" pitchFamily="34" charset="0"/>
              <a:cs typeface="Arial" pitchFamily="34" charset="0"/>
            </a:rPr>
            <a:t>УНИВЕРСАЛЬНЫЙ ПРОФИЛЬ</a:t>
          </a:r>
        </a:p>
        <a:p>
          <a:r>
            <a:rPr lang="ru-RU" sz="1200" b="1" dirty="0" smtClean="0">
              <a:latin typeface="Arial" pitchFamily="34" charset="0"/>
              <a:cs typeface="Arial" pitchFamily="34" charset="0"/>
            </a:rPr>
            <a:t>10А </a:t>
          </a:r>
        </a:p>
        <a:p>
          <a:r>
            <a:rPr lang="ru-RU" sz="1200" b="1" dirty="0" smtClean="0">
              <a:latin typeface="Arial" pitchFamily="34" charset="0"/>
              <a:cs typeface="Arial" pitchFamily="34" charset="0"/>
            </a:rPr>
            <a:t>25 человек из 30</a:t>
          </a:r>
          <a:endParaRPr lang="ru-RU" sz="1200" b="1" dirty="0"/>
        </a:p>
      </dgm:t>
    </dgm:pt>
    <dgm:pt modelId="{3DAC4D28-0FDF-42FD-851A-712072E923E9}" type="parTrans" cxnId="{A375A018-57CC-4CFB-99A8-EFAF76785944}">
      <dgm:prSet/>
      <dgm:spPr/>
      <dgm:t>
        <a:bodyPr/>
        <a:lstStyle/>
        <a:p>
          <a:endParaRPr lang="ru-RU"/>
        </a:p>
      </dgm:t>
    </dgm:pt>
    <dgm:pt modelId="{F7C7B976-8EAF-4074-807E-3CABC5D9246A}" type="sibTrans" cxnId="{A375A018-57CC-4CFB-99A8-EFAF76785944}">
      <dgm:prSet/>
      <dgm:spPr/>
      <dgm:t>
        <a:bodyPr/>
        <a:lstStyle/>
        <a:p>
          <a:endParaRPr lang="ru-RU"/>
        </a:p>
      </dgm:t>
    </dgm:pt>
    <dgm:pt modelId="{FF0399D3-988C-4EE5-8519-3B089E85D43F}">
      <dgm:prSet phldrT="[Текст]" custT="1"/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Обществознание/Право Информатика Физика </a:t>
          </a:r>
        </a:p>
        <a:p>
          <a:r>
            <a:rPr lang="ru-RU" sz="1400" dirty="0" smtClean="0">
              <a:latin typeface="Arial" pitchFamily="34" charset="0"/>
              <a:cs typeface="Arial" pitchFamily="34" charset="0"/>
            </a:rPr>
            <a:t>7 человек</a:t>
          </a:r>
          <a:endParaRPr lang="ru-RU" sz="1400" dirty="0"/>
        </a:p>
      </dgm:t>
    </dgm:pt>
    <dgm:pt modelId="{BF2A3723-3E81-47B7-8988-68A9239D0EA8}" type="parTrans" cxnId="{BFEC29E0-3EFC-4FFF-83DA-6F2B68CBFD42}">
      <dgm:prSet/>
      <dgm:spPr/>
      <dgm:t>
        <a:bodyPr/>
        <a:lstStyle/>
        <a:p>
          <a:endParaRPr lang="ru-RU"/>
        </a:p>
      </dgm:t>
    </dgm:pt>
    <dgm:pt modelId="{D4B92AC0-7987-48B6-8EB3-3A5AE36ACA49}" type="sibTrans" cxnId="{BFEC29E0-3EFC-4FFF-83DA-6F2B68CBFD42}">
      <dgm:prSet/>
      <dgm:spPr/>
      <dgm:t>
        <a:bodyPr/>
        <a:lstStyle/>
        <a:p>
          <a:endParaRPr lang="ru-RU"/>
        </a:p>
      </dgm:t>
    </dgm:pt>
    <dgm:pt modelId="{F30400FB-0DBA-4745-B054-88C470058B65}">
      <dgm:prSet phldrT="[Текст]"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Обществознание Право/Экономика Биология                   2 человека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44D4CB9D-96E8-4A6E-8846-AEE8A5961BD6}" type="parTrans" cxnId="{51ABA9B4-3788-409A-8C2A-C34291D849BB}">
      <dgm:prSet/>
      <dgm:spPr/>
      <dgm:t>
        <a:bodyPr/>
        <a:lstStyle/>
        <a:p>
          <a:endParaRPr lang="ru-RU"/>
        </a:p>
      </dgm:t>
    </dgm:pt>
    <dgm:pt modelId="{BCFAEA24-DAB3-4AC5-B782-DC4CDFB6BC56}" type="sibTrans" cxnId="{51ABA9B4-3788-409A-8C2A-C34291D849BB}">
      <dgm:prSet/>
      <dgm:spPr/>
      <dgm:t>
        <a:bodyPr/>
        <a:lstStyle/>
        <a:p>
          <a:endParaRPr lang="ru-RU"/>
        </a:p>
      </dgm:t>
    </dgm:pt>
    <dgm:pt modelId="{2F00339D-BFA7-4099-8FD0-A4C6C0C40D66}">
      <dgm:prSet phldrT="[Текст]"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Обществознание Право       Информатика</a:t>
          </a:r>
        </a:p>
        <a:p>
          <a:r>
            <a:rPr lang="ru-RU" dirty="0" smtClean="0">
              <a:latin typeface="Arial" pitchFamily="34" charset="0"/>
              <a:cs typeface="Arial" pitchFamily="34" charset="0"/>
            </a:rPr>
            <a:t>1 человек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144B3CDE-C29E-46F8-B8E7-035BF47CF149}" type="parTrans" cxnId="{BBCE8D4E-7C09-45D5-8514-506C9650909D}">
      <dgm:prSet/>
      <dgm:spPr/>
      <dgm:t>
        <a:bodyPr/>
        <a:lstStyle/>
        <a:p>
          <a:endParaRPr lang="ru-RU"/>
        </a:p>
      </dgm:t>
    </dgm:pt>
    <dgm:pt modelId="{1C9FFAA1-F14D-4992-962B-4C610A6BF1AE}" type="sibTrans" cxnId="{BBCE8D4E-7C09-45D5-8514-506C9650909D}">
      <dgm:prSet/>
      <dgm:spPr/>
      <dgm:t>
        <a:bodyPr/>
        <a:lstStyle/>
        <a:p>
          <a:endParaRPr lang="ru-RU"/>
        </a:p>
      </dgm:t>
    </dgm:pt>
    <dgm:pt modelId="{04D8380D-AAB1-4A9B-8777-7B065A5FB014}">
      <dgm:prSet phldrT="[Текст]" custT="1"/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Экономика Обществознание Право</a:t>
          </a:r>
        </a:p>
        <a:p>
          <a:r>
            <a:rPr lang="ru-RU" sz="1400" dirty="0" smtClean="0">
              <a:latin typeface="Arial" pitchFamily="34" charset="0"/>
              <a:cs typeface="Arial" pitchFamily="34" charset="0"/>
            </a:rPr>
            <a:t>13 человек</a:t>
          </a:r>
          <a:endParaRPr lang="ru-RU" sz="1400" dirty="0"/>
        </a:p>
      </dgm:t>
    </dgm:pt>
    <dgm:pt modelId="{91E92760-9204-496A-9EBC-110F56449FE8}" type="parTrans" cxnId="{B960A5A0-268A-484F-824F-1379017E8409}">
      <dgm:prSet/>
      <dgm:spPr/>
      <dgm:t>
        <a:bodyPr/>
        <a:lstStyle/>
        <a:p>
          <a:endParaRPr lang="ru-RU"/>
        </a:p>
      </dgm:t>
    </dgm:pt>
    <dgm:pt modelId="{988A6AF4-DD6F-46D5-978C-CE4CF04E4EE4}" type="sibTrans" cxnId="{B960A5A0-268A-484F-824F-1379017E8409}">
      <dgm:prSet/>
      <dgm:spPr/>
      <dgm:t>
        <a:bodyPr/>
        <a:lstStyle/>
        <a:p>
          <a:endParaRPr lang="ru-RU"/>
        </a:p>
      </dgm:t>
    </dgm:pt>
    <dgm:pt modelId="{B4EC7D59-E12B-4317-BB46-27BB40AD739D}">
      <dgm:prSet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Право              Химия         Биология</a:t>
          </a:r>
        </a:p>
        <a:p>
          <a:r>
            <a:rPr lang="ru-RU" dirty="0" smtClean="0">
              <a:latin typeface="Arial" pitchFamily="34" charset="0"/>
              <a:cs typeface="Arial" pitchFamily="34" charset="0"/>
            </a:rPr>
            <a:t>1 человек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9DBBD704-319B-4BC5-9B6A-FD80498636B7}" type="parTrans" cxnId="{C1CD866C-CA39-4B46-9B5F-B9D678705AE8}">
      <dgm:prSet/>
      <dgm:spPr/>
      <dgm:t>
        <a:bodyPr/>
        <a:lstStyle/>
        <a:p>
          <a:endParaRPr lang="ru-RU"/>
        </a:p>
      </dgm:t>
    </dgm:pt>
    <dgm:pt modelId="{F3CFB020-DDD3-4185-A97B-BB953C1CDC3A}" type="sibTrans" cxnId="{C1CD866C-CA39-4B46-9B5F-B9D678705AE8}">
      <dgm:prSet/>
      <dgm:spPr/>
      <dgm:t>
        <a:bodyPr/>
        <a:lstStyle/>
        <a:p>
          <a:endParaRPr lang="ru-RU"/>
        </a:p>
      </dgm:t>
    </dgm:pt>
    <dgm:pt modelId="{D862C3CF-7E01-475B-BC90-D9EF1A3288B3}">
      <dgm:prSet custT="1"/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Физика     Биология        Химия</a:t>
          </a:r>
        </a:p>
        <a:p>
          <a:r>
            <a:rPr lang="ru-RU" sz="1400" dirty="0" smtClean="0">
              <a:latin typeface="Arial" pitchFamily="34" charset="0"/>
              <a:cs typeface="Arial" pitchFamily="34" charset="0"/>
            </a:rPr>
            <a:t>1 человек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378CF539-F74F-4B1C-B2E0-A99638CE0398}" type="parTrans" cxnId="{9EB4CF0C-8C30-4C19-815B-8F8B14F0CB21}">
      <dgm:prSet/>
      <dgm:spPr/>
      <dgm:t>
        <a:bodyPr/>
        <a:lstStyle/>
        <a:p>
          <a:endParaRPr lang="ru-RU"/>
        </a:p>
      </dgm:t>
    </dgm:pt>
    <dgm:pt modelId="{E5D293D4-D27E-4FB6-8175-47536DB4819E}" type="sibTrans" cxnId="{9EB4CF0C-8C30-4C19-815B-8F8B14F0CB21}">
      <dgm:prSet/>
      <dgm:spPr/>
      <dgm:t>
        <a:bodyPr/>
        <a:lstStyle/>
        <a:p>
          <a:endParaRPr lang="ru-RU"/>
        </a:p>
      </dgm:t>
    </dgm:pt>
    <dgm:pt modelId="{E00F7D77-D640-4D1A-AD19-3154DD3C1DE8}" type="pres">
      <dgm:prSet presAssocID="{71FA9993-2BDF-447A-957B-611F644A0E2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A9195A-B9CC-4E59-91D2-67852D96CA55}" type="pres">
      <dgm:prSet presAssocID="{55B65438-797D-46F4-92EB-73890C190900}" presName="centerShape" presStyleLbl="node0" presStyleIdx="0" presStyleCnt="1" custScaleX="122172" custScaleY="122172"/>
      <dgm:spPr/>
      <dgm:t>
        <a:bodyPr/>
        <a:lstStyle/>
        <a:p>
          <a:endParaRPr lang="ru-RU"/>
        </a:p>
      </dgm:t>
    </dgm:pt>
    <dgm:pt modelId="{1DF6B931-9BA4-4FDD-95CA-F6C499714B48}" type="pres">
      <dgm:prSet presAssocID="{FF0399D3-988C-4EE5-8519-3B089E85D43F}" presName="node" presStyleLbl="node1" presStyleIdx="0" presStyleCnt="6" custScaleX="143138" custScaleY="1431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EAA08D-C156-4887-BCEA-D6F99CA54676}" type="pres">
      <dgm:prSet presAssocID="{FF0399D3-988C-4EE5-8519-3B089E85D43F}" presName="dummy" presStyleCnt="0"/>
      <dgm:spPr/>
    </dgm:pt>
    <dgm:pt modelId="{FF8129E4-7947-4353-BC9D-9BF9F43B3AF7}" type="pres">
      <dgm:prSet presAssocID="{D4B92AC0-7987-48B6-8EB3-3A5AE36ACA49}" presName="sibTrans" presStyleLbl="sibTrans2D1" presStyleIdx="0" presStyleCnt="6"/>
      <dgm:spPr/>
      <dgm:t>
        <a:bodyPr/>
        <a:lstStyle/>
        <a:p>
          <a:endParaRPr lang="ru-RU"/>
        </a:p>
      </dgm:t>
    </dgm:pt>
    <dgm:pt modelId="{418B7741-8C1D-42F9-A001-4C148CD622EA}" type="pres">
      <dgm:prSet presAssocID="{F30400FB-0DBA-4745-B054-88C470058B65}" presName="node" presStyleLbl="node1" presStyleIdx="1" presStyleCnt="6" custScaleX="143138" custScaleY="1431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BC4981-CBAB-44E0-A1B2-EA74778C760D}" type="pres">
      <dgm:prSet presAssocID="{F30400FB-0DBA-4745-B054-88C470058B65}" presName="dummy" presStyleCnt="0"/>
      <dgm:spPr/>
    </dgm:pt>
    <dgm:pt modelId="{E4E18C3C-6330-4FD8-AD73-CDEC89C4D7CB}" type="pres">
      <dgm:prSet presAssocID="{BCFAEA24-DAB3-4AC5-B782-DC4CDFB6BC56}" presName="sibTrans" presStyleLbl="sibTrans2D1" presStyleIdx="1" presStyleCnt="6"/>
      <dgm:spPr/>
      <dgm:t>
        <a:bodyPr/>
        <a:lstStyle/>
        <a:p>
          <a:endParaRPr lang="ru-RU"/>
        </a:p>
      </dgm:t>
    </dgm:pt>
    <dgm:pt modelId="{7E43977B-4069-43C9-9530-17AAF61D9E2D}" type="pres">
      <dgm:prSet presAssocID="{2F00339D-BFA7-4099-8FD0-A4C6C0C40D66}" presName="node" presStyleLbl="node1" presStyleIdx="2" presStyleCnt="6" custScaleX="143138" custScaleY="1431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9E1E03-BC7F-4416-8D38-3E036530CD01}" type="pres">
      <dgm:prSet presAssocID="{2F00339D-BFA7-4099-8FD0-A4C6C0C40D66}" presName="dummy" presStyleCnt="0"/>
      <dgm:spPr/>
    </dgm:pt>
    <dgm:pt modelId="{19A6BC8C-EE31-4E89-B0AF-99017F1AB17C}" type="pres">
      <dgm:prSet presAssocID="{1C9FFAA1-F14D-4992-962B-4C610A6BF1AE}" presName="sibTrans" presStyleLbl="sibTrans2D1" presStyleIdx="2" presStyleCnt="6"/>
      <dgm:spPr/>
      <dgm:t>
        <a:bodyPr/>
        <a:lstStyle/>
        <a:p>
          <a:endParaRPr lang="ru-RU"/>
        </a:p>
      </dgm:t>
    </dgm:pt>
    <dgm:pt modelId="{1BD5F83E-7A27-4102-ABF7-683939E0D729}" type="pres">
      <dgm:prSet presAssocID="{B4EC7D59-E12B-4317-BB46-27BB40AD739D}" presName="node" presStyleLbl="node1" presStyleIdx="3" presStyleCnt="6" custScaleX="143138" custScaleY="1431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485904-8301-4305-9FB5-71AA83BB741E}" type="pres">
      <dgm:prSet presAssocID="{B4EC7D59-E12B-4317-BB46-27BB40AD739D}" presName="dummy" presStyleCnt="0"/>
      <dgm:spPr/>
    </dgm:pt>
    <dgm:pt modelId="{ECC38876-62D1-449E-9C71-735E1B0E7CCA}" type="pres">
      <dgm:prSet presAssocID="{F3CFB020-DDD3-4185-A97B-BB953C1CDC3A}" presName="sibTrans" presStyleLbl="sibTrans2D1" presStyleIdx="3" presStyleCnt="6"/>
      <dgm:spPr/>
      <dgm:t>
        <a:bodyPr/>
        <a:lstStyle/>
        <a:p>
          <a:endParaRPr lang="ru-RU"/>
        </a:p>
      </dgm:t>
    </dgm:pt>
    <dgm:pt modelId="{B38949B5-03C0-4CF4-B5B5-99450EA22418}" type="pres">
      <dgm:prSet presAssocID="{D862C3CF-7E01-475B-BC90-D9EF1A3288B3}" presName="node" presStyleLbl="node1" presStyleIdx="4" presStyleCnt="6" custScaleX="143138" custScaleY="1431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4A38D4-4A83-4964-8A6B-C926B7B0E061}" type="pres">
      <dgm:prSet presAssocID="{D862C3CF-7E01-475B-BC90-D9EF1A3288B3}" presName="dummy" presStyleCnt="0"/>
      <dgm:spPr/>
    </dgm:pt>
    <dgm:pt modelId="{4D6470D1-AF91-44F7-9504-9468EF1F308D}" type="pres">
      <dgm:prSet presAssocID="{E5D293D4-D27E-4FB6-8175-47536DB4819E}" presName="sibTrans" presStyleLbl="sibTrans2D1" presStyleIdx="4" presStyleCnt="6"/>
      <dgm:spPr/>
      <dgm:t>
        <a:bodyPr/>
        <a:lstStyle/>
        <a:p>
          <a:endParaRPr lang="ru-RU"/>
        </a:p>
      </dgm:t>
    </dgm:pt>
    <dgm:pt modelId="{E7FBAF2C-0ABA-4458-B022-867F1E0FD570}" type="pres">
      <dgm:prSet presAssocID="{04D8380D-AAB1-4A9B-8777-7B065A5FB014}" presName="node" presStyleLbl="node1" presStyleIdx="5" presStyleCnt="6" custScaleX="143138" custScaleY="1431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34287D-94ED-455B-9A58-D21BB2A060BF}" type="pres">
      <dgm:prSet presAssocID="{04D8380D-AAB1-4A9B-8777-7B065A5FB014}" presName="dummy" presStyleCnt="0"/>
      <dgm:spPr/>
    </dgm:pt>
    <dgm:pt modelId="{5B1E0081-813D-4D15-B50D-E77FAD6920FE}" type="pres">
      <dgm:prSet presAssocID="{988A6AF4-DD6F-46D5-978C-CE4CF04E4EE4}" presName="sibTrans" presStyleLbl="sibTrans2D1" presStyleIdx="5" presStyleCnt="6"/>
      <dgm:spPr/>
      <dgm:t>
        <a:bodyPr/>
        <a:lstStyle/>
        <a:p>
          <a:endParaRPr lang="ru-RU"/>
        </a:p>
      </dgm:t>
    </dgm:pt>
  </dgm:ptLst>
  <dgm:cxnLst>
    <dgm:cxn modelId="{9EB4CF0C-8C30-4C19-815B-8F8B14F0CB21}" srcId="{55B65438-797D-46F4-92EB-73890C190900}" destId="{D862C3CF-7E01-475B-BC90-D9EF1A3288B3}" srcOrd="4" destOrd="0" parTransId="{378CF539-F74F-4B1C-B2E0-A99638CE0398}" sibTransId="{E5D293D4-D27E-4FB6-8175-47536DB4819E}"/>
    <dgm:cxn modelId="{6026AF6D-9980-439B-AA8E-7EACA866B5BD}" type="presOf" srcId="{F3CFB020-DDD3-4185-A97B-BB953C1CDC3A}" destId="{ECC38876-62D1-449E-9C71-735E1B0E7CCA}" srcOrd="0" destOrd="0" presId="urn:microsoft.com/office/officeart/2005/8/layout/radial6"/>
    <dgm:cxn modelId="{29DD8DF8-594B-462B-993B-7078C3F94C26}" type="presOf" srcId="{1C9FFAA1-F14D-4992-962B-4C610A6BF1AE}" destId="{19A6BC8C-EE31-4E89-B0AF-99017F1AB17C}" srcOrd="0" destOrd="0" presId="urn:microsoft.com/office/officeart/2005/8/layout/radial6"/>
    <dgm:cxn modelId="{51ABA9B4-3788-409A-8C2A-C34291D849BB}" srcId="{55B65438-797D-46F4-92EB-73890C190900}" destId="{F30400FB-0DBA-4745-B054-88C470058B65}" srcOrd="1" destOrd="0" parTransId="{44D4CB9D-96E8-4A6E-8846-AEE8A5961BD6}" sibTransId="{BCFAEA24-DAB3-4AC5-B782-DC4CDFB6BC56}"/>
    <dgm:cxn modelId="{19F09B4B-DD6E-44E9-BB6A-659DD372B3E6}" type="presOf" srcId="{2F00339D-BFA7-4099-8FD0-A4C6C0C40D66}" destId="{7E43977B-4069-43C9-9530-17AAF61D9E2D}" srcOrd="0" destOrd="0" presId="urn:microsoft.com/office/officeart/2005/8/layout/radial6"/>
    <dgm:cxn modelId="{644AA16C-0CD6-4C50-923C-2B52F3998EDF}" type="presOf" srcId="{71FA9993-2BDF-447A-957B-611F644A0E28}" destId="{E00F7D77-D640-4D1A-AD19-3154DD3C1DE8}" srcOrd="0" destOrd="0" presId="urn:microsoft.com/office/officeart/2005/8/layout/radial6"/>
    <dgm:cxn modelId="{E67D05A0-7470-46AA-B0A0-25A059A0283E}" type="presOf" srcId="{F30400FB-0DBA-4745-B054-88C470058B65}" destId="{418B7741-8C1D-42F9-A001-4C148CD622EA}" srcOrd="0" destOrd="0" presId="urn:microsoft.com/office/officeart/2005/8/layout/radial6"/>
    <dgm:cxn modelId="{0FC5ACA3-3E81-4E94-9893-CBB40E68032B}" type="presOf" srcId="{BCFAEA24-DAB3-4AC5-B782-DC4CDFB6BC56}" destId="{E4E18C3C-6330-4FD8-AD73-CDEC89C4D7CB}" srcOrd="0" destOrd="0" presId="urn:microsoft.com/office/officeart/2005/8/layout/radial6"/>
    <dgm:cxn modelId="{9ACC14AB-6A92-4D63-995A-471DC6FFF034}" type="presOf" srcId="{D4B92AC0-7987-48B6-8EB3-3A5AE36ACA49}" destId="{FF8129E4-7947-4353-BC9D-9BF9F43B3AF7}" srcOrd="0" destOrd="0" presId="urn:microsoft.com/office/officeart/2005/8/layout/radial6"/>
    <dgm:cxn modelId="{728631BE-8D06-433A-A28B-21D3B195D0AB}" type="presOf" srcId="{988A6AF4-DD6F-46D5-978C-CE4CF04E4EE4}" destId="{5B1E0081-813D-4D15-B50D-E77FAD6920FE}" srcOrd="0" destOrd="0" presId="urn:microsoft.com/office/officeart/2005/8/layout/radial6"/>
    <dgm:cxn modelId="{C1CD866C-CA39-4B46-9B5F-B9D678705AE8}" srcId="{55B65438-797D-46F4-92EB-73890C190900}" destId="{B4EC7D59-E12B-4317-BB46-27BB40AD739D}" srcOrd="3" destOrd="0" parTransId="{9DBBD704-319B-4BC5-9B6A-FD80498636B7}" sibTransId="{F3CFB020-DDD3-4185-A97B-BB953C1CDC3A}"/>
    <dgm:cxn modelId="{B3D03424-0CBE-4B7C-9DE2-0C0B87304CEA}" type="presOf" srcId="{55B65438-797D-46F4-92EB-73890C190900}" destId="{D4A9195A-B9CC-4E59-91D2-67852D96CA55}" srcOrd="0" destOrd="0" presId="urn:microsoft.com/office/officeart/2005/8/layout/radial6"/>
    <dgm:cxn modelId="{B960A5A0-268A-484F-824F-1379017E8409}" srcId="{55B65438-797D-46F4-92EB-73890C190900}" destId="{04D8380D-AAB1-4A9B-8777-7B065A5FB014}" srcOrd="5" destOrd="0" parTransId="{91E92760-9204-496A-9EBC-110F56449FE8}" sibTransId="{988A6AF4-DD6F-46D5-978C-CE4CF04E4EE4}"/>
    <dgm:cxn modelId="{BBCE8D4E-7C09-45D5-8514-506C9650909D}" srcId="{55B65438-797D-46F4-92EB-73890C190900}" destId="{2F00339D-BFA7-4099-8FD0-A4C6C0C40D66}" srcOrd="2" destOrd="0" parTransId="{144B3CDE-C29E-46F8-B8E7-035BF47CF149}" sibTransId="{1C9FFAA1-F14D-4992-962B-4C610A6BF1AE}"/>
    <dgm:cxn modelId="{5F93882B-C286-4E27-9BDF-E0559B6F3CA3}" type="presOf" srcId="{04D8380D-AAB1-4A9B-8777-7B065A5FB014}" destId="{E7FBAF2C-0ABA-4458-B022-867F1E0FD570}" srcOrd="0" destOrd="0" presId="urn:microsoft.com/office/officeart/2005/8/layout/radial6"/>
    <dgm:cxn modelId="{A375A018-57CC-4CFB-99A8-EFAF76785944}" srcId="{71FA9993-2BDF-447A-957B-611F644A0E28}" destId="{55B65438-797D-46F4-92EB-73890C190900}" srcOrd="0" destOrd="0" parTransId="{3DAC4D28-0FDF-42FD-851A-712072E923E9}" sibTransId="{F7C7B976-8EAF-4074-807E-3CABC5D9246A}"/>
    <dgm:cxn modelId="{5F38C4B8-8747-4B7A-8D9A-C4F6B41934D2}" type="presOf" srcId="{B4EC7D59-E12B-4317-BB46-27BB40AD739D}" destId="{1BD5F83E-7A27-4102-ABF7-683939E0D729}" srcOrd="0" destOrd="0" presId="urn:microsoft.com/office/officeart/2005/8/layout/radial6"/>
    <dgm:cxn modelId="{BFEC29E0-3EFC-4FFF-83DA-6F2B68CBFD42}" srcId="{55B65438-797D-46F4-92EB-73890C190900}" destId="{FF0399D3-988C-4EE5-8519-3B089E85D43F}" srcOrd="0" destOrd="0" parTransId="{BF2A3723-3E81-47B7-8988-68A9239D0EA8}" sibTransId="{D4B92AC0-7987-48B6-8EB3-3A5AE36ACA49}"/>
    <dgm:cxn modelId="{D834B847-9BFB-49F7-AE8F-B4B4705C89F1}" type="presOf" srcId="{FF0399D3-988C-4EE5-8519-3B089E85D43F}" destId="{1DF6B931-9BA4-4FDD-95CA-F6C499714B48}" srcOrd="0" destOrd="0" presId="urn:microsoft.com/office/officeart/2005/8/layout/radial6"/>
    <dgm:cxn modelId="{B7319336-BA7D-4FFE-A5F0-0F485DBA9B1E}" type="presOf" srcId="{E5D293D4-D27E-4FB6-8175-47536DB4819E}" destId="{4D6470D1-AF91-44F7-9504-9468EF1F308D}" srcOrd="0" destOrd="0" presId="urn:microsoft.com/office/officeart/2005/8/layout/radial6"/>
    <dgm:cxn modelId="{E46C071C-1D09-4EE8-9FE6-F65B91D0EDCD}" type="presOf" srcId="{D862C3CF-7E01-475B-BC90-D9EF1A3288B3}" destId="{B38949B5-03C0-4CF4-B5B5-99450EA22418}" srcOrd="0" destOrd="0" presId="urn:microsoft.com/office/officeart/2005/8/layout/radial6"/>
    <dgm:cxn modelId="{3A25431F-5E49-4089-BA5C-A7DE6292B4EA}" type="presParOf" srcId="{E00F7D77-D640-4D1A-AD19-3154DD3C1DE8}" destId="{D4A9195A-B9CC-4E59-91D2-67852D96CA55}" srcOrd="0" destOrd="0" presId="urn:microsoft.com/office/officeart/2005/8/layout/radial6"/>
    <dgm:cxn modelId="{2CF5392D-695F-473C-A1FC-A14795C49FB5}" type="presParOf" srcId="{E00F7D77-D640-4D1A-AD19-3154DD3C1DE8}" destId="{1DF6B931-9BA4-4FDD-95CA-F6C499714B48}" srcOrd="1" destOrd="0" presId="urn:microsoft.com/office/officeart/2005/8/layout/radial6"/>
    <dgm:cxn modelId="{D5377AD9-6113-4F54-96CE-BBCA8A61E4FA}" type="presParOf" srcId="{E00F7D77-D640-4D1A-AD19-3154DD3C1DE8}" destId="{FEEAA08D-C156-4887-BCEA-D6F99CA54676}" srcOrd="2" destOrd="0" presId="urn:microsoft.com/office/officeart/2005/8/layout/radial6"/>
    <dgm:cxn modelId="{E4712C8D-CCDA-4972-854F-1946BDFED499}" type="presParOf" srcId="{E00F7D77-D640-4D1A-AD19-3154DD3C1DE8}" destId="{FF8129E4-7947-4353-BC9D-9BF9F43B3AF7}" srcOrd="3" destOrd="0" presId="urn:microsoft.com/office/officeart/2005/8/layout/radial6"/>
    <dgm:cxn modelId="{C48DED9D-FE19-4C99-ACEB-B627EC413E87}" type="presParOf" srcId="{E00F7D77-D640-4D1A-AD19-3154DD3C1DE8}" destId="{418B7741-8C1D-42F9-A001-4C148CD622EA}" srcOrd="4" destOrd="0" presId="urn:microsoft.com/office/officeart/2005/8/layout/radial6"/>
    <dgm:cxn modelId="{5475058E-334B-456D-BE9B-F7774795796F}" type="presParOf" srcId="{E00F7D77-D640-4D1A-AD19-3154DD3C1DE8}" destId="{52BC4981-CBAB-44E0-A1B2-EA74778C760D}" srcOrd="5" destOrd="0" presId="urn:microsoft.com/office/officeart/2005/8/layout/radial6"/>
    <dgm:cxn modelId="{33BB0883-8CE7-4ABD-B6E0-55F4113A202D}" type="presParOf" srcId="{E00F7D77-D640-4D1A-AD19-3154DD3C1DE8}" destId="{E4E18C3C-6330-4FD8-AD73-CDEC89C4D7CB}" srcOrd="6" destOrd="0" presId="urn:microsoft.com/office/officeart/2005/8/layout/radial6"/>
    <dgm:cxn modelId="{69C42346-EBF9-4BA2-9640-25A1BC7391B4}" type="presParOf" srcId="{E00F7D77-D640-4D1A-AD19-3154DD3C1DE8}" destId="{7E43977B-4069-43C9-9530-17AAF61D9E2D}" srcOrd="7" destOrd="0" presId="urn:microsoft.com/office/officeart/2005/8/layout/radial6"/>
    <dgm:cxn modelId="{E904D7D3-CB14-4814-8590-0E94810ACA17}" type="presParOf" srcId="{E00F7D77-D640-4D1A-AD19-3154DD3C1DE8}" destId="{8C9E1E03-BC7F-4416-8D38-3E036530CD01}" srcOrd="8" destOrd="0" presId="urn:microsoft.com/office/officeart/2005/8/layout/radial6"/>
    <dgm:cxn modelId="{50D32A15-76FC-4D30-90A0-D18E693D035D}" type="presParOf" srcId="{E00F7D77-D640-4D1A-AD19-3154DD3C1DE8}" destId="{19A6BC8C-EE31-4E89-B0AF-99017F1AB17C}" srcOrd="9" destOrd="0" presId="urn:microsoft.com/office/officeart/2005/8/layout/radial6"/>
    <dgm:cxn modelId="{718F4F45-6CEB-47E6-B844-40D093FA23D6}" type="presParOf" srcId="{E00F7D77-D640-4D1A-AD19-3154DD3C1DE8}" destId="{1BD5F83E-7A27-4102-ABF7-683939E0D729}" srcOrd="10" destOrd="0" presId="urn:microsoft.com/office/officeart/2005/8/layout/radial6"/>
    <dgm:cxn modelId="{E151CBBA-AE43-47C5-88D1-19906723C917}" type="presParOf" srcId="{E00F7D77-D640-4D1A-AD19-3154DD3C1DE8}" destId="{9C485904-8301-4305-9FB5-71AA83BB741E}" srcOrd="11" destOrd="0" presId="urn:microsoft.com/office/officeart/2005/8/layout/radial6"/>
    <dgm:cxn modelId="{D238431D-D9CA-4FB8-B9D1-1767424044A5}" type="presParOf" srcId="{E00F7D77-D640-4D1A-AD19-3154DD3C1DE8}" destId="{ECC38876-62D1-449E-9C71-735E1B0E7CCA}" srcOrd="12" destOrd="0" presId="urn:microsoft.com/office/officeart/2005/8/layout/radial6"/>
    <dgm:cxn modelId="{94A56B95-F6A4-4CF7-A638-FB133E5BBDD8}" type="presParOf" srcId="{E00F7D77-D640-4D1A-AD19-3154DD3C1DE8}" destId="{B38949B5-03C0-4CF4-B5B5-99450EA22418}" srcOrd="13" destOrd="0" presId="urn:microsoft.com/office/officeart/2005/8/layout/radial6"/>
    <dgm:cxn modelId="{366259BD-81AA-4EC6-92F4-CCD87F279221}" type="presParOf" srcId="{E00F7D77-D640-4D1A-AD19-3154DD3C1DE8}" destId="{854A38D4-4A83-4964-8A6B-C926B7B0E061}" srcOrd="14" destOrd="0" presId="urn:microsoft.com/office/officeart/2005/8/layout/radial6"/>
    <dgm:cxn modelId="{6FEFE43A-8230-406C-9A1E-7C175DEE94B9}" type="presParOf" srcId="{E00F7D77-D640-4D1A-AD19-3154DD3C1DE8}" destId="{4D6470D1-AF91-44F7-9504-9468EF1F308D}" srcOrd="15" destOrd="0" presId="urn:microsoft.com/office/officeart/2005/8/layout/radial6"/>
    <dgm:cxn modelId="{C6626258-CA87-4ACA-99BF-1C2F35CFCDA2}" type="presParOf" srcId="{E00F7D77-D640-4D1A-AD19-3154DD3C1DE8}" destId="{E7FBAF2C-0ABA-4458-B022-867F1E0FD570}" srcOrd="16" destOrd="0" presId="urn:microsoft.com/office/officeart/2005/8/layout/radial6"/>
    <dgm:cxn modelId="{561D076A-05B5-472C-BF42-CDCD2044DF58}" type="presParOf" srcId="{E00F7D77-D640-4D1A-AD19-3154DD3C1DE8}" destId="{D334287D-94ED-455B-9A58-D21BB2A060BF}" srcOrd="17" destOrd="0" presId="urn:microsoft.com/office/officeart/2005/8/layout/radial6"/>
    <dgm:cxn modelId="{26ED4F72-1872-4CF6-A84B-AC4F129D9F62}" type="presParOf" srcId="{E00F7D77-D640-4D1A-AD19-3154DD3C1DE8}" destId="{5B1E0081-813D-4D15-B50D-E77FAD6920FE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B9DDD8-71C7-44D0-82E6-61C074E7D2FE}" type="doc">
      <dgm:prSet loTypeId="urn:microsoft.com/office/officeart/2005/8/layout/radial1" loCatId="relationship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A38E770-B64E-4E4C-92EF-2E3D917261C2}">
      <dgm:prSet phldrT="[Текст]" custT="1"/>
      <dgm:spPr/>
      <dgm:t>
        <a:bodyPr/>
        <a:lstStyle/>
        <a:p>
          <a:r>
            <a:rPr lang="ru-RU" sz="2000" dirty="0" smtClean="0">
              <a:latin typeface="Arial" pitchFamily="34" charset="0"/>
              <a:cs typeface="Arial" pitchFamily="34" charset="0"/>
            </a:rPr>
            <a:t>Психолого-педагогическая группа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57B396A4-385D-4215-8FA4-D7FE937191CB}" type="parTrans" cxnId="{536F3156-D26B-4EA5-8B4A-42F1E65EB924}">
      <dgm:prSet/>
      <dgm:spPr/>
      <dgm:t>
        <a:bodyPr/>
        <a:lstStyle/>
        <a:p>
          <a:endParaRPr lang="ru-RU"/>
        </a:p>
      </dgm:t>
    </dgm:pt>
    <dgm:pt modelId="{080A5C2C-04F2-41E0-8556-2FBE16EC0BDE}" type="sibTrans" cxnId="{536F3156-D26B-4EA5-8B4A-42F1E65EB924}">
      <dgm:prSet/>
      <dgm:spPr/>
      <dgm:t>
        <a:bodyPr/>
        <a:lstStyle/>
        <a:p>
          <a:endParaRPr lang="ru-RU"/>
        </a:p>
      </dgm:t>
    </dgm:pt>
    <dgm:pt modelId="{E399AF09-9EC6-404E-B20C-2E6CE1C73077}">
      <dgm:prSet phldrT="[Текст]" custT="1"/>
      <dgm:spPr/>
      <dgm:t>
        <a:bodyPr/>
        <a:lstStyle/>
        <a:p>
          <a:r>
            <a:rPr lang="ru-RU" sz="2400" dirty="0" smtClean="0">
              <a:latin typeface="Arial" pitchFamily="34" charset="0"/>
              <a:cs typeface="Arial" pitchFamily="34" charset="0"/>
            </a:rPr>
            <a:t>Учимся         писать             эссе (школа)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CC43478C-9CF9-4777-B007-3845B16D20EC}" type="parTrans" cxnId="{82CD6A13-5B4E-4171-9D36-3DE21D2A8D4D}">
      <dgm:prSet/>
      <dgm:spPr/>
      <dgm:t>
        <a:bodyPr/>
        <a:lstStyle/>
        <a:p>
          <a:endParaRPr lang="ru-RU"/>
        </a:p>
      </dgm:t>
    </dgm:pt>
    <dgm:pt modelId="{E71B4C7F-0C8F-4ACC-A329-F164C3CB59B3}" type="sibTrans" cxnId="{82CD6A13-5B4E-4171-9D36-3DE21D2A8D4D}">
      <dgm:prSet/>
      <dgm:spPr/>
      <dgm:t>
        <a:bodyPr/>
        <a:lstStyle/>
        <a:p>
          <a:endParaRPr lang="ru-RU"/>
        </a:p>
      </dgm:t>
    </dgm:pt>
    <dgm:pt modelId="{B014302E-C6F8-4FE2-B165-7900B6B102EE}">
      <dgm:prSet phldrT="[Текст]" custT="1"/>
      <dgm:spPr/>
      <dgm:t>
        <a:bodyPr/>
        <a:lstStyle/>
        <a:p>
          <a:r>
            <a:rPr lang="ru-RU" sz="2400" dirty="0" smtClean="0">
              <a:latin typeface="Arial" pitchFamily="34" charset="0"/>
              <a:cs typeface="Arial" pitchFamily="34" charset="0"/>
            </a:rPr>
            <a:t>История      России                  в лицах (школа)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1265AC20-DB76-4A16-B4CA-97652AC55639}" type="parTrans" cxnId="{CCA4665C-6B54-4B2F-9633-298E2296AE92}">
      <dgm:prSet/>
      <dgm:spPr/>
      <dgm:t>
        <a:bodyPr/>
        <a:lstStyle/>
        <a:p>
          <a:endParaRPr lang="ru-RU"/>
        </a:p>
      </dgm:t>
    </dgm:pt>
    <dgm:pt modelId="{9B705964-38F9-4B88-BAD0-43F516510804}" type="sibTrans" cxnId="{CCA4665C-6B54-4B2F-9633-298E2296AE92}">
      <dgm:prSet/>
      <dgm:spPr/>
      <dgm:t>
        <a:bodyPr/>
        <a:lstStyle/>
        <a:p>
          <a:endParaRPr lang="ru-RU"/>
        </a:p>
      </dgm:t>
    </dgm:pt>
    <dgm:pt modelId="{A0DB839C-250B-46DA-AB78-DB48E4766878}">
      <dgm:prSet phldrT="[Текст]" custT="1"/>
      <dgm:spPr/>
      <dgm:t>
        <a:bodyPr/>
        <a:lstStyle/>
        <a:p>
          <a:r>
            <a:rPr lang="ru-RU" sz="2200" dirty="0" smtClean="0">
              <a:latin typeface="Arial" pitchFamily="34" charset="0"/>
              <a:cs typeface="Arial" pitchFamily="34" charset="0"/>
            </a:rPr>
            <a:t>История развития системы образования в России (ЯГПУ)</a:t>
          </a:r>
          <a:endParaRPr lang="ru-RU" sz="2200" dirty="0">
            <a:latin typeface="Arial" pitchFamily="34" charset="0"/>
            <a:cs typeface="Arial" pitchFamily="34" charset="0"/>
          </a:endParaRPr>
        </a:p>
      </dgm:t>
    </dgm:pt>
    <dgm:pt modelId="{393353D6-7FBF-4C5D-9AB9-03AFC045A75B}" type="parTrans" cxnId="{B0774744-874C-4AA6-AB7C-CCAF6F777B70}">
      <dgm:prSet/>
      <dgm:spPr/>
      <dgm:t>
        <a:bodyPr/>
        <a:lstStyle/>
        <a:p>
          <a:endParaRPr lang="ru-RU"/>
        </a:p>
      </dgm:t>
    </dgm:pt>
    <dgm:pt modelId="{3E023980-1CFC-4C76-A444-4CAA5C1A6CDE}" type="sibTrans" cxnId="{B0774744-874C-4AA6-AB7C-CCAF6F777B70}">
      <dgm:prSet/>
      <dgm:spPr/>
      <dgm:t>
        <a:bodyPr/>
        <a:lstStyle/>
        <a:p>
          <a:endParaRPr lang="ru-RU"/>
        </a:p>
      </dgm:t>
    </dgm:pt>
    <dgm:pt modelId="{74E3C760-D20C-4228-9391-D7D23FBB94D0}">
      <dgm:prSet phldrT="[Текст]" custT="1"/>
      <dgm:spPr/>
      <dgm:t>
        <a:bodyPr/>
        <a:lstStyle/>
        <a:p>
          <a:r>
            <a:rPr lang="ru-RU" sz="2400" dirty="0" err="1" smtClean="0">
              <a:latin typeface="Arial" pitchFamily="34" charset="0"/>
              <a:cs typeface="Arial" pitchFamily="34" charset="0"/>
            </a:rPr>
            <a:t>ПсихологиЯ</a:t>
          </a:r>
          <a:r>
            <a:rPr lang="ru-RU" sz="2400" dirty="0" smtClean="0">
              <a:latin typeface="Arial" pitchFamily="34" charset="0"/>
              <a:cs typeface="Arial" pitchFamily="34" charset="0"/>
            </a:rPr>
            <a:t> (ЯГПУ)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2EE4B14B-B011-40BD-8F85-7CFE616803F9}" type="parTrans" cxnId="{824DAD1A-E220-4A93-8887-B5A0A9B03310}">
      <dgm:prSet/>
      <dgm:spPr/>
      <dgm:t>
        <a:bodyPr/>
        <a:lstStyle/>
        <a:p>
          <a:endParaRPr lang="ru-RU"/>
        </a:p>
      </dgm:t>
    </dgm:pt>
    <dgm:pt modelId="{D45C4F72-9DCE-4FAB-B228-7AA3AA63E7BF}" type="sibTrans" cxnId="{824DAD1A-E220-4A93-8887-B5A0A9B03310}">
      <dgm:prSet/>
      <dgm:spPr/>
      <dgm:t>
        <a:bodyPr/>
        <a:lstStyle/>
        <a:p>
          <a:endParaRPr lang="ru-RU"/>
        </a:p>
      </dgm:t>
    </dgm:pt>
    <dgm:pt modelId="{460AEEB9-7935-4B95-84D8-59683F7980D1}" type="pres">
      <dgm:prSet presAssocID="{1FB9DDD8-71C7-44D0-82E6-61C074E7D2F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299299-54BE-48DF-A4B2-8022A99C4487}" type="pres">
      <dgm:prSet presAssocID="{EA38E770-B64E-4E4C-92EF-2E3D917261C2}" presName="centerShape" presStyleLbl="node0" presStyleIdx="0" presStyleCnt="1" custScaleX="159098" custScaleY="159098"/>
      <dgm:spPr/>
      <dgm:t>
        <a:bodyPr/>
        <a:lstStyle/>
        <a:p>
          <a:endParaRPr lang="ru-RU"/>
        </a:p>
      </dgm:t>
    </dgm:pt>
    <dgm:pt modelId="{C8307C76-61F2-4DC3-9259-D54C131F615A}" type="pres">
      <dgm:prSet presAssocID="{CC43478C-9CF9-4777-B007-3845B16D20EC}" presName="Name9" presStyleLbl="parChTrans1D2" presStyleIdx="0" presStyleCnt="4"/>
      <dgm:spPr/>
      <dgm:t>
        <a:bodyPr/>
        <a:lstStyle/>
        <a:p>
          <a:endParaRPr lang="ru-RU"/>
        </a:p>
      </dgm:t>
    </dgm:pt>
    <dgm:pt modelId="{40776B9D-093B-4B2E-948E-B1CCFDFA6D93}" type="pres">
      <dgm:prSet presAssocID="{CC43478C-9CF9-4777-B007-3845B16D20EC}" presName="connTx" presStyleLbl="parChTrans1D2" presStyleIdx="0" presStyleCnt="4"/>
      <dgm:spPr/>
      <dgm:t>
        <a:bodyPr/>
        <a:lstStyle/>
        <a:p>
          <a:endParaRPr lang="ru-RU"/>
        </a:p>
      </dgm:t>
    </dgm:pt>
    <dgm:pt modelId="{D97C38CC-C18C-4571-868F-528D50BDB5F9}" type="pres">
      <dgm:prSet presAssocID="{E399AF09-9EC6-404E-B20C-2E6CE1C73077}" presName="node" presStyleLbl="node1" presStyleIdx="0" presStyleCnt="4" custScaleX="129530" custScaleY="129530" custRadScaleRad="100007" custRadScaleInc="-15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0E1AFE-8704-46B6-99DF-070FC0DB667A}" type="pres">
      <dgm:prSet presAssocID="{1265AC20-DB76-4A16-B4CA-97652AC55639}" presName="Name9" presStyleLbl="parChTrans1D2" presStyleIdx="1" presStyleCnt="4"/>
      <dgm:spPr/>
      <dgm:t>
        <a:bodyPr/>
        <a:lstStyle/>
        <a:p>
          <a:endParaRPr lang="ru-RU"/>
        </a:p>
      </dgm:t>
    </dgm:pt>
    <dgm:pt modelId="{E2AEB995-7186-4450-8BF1-04C9C9A5896F}" type="pres">
      <dgm:prSet presAssocID="{1265AC20-DB76-4A16-B4CA-97652AC55639}" presName="connTx" presStyleLbl="parChTrans1D2" presStyleIdx="1" presStyleCnt="4"/>
      <dgm:spPr/>
      <dgm:t>
        <a:bodyPr/>
        <a:lstStyle/>
        <a:p>
          <a:endParaRPr lang="ru-RU"/>
        </a:p>
      </dgm:t>
    </dgm:pt>
    <dgm:pt modelId="{037A308F-47F6-43D2-BCCE-92F85404CFE5}" type="pres">
      <dgm:prSet presAssocID="{B014302E-C6F8-4FE2-B165-7900B6B102EE}" presName="node" presStyleLbl="node1" presStyleIdx="1" presStyleCnt="4" custScaleX="129530" custScaleY="129530" custRadScaleRad="98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BA7861-D4D2-42FC-958F-15ECA8716D4D}" type="pres">
      <dgm:prSet presAssocID="{393353D6-7FBF-4C5D-9AB9-03AFC045A75B}" presName="Name9" presStyleLbl="parChTrans1D2" presStyleIdx="2" presStyleCnt="4"/>
      <dgm:spPr/>
      <dgm:t>
        <a:bodyPr/>
        <a:lstStyle/>
        <a:p>
          <a:endParaRPr lang="ru-RU"/>
        </a:p>
      </dgm:t>
    </dgm:pt>
    <dgm:pt modelId="{2387D555-8459-4342-B6F5-489606E466C1}" type="pres">
      <dgm:prSet presAssocID="{393353D6-7FBF-4C5D-9AB9-03AFC045A75B}" presName="connTx" presStyleLbl="parChTrans1D2" presStyleIdx="2" presStyleCnt="4"/>
      <dgm:spPr/>
      <dgm:t>
        <a:bodyPr/>
        <a:lstStyle/>
        <a:p>
          <a:endParaRPr lang="ru-RU"/>
        </a:p>
      </dgm:t>
    </dgm:pt>
    <dgm:pt modelId="{6056C6A0-EF34-4C1C-96BC-8002BF187E95}" type="pres">
      <dgm:prSet presAssocID="{A0DB839C-250B-46DA-AB78-DB48E4766878}" presName="node" presStyleLbl="node1" presStyleIdx="2" presStyleCnt="4" custScaleX="148739" custScaleY="148739" custRadScaleRad="100007" custRadScaleInc="15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E8DD8B-AC6B-4615-B519-016BAE3765B5}" type="pres">
      <dgm:prSet presAssocID="{2EE4B14B-B011-40BD-8F85-7CFE616803F9}" presName="Name9" presStyleLbl="parChTrans1D2" presStyleIdx="3" presStyleCnt="4"/>
      <dgm:spPr/>
      <dgm:t>
        <a:bodyPr/>
        <a:lstStyle/>
        <a:p>
          <a:endParaRPr lang="ru-RU"/>
        </a:p>
      </dgm:t>
    </dgm:pt>
    <dgm:pt modelId="{2E032CA3-D1CD-4FB0-8148-C5C150346A3C}" type="pres">
      <dgm:prSet presAssocID="{2EE4B14B-B011-40BD-8F85-7CFE616803F9}" presName="connTx" presStyleLbl="parChTrans1D2" presStyleIdx="3" presStyleCnt="4"/>
      <dgm:spPr/>
      <dgm:t>
        <a:bodyPr/>
        <a:lstStyle/>
        <a:p>
          <a:endParaRPr lang="ru-RU"/>
        </a:p>
      </dgm:t>
    </dgm:pt>
    <dgm:pt modelId="{254D670C-BB85-47E6-9381-B93E26BAE1E0}" type="pres">
      <dgm:prSet presAssocID="{74E3C760-D20C-4228-9391-D7D23FBB94D0}" presName="node" presStyleLbl="node1" presStyleIdx="3" presStyleCnt="4" custScaleX="129530" custScaleY="129530" custRadScaleRad="99148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2C2364-FF55-4358-8DE9-4A2EC11B7CBA}" type="presOf" srcId="{E399AF09-9EC6-404E-B20C-2E6CE1C73077}" destId="{D97C38CC-C18C-4571-868F-528D50BDB5F9}" srcOrd="0" destOrd="0" presId="urn:microsoft.com/office/officeart/2005/8/layout/radial1"/>
    <dgm:cxn modelId="{CCA4665C-6B54-4B2F-9633-298E2296AE92}" srcId="{EA38E770-B64E-4E4C-92EF-2E3D917261C2}" destId="{B014302E-C6F8-4FE2-B165-7900B6B102EE}" srcOrd="1" destOrd="0" parTransId="{1265AC20-DB76-4A16-B4CA-97652AC55639}" sibTransId="{9B705964-38F9-4B88-BAD0-43F516510804}"/>
    <dgm:cxn modelId="{0201F313-D467-41AC-BF38-637D70F9C81A}" type="presOf" srcId="{393353D6-7FBF-4C5D-9AB9-03AFC045A75B}" destId="{2387D555-8459-4342-B6F5-489606E466C1}" srcOrd="1" destOrd="0" presId="urn:microsoft.com/office/officeart/2005/8/layout/radial1"/>
    <dgm:cxn modelId="{B0774744-874C-4AA6-AB7C-CCAF6F777B70}" srcId="{EA38E770-B64E-4E4C-92EF-2E3D917261C2}" destId="{A0DB839C-250B-46DA-AB78-DB48E4766878}" srcOrd="2" destOrd="0" parTransId="{393353D6-7FBF-4C5D-9AB9-03AFC045A75B}" sibTransId="{3E023980-1CFC-4C76-A444-4CAA5C1A6CDE}"/>
    <dgm:cxn modelId="{536F3156-D26B-4EA5-8B4A-42F1E65EB924}" srcId="{1FB9DDD8-71C7-44D0-82E6-61C074E7D2FE}" destId="{EA38E770-B64E-4E4C-92EF-2E3D917261C2}" srcOrd="0" destOrd="0" parTransId="{57B396A4-385D-4215-8FA4-D7FE937191CB}" sibTransId="{080A5C2C-04F2-41E0-8556-2FBE16EC0BDE}"/>
    <dgm:cxn modelId="{0F06C3C2-6BF0-4CCF-942F-7BFD093A1E83}" type="presOf" srcId="{2EE4B14B-B011-40BD-8F85-7CFE616803F9}" destId="{E5E8DD8B-AC6B-4615-B519-016BAE3765B5}" srcOrd="0" destOrd="0" presId="urn:microsoft.com/office/officeart/2005/8/layout/radial1"/>
    <dgm:cxn modelId="{3EAD875B-38C1-4F26-B437-C77268F42B2C}" type="presOf" srcId="{A0DB839C-250B-46DA-AB78-DB48E4766878}" destId="{6056C6A0-EF34-4C1C-96BC-8002BF187E95}" srcOrd="0" destOrd="0" presId="urn:microsoft.com/office/officeart/2005/8/layout/radial1"/>
    <dgm:cxn modelId="{A59BDCB7-6FE0-4C17-8B38-3F67EB9B64C9}" type="presOf" srcId="{1265AC20-DB76-4A16-B4CA-97652AC55639}" destId="{E2AEB995-7186-4450-8BF1-04C9C9A5896F}" srcOrd="1" destOrd="0" presId="urn:microsoft.com/office/officeart/2005/8/layout/radial1"/>
    <dgm:cxn modelId="{DB0FA4F9-731B-4109-B53D-9158BDB3CB00}" type="presOf" srcId="{B014302E-C6F8-4FE2-B165-7900B6B102EE}" destId="{037A308F-47F6-43D2-BCCE-92F85404CFE5}" srcOrd="0" destOrd="0" presId="urn:microsoft.com/office/officeart/2005/8/layout/radial1"/>
    <dgm:cxn modelId="{08BE0B01-101E-49FC-B832-18D88D1D68A1}" type="presOf" srcId="{CC43478C-9CF9-4777-B007-3845B16D20EC}" destId="{40776B9D-093B-4B2E-948E-B1CCFDFA6D93}" srcOrd="1" destOrd="0" presId="urn:microsoft.com/office/officeart/2005/8/layout/radial1"/>
    <dgm:cxn modelId="{82CD6A13-5B4E-4171-9D36-3DE21D2A8D4D}" srcId="{EA38E770-B64E-4E4C-92EF-2E3D917261C2}" destId="{E399AF09-9EC6-404E-B20C-2E6CE1C73077}" srcOrd="0" destOrd="0" parTransId="{CC43478C-9CF9-4777-B007-3845B16D20EC}" sibTransId="{E71B4C7F-0C8F-4ACC-A329-F164C3CB59B3}"/>
    <dgm:cxn modelId="{0708DF86-BCE0-46FE-8E18-B4FCE041A795}" type="presOf" srcId="{74E3C760-D20C-4228-9391-D7D23FBB94D0}" destId="{254D670C-BB85-47E6-9381-B93E26BAE1E0}" srcOrd="0" destOrd="0" presId="urn:microsoft.com/office/officeart/2005/8/layout/radial1"/>
    <dgm:cxn modelId="{6C68C6C9-AA21-42ED-AEDE-74B3DED39BB1}" type="presOf" srcId="{393353D6-7FBF-4C5D-9AB9-03AFC045A75B}" destId="{E5BA7861-D4D2-42FC-958F-15ECA8716D4D}" srcOrd="0" destOrd="0" presId="urn:microsoft.com/office/officeart/2005/8/layout/radial1"/>
    <dgm:cxn modelId="{824DAD1A-E220-4A93-8887-B5A0A9B03310}" srcId="{EA38E770-B64E-4E4C-92EF-2E3D917261C2}" destId="{74E3C760-D20C-4228-9391-D7D23FBB94D0}" srcOrd="3" destOrd="0" parTransId="{2EE4B14B-B011-40BD-8F85-7CFE616803F9}" sibTransId="{D45C4F72-9DCE-4FAB-B228-7AA3AA63E7BF}"/>
    <dgm:cxn modelId="{1B43EF0D-64C9-4B9E-82F1-EDACB3DB6655}" type="presOf" srcId="{1FB9DDD8-71C7-44D0-82E6-61C074E7D2FE}" destId="{460AEEB9-7935-4B95-84D8-59683F7980D1}" srcOrd="0" destOrd="0" presId="urn:microsoft.com/office/officeart/2005/8/layout/radial1"/>
    <dgm:cxn modelId="{8B87FF1E-30A2-4ED6-97D3-4E6F6B3BA8DF}" type="presOf" srcId="{1265AC20-DB76-4A16-B4CA-97652AC55639}" destId="{030E1AFE-8704-46B6-99DF-070FC0DB667A}" srcOrd="0" destOrd="0" presId="urn:microsoft.com/office/officeart/2005/8/layout/radial1"/>
    <dgm:cxn modelId="{72219B62-DB52-4D83-B630-98ED648AB9AD}" type="presOf" srcId="{EA38E770-B64E-4E4C-92EF-2E3D917261C2}" destId="{09299299-54BE-48DF-A4B2-8022A99C4487}" srcOrd="0" destOrd="0" presId="urn:microsoft.com/office/officeart/2005/8/layout/radial1"/>
    <dgm:cxn modelId="{049C00F2-740F-4A5B-8A70-B5C785F6890B}" type="presOf" srcId="{2EE4B14B-B011-40BD-8F85-7CFE616803F9}" destId="{2E032CA3-D1CD-4FB0-8148-C5C150346A3C}" srcOrd="1" destOrd="0" presId="urn:microsoft.com/office/officeart/2005/8/layout/radial1"/>
    <dgm:cxn modelId="{5FB6A803-47EA-4B15-92B0-7745F495DF29}" type="presOf" srcId="{CC43478C-9CF9-4777-B007-3845B16D20EC}" destId="{C8307C76-61F2-4DC3-9259-D54C131F615A}" srcOrd="0" destOrd="0" presId="urn:microsoft.com/office/officeart/2005/8/layout/radial1"/>
    <dgm:cxn modelId="{6B9B0ED9-D48A-4066-A2FD-2E870C38D750}" type="presParOf" srcId="{460AEEB9-7935-4B95-84D8-59683F7980D1}" destId="{09299299-54BE-48DF-A4B2-8022A99C4487}" srcOrd="0" destOrd="0" presId="urn:microsoft.com/office/officeart/2005/8/layout/radial1"/>
    <dgm:cxn modelId="{42465556-979F-46D4-B9E1-270572070B86}" type="presParOf" srcId="{460AEEB9-7935-4B95-84D8-59683F7980D1}" destId="{C8307C76-61F2-4DC3-9259-D54C131F615A}" srcOrd="1" destOrd="0" presId="urn:microsoft.com/office/officeart/2005/8/layout/radial1"/>
    <dgm:cxn modelId="{4E75454B-3A20-4B91-A7BE-41708FC23673}" type="presParOf" srcId="{C8307C76-61F2-4DC3-9259-D54C131F615A}" destId="{40776B9D-093B-4B2E-948E-B1CCFDFA6D93}" srcOrd="0" destOrd="0" presId="urn:microsoft.com/office/officeart/2005/8/layout/radial1"/>
    <dgm:cxn modelId="{87331D91-31FB-4D92-821C-6100AC412201}" type="presParOf" srcId="{460AEEB9-7935-4B95-84D8-59683F7980D1}" destId="{D97C38CC-C18C-4571-868F-528D50BDB5F9}" srcOrd="2" destOrd="0" presId="urn:microsoft.com/office/officeart/2005/8/layout/radial1"/>
    <dgm:cxn modelId="{05B5C0B3-06F4-456D-8231-FACE0F93D7FB}" type="presParOf" srcId="{460AEEB9-7935-4B95-84D8-59683F7980D1}" destId="{030E1AFE-8704-46B6-99DF-070FC0DB667A}" srcOrd="3" destOrd="0" presId="urn:microsoft.com/office/officeart/2005/8/layout/radial1"/>
    <dgm:cxn modelId="{FF95B5AC-7A5A-4E4B-8021-786E8A259E5B}" type="presParOf" srcId="{030E1AFE-8704-46B6-99DF-070FC0DB667A}" destId="{E2AEB995-7186-4450-8BF1-04C9C9A5896F}" srcOrd="0" destOrd="0" presId="urn:microsoft.com/office/officeart/2005/8/layout/radial1"/>
    <dgm:cxn modelId="{1BF6EEAA-6D22-4B9F-824F-964BAC4BC5F2}" type="presParOf" srcId="{460AEEB9-7935-4B95-84D8-59683F7980D1}" destId="{037A308F-47F6-43D2-BCCE-92F85404CFE5}" srcOrd="4" destOrd="0" presId="urn:microsoft.com/office/officeart/2005/8/layout/radial1"/>
    <dgm:cxn modelId="{6CA50E2B-B672-4200-8729-9EBDF0E8B8E8}" type="presParOf" srcId="{460AEEB9-7935-4B95-84D8-59683F7980D1}" destId="{E5BA7861-D4D2-42FC-958F-15ECA8716D4D}" srcOrd="5" destOrd="0" presId="urn:microsoft.com/office/officeart/2005/8/layout/radial1"/>
    <dgm:cxn modelId="{A59B2AA5-8B0B-48F9-9A11-81143E656775}" type="presParOf" srcId="{E5BA7861-D4D2-42FC-958F-15ECA8716D4D}" destId="{2387D555-8459-4342-B6F5-489606E466C1}" srcOrd="0" destOrd="0" presId="urn:microsoft.com/office/officeart/2005/8/layout/radial1"/>
    <dgm:cxn modelId="{6D5E6DFD-8CC2-4684-A8C3-61FFC32AC2BD}" type="presParOf" srcId="{460AEEB9-7935-4B95-84D8-59683F7980D1}" destId="{6056C6A0-EF34-4C1C-96BC-8002BF187E95}" srcOrd="6" destOrd="0" presId="urn:microsoft.com/office/officeart/2005/8/layout/radial1"/>
    <dgm:cxn modelId="{0691DBE6-28C9-4E4D-9112-7E869065CE03}" type="presParOf" srcId="{460AEEB9-7935-4B95-84D8-59683F7980D1}" destId="{E5E8DD8B-AC6B-4615-B519-016BAE3765B5}" srcOrd="7" destOrd="0" presId="urn:microsoft.com/office/officeart/2005/8/layout/radial1"/>
    <dgm:cxn modelId="{C33C53E8-6B2E-4F14-96C0-3173E257A478}" type="presParOf" srcId="{E5E8DD8B-AC6B-4615-B519-016BAE3765B5}" destId="{2E032CA3-D1CD-4FB0-8148-C5C150346A3C}" srcOrd="0" destOrd="0" presId="urn:microsoft.com/office/officeart/2005/8/layout/radial1"/>
    <dgm:cxn modelId="{4B5E89D1-3F4F-442B-B268-58137F0A52BC}" type="presParOf" srcId="{460AEEB9-7935-4B95-84D8-59683F7980D1}" destId="{254D670C-BB85-47E6-9381-B93E26BAE1E0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1E0081-813D-4D15-B50D-E77FAD6920FE}">
      <dsp:nvSpPr>
        <dsp:cNvPr id="0" name=""/>
        <dsp:cNvSpPr/>
      </dsp:nvSpPr>
      <dsp:spPr>
        <a:xfrm>
          <a:off x="2186917" y="682313"/>
          <a:ext cx="4653788" cy="4653788"/>
        </a:xfrm>
        <a:prstGeom prst="blockArc">
          <a:avLst>
            <a:gd name="adj1" fmla="val 12600000"/>
            <a:gd name="adj2" fmla="val 16200000"/>
            <a:gd name="adj3" fmla="val 453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D6470D1-AF91-44F7-9504-9468EF1F308D}">
      <dsp:nvSpPr>
        <dsp:cNvPr id="0" name=""/>
        <dsp:cNvSpPr/>
      </dsp:nvSpPr>
      <dsp:spPr>
        <a:xfrm>
          <a:off x="2186917" y="682313"/>
          <a:ext cx="4653788" cy="4653788"/>
        </a:xfrm>
        <a:prstGeom prst="blockArc">
          <a:avLst>
            <a:gd name="adj1" fmla="val 9000000"/>
            <a:gd name="adj2" fmla="val 12600000"/>
            <a:gd name="adj3" fmla="val 4530"/>
          </a:avLst>
        </a:prstGeom>
        <a:gradFill rotWithShape="0">
          <a:gsLst>
            <a:gs pos="0">
              <a:schemeClr val="accent5">
                <a:hueOff val="-7947101"/>
                <a:satOff val="31849"/>
                <a:lumOff val="6902"/>
                <a:alphaOff val="0"/>
                <a:tint val="50000"/>
                <a:satMod val="300000"/>
              </a:schemeClr>
            </a:gs>
            <a:gs pos="35000">
              <a:schemeClr val="accent5">
                <a:hueOff val="-7947101"/>
                <a:satOff val="31849"/>
                <a:lumOff val="6902"/>
                <a:alphaOff val="0"/>
                <a:tint val="37000"/>
                <a:satMod val="300000"/>
              </a:schemeClr>
            </a:gs>
            <a:gs pos="100000">
              <a:schemeClr val="accent5">
                <a:hueOff val="-7947101"/>
                <a:satOff val="31849"/>
                <a:lumOff val="690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CC38876-62D1-449E-9C71-735E1B0E7CCA}">
      <dsp:nvSpPr>
        <dsp:cNvPr id="0" name=""/>
        <dsp:cNvSpPr/>
      </dsp:nvSpPr>
      <dsp:spPr>
        <a:xfrm>
          <a:off x="2186917" y="682313"/>
          <a:ext cx="4653788" cy="4653788"/>
        </a:xfrm>
        <a:prstGeom prst="blockArc">
          <a:avLst>
            <a:gd name="adj1" fmla="val 5400000"/>
            <a:gd name="adj2" fmla="val 9000000"/>
            <a:gd name="adj3" fmla="val 4530"/>
          </a:avLst>
        </a:prstGeom>
        <a:gradFill rotWithShape="0">
          <a:gsLst>
            <a:gs pos="0">
              <a:schemeClr val="accent5">
                <a:hueOff val="-5960326"/>
                <a:satOff val="23887"/>
                <a:lumOff val="5177"/>
                <a:alphaOff val="0"/>
                <a:tint val="50000"/>
                <a:satMod val="300000"/>
              </a:schemeClr>
            </a:gs>
            <a:gs pos="35000">
              <a:schemeClr val="accent5">
                <a:hueOff val="-5960326"/>
                <a:satOff val="23887"/>
                <a:lumOff val="5177"/>
                <a:alphaOff val="0"/>
                <a:tint val="37000"/>
                <a:satMod val="300000"/>
              </a:schemeClr>
            </a:gs>
            <a:gs pos="100000">
              <a:schemeClr val="accent5">
                <a:hueOff val="-5960326"/>
                <a:satOff val="23887"/>
                <a:lumOff val="517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9A6BC8C-EE31-4E89-B0AF-99017F1AB17C}">
      <dsp:nvSpPr>
        <dsp:cNvPr id="0" name=""/>
        <dsp:cNvSpPr/>
      </dsp:nvSpPr>
      <dsp:spPr>
        <a:xfrm>
          <a:off x="2186917" y="682313"/>
          <a:ext cx="4653788" cy="4653788"/>
        </a:xfrm>
        <a:prstGeom prst="blockArc">
          <a:avLst>
            <a:gd name="adj1" fmla="val 1800000"/>
            <a:gd name="adj2" fmla="val 5400000"/>
            <a:gd name="adj3" fmla="val 4530"/>
          </a:avLst>
        </a:prstGeom>
        <a:gradFill rotWithShape="0">
          <a:gsLst>
            <a:gs pos="0">
              <a:schemeClr val="accent5">
                <a:hueOff val="-3973551"/>
                <a:satOff val="15924"/>
                <a:lumOff val="3451"/>
                <a:alphaOff val="0"/>
                <a:tint val="50000"/>
                <a:satMod val="300000"/>
              </a:schemeClr>
            </a:gs>
            <a:gs pos="35000">
              <a:schemeClr val="accent5">
                <a:hueOff val="-3973551"/>
                <a:satOff val="15924"/>
                <a:lumOff val="3451"/>
                <a:alphaOff val="0"/>
                <a:tint val="37000"/>
                <a:satMod val="300000"/>
              </a:schemeClr>
            </a:gs>
            <a:gs pos="100000">
              <a:schemeClr val="accent5">
                <a:hueOff val="-3973551"/>
                <a:satOff val="15924"/>
                <a:lumOff val="345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4E18C3C-6330-4FD8-AD73-CDEC89C4D7CB}">
      <dsp:nvSpPr>
        <dsp:cNvPr id="0" name=""/>
        <dsp:cNvSpPr/>
      </dsp:nvSpPr>
      <dsp:spPr>
        <a:xfrm>
          <a:off x="2186917" y="682313"/>
          <a:ext cx="4653788" cy="4653788"/>
        </a:xfrm>
        <a:prstGeom prst="blockArc">
          <a:avLst>
            <a:gd name="adj1" fmla="val 19800000"/>
            <a:gd name="adj2" fmla="val 1800000"/>
            <a:gd name="adj3" fmla="val 4530"/>
          </a:avLst>
        </a:prstGeom>
        <a:gradFill rotWithShape="0">
          <a:gsLst>
            <a:gs pos="0">
              <a:schemeClr val="accent5">
                <a:hueOff val="-1986775"/>
                <a:satOff val="7962"/>
                <a:lumOff val="1726"/>
                <a:alphaOff val="0"/>
                <a:tint val="50000"/>
                <a:satMod val="300000"/>
              </a:schemeClr>
            </a:gs>
            <a:gs pos="35000">
              <a:schemeClr val="accent5">
                <a:hueOff val="-1986775"/>
                <a:satOff val="7962"/>
                <a:lumOff val="1726"/>
                <a:alphaOff val="0"/>
                <a:tint val="37000"/>
                <a:satMod val="300000"/>
              </a:schemeClr>
            </a:gs>
            <a:gs pos="100000">
              <a:schemeClr val="accent5">
                <a:hueOff val="-1986775"/>
                <a:satOff val="7962"/>
                <a:lumOff val="172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F8129E4-7947-4353-BC9D-9BF9F43B3AF7}">
      <dsp:nvSpPr>
        <dsp:cNvPr id="0" name=""/>
        <dsp:cNvSpPr/>
      </dsp:nvSpPr>
      <dsp:spPr>
        <a:xfrm>
          <a:off x="2186917" y="682313"/>
          <a:ext cx="4653788" cy="4653788"/>
        </a:xfrm>
        <a:prstGeom prst="blockArc">
          <a:avLst>
            <a:gd name="adj1" fmla="val 16200000"/>
            <a:gd name="adj2" fmla="val 19800000"/>
            <a:gd name="adj3" fmla="val 453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4A9195A-B9CC-4E59-91D2-67852D96CA55}">
      <dsp:nvSpPr>
        <dsp:cNvPr id="0" name=""/>
        <dsp:cNvSpPr/>
      </dsp:nvSpPr>
      <dsp:spPr>
        <a:xfrm>
          <a:off x="3236134" y="1731530"/>
          <a:ext cx="2555355" cy="255535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Arial" pitchFamily="34" charset="0"/>
              <a:cs typeface="Arial" pitchFamily="34" charset="0"/>
            </a:rPr>
            <a:t>УНИВЕРСАЛЬНЫЙ ПРОФИЛЬ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Arial" pitchFamily="34" charset="0"/>
              <a:cs typeface="Arial" pitchFamily="34" charset="0"/>
            </a:rPr>
            <a:t>10А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Arial" pitchFamily="34" charset="0"/>
              <a:cs typeface="Arial" pitchFamily="34" charset="0"/>
            </a:rPr>
            <a:t>25 человек из 30</a:t>
          </a:r>
          <a:endParaRPr lang="ru-RU" sz="1200" b="1" kern="1200" dirty="0"/>
        </a:p>
      </dsp:txBody>
      <dsp:txXfrm>
        <a:off x="3610357" y="2105753"/>
        <a:ext cx="1806909" cy="1806909"/>
      </dsp:txXfrm>
    </dsp:sp>
    <dsp:sp modelId="{1DF6B931-9BA4-4FDD-95CA-F6C499714B48}">
      <dsp:nvSpPr>
        <dsp:cNvPr id="0" name=""/>
        <dsp:cNvSpPr/>
      </dsp:nvSpPr>
      <dsp:spPr>
        <a:xfrm>
          <a:off x="3465953" y="-312836"/>
          <a:ext cx="2095717" cy="209571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Обществознание/Право Информатика Физика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7 человек</a:t>
          </a:r>
          <a:endParaRPr lang="ru-RU" sz="1400" kern="1200" dirty="0"/>
        </a:p>
      </dsp:txBody>
      <dsp:txXfrm>
        <a:off x="3772864" y="-5925"/>
        <a:ext cx="1481895" cy="1481895"/>
      </dsp:txXfrm>
    </dsp:sp>
    <dsp:sp modelId="{418B7741-8C1D-42F9-A001-4C148CD622EA}">
      <dsp:nvSpPr>
        <dsp:cNvPr id="0" name=""/>
        <dsp:cNvSpPr/>
      </dsp:nvSpPr>
      <dsp:spPr>
        <a:xfrm>
          <a:off x="5435455" y="824256"/>
          <a:ext cx="2095717" cy="2095717"/>
        </a:xfrm>
        <a:prstGeom prst="ellipse">
          <a:avLst/>
        </a:prstGeom>
        <a:gradFill rotWithShape="0">
          <a:gsLst>
            <a:gs pos="0">
              <a:schemeClr val="accent5">
                <a:hueOff val="-1986775"/>
                <a:satOff val="7962"/>
                <a:lumOff val="1726"/>
                <a:alphaOff val="0"/>
                <a:tint val="50000"/>
                <a:satMod val="300000"/>
              </a:schemeClr>
            </a:gs>
            <a:gs pos="35000">
              <a:schemeClr val="accent5">
                <a:hueOff val="-1986775"/>
                <a:satOff val="7962"/>
                <a:lumOff val="1726"/>
                <a:alphaOff val="0"/>
                <a:tint val="37000"/>
                <a:satMod val="300000"/>
              </a:schemeClr>
            </a:gs>
            <a:gs pos="100000">
              <a:schemeClr val="accent5">
                <a:hueOff val="-1986775"/>
                <a:satOff val="7962"/>
                <a:lumOff val="172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Arial" pitchFamily="34" charset="0"/>
              <a:cs typeface="Arial" pitchFamily="34" charset="0"/>
            </a:rPr>
            <a:t>Обществознание Право/Экономика Биология                   2 человека</a:t>
          </a:r>
          <a:endParaRPr lang="ru-RU" sz="1300" kern="1200" dirty="0">
            <a:latin typeface="Arial" pitchFamily="34" charset="0"/>
            <a:cs typeface="Arial" pitchFamily="34" charset="0"/>
          </a:endParaRPr>
        </a:p>
      </dsp:txBody>
      <dsp:txXfrm>
        <a:off x="5742366" y="1131167"/>
        <a:ext cx="1481895" cy="1481895"/>
      </dsp:txXfrm>
    </dsp:sp>
    <dsp:sp modelId="{7E43977B-4069-43C9-9530-17AAF61D9E2D}">
      <dsp:nvSpPr>
        <dsp:cNvPr id="0" name=""/>
        <dsp:cNvSpPr/>
      </dsp:nvSpPr>
      <dsp:spPr>
        <a:xfrm>
          <a:off x="5435455" y="3098442"/>
          <a:ext cx="2095717" cy="2095717"/>
        </a:xfrm>
        <a:prstGeom prst="ellipse">
          <a:avLst/>
        </a:prstGeom>
        <a:gradFill rotWithShape="0">
          <a:gsLst>
            <a:gs pos="0">
              <a:schemeClr val="accent5">
                <a:hueOff val="-3973551"/>
                <a:satOff val="15924"/>
                <a:lumOff val="3451"/>
                <a:alphaOff val="0"/>
                <a:tint val="50000"/>
                <a:satMod val="300000"/>
              </a:schemeClr>
            </a:gs>
            <a:gs pos="35000">
              <a:schemeClr val="accent5">
                <a:hueOff val="-3973551"/>
                <a:satOff val="15924"/>
                <a:lumOff val="3451"/>
                <a:alphaOff val="0"/>
                <a:tint val="37000"/>
                <a:satMod val="300000"/>
              </a:schemeClr>
            </a:gs>
            <a:gs pos="100000">
              <a:schemeClr val="accent5">
                <a:hueOff val="-3973551"/>
                <a:satOff val="15924"/>
                <a:lumOff val="345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Arial" pitchFamily="34" charset="0"/>
              <a:cs typeface="Arial" pitchFamily="34" charset="0"/>
            </a:rPr>
            <a:t>Обществознание Право       Информатика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Arial" pitchFamily="34" charset="0"/>
              <a:cs typeface="Arial" pitchFamily="34" charset="0"/>
            </a:rPr>
            <a:t>1 человек</a:t>
          </a:r>
          <a:endParaRPr lang="ru-RU" sz="1300" kern="1200" dirty="0">
            <a:latin typeface="Arial" pitchFamily="34" charset="0"/>
            <a:cs typeface="Arial" pitchFamily="34" charset="0"/>
          </a:endParaRPr>
        </a:p>
      </dsp:txBody>
      <dsp:txXfrm>
        <a:off x="5742366" y="3405353"/>
        <a:ext cx="1481895" cy="1481895"/>
      </dsp:txXfrm>
    </dsp:sp>
    <dsp:sp modelId="{1BD5F83E-7A27-4102-ABF7-683939E0D729}">
      <dsp:nvSpPr>
        <dsp:cNvPr id="0" name=""/>
        <dsp:cNvSpPr/>
      </dsp:nvSpPr>
      <dsp:spPr>
        <a:xfrm>
          <a:off x="3465953" y="4235534"/>
          <a:ext cx="2095717" cy="2095717"/>
        </a:xfrm>
        <a:prstGeom prst="ellipse">
          <a:avLst/>
        </a:prstGeom>
        <a:gradFill rotWithShape="0">
          <a:gsLst>
            <a:gs pos="0">
              <a:schemeClr val="accent5">
                <a:hueOff val="-5960326"/>
                <a:satOff val="23887"/>
                <a:lumOff val="5177"/>
                <a:alphaOff val="0"/>
                <a:tint val="50000"/>
                <a:satMod val="300000"/>
              </a:schemeClr>
            </a:gs>
            <a:gs pos="35000">
              <a:schemeClr val="accent5">
                <a:hueOff val="-5960326"/>
                <a:satOff val="23887"/>
                <a:lumOff val="5177"/>
                <a:alphaOff val="0"/>
                <a:tint val="37000"/>
                <a:satMod val="300000"/>
              </a:schemeClr>
            </a:gs>
            <a:gs pos="100000">
              <a:schemeClr val="accent5">
                <a:hueOff val="-5960326"/>
                <a:satOff val="23887"/>
                <a:lumOff val="517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Arial" pitchFamily="34" charset="0"/>
              <a:cs typeface="Arial" pitchFamily="34" charset="0"/>
            </a:rPr>
            <a:t>Право              Химия         Биология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Arial" pitchFamily="34" charset="0"/>
              <a:cs typeface="Arial" pitchFamily="34" charset="0"/>
            </a:rPr>
            <a:t>1 человек</a:t>
          </a:r>
          <a:endParaRPr lang="ru-RU" sz="1300" kern="1200" dirty="0">
            <a:latin typeface="Arial" pitchFamily="34" charset="0"/>
            <a:cs typeface="Arial" pitchFamily="34" charset="0"/>
          </a:endParaRPr>
        </a:p>
      </dsp:txBody>
      <dsp:txXfrm>
        <a:off x="3772864" y="4542445"/>
        <a:ext cx="1481895" cy="1481895"/>
      </dsp:txXfrm>
    </dsp:sp>
    <dsp:sp modelId="{B38949B5-03C0-4CF4-B5B5-99450EA22418}">
      <dsp:nvSpPr>
        <dsp:cNvPr id="0" name=""/>
        <dsp:cNvSpPr/>
      </dsp:nvSpPr>
      <dsp:spPr>
        <a:xfrm>
          <a:off x="1496450" y="3098442"/>
          <a:ext cx="2095717" cy="2095717"/>
        </a:xfrm>
        <a:prstGeom prst="ellipse">
          <a:avLst/>
        </a:prstGeom>
        <a:gradFill rotWithShape="0">
          <a:gsLst>
            <a:gs pos="0">
              <a:schemeClr val="accent5">
                <a:hueOff val="-7947101"/>
                <a:satOff val="31849"/>
                <a:lumOff val="6902"/>
                <a:alphaOff val="0"/>
                <a:tint val="50000"/>
                <a:satMod val="300000"/>
              </a:schemeClr>
            </a:gs>
            <a:gs pos="35000">
              <a:schemeClr val="accent5">
                <a:hueOff val="-7947101"/>
                <a:satOff val="31849"/>
                <a:lumOff val="6902"/>
                <a:alphaOff val="0"/>
                <a:tint val="37000"/>
                <a:satMod val="300000"/>
              </a:schemeClr>
            </a:gs>
            <a:gs pos="100000">
              <a:schemeClr val="accent5">
                <a:hueOff val="-7947101"/>
                <a:satOff val="31849"/>
                <a:lumOff val="690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Физика     Биология        Химия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1 человек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1803361" y="3405353"/>
        <a:ext cx="1481895" cy="1481895"/>
      </dsp:txXfrm>
    </dsp:sp>
    <dsp:sp modelId="{E7FBAF2C-0ABA-4458-B022-867F1E0FD570}">
      <dsp:nvSpPr>
        <dsp:cNvPr id="0" name=""/>
        <dsp:cNvSpPr/>
      </dsp:nvSpPr>
      <dsp:spPr>
        <a:xfrm>
          <a:off x="1496450" y="824256"/>
          <a:ext cx="2095717" cy="2095717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Экономика Обществознание Право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13 человек</a:t>
          </a:r>
          <a:endParaRPr lang="ru-RU" sz="1400" kern="1200" dirty="0"/>
        </a:p>
      </dsp:txBody>
      <dsp:txXfrm>
        <a:off x="1803361" y="1131167"/>
        <a:ext cx="1481895" cy="14818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299299-54BE-48DF-A4B2-8022A99C4487}">
      <dsp:nvSpPr>
        <dsp:cNvPr id="0" name=""/>
        <dsp:cNvSpPr/>
      </dsp:nvSpPr>
      <dsp:spPr>
        <a:xfrm>
          <a:off x="3221482" y="1624254"/>
          <a:ext cx="2658866" cy="2658866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itchFamily="34" charset="0"/>
              <a:cs typeface="Arial" pitchFamily="34" charset="0"/>
            </a:rPr>
            <a:t>Психолого-педагогическая группа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>
        <a:off x="3610864" y="2013636"/>
        <a:ext cx="1880102" cy="1880102"/>
      </dsp:txXfrm>
    </dsp:sp>
    <dsp:sp modelId="{C8307C76-61F2-4DC3-9259-D54C131F615A}">
      <dsp:nvSpPr>
        <dsp:cNvPr id="0" name=""/>
        <dsp:cNvSpPr/>
      </dsp:nvSpPr>
      <dsp:spPr>
        <a:xfrm rot="5357934">
          <a:off x="4418539" y="1725368"/>
          <a:ext cx="235095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235095" y="1652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530209" y="1736015"/>
        <a:ext cx="11754" cy="11754"/>
      </dsp:txXfrm>
    </dsp:sp>
    <dsp:sp modelId="{D97C38CC-C18C-4571-868F-528D50BDB5F9}">
      <dsp:nvSpPr>
        <dsp:cNvPr id="0" name=""/>
        <dsp:cNvSpPr/>
      </dsp:nvSpPr>
      <dsp:spPr>
        <a:xfrm>
          <a:off x="3441920" y="-305209"/>
          <a:ext cx="2164722" cy="2164722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Arial" pitchFamily="34" charset="0"/>
              <a:cs typeface="Arial" pitchFamily="34" charset="0"/>
            </a:rPr>
            <a:t>Учимся         писать             эссе (школа)</a:t>
          </a:r>
          <a:endParaRPr lang="ru-RU" sz="2400" kern="1200" dirty="0">
            <a:latin typeface="Arial" pitchFamily="34" charset="0"/>
            <a:cs typeface="Arial" pitchFamily="34" charset="0"/>
          </a:endParaRPr>
        </a:p>
      </dsp:txBody>
      <dsp:txXfrm>
        <a:off x="3758936" y="11807"/>
        <a:ext cx="1530690" cy="1530690"/>
      </dsp:txXfrm>
    </dsp:sp>
    <dsp:sp modelId="{030E1AFE-8704-46B6-99DF-070FC0DB667A}">
      <dsp:nvSpPr>
        <dsp:cNvPr id="0" name=""/>
        <dsp:cNvSpPr/>
      </dsp:nvSpPr>
      <dsp:spPr>
        <a:xfrm rot="10800000">
          <a:off x="5618460" y="2937163"/>
          <a:ext cx="261888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261888" y="1652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5742857" y="2947140"/>
        <a:ext cx="13094" cy="13094"/>
      </dsp:txXfrm>
    </dsp:sp>
    <dsp:sp modelId="{037A308F-47F6-43D2-BCCE-92F85404CFE5}">
      <dsp:nvSpPr>
        <dsp:cNvPr id="0" name=""/>
        <dsp:cNvSpPr/>
      </dsp:nvSpPr>
      <dsp:spPr>
        <a:xfrm>
          <a:off x="5618460" y="1871327"/>
          <a:ext cx="2164722" cy="2164722"/>
        </a:xfrm>
        <a:prstGeom prst="ellipse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50000"/>
                <a:satMod val="300000"/>
              </a:schemeClr>
            </a:gs>
            <a:gs pos="35000">
              <a:schemeClr val="accent5">
                <a:hueOff val="-3311292"/>
                <a:satOff val="13270"/>
                <a:lumOff val="2876"/>
                <a:alphaOff val="0"/>
                <a:tint val="37000"/>
                <a:satMod val="30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Arial" pitchFamily="34" charset="0"/>
              <a:cs typeface="Arial" pitchFamily="34" charset="0"/>
            </a:rPr>
            <a:t>История      России                  в лицах (школа)</a:t>
          </a:r>
          <a:endParaRPr lang="ru-RU" sz="2400" kern="1200" dirty="0">
            <a:latin typeface="Arial" pitchFamily="34" charset="0"/>
            <a:cs typeface="Arial" pitchFamily="34" charset="0"/>
          </a:endParaRPr>
        </a:p>
      </dsp:txBody>
      <dsp:txXfrm>
        <a:off x="5935476" y="2188343"/>
        <a:ext cx="1530690" cy="1530690"/>
      </dsp:txXfrm>
    </dsp:sp>
    <dsp:sp modelId="{E5BA7861-D4D2-42FC-958F-15ECA8716D4D}">
      <dsp:nvSpPr>
        <dsp:cNvPr id="0" name=""/>
        <dsp:cNvSpPr/>
      </dsp:nvSpPr>
      <dsp:spPr>
        <a:xfrm rot="16242066">
          <a:off x="4339265" y="4068708"/>
          <a:ext cx="395607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95607" y="1652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527178" y="4075343"/>
        <a:ext cx="19780" cy="19780"/>
      </dsp:txXfrm>
    </dsp:sp>
    <dsp:sp modelId="{6056C6A0-EF34-4C1C-96BC-8002BF187E95}">
      <dsp:nvSpPr>
        <dsp:cNvPr id="0" name=""/>
        <dsp:cNvSpPr/>
      </dsp:nvSpPr>
      <dsp:spPr>
        <a:xfrm>
          <a:off x="3281408" y="3887351"/>
          <a:ext cx="2485745" cy="2485745"/>
        </a:xfrm>
        <a:prstGeom prst="ellipse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50000"/>
                <a:satMod val="300000"/>
              </a:schemeClr>
            </a:gs>
            <a:gs pos="35000">
              <a:schemeClr val="accent5">
                <a:hueOff val="-6622584"/>
                <a:satOff val="26541"/>
                <a:lumOff val="5752"/>
                <a:alphaOff val="0"/>
                <a:tint val="37000"/>
                <a:satMod val="30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Arial" pitchFamily="34" charset="0"/>
              <a:cs typeface="Arial" pitchFamily="34" charset="0"/>
            </a:rPr>
            <a:t>История развития системы образования в России (ЯГПУ)</a:t>
          </a:r>
          <a:endParaRPr lang="ru-RU" sz="2200" kern="1200" dirty="0">
            <a:latin typeface="Arial" pitchFamily="34" charset="0"/>
            <a:cs typeface="Arial" pitchFamily="34" charset="0"/>
          </a:endParaRPr>
        </a:p>
      </dsp:txBody>
      <dsp:txXfrm>
        <a:off x="3645437" y="4251380"/>
        <a:ext cx="1757687" cy="1757687"/>
      </dsp:txXfrm>
    </dsp:sp>
    <dsp:sp modelId="{E5E8DD8B-AC6B-4615-B519-016BAE3765B5}">
      <dsp:nvSpPr>
        <dsp:cNvPr id="0" name=""/>
        <dsp:cNvSpPr/>
      </dsp:nvSpPr>
      <dsp:spPr>
        <a:xfrm>
          <a:off x="3221482" y="2937163"/>
          <a:ext cx="253791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253791" y="1652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342033" y="2947343"/>
        <a:ext cx="12689" cy="12689"/>
      </dsp:txXfrm>
    </dsp:sp>
    <dsp:sp modelId="{254D670C-BB85-47E6-9381-B93E26BAE1E0}">
      <dsp:nvSpPr>
        <dsp:cNvPr id="0" name=""/>
        <dsp:cNvSpPr/>
      </dsp:nvSpPr>
      <dsp:spPr>
        <a:xfrm>
          <a:off x="1310552" y="1871327"/>
          <a:ext cx="2164722" cy="2164722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latin typeface="Arial" pitchFamily="34" charset="0"/>
              <a:cs typeface="Arial" pitchFamily="34" charset="0"/>
            </a:rPr>
            <a:t>ПсихологиЯ</a:t>
          </a:r>
          <a:r>
            <a:rPr lang="ru-RU" sz="2400" kern="1200" dirty="0" smtClean="0">
              <a:latin typeface="Arial" pitchFamily="34" charset="0"/>
              <a:cs typeface="Arial" pitchFamily="34" charset="0"/>
            </a:rPr>
            <a:t> (ЯГПУ)</a:t>
          </a:r>
          <a:endParaRPr lang="ru-RU" sz="2400" kern="1200" dirty="0">
            <a:latin typeface="Arial" pitchFamily="34" charset="0"/>
            <a:cs typeface="Arial" pitchFamily="34" charset="0"/>
          </a:endParaRPr>
        </a:p>
      </dsp:txBody>
      <dsp:txXfrm>
        <a:off x="1627568" y="2188343"/>
        <a:ext cx="1530690" cy="15306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43A4-8495-487B-B37B-6DC65A6D4937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78462-5A95-46AF-B6CA-F405EE403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17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43A4-8495-487B-B37B-6DC65A6D4937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78462-5A95-46AF-B6CA-F405EE403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807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43A4-8495-487B-B37B-6DC65A6D4937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78462-5A95-46AF-B6CA-F405EE403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73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43A4-8495-487B-B37B-6DC65A6D4937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78462-5A95-46AF-B6CA-F405EE403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096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43A4-8495-487B-B37B-6DC65A6D4937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78462-5A95-46AF-B6CA-F405EE403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831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43A4-8495-487B-B37B-6DC65A6D4937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78462-5A95-46AF-B6CA-F405EE403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464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43A4-8495-487B-B37B-6DC65A6D4937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78462-5A95-46AF-B6CA-F405EE403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800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43A4-8495-487B-B37B-6DC65A6D4937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78462-5A95-46AF-B6CA-F405EE403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111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43A4-8495-487B-B37B-6DC65A6D4937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78462-5A95-46AF-B6CA-F405EE403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912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43A4-8495-487B-B37B-6DC65A6D4937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78462-5A95-46AF-B6CA-F405EE403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968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43A4-8495-487B-B37B-6DC65A6D4937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78462-5A95-46AF-B6CA-F405EE403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441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543A4-8495-487B-B37B-6DC65A6D4937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78462-5A95-46AF-B6CA-F405EE403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898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&#1055;&#1054;&#1051;&#1054;&#1046;&#1045;&#1053;&#1048;&#1045;%20&#1054;&#1041;%20&#1048;&#1058;&#1054;&#1043;&#1054;&#1042;&#1054;&#1052;%20&#1048;&#1053;&#1044;&#1048;&#1042;&#1048;&#1044;&#1059;&#1040;&#1051;&#1068;&#1053;&#1054;&#1052;%20&#1055;&#1056;&#1054;&#1045;&#1050;&#1058;&#1045;(1).docx" TargetMode="External"/><Relationship Id="rId3" Type="http://schemas.openxmlformats.org/officeDocument/2006/relationships/hyperlink" Target="&#1055;&#1088;&#1080;&#1082;&#1072;&#1079;%20&#1086;&#1073;%20&#1086;&#1090;&#1082;&#1088;&#1099;&#1090;&#1080;&#1080;%20&#1087;&#1077;&#1076;&#1082;&#1083;&#1072;&#1089;&#1089;&#1072;.docx" TargetMode="External"/><Relationship Id="rId7" Type="http://schemas.openxmlformats.org/officeDocument/2006/relationships/hyperlink" Target="&#1055;&#1086;&#1088;&#1103;&#1076;&#1086;&#1082;%20&#1079;&#1072;&#1095;&#1077;&#1090;&#1072;%20....doc" TargetMode="External"/><Relationship Id="rId2" Type="http://schemas.openxmlformats.org/officeDocument/2006/relationships/hyperlink" Target="&#1055;&#1086;&#1083;&#1086;&#1078;&#1077;&#1085;&#1080;&#1077;%20&#1086;%20&#1087;&#1077;&#1076;&#1082;&#1083;&#1072;&#1089;&#1089;&#1077;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&#1044;&#1086;&#1075;&#1086;&#1074;&#1086;&#1088;%20&#1086;%20&#1089;&#1077;&#1090;&#1077;&#1074;&#1086;&#1084;%20&#1074;&#1079;&#1072;&#1080;&#1084;&#1086;&#1076;&#1077;&#1081;&#1089;&#1090;&#1074;&#1080;&#1080;.pdf" TargetMode="External"/><Relationship Id="rId5" Type="http://schemas.openxmlformats.org/officeDocument/2006/relationships/hyperlink" Target="&#1048;&#1059;&#1055;%20&#1087;&#1077;&#1076;&#1082;&#1083;&#1072;&#1089;&#1089;.docx" TargetMode="External"/><Relationship Id="rId4" Type="http://schemas.openxmlformats.org/officeDocument/2006/relationships/hyperlink" Target="&#1059;&#1055;_&#1057;&#1054;&#1054;_2021_2022_2023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90775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Документы,, регламентирующие образовательный процесс профильного психолого-педагогического класса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Директор средней школы № 70</a:t>
            </a:r>
          </a:p>
          <a:p>
            <a:r>
              <a:rPr lang="ru-RU" dirty="0" err="1" smtClean="0"/>
              <a:t>Луковикова</a:t>
            </a:r>
            <a:r>
              <a:rPr lang="ru-RU" dirty="0" smtClean="0"/>
              <a:t> Ирина Ивановна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3035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169619535"/>
              </p:ext>
            </p:extLst>
          </p:nvPr>
        </p:nvGraphicFramePr>
        <p:xfrm>
          <a:off x="9844" y="476672"/>
          <a:ext cx="9027624" cy="6018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927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715957274"/>
              </p:ext>
            </p:extLst>
          </p:nvPr>
        </p:nvGraphicFramePr>
        <p:xfrm>
          <a:off x="21084" y="395056"/>
          <a:ext cx="9101832" cy="6067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783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Документы, регламентирующие ОП профильного </a:t>
            </a:r>
            <a:r>
              <a:rPr lang="ru-RU" dirty="0" err="1"/>
              <a:t>ППкласса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hlinkClick r:id="rId2" action="ppaction://hlinkfile"/>
              </a:rPr>
              <a:t>Положение о профильном </a:t>
            </a:r>
            <a:r>
              <a:rPr lang="ru-RU" dirty="0" err="1" smtClean="0">
                <a:hlinkClick r:id="rId2" action="ppaction://hlinkfile"/>
              </a:rPr>
              <a:t>Ппклассе</a:t>
            </a:r>
            <a:endParaRPr lang="ru-RU" dirty="0" smtClean="0"/>
          </a:p>
          <a:p>
            <a:r>
              <a:rPr lang="ru-RU" dirty="0" smtClean="0">
                <a:hlinkClick r:id="rId3" action="ppaction://hlinkfile"/>
              </a:rPr>
              <a:t>Приказ об открытии </a:t>
            </a:r>
            <a:r>
              <a:rPr lang="ru-RU" dirty="0" err="1" smtClean="0">
                <a:hlinkClick r:id="rId3" action="ppaction://hlinkfile"/>
              </a:rPr>
              <a:t>Ппкласса</a:t>
            </a:r>
            <a:endParaRPr lang="ru-RU" dirty="0" smtClean="0"/>
          </a:p>
          <a:p>
            <a:r>
              <a:rPr lang="ru-RU" dirty="0" smtClean="0">
                <a:hlinkClick r:id="rId4" action="ppaction://hlinkfile"/>
              </a:rPr>
              <a:t>Учебный план</a:t>
            </a:r>
            <a:endParaRPr lang="ru-RU" dirty="0" smtClean="0"/>
          </a:p>
          <a:p>
            <a:r>
              <a:rPr lang="ru-RU" dirty="0" smtClean="0">
                <a:hlinkClick r:id="rId5" action="ppaction://hlinkfile"/>
              </a:rPr>
              <a:t>Индивидуальные учебные планы</a:t>
            </a:r>
            <a:endParaRPr lang="ru-RU" dirty="0" smtClean="0"/>
          </a:p>
          <a:p>
            <a:r>
              <a:rPr lang="ru-RU" dirty="0" smtClean="0">
                <a:hlinkClick r:id="rId6" action="ppaction://hlinkfile"/>
              </a:rPr>
              <a:t>Договор о сетевой форме образовательной деятельности</a:t>
            </a:r>
            <a:endParaRPr lang="ru-RU" dirty="0" smtClean="0"/>
          </a:p>
          <a:p>
            <a:r>
              <a:rPr lang="ru-RU" dirty="0" smtClean="0">
                <a:hlinkClick r:id="rId7" action="ppaction://hlinkfile"/>
              </a:rPr>
              <a:t>Порядок зачета результатов…</a:t>
            </a:r>
            <a:endParaRPr lang="ru-RU" dirty="0" smtClean="0"/>
          </a:p>
          <a:p>
            <a:r>
              <a:rPr lang="ru-RU" dirty="0" smtClean="0">
                <a:hlinkClick r:id="rId8" action="ppaction://hlinkfile"/>
              </a:rPr>
              <a:t>Положение об итоговом индивидуальном проекте</a:t>
            </a:r>
            <a:endParaRPr lang="ru-RU" dirty="0" smtClean="0"/>
          </a:p>
          <a:p>
            <a:r>
              <a:rPr lang="ru-RU" dirty="0" smtClean="0"/>
              <a:t>Договор с родителями </a:t>
            </a:r>
          </a:p>
          <a:p>
            <a:r>
              <a:rPr lang="ru-RU" dirty="0" smtClean="0"/>
              <a:t>…..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532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Практика введения в должность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День самоуправления (администрация и учителя)</a:t>
            </a:r>
          </a:p>
          <a:p>
            <a:r>
              <a:rPr lang="ru-RU" dirty="0" smtClean="0"/>
              <a:t>Программа «Открытие» - 2 человека</a:t>
            </a:r>
          </a:p>
          <a:p>
            <a:r>
              <a:rPr lang="ru-RU" dirty="0" smtClean="0"/>
              <a:t>Олимпиада по педагогике</a:t>
            </a:r>
          </a:p>
          <a:p>
            <a:r>
              <a:rPr lang="ru-RU" dirty="0" smtClean="0"/>
              <a:t>Городской конкурс «Самый классный класс»</a:t>
            </a:r>
          </a:p>
          <a:p>
            <a:r>
              <a:rPr lang="ru-RU" dirty="0" smtClean="0"/>
              <a:t>Коллективный проект «Вожатые в школе»</a:t>
            </a:r>
          </a:p>
          <a:p>
            <a:r>
              <a:rPr lang="ru-RU" dirty="0" smtClean="0"/>
              <a:t>КТД «Новогодний </a:t>
            </a:r>
            <a:r>
              <a:rPr lang="ru-RU" dirty="0" err="1" smtClean="0"/>
              <a:t>колейдоскоп</a:t>
            </a:r>
            <a:r>
              <a:rPr lang="ru-RU" dirty="0" smtClean="0"/>
              <a:t>» - кураторы проекта из числа учащихся </a:t>
            </a:r>
            <a:r>
              <a:rPr lang="ru-RU" dirty="0" err="1" smtClean="0"/>
              <a:t>ППкласса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341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166</Words>
  <Application>Microsoft Office PowerPoint</Application>
  <PresentationFormat>Экран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Документы,, регламентирующие образовательный процесс профильного психолого-педагогического класса</vt:lpstr>
      <vt:lpstr>Презентация PowerPoint</vt:lpstr>
      <vt:lpstr>Презентация PowerPoint</vt:lpstr>
      <vt:lpstr>Документы, регламентирующие ОП профильного ППкласса</vt:lpstr>
      <vt:lpstr>Практика введения в должность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__Director01__</cp:lastModifiedBy>
  <cp:revision>11</cp:revision>
  <dcterms:created xsi:type="dcterms:W3CDTF">2021-11-22T12:54:51Z</dcterms:created>
  <dcterms:modified xsi:type="dcterms:W3CDTF">2021-11-23T07:17:48Z</dcterms:modified>
</cp:coreProperties>
</file>