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7" name="PlaceHolder 2"/>
          <p:cNvSpPr>
            <a:spLocks noGrp="1"/>
          </p:cNvSpPr>
          <p:nvPr>
            <p:ph type="body"/>
          </p:nvPr>
        </p:nvSpPr>
        <p:spPr>
          <a:xfrm>
            <a:off x="1143000" y="73152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28" name="PlaceHolder 3"/>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30"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31"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32"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33" name="PlaceHolder 5"/>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35"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36" name="PlaceHolder 3"/>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pic>
        <p:nvPicPr>
          <p:cNvPr id="37" name="Рисунок 36"/>
          <p:cNvPicPr/>
          <p:nvPr/>
        </p:nvPicPr>
        <p:blipFill>
          <a:blip r:embed="rId2"/>
          <a:stretch/>
        </p:blipFill>
        <p:spPr>
          <a:xfrm>
            <a:off x="2165760" y="731160"/>
            <a:ext cx="4354560" cy="3474360"/>
          </a:xfrm>
          <a:prstGeom prst="rect">
            <a:avLst/>
          </a:prstGeom>
          <a:ln>
            <a:noFill/>
          </a:ln>
        </p:spPr>
      </p:pic>
      <p:pic>
        <p:nvPicPr>
          <p:cNvPr id="38" name="Рисунок 37"/>
          <p:cNvPicPr/>
          <p:nvPr/>
        </p:nvPicPr>
        <p:blipFill>
          <a:blip r:embed="rId2"/>
          <a:stretch/>
        </p:blipFill>
        <p:spPr>
          <a:xfrm>
            <a:off x="2165760" y="731160"/>
            <a:ext cx="4354560" cy="34743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49" name="PlaceHolder 2"/>
          <p:cNvSpPr>
            <a:spLocks noGrp="1"/>
          </p:cNvSpPr>
          <p:nvPr>
            <p:ph type="subTitle"/>
          </p:nvPr>
        </p:nvSpPr>
        <p:spPr>
          <a:xfrm>
            <a:off x="1143000" y="731520"/>
            <a:ext cx="6400440" cy="34743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51"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53"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54" name="PlaceHolder 3"/>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793160" y="4372200"/>
            <a:ext cx="6512040" cy="52977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58"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59" name="PlaceHolder 3"/>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60" name="PlaceHolder 4"/>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6" name="PlaceHolder 2"/>
          <p:cNvSpPr>
            <a:spLocks noGrp="1"/>
          </p:cNvSpPr>
          <p:nvPr>
            <p:ph type="subTitle"/>
          </p:nvPr>
        </p:nvSpPr>
        <p:spPr>
          <a:xfrm>
            <a:off x="1143000" y="731520"/>
            <a:ext cx="6400440" cy="34743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62"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63"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64"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66"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67"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68" name="PlaceHolder 4"/>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70" name="PlaceHolder 2"/>
          <p:cNvSpPr>
            <a:spLocks noGrp="1"/>
          </p:cNvSpPr>
          <p:nvPr>
            <p:ph type="body"/>
          </p:nvPr>
        </p:nvSpPr>
        <p:spPr>
          <a:xfrm>
            <a:off x="1143000" y="73152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71" name="PlaceHolder 3"/>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73"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74"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75"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76" name="PlaceHolder 5"/>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78"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79" name="PlaceHolder 3"/>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pic>
        <p:nvPicPr>
          <p:cNvPr id="80" name="Рисунок 79"/>
          <p:cNvPicPr/>
          <p:nvPr/>
        </p:nvPicPr>
        <p:blipFill>
          <a:blip r:embed="rId2"/>
          <a:stretch/>
        </p:blipFill>
        <p:spPr>
          <a:xfrm>
            <a:off x="2165760" y="731160"/>
            <a:ext cx="4354560" cy="3474360"/>
          </a:xfrm>
          <a:prstGeom prst="rect">
            <a:avLst/>
          </a:prstGeom>
          <a:ln>
            <a:noFill/>
          </a:ln>
        </p:spPr>
      </p:pic>
      <p:pic>
        <p:nvPicPr>
          <p:cNvPr id="81" name="Рисунок 80"/>
          <p:cNvPicPr/>
          <p:nvPr/>
        </p:nvPicPr>
        <p:blipFill>
          <a:blip r:embed="rId2"/>
          <a:stretch/>
        </p:blipFill>
        <p:spPr>
          <a:xfrm>
            <a:off x="2165760" y="731160"/>
            <a:ext cx="4354560" cy="34743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92" name="PlaceHolder 2"/>
          <p:cNvSpPr>
            <a:spLocks noGrp="1"/>
          </p:cNvSpPr>
          <p:nvPr>
            <p:ph type="subTitle"/>
          </p:nvPr>
        </p:nvSpPr>
        <p:spPr>
          <a:xfrm>
            <a:off x="1143000" y="731520"/>
            <a:ext cx="6400440" cy="34743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94"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96"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97" name="PlaceHolder 3"/>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8"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1793160" y="4372200"/>
            <a:ext cx="6512040" cy="52977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01"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02" name="PlaceHolder 3"/>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03" name="PlaceHolder 4"/>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05"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06"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07"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09"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0"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1" name="PlaceHolder 4"/>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13" name="PlaceHolder 2"/>
          <p:cNvSpPr>
            <a:spLocks noGrp="1"/>
          </p:cNvSpPr>
          <p:nvPr>
            <p:ph type="body"/>
          </p:nvPr>
        </p:nvSpPr>
        <p:spPr>
          <a:xfrm>
            <a:off x="1143000" y="73152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4" name="PlaceHolder 3"/>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16"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7"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8"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9" name="PlaceHolder 5"/>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21" name="PlaceHolder 2"/>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22" name="PlaceHolder 3"/>
          <p:cNvSpPr>
            <a:spLocks noGrp="1"/>
          </p:cNvSpPr>
          <p:nvPr>
            <p:ph type="body"/>
          </p:nvPr>
        </p:nvSpPr>
        <p:spPr>
          <a:xfrm>
            <a:off x="1143000" y="731520"/>
            <a:ext cx="640044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pic>
        <p:nvPicPr>
          <p:cNvPr id="123" name="Рисунок 122"/>
          <p:cNvPicPr/>
          <p:nvPr/>
        </p:nvPicPr>
        <p:blipFill>
          <a:blip r:embed="rId2"/>
          <a:stretch/>
        </p:blipFill>
        <p:spPr>
          <a:xfrm>
            <a:off x="2165760" y="731160"/>
            <a:ext cx="4354560" cy="3474360"/>
          </a:xfrm>
          <a:prstGeom prst="rect">
            <a:avLst/>
          </a:prstGeom>
          <a:ln>
            <a:noFill/>
          </a:ln>
        </p:spPr>
      </p:pic>
      <p:pic>
        <p:nvPicPr>
          <p:cNvPr id="124" name="Рисунок 123"/>
          <p:cNvPicPr/>
          <p:nvPr/>
        </p:nvPicPr>
        <p:blipFill>
          <a:blip r:embed="rId2"/>
          <a:stretch/>
        </p:blipFill>
        <p:spPr>
          <a:xfrm>
            <a:off x="2165760" y="731160"/>
            <a:ext cx="4354560" cy="347436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0"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1" name="PlaceHolder 3"/>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793160" y="4372200"/>
            <a:ext cx="6512040" cy="5297760"/>
          </a:xfrm>
          <a:prstGeom prst="rect">
            <a:avLst/>
          </a:prstGeom>
        </p:spPr>
        <p:txBody>
          <a:bodyPr lIns="0" tIns="0" rIns="0" bIns="0" anchor="ctr"/>
          <a:lstStyle/>
          <a:p>
            <a:pPr algn="ctr"/>
            <a:endParaRPr lang="ru-RU"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5"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6" name="PlaceHolder 3"/>
          <p:cNvSpPr>
            <a:spLocks noGrp="1"/>
          </p:cNvSpPr>
          <p:nvPr>
            <p:ph type="body"/>
          </p:nvPr>
        </p:nvSpPr>
        <p:spPr>
          <a:xfrm>
            <a:off x="114300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17" name="PlaceHolder 4"/>
          <p:cNvSpPr>
            <a:spLocks noGrp="1"/>
          </p:cNvSpPr>
          <p:nvPr>
            <p:ph type="body"/>
          </p:nvPr>
        </p:nvSpPr>
        <p:spPr>
          <a:xfrm>
            <a:off x="442296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19" name="PlaceHolder 2"/>
          <p:cNvSpPr>
            <a:spLocks noGrp="1"/>
          </p:cNvSpPr>
          <p:nvPr>
            <p:ph type="body"/>
          </p:nvPr>
        </p:nvSpPr>
        <p:spPr>
          <a:xfrm>
            <a:off x="1143000" y="731520"/>
            <a:ext cx="3123360" cy="347436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20"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21" name="PlaceHolder 4"/>
          <p:cNvSpPr>
            <a:spLocks noGrp="1"/>
          </p:cNvSpPr>
          <p:nvPr>
            <p:ph type="body"/>
          </p:nvPr>
        </p:nvSpPr>
        <p:spPr>
          <a:xfrm>
            <a:off x="4422960" y="254628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793160" y="4372200"/>
            <a:ext cx="6512040" cy="1142640"/>
          </a:xfrm>
          <a:prstGeom prst="rect">
            <a:avLst/>
          </a:prstGeom>
        </p:spPr>
        <p:txBody>
          <a:bodyPr lIns="0" tIns="0" rIns="0" bIns="0" anchor="ctr"/>
          <a:lstStyle/>
          <a:p>
            <a:endParaRPr lang="ru-RU" sz="1800" b="0" strike="noStrike" spc="-1">
              <a:solidFill>
                <a:srgbClr val="000000"/>
              </a:solidFill>
              <a:uFill>
                <a:solidFill>
                  <a:srgbClr val="FFFFFF"/>
                </a:solidFill>
              </a:uFill>
              <a:latin typeface="Trebuchet MS"/>
            </a:endParaRPr>
          </a:p>
        </p:txBody>
      </p:sp>
      <p:sp>
        <p:nvSpPr>
          <p:cNvPr id="23" name="PlaceHolder 2"/>
          <p:cNvSpPr>
            <a:spLocks noGrp="1"/>
          </p:cNvSpPr>
          <p:nvPr>
            <p:ph type="body"/>
          </p:nvPr>
        </p:nvSpPr>
        <p:spPr>
          <a:xfrm>
            <a:off x="114300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24" name="PlaceHolder 3"/>
          <p:cNvSpPr>
            <a:spLocks noGrp="1"/>
          </p:cNvSpPr>
          <p:nvPr>
            <p:ph type="body"/>
          </p:nvPr>
        </p:nvSpPr>
        <p:spPr>
          <a:xfrm>
            <a:off x="4422960" y="731520"/>
            <a:ext cx="312336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
        <p:nvSpPr>
          <p:cNvPr id="25" name="PlaceHolder 4"/>
          <p:cNvSpPr>
            <a:spLocks noGrp="1"/>
          </p:cNvSpPr>
          <p:nvPr>
            <p:ph type="body"/>
          </p:nvPr>
        </p:nvSpPr>
        <p:spPr>
          <a:xfrm>
            <a:off x="1143000" y="2546280"/>
            <a:ext cx="6400440" cy="1657080"/>
          </a:xfrm>
          <a:prstGeom prst="rect">
            <a:avLst/>
          </a:prstGeom>
        </p:spPr>
        <p:txBody>
          <a:bodyPr lIns="0" tIns="0" rIns="0" bIns="0"/>
          <a:lstStyle/>
          <a:p>
            <a:endParaRPr lang="ru-RU" sz="2200" b="0" strike="noStrike" spc="-1">
              <a:solidFill>
                <a:srgbClr val="404040"/>
              </a:solidFill>
              <a:uFill>
                <a:solidFill>
                  <a:srgbClr val="FFFFFF"/>
                </a:solidFill>
              </a:uFill>
              <a:latin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ru-RU" sz="4400" b="0" strike="noStrike" spc="-1">
                <a:solidFill>
                  <a:srgbClr val="000000"/>
                </a:solidFill>
                <a:uFill>
                  <a:solidFill>
                    <a:srgbClr val="FFFFFF"/>
                  </a:solidFill>
                </a:uFill>
                <a:latin typeface="Calibri"/>
              </a:rPr>
              <a:t>Образец заголовка</a:t>
            </a:r>
            <a:endParaRPr lang="ru-RU" sz="1800" b="0" strike="noStrike" spc="-1">
              <a:solidFill>
                <a:srgbClr val="000000"/>
              </a:solidFill>
              <a:uFill>
                <a:solidFill>
                  <a:srgbClr val="FFFFFF"/>
                </a:solidFill>
              </a:uFill>
              <a:latin typeface="Calibri"/>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ru-RU" sz="1200" b="0" strike="noStrike" spc="-1">
                <a:solidFill>
                  <a:srgbClr val="8B8B8B"/>
                </a:solidFill>
                <a:uFill>
                  <a:solidFill>
                    <a:srgbClr val="FFFFFF"/>
                  </a:solidFill>
                </a:uFill>
                <a:latin typeface="Calibri"/>
              </a:rPr>
              <a:t>16.6.17</a:t>
            </a:r>
            <a:endParaRPr lang="ru-RU" sz="14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lang="ru-RU"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47005ACD-7C54-47E8-8B54-59576F1C7941}" type="slidenum">
              <a:rPr lang="ru-RU" sz="1200" b="0" strike="noStrike" spc="-1">
                <a:solidFill>
                  <a:srgbClr val="8B8B8B"/>
                </a:solidFill>
                <a:uFill>
                  <a:solidFill>
                    <a:srgbClr val="FFFFFF"/>
                  </a:solidFill>
                </a:uFill>
                <a:latin typeface="Calibri"/>
              </a:rPr>
              <a:t>‹#›</a:t>
            </a:fld>
            <a:endParaRPr lang="ru-RU" sz="14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ru-RU" sz="3200" b="0" strike="noStrike" spc="-1">
                <a:solidFill>
                  <a:srgbClr val="000000"/>
                </a:solidFill>
                <a:uFill>
                  <a:solidFill>
                    <a:srgbClr val="FFFFFF"/>
                  </a:solidFill>
                </a:uFill>
                <a:latin typeface="Calibri"/>
              </a:rPr>
              <a:t>Для правки структуры щёлкните мышью</a:t>
            </a:r>
          </a:p>
          <a:p>
            <a:pPr marL="864000" lvl="1" indent="-324000">
              <a:buClr>
                <a:srgbClr val="000000"/>
              </a:buClr>
              <a:buSzPct val="75000"/>
              <a:buFont typeface="Symbol" charset="2"/>
              <a:buChar char=""/>
            </a:pPr>
            <a:r>
              <a:rPr lang="ru-RU" sz="2400" b="0" strike="noStrike" spc="-1">
                <a:solidFill>
                  <a:srgbClr val="000000"/>
                </a:solidFill>
                <a:uFill>
                  <a:solidFill>
                    <a:srgbClr val="FFFFFF"/>
                  </a:solidFill>
                </a:uFill>
                <a:latin typeface="Calibri"/>
              </a:rPr>
              <a:t>Второй уровень структуры</a:t>
            </a:r>
          </a:p>
          <a:p>
            <a:pPr marL="1296000" lvl="2" indent="-288000">
              <a:buClr>
                <a:srgbClr val="000000"/>
              </a:buClr>
              <a:buSzPct val="45000"/>
              <a:buFont typeface="Wingdings" charset="2"/>
              <a:buChar char=""/>
            </a:pPr>
            <a:r>
              <a:rPr lang="ru-RU" sz="2000" b="0" strike="noStrike" spc="-1">
                <a:solidFill>
                  <a:srgbClr val="000000"/>
                </a:solidFill>
                <a:uFill>
                  <a:solidFill>
                    <a:srgbClr val="FFFFFF"/>
                  </a:solidFill>
                </a:uFill>
                <a:latin typeface="Calibri"/>
              </a:rPr>
              <a:t>Третий уровень структуры</a:t>
            </a:r>
          </a:p>
          <a:p>
            <a:pPr marL="1728000" lvl="3" indent="-216000">
              <a:buClr>
                <a:srgbClr val="000000"/>
              </a:buClr>
              <a:buSzPct val="75000"/>
              <a:buFont typeface="Symbol" charset="2"/>
              <a:buChar char=""/>
            </a:pPr>
            <a:r>
              <a:rPr lang="ru-RU" sz="2000" b="0" strike="noStrike" spc="-1">
                <a:solidFill>
                  <a:srgbClr val="000000"/>
                </a:solidFill>
                <a:uFill>
                  <a:solidFill>
                    <a:srgbClr val="FFFFFF"/>
                  </a:solidFill>
                </a:uFill>
                <a:latin typeface="Calibri"/>
              </a:rPr>
              <a:t>Четвёртый уровень структуры</a:t>
            </a:r>
          </a:p>
          <a:p>
            <a:pPr marL="2160000" lvl="4" indent="-216000">
              <a:buClr>
                <a:srgbClr val="000000"/>
              </a:buClr>
              <a:buSzPct val="45000"/>
              <a:buFont typeface="Wingdings" charset="2"/>
              <a:buChar char=""/>
            </a:pPr>
            <a:r>
              <a:rPr lang="ru-RU" sz="2000" b="0" strike="noStrike" spc="-1">
                <a:solidFill>
                  <a:srgbClr val="000000"/>
                </a:solidFill>
                <a:uFill>
                  <a:solidFill>
                    <a:srgbClr val="FFFFFF"/>
                  </a:solidFill>
                </a:uFill>
                <a:latin typeface="Calibri"/>
              </a:rPr>
              <a:t>Пятый уровень структуры</a:t>
            </a:r>
          </a:p>
          <a:p>
            <a:pPr marL="2592000" lvl="5" indent="-216000">
              <a:buClr>
                <a:srgbClr val="000000"/>
              </a:buClr>
              <a:buSzPct val="45000"/>
              <a:buFont typeface="Wingdings" charset="2"/>
              <a:buChar char=""/>
            </a:pPr>
            <a:r>
              <a:rPr lang="ru-RU" sz="2000" b="0" strike="noStrike" spc="-1">
                <a:solidFill>
                  <a:srgbClr val="000000"/>
                </a:solidFill>
                <a:uFill>
                  <a:solidFill>
                    <a:srgbClr val="FFFFFF"/>
                  </a:solidFill>
                </a:uFill>
                <a:latin typeface="Calibri"/>
              </a:rPr>
              <a:t>Шестой уровень структуры</a:t>
            </a:r>
          </a:p>
          <a:p>
            <a:pPr marL="3024000" lvl="6" indent="-216000">
              <a:buClr>
                <a:srgbClr val="000000"/>
              </a:buClr>
              <a:buSzPct val="45000"/>
              <a:buFont typeface="Wingdings" charset="2"/>
              <a:buChar char=""/>
            </a:pPr>
            <a:r>
              <a:rPr lang="ru-RU" sz="2000" b="0" strike="noStrike" spc="-1">
                <a:solidFill>
                  <a:srgbClr val="000000"/>
                </a:solidFill>
                <a:uFill>
                  <a:solidFill>
                    <a:srgbClr val="FFFFFF"/>
                  </a:solidFill>
                </a:uFill>
                <a:latin typeface="Calibri"/>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0" y="5105520"/>
            <a:ext cx="9143640" cy="175212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0" name="CustomShape 2"/>
          <p:cNvSpPr/>
          <p:nvPr/>
        </p:nvSpPr>
        <p:spPr>
          <a:xfrm>
            <a:off x="0" y="0"/>
            <a:ext cx="9143640" cy="510516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1" name="CustomShape 3"/>
          <p:cNvSpPr/>
          <p:nvPr/>
        </p:nvSpPr>
        <p:spPr>
          <a:xfrm>
            <a:off x="0" y="3768480"/>
            <a:ext cx="9143640" cy="228564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2" name="CustomShape 4"/>
          <p:cNvSpPr/>
          <p:nvPr/>
        </p:nvSpPr>
        <p:spPr>
          <a:xfrm>
            <a:off x="0" y="1600200"/>
            <a:ext cx="9143640" cy="5105160"/>
          </a:xfrm>
          <a:prstGeom prst="ellipse">
            <a:avLst/>
          </a:prstGeom>
          <a:gradFill>
            <a:gsLst>
              <a:gs pos="0">
                <a:schemeClr val="bg1"/>
              </a:gs>
              <a:gs pos="56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43" name="PlaceHolder 5"/>
          <p:cNvSpPr>
            <a:spLocks noGrp="1"/>
          </p:cNvSpPr>
          <p:nvPr>
            <p:ph type="dt"/>
          </p:nvPr>
        </p:nvSpPr>
        <p:spPr>
          <a:xfrm>
            <a:off x="6172200" y="6172200"/>
            <a:ext cx="2514240" cy="364680"/>
          </a:xfrm>
          <a:prstGeom prst="rect">
            <a:avLst/>
          </a:prstGeom>
        </p:spPr>
        <p:txBody>
          <a:bodyPr anchor="ctr"/>
          <a:lstStyle/>
          <a:p>
            <a:pPr algn="r">
              <a:lnSpc>
                <a:spcPct val="100000"/>
              </a:lnSpc>
            </a:pPr>
            <a:r>
              <a:rPr lang="ru-RU" sz="1100" b="1" strike="noStrike" spc="-1">
                <a:solidFill>
                  <a:srgbClr val="808080"/>
                </a:solidFill>
                <a:uFill>
                  <a:solidFill>
                    <a:srgbClr val="FFFFFF"/>
                  </a:solidFill>
                </a:uFill>
                <a:latin typeface="Trebuchet MS"/>
              </a:rPr>
              <a:t>16.6.17</a:t>
            </a:r>
            <a:endParaRPr lang="ru-RU" sz="1400" b="0" strike="noStrike" spc="-1">
              <a:solidFill>
                <a:srgbClr val="000000"/>
              </a:solidFill>
              <a:uFill>
                <a:solidFill>
                  <a:srgbClr val="FFFFFF"/>
                </a:solidFill>
              </a:uFill>
              <a:latin typeface="Times New Roman"/>
            </a:endParaRPr>
          </a:p>
        </p:txBody>
      </p:sp>
      <p:sp>
        <p:nvSpPr>
          <p:cNvPr id="44" name="PlaceHolder 6"/>
          <p:cNvSpPr>
            <a:spLocks noGrp="1"/>
          </p:cNvSpPr>
          <p:nvPr>
            <p:ph type="ftr"/>
          </p:nvPr>
        </p:nvSpPr>
        <p:spPr>
          <a:xfrm>
            <a:off x="457200" y="6172200"/>
            <a:ext cx="3352320" cy="364680"/>
          </a:xfrm>
          <a:prstGeom prst="rect">
            <a:avLst/>
          </a:prstGeom>
        </p:spPr>
        <p:txBody>
          <a:bodyPr anchor="ctr"/>
          <a:lstStyle/>
          <a:p>
            <a:endParaRPr lang="ru-RU" sz="2400" b="0" strike="noStrike" spc="-1">
              <a:solidFill>
                <a:srgbClr val="000000"/>
              </a:solidFill>
              <a:uFill>
                <a:solidFill>
                  <a:srgbClr val="FFFFFF"/>
                </a:solidFill>
              </a:uFill>
              <a:latin typeface="Times New Roman"/>
            </a:endParaRPr>
          </a:p>
        </p:txBody>
      </p:sp>
      <p:sp>
        <p:nvSpPr>
          <p:cNvPr id="45" name="PlaceHolder 7"/>
          <p:cNvSpPr>
            <a:spLocks noGrp="1"/>
          </p:cNvSpPr>
          <p:nvPr>
            <p:ph type="sldNum"/>
          </p:nvPr>
        </p:nvSpPr>
        <p:spPr>
          <a:xfrm>
            <a:off x="3809880" y="6172200"/>
            <a:ext cx="1828440" cy="364680"/>
          </a:xfrm>
          <a:prstGeom prst="rect">
            <a:avLst/>
          </a:prstGeom>
        </p:spPr>
        <p:txBody>
          <a:bodyPr anchor="ctr"/>
          <a:lstStyle/>
          <a:p>
            <a:pPr algn="ctr">
              <a:lnSpc>
                <a:spcPct val="100000"/>
              </a:lnSpc>
            </a:pPr>
            <a:fld id="{0DC1D5A0-C26B-4D5F-8A02-6F258B26C45D}" type="slidenum">
              <a:rPr lang="ru-RU" sz="1200" b="1" strike="noStrike" spc="-1">
                <a:solidFill>
                  <a:srgbClr val="808080"/>
                </a:solidFill>
                <a:uFill>
                  <a:solidFill>
                    <a:srgbClr val="FFFFFF"/>
                  </a:solidFill>
                </a:uFill>
                <a:latin typeface="Trebuchet MS"/>
              </a:rPr>
              <a:t>‹#›</a:t>
            </a:fld>
            <a:endParaRPr lang="ru-RU" sz="1400" b="0" strike="noStrike" spc="-1">
              <a:solidFill>
                <a:srgbClr val="000000"/>
              </a:solidFill>
              <a:uFill>
                <a:solidFill>
                  <a:srgbClr val="FFFFFF"/>
                </a:solidFill>
              </a:uFill>
              <a:latin typeface="Times New Roman"/>
            </a:endParaRPr>
          </a:p>
        </p:txBody>
      </p:sp>
      <p:sp>
        <p:nvSpPr>
          <p:cNvPr id="46" name="PlaceHolder 8"/>
          <p:cNvSpPr>
            <a:spLocks noGrp="1"/>
          </p:cNvSpPr>
          <p:nvPr>
            <p:ph type="title"/>
          </p:nvPr>
        </p:nvSpPr>
        <p:spPr>
          <a:xfrm>
            <a:off x="1793160" y="4372200"/>
            <a:ext cx="6512040" cy="1142640"/>
          </a:xfrm>
          <a:prstGeom prst="rect">
            <a:avLst/>
          </a:prstGeom>
        </p:spPr>
        <p:txBody>
          <a:bodyPr/>
          <a:lstStyle/>
          <a:p>
            <a:pPr marL="320040" indent="-319680" algn="r">
              <a:lnSpc>
                <a:spcPct val="100000"/>
              </a:lnSpc>
              <a:buClr>
                <a:srgbClr val="C3260C"/>
              </a:buClr>
              <a:buSzPct val="128000"/>
              <a:buFont typeface="Georgia"/>
              <a:buChar char="*"/>
            </a:pPr>
            <a:r>
              <a:rPr lang="ru-RU" sz="4600" b="1" strike="noStrike" spc="-1">
                <a:solidFill>
                  <a:srgbClr val="000000"/>
                </a:solidFill>
                <a:uFill>
                  <a:solidFill>
                    <a:srgbClr val="FFFFFF"/>
                  </a:solidFill>
                </a:uFill>
                <a:latin typeface="Trebuchet MS"/>
              </a:rPr>
              <a:t>Образец заголовка</a:t>
            </a:r>
            <a:endParaRPr lang="ru-RU" sz="1800" b="0" strike="noStrike" spc="-1">
              <a:solidFill>
                <a:srgbClr val="000000"/>
              </a:solidFill>
              <a:uFill>
                <a:solidFill>
                  <a:srgbClr val="FFFFFF"/>
                </a:solidFill>
              </a:uFill>
              <a:latin typeface="Trebuchet MS"/>
            </a:endParaRPr>
          </a:p>
        </p:txBody>
      </p:sp>
      <p:sp>
        <p:nvSpPr>
          <p:cNvPr id="47" name="PlaceHolder 9"/>
          <p:cNvSpPr>
            <a:spLocks noGrp="1"/>
          </p:cNvSpPr>
          <p:nvPr>
            <p:ph type="body"/>
          </p:nvPr>
        </p:nvSpPr>
        <p:spPr>
          <a:xfrm>
            <a:off x="1143000" y="731520"/>
            <a:ext cx="6400440" cy="3474360"/>
          </a:xfrm>
          <a:prstGeom prst="rect">
            <a:avLst/>
          </a:prstGeom>
        </p:spPr>
        <p:txBody>
          <a:bodyPr/>
          <a:lstStyle/>
          <a:p>
            <a:pPr marL="432000" indent="-324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Для правки структуры щёлкните мышью</a:t>
            </a:r>
          </a:p>
          <a:p>
            <a:pPr marL="864000" lvl="1" indent="-324000">
              <a:buClr>
                <a:srgbClr val="000000"/>
              </a:buClr>
              <a:buSzPct val="75000"/>
              <a:buFont typeface="Symbol" charset="2"/>
              <a:buChar char=""/>
            </a:pPr>
            <a:r>
              <a:rPr lang="ru-RU" sz="2200" b="0" strike="noStrike" spc="-1">
                <a:solidFill>
                  <a:srgbClr val="404040"/>
                </a:solidFill>
                <a:uFill>
                  <a:solidFill>
                    <a:srgbClr val="FFFFFF"/>
                  </a:solidFill>
                </a:uFill>
                <a:latin typeface="Trebuchet MS"/>
              </a:rPr>
              <a:t>Второй уровень структуры</a:t>
            </a:r>
          </a:p>
          <a:p>
            <a:pPr marL="1296000" lvl="2" indent="-288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Третий уровень структуры</a:t>
            </a:r>
          </a:p>
          <a:p>
            <a:pPr marL="1728000" lvl="3" indent="-216000">
              <a:buClr>
                <a:srgbClr val="000000"/>
              </a:buClr>
              <a:buSzPct val="75000"/>
              <a:buFont typeface="Symbol" charset="2"/>
              <a:buChar char=""/>
            </a:pPr>
            <a:r>
              <a:rPr lang="ru-RU" sz="2200" b="0" strike="noStrike" spc="-1">
                <a:solidFill>
                  <a:srgbClr val="404040"/>
                </a:solidFill>
                <a:uFill>
                  <a:solidFill>
                    <a:srgbClr val="FFFFFF"/>
                  </a:solidFill>
                </a:uFill>
                <a:latin typeface="Trebuchet MS"/>
              </a:rPr>
              <a:t>Четвёртый уровень структуры</a:t>
            </a:r>
          </a:p>
          <a:p>
            <a:pPr marL="2160000" lvl="4" indent="-216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Пятый уровень структуры</a:t>
            </a:r>
          </a:p>
          <a:p>
            <a:pPr marL="2592000" lvl="5" indent="-216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Шестой уровень структуры</a:t>
            </a:r>
          </a:p>
          <a:p>
            <a:pPr marL="228600" indent="-182520">
              <a:lnSpc>
                <a:spcPct val="100000"/>
              </a:lnSpc>
              <a:buClr>
                <a:srgbClr val="C3260C"/>
              </a:buClr>
              <a:buSzPct val="130000"/>
              <a:buFont typeface="Georgia"/>
              <a:buChar char="*"/>
            </a:pPr>
            <a:r>
              <a:rPr lang="ru-RU" sz="2200" b="0" strike="noStrike" spc="-1">
                <a:solidFill>
                  <a:srgbClr val="404040"/>
                </a:solidFill>
                <a:uFill>
                  <a:solidFill>
                    <a:srgbClr val="FFFFFF"/>
                  </a:solidFill>
                </a:uFill>
                <a:latin typeface="Trebuchet MS"/>
              </a:rPr>
              <a:t>Седьмой уровень структурыОбразец текста</a:t>
            </a:r>
          </a:p>
          <a:p>
            <a:pPr marL="548640" lvl="1" indent="-182520">
              <a:lnSpc>
                <a:spcPct val="100000"/>
              </a:lnSpc>
              <a:buClr>
                <a:srgbClr val="C3260C"/>
              </a:buClr>
              <a:buSzPct val="130000"/>
              <a:buFont typeface="Georgia"/>
              <a:buChar char="*"/>
            </a:pPr>
            <a:r>
              <a:rPr lang="ru-RU" sz="2000" b="0" strike="noStrike" spc="-1">
                <a:solidFill>
                  <a:srgbClr val="404040"/>
                </a:solidFill>
                <a:uFill>
                  <a:solidFill>
                    <a:srgbClr val="FFFFFF"/>
                  </a:solidFill>
                </a:uFill>
                <a:latin typeface="Trebuchet MS"/>
              </a:rPr>
              <a:t>Второй уровень</a:t>
            </a:r>
            <a:endParaRPr lang="ru-RU" sz="2200" b="0" strike="noStrike" spc="-1">
              <a:solidFill>
                <a:srgbClr val="404040"/>
              </a:solidFill>
              <a:uFill>
                <a:solidFill>
                  <a:srgbClr val="FFFFFF"/>
                </a:solidFill>
              </a:uFill>
              <a:latin typeface="Trebuchet MS"/>
            </a:endParaRPr>
          </a:p>
          <a:p>
            <a:pPr marL="822960" lvl="2" indent="-182520">
              <a:lnSpc>
                <a:spcPct val="100000"/>
              </a:lnSpc>
              <a:buClr>
                <a:srgbClr val="C3260C"/>
              </a:buClr>
              <a:buSzPct val="130000"/>
              <a:buFont typeface="Georgia"/>
              <a:buChar char="*"/>
            </a:pPr>
            <a:r>
              <a:rPr lang="ru-RU" sz="1800" b="0" strike="noStrike" spc="-1">
                <a:solidFill>
                  <a:srgbClr val="404040"/>
                </a:solidFill>
                <a:uFill>
                  <a:solidFill>
                    <a:srgbClr val="FFFFFF"/>
                  </a:solidFill>
                </a:uFill>
                <a:latin typeface="Trebuchet MS"/>
              </a:rPr>
              <a:t>Третий уровень</a:t>
            </a:r>
            <a:endParaRPr lang="ru-RU" sz="2200" b="0" strike="noStrike" spc="-1">
              <a:solidFill>
                <a:srgbClr val="404040"/>
              </a:solidFill>
              <a:uFill>
                <a:solidFill>
                  <a:srgbClr val="FFFFFF"/>
                </a:solidFill>
              </a:uFill>
              <a:latin typeface="Trebuchet MS"/>
            </a:endParaRPr>
          </a:p>
          <a:p>
            <a:pPr marL="1097280" lvl="3" indent="-182520">
              <a:lnSpc>
                <a:spcPct val="100000"/>
              </a:lnSpc>
              <a:buClr>
                <a:srgbClr val="C3260C"/>
              </a:buClr>
              <a:buSzPct val="130000"/>
              <a:buFont typeface="Georgia"/>
              <a:buChar char="*"/>
            </a:pPr>
            <a:r>
              <a:rPr lang="ru-RU" sz="1600" b="0" strike="noStrike" spc="-1">
                <a:solidFill>
                  <a:srgbClr val="404040"/>
                </a:solidFill>
                <a:uFill>
                  <a:solidFill>
                    <a:srgbClr val="FFFFFF"/>
                  </a:solidFill>
                </a:uFill>
                <a:latin typeface="Trebuchet MS"/>
              </a:rPr>
              <a:t>Четвертый уровень</a:t>
            </a:r>
            <a:endParaRPr lang="ru-RU" sz="2200" b="0" strike="noStrike" spc="-1">
              <a:solidFill>
                <a:srgbClr val="404040"/>
              </a:solidFill>
              <a:uFill>
                <a:solidFill>
                  <a:srgbClr val="FFFFFF"/>
                </a:solidFill>
              </a:uFill>
              <a:latin typeface="Trebuchet MS"/>
            </a:endParaRPr>
          </a:p>
          <a:p>
            <a:pPr marL="1389960" lvl="4" indent="-182520">
              <a:lnSpc>
                <a:spcPct val="100000"/>
              </a:lnSpc>
              <a:buClr>
                <a:srgbClr val="C3260C"/>
              </a:buClr>
              <a:buSzPct val="130000"/>
              <a:buFont typeface="Georgia"/>
              <a:buChar char="*"/>
            </a:pPr>
            <a:r>
              <a:rPr lang="ru-RU" sz="1400" b="0" strike="noStrike" spc="-1">
                <a:solidFill>
                  <a:srgbClr val="404040"/>
                </a:solidFill>
                <a:uFill>
                  <a:solidFill>
                    <a:srgbClr val="FFFFFF"/>
                  </a:solidFill>
                </a:uFill>
                <a:latin typeface="Trebuchet MS"/>
              </a:rPr>
              <a:t>Пятый уровень</a:t>
            </a:r>
            <a:endParaRPr lang="ru-RU" sz="2200" b="0" strike="noStrike" spc="-1">
              <a:solidFill>
                <a:srgbClr val="404040"/>
              </a:solidFill>
              <a:uFill>
                <a:solidFill>
                  <a:srgbClr val="FFFFFF"/>
                </a:solidFill>
              </a:uFill>
              <a:latin typeface="Trebuchet M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CustomShape 1"/>
          <p:cNvSpPr/>
          <p:nvPr/>
        </p:nvSpPr>
        <p:spPr>
          <a:xfrm>
            <a:off x="0" y="5105520"/>
            <a:ext cx="9143640" cy="1752120"/>
          </a:xfrm>
          <a:prstGeom prst="rect">
            <a:avLst/>
          </a:prstGeom>
          <a:gradFill>
            <a:gsLst>
              <a:gs pos="0">
                <a:schemeClr val="bg1">
                  <a:alpha val="91000"/>
                </a:schemeClr>
              </a:gs>
              <a:gs pos="37000">
                <a:schemeClr val="bg1">
                  <a:alpha val="76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3" name="CustomShape 2"/>
          <p:cNvSpPr/>
          <p:nvPr/>
        </p:nvSpPr>
        <p:spPr>
          <a:xfrm>
            <a:off x="0" y="0"/>
            <a:ext cx="9143640" cy="5105160"/>
          </a:xfrm>
          <a:prstGeom prst="rect">
            <a:avLst/>
          </a:prstGeom>
          <a:gradFill>
            <a:gsLst>
              <a:gs pos="0">
                <a:schemeClr val="bg1">
                  <a:alpha val="89000"/>
                </a:schemeClr>
              </a:gs>
              <a:gs pos="48000">
                <a:schemeClr val="bg1">
                  <a:alpha val="62000"/>
                </a:schemeClr>
              </a:gs>
              <a:gs pos="100000">
                <a:schemeClr val="bg2">
                  <a:alpha val="79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4" name="CustomShape 3"/>
          <p:cNvSpPr/>
          <p:nvPr/>
        </p:nvSpPr>
        <p:spPr>
          <a:xfrm>
            <a:off x="0" y="3768480"/>
            <a:ext cx="9143640" cy="2285640"/>
          </a:xfrm>
          <a:prstGeom prst="rect">
            <a:avLst/>
          </a:prstGeom>
          <a:gradFill>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a:gradFill>
          <a:ln>
            <a:noFill/>
          </a:ln>
        </p:spPr>
        <p:style>
          <a:lnRef idx="2">
            <a:schemeClr val="accent1">
              <a:shade val="50000"/>
            </a:schemeClr>
          </a:lnRef>
          <a:fillRef idx="1">
            <a:schemeClr val="accent1"/>
          </a:fillRef>
          <a:effectRef idx="0">
            <a:schemeClr val="accent1"/>
          </a:effectRef>
          <a:fontRef idx="minor"/>
        </p:style>
      </p:sp>
      <p:sp>
        <p:nvSpPr>
          <p:cNvPr id="85" name="CustomShape 4"/>
          <p:cNvSpPr/>
          <p:nvPr/>
        </p:nvSpPr>
        <p:spPr>
          <a:xfrm>
            <a:off x="0" y="1600200"/>
            <a:ext cx="9143640" cy="5105160"/>
          </a:xfrm>
          <a:prstGeom prst="ellipse">
            <a:avLst/>
          </a:prstGeom>
          <a:gradFill>
            <a:gsLst>
              <a:gs pos="0">
                <a:schemeClr val="bg1"/>
              </a:gs>
              <a:gs pos="56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86" name="PlaceHolder 5"/>
          <p:cNvSpPr>
            <a:spLocks noGrp="1"/>
          </p:cNvSpPr>
          <p:nvPr>
            <p:ph type="dt"/>
          </p:nvPr>
        </p:nvSpPr>
        <p:spPr>
          <a:xfrm>
            <a:off x="6172200" y="6172200"/>
            <a:ext cx="2514240" cy="364680"/>
          </a:xfrm>
          <a:prstGeom prst="rect">
            <a:avLst/>
          </a:prstGeom>
        </p:spPr>
        <p:txBody>
          <a:bodyPr anchor="ctr"/>
          <a:lstStyle/>
          <a:p>
            <a:pPr algn="r">
              <a:lnSpc>
                <a:spcPct val="100000"/>
              </a:lnSpc>
            </a:pPr>
            <a:r>
              <a:rPr lang="ru-RU" sz="1100" b="1" strike="noStrike" spc="-1">
                <a:solidFill>
                  <a:srgbClr val="808080"/>
                </a:solidFill>
                <a:uFill>
                  <a:solidFill>
                    <a:srgbClr val="FFFFFF"/>
                  </a:solidFill>
                </a:uFill>
                <a:latin typeface="Trebuchet MS"/>
              </a:rPr>
              <a:t>16.6.17</a:t>
            </a:r>
            <a:endParaRPr lang="ru-RU" sz="1400" b="0" strike="noStrike" spc="-1">
              <a:solidFill>
                <a:srgbClr val="000000"/>
              </a:solidFill>
              <a:uFill>
                <a:solidFill>
                  <a:srgbClr val="FFFFFF"/>
                </a:solidFill>
              </a:uFill>
              <a:latin typeface="Times New Roman"/>
            </a:endParaRPr>
          </a:p>
        </p:txBody>
      </p:sp>
      <p:sp>
        <p:nvSpPr>
          <p:cNvPr id="87" name="PlaceHolder 6"/>
          <p:cNvSpPr>
            <a:spLocks noGrp="1"/>
          </p:cNvSpPr>
          <p:nvPr>
            <p:ph type="ftr"/>
          </p:nvPr>
        </p:nvSpPr>
        <p:spPr>
          <a:xfrm>
            <a:off x="457200" y="6172200"/>
            <a:ext cx="3352320" cy="364680"/>
          </a:xfrm>
          <a:prstGeom prst="rect">
            <a:avLst/>
          </a:prstGeom>
        </p:spPr>
        <p:txBody>
          <a:bodyPr anchor="ctr"/>
          <a:lstStyle/>
          <a:p>
            <a:endParaRPr lang="ru-RU" sz="2400" b="0" strike="noStrike" spc="-1">
              <a:solidFill>
                <a:srgbClr val="000000"/>
              </a:solidFill>
              <a:uFill>
                <a:solidFill>
                  <a:srgbClr val="FFFFFF"/>
                </a:solidFill>
              </a:uFill>
              <a:latin typeface="Times New Roman"/>
            </a:endParaRPr>
          </a:p>
        </p:txBody>
      </p:sp>
      <p:sp>
        <p:nvSpPr>
          <p:cNvPr id="88" name="PlaceHolder 7"/>
          <p:cNvSpPr>
            <a:spLocks noGrp="1"/>
          </p:cNvSpPr>
          <p:nvPr>
            <p:ph type="sldNum"/>
          </p:nvPr>
        </p:nvSpPr>
        <p:spPr>
          <a:xfrm>
            <a:off x="3809880" y="6172200"/>
            <a:ext cx="1828440" cy="364680"/>
          </a:xfrm>
          <a:prstGeom prst="rect">
            <a:avLst/>
          </a:prstGeom>
        </p:spPr>
        <p:txBody>
          <a:bodyPr anchor="ctr"/>
          <a:lstStyle/>
          <a:p>
            <a:pPr algn="ctr">
              <a:lnSpc>
                <a:spcPct val="100000"/>
              </a:lnSpc>
            </a:pPr>
            <a:fld id="{35A5E735-7B6F-44FC-B1BD-4158692826CD}" type="slidenum">
              <a:rPr lang="ru-RU" sz="1200" b="1" strike="noStrike" spc="-1">
                <a:solidFill>
                  <a:srgbClr val="808080"/>
                </a:solidFill>
                <a:uFill>
                  <a:solidFill>
                    <a:srgbClr val="FFFFFF"/>
                  </a:solidFill>
                </a:uFill>
                <a:latin typeface="Trebuchet MS"/>
              </a:rPr>
              <a:t>‹#›</a:t>
            </a:fld>
            <a:endParaRPr lang="ru-RU" sz="1400" b="0" strike="noStrike" spc="-1">
              <a:solidFill>
                <a:srgbClr val="000000"/>
              </a:solidFill>
              <a:uFill>
                <a:solidFill>
                  <a:srgbClr val="FFFFFF"/>
                </a:solidFill>
              </a:uFill>
              <a:latin typeface="Times New Roman"/>
            </a:endParaRPr>
          </a:p>
        </p:txBody>
      </p:sp>
      <p:sp>
        <p:nvSpPr>
          <p:cNvPr id="89" name="PlaceHolder 8"/>
          <p:cNvSpPr>
            <a:spLocks noGrp="1"/>
          </p:cNvSpPr>
          <p:nvPr>
            <p:ph type="title"/>
          </p:nvPr>
        </p:nvSpPr>
        <p:spPr>
          <a:xfrm>
            <a:off x="1793160" y="4372200"/>
            <a:ext cx="6512040" cy="1142640"/>
          </a:xfrm>
          <a:prstGeom prst="rect">
            <a:avLst/>
          </a:prstGeom>
        </p:spPr>
        <p:txBody>
          <a:bodyPr/>
          <a:lstStyle/>
          <a:p>
            <a:pPr marL="320040" indent="-319680" algn="r">
              <a:lnSpc>
                <a:spcPct val="100000"/>
              </a:lnSpc>
              <a:buClr>
                <a:srgbClr val="C3260C"/>
              </a:buClr>
              <a:buSzPct val="128000"/>
              <a:buFont typeface="Georgia"/>
              <a:buChar char="*"/>
            </a:pPr>
            <a:r>
              <a:rPr lang="ru-RU" sz="4600" b="1" strike="noStrike" spc="-1">
                <a:solidFill>
                  <a:srgbClr val="000000"/>
                </a:solidFill>
                <a:uFill>
                  <a:solidFill>
                    <a:srgbClr val="FFFFFF"/>
                  </a:solidFill>
                </a:uFill>
                <a:latin typeface="Trebuchet MS"/>
              </a:rPr>
              <a:t>Образец заголовка</a:t>
            </a:r>
            <a:endParaRPr lang="ru-RU" sz="1800" b="0" strike="noStrike" spc="-1">
              <a:solidFill>
                <a:srgbClr val="000000"/>
              </a:solidFill>
              <a:uFill>
                <a:solidFill>
                  <a:srgbClr val="FFFFFF"/>
                </a:solidFill>
              </a:uFill>
              <a:latin typeface="Trebuchet MS"/>
            </a:endParaRPr>
          </a:p>
        </p:txBody>
      </p:sp>
      <p:sp>
        <p:nvSpPr>
          <p:cNvPr id="90" name="PlaceHolder 9"/>
          <p:cNvSpPr>
            <a:spLocks noGrp="1"/>
          </p:cNvSpPr>
          <p:nvPr>
            <p:ph type="body"/>
          </p:nvPr>
        </p:nvSpPr>
        <p:spPr>
          <a:xfrm>
            <a:off x="1143000" y="731520"/>
            <a:ext cx="6400440" cy="3474360"/>
          </a:xfrm>
          <a:prstGeom prst="rect">
            <a:avLst/>
          </a:prstGeom>
        </p:spPr>
        <p:txBody>
          <a:bodyPr/>
          <a:lstStyle/>
          <a:p>
            <a:pPr marL="432000" indent="-324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Для правки структуры щёлкните мышью</a:t>
            </a:r>
          </a:p>
          <a:p>
            <a:pPr marL="864000" lvl="1" indent="-324000">
              <a:buClr>
                <a:srgbClr val="000000"/>
              </a:buClr>
              <a:buSzPct val="75000"/>
              <a:buFont typeface="Symbol" charset="2"/>
              <a:buChar char=""/>
            </a:pPr>
            <a:r>
              <a:rPr lang="ru-RU" sz="2200" b="0" strike="noStrike" spc="-1">
                <a:solidFill>
                  <a:srgbClr val="404040"/>
                </a:solidFill>
                <a:uFill>
                  <a:solidFill>
                    <a:srgbClr val="FFFFFF"/>
                  </a:solidFill>
                </a:uFill>
                <a:latin typeface="Trebuchet MS"/>
              </a:rPr>
              <a:t>Второй уровень структуры</a:t>
            </a:r>
          </a:p>
          <a:p>
            <a:pPr marL="1296000" lvl="2" indent="-288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Третий уровень структуры</a:t>
            </a:r>
          </a:p>
          <a:p>
            <a:pPr marL="1728000" lvl="3" indent="-216000">
              <a:buClr>
                <a:srgbClr val="000000"/>
              </a:buClr>
              <a:buSzPct val="75000"/>
              <a:buFont typeface="Symbol" charset="2"/>
              <a:buChar char=""/>
            </a:pPr>
            <a:r>
              <a:rPr lang="ru-RU" sz="2200" b="0" strike="noStrike" spc="-1">
                <a:solidFill>
                  <a:srgbClr val="404040"/>
                </a:solidFill>
                <a:uFill>
                  <a:solidFill>
                    <a:srgbClr val="FFFFFF"/>
                  </a:solidFill>
                </a:uFill>
                <a:latin typeface="Trebuchet MS"/>
              </a:rPr>
              <a:t>Четвёртый уровень структуры</a:t>
            </a:r>
          </a:p>
          <a:p>
            <a:pPr marL="2160000" lvl="4" indent="-216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Пятый уровень структуры</a:t>
            </a:r>
          </a:p>
          <a:p>
            <a:pPr marL="2592000" lvl="5" indent="-216000">
              <a:buClr>
                <a:srgbClr val="000000"/>
              </a:buClr>
              <a:buSzPct val="45000"/>
              <a:buFont typeface="Wingdings" charset="2"/>
              <a:buChar char=""/>
            </a:pPr>
            <a:r>
              <a:rPr lang="ru-RU" sz="2200" b="0" strike="noStrike" spc="-1">
                <a:solidFill>
                  <a:srgbClr val="404040"/>
                </a:solidFill>
                <a:uFill>
                  <a:solidFill>
                    <a:srgbClr val="FFFFFF"/>
                  </a:solidFill>
                </a:uFill>
                <a:latin typeface="Trebuchet MS"/>
              </a:rPr>
              <a:t>Шестой уровень структуры</a:t>
            </a:r>
          </a:p>
          <a:p>
            <a:pPr marL="228600" indent="-182520">
              <a:lnSpc>
                <a:spcPct val="100000"/>
              </a:lnSpc>
              <a:buClr>
                <a:srgbClr val="C3260C"/>
              </a:buClr>
              <a:buSzPct val="130000"/>
              <a:buFont typeface="Georgia"/>
              <a:buChar char="*"/>
            </a:pPr>
            <a:r>
              <a:rPr lang="ru-RU" sz="2200" b="0" strike="noStrike" spc="-1">
                <a:solidFill>
                  <a:srgbClr val="404040"/>
                </a:solidFill>
                <a:uFill>
                  <a:solidFill>
                    <a:srgbClr val="FFFFFF"/>
                  </a:solidFill>
                </a:uFill>
                <a:latin typeface="Trebuchet MS"/>
              </a:rPr>
              <a:t>Седьмой уровень структурыОбразец текста</a:t>
            </a:r>
          </a:p>
          <a:p>
            <a:pPr marL="548640" lvl="1" indent="-182520">
              <a:lnSpc>
                <a:spcPct val="100000"/>
              </a:lnSpc>
              <a:buClr>
                <a:srgbClr val="C3260C"/>
              </a:buClr>
              <a:buSzPct val="130000"/>
              <a:buFont typeface="Georgia"/>
              <a:buChar char="*"/>
            </a:pPr>
            <a:r>
              <a:rPr lang="ru-RU" sz="2000" b="0" strike="noStrike" spc="-1">
                <a:solidFill>
                  <a:srgbClr val="404040"/>
                </a:solidFill>
                <a:uFill>
                  <a:solidFill>
                    <a:srgbClr val="FFFFFF"/>
                  </a:solidFill>
                </a:uFill>
                <a:latin typeface="Trebuchet MS"/>
              </a:rPr>
              <a:t>Второй уровень</a:t>
            </a:r>
            <a:endParaRPr lang="ru-RU" sz="2200" b="0" strike="noStrike" spc="-1">
              <a:solidFill>
                <a:srgbClr val="404040"/>
              </a:solidFill>
              <a:uFill>
                <a:solidFill>
                  <a:srgbClr val="FFFFFF"/>
                </a:solidFill>
              </a:uFill>
              <a:latin typeface="Trebuchet MS"/>
            </a:endParaRPr>
          </a:p>
          <a:p>
            <a:pPr marL="822960" lvl="2" indent="-182520">
              <a:lnSpc>
                <a:spcPct val="100000"/>
              </a:lnSpc>
              <a:buClr>
                <a:srgbClr val="C3260C"/>
              </a:buClr>
              <a:buSzPct val="130000"/>
              <a:buFont typeface="Georgia"/>
              <a:buChar char="*"/>
            </a:pPr>
            <a:r>
              <a:rPr lang="ru-RU" sz="1800" b="0" strike="noStrike" spc="-1">
                <a:solidFill>
                  <a:srgbClr val="404040"/>
                </a:solidFill>
                <a:uFill>
                  <a:solidFill>
                    <a:srgbClr val="FFFFFF"/>
                  </a:solidFill>
                </a:uFill>
                <a:latin typeface="Trebuchet MS"/>
              </a:rPr>
              <a:t>Третий уровень</a:t>
            </a:r>
            <a:endParaRPr lang="ru-RU" sz="2200" b="0" strike="noStrike" spc="-1">
              <a:solidFill>
                <a:srgbClr val="404040"/>
              </a:solidFill>
              <a:uFill>
                <a:solidFill>
                  <a:srgbClr val="FFFFFF"/>
                </a:solidFill>
              </a:uFill>
              <a:latin typeface="Trebuchet MS"/>
            </a:endParaRPr>
          </a:p>
          <a:p>
            <a:pPr marL="1097280" lvl="3" indent="-182520">
              <a:lnSpc>
                <a:spcPct val="100000"/>
              </a:lnSpc>
              <a:buClr>
                <a:srgbClr val="C3260C"/>
              </a:buClr>
              <a:buSzPct val="130000"/>
              <a:buFont typeface="Georgia"/>
              <a:buChar char="*"/>
            </a:pPr>
            <a:r>
              <a:rPr lang="ru-RU" sz="1600" b="0" strike="noStrike" spc="-1">
                <a:solidFill>
                  <a:srgbClr val="404040"/>
                </a:solidFill>
                <a:uFill>
                  <a:solidFill>
                    <a:srgbClr val="FFFFFF"/>
                  </a:solidFill>
                </a:uFill>
                <a:latin typeface="Trebuchet MS"/>
              </a:rPr>
              <a:t>Четвертый уровень</a:t>
            </a:r>
            <a:endParaRPr lang="ru-RU" sz="2200" b="0" strike="noStrike" spc="-1">
              <a:solidFill>
                <a:srgbClr val="404040"/>
              </a:solidFill>
              <a:uFill>
                <a:solidFill>
                  <a:srgbClr val="FFFFFF"/>
                </a:solidFill>
              </a:uFill>
              <a:latin typeface="Trebuchet MS"/>
            </a:endParaRPr>
          </a:p>
          <a:p>
            <a:pPr marL="1389960" lvl="4" indent="-182520">
              <a:lnSpc>
                <a:spcPct val="100000"/>
              </a:lnSpc>
              <a:buClr>
                <a:srgbClr val="C3260C"/>
              </a:buClr>
              <a:buSzPct val="130000"/>
              <a:buFont typeface="Georgia"/>
              <a:buChar char="*"/>
            </a:pPr>
            <a:r>
              <a:rPr lang="ru-RU" sz="1400" b="0" strike="noStrike" spc="-1">
                <a:solidFill>
                  <a:srgbClr val="404040"/>
                </a:solidFill>
                <a:uFill>
                  <a:solidFill>
                    <a:srgbClr val="FFFFFF"/>
                  </a:solidFill>
                </a:uFill>
                <a:latin typeface="Trebuchet MS"/>
              </a:rPr>
              <a:t>Пятый уровень</a:t>
            </a:r>
            <a:endParaRPr lang="ru-RU" sz="2200" b="0" strike="noStrike" spc="-1">
              <a:solidFill>
                <a:srgbClr val="404040"/>
              </a:solidFill>
              <a:uFill>
                <a:solidFill>
                  <a:srgbClr val="FFFFFF"/>
                </a:solidFill>
              </a:uFill>
              <a:latin typeface="Trebuchet M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125" name="CustomShape 1"/>
          <p:cNvSpPr/>
          <p:nvPr/>
        </p:nvSpPr>
        <p:spPr>
          <a:xfrm>
            <a:off x="5076000" y="4581000"/>
            <a:ext cx="3600000" cy="175212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ru-RU" sz="6900" b="1" strike="noStrike" spc="-1">
                <a:solidFill>
                  <a:srgbClr val="FFFF00"/>
                </a:solidFill>
                <a:uFill>
                  <a:solidFill>
                    <a:srgbClr val="FFFFFF"/>
                  </a:solidFill>
                </a:uFill>
                <a:latin typeface="Arial Black"/>
              </a:rPr>
              <a:t>ПАСПОРТ</a:t>
            </a:r>
            <a:endParaRPr lang="ru-RU" sz="3200" b="0" strike="noStrike" spc="-1">
              <a:solidFill>
                <a:srgbClr val="FFFFFF"/>
              </a:solidFill>
              <a:uFill>
                <a:solidFill>
                  <a:srgbClr val="FFFFFF"/>
                </a:solidFill>
              </a:uFill>
              <a:latin typeface="Arial"/>
            </a:endParaRPr>
          </a:p>
          <a:p>
            <a:pPr algn="ctr">
              <a:lnSpc>
                <a:spcPct val="100000"/>
              </a:lnSpc>
            </a:pPr>
            <a:r>
              <a:rPr lang="ru-RU" sz="4000" b="1" strike="noStrike" spc="-1">
                <a:solidFill>
                  <a:srgbClr val="FFFF00"/>
                </a:solidFill>
                <a:uFill>
                  <a:solidFill>
                    <a:srgbClr val="FFFFFF"/>
                  </a:solidFill>
                </a:uFill>
                <a:latin typeface="Arial Black"/>
              </a:rPr>
              <a:t>БЕЗОПАСНОСТИ</a:t>
            </a:r>
            <a:endParaRPr lang="ru-RU" sz="3200" b="0" strike="noStrike" spc="-1">
              <a:solidFill>
                <a:srgbClr val="FFFFFF"/>
              </a:solidFill>
              <a:uFill>
                <a:solidFill>
                  <a:srgbClr val="FFFFFF"/>
                </a:solidFill>
              </a:uFill>
              <a:latin typeface="Arial"/>
            </a:endParaRPr>
          </a:p>
          <a:p>
            <a:pPr algn="ctr">
              <a:lnSpc>
                <a:spcPct val="100000"/>
              </a:lnSpc>
            </a:pPr>
            <a:r>
              <a:rPr lang="ru-RU" sz="4000" b="1" strike="noStrike" spc="-1">
                <a:solidFill>
                  <a:srgbClr val="FFFF00"/>
                </a:solidFill>
                <a:uFill>
                  <a:solidFill>
                    <a:srgbClr val="FFFFFF"/>
                  </a:solidFill>
                </a:uFill>
                <a:latin typeface="Arial Black"/>
              </a:rPr>
              <a:t> ШКОЛЬНИКА</a:t>
            </a:r>
            <a:endParaRPr lang="ru-RU" sz="3200" b="0" strike="noStrike" spc="-1">
              <a:solidFill>
                <a:srgbClr val="FFFFFF"/>
              </a:solidFill>
              <a:uFill>
                <a:solidFill>
                  <a:srgbClr val="FFFFFF"/>
                </a:solidFill>
              </a:uFill>
              <a:latin typeface="Arial"/>
            </a:endParaRPr>
          </a:p>
        </p:txBody>
      </p:sp>
      <p:pic>
        <p:nvPicPr>
          <p:cNvPr id="126" name="Picture 2"/>
          <p:cNvPicPr/>
          <p:nvPr/>
        </p:nvPicPr>
        <p:blipFill>
          <a:blip r:embed="rId2"/>
          <a:srcRect l="28594" t="22260" r="53137" b="36079"/>
          <a:stretch/>
        </p:blipFill>
        <p:spPr>
          <a:xfrm>
            <a:off x="6036480" y="980640"/>
            <a:ext cx="1679400" cy="30632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323640" y="55872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ТЕЛЕФОНЫ ЭКСТРЕННЫХ СЛУЖБ</a:t>
            </a:r>
            <a:endParaRPr lang="ru-RU" sz="4400" b="0" strike="noStrike" spc="-1">
              <a:solidFill>
                <a:srgbClr val="000000"/>
              </a:solidFill>
              <a:uFill>
                <a:solidFill>
                  <a:srgbClr val="FFFFFF"/>
                </a:solidFill>
              </a:uFill>
              <a:latin typeface="Arial"/>
            </a:endParaRPr>
          </a:p>
          <a:p>
            <a:pPr algn="ctr">
              <a:lnSpc>
                <a:spcPct val="100000"/>
              </a:lnSpc>
            </a:pPr>
            <a:r>
              <a:rPr lang="ru-RU" sz="1800" b="0" strike="noStrike" spc="-1">
                <a:solidFill>
                  <a:srgbClr val="0070C0"/>
                </a:solidFill>
                <a:uFill>
                  <a:solidFill>
                    <a:srgbClr val="FFFFFF"/>
                  </a:solidFill>
                </a:uFill>
                <a:latin typeface="Arial"/>
              </a:rPr>
              <a:t>(помощь круглосуточно)</a:t>
            </a:r>
            <a:endParaRPr lang="ru-RU" sz="4400" b="0" strike="noStrike" spc="-1">
              <a:solidFill>
                <a:srgbClr val="000000"/>
              </a:solidFill>
              <a:uFill>
                <a:solidFill>
                  <a:srgbClr val="FFFFFF"/>
                </a:solidFill>
              </a:uFill>
              <a:latin typeface="Arial"/>
            </a:endParaRPr>
          </a:p>
        </p:txBody>
      </p:sp>
      <p:graphicFrame>
        <p:nvGraphicFramePr>
          <p:cNvPr id="203" name="Table 2"/>
          <p:cNvGraphicFramePr/>
          <p:nvPr/>
        </p:nvGraphicFramePr>
        <p:xfrm>
          <a:off x="467640" y="1484640"/>
          <a:ext cx="3744000" cy="360000"/>
        </p:xfrm>
        <a:graphic>
          <a:graphicData uri="http://schemas.openxmlformats.org/drawingml/2006/table">
            <a:tbl>
              <a:tblPr/>
              <a:tblGrid>
                <a:gridCol w="2129400"/>
                <a:gridCol w="1614600"/>
              </a:tblGrid>
              <a:tr h="0">
                <a:tc>
                  <a:txBody>
                    <a:bodyPr/>
                    <a:lstStyle/>
                    <a:p>
                      <a:pPr algn="ctr">
                        <a:lnSpc>
                          <a:spcPct val="115000"/>
                        </a:lnSpc>
                      </a:pPr>
                      <a:r>
                        <a:rPr lang="ru-RU" sz="1600" b="1" strike="noStrike" spc="-1">
                          <a:solidFill>
                            <a:srgbClr val="0033CC"/>
                          </a:solidFill>
                          <a:uFill>
                            <a:solidFill>
                              <a:srgbClr val="FFFFFF"/>
                            </a:solidFill>
                          </a:uFill>
                          <a:latin typeface="Times New Roman"/>
                          <a:ea typeface="Calibri"/>
                        </a:rPr>
                        <a:t>Название службы</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0033CC"/>
                          </a:solidFill>
                          <a:uFill>
                            <a:solidFill>
                              <a:srgbClr val="FFFFFF"/>
                            </a:solidFill>
                          </a:uFill>
                          <a:latin typeface="Times New Roman"/>
                          <a:ea typeface="Calibri"/>
                        </a:rPr>
                        <a:t>Номер телефона</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r>
              <a:tr h="0">
                <a:tc>
                  <a:txBody>
                    <a:bodyPr/>
                    <a:lstStyle/>
                    <a:p>
                      <a:pPr>
                        <a:lnSpc>
                          <a:spcPct val="115000"/>
                        </a:lnSpc>
                      </a:pPr>
                      <a:r>
                        <a:rPr lang="ru-RU" sz="1600" b="1" strike="noStrike" spc="-1">
                          <a:solidFill>
                            <a:srgbClr val="FF0000"/>
                          </a:solidFill>
                          <a:uFill>
                            <a:solidFill>
                              <a:srgbClr val="FFFFFF"/>
                            </a:solidFill>
                          </a:uFill>
                          <a:latin typeface="Times New Roman"/>
                          <a:ea typeface="Calibri"/>
                        </a:rPr>
                        <a:t>Единый телефон службы спасения</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FF0000"/>
                          </a:solidFill>
                          <a:uFill>
                            <a:solidFill>
                              <a:srgbClr val="FFFFFF"/>
                            </a:solidFill>
                          </a:uFill>
                          <a:latin typeface="Times New Roman"/>
                          <a:ea typeface="Calibri"/>
                        </a:rPr>
                        <a:t>112</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r h="0">
                <a:tc>
                  <a:txBody>
                    <a:bodyPr/>
                    <a:lstStyle/>
                    <a:p>
                      <a:pPr>
                        <a:lnSpc>
                          <a:spcPct val="115000"/>
                        </a:lnSpc>
                      </a:pPr>
                      <a:r>
                        <a:rPr lang="ru-RU" sz="1600" b="1" strike="noStrike" spc="-1">
                          <a:solidFill>
                            <a:srgbClr val="FFFFFF"/>
                          </a:solidFill>
                          <a:uFill>
                            <a:solidFill>
                              <a:srgbClr val="FFFFFF"/>
                            </a:solidFill>
                          </a:uFill>
                          <a:latin typeface="Times New Roman"/>
                          <a:ea typeface="Calibri"/>
                        </a:rPr>
                        <a:t>Пожарная охрана</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000000"/>
                          </a:solidFill>
                          <a:uFill>
                            <a:solidFill>
                              <a:srgbClr val="FFFFFF"/>
                            </a:solidFill>
                          </a:uFill>
                          <a:latin typeface="Times New Roman"/>
                          <a:ea typeface="Calibri"/>
                        </a:rPr>
                        <a:t>01</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9EAF5"/>
                    </a:solidFill>
                  </a:tcPr>
                </a:tc>
              </a:tr>
              <a:tr h="0">
                <a:tc>
                  <a:txBody>
                    <a:bodyPr/>
                    <a:lstStyle/>
                    <a:p>
                      <a:pPr>
                        <a:lnSpc>
                          <a:spcPct val="115000"/>
                        </a:lnSpc>
                      </a:pPr>
                      <a:r>
                        <a:rPr lang="ru-RU" sz="1600" b="1" strike="noStrike" spc="-1">
                          <a:solidFill>
                            <a:srgbClr val="FFFFFF"/>
                          </a:solidFill>
                          <a:uFill>
                            <a:solidFill>
                              <a:srgbClr val="FFFFFF"/>
                            </a:solidFill>
                          </a:uFill>
                          <a:latin typeface="Times New Roman"/>
                          <a:ea typeface="Calibri"/>
                        </a:rPr>
                        <a:t>Полиция</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000000"/>
                          </a:solidFill>
                          <a:uFill>
                            <a:solidFill>
                              <a:srgbClr val="FFFFFF"/>
                            </a:solidFill>
                          </a:uFill>
                          <a:latin typeface="Times New Roman"/>
                          <a:ea typeface="Calibri"/>
                        </a:rPr>
                        <a:t>02</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r h="0">
                <a:tc>
                  <a:txBody>
                    <a:bodyPr/>
                    <a:lstStyle/>
                    <a:p>
                      <a:pPr>
                        <a:lnSpc>
                          <a:spcPct val="115000"/>
                        </a:lnSpc>
                      </a:pPr>
                      <a:r>
                        <a:rPr lang="ru-RU" sz="1600" b="1" strike="noStrike" spc="-1">
                          <a:solidFill>
                            <a:srgbClr val="FFFFFF"/>
                          </a:solidFill>
                          <a:uFill>
                            <a:solidFill>
                              <a:srgbClr val="FFFFFF"/>
                            </a:solidFill>
                          </a:uFill>
                          <a:latin typeface="Times New Roman"/>
                          <a:ea typeface="Calibri"/>
                        </a:rPr>
                        <a:t>Скорая помощь</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000000"/>
                          </a:solidFill>
                          <a:uFill>
                            <a:solidFill>
                              <a:srgbClr val="FFFFFF"/>
                            </a:solidFill>
                          </a:uFill>
                          <a:latin typeface="Times New Roman"/>
                          <a:ea typeface="Calibri"/>
                        </a:rPr>
                        <a:t>03</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E9EAF5"/>
                    </a:solidFill>
                  </a:tcPr>
                </a:tc>
              </a:tr>
              <a:tr h="0">
                <a:tc>
                  <a:txBody>
                    <a:bodyPr/>
                    <a:lstStyle/>
                    <a:p>
                      <a:pPr>
                        <a:lnSpc>
                          <a:spcPct val="115000"/>
                        </a:lnSpc>
                      </a:pPr>
                      <a:r>
                        <a:rPr lang="ru-RU" sz="1600" b="1" strike="noStrike" spc="-1">
                          <a:solidFill>
                            <a:srgbClr val="FFFFFF"/>
                          </a:solidFill>
                          <a:uFill>
                            <a:solidFill>
                              <a:srgbClr val="FFFFFF"/>
                            </a:solidFill>
                          </a:uFill>
                          <a:latin typeface="Times New Roman"/>
                          <a:ea typeface="Calibri"/>
                        </a:rPr>
                        <a:t>Газовая служба</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4E67C8"/>
                    </a:solidFill>
                  </a:tcPr>
                </a:tc>
                <a:tc>
                  <a:txBody>
                    <a:bodyPr/>
                    <a:lstStyle/>
                    <a:p>
                      <a:pPr algn="ctr">
                        <a:lnSpc>
                          <a:spcPct val="115000"/>
                        </a:lnSpc>
                      </a:pPr>
                      <a:r>
                        <a:rPr lang="ru-RU" sz="1600" b="1" strike="noStrike" spc="-1">
                          <a:solidFill>
                            <a:srgbClr val="000000"/>
                          </a:solidFill>
                          <a:uFill>
                            <a:solidFill>
                              <a:srgbClr val="FFFFFF"/>
                            </a:solidFill>
                          </a:uFill>
                          <a:latin typeface="Times New Roman"/>
                          <a:ea typeface="Calibri"/>
                        </a:rPr>
                        <a:t>04</a:t>
                      </a:r>
                      <a:endParaRPr lang="ru-RU" sz="1800" b="0" strike="noStrike" spc="-1">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D0D3EB"/>
                    </a:solidFill>
                  </a:tcPr>
                </a:tc>
              </a:tr>
            </a:tbl>
          </a:graphicData>
        </a:graphic>
      </p:graphicFrame>
      <p:pic>
        <p:nvPicPr>
          <p:cNvPr id="204" name="Рисунок 14"/>
          <p:cNvPicPr/>
          <p:nvPr/>
        </p:nvPicPr>
        <p:blipFill>
          <a:blip r:embed="rId2"/>
          <a:stretch/>
        </p:blipFill>
        <p:spPr>
          <a:xfrm>
            <a:off x="5724000" y="1845000"/>
            <a:ext cx="2664000" cy="2785320"/>
          </a:xfrm>
          <a:prstGeom prst="rect">
            <a:avLst/>
          </a:prstGeom>
          <a:ln w="9360">
            <a:noFill/>
          </a:ln>
        </p:spPr>
      </p:pic>
      <p:sp>
        <p:nvSpPr>
          <p:cNvPr id="205" name="CustomShape 3"/>
          <p:cNvSpPr/>
          <p:nvPr/>
        </p:nvSpPr>
        <p:spPr>
          <a:xfrm>
            <a:off x="179640" y="357300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ТЕЛЕФОНЫ РОДСТВЕННИКОВ</a:t>
            </a:r>
            <a:endParaRPr lang="ru-RU" sz="4400" b="0" strike="noStrike" spc="-1">
              <a:solidFill>
                <a:srgbClr val="000000"/>
              </a:solidFill>
              <a:uFill>
                <a:solidFill>
                  <a:srgbClr val="FFFFFF"/>
                </a:solidFill>
              </a:uFill>
              <a:latin typeface="Arial"/>
            </a:endParaRPr>
          </a:p>
        </p:txBody>
      </p:sp>
      <p:sp>
        <p:nvSpPr>
          <p:cNvPr id="206" name="CustomShape 4"/>
          <p:cNvSpPr/>
          <p:nvPr/>
        </p:nvSpPr>
        <p:spPr>
          <a:xfrm>
            <a:off x="467640" y="429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7" name="CustomShape 5"/>
          <p:cNvSpPr/>
          <p:nvPr/>
        </p:nvSpPr>
        <p:spPr>
          <a:xfrm>
            <a:off x="467640" y="465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8" name="CustomShape 6"/>
          <p:cNvSpPr/>
          <p:nvPr/>
        </p:nvSpPr>
        <p:spPr>
          <a:xfrm>
            <a:off x="467640" y="5013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09" name="CustomShape 7"/>
          <p:cNvSpPr/>
          <p:nvPr/>
        </p:nvSpPr>
        <p:spPr>
          <a:xfrm>
            <a:off x="467640" y="537336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5004000" y="1124640"/>
            <a:ext cx="3754440" cy="4896360"/>
          </a:xfrm>
          <a:prstGeom prst="rect">
            <a:avLst/>
          </a:prstGeom>
          <a:noFill/>
          <a:ln>
            <a:noFill/>
          </a:ln>
        </p:spPr>
        <p:txBody>
          <a:bodyPr/>
          <a:lstStyle/>
          <a:p>
            <a:pPr algn="just">
              <a:lnSpc>
                <a:spcPct val="100000"/>
              </a:lnSpc>
            </a:pPr>
            <a:r>
              <a:rPr lang="ru-RU" sz="1600" b="0" strike="noStrike" spc="-1">
                <a:solidFill>
                  <a:srgbClr val="404040"/>
                </a:solidFill>
                <a:uFill>
                  <a:solidFill>
                    <a:srgbClr val="FFFFFF"/>
                  </a:solidFill>
                </a:uFill>
                <a:latin typeface="Times New Roman"/>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Ты, конечно, можешь сказать: «Мне придут на помощь». И это правда. </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Будь готов к любым жизненным ситуациям и ничего не бойся! </a:t>
            </a:r>
            <a:endParaRPr lang="ru-RU" sz="2200" b="0" strike="noStrike" spc="-1">
              <a:solidFill>
                <a:srgbClr val="404040"/>
              </a:solidFill>
              <a:uFill>
                <a:solidFill>
                  <a:srgbClr val="FFFFFF"/>
                </a:solidFill>
              </a:uFill>
              <a:latin typeface="Trebuchet MS"/>
            </a:endParaRPr>
          </a:p>
        </p:txBody>
      </p:sp>
      <p:sp>
        <p:nvSpPr>
          <p:cNvPr id="128" name="CustomShape 2"/>
          <p:cNvSpPr/>
          <p:nvPr/>
        </p:nvSpPr>
        <p:spPr>
          <a:xfrm>
            <a:off x="4860000" y="620640"/>
            <a:ext cx="4104000" cy="70128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УВАЖАЕМЫЙ ШКОЛЬНИК!</a:t>
            </a:r>
            <a:endParaRPr lang="ru-RU" sz="4400" b="0" strike="noStrike" spc="-1">
              <a:solidFill>
                <a:srgbClr val="000000"/>
              </a:solidFill>
              <a:uFill>
                <a:solidFill>
                  <a:srgbClr val="FFFFFF"/>
                </a:solidFill>
              </a:uFill>
              <a:latin typeface="Arial"/>
            </a:endParaRPr>
          </a:p>
        </p:txBody>
      </p:sp>
      <p:sp>
        <p:nvSpPr>
          <p:cNvPr id="129" name="CustomShape 3"/>
          <p:cNvSpPr/>
          <p:nvPr/>
        </p:nvSpPr>
        <p:spPr>
          <a:xfrm>
            <a:off x="323640" y="908640"/>
            <a:ext cx="1151640" cy="1439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0" name="CustomShape 4"/>
          <p:cNvSpPr/>
          <p:nvPr/>
        </p:nvSpPr>
        <p:spPr>
          <a:xfrm>
            <a:off x="1547640" y="836640"/>
            <a:ext cx="1439640" cy="287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ФАМИЛИЯ</a:t>
            </a:r>
            <a:endParaRPr lang="ru-RU" sz="2200" b="0" strike="noStrike" spc="-1">
              <a:solidFill>
                <a:srgbClr val="000000"/>
              </a:solidFill>
              <a:uFill>
                <a:solidFill>
                  <a:srgbClr val="FFFFFF"/>
                </a:solidFill>
              </a:uFill>
              <a:latin typeface="Arial"/>
            </a:endParaRPr>
          </a:p>
        </p:txBody>
      </p:sp>
      <p:sp>
        <p:nvSpPr>
          <p:cNvPr id="131" name="CustomShape 5"/>
          <p:cNvSpPr/>
          <p:nvPr/>
        </p:nvSpPr>
        <p:spPr>
          <a:xfrm>
            <a:off x="1763640" y="112464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2" name="CustomShape 6"/>
          <p:cNvSpPr/>
          <p:nvPr/>
        </p:nvSpPr>
        <p:spPr>
          <a:xfrm>
            <a:off x="1547640" y="1772640"/>
            <a:ext cx="1439640" cy="287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ИМЯ</a:t>
            </a:r>
            <a:endParaRPr lang="ru-RU" sz="2200" b="0" strike="noStrike" spc="-1">
              <a:solidFill>
                <a:srgbClr val="000000"/>
              </a:solidFill>
              <a:uFill>
                <a:solidFill>
                  <a:srgbClr val="FFFFFF"/>
                </a:solidFill>
              </a:uFill>
              <a:latin typeface="Arial"/>
            </a:endParaRPr>
          </a:p>
        </p:txBody>
      </p:sp>
      <p:sp>
        <p:nvSpPr>
          <p:cNvPr id="133" name="CustomShape 7"/>
          <p:cNvSpPr/>
          <p:nvPr/>
        </p:nvSpPr>
        <p:spPr>
          <a:xfrm>
            <a:off x="1763640" y="148464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4" name="CustomShape 8"/>
          <p:cNvSpPr/>
          <p:nvPr/>
        </p:nvSpPr>
        <p:spPr>
          <a:xfrm>
            <a:off x="1763640" y="206100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5" name="CustomShape 9"/>
          <p:cNvSpPr/>
          <p:nvPr/>
        </p:nvSpPr>
        <p:spPr>
          <a:xfrm>
            <a:off x="1763640" y="2637000"/>
            <a:ext cx="230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36" name="CustomShape 10"/>
          <p:cNvSpPr/>
          <p:nvPr/>
        </p:nvSpPr>
        <p:spPr>
          <a:xfrm>
            <a:off x="1547640" y="2349000"/>
            <a:ext cx="1439640" cy="287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ОТЧЕСТВО</a:t>
            </a:r>
            <a:endParaRPr lang="ru-RU" sz="2200" b="0" strike="noStrike" spc="-1">
              <a:solidFill>
                <a:srgbClr val="000000"/>
              </a:solidFill>
              <a:uFill>
                <a:solidFill>
                  <a:srgbClr val="FFFFFF"/>
                </a:solidFill>
              </a:uFill>
              <a:latin typeface="Arial"/>
            </a:endParaRPr>
          </a:p>
        </p:txBody>
      </p:sp>
      <p:sp>
        <p:nvSpPr>
          <p:cNvPr id="137" name="CustomShape 11"/>
          <p:cNvSpPr/>
          <p:nvPr/>
        </p:nvSpPr>
        <p:spPr>
          <a:xfrm>
            <a:off x="1763640" y="3037320"/>
            <a:ext cx="1439640" cy="359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ДАТА РОЖДЕНИЯ</a:t>
            </a:r>
            <a:endParaRPr lang="ru-RU" sz="2200" b="0" strike="noStrike" spc="-1">
              <a:solidFill>
                <a:srgbClr val="000000"/>
              </a:solidFill>
              <a:uFill>
                <a:solidFill>
                  <a:srgbClr val="FFFFFF"/>
                </a:solidFill>
              </a:uFill>
              <a:latin typeface="Arial"/>
            </a:endParaRPr>
          </a:p>
        </p:txBody>
      </p:sp>
      <p:sp>
        <p:nvSpPr>
          <p:cNvPr id="138" name="CustomShape 12"/>
          <p:cNvSpPr/>
          <p:nvPr/>
        </p:nvSpPr>
        <p:spPr>
          <a:xfrm>
            <a:off x="251640" y="3077280"/>
            <a:ext cx="791640" cy="27936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100000"/>
              </a:lnSpc>
            </a:pPr>
            <a:r>
              <a:rPr lang="ru-RU" sz="1600" b="0" strike="noStrike" spc="-1">
                <a:solidFill>
                  <a:srgbClr val="404040"/>
                </a:solidFill>
                <a:uFill>
                  <a:solidFill>
                    <a:srgbClr val="FFFFFF"/>
                  </a:solidFill>
                </a:uFill>
                <a:latin typeface="Times New Roman"/>
              </a:rPr>
              <a:t>ПОЛ</a:t>
            </a:r>
            <a:endParaRPr lang="ru-RU" sz="2200" b="0" strike="noStrike" spc="-1">
              <a:solidFill>
                <a:srgbClr val="000000"/>
              </a:solidFill>
              <a:uFill>
                <a:solidFill>
                  <a:srgbClr val="FFFFFF"/>
                </a:solidFill>
              </a:uFill>
              <a:latin typeface="Arial"/>
            </a:endParaRPr>
          </a:p>
        </p:txBody>
      </p:sp>
      <p:sp>
        <p:nvSpPr>
          <p:cNvPr id="139" name="CustomShape 13"/>
          <p:cNvSpPr/>
          <p:nvPr/>
        </p:nvSpPr>
        <p:spPr>
          <a:xfrm>
            <a:off x="2771640" y="3109320"/>
            <a:ext cx="1295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0" name="CustomShape 14"/>
          <p:cNvSpPr/>
          <p:nvPr/>
        </p:nvSpPr>
        <p:spPr>
          <a:xfrm>
            <a:off x="899640" y="3109320"/>
            <a:ext cx="863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1" name="CustomShape 15"/>
          <p:cNvSpPr/>
          <p:nvPr/>
        </p:nvSpPr>
        <p:spPr>
          <a:xfrm>
            <a:off x="72000" y="3501000"/>
            <a:ext cx="2627280" cy="287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МЕСТО РОЖДЕНИЯ</a:t>
            </a:r>
            <a:endParaRPr lang="ru-RU" sz="2200" b="0" strike="noStrike" spc="-1">
              <a:solidFill>
                <a:srgbClr val="000000"/>
              </a:solidFill>
              <a:uFill>
                <a:solidFill>
                  <a:srgbClr val="FFFFFF"/>
                </a:solidFill>
              </a:uFill>
              <a:latin typeface="Arial"/>
            </a:endParaRPr>
          </a:p>
        </p:txBody>
      </p:sp>
      <p:sp>
        <p:nvSpPr>
          <p:cNvPr id="142" name="CustomShape 16"/>
          <p:cNvSpPr/>
          <p:nvPr/>
        </p:nvSpPr>
        <p:spPr>
          <a:xfrm>
            <a:off x="323640" y="3789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3" name="CustomShape 17"/>
          <p:cNvSpPr/>
          <p:nvPr/>
        </p:nvSpPr>
        <p:spPr>
          <a:xfrm>
            <a:off x="323640" y="4149000"/>
            <a:ext cx="3744000" cy="215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144" name="CustomShape 18"/>
          <p:cNvSpPr/>
          <p:nvPr/>
        </p:nvSpPr>
        <p:spPr>
          <a:xfrm>
            <a:off x="107640" y="4509000"/>
            <a:ext cx="2232000" cy="287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404040"/>
                </a:solidFill>
                <a:uFill>
                  <a:solidFill>
                    <a:srgbClr val="FFFFFF"/>
                  </a:solidFill>
                </a:uFill>
                <a:latin typeface="Times New Roman"/>
              </a:rPr>
              <a:t>   ГРУППА КРОВИ</a:t>
            </a:r>
            <a:endParaRPr lang="ru-RU" sz="2200" b="0" strike="noStrike" spc="-1">
              <a:solidFill>
                <a:srgbClr val="000000"/>
              </a:solidFill>
              <a:uFill>
                <a:solidFill>
                  <a:srgbClr val="FFFFFF"/>
                </a:solidFill>
              </a:uFill>
              <a:latin typeface="Arial"/>
            </a:endParaRPr>
          </a:p>
        </p:txBody>
      </p:sp>
      <p:sp>
        <p:nvSpPr>
          <p:cNvPr id="145" name="CustomShape 19"/>
          <p:cNvSpPr/>
          <p:nvPr/>
        </p:nvSpPr>
        <p:spPr>
          <a:xfrm>
            <a:off x="2771640" y="4549320"/>
            <a:ext cx="1295640" cy="24732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5004000" y="1124640"/>
            <a:ext cx="3754440" cy="4896360"/>
          </a:xfrm>
          <a:prstGeom prst="rect">
            <a:avLst/>
          </a:prstGeom>
          <a:noFill/>
          <a:ln>
            <a:noFill/>
          </a:ln>
        </p:spPr>
        <p:txBody>
          <a:bodyPr/>
          <a:lstStyle/>
          <a:p>
            <a:pPr algn="just">
              <a:lnSpc>
                <a:spcPct val="100000"/>
              </a:lnSpc>
            </a:pPr>
            <a:r>
              <a:rPr lang="ru-RU" sz="1600" b="0" strike="noStrike" spc="-1">
                <a:solidFill>
                  <a:srgbClr val="404040"/>
                </a:solidFill>
                <a:uFill>
                  <a:solidFill>
                    <a:srgbClr val="FFFFFF"/>
                  </a:solidFill>
                </a:uFill>
                <a:latin typeface="Times New Roman"/>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Любые электрические приборы и оборудование, </a:t>
            </a:r>
            <a:r>
              <a:rPr lang="ru-RU" sz="1600" b="0" strike="noStrike" spc="-1">
                <a:solidFill>
                  <a:srgbClr val="404040"/>
                </a:solidFill>
                <a:uFill>
                  <a:solidFill>
                    <a:srgbClr val="FFFFFF"/>
                  </a:solidFill>
                </a:uFill>
                <a:latin typeface="Times New Roman"/>
              </a:rPr>
              <a:t>независимо от уровня напряжения,</a:t>
            </a:r>
            <a:r>
              <a:rPr lang="ru-RU" sz="1600" b="1" strike="noStrike" spc="-1">
                <a:solidFill>
                  <a:srgbClr val="404040"/>
                </a:solidFill>
                <a:uFill>
                  <a:solidFill>
                    <a:srgbClr val="FFFFFF"/>
                  </a:solidFill>
                </a:uFill>
                <a:latin typeface="Times New Roman"/>
              </a:rPr>
              <a:t> являются потенциальными источниками опасности</a:t>
            </a:r>
            <a:r>
              <a:rPr lang="ru-RU" sz="1600" b="0" strike="noStrike" spc="-1">
                <a:solidFill>
                  <a:srgbClr val="404040"/>
                </a:solidFill>
                <a:uFill>
                  <a:solidFill>
                    <a:srgbClr val="FFFFFF"/>
                  </a:solidFill>
                </a:uFill>
                <a:latin typeface="Times New Roman"/>
              </a:rPr>
              <a:t>.</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Никогда </a:t>
            </a:r>
            <a:r>
              <a:rPr lang="ru-RU" sz="1600" b="1" strike="noStrike" spc="-1">
                <a:solidFill>
                  <a:srgbClr val="404040"/>
                </a:solidFill>
                <a:uFill>
                  <a:solidFill>
                    <a:srgbClr val="FFFFFF"/>
                  </a:solidFill>
                </a:uFill>
                <a:latin typeface="Times New Roman"/>
              </a:rPr>
              <a:t>не вытирайте мокрой тряпкой </a:t>
            </a:r>
            <a:r>
              <a:rPr lang="ru-RU" sz="1600" b="0" strike="noStrike" spc="-1">
                <a:solidFill>
                  <a:srgbClr val="404040"/>
                </a:solidFill>
                <a:uFill>
                  <a:solidFill>
                    <a:srgbClr val="FFFFFF"/>
                  </a:solidFill>
                </a:uFill>
                <a:latin typeface="Times New Roman"/>
              </a:rPr>
              <a:t>даже выключенные </a:t>
            </a:r>
            <a:r>
              <a:rPr lang="ru-RU" sz="1600" b="1" strike="noStrike" spc="-1">
                <a:solidFill>
                  <a:srgbClr val="404040"/>
                </a:solidFill>
                <a:uFill>
                  <a:solidFill>
                    <a:srgbClr val="FFFFFF"/>
                  </a:solidFill>
                </a:uFill>
                <a:latin typeface="Times New Roman"/>
              </a:rPr>
              <a:t>электросветильники.  </a:t>
            </a:r>
            <a:r>
              <a:rPr lang="ru-RU" sz="1600" b="0" strike="noStrike" spc="-1">
                <a:solidFill>
                  <a:srgbClr val="404040"/>
                </a:solidFill>
                <a:uFill>
                  <a:solidFill>
                    <a:srgbClr val="FFFFFF"/>
                  </a:solidFill>
                </a:uFill>
                <a:latin typeface="Times New Roman"/>
              </a:rPr>
              <a:t>Одновременно прикасаться к электроприборам и заземленных предметам смертельно  опасно.</a:t>
            </a:r>
            <a:endParaRPr lang="ru-RU" sz="2200" b="0" strike="noStrike" spc="-1">
              <a:solidFill>
                <a:srgbClr val="404040"/>
              </a:solidFill>
              <a:uFill>
                <a:solidFill>
                  <a:srgbClr val="FFFFFF"/>
                </a:solidFill>
              </a:uFill>
              <a:latin typeface="Trebuchet MS"/>
            </a:endParaRPr>
          </a:p>
          <a:p>
            <a:pPr algn="just">
              <a:lnSpc>
                <a:spcPct val="100000"/>
              </a:lnSpc>
            </a:pPr>
            <a:r>
              <a:rPr lang="ru-RU" sz="1600" b="1" strike="noStrike" spc="-1">
                <a:solidFill>
                  <a:srgbClr val="404040"/>
                </a:solidFill>
                <a:uFill>
                  <a:solidFill>
                    <a:srgbClr val="FFFFFF"/>
                  </a:solidFill>
                </a:uFill>
                <a:latin typeface="Times New Roman"/>
              </a:rPr>
              <a:t>   Не наматывайте провод на горячий утюг.</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Не включайте в одну розетку несколько электроприборов. </a:t>
            </a:r>
            <a:r>
              <a:rPr lang="ru-RU" sz="1600" b="0" strike="noStrike" spc="-1">
                <a:solidFill>
                  <a:srgbClr val="404040"/>
                </a:solidFill>
                <a:uFill>
                  <a:solidFill>
                    <a:srgbClr val="FFFFFF"/>
                  </a:solidFill>
                </a:uFill>
                <a:latin typeface="Times New Roman"/>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Не оставляйте включенный прибор без присмотра.</a:t>
            </a:r>
            <a:endParaRPr lang="ru-RU" sz="2200" b="0" strike="noStrike" spc="-1">
              <a:solidFill>
                <a:srgbClr val="404040"/>
              </a:solidFill>
              <a:uFill>
                <a:solidFill>
                  <a:srgbClr val="FFFFFF"/>
                </a:solidFill>
              </a:uFill>
              <a:latin typeface="Trebuchet MS"/>
            </a:endParaRPr>
          </a:p>
        </p:txBody>
      </p:sp>
      <p:sp>
        <p:nvSpPr>
          <p:cNvPr id="147" name="CustomShape 2"/>
          <p:cNvSpPr/>
          <p:nvPr/>
        </p:nvSpPr>
        <p:spPr>
          <a:xfrm>
            <a:off x="609480" y="1277280"/>
            <a:ext cx="3754440" cy="489636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000000"/>
                </a:solidFill>
                <a:uFill>
                  <a:solidFill>
                    <a:srgbClr val="FFFFFF"/>
                  </a:solidFill>
                </a:uFill>
                <a:latin typeface="Times New Roman"/>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endParaRPr lang="ru-RU" sz="3200" b="0" strike="noStrike" spc="-1">
              <a:solidFill>
                <a:srgbClr val="000000"/>
              </a:solidFill>
              <a:uFill>
                <a:solidFill>
                  <a:srgbClr val="FFFFFF"/>
                </a:solidFill>
              </a:uFill>
              <a:latin typeface="Arial"/>
            </a:endParaRPr>
          </a:p>
          <a:p>
            <a:pPr algn="just">
              <a:lnSpc>
                <a:spcPct val="100000"/>
              </a:lnSpc>
            </a:pPr>
            <a:r>
              <a:rPr lang="ru-RU" sz="1600" b="0" strike="noStrike" spc="-1">
                <a:solidFill>
                  <a:srgbClr val="000000"/>
                </a:solidFill>
                <a:uFill>
                  <a:solidFill>
                    <a:srgbClr val="FFFFFF"/>
                  </a:solidFill>
                </a:uFill>
                <a:latin typeface="Times New Roman"/>
              </a:rPr>
              <a:t>   </a:t>
            </a:r>
            <a:r>
              <a:rPr lang="ru-RU" sz="1600" b="1" strike="noStrike" spc="-1">
                <a:solidFill>
                  <a:srgbClr val="000000"/>
                </a:solidFill>
                <a:uFill>
                  <a:solidFill>
                    <a:srgbClr val="FFFFFF"/>
                  </a:solidFill>
                </a:uFill>
                <a:latin typeface="Times New Roman"/>
              </a:rPr>
              <a:t>Чрезвычайные ситуации природного характера </a:t>
            </a:r>
            <a:r>
              <a:rPr lang="ru-RU" sz="1600" b="0" strike="noStrike" spc="-1">
                <a:solidFill>
                  <a:srgbClr val="000000"/>
                </a:solidFill>
                <a:uFill>
                  <a:solidFill>
                    <a:srgbClr val="FFFFFF"/>
                  </a:solidFill>
                </a:uFill>
                <a:latin typeface="Times New Roman"/>
              </a:rPr>
              <a:t>– это стихийные бедствия (землетрясения, ураганы, наводнения и другие грозные явления природы).</a:t>
            </a:r>
            <a:endParaRPr lang="ru-RU" sz="3200" b="0" strike="noStrike" spc="-1">
              <a:solidFill>
                <a:srgbClr val="000000"/>
              </a:solidFill>
              <a:uFill>
                <a:solidFill>
                  <a:srgbClr val="FFFFFF"/>
                </a:solidFill>
              </a:uFill>
              <a:latin typeface="Arial"/>
            </a:endParaRPr>
          </a:p>
          <a:p>
            <a:pPr algn="just">
              <a:lnSpc>
                <a:spcPct val="100000"/>
              </a:lnSpc>
            </a:pPr>
            <a:r>
              <a:rPr lang="ru-RU" sz="1600" b="0" strike="noStrike" spc="-1">
                <a:solidFill>
                  <a:srgbClr val="000000"/>
                </a:solidFill>
                <a:uFill>
                  <a:solidFill>
                    <a:srgbClr val="FFFFFF"/>
                  </a:solidFill>
                </a:uFill>
                <a:latin typeface="Times New Roman"/>
              </a:rPr>
              <a:t>   </a:t>
            </a:r>
            <a:r>
              <a:rPr lang="ru-RU" sz="1600" b="1" strike="noStrike" spc="-1">
                <a:solidFill>
                  <a:srgbClr val="000000"/>
                </a:solidFill>
                <a:uFill>
                  <a:solidFill>
                    <a:srgbClr val="FFFFFF"/>
                  </a:solidFill>
                </a:uFill>
                <a:latin typeface="Times New Roman"/>
              </a:rPr>
              <a:t>Чрезвычайные ситуации техногенного характера</a:t>
            </a:r>
            <a:r>
              <a:rPr lang="ru-RU" sz="1600" b="0" strike="noStrike" spc="-1">
                <a:solidFill>
                  <a:srgbClr val="000000"/>
                </a:solidFill>
                <a:uFill>
                  <a:solidFill>
                    <a:srgbClr val="FFFFFF"/>
                  </a:solidFill>
                </a:uFill>
                <a:latin typeface="Times New Roman"/>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endParaRPr lang="ru-RU" sz="3200" b="0" strike="noStrike" spc="-1">
              <a:solidFill>
                <a:srgbClr val="000000"/>
              </a:solidFill>
              <a:uFill>
                <a:solidFill>
                  <a:srgbClr val="FFFFFF"/>
                </a:solidFill>
              </a:uFill>
              <a:latin typeface="Arial"/>
            </a:endParaRPr>
          </a:p>
          <a:p>
            <a:pPr algn="just">
              <a:lnSpc>
                <a:spcPct val="100000"/>
              </a:lnSpc>
            </a:pPr>
            <a:r>
              <a:rPr lang="ru-RU" sz="1600" b="0" strike="noStrike" spc="-1">
                <a:solidFill>
                  <a:srgbClr val="000000"/>
                </a:solidFill>
                <a:uFill>
                  <a:solidFill>
                    <a:srgbClr val="FFFFFF"/>
                  </a:solidFill>
                </a:uFill>
                <a:latin typeface="Times New Roman"/>
              </a:rPr>
              <a:t>  В повседневной жизни мы также сталкиваемся с ЧС. Это дорожное происшествие, пожар в квартире или на даче, укус змеи, потеря ориентировки в лесу.</a:t>
            </a:r>
            <a:endParaRPr lang="ru-RU" sz="3200" b="0" strike="noStrike" spc="-1">
              <a:solidFill>
                <a:srgbClr val="000000"/>
              </a:solidFill>
              <a:uFill>
                <a:solidFill>
                  <a:srgbClr val="FFFFFF"/>
                </a:solidFill>
              </a:uFill>
              <a:latin typeface="Arial"/>
            </a:endParaRPr>
          </a:p>
        </p:txBody>
      </p:sp>
      <p:sp>
        <p:nvSpPr>
          <p:cNvPr id="148" name="CustomShape 3"/>
          <p:cNvSpPr/>
          <p:nvPr/>
        </p:nvSpPr>
        <p:spPr>
          <a:xfrm>
            <a:off x="579960" y="284400"/>
            <a:ext cx="3991680" cy="921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ЧТО ТАКОЕ ЧРЕЗВЫЧАЙНАЯ СИТУАЦИЯ</a:t>
            </a:r>
            <a:r>
              <a:rPr lang="ru-RU" sz="2000" b="0" strike="noStrike" spc="-1">
                <a:solidFill>
                  <a:srgbClr val="0070C0"/>
                </a:solidFill>
                <a:uFill>
                  <a:solidFill>
                    <a:srgbClr val="FFFFFF"/>
                  </a:solidFill>
                </a:uFill>
                <a:latin typeface="Arial"/>
              </a:rPr>
              <a:t> </a:t>
            </a:r>
            <a:endParaRPr lang="ru-RU" sz="4400" b="0" strike="noStrike" spc="-1">
              <a:solidFill>
                <a:srgbClr val="000000"/>
              </a:solidFill>
              <a:uFill>
                <a:solidFill>
                  <a:srgbClr val="FFFFFF"/>
                </a:solidFill>
              </a:uFill>
              <a:latin typeface="Arial"/>
            </a:endParaRPr>
          </a:p>
        </p:txBody>
      </p:sp>
      <p:sp>
        <p:nvSpPr>
          <p:cNvPr id="149" name="CustomShape 4"/>
          <p:cNvSpPr/>
          <p:nvPr/>
        </p:nvSpPr>
        <p:spPr>
          <a:xfrm>
            <a:off x="4860000" y="279360"/>
            <a:ext cx="4104000" cy="921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ТЕЛЕФОНЫ ЭКСТРЕННЫХ СЛУЖБ</a:t>
            </a:r>
            <a:endParaRPr lang="ru-RU" sz="4400" b="0" strike="noStrike" spc="-1">
              <a:solidFill>
                <a:srgbClr val="000000"/>
              </a:solidFill>
              <a:uFill>
                <a:solidFill>
                  <a:srgbClr val="FFFFFF"/>
                </a:solidFill>
              </a:uFill>
              <a:latin typeface="Arial"/>
            </a:endParaRPr>
          </a:p>
          <a:p>
            <a:pPr algn="ctr">
              <a:lnSpc>
                <a:spcPct val="100000"/>
              </a:lnSpc>
            </a:pPr>
            <a:r>
              <a:rPr lang="ru-RU" sz="2000" b="0" strike="noStrike" spc="-1">
                <a:solidFill>
                  <a:srgbClr val="0070C0"/>
                </a:solidFill>
                <a:uFill>
                  <a:solidFill>
                    <a:srgbClr val="FFFFFF"/>
                  </a:solidFill>
                </a:uFill>
                <a:latin typeface="Arial"/>
              </a:rPr>
              <a:t> (помощь круглосуточно)</a:t>
            </a:r>
            <a:endParaRPr lang="ru-RU" sz="4400" b="0" strike="noStrike" spc="-1">
              <a:solidFill>
                <a:srgbClr val="000000"/>
              </a:solidFill>
              <a:uFill>
                <a:solidFill>
                  <a:srgbClr val="FFFFFF"/>
                </a:solidFill>
              </a:uFill>
              <a:latin typeface="Arial"/>
            </a:endParaRPr>
          </a:p>
        </p:txBody>
      </p:sp>
      <p:sp>
        <p:nvSpPr>
          <p:cNvPr id="150"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51"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52" name="CustomShape 7"/>
          <p:cNvSpPr/>
          <p:nvPr/>
        </p:nvSpPr>
        <p:spPr>
          <a:xfrm>
            <a:off x="551376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53" name="CustomShape 8"/>
          <p:cNvSpPr/>
          <p:nvPr/>
        </p:nvSpPr>
        <p:spPr>
          <a:xfrm>
            <a:off x="723636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609480" y="908640"/>
            <a:ext cx="3754440" cy="5264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600" b="0" strike="noStrike" spc="-1">
                <a:solidFill>
                  <a:srgbClr val="000000"/>
                </a:solidFill>
                <a:uFill>
                  <a:solidFill>
                    <a:srgbClr val="FFFFFF"/>
                  </a:solidFill>
                </a:uFill>
                <a:latin typeface="Times New Roman"/>
              </a:rPr>
              <a:t>   </a:t>
            </a:r>
            <a:r>
              <a:rPr lang="ru-RU" sz="1800" b="1" strike="noStrike" spc="-1">
                <a:solidFill>
                  <a:srgbClr val="000000"/>
                </a:solidFill>
                <a:uFill>
                  <a:solidFill>
                    <a:srgbClr val="FFFFFF"/>
                  </a:solidFill>
                </a:uFill>
                <a:latin typeface="Times New Roman"/>
              </a:rPr>
              <a:t>Не открывайте дверь никому</a:t>
            </a:r>
            <a:r>
              <a:rPr lang="ru-RU" sz="1800" b="0" strike="noStrike" spc="-1">
                <a:solidFill>
                  <a:srgbClr val="000000"/>
                </a:solidFill>
                <a:uFill>
                  <a:solidFill>
                    <a:srgbClr val="FFFFFF"/>
                  </a:solidFill>
                </a:uFill>
                <a:latin typeface="Times New Roman"/>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 позвать на помощь из окна, стучать по трубам отопления или водопровода, выбросить в окно заметные предметы и так далее.</a:t>
            </a:r>
            <a:endParaRPr lang="ru-RU" sz="3200" b="0" strike="noStrike" spc="-1">
              <a:solidFill>
                <a:srgbClr val="000000"/>
              </a:solidFill>
              <a:uFill>
                <a:solidFill>
                  <a:srgbClr val="FFFFFF"/>
                </a:solidFill>
              </a:uFill>
              <a:latin typeface="Arial"/>
            </a:endParaRPr>
          </a:p>
          <a:p>
            <a:pPr algn="just">
              <a:lnSpc>
                <a:spcPct val="100000"/>
              </a:lnSpc>
            </a:pPr>
            <a:r>
              <a:rPr lang="ru-RU" sz="1800" b="1" strike="noStrike" spc="-1">
                <a:solidFill>
                  <a:srgbClr val="000000"/>
                </a:solidFill>
                <a:uFill>
                  <a:solidFill>
                    <a:srgbClr val="FFFFFF"/>
                  </a:solidFill>
                </a:uFill>
                <a:latin typeface="Times New Roman"/>
              </a:rPr>
              <a:t>   Не открывайте дверь, если глазок  закрыт с другой стороны, если на площадке никого не видно.</a:t>
            </a:r>
            <a:endParaRPr lang="ru-RU" sz="3200" b="0" strike="noStrike" spc="-1">
              <a:solidFill>
                <a:srgbClr val="000000"/>
              </a:solidFill>
              <a:uFill>
                <a:solidFill>
                  <a:srgbClr val="FFFFFF"/>
                </a:solidFill>
              </a:uFill>
              <a:latin typeface="Arial"/>
            </a:endParaRPr>
          </a:p>
          <a:p>
            <a:pPr algn="just">
              <a:lnSpc>
                <a:spcPct val="100000"/>
              </a:lnSpc>
            </a:pPr>
            <a:r>
              <a:rPr lang="ru-RU" sz="1800" b="0" strike="noStrike" spc="-1">
                <a:solidFill>
                  <a:srgbClr val="000000"/>
                </a:solidFill>
                <a:uFill>
                  <a:solidFill>
                    <a:srgbClr val="FFFFFF"/>
                  </a:solidFill>
                </a:uFill>
                <a:latin typeface="Times New Roman"/>
              </a:rPr>
              <a:t>Если потеряли ключи, не бойтесь сразу сказать об этом  родителям. Не оставляйте в дверях записок – это привлекает внимание посторонних. </a:t>
            </a:r>
            <a:endParaRPr lang="ru-RU" sz="3200" b="0" strike="noStrike" spc="-1">
              <a:solidFill>
                <a:srgbClr val="000000"/>
              </a:solidFill>
              <a:uFill>
                <a:solidFill>
                  <a:srgbClr val="FFFFFF"/>
                </a:solidFill>
              </a:uFill>
              <a:latin typeface="Arial"/>
            </a:endParaRPr>
          </a:p>
          <a:p>
            <a:pPr algn="just">
              <a:lnSpc>
                <a:spcPct val="100000"/>
              </a:lnSpc>
            </a:pPr>
            <a:r>
              <a:rPr lang="ru-RU" sz="1800" b="1" strike="noStrike" spc="-1">
                <a:solidFill>
                  <a:srgbClr val="000000"/>
                </a:solidFill>
                <a:uFill>
                  <a:solidFill>
                    <a:srgbClr val="FFFFFF"/>
                  </a:solidFill>
                </a:uFill>
                <a:latin typeface="Times New Roman"/>
              </a:rPr>
              <a:t>   Не входите в лифт с подозрительными и незнакомыми людьми</a:t>
            </a:r>
            <a:r>
              <a:rPr lang="ru-RU" sz="1800" b="0" strike="noStrike" spc="-1">
                <a:solidFill>
                  <a:srgbClr val="000000"/>
                </a:solidFill>
                <a:uFill>
                  <a:solidFill>
                    <a:srgbClr val="FFFFFF"/>
                  </a:solidFill>
                </a:uFill>
                <a:latin typeface="Times New Roman"/>
              </a:rPr>
              <a:t>, а если попутчик уже вошел в лифт, контролируйте его поведение, повернувшись к нему лицом.</a:t>
            </a:r>
            <a:endParaRPr lang="ru-RU" sz="3200" b="0" strike="noStrike" spc="-1">
              <a:solidFill>
                <a:srgbClr val="000000"/>
              </a:solidFill>
              <a:uFill>
                <a:solidFill>
                  <a:srgbClr val="FFFFFF"/>
                </a:solidFill>
              </a:uFill>
              <a:latin typeface="Arial"/>
            </a:endParaRPr>
          </a:p>
        </p:txBody>
      </p:sp>
      <p:sp>
        <p:nvSpPr>
          <p:cNvPr id="155" name="CustomShape 2"/>
          <p:cNvSpPr/>
          <p:nvPr/>
        </p:nvSpPr>
        <p:spPr>
          <a:xfrm>
            <a:off x="279360" y="270720"/>
            <a:ext cx="4104000" cy="637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ОДИН ДОМА</a:t>
            </a:r>
            <a:endParaRPr lang="ru-RU" sz="4400" b="0" strike="noStrike" spc="-1">
              <a:solidFill>
                <a:srgbClr val="000000"/>
              </a:solidFill>
              <a:uFill>
                <a:solidFill>
                  <a:srgbClr val="FFFFFF"/>
                </a:solidFill>
              </a:uFill>
              <a:latin typeface="Arial"/>
            </a:endParaRPr>
          </a:p>
        </p:txBody>
      </p:sp>
      <p:sp>
        <p:nvSpPr>
          <p:cNvPr id="156" name="TextShape 3"/>
          <p:cNvSpPr txBox="1"/>
          <p:nvPr/>
        </p:nvSpPr>
        <p:spPr>
          <a:xfrm>
            <a:off x="5004000" y="908640"/>
            <a:ext cx="3754440" cy="5184360"/>
          </a:xfrm>
          <a:prstGeom prst="rect">
            <a:avLst/>
          </a:prstGeom>
          <a:noFill/>
          <a:ln>
            <a:noFill/>
          </a:ln>
        </p:spPr>
        <p:txBody>
          <a:bodyPr/>
          <a:lstStyle/>
          <a:p>
            <a:pPr algn="just">
              <a:lnSpc>
                <a:spcPct val="100000"/>
              </a:lnSpc>
            </a:pPr>
            <a:r>
              <a:rPr lang="ru-RU" sz="1600" b="0" strike="noStrike" spc="-1">
                <a:solidFill>
                  <a:srgbClr val="404040"/>
                </a:solidFill>
                <a:uFill>
                  <a:solidFill>
                    <a:srgbClr val="FFFFFF"/>
                  </a:solidFill>
                </a:uFill>
                <a:latin typeface="Times New Roman"/>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Любые электрические приборы и оборудование, </a:t>
            </a:r>
            <a:r>
              <a:rPr lang="ru-RU" sz="1600" b="0" strike="noStrike" spc="-1">
                <a:solidFill>
                  <a:srgbClr val="404040"/>
                </a:solidFill>
                <a:uFill>
                  <a:solidFill>
                    <a:srgbClr val="FFFFFF"/>
                  </a:solidFill>
                </a:uFill>
                <a:latin typeface="Times New Roman"/>
              </a:rPr>
              <a:t>независимо от уровня напряжения,</a:t>
            </a:r>
            <a:r>
              <a:rPr lang="ru-RU" sz="1600" b="1" strike="noStrike" spc="-1">
                <a:solidFill>
                  <a:srgbClr val="404040"/>
                </a:solidFill>
                <a:uFill>
                  <a:solidFill>
                    <a:srgbClr val="FFFFFF"/>
                  </a:solidFill>
                </a:uFill>
                <a:latin typeface="Times New Roman"/>
              </a:rPr>
              <a:t> являются потенциальными источниками опасности</a:t>
            </a:r>
            <a:r>
              <a:rPr lang="ru-RU" sz="1600" b="0" strike="noStrike" spc="-1">
                <a:solidFill>
                  <a:srgbClr val="404040"/>
                </a:solidFill>
                <a:uFill>
                  <a:solidFill>
                    <a:srgbClr val="FFFFFF"/>
                  </a:solidFill>
                </a:uFill>
                <a:latin typeface="Times New Roman"/>
              </a:rPr>
              <a:t>.</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Никогда </a:t>
            </a:r>
            <a:r>
              <a:rPr lang="ru-RU" sz="1600" b="1" strike="noStrike" spc="-1">
                <a:solidFill>
                  <a:srgbClr val="404040"/>
                </a:solidFill>
                <a:uFill>
                  <a:solidFill>
                    <a:srgbClr val="FFFFFF"/>
                  </a:solidFill>
                </a:uFill>
                <a:latin typeface="Times New Roman"/>
              </a:rPr>
              <a:t>не вытирайте мокрой тряпкой </a:t>
            </a:r>
            <a:r>
              <a:rPr lang="ru-RU" sz="1600" b="0" strike="noStrike" spc="-1">
                <a:solidFill>
                  <a:srgbClr val="404040"/>
                </a:solidFill>
                <a:uFill>
                  <a:solidFill>
                    <a:srgbClr val="FFFFFF"/>
                  </a:solidFill>
                </a:uFill>
                <a:latin typeface="Times New Roman"/>
              </a:rPr>
              <a:t>даже выключенные </a:t>
            </a:r>
            <a:r>
              <a:rPr lang="ru-RU" sz="1600" b="1" strike="noStrike" spc="-1">
                <a:solidFill>
                  <a:srgbClr val="404040"/>
                </a:solidFill>
                <a:uFill>
                  <a:solidFill>
                    <a:srgbClr val="FFFFFF"/>
                  </a:solidFill>
                </a:uFill>
                <a:latin typeface="Times New Roman"/>
              </a:rPr>
              <a:t>электросветильники.  </a:t>
            </a:r>
            <a:r>
              <a:rPr lang="ru-RU" sz="1600" b="0" strike="noStrike" spc="-1">
                <a:solidFill>
                  <a:srgbClr val="404040"/>
                </a:solidFill>
                <a:uFill>
                  <a:solidFill>
                    <a:srgbClr val="FFFFFF"/>
                  </a:solidFill>
                </a:uFill>
                <a:latin typeface="Times New Roman"/>
              </a:rPr>
              <a:t>Одновременно прикасаться к электроприборам и заземленных предметам смертельно  опасно.</a:t>
            </a:r>
            <a:endParaRPr lang="ru-RU" sz="2200" b="0" strike="noStrike" spc="-1">
              <a:solidFill>
                <a:srgbClr val="404040"/>
              </a:solidFill>
              <a:uFill>
                <a:solidFill>
                  <a:srgbClr val="FFFFFF"/>
                </a:solidFill>
              </a:uFill>
              <a:latin typeface="Trebuchet MS"/>
            </a:endParaRPr>
          </a:p>
          <a:p>
            <a:pPr algn="just">
              <a:lnSpc>
                <a:spcPct val="100000"/>
              </a:lnSpc>
            </a:pPr>
            <a:r>
              <a:rPr lang="ru-RU" sz="1600" b="1" strike="noStrike" spc="-1">
                <a:solidFill>
                  <a:srgbClr val="404040"/>
                </a:solidFill>
                <a:uFill>
                  <a:solidFill>
                    <a:srgbClr val="FFFFFF"/>
                  </a:solidFill>
                </a:uFill>
                <a:latin typeface="Times New Roman"/>
              </a:rPr>
              <a:t>   Не наматывайте провод на горячий утюг.</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Не включайте в одну розетку несколько электроприборов. </a:t>
            </a:r>
            <a:r>
              <a:rPr lang="ru-RU" sz="1600" b="0" strike="noStrike" spc="-1">
                <a:solidFill>
                  <a:srgbClr val="404040"/>
                </a:solidFill>
                <a:uFill>
                  <a:solidFill>
                    <a:srgbClr val="FFFFFF"/>
                  </a:solidFill>
                </a:uFill>
                <a:latin typeface="Times New Roman"/>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endParaRPr lang="ru-RU" sz="2200" b="0" strike="noStrike" spc="-1">
              <a:solidFill>
                <a:srgbClr val="404040"/>
              </a:solidFill>
              <a:uFill>
                <a:solidFill>
                  <a:srgbClr val="FFFFFF"/>
                </a:solidFill>
              </a:uFill>
              <a:latin typeface="Trebuchet MS"/>
            </a:endParaRPr>
          </a:p>
          <a:p>
            <a:pPr algn="just">
              <a:lnSpc>
                <a:spcPct val="100000"/>
              </a:lnSpc>
            </a:pPr>
            <a:r>
              <a:rPr lang="ru-RU" sz="1600" b="0" strike="noStrike" spc="-1">
                <a:solidFill>
                  <a:srgbClr val="404040"/>
                </a:solidFill>
                <a:uFill>
                  <a:solidFill>
                    <a:srgbClr val="FFFFFF"/>
                  </a:solidFill>
                </a:uFill>
                <a:latin typeface="Times New Roman"/>
              </a:rPr>
              <a:t>    </a:t>
            </a:r>
            <a:r>
              <a:rPr lang="ru-RU" sz="1600" b="1" strike="noStrike" spc="-1">
                <a:solidFill>
                  <a:srgbClr val="404040"/>
                </a:solidFill>
                <a:uFill>
                  <a:solidFill>
                    <a:srgbClr val="FFFFFF"/>
                  </a:solidFill>
                </a:uFill>
                <a:latin typeface="Times New Roman"/>
              </a:rPr>
              <a:t>Не оставляйте включенный прибор без присмотра.</a:t>
            </a:r>
            <a:endParaRPr lang="ru-RU" sz="2200" b="0" strike="noStrike" spc="-1">
              <a:solidFill>
                <a:srgbClr val="404040"/>
              </a:solidFill>
              <a:uFill>
                <a:solidFill>
                  <a:srgbClr val="FFFFFF"/>
                </a:solidFill>
              </a:uFill>
              <a:latin typeface="Trebuchet MS"/>
            </a:endParaRPr>
          </a:p>
        </p:txBody>
      </p:sp>
      <p:sp>
        <p:nvSpPr>
          <p:cNvPr id="157" name="CustomShape 4"/>
          <p:cNvSpPr/>
          <p:nvPr/>
        </p:nvSpPr>
        <p:spPr>
          <a:xfrm>
            <a:off x="4860000" y="116640"/>
            <a:ext cx="4104000" cy="921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ОСТОРОЖНО, ЭЛЕКТРИЧЕСТВО</a:t>
            </a:r>
            <a:endParaRPr lang="ru-RU" sz="4400" b="0" strike="noStrike" spc="-1">
              <a:solidFill>
                <a:srgbClr val="000000"/>
              </a:solidFill>
              <a:uFill>
                <a:solidFill>
                  <a:srgbClr val="FFFFFF"/>
                </a:solidFill>
              </a:uFill>
              <a:latin typeface="Arial"/>
            </a:endParaRPr>
          </a:p>
        </p:txBody>
      </p:sp>
      <p:sp>
        <p:nvSpPr>
          <p:cNvPr id="158"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59"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60" name="CustomShape 7"/>
          <p:cNvSpPr/>
          <p:nvPr/>
        </p:nvSpPr>
        <p:spPr>
          <a:xfrm>
            <a:off x="544176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61" name="CustomShape 8"/>
          <p:cNvSpPr/>
          <p:nvPr/>
        </p:nvSpPr>
        <p:spPr>
          <a:xfrm>
            <a:off x="716436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609480" y="980640"/>
            <a:ext cx="3754440" cy="5192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100" b="0" strike="noStrike" spc="-1">
                <a:solidFill>
                  <a:srgbClr val="000000"/>
                </a:solidFill>
                <a:uFill>
                  <a:solidFill>
                    <a:srgbClr val="FFFFFF"/>
                  </a:solidFill>
                </a:uFill>
                <a:latin typeface="Times New Roman"/>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Соблюдайте последовательность включения газовых приборов: </a:t>
            </a:r>
            <a:r>
              <a:rPr lang="ru-RU" sz="2100" b="1" strike="noStrike" spc="-1">
                <a:solidFill>
                  <a:srgbClr val="000000"/>
                </a:solidFill>
                <a:uFill>
                  <a:solidFill>
                    <a:srgbClr val="FFFFFF"/>
                  </a:solidFill>
                </a:uFill>
                <a:latin typeface="Times New Roman"/>
              </a:rPr>
              <a:t>сначала зажгите спичку, а затем откройте подачу газа.</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Если произошла утечка газа, необходимо сразу же открыть окна и двери.</a:t>
            </a:r>
            <a:endParaRPr lang="ru-RU" sz="3200" b="0" strike="noStrike" spc="-1">
              <a:solidFill>
                <a:srgbClr val="000000"/>
              </a:solidFill>
              <a:uFill>
                <a:solidFill>
                  <a:srgbClr val="FFFFFF"/>
                </a:solidFill>
              </a:uFill>
              <a:latin typeface="Arial"/>
            </a:endParaRPr>
          </a:p>
          <a:p>
            <a:pPr algn="just">
              <a:lnSpc>
                <a:spcPct val="100000"/>
              </a:lnSpc>
            </a:pPr>
            <a:r>
              <a:rPr lang="ru-RU" sz="2100" b="1" strike="noStrike" spc="-1">
                <a:solidFill>
                  <a:srgbClr val="000000"/>
                </a:solidFill>
                <a:uFill>
                  <a:solidFill>
                    <a:srgbClr val="FFFFFF"/>
                  </a:solidFill>
                </a:uFill>
                <a:latin typeface="Times New Roman"/>
              </a:rPr>
              <a:t>   При появлении запаха газа немедленно выключите газовую плиту</a:t>
            </a:r>
            <a:r>
              <a:rPr lang="ru-RU" sz="2100" b="0" strike="noStrike" spc="-1">
                <a:solidFill>
                  <a:srgbClr val="000000"/>
                </a:solidFill>
                <a:uFill>
                  <a:solidFill>
                    <a:srgbClr val="FFFFFF"/>
                  </a:solidFill>
                </a:uFill>
                <a:latin typeface="Times New Roman"/>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b="0" strike="noStrike" spc="-1">
                <a:solidFill>
                  <a:srgbClr val="FF0000"/>
                </a:solidFill>
                <a:uFill>
                  <a:solidFill>
                    <a:srgbClr val="FFFFFF"/>
                  </a:solidFill>
                </a:uFill>
                <a:latin typeface="Times New Roman"/>
              </a:rPr>
              <a:t>Единый телефон службы спасения – «112».</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Ни в коем случае нельзя зажигать спички, включать и выключать электрический свет, так как малейшая искра способна вызвать пожар.</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Если есть необходимость войте в помещение, где произошла утечка газа, следует закрыть рот и нос платком.</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a:t>
            </a:r>
            <a:r>
              <a:rPr lang="ru-RU" sz="2100" b="1" strike="noStrike" spc="-1">
                <a:solidFill>
                  <a:srgbClr val="000000"/>
                </a:solidFill>
                <a:uFill>
                  <a:solidFill>
                    <a:srgbClr val="FFFFFF"/>
                  </a:solidFill>
                </a:uFill>
                <a:latin typeface="Times New Roman"/>
              </a:rPr>
              <a:t>Помните, что взрыв бытового газа в помещении может стать причиной обрушения здания или его части, возникновения пожара, травмирования и гибели людей. </a:t>
            </a:r>
            <a:endParaRPr lang="ru-RU" sz="3200" b="0" strike="noStrike" spc="-1">
              <a:solidFill>
                <a:srgbClr val="000000"/>
              </a:solidFill>
              <a:uFill>
                <a:solidFill>
                  <a:srgbClr val="FFFFFF"/>
                </a:solidFill>
              </a:uFill>
              <a:latin typeface="Arial"/>
            </a:endParaRPr>
          </a:p>
        </p:txBody>
      </p:sp>
      <p:sp>
        <p:nvSpPr>
          <p:cNvPr id="163" name="CustomShape 2"/>
          <p:cNvSpPr/>
          <p:nvPr/>
        </p:nvSpPr>
        <p:spPr>
          <a:xfrm>
            <a:off x="609480" y="270720"/>
            <a:ext cx="3773520" cy="709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А У НАС В КВАРТИРЕ ГАЗ…</a:t>
            </a:r>
            <a:endParaRPr lang="ru-RU" sz="4400" b="0" strike="noStrike" spc="-1">
              <a:solidFill>
                <a:srgbClr val="000000"/>
              </a:solidFill>
              <a:uFill>
                <a:solidFill>
                  <a:srgbClr val="FFFFFF"/>
                </a:solidFill>
              </a:uFill>
              <a:latin typeface="Arial"/>
            </a:endParaRPr>
          </a:p>
        </p:txBody>
      </p:sp>
      <p:sp>
        <p:nvSpPr>
          <p:cNvPr id="164" name="TextShape 3"/>
          <p:cNvSpPr txBox="1"/>
          <p:nvPr/>
        </p:nvSpPr>
        <p:spPr>
          <a:xfrm>
            <a:off x="5004000" y="836640"/>
            <a:ext cx="3754440" cy="5256360"/>
          </a:xfrm>
          <a:prstGeom prst="rect">
            <a:avLst/>
          </a:prstGeom>
          <a:noFill/>
          <a:ln>
            <a:noFill/>
          </a:ln>
        </p:spPr>
        <p:txBody>
          <a:bodyPr/>
          <a:lstStyle/>
          <a:p>
            <a:pPr algn="just">
              <a:lnSpc>
                <a:spcPct val="100000"/>
              </a:lnSpc>
            </a:pPr>
            <a:r>
              <a:rPr lang="ru-RU" sz="1200" b="0" strike="noStrike" spc="-1">
                <a:solidFill>
                  <a:srgbClr val="404040"/>
                </a:solidFill>
                <a:uFill>
                  <a:solidFill>
                    <a:srgbClr val="FFFFFF"/>
                  </a:solidFill>
                </a:uFill>
                <a:latin typeface="Times New Roman"/>
              </a:rPr>
              <a:t>   Пожар – самое распространенное бедствие. </a:t>
            </a:r>
            <a:r>
              <a:rPr lang="ru-RU" sz="1200" b="1" strike="noStrike" spc="-1">
                <a:solidFill>
                  <a:srgbClr val="404040"/>
                </a:solidFill>
                <a:uFill>
                  <a:solidFill>
                    <a:srgbClr val="FFFFFF"/>
                  </a:solidFill>
                </a:uFill>
                <a:latin typeface="Times New Roman"/>
              </a:rPr>
              <a:t>Никогда не играйте с огнем</a:t>
            </a:r>
            <a:r>
              <a:rPr lang="ru-RU" sz="1200" b="0" strike="noStrike" spc="-1">
                <a:solidFill>
                  <a:srgbClr val="404040"/>
                </a:solidFill>
                <a:uFill>
                  <a:solidFill>
                    <a:srgbClr val="FFFFFF"/>
                  </a:solidFill>
                </a:uFill>
                <a:latin typeface="Times New Roman"/>
              </a:rPr>
              <a:t> и никому не позволяйте шутить с ним!</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в вашей квартире что-то загорелось, не паникуйте. </a:t>
            </a:r>
            <a:r>
              <a:rPr lang="ru-RU" sz="1200" b="1" strike="noStrike" spc="-1">
                <a:solidFill>
                  <a:srgbClr val="404040"/>
                </a:solidFill>
                <a:uFill>
                  <a:solidFill>
                    <a:srgbClr val="FFFFFF"/>
                  </a:solidFill>
                </a:uFill>
                <a:latin typeface="Times New Roman"/>
              </a:rPr>
              <a:t>Срочно покиньте квартиру, предупредите соседей и вызовите пожарных</a:t>
            </a:r>
            <a:r>
              <a:rPr lang="ru-RU" sz="1200" b="0" strike="noStrike" spc="-1">
                <a:solidFill>
                  <a:srgbClr val="404040"/>
                </a:solidFill>
                <a:uFill>
                  <a:solidFill>
                    <a:srgbClr val="FFFFFF"/>
                  </a:solidFill>
                </a:uFill>
                <a:latin typeface="Times New Roman"/>
              </a:rPr>
              <a:t>.</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strike="noStrike" spc="-1">
                <a:solidFill>
                  <a:srgbClr val="404040"/>
                </a:solidFill>
                <a:uFill>
                  <a:solidFill>
                    <a:srgbClr val="FFFFFF"/>
                  </a:solidFill>
                </a:uFill>
                <a:latin typeface="Times New Roman"/>
              </a:rPr>
              <a:t>Нельзя открывать окна во время пожара</a:t>
            </a:r>
            <a:r>
              <a:rPr lang="ru-RU" sz="1200" b="0" strike="noStrike" spc="-1">
                <a:solidFill>
                  <a:srgbClr val="404040"/>
                </a:solidFill>
                <a:uFill>
                  <a:solidFill>
                    <a:srgbClr val="FFFFFF"/>
                  </a:solidFill>
                </a:uFill>
                <a:latin typeface="Times New Roman"/>
              </a:rPr>
              <a:t>: приток кислорода только даст огню силы разгореться.</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2200" b="0" strike="noStrike" spc="-1">
              <a:solidFill>
                <a:srgbClr val="404040"/>
              </a:solidFill>
              <a:uFill>
                <a:solidFill>
                  <a:srgbClr val="FFFFFF"/>
                </a:solidFill>
              </a:uFill>
              <a:latin typeface="Trebuchet MS"/>
            </a:endParaRPr>
          </a:p>
        </p:txBody>
      </p:sp>
      <p:sp>
        <p:nvSpPr>
          <p:cNvPr id="165" name="CustomShape 4"/>
          <p:cNvSpPr/>
          <p:nvPr/>
        </p:nvSpPr>
        <p:spPr>
          <a:xfrm>
            <a:off x="4860000" y="116640"/>
            <a:ext cx="4104000" cy="921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ЕСЛИ В ДОМЕ ПОЖАР</a:t>
            </a:r>
            <a:endParaRPr lang="ru-RU" sz="4400" b="0" strike="noStrike" spc="-1">
              <a:solidFill>
                <a:srgbClr val="000000"/>
              </a:solidFill>
              <a:uFill>
                <a:solidFill>
                  <a:srgbClr val="FFFFFF"/>
                </a:solidFill>
              </a:uFill>
              <a:latin typeface="Arial"/>
            </a:endParaRPr>
          </a:p>
        </p:txBody>
      </p:sp>
      <p:sp>
        <p:nvSpPr>
          <p:cNvPr id="166"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67"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68" name="CustomShape 7"/>
          <p:cNvSpPr/>
          <p:nvPr/>
        </p:nvSpPr>
        <p:spPr>
          <a:xfrm>
            <a:off x="5585760" y="6093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69" name="CustomShape 8"/>
          <p:cNvSpPr/>
          <p:nvPr/>
        </p:nvSpPr>
        <p:spPr>
          <a:xfrm>
            <a:off x="7308360" y="6093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609480" y="908640"/>
            <a:ext cx="3754440" cy="5264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100" b="0" strike="noStrike" spc="-1">
                <a:solidFill>
                  <a:srgbClr val="000000"/>
                </a:solidFill>
                <a:uFill>
                  <a:solidFill>
                    <a:srgbClr val="FFFFFF"/>
                  </a:solidFill>
                </a:uFill>
                <a:latin typeface="Times New Roman"/>
              </a:rPr>
              <a:t>   Если вы разбили градусник, помните главное – </a:t>
            </a:r>
            <a:r>
              <a:rPr lang="ru-RU" sz="2100" b="1" strike="noStrike" spc="-1">
                <a:solidFill>
                  <a:srgbClr val="000000"/>
                </a:solidFill>
                <a:uFill>
                  <a:solidFill>
                    <a:srgbClr val="FFFFFF"/>
                  </a:solidFill>
                </a:uFill>
                <a:latin typeface="Times New Roman"/>
              </a:rPr>
              <a:t>убирать ртуть надо тщательно и быстро. </a:t>
            </a:r>
            <a:r>
              <a:rPr lang="ru-RU" sz="2100" b="0" strike="noStrike" spc="-1">
                <a:solidFill>
                  <a:srgbClr val="000000"/>
                </a:solidFill>
                <a:uFill>
                  <a:solidFill>
                    <a:srgbClr val="FFFFFF"/>
                  </a:solidFill>
                </a:uFill>
                <a:latin typeface="Times New Roman"/>
              </a:rPr>
              <a:t>Перед сбором ртути наденьте марлевую повязку и резиновые перчатки:  вещество не должно соприкасаться с обнаженными участками кожи.</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Ограничьте место аварии. Ртуть прилипает к поверхностям и может быть легко разнесена на подошвах обуви по другим участкам помещения.</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Мелкие капельки можно собрать с помощью шприца, резиновой груши, двух листов бумаги, лекопластыря, скотча, мокрой газеты.</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Место разлива ртути обработайте концентрированных раствором марганцовки или хлорной извести.</a:t>
            </a:r>
            <a:endParaRPr lang="ru-RU" sz="3200" b="0" strike="noStrike" spc="-1">
              <a:solidFill>
                <a:srgbClr val="000000"/>
              </a:solidFill>
              <a:uFill>
                <a:solidFill>
                  <a:srgbClr val="FFFFFF"/>
                </a:solidFill>
              </a:uFill>
              <a:latin typeface="Arial"/>
            </a:endParaRPr>
          </a:p>
          <a:p>
            <a:pPr algn="just">
              <a:lnSpc>
                <a:spcPct val="100000"/>
              </a:lnSpc>
            </a:pPr>
            <a:r>
              <a:rPr lang="ru-RU" sz="2100" b="1" strike="noStrike" spc="-1">
                <a:solidFill>
                  <a:srgbClr val="000000"/>
                </a:solidFill>
                <a:uFill>
                  <a:solidFill>
                    <a:srgbClr val="FFFFFF"/>
                  </a:solidFill>
                </a:uFill>
                <a:latin typeface="Times New Roman"/>
              </a:rPr>
              <a:t>   Откройте окна и проветрите помещение.</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Если и остались какие-либо испарения, пусть выветриваются в окно.</a:t>
            </a:r>
            <a:endParaRPr lang="ru-RU" sz="3200" b="0" strike="noStrike" spc="-1">
              <a:solidFill>
                <a:srgbClr val="000000"/>
              </a:solidFill>
              <a:uFill>
                <a:solidFill>
                  <a:srgbClr val="FFFFFF"/>
                </a:solidFill>
              </a:uFill>
              <a:latin typeface="Arial"/>
            </a:endParaRPr>
          </a:p>
          <a:p>
            <a:pPr algn="just">
              <a:lnSpc>
                <a:spcPct val="100000"/>
              </a:lnSpc>
            </a:pPr>
            <a:r>
              <a:rPr lang="ru-RU" sz="2100" b="0" strike="noStrike" spc="-1">
                <a:solidFill>
                  <a:srgbClr val="000000"/>
                </a:solidFill>
                <a:uFill>
                  <a:solidFill>
                    <a:srgbClr val="FFFFFF"/>
                  </a:solidFill>
                </a:uFill>
                <a:latin typeface="Times New Roman"/>
              </a:rPr>
              <a:t>   Вызовите специалистов, позвонив в службу «112».  </a:t>
            </a:r>
            <a:r>
              <a:rPr lang="ru-RU" sz="2100" b="1" strike="noStrike" spc="-1">
                <a:solidFill>
                  <a:srgbClr val="000000"/>
                </a:solidFill>
                <a:uFill>
                  <a:solidFill>
                    <a:srgbClr val="FFFFFF"/>
                  </a:solidFill>
                </a:uFill>
                <a:latin typeface="Times New Roman"/>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3200" b="0" strike="noStrike" spc="-1">
              <a:solidFill>
                <a:srgbClr val="000000"/>
              </a:solidFill>
              <a:uFill>
                <a:solidFill>
                  <a:srgbClr val="FFFFFF"/>
                </a:solidFill>
              </a:uFill>
              <a:latin typeface="Arial"/>
            </a:endParaRPr>
          </a:p>
        </p:txBody>
      </p:sp>
      <p:sp>
        <p:nvSpPr>
          <p:cNvPr id="171" name="CustomShape 2"/>
          <p:cNvSpPr/>
          <p:nvPr/>
        </p:nvSpPr>
        <p:spPr>
          <a:xfrm>
            <a:off x="539640" y="270720"/>
            <a:ext cx="3843720" cy="709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ЕСЛИ ВЫ РАЗБИЛИ ГРАДУСНИК</a:t>
            </a:r>
            <a:endParaRPr lang="ru-RU" sz="4400" b="0" strike="noStrike" spc="-1">
              <a:solidFill>
                <a:srgbClr val="000000"/>
              </a:solidFill>
              <a:uFill>
                <a:solidFill>
                  <a:srgbClr val="FFFFFF"/>
                </a:solidFill>
              </a:uFill>
              <a:latin typeface="Arial"/>
            </a:endParaRPr>
          </a:p>
        </p:txBody>
      </p:sp>
      <p:sp>
        <p:nvSpPr>
          <p:cNvPr id="172" name="TextShape 3"/>
          <p:cNvSpPr txBox="1"/>
          <p:nvPr/>
        </p:nvSpPr>
        <p:spPr>
          <a:xfrm>
            <a:off x="5004000" y="908640"/>
            <a:ext cx="3754440" cy="5184360"/>
          </a:xfrm>
          <a:prstGeom prst="rect">
            <a:avLst/>
          </a:prstGeom>
          <a:noFill/>
          <a:ln>
            <a:noFill/>
          </a:ln>
        </p:spPr>
        <p:txBody>
          <a:bodyPr/>
          <a:lstStyle/>
          <a:p>
            <a:pPr algn="just">
              <a:lnSpc>
                <a:spcPct val="100000"/>
              </a:lnSpc>
            </a:pPr>
            <a:r>
              <a:rPr lang="ru-RU" sz="1200" b="1" strike="noStrike" spc="-1">
                <a:solidFill>
                  <a:srgbClr val="404040"/>
                </a:solidFill>
                <a:uFill>
                  <a:solidFill>
                    <a:srgbClr val="FFFFFF"/>
                  </a:solidFill>
                </a:uFill>
                <a:latin typeface="Times New Roman"/>
              </a:rPr>
              <a:t>   Избегайте больших скоплений людей. </a:t>
            </a:r>
            <a:r>
              <a:rPr lang="ru-RU" sz="1200" b="0" strike="noStrike" spc="-1">
                <a:solidFill>
                  <a:srgbClr val="404040"/>
                </a:solidFill>
                <a:uFill>
                  <a:solidFill>
                    <a:srgbClr val="FFFFFF"/>
                  </a:solidFill>
                </a:uFill>
                <a:latin typeface="Times New Roman"/>
              </a:rPr>
              <a:t>Не присоединяйтесь к толпе, как бы ни хотелось посмотреть на происходящие события.</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a:t>
            </a:r>
            <a:r>
              <a:rPr lang="ru-RU" sz="1200" b="1" strike="noStrike" spc="-1">
                <a:solidFill>
                  <a:srgbClr val="404040"/>
                </a:solidFill>
                <a:uFill>
                  <a:solidFill>
                    <a:srgbClr val="FFFFFF"/>
                  </a:solidFill>
                </a:uFill>
                <a:latin typeface="Times New Roman"/>
              </a:rPr>
              <a:t>Если оказались в толпе, позвольте ей нести вас, но попытайтесь выбраться из нее.</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Глубоко вдохните и разведите согнутые в локтях руки чуть в стороны, чтобы грудная клетка не была сдавлена.</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давка приняла угрожающий характер, немедленно, не раздумывая, освободитель от любой ноши, прежде всего от сумки на длинном ремне и шарфа.</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что-то уронили, ни в коем случае не наклоняйтесь, чтобы поднять.</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endParaRPr lang="ru-RU" sz="2200" b="0" strike="noStrike" spc="-1">
              <a:solidFill>
                <a:srgbClr val="404040"/>
              </a:solidFill>
              <a:uFill>
                <a:solidFill>
                  <a:srgbClr val="FFFFFF"/>
                </a:solidFill>
              </a:uFill>
              <a:latin typeface="Trebuchet MS"/>
            </a:endParaRPr>
          </a:p>
        </p:txBody>
      </p:sp>
      <p:sp>
        <p:nvSpPr>
          <p:cNvPr id="173" name="CustomShape 4"/>
          <p:cNvSpPr/>
          <p:nvPr/>
        </p:nvSpPr>
        <p:spPr>
          <a:xfrm>
            <a:off x="4860000" y="116640"/>
            <a:ext cx="4104000" cy="921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ПОВЕДЕНИЕ В ТОЛПЕ</a:t>
            </a:r>
            <a:endParaRPr lang="ru-RU" sz="4400" b="0" strike="noStrike" spc="-1">
              <a:solidFill>
                <a:srgbClr val="000000"/>
              </a:solidFill>
              <a:uFill>
                <a:solidFill>
                  <a:srgbClr val="FFFFFF"/>
                </a:solidFill>
              </a:uFill>
              <a:latin typeface="Arial"/>
            </a:endParaRPr>
          </a:p>
        </p:txBody>
      </p:sp>
      <p:sp>
        <p:nvSpPr>
          <p:cNvPr id="174"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75"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76" name="CustomShape 7"/>
          <p:cNvSpPr/>
          <p:nvPr/>
        </p:nvSpPr>
        <p:spPr>
          <a:xfrm>
            <a:off x="5585760" y="6093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77" name="CustomShape 8"/>
          <p:cNvSpPr/>
          <p:nvPr/>
        </p:nvSpPr>
        <p:spPr>
          <a:xfrm>
            <a:off x="7308360" y="6093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609480" y="980640"/>
            <a:ext cx="3754440" cy="5192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2100" b="0" strike="noStrike" spc="-1">
                <a:solidFill>
                  <a:srgbClr val="000000"/>
                </a:solidFill>
                <a:uFill>
                  <a:solidFill>
                    <a:srgbClr val="FFFFFF"/>
                  </a:solidFill>
                </a:uFill>
                <a:latin typeface="Times New Roman"/>
              </a:rPr>
              <a:t>   </a:t>
            </a:r>
            <a:r>
              <a:rPr lang="ru-RU" sz="2100" b="1" strike="noStrike" spc="-1">
                <a:solidFill>
                  <a:srgbClr val="000000"/>
                </a:solidFill>
                <a:uFill>
                  <a:solidFill>
                    <a:srgbClr val="FFFFFF"/>
                  </a:solidFill>
                </a:uFill>
                <a:latin typeface="Times New Roman"/>
              </a:rPr>
              <a:t>О </a:t>
            </a:r>
            <a:r>
              <a:rPr lang="ru-RU" sz="2200" b="1" strike="noStrike" spc="-1">
                <a:solidFill>
                  <a:srgbClr val="000000"/>
                </a:solidFill>
                <a:uFill>
                  <a:solidFill>
                    <a:srgbClr val="FFFFFF"/>
                  </a:solidFill>
                </a:uFill>
                <a:latin typeface="Times New Roman"/>
              </a:rPr>
              <a:t>возможности опасности взрыва можно судить по следующим признакам:</a:t>
            </a:r>
            <a:endParaRPr lang="ru-RU" sz="3200" b="0" strike="noStrike" spc="-1">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lang="ru-RU" sz="2200" b="0" strike="noStrike" spc="-1">
                <a:solidFill>
                  <a:srgbClr val="000000"/>
                </a:solidFill>
                <a:uFill>
                  <a:solidFill>
                    <a:srgbClr val="FFFFFF"/>
                  </a:solidFill>
                </a:uFill>
                <a:latin typeface="Times New Roman"/>
              </a:rPr>
              <a:t>Проволока или шнур, натянутые в неожиданном месте;</a:t>
            </a:r>
            <a:endParaRPr lang="ru-RU" sz="3200" b="0" strike="noStrike" spc="-1">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lang="ru-RU" sz="2200" b="0" strike="noStrike" spc="-1">
                <a:solidFill>
                  <a:srgbClr val="000000"/>
                </a:solidFill>
                <a:uFill>
                  <a:solidFill>
                    <a:srgbClr val="FFFFFF"/>
                  </a:solidFill>
                </a:uFill>
                <a:latin typeface="Times New Roman"/>
              </a:rPr>
              <a:t>Сумка или предмет, оставленные в автобусе, на вокзале, у входа в здание;</a:t>
            </a:r>
            <a:endParaRPr lang="ru-RU" sz="3200" b="0" strike="noStrike" spc="-1">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lang="ru-RU" sz="2200" b="0" strike="noStrike" spc="-1">
                <a:solidFill>
                  <a:srgbClr val="000000"/>
                </a:solidFill>
                <a:uFill>
                  <a:solidFill>
                    <a:srgbClr val="FFFFFF"/>
                  </a:solidFill>
                </a:uFill>
                <a:latin typeface="Times New Roman"/>
              </a:rPr>
              <a:t>Провода, свисающие из-под кузова машины;</a:t>
            </a:r>
            <a:endParaRPr lang="ru-RU" sz="3200" b="0" strike="noStrike" spc="-1">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lang="ru-RU" sz="2200" b="0" strike="noStrike" spc="-1">
                <a:solidFill>
                  <a:srgbClr val="000000"/>
                </a:solidFill>
                <a:uFill>
                  <a:solidFill>
                    <a:srgbClr val="FFFFFF"/>
                  </a:solidFill>
                </a:uFill>
                <a:latin typeface="Times New Roman"/>
              </a:rPr>
              <a:t>Свежезасыпанная яма на обочине дороги;</a:t>
            </a:r>
            <a:endParaRPr lang="ru-RU" sz="3200" b="0" strike="noStrike" spc="-1">
              <a:solidFill>
                <a:srgbClr val="000000"/>
              </a:solidFill>
              <a:uFill>
                <a:solidFill>
                  <a:srgbClr val="FFFFFF"/>
                </a:solidFill>
              </a:uFill>
              <a:latin typeface="Arial"/>
            </a:endParaRPr>
          </a:p>
          <a:p>
            <a:pPr marL="216000" indent="-215640" algn="just">
              <a:lnSpc>
                <a:spcPct val="100000"/>
              </a:lnSpc>
              <a:buClr>
                <a:srgbClr val="000000"/>
              </a:buClr>
              <a:buFont typeface="Arial"/>
              <a:buAutoNum type="arabicPeriod"/>
            </a:pPr>
            <a:r>
              <a:rPr lang="ru-RU" sz="2200" b="0" strike="noStrike" spc="-1">
                <a:solidFill>
                  <a:srgbClr val="000000"/>
                </a:solidFill>
                <a:uFill>
                  <a:solidFill>
                    <a:srgbClr val="FFFFFF"/>
                  </a:solidFill>
                </a:uFill>
                <a:latin typeface="Times New Roman"/>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endParaRPr lang="ru-RU" sz="3200" b="0" strike="noStrike" spc="-1">
              <a:solidFill>
                <a:srgbClr val="000000"/>
              </a:solidFill>
              <a:uFill>
                <a:solidFill>
                  <a:srgbClr val="FFFFFF"/>
                </a:solidFill>
              </a:uFill>
              <a:latin typeface="Arial"/>
            </a:endParaRPr>
          </a:p>
          <a:p>
            <a:pPr algn="just">
              <a:lnSpc>
                <a:spcPct val="100000"/>
              </a:lnSpc>
            </a:pPr>
            <a:r>
              <a:rPr lang="ru-RU" sz="2200" b="1" strike="noStrike" spc="-1">
                <a:solidFill>
                  <a:srgbClr val="000000"/>
                </a:solidFill>
                <a:uFill>
                  <a:solidFill>
                    <a:srgbClr val="FFFFFF"/>
                  </a:solidFill>
                </a:uFill>
                <a:latin typeface="Times New Roman"/>
              </a:rPr>
              <a:t>   Что делать? </a:t>
            </a:r>
            <a:r>
              <a:rPr lang="ru-RU" sz="2200" b="0" strike="noStrike" spc="-1">
                <a:solidFill>
                  <a:srgbClr val="000000"/>
                </a:solidFill>
                <a:uFill>
                  <a:solidFill>
                    <a:srgbClr val="FFFFFF"/>
                  </a:solidFill>
                </a:uFill>
                <a:latin typeface="Times New Roman"/>
              </a:rPr>
              <a:t>Ни в коем случае не прикасаться! О подозрительном предмете немедленно сообщите взрослым, позвоните в полицию или МЧС.</a:t>
            </a:r>
            <a:endParaRPr lang="ru-RU" sz="3200" b="0" strike="noStrike" spc="-1">
              <a:solidFill>
                <a:srgbClr val="000000"/>
              </a:solidFill>
              <a:uFill>
                <a:solidFill>
                  <a:srgbClr val="FFFFFF"/>
                </a:solidFill>
              </a:uFill>
              <a:latin typeface="Arial"/>
            </a:endParaRPr>
          </a:p>
          <a:p>
            <a:pPr algn="just">
              <a:lnSpc>
                <a:spcPct val="100000"/>
              </a:lnSpc>
            </a:pPr>
            <a:r>
              <a:rPr lang="ru-RU" sz="2200" b="1" strike="noStrike" spc="-1">
                <a:solidFill>
                  <a:srgbClr val="000000"/>
                </a:solidFill>
                <a:uFill>
                  <a:solidFill>
                    <a:srgbClr val="FFFFFF"/>
                  </a:solidFill>
                </a:uFill>
                <a:latin typeface="Times New Roman"/>
              </a:rPr>
              <a:t>   Помните, что с угрозой террористических актов шутить нельзя!  </a:t>
            </a:r>
            <a:r>
              <a:rPr lang="ru-RU" sz="2200" b="0" strike="noStrike" spc="-1">
                <a:solidFill>
                  <a:srgbClr val="000000"/>
                </a:solidFill>
                <a:uFill>
                  <a:solidFill>
                    <a:srgbClr val="FFFFFF"/>
                  </a:solidFill>
                </a:uFill>
                <a:latin typeface="Times New Roman"/>
              </a:rPr>
              <a:t>Сообщениями по телефону о бомбе, заложенной якобы в школе, нерадивые ученики пытаются сорвать уроки. Как правило, таких «лжетеррористов» ловят, каким бы телефоном они не пользовались. Наказание несут как сами «шутники», так и их родители</a:t>
            </a:r>
            <a:r>
              <a:rPr lang="ru-RU" sz="2100" b="0" strike="noStrike" spc="-1">
                <a:solidFill>
                  <a:srgbClr val="000000"/>
                </a:solidFill>
                <a:uFill>
                  <a:solidFill>
                    <a:srgbClr val="FFFFFF"/>
                  </a:solidFill>
                </a:uFill>
                <a:latin typeface="Times New Roman"/>
              </a:rPr>
              <a:t>.</a:t>
            </a:r>
            <a:endParaRPr lang="ru-RU" sz="3200" b="0" strike="noStrike" spc="-1">
              <a:solidFill>
                <a:srgbClr val="000000"/>
              </a:solidFill>
              <a:uFill>
                <a:solidFill>
                  <a:srgbClr val="FFFFFF"/>
                </a:solidFill>
              </a:uFill>
              <a:latin typeface="Arial"/>
            </a:endParaRPr>
          </a:p>
        </p:txBody>
      </p:sp>
      <p:sp>
        <p:nvSpPr>
          <p:cNvPr id="179" name="CustomShape 2"/>
          <p:cNvSpPr/>
          <p:nvPr/>
        </p:nvSpPr>
        <p:spPr>
          <a:xfrm>
            <a:off x="279360" y="270720"/>
            <a:ext cx="4104000" cy="709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ЧТО ДЕЛАТЬ ПРИ УГРОЗЕ ТЕРАКТА?</a:t>
            </a:r>
            <a:endParaRPr lang="ru-RU" sz="4400" b="0" strike="noStrike" spc="-1">
              <a:solidFill>
                <a:srgbClr val="000000"/>
              </a:solidFill>
              <a:uFill>
                <a:solidFill>
                  <a:srgbClr val="FFFFFF"/>
                </a:solidFill>
              </a:uFill>
              <a:latin typeface="Arial"/>
            </a:endParaRPr>
          </a:p>
        </p:txBody>
      </p:sp>
      <p:sp>
        <p:nvSpPr>
          <p:cNvPr id="180" name="TextShape 3"/>
          <p:cNvSpPr txBox="1"/>
          <p:nvPr/>
        </p:nvSpPr>
        <p:spPr>
          <a:xfrm>
            <a:off x="5004000" y="908640"/>
            <a:ext cx="3816000" cy="5054040"/>
          </a:xfrm>
          <a:prstGeom prst="rect">
            <a:avLst/>
          </a:prstGeom>
          <a:noFill/>
          <a:ln>
            <a:noFill/>
          </a:ln>
        </p:spPr>
        <p:txBody>
          <a:bodyPr/>
          <a:lstStyle/>
          <a:p>
            <a:pPr algn="just">
              <a:lnSpc>
                <a:spcPct val="100000"/>
              </a:lnSpc>
            </a:pPr>
            <a:r>
              <a:rPr lang="ru-RU" sz="1200" b="1" strike="noStrike" spc="-1">
                <a:solidFill>
                  <a:srgbClr val="404040"/>
                </a:solidFill>
                <a:uFill>
                  <a:solidFill>
                    <a:srgbClr val="FFFFFF"/>
                  </a:solidFill>
                </a:uFill>
                <a:latin typeface="Times New Roman"/>
              </a:rPr>
              <a:t>   </a:t>
            </a:r>
            <a:r>
              <a:rPr lang="ru-RU" sz="1300" b="0" strike="noStrike" spc="-1">
                <a:solidFill>
                  <a:srgbClr val="404040"/>
                </a:solidFill>
                <a:uFill>
                  <a:solidFill>
                    <a:srgbClr val="FFFFFF"/>
                  </a:solidFill>
                </a:uFill>
                <a:latin typeface="Times New Roman"/>
              </a:rPr>
              <a:t>Помните, что степень агрессивности собаки зависит не только от породы, но прежде всего от ее воспитания и поведения хозяина.</a:t>
            </a:r>
            <a:endParaRPr lang="ru-RU" sz="2200" b="0" strike="noStrike" spc="-1">
              <a:solidFill>
                <a:srgbClr val="404040"/>
              </a:solidFill>
              <a:uFill>
                <a:solidFill>
                  <a:srgbClr val="FFFFFF"/>
                </a:solidFill>
              </a:uFill>
              <a:latin typeface="Trebuchet MS"/>
            </a:endParaRPr>
          </a:p>
          <a:p>
            <a:pPr algn="just">
              <a:lnSpc>
                <a:spcPct val="100000"/>
              </a:lnSpc>
            </a:pPr>
            <a:r>
              <a:rPr lang="ru-RU" sz="1300" b="1" strike="noStrike" spc="-1">
                <a:solidFill>
                  <a:srgbClr val="404040"/>
                </a:solidFill>
                <a:uFill>
                  <a:solidFill>
                    <a:srgbClr val="FFFFFF"/>
                  </a:solidFill>
                </a:uFill>
                <a:latin typeface="Times New Roman"/>
              </a:rPr>
              <a:t>   Никогда не дразните собаку! </a:t>
            </a:r>
            <a:r>
              <a:rPr lang="ru-RU" sz="1300" b="0" strike="noStrike" spc="-1">
                <a:solidFill>
                  <a:srgbClr val="404040"/>
                </a:solidFill>
                <a:uFill>
                  <a:solidFill>
                    <a:srgbClr val="FFFFFF"/>
                  </a:solidFill>
                </a:uFill>
                <a:latin typeface="Times New Roman"/>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strike="noStrike" spc="-1">
                <a:solidFill>
                  <a:srgbClr val="404040"/>
                </a:solidFill>
                <a:uFill>
                  <a:solidFill>
                    <a:srgbClr val="FFFFFF"/>
                  </a:solidFill>
                </a:uFill>
                <a:latin typeface="Times New Roman"/>
              </a:rPr>
              <a:t>отведите взгляд в сторону, ведите себя спокойно и миролюбиво</a:t>
            </a:r>
            <a:r>
              <a:rPr lang="ru-RU" sz="1300" b="0" strike="noStrike" spc="-1">
                <a:solidFill>
                  <a:srgbClr val="404040"/>
                </a:solidFill>
                <a:uFill>
                  <a:solidFill>
                    <a:srgbClr val="FFFFFF"/>
                  </a:solidFill>
                </a:uFill>
                <a:latin typeface="Times New Roman"/>
              </a:rPr>
              <a:t>.</a:t>
            </a:r>
            <a:endParaRPr lang="ru-RU" sz="2200" b="0" strike="noStrike" spc="-1">
              <a:solidFill>
                <a:srgbClr val="404040"/>
              </a:solidFill>
              <a:uFill>
                <a:solidFill>
                  <a:srgbClr val="FFFFFF"/>
                </a:solidFill>
              </a:uFill>
              <a:latin typeface="Trebuchet MS"/>
            </a:endParaRPr>
          </a:p>
          <a:p>
            <a:pPr algn="just">
              <a:lnSpc>
                <a:spcPct val="100000"/>
              </a:lnSpc>
            </a:pPr>
            <a:r>
              <a:rPr lang="ru-RU" sz="1300" b="0" strike="noStrike" spc="-1">
                <a:solidFill>
                  <a:srgbClr val="404040"/>
                </a:solidFill>
                <a:uFill>
                  <a:solidFill>
                    <a:srgbClr val="FFFFFF"/>
                  </a:solidFill>
                </a:uFill>
                <a:latin typeface="Times New Roman"/>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endParaRPr lang="ru-RU" sz="2200" b="0" strike="noStrike" spc="-1">
              <a:solidFill>
                <a:srgbClr val="404040"/>
              </a:solidFill>
              <a:uFill>
                <a:solidFill>
                  <a:srgbClr val="FFFFFF"/>
                </a:solidFill>
              </a:uFill>
              <a:latin typeface="Trebuchet MS"/>
            </a:endParaRPr>
          </a:p>
          <a:p>
            <a:pPr algn="just">
              <a:lnSpc>
                <a:spcPct val="100000"/>
              </a:lnSpc>
            </a:pPr>
            <a:r>
              <a:rPr lang="ru-RU" sz="1300" b="0" strike="noStrike" spc="-1">
                <a:solidFill>
                  <a:srgbClr val="404040"/>
                </a:solidFill>
                <a:uFill>
                  <a:solidFill>
                    <a:srgbClr val="FFFFFF"/>
                  </a:solidFill>
                </a:uFill>
                <a:latin typeface="Times New Roman"/>
              </a:rPr>
              <a:t>   Перед тем, как укусить ,собака подает упреждающие сигналы: прижимает уши, приседает на задние лапы, рычит, скалит зубы.</a:t>
            </a:r>
            <a:endParaRPr lang="ru-RU" sz="2200" b="0" strike="noStrike" spc="-1">
              <a:solidFill>
                <a:srgbClr val="404040"/>
              </a:solidFill>
              <a:uFill>
                <a:solidFill>
                  <a:srgbClr val="FFFFFF"/>
                </a:solidFill>
              </a:uFill>
              <a:latin typeface="Trebuchet MS"/>
            </a:endParaRPr>
          </a:p>
          <a:p>
            <a:pPr algn="just">
              <a:lnSpc>
                <a:spcPct val="100000"/>
              </a:lnSpc>
            </a:pPr>
            <a:r>
              <a:rPr lang="ru-RU" sz="1300" b="0" strike="noStrike" spc="-1">
                <a:solidFill>
                  <a:srgbClr val="404040"/>
                </a:solidFill>
                <a:uFill>
                  <a:solidFill>
                    <a:srgbClr val="FFFFFF"/>
                  </a:solidFill>
                </a:uFill>
                <a:latin typeface="Times New Roman"/>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endParaRPr lang="ru-RU" sz="2200" b="0" strike="noStrike" spc="-1">
              <a:solidFill>
                <a:srgbClr val="404040"/>
              </a:solidFill>
              <a:uFill>
                <a:solidFill>
                  <a:srgbClr val="FFFFFF"/>
                </a:solidFill>
              </a:uFill>
              <a:latin typeface="Trebuchet MS"/>
            </a:endParaRPr>
          </a:p>
          <a:p>
            <a:pPr algn="just">
              <a:lnSpc>
                <a:spcPct val="100000"/>
              </a:lnSpc>
            </a:pPr>
            <a:r>
              <a:rPr lang="ru-RU" sz="1300" b="0" strike="noStrike" spc="-1">
                <a:solidFill>
                  <a:srgbClr val="404040"/>
                </a:solidFill>
                <a:uFill>
                  <a:solidFill>
                    <a:srgbClr val="FFFFFF"/>
                  </a:solidFill>
                </a:uFill>
                <a:latin typeface="Times New Roman"/>
              </a:rPr>
              <a:t>   Если собака вас все-таки укусила, обязательно обратитесь к врачу.</a:t>
            </a:r>
            <a:endParaRPr lang="ru-RU" sz="2200" b="0" strike="noStrike" spc="-1">
              <a:solidFill>
                <a:srgbClr val="404040"/>
              </a:solidFill>
              <a:uFill>
                <a:solidFill>
                  <a:srgbClr val="FFFFFF"/>
                </a:solidFill>
              </a:uFill>
              <a:latin typeface="Trebuchet MS"/>
            </a:endParaRPr>
          </a:p>
        </p:txBody>
      </p:sp>
      <p:sp>
        <p:nvSpPr>
          <p:cNvPr id="181" name="CustomShape 4"/>
          <p:cNvSpPr/>
          <p:nvPr/>
        </p:nvSpPr>
        <p:spPr>
          <a:xfrm>
            <a:off x="4860000" y="44640"/>
            <a:ext cx="4104000" cy="8496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ОСТОРОЖНО, ЗЛАЯ СОБАКА!</a:t>
            </a:r>
            <a:endParaRPr lang="ru-RU" sz="4400" b="0" strike="noStrike" spc="-1">
              <a:solidFill>
                <a:srgbClr val="000000"/>
              </a:solidFill>
              <a:uFill>
                <a:solidFill>
                  <a:srgbClr val="FFFFFF"/>
                </a:solidFill>
              </a:uFill>
              <a:latin typeface="Arial"/>
            </a:endParaRPr>
          </a:p>
        </p:txBody>
      </p:sp>
      <p:sp>
        <p:nvSpPr>
          <p:cNvPr id="182"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83"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84" name="CustomShape 7"/>
          <p:cNvSpPr/>
          <p:nvPr/>
        </p:nvSpPr>
        <p:spPr>
          <a:xfrm>
            <a:off x="5585760" y="6093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85" name="CustomShape 8"/>
          <p:cNvSpPr/>
          <p:nvPr/>
        </p:nvSpPr>
        <p:spPr>
          <a:xfrm>
            <a:off x="7308360" y="6093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09480" y="836640"/>
            <a:ext cx="3754440" cy="5264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300" b="0" strike="noStrike" spc="-1">
                <a:solidFill>
                  <a:srgbClr val="404040"/>
                </a:solidFill>
                <a:uFill>
                  <a:solidFill>
                    <a:srgbClr val="FFFFFF"/>
                  </a:solidFill>
                </a:uFill>
                <a:latin typeface="Times New Roman"/>
              </a:rPr>
              <a:t>   </a:t>
            </a:r>
            <a:r>
              <a:rPr lang="ru-RU" sz="1300" b="1" strike="noStrike" spc="-1">
                <a:solidFill>
                  <a:srgbClr val="404040"/>
                </a:solidFill>
                <a:uFill>
                  <a:solidFill>
                    <a:srgbClr val="FFFFFF"/>
                  </a:solidFill>
                </a:uFill>
                <a:latin typeface="Times New Roman"/>
              </a:rPr>
              <a:t>Никогда не купайтесь в незнакомом месте.</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Безопаснее всего купаться в зоне, огороженной буйками или поплавками.</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a:t>
            </a:r>
            <a:r>
              <a:rPr lang="ru-RU" sz="1300" b="1" strike="noStrike" spc="-1">
                <a:solidFill>
                  <a:srgbClr val="404040"/>
                </a:solidFill>
                <a:uFill>
                  <a:solidFill>
                    <a:srgbClr val="FFFFFF"/>
                  </a:solidFill>
                </a:uFill>
                <a:latin typeface="Times New Roman"/>
              </a:rPr>
              <a:t>В холодную воду заходите медленно</a:t>
            </a:r>
            <a:r>
              <a:rPr lang="ru-RU" sz="1300" b="0" strike="noStrike" spc="-1">
                <a:solidFill>
                  <a:srgbClr val="404040"/>
                </a:solidFill>
                <a:uFill>
                  <a:solidFill>
                    <a:srgbClr val="FFFFFF"/>
                  </a:solidFill>
                </a:uFill>
                <a:latin typeface="Times New Roman"/>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потянте за большой палец ступню на себя. Как правило, судорога отступает.</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Не ныряйте и не прыгайте с обрыва в воду. Под водой могут оказаться затопленные бревна или железки, о которые можно пораниться.</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a:t>
            </a:r>
            <a:r>
              <a:rPr lang="ru-RU" sz="1300" b="1" strike="noStrike" spc="-1">
                <a:solidFill>
                  <a:srgbClr val="404040"/>
                </a:solidFill>
                <a:uFill>
                  <a:solidFill>
                    <a:srgbClr val="FFFFFF"/>
                  </a:solidFill>
                </a:uFill>
                <a:latin typeface="Times New Roman"/>
              </a:rPr>
              <a:t>Не купайтесь в реке, по которой плавают катера или суда. </a:t>
            </a:r>
            <a:r>
              <a:rPr lang="ru-RU" sz="1300" b="0" strike="noStrike" spc="-1">
                <a:solidFill>
                  <a:srgbClr val="404040"/>
                </a:solidFill>
                <a:uFill>
                  <a:solidFill>
                    <a:srgbClr val="FFFFFF"/>
                  </a:solidFill>
                </a:uFill>
                <a:latin typeface="Times New Roman"/>
              </a:rPr>
              <a:t>Волна от катера может накрыть вас с головой, а если вы подплывете слишком близки к судну, может затянуть под винты.</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Пользоваться 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endParaRPr lang="ru-RU" sz="3200" b="0" strike="noStrike" spc="-1">
              <a:solidFill>
                <a:srgbClr val="000000"/>
              </a:solidFill>
              <a:uFill>
                <a:solidFill>
                  <a:srgbClr val="FFFFFF"/>
                </a:solidFill>
              </a:uFill>
              <a:latin typeface="Arial"/>
            </a:endParaRPr>
          </a:p>
          <a:p>
            <a:pPr algn="just">
              <a:lnSpc>
                <a:spcPct val="100000"/>
              </a:lnSpc>
            </a:pPr>
            <a:endParaRPr lang="ru-RU" sz="3200" b="0" strike="noStrike" spc="-1">
              <a:solidFill>
                <a:srgbClr val="000000"/>
              </a:solidFill>
              <a:uFill>
                <a:solidFill>
                  <a:srgbClr val="FFFFFF"/>
                </a:solidFill>
              </a:uFill>
              <a:latin typeface="Arial"/>
            </a:endParaRPr>
          </a:p>
          <a:p>
            <a:pPr algn="just">
              <a:lnSpc>
                <a:spcPct val="100000"/>
              </a:lnSpc>
            </a:pPr>
            <a:r>
              <a:rPr lang="ru-RU" sz="1300" b="0" strike="noStrike" spc="-1">
                <a:solidFill>
                  <a:srgbClr val="404040"/>
                </a:solidFill>
                <a:uFill>
                  <a:solidFill>
                    <a:srgbClr val="FFFFFF"/>
                  </a:solidFill>
                </a:uFill>
                <a:latin typeface="Times New Roman"/>
              </a:rPr>
              <a:t> </a:t>
            </a:r>
            <a:endParaRPr lang="ru-RU" sz="3200" b="0" strike="noStrike" spc="-1">
              <a:solidFill>
                <a:srgbClr val="000000"/>
              </a:solidFill>
              <a:uFill>
                <a:solidFill>
                  <a:srgbClr val="FFFFFF"/>
                </a:solidFill>
              </a:uFill>
              <a:latin typeface="Arial"/>
            </a:endParaRPr>
          </a:p>
        </p:txBody>
      </p:sp>
      <p:sp>
        <p:nvSpPr>
          <p:cNvPr id="187" name="CustomShape 2"/>
          <p:cNvSpPr/>
          <p:nvPr/>
        </p:nvSpPr>
        <p:spPr>
          <a:xfrm>
            <a:off x="395640" y="26064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БЕЗОПАСНОСТЬ НА ВОДЕ</a:t>
            </a:r>
            <a:endParaRPr lang="ru-RU" sz="4400" b="0" strike="noStrike" spc="-1">
              <a:solidFill>
                <a:srgbClr val="000000"/>
              </a:solidFill>
              <a:uFill>
                <a:solidFill>
                  <a:srgbClr val="FFFFFF"/>
                </a:solidFill>
              </a:uFill>
              <a:latin typeface="Arial"/>
            </a:endParaRPr>
          </a:p>
        </p:txBody>
      </p:sp>
      <p:sp>
        <p:nvSpPr>
          <p:cNvPr id="188" name="TextShape 3"/>
          <p:cNvSpPr txBox="1"/>
          <p:nvPr/>
        </p:nvSpPr>
        <p:spPr>
          <a:xfrm>
            <a:off x="5004000" y="836640"/>
            <a:ext cx="3816000" cy="5054040"/>
          </a:xfrm>
          <a:prstGeom prst="rect">
            <a:avLst/>
          </a:prstGeom>
          <a:noFill/>
          <a:ln>
            <a:noFill/>
          </a:ln>
        </p:spPr>
        <p:txBody>
          <a:bodyPr/>
          <a:lstStyle/>
          <a:p>
            <a:pPr algn="just">
              <a:lnSpc>
                <a:spcPct val="100000"/>
              </a:lnSpc>
            </a:pPr>
            <a:r>
              <a:rPr lang="ru-RU" sz="1200" b="1" strike="noStrike" spc="-1">
                <a:solidFill>
                  <a:srgbClr val="404040"/>
                </a:solidFill>
                <a:uFill>
                  <a:solidFill>
                    <a:srgbClr val="FFFFFF"/>
                  </a:solidFill>
                </a:uFill>
                <a:latin typeface="Times New Roman"/>
              </a:rPr>
              <a:t>   </a:t>
            </a:r>
            <a:r>
              <a:rPr lang="ru-RU" sz="1200" b="0" strike="noStrike" spc="-1">
                <a:solidFill>
                  <a:srgbClr val="404040"/>
                </a:solidFill>
                <a:uFill>
                  <a:solidFill>
                    <a:srgbClr val="FFFFFF"/>
                  </a:solidFill>
                </a:uFill>
                <a:latin typeface="Times New Roman"/>
              </a:rPr>
              <a:t>Отправляясь  в лес, </a:t>
            </a:r>
            <a:r>
              <a:rPr lang="ru-RU" sz="1200" b="1" strike="noStrike" spc="-1">
                <a:solidFill>
                  <a:srgbClr val="404040"/>
                </a:solidFill>
                <a:uFill>
                  <a:solidFill>
                    <a:srgbClr val="FFFFFF"/>
                  </a:solidFill>
                </a:uFill>
                <a:latin typeface="Times New Roman"/>
              </a:rPr>
              <a:t>возьмите с собой водостойкие спички или зажигалку. </a:t>
            </a:r>
            <a:r>
              <a:rPr lang="ru-RU" sz="1200" b="0" strike="noStrike" spc="-1">
                <a:solidFill>
                  <a:srgbClr val="404040"/>
                </a:solidFill>
                <a:uFill>
                  <a:solidFill>
                    <a:srgbClr val="FFFFFF"/>
                  </a:solidFill>
                </a:uFill>
                <a:latin typeface="Times New Roman"/>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вы заблудились в лесу, остановитесь, присядьте и подумайте, как вам выбраться к месту, с которого вы начали путь. Для этого </a:t>
            </a:r>
            <a:r>
              <a:rPr lang="ru-RU" sz="1200" b="1" strike="noStrike" spc="-1">
                <a:solidFill>
                  <a:srgbClr val="404040"/>
                </a:solidFill>
                <a:uFill>
                  <a:solidFill>
                    <a:srgbClr val="FFFFFF"/>
                  </a:solidFill>
                </a:uFill>
                <a:latin typeface="Times New Roman"/>
              </a:rPr>
              <a:t>вспомните ориентир</a:t>
            </a:r>
            <a:r>
              <a:rPr lang="ru-RU" sz="1200" b="0" strike="noStrike" spc="-1">
                <a:solidFill>
                  <a:srgbClr val="404040"/>
                </a:solidFill>
                <a:uFill>
                  <a:solidFill>
                    <a:srgbClr val="FFFFFF"/>
                  </a:solidFill>
                </a:uFill>
                <a:latin typeface="Times New Roman"/>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Без крайней необходимость </a:t>
            </a:r>
            <a:r>
              <a:rPr lang="ru-RU" sz="1200" b="1" strike="noStrike" spc="-1">
                <a:solidFill>
                  <a:srgbClr val="404040"/>
                </a:solidFill>
                <a:uFill>
                  <a:solidFill>
                    <a:srgbClr val="FFFFFF"/>
                  </a:solidFill>
                </a:uFill>
                <a:latin typeface="Times New Roman"/>
              </a:rPr>
              <a:t>не идите через болото</a:t>
            </a:r>
            <a:r>
              <a:rPr lang="ru-RU" sz="1200" b="0" strike="noStrike" spc="-1">
                <a:solidFill>
                  <a:srgbClr val="404040"/>
                </a:solidFill>
                <a:uFill>
                  <a:solidFill>
                    <a:srgbClr val="FFFFFF"/>
                  </a:solidFill>
                </a:uFill>
                <a:latin typeface="Times New Roman"/>
              </a:rPr>
              <a:t>. Если другого выхода нет, вооружитесь длинным шестом, проверяйте им прочность поверхности. </a:t>
            </a:r>
            <a:r>
              <a:rPr lang="ru-RU" sz="1200" b="1" strike="noStrike" spc="-1">
                <a:solidFill>
                  <a:srgbClr val="404040"/>
                </a:solidFill>
                <a:uFill>
                  <a:solidFill>
                    <a:srgbClr val="FFFFFF"/>
                  </a:solidFill>
                </a:uFill>
                <a:latin typeface="Times New Roman"/>
              </a:rPr>
              <a:t>Не идите через густой кустарник.</a:t>
            </a:r>
            <a:endParaRPr lang="ru-RU" sz="2200" b="0" strike="noStrike" spc="-1">
              <a:solidFill>
                <a:srgbClr val="404040"/>
              </a:solidFill>
              <a:uFill>
                <a:solidFill>
                  <a:srgbClr val="FFFFFF"/>
                </a:solidFill>
              </a:uFill>
              <a:latin typeface="Trebuchet MS"/>
            </a:endParaRPr>
          </a:p>
          <a:p>
            <a:pPr algn="just">
              <a:lnSpc>
                <a:spcPct val="100000"/>
              </a:lnSpc>
            </a:pPr>
            <a:r>
              <a:rPr lang="ru-RU" sz="1300" b="1" strike="noStrike" spc="-1">
                <a:solidFill>
                  <a:srgbClr val="404040"/>
                </a:solidFill>
                <a:uFill>
                  <a:solidFill>
                    <a:srgbClr val="FFFFFF"/>
                  </a:solidFill>
                </a:uFill>
                <a:latin typeface="Times New Roman"/>
              </a:rPr>
              <a:t> </a:t>
            </a:r>
            <a:endParaRPr lang="ru-RU" sz="2200" b="0" strike="noStrike" spc="-1">
              <a:solidFill>
                <a:srgbClr val="404040"/>
              </a:solidFill>
              <a:uFill>
                <a:solidFill>
                  <a:srgbClr val="FFFFFF"/>
                </a:solidFill>
              </a:uFill>
              <a:latin typeface="Trebuchet MS"/>
            </a:endParaRPr>
          </a:p>
        </p:txBody>
      </p:sp>
      <p:sp>
        <p:nvSpPr>
          <p:cNvPr id="189" name="CustomShape 4"/>
          <p:cNvSpPr/>
          <p:nvPr/>
        </p:nvSpPr>
        <p:spPr>
          <a:xfrm>
            <a:off x="4860000" y="26064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ЕСЛИ ВЫ ЗАБЛУДИЛИСЬ В ЛЕСУ</a:t>
            </a:r>
            <a:endParaRPr lang="ru-RU" sz="4400" b="0" strike="noStrike" spc="-1">
              <a:solidFill>
                <a:srgbClr val="000000"/>
              </a:solidFill>
              <a:uFill>
                <a:solidFill>
                  <a:srgbClr val="FFFFFF"/>
                </a:solidFill>
              </a:uFill>
              <a:latin typeface="Arial"/>
            </a:endParaRPr>
          </a:p>
        </p:txBody>
      </p:sp>
      <p:sp>
        <p:nvSpPr>
          <p:cNvPr id="190"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91"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192" name="CustomShape 7"/>
          <p:cNvSpPr/>
          <p:nvPr/>
        </p:nvSpPr>
        <p:spPr>
          <a:xfrm>
            <a:off x="5585760" y="6093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93" name="CustomShape 8"/>
          <p:cNvSpPr/>
          <p:nvPr/>
        </p:nvSpPr>
        <p:spPr>
          <a:xfrm>
            <a:off x="7308360" y="6093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609480" y="764640"/>
            <a:ext cx="3754440" cy="5336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1300" b="0" strike="noStrike" spc="-1">
                <a:solidFill>
                  <a:srgbClr val="404040"/>
                </a:solidFill>
                <a:uFill>
                  <a:solidFill>
                    <a:srgbClr val="FFFFFF"/>
                  </a:solidFill>
                </a:uFill>
                <a:latin typeface="Times New Roman"/>
              </a:rPr>
              <a:t>  </a:t>
            </a:r>
            <a:r>
              <a:rPr lang="ru-RU" sz="1400" b="0" strike="noStrike" spc="-1">
                <a:solidFill>
                  <a:srgbClr val="404040"/>
                </a:solidFill>
                <a:uFill>
                  <a:solidFill>
                    <a:srgbClr val="FFFFFF"/>
                  </a:solidFill>
                </a:uFill>
                <a:latin typeface="Times New Roman"/>
              </a:rPr>
              <a:t> У сильного ветра может быть несколько названий: буря, ураган, смерч. Основными признаками их приближения являются: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endParaRPr lang="ru-RU" sz="3200" b="0" strike="noStrike" spc="-1">
              <a:solidFill>
                <a:srgbClr val="000000"/>
              </a:solidFill>
              <a:uFill>
                <a:solidFill>
                  <a:srgbClr val="FFFFFF"/>
                </a:solidFill>
              </a:uFill>
              <a:latin typeface="Arial"/>
            </a:endParaRPr>
          </a:p>
          <a:p>
            <a:pPr algn="just">
              <a:lnSpc>
                <a:spcPct val="100000"/>
              </a:lnSpc>
            </a:pPr>
            <a:r>
              <a:rPr lang="ru-RU" sz="1400" b="0" strike="noStrike" spc="-1">
                <a:solidFill>
                  <a:srgbClr val="404040"/>
                </a:solidFill>
                <a:uFill>
                  <a:solidFill>
                    <a:srgbClr val="FFFFFF"/>
                  </a:solidFill>
                </a:uFill>
                <a:latin typeface="Times New Roman"/>
              </a:rPr>
              <a:t>    </a:t>
            </a:r>
            <a:r>
              <a:rPr lang="ru-RU" sz="1400" b="1" strike="noStrike" spc="-1">
                <a:solidFill>
                  <a:srgbClr val="404040"/>
                </a:solidFill>
                <a:uFill>
                  <a:solidFill>
                    <a:srgbClr val="FFFFFF"/>
                  </a:solidFill>
                </a:uFill>
                <a:latin typeface="Times New Roman"/>
              </a:rPr>
              <a:t>Не следует оставаться на улице. </a:t>
            </a:r>
            <a:r>
              <a:rPr lang="ru-RU" sz="1400" b="0" strike="noStrike" spc="-1">
                <a:solidFill>
                  <a:srgbClr val="404040"/>
                </a:solidFill>
                <a:uFill>
                  <a:solidFill>
                    <a:srgbClr val="FFFFFF"/>
                  </a:solidFill>
                </a:uFill>
                <a:latin typeface="Times New Roman"/>
              </a:rPr>
              <a:t>Поскорее укройтесь  в ближайшем здании. Если нет такой возможности, защитите себя (особенно голову) подручными средствами – фанерой, доской, ящиком.</a:t>
            </a:r>
            <a:endParaRPr lang="ru-RU" sz="3200" b="0" strike="noStrike" spc="-1">
              <a:solidFill>
                <a:srgbClr val="000000"/>
              </a:solidFill>
              <a:uFill>
                <a:solidFill>
                  <a:srgbClr val="FFFFFF"/>
                </a:solidFill>
              </a:uFill>
              <a:latin typeface="Arial"/>
            </a:endParaRPr>
          </a:p>
          <a:p>
            <a:pPr algn="just">
              <a:lnSpc>
                <a:spcPct val="100000"/>
              </a:lnSpc>
            </a:pPr>
            <a:r>
              <a:rPr lang="ru-RU" sz="1400" b="1" strike="noStrike" spc="-1">
                <a:solidFill>
                  <a:srgbClr val="404040"/>
                </a:solidFill>
                <a:uFill>
                  <a:solidFill>
                    <a:srgbClr val="FFFFFF"/>
                  </a:solidFill>
                </a:uFill>
                <a:latin typeface="Times New Roman"/>
              </a:rPr>
              <a:t>   В ветреную погоду следует отказаться от развлечений на аттракционах.</a:t>
            </a:r>
            <a:endParaRPr lang="ru-RU" sz="3200" b="0" strike="noStrike" spc="-1">
              <a:solidFill>
                <a:srgbClr val="000000"/>
              </a:solidFill>
              <a:uFill>
                <a:solidFill>
                  <a:srgbClr val="FFFFFF"/>
                </a:solidFill>
              </a:uFill>
              <a:latin typeface="Arial"/>
            </a:endParaRPr>
          </a:p>
          <a:p>
            <a:pPr algn="just">
              <a:lnSpc>
                <a:spcPct val="100000"/>
              </a:lnSpc>
            </a:pPr>
            <a:r>
              <a:rPr lang="ru-RU" sz="1400" b="0" strike="noStrike" spc="-1">
                <a:solidFill>
                  <a:srgbClr val="404040"/>
                </a:solidFill>
                <a:uFill>
                  <a:solidFill>
                    <a:srgbClr val="FFFFFF"/>
                  </a:solidFill>
                </a:uFill>
                <a:latin typeface="Times New Roman"/>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3200" b="0" strike="noStrike" spc="-1">
              <a:solidFill>
                <a:srgbClr val="000000"/>
              </a:solidFill>
              <a:uFill>
                <a:solidFill>
                  <a:srgbClr val="FFFFFF"/>
                </a:solidFill>
              </a:uFill>
              <a:latin typeface="Arial"/>
            </a:endParaRPr>
          </a:p>
        </p:txBody>
      </p:sp>
      <p:sp>
        <p:nvSpPr>
          <p:cNvPr id="195" name="CustomShape 2"/>
          <p:cNvSpPr/>
          <p:nvPr/>
        </p:nvSpPr>
        <p:spPr>
          <a:xfrm>
            <a:off x="279360" y="26064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ЧТО ДЕЛАТЬ ПРИ СИЛЬНОМ ВЕТРЕ?</a:t>
            </a:r>
            <a:endParaRPr lang="ru-RU" sz="4400" b="0" strike="noStrike" spc="-1">
              <a:solidFill>
                <a:srgbClr val="000000"/>
              </a:solidFill>
              <a:uFill>
                <a:solidFill>
                  <a:srgbClr val="FFFFFF"/>
                </a:solidFill>
              </a:uFill>
              <a:latin typeface="Arial"/>
            </a:endParaRPr>
          </a:p>
        </p:txBody>
      </p:sp>
      <p:sp>
        <p:nvSpPr>
          <p:cNvPr id="196" name="TextShape 3"/>
          <p:cNvSpPr txBox="1"/>
          <p:nvPr/>
        </p:nvSpPr>
        <p:spPr>
          <a:xfrm>
            <a:off x="5004000" y="826560"/>
            <a:ext cx="3816000" cy="5050080"/>
          </a:xfrm>
          <a:prstGeom prst="rect">
            <a:avLst/>
          </a:prstGeom>
          <a:noFill/>
          <a:ln>
            <a:noFill/>
          </a:ln>
        </p:spPr>
        <p:txBody>
          <a:bodyPr/>
          <a:lstStyle/>
          <a:p>
            <a:pPr algn="just">
              <a:lnSpc>
                <a:spcPct val="100000"/>
              </a:lnSpc>
            </a:pPr>
            <a:r>
              <a:rPr lang="ru-RU" sz="1200" b="1" strike="noStrike" spc="-1">
                <a:solidFill>
                  <a:srgbClr val="404040"/>
                </a:solidFill>
                <a:uFill>
                  <a:solidFill>
                    <a:srgbClr val="FFFFFF"/>
                  </a:solidFill>
                </a:uFill>
                <a:latin typeface="Times New Roman"/>
              </a:rPr>
              <a:t>   </a:t>
            </a:r>
            <a:r>
              <a:rPr lang="ru-RU" sz="1200" b="0" strike="noStrike" spc="-1">
                <a:solidFill>
                  <a:srgbClr val="404040"/>
                </a:solidFill>
                <a:uFill>
                  <a:solidFill>
                    <a:srgbClr val="FFFFFF"/>
                  </a:solidFill>
                </a:uFill>
                <a:latin typeface="Times New Roman"/>
              </a:rPr>
              <a:t>Приближение грозы всегда заметно: солнце печет, воздух влажный, цвет неба начинает меняться, издалека разносится первый раскат грома. Это верный признак грозы.</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a:t>
            </a:r>
            <a:r>
              <a:rPr lang="ru-RU" sz="1200" b="1" strike="noStrike" spc="-1">
                <a:solidFill>
                  <a:srgbClr val="404040"/>
                </a:solidFill>
                <a:uFill>
                  <a:solidFill>
                    <a:srgbClr val="FFFFFF"/>
                  </a:solidFill>
                </a:uFill>
                <a:latin typeface="Times New Roman"/>
              </a:rPr>
              <a:t>Никогда не прячьтесь под высокими деревьями</a:t>
            </a:r>
            <a:r>
              <a:rPr lang="ru-RU" sz="1200" b="0" strike="noStrike" spc="-1">
                <a:solidFill>
                  <a:srgbClr val="404040"/>
                </a:solidFill>
                <a:uFill>
                  <a:solidFill>
                    <a:srgbClr val="FFFFFF"/>
                  </a:solidFill>
                </a:uFill>
                <a:latin typeface="Times New Roman"/>
              </a:rPr>
              <a:t>, особенно отдельно стоящими.</a:t>
            </a:r>
            <a:r>
              <a:rPr lang="ru-RU" sz="1200" b="1" strike="noStrike" spc="-1">
                <a:solidFill>
                  <a:srgbClr val="404040"/>
                </a:solidFill>
                <a:uFill>
                  <a:solidFill>
                    <a:srgbClr val="FFFFFF"/>
                  </a:solidFill>
                </a:uFill>
                <a:latin typeface="Times New Roman"/>
              </a:rPr>
              <a:t> </a:t>
            </a:r>
            <a:r>
              <a:rPr lang="ru-RU" sz="1200" b="0" strike="noStrike" spc="-1">
                <a:solidFill>
                  <a:srgbClr val="404040"/>
                </a:solidFill>
                <a:uFill>
                  <a:solidFill>
                    <a:srgbClr val="FFFFFF"/>
                  </a:solidFill>
                </a:uFill>
                <a:latin typeface="Times New Roman"/>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endParaRPr lang="ru-RU" sz="2200" b="0" strike="noStrike" spc="-1">
              <a:solidFill>
                <a:srgbClr val="404040"/>
              </a:solidFill>
              <a:uFill>
                <a:solidFill>
                  <a:srgbClr val="FFFFFF"/>
                </a:solidFill>
              </a:uFill>
              <a:latin typeface="Trebuchet MS"/>
            </a:endParaRPr>
          </a:p>
          <a:p>
            <a:pPr algn="just">
              <a:lnSpc>
                <a:spcPct val="100000"/>
              </a:lnSpc>
            </a:pPr>
            <a:r>
              <a:rPr lang="ru-RU" sz="1200" b="1" strike="noStrike" spc="-1">
                <a:solidFill>
                  <a:srgbClr val="404040"/>
                </a:solidFill>
                <a:uFill>
                  <a:solidFill>
                    <a:srgbClr val="FFFFFF"/>
                  </a:solidFill>
                </a:uFill>
                <a:latin typeface="Times New Roman"/>
              </a:rPr>
              <a:t>   От грозы не следует бежать. </a:t>
            </a:r>
            <a:r>
              <a:rPr lang="ru-RU" sz="1200" b="0" strike="noStrike" spc="-1">
                <a:solidFill>
                  <a:srgbClr val="404040"/>
                </a:solidFill>
                <a:uFill>
                  <a:solidFill>
                    <a:srgbClr val="FFFFFF"/>
                  </a:solidFill>
                </a:uFill>
                <a:latin typeface="Times New Roman"/>
              </a:rPr>
              <a:t>Поражению способствует мокрое тело и сырая одежда. Крайне опасно купаться в грозу.</a:t>
            </a:r>
            <a:endParaRPr lang="ru-RU" sz="2200" b="0" strike="noStrike" spc="-1">
              <a:solidFill>
                <a:srgbClr val="404040"/>
              </a:solidFill>
              <a:uFill>
                <a:solidFill>
                  <a:srgbClr val="FFFFFF"/>
                </a:solidFill>
              </a:uFill>
              <a:latin typeface="Trebuchet MS"/>
            </a:endParaRPr>
          </a:p>
          <a:p>
            <a:pPr algn="just">
              <a:lnSpc>
                <a:spcPct val="100000"/>
              </a:lnSpc>
            </a:pPr>
            <a:r>
              <a:rPr lang="ru-RU" sz="1200" b="1" strike="noStrike" spc="-1">
                <a:solidFill>
                  <a:srgbClr val="404040"/>
                </a:solidFill>
                <a:uFill>
                  <a:solidFill>
                    <a:srgbClr val="FFFFFF"/>
                  </a:solidFill>
                </a:uFill>
                <a:latin typeface="Times New Roman"/>
              </a:rPr>
              <a:t>   Опасно находиться около металлических конструкций</a:t>
            </a:r>
            <a:r>
              <a:rPr lang="ru-RU" sz="1200" b="0" strike="noStrike" spc="-1">
                <a:solidFill>
                  <a:srgbClr val="404040"/>
                </a:solidFill>
                <a:uFill>
                  <a:solidFill>
                    <a:srgbClr val="FFFFFF"/>
                  </a:solidFill>
                </a:uFill>
                <a:latin typeface="Times New Roman"/>
              </a:rPr>
              <a:t>. Если вы в походе, топоры, лопаты и другие предметы из металла лучше отнести подальше от палатки. </a:t>
            </a:r>
            <a:endParaRPr lang="ru-RU" sz="2200" b="0" strike="noStrike" spc="-1">
              <a:solidFill>
                <a:srgbClr val="404040"/>
              </a:solidFill>
              <a:uFill>
                <a:solidFill>
                  <a:srgbClr val="FFFFFF"/>
                </a:solidFill>
              </a:uFill>
              <a:latin typeface="Trebuchet MS"/>
            </a:endParaRPr>
          </a:p>
          <a:p>
            <a:pPr algn="just">
              <a:lnSpc>
                <a:spcPct val="100000"/>
              </a:lnSpc>
            </a:pPr>
            <a:r>
              <a:rPr lang="ru-RU" sz="1200" b="0" strike="noStrike" spc="-1">
                <a:solidFill>
                  <a:srgbClr val="404040"/>
                </a:solidFill>
                <a:uFill>
                  <a:solidFill>
                    <a:srgbClr val="FFFFFF"/>
                  </a:solidFill>
                </a:uFill>
                <a:latin typeface="Times New Roman"/>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b="1" strike="noStrike" spc="-1">
                <a:solidFill>
                  <a:srgbClr val="404040"/>
                </a:solidFill>
                <a:uFill>
                  <a:solidFill>
                    <a:srgbClr val="FFFFFF"/>
                  </a:solidFill>
                </a:uFill>
                <a:latin typeface="Times New Roman"/>
              </a:rPr>
              <a:t>Не рекомендуется в грозу пользоваться мобильным телефоном!</a:t>
            </a:r>
            <a:endParaRPr lang="ru-RU" sz="2200" b="0" strike="noStrike" spc="-1">
              <a:solidFill>
                <a:srgbClr val="404040"/>
              </a:solidFill>
              <a:uFill>
                <a:solidFill>
                  <a:srgbClr val="FFFFFF"/>
                </a:solidFill>
              </a:uFill>
              <a:latin typeface="Trebuchet MS"/>
            </a:endParaRPr>
          </a:p>
          <a:p>
            <a:pPr algn="just">
              <a:lnSpc>
                <a:spcPct val="100000"/>
              </a:lnSpc>
            </a:pPr>
            <a:endParaRPr lang="ru-RU" sz="2200" b="0" strike="noStrike" spc="-1">
              <a:solidFill>
                <a:srgbClr val="404040"/>
              </a:solidFill>
              <a:uFill>
                <a:solidFill>
                  <a:srgbClr val="FFFFFF"/>
                </a:solidFill>
              </a:uFill>
              <a:latin typeface="Trebuchet MS"/>
            </a:endParaRPr>
          </a:p>
        </p:txBody>
      </p:sp>
      <p:sp>
        <p:nvSpPr>
          <p:cNvPr id="197" name="CustomShape 4"/>
          <p:cNvSpPr/>
          <p:nvPr/>
        </p:nvSpPr>
        <p:spPr>
          <a:xfrm>
            <a:off x="4860000" y="260640"/>
            <a:ext cx="4104000" cy="5655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ru-RU" sz="1800" b="0" strike="noStrike" spc="-1">
                <a:solidFill>
                  <a:srgbClr val="0070C0"/>
                </a:solidFill>
                <a:uFill>
                  <a:solidFill>
                    <a:srgbClr val="FFFFFF"/>
                  </a:solidFill>
                </a:uFill>
                <a:latin typeface="Arial"/>
              </a:rPr>
              <a:t>КАК НЕ ПОСТРАДАТЬ ОТ МОЛНИИ</a:t>
            </a:r>
            <a:endParaRPr lang="ru-RU" sz="4400" b="0" strike="noStrike" spc="-1">
              <a:solidFill>
                <a:srgbClr val="000000"/>
              </a:solidFill>
              <a:uFill>
                <a:solidFill>
                  <a:srgbClr val="FFFFFF"/>
                </a:solidFill>
              </a:uFill>
              <a:latin typeface="Arial"/>
            </a:endParaRPr>
          </a:p>
        </p:txBody>
      </p:sp>
      <p:sp>
        <p:nvSpPr>
          <p:cNvPr id="198" name="CustomShape 5"/>
          <p:cNvSpPr/>
          <p:nvPr/>
        </p:nvSpPr>
        <p:spPr>
          <a:xfrm>
            <a:off x="977400" y="6165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199" name="CustomShape 6"/>
          <p:cNvSpPr/>
          <p:nvPr/>
        </p:nvSpPr>
        <p:spPr>
          <a:xfrm>
            <a:off x="2699640" y="6165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
        <p:nvSpPr>
          <p:cNvPr id="200" name="CustomShape 7"/>
          <p:cNvSpPr/>
          <p:nvPr/>
        </p:nvSpPr>
        <p:spPr>
          <a:xfrm>
            <a:off x="5585760" y="6093360"/>
            <a:ext cx="1728000" cy="575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10000"/>
              </a:lnSpc>
            </a:pPr>
            <a:r>
              <a:rPr lang="ru-RU" sz="1600" b="1" strike="noStrike" spc="-1">
                <a:solidFill>
                  <a:srgbClr val="FF0000"/>
                </a:solidFill>
                <a:uFill>
                  <a:solidFill>
                    <a:srgbClr val="FFFFFF"/>
                  </a:solidFill>
                </a:uFill>
                <a:latin typeface="Times New Roman"/>
              </a:rPr>
              <a:t>Единый телефон</a:t>
            </a:r>
            <a:endParaRPr lang="ru-RU" sz="3200" b="0" strike="noStrike" spc="-1">
              <a:solidFill>
                <a:srgbClr val="000000"/>
              </a:solidFill>
              <a:uFill>
                <a:solidFill>
                  <a:srgbClr val="FFFFFF"/>
                </a:solidFill>
              </a:uFill>
              <a:latin typeface="Arial"/>
            </a:endParaRPr>
          </a:p>
          <a:p>
            <a:pPr algn="just">
              <a:lnSpc>
                <a:spcPct val="110000"/>
              </a:lnSpc>
            </a:pPr>
            <a:r>
              <a:rPr lang="ru-RU" sz="1600" b="1" strike="noStrike" spc="-1">
                <a:solidFill>
                  <a:srgbClr val="FF0000"/>
                </a:solidFill>
                <a:uFill>
                  <a:solidFill>
                    <a:srgbClr val="FFFFFF"/>
                  </a:solidFill>
                </a:uFill>
                <a:latin typeface="Times New Roman"/>
              </a:rPr>
              <a:t>службы спасения</a:t>
            </a:r>
            <a:endParaRPr lang="ru-RU" sz="3200" b="0" strike="noStrike" spc="-1">
              <a:solidFill>
                <a:srgbClr val="000000"/>
              </a:solidFill>
              <a:uFill>
                <a:solidFill>
                  <a:srgbClr val="FFFFFF"/>
                </a:solidFill>
              </a:uFill>
              <a:latin typeface="Arial"/>
            </a:endParaRPr>
          </a:p>
        </p:txBody>
      </p:sp>
      <p:sp>
        <p:nvSpPr>
          <p:cNvPr id="201" name="CustomShape 8"/>
          <p:cNvSpPr/>
          <p:nvPr/>
        </p:nvSpPr>
        <p:spPr>
          <a:xfrm>
            <a:off x="7308360" y="6093360"/>
            <a:ext cx="1151640" cy="503640"/>
          </a:xfrm>
          <a:prstGeom prst="rect">
            <a:avLst/>
          </a:prstGeom>
          <a:noFill/>
          <a:ln>
            <a:noFill/>
          </a:ln>
        </p:spPr>
        <p:style>
          <a:lnRef idx="0">
            <a:scrgbClr r="0" g="0" b="0"/>
          </a:lnRef>
          <a:fillRef idx="0">
            <a:scrgbClr r="0" g="0" b="0"/>
          </a:fillRef>
          <a:effectRef idx="0">
            <a:scrgbClr r="0" g="0" b="0"/>
          </a:effectRef>
          <a:fontRef idx="minor"/>
        </p:style>
        <p:txBody>
          <a:bodyPr/>
          <a:lstStyle/>
          <a:p>
            <a:pPr algn="just">
              <a:lnSpc>
                <a:spcPct val="100000"/>
              </a:lnSpc>
            </a:pPr>
            <a:r>
              <a:rPr lang="ru-RU" sz="3600" b="1" strike="noStrike" spc="-1">
                <a:solidFill>
                  <a:srgbClr val="FF0000"/>
                </a:solidFill>
                <a:uFill>
                  <a:solidFill>
                    <a:srgbClr val="FFFFFF"/>
                  </a:solidFill>
                </a:uFill>
                <a:latin typeface="Arial Black"/>
              </a:rPr>
              <a:t>112</a:t>
            </a:r>
            <a:endParaRPr lang="ru-RU"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Экран (4:3)</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Asiou</cp:lastModifiedBy>
  <cp:revision>40</cp:revision>
  <dcterms:created xsi:type="dcterms:W3CDTF">2017-06-05T11:39:42Z</dcterms:created>
  <dcterms:modified xsi:type="dcterms:W3CDTF">2017-10-07T06:24:16Z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Лист Letter (8,5x11")</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