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1856 – 1950 гг.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George Bernard Shaw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278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824135"/>
          </a:xfrm>
        </p:spPr>
        <p:txBody>
          <a:bodyPr/>
          <a:lstStyle/>
          <a:p>
            <a:r>
              <a:rPr lang="en-US" b="1" dirty="0"/>
              <a:t>George Bernard Shaw</a:t>
            </a:r>
            <a:endParaRPr lang="ru-RU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888442"/>
            <a:ext cx="4339208" cy="534887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76224" y="1052736"/>
            <a:ext cx="4223768" cy="5195664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chemeClr val="tx1"/>
                </a:solidFill>
              </a:rPr>
              <a:t> </a:t>
            </a:r>
            <a:r>
              <a:rPr lang="en-US" sz="2400" b="1" i="1" dirty="0">
                <a:solidFill>
                  <a:schemeClr val="tx1"/>
                </a:solidFill>
              </a:rPr>
              <a:t>British writer, novelist, playwright and Nobel Prize for Literature, a vegetarian. Public figure. Second (after Shakespeare) by popular playwright in the English theater</a:t>
            </a:r>
            <a:r>
              <a:rPr lang="en-US" sz="2400" b="1" i="1" dirty="0" smtClean="0">
                <a:solidFill>
                  <a:schemeClr val="tx1"/>
                </a:solidFill>
              </a:rPr>
              <a:t>.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r>
              <a:rPr lang="ru-RU" sz="1900" b="1" i="1" dirty="0">
                <a:solidFill>
                  <a:schemeClr val="tx1"/>
                </a:solidFill>
              </a:rPr>
              <a:t> </a:t>
            </a:r>
            <a:r>
              <a:rPr lang="ru-RU" sz="1900" b="1" dirty="0" smtClean="0">
                <a:solidFill>
                  <a:schemeClr val="tx1"/>
                </a:solidFill>
              </a:rPr>
              <a:t>Британский </a:t>
            </a:r>
            <a:r>
              <a:rPr lang="ru-RU" sz="1900" b="1" dirty="0">
                <a:solidFill>
                  <a:schemeClr val="tx1"/>
                </a:solidFill>
              </a:rPr>
              <a:t>писатель, романист, драматург, лауреат Нобелевской премии в области литературы, вегетарианец. Общественный деятель . Второй (после Шекспира) по популярности драматург в английском театре.</a:t>
            </a:r>
          </a:p>
        </p:txBody>
      </p:sp>
    </p:spTree>
    <p:extLst>
      <p:ext uri="{BB962C8B-B14F-4D97-AF65-F5344CB8AC3E}">
        <p14:creationId xmlns:p14="http://schemas.microsoft.com/office/powerpoint/2010/main" val="345192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692696"/>
            <a:ext cx="4067944" cy="489654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332656"/>
            <a:ext cx="3816424" cy="6408712"/>
          </a:xfrm>
        </p:spPr>
        <p:txBody>
          <a:bodyPr>
            <a:normAutofit fontScale="85000" lnSpcReduction="10000"/>
          </a:bodyPr>
          <a:lstStyle/>
          <a:p>
            <a:r>
              <a:rPr lang="en-US" sz="2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show has already decided in his youth to become a writer, but his first manuscript did not find a publisher. Writer to educate ourselves, visiting the reading room of the British Museum. Subsequently, Shaw worked as a freelance reporter and music critic</a:t>
            </a:r>
            <a:r>
              <a:rPr lang="en-US" sz="2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600" b="1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(Шоу </a:t>
            </a:r>
            <a:r>
              <a:rPr lang="ru-RU" sz="24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уже в молодости решил стать писателем, однако его рукописи поначалу не находили издателя. Писатель занимался самообразованием, посещая читальный зал Британского музея. Впоследствии Шоу работал внештатным корреспондентом, а также музыкальным критиком</a:t>
            </a:r>
            <a:r>
              <a:rPr lang="ru-RU" sz="24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  <a:endParaRPr lang="ru-RU" sz="2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52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276225" y="182881"/>
            <a:ext cx="859155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16632"/>
            <a:ext cx="8595360" cy="6741368"/>
          </a:xfrm>
        </p:spPr>
        <p:txBody>
          <a:bodyPr/>
          <a:lstStyle/>
          <a:p>
            <a:r>
              <a:rPr lang="en-US" b="1" dirty="0"/>
              <a:t>Bernard Shaw wrote plays, reviews, acted as a soapbox orator. In 1889, he published a collection of his plays "The plays pleasant and unpleasant," which consisted of "</a:t>
            </a:r>
            <a:r>
              <a:rPr lang="en-US" b="1" dirty="0" err="1"/>
              <a:t>Candide</a:t>
            </a:r>
            <a:r>
              <a:rPr lang="en-US" b="1" dirty="0"/>
              <a:t>," "Chosen Destiny", "House of the widower," "Heartbreaker" ... One of these plays, "Mrs. Warren's Profession," was staged in 1902, but was soon banned by the censor</a:t>
            </a:r>
            <a:r>
              <a:rPr lang="en-US" b="1" dirty="0" smtClean="0"/>
              <a:t>.</a:t>
            </a:r>
            <a:r>
              <a:rPr lang="ru-RU" b="1" dirty="0" smtClean="0"/>
              <a:t>    </a:t>
            </a:r>
          </a:p>
          <a:p>
            <a:r>
              <a:rPr lang="ru-RU" sz="2000" b="1" dirty="0"/>
              <a:t>(Бернард Шоу писал пьесы, рецензии, выступал как уличный оратор. В 1889 году он выпустил сборник своих пьес «Пьесы приятные и неприятные», в состав которого вошли «</a:t>
            </a:r>
            <a:r>
              <a:rPr lang="ru-RU" sz="2000" b="1" dirty="0" err="1"/>
              <a:t>Кандида</a:t>
            </a:r>
            <a:r>
              <a:rPr lang="ru-RU" sz="2000" b="1" dirty="0"/>
              <a:t>», «Избранник судьбы», </a:t>
            </a:r>
            <a:r>
              <a:rPr lang="ru-RU" sz="2000" b="1" dirty="0" smtClean="0"/>
              <a:t>«</a:t>
            </a:r>
          </a:p>
          <a:p>
            <a:r>
              <a:rPr lang="ru-RU" sz="2000" b="1" dirty="0" smtClean="0"/>
              <a:t>Дом </a:t>
            </a:r>
            <a:r>
              <a:rPr lang="ru-RU" sz="2000" b="1" dirty="0"/>
              <a:t>вдовца», «Сердцеед»... </a:t>
            </a:r>
            <a:endParaRPr lang="ru-RU" sz="2000" b="1" dirty="0" smtClean="0"/>
          </a:p>
          <a:p>
            <a:r>
              <a:rPr lang="ru-RU" sz="2000" b="1" dirty="0" smtClean="0"/>
              <a:t>Одна </a:t>
            </a:r>
            <a:r>
              <a:rPr lang="ru-RU" sz="2000" b="1" dirty="0"/>
              <a:t>из этих пьес, </a:t>
            </a:r>
            <a:endParaRPr lang="ru-RU" sz="2000" b="1" dirty="0" smtClean="0"/>
          </a:p>
          <a:p>
            <a:r>
              <a:rPr lang="ru-RU" sz="2000" b="1" dirty="0" smtClean="0"/>
              <a:t>«</a:t>
            </a:r>
            <a:r>
              <a:rPr lang="ru-RU" sz="2000" b="1" dirty="0"/>
              <a:t>Профессия миссис Уоррен</a:t>
            </a:r>
            <a:r>
              <a:rPr lang="ru-RU" sz="2000" b="1" dirty="0" smtClean="0"/>
              <a:t>»,</a:t>
            </a:r>
          </a:p>
          <a:p>
            <a:r>
              <a:rPr lang="ru-RU" sz="2000" b="1" dirty="0" smtClean="0"/>
              <a:t> </a:t>
            </a:r>
            <a:r>
              <a:rPr lang="ru-RU" sz="2000" b="1" dirty="0"/>
              <a:t>была </a:t>
            </a:r>
            <a:r>
              <a:rPr lang="ru-RU" sz="2000" b="1" dirty="0" smtClean="0"/>
              <a:t>поставлена</a:t>
            </a:r>
          </a:p>
          <a:p>
            <a:r>
              <a:rPr lang="ru-RU" sz="2000" b="1" dirty="0" smtClean="0"/>
              <a:t> </a:t>
            </a:r>
            <a:r>
              <a:rPr lang="ru-RU" sz="2000" b="1" dirty="0"/>
              <a:t>в 1902 году, но вскоре </a:t>
            </a:r>
            <a:r>
              <a:rPr lang="ru-RU" sz="2000" b="1" dirty="0" smtClean="0"/>
              <a:t>оказалась</a:t>
            </a:r>
          </a:p>
          <a:p>
            <a:r>
              <a:rPr lang="ru-RU" sz="2000" b="1" dirty="0" smtClean="0"/>
              <a:t> </a:t>
            </a:r>
            <a:r>
              <a:rPr lang="ru-RU" sz="2000" b="1" dirty="0"/>
              <a:t>запрещена цензурой.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356992"/>
            <a:ext cx="4716016" cy="3219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1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-45718"/>
            <a:ext cx="859155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16632"/>
            <a:ext cx="8595360" cy="6624736"/>
          </a:xfrm>
        </p:spPr>
        <p:txBody>
          <a:bodyPr/>
          <a:lstStyle/>
          <a:p>
            <a:r>
              <a:rPr lang="en-US" dirty="0"/>
              <a:t>During the First World War, the show was over the play "The House Heartbreak" (1921). And in 1924, has earned worldwide recognition drama "St. John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en-US" dirty="0" smtClean="0"/>
              <a:t>In </a:t>
            </a:r>
            <a:r>
              <a:rPr lang="en-US" dirty="0"/>
              <a:t>1925, Shaw was awarded the Nobel Prize for Literature, but the writer refused to receive it. He traveled much - visited the United States, Soviet Union, South Africa, India, New Zealand. At the age of ninety-two years old, he wrote his last play "Billions </a:t>
            </a:r>
            <a:r>
              <a:rPr lang="en-US" dirty="0" err="1"/>
              <a:t>Bayanta</a:t>
            </a:r>
            <a:r>
              <a:rPr lang="en-US" dirty="0"/>
              <a:t>" (1949</a:t>
            </a:r>
            <a:r>
              <a:rPr lang="en-US" dirty="0" smtClean="0"/>
              <a:t>).</a:t>
            </a:r>
            <a:endParaRPr lang="ru-RU" dirty="0" smtClean="0"/>
          </a:p>
          <a:p>
            <a:r>
              <a:rPr lang="ru-RU" dirty="0"/>
              <a:t>Во время Первой мировой войны Шоу закончил пьесу «Дом, где разбиваются сердца» (1921). А в 1924 году заслужил мировое признание драмой «Святая Иоанна».</a:t>
            </a:r>
          </a:p>
          <a:p>
            <a:r>
              <a:rPr lang="ru-RU" dirty="0"/>
              <a:t>В 1925 году Шоу была присуждена Нобелевская премия по литературе, однако писатель отказался от её получения. Он много путешествовал – посетил США, СССР, Южную Африку, Индию, Новую Зеландию. В возрасте девяноста двух лет он написал свою последнюю пьесу «Миллиарды </a:t>
            </a:r>
            <a:r>
              <a:rPr lang="ru-RU" dirty="0" err="1"/>
              <a:t>Байанта</a:t>
            </a:r>
            <a:r>
              <a:rPr lang="ru-RU" dirty="0"/>
              <a:t>» (1949).</a:t>
            </a:r>
          </a:p>
        </p:txBody>
      </p:sp>
    </p:spTree>
    <p:extLst>
      <p:ext uri="{BB962C8B-B14F-4D97-AF65-F5344CB8AC3E}">
        <p14:creationId xmlns:p14="http://schemas.microsoft.com/office/powerpoint/2010/main" val="21872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32</TotalTime>
  <Words>482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Soho</vt:lpstr>
      <vt:lpstr>George Bernard Shaw</vt:lpstr>
      <vt:lpstr>George Bernard Shaw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Bernard Shaw</dc:title>
  <dc:creator>Оксана</dc:creator>
  <cp:lastModifiedBy>Оксана</cp:lastModifiedBy>
  <cp:revision>4</cp:revision>
  <dcterms:created xsi:type="dcterms:W3CDTF">2013-03-03T06:45:43Z</dcterms:created>
  <dcterms:modified xsi:type="dcterms:W3CDTF">2013-03-03T07:40:45Z</dcterms:modified>
</cp:coreProperties>
</file>