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идеальная школа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Так я представляю себе идеальную школу)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680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288032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33333"/>
                </a:solidFill>
                <a:latin typeface="arial"/>
              </a:rPr>
              <a:t>The END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14140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24744"/>
            <a:ext cx="6400800" cy="685800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333333"/>
                </a:solidFill>
                <a:latin typeface="arial"/>
              </a:rPr>
              <a:t>The school building should look like this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112568" cy="3641577"/>
          </a:xfrm>
        </p:spPr>
      </p:pic>
    </p:spTree>
    <p:extLst>
      <p:ext uri="{BB962C8B-B14F-4D97-AF65-F5344CB8AC3E}">
        <p14:creationId xmlns:p14="http://schemas.microsoft.com/office/powerpoint/2010/main" val="242623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3333"/>
                </a:solidFill>
                <a:latin typeface="arial"/>
              </a:rPr>
              <a:t>classrooms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027184"/>
            <a:ext cx="4536504" cy="3778080"/>
          </a:xfrm>
        </p:spPr>
      </p:pic>
    </p:spTree>
    <p:extLst>
      <p:ext uri="{BB962C8B-B14F-4D97-AF65-F5344CB8AC3E}">
        <p14:creationId xmlns:p14="http://schemas.microsoft.com/office/powerpoint/2010/main" val="171830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705624"/>
          </a:xfrm>
        </p:spPr>
        <p:txBody>
          <a:bodyPr/>
          <a:lstStyle/>
          <a:p>
            <a:r>
              <a:rPr lang="en-US" dirty="0" smtClean="0"/>
              <a:t>Timetable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76264"/>
          </a:xfrm>
        </p:spPr>
        <p:txBody>
          <a:bodyPr>
            <a:normAutofit lnSpcReduction="10000"/>
          </a:bodyPr>
          <a:lstStyle/>
          <a:p>
            <a:pPr algn="l"/>
            <a:r>
              <a:rPr lang="en-US" i="0" dirty="0" smtClean="0">
                <a:solidFill>
                  <a:srgbClr val="333333"/>
                </a:solidFill>
                <a:latin typeface="arial"/>
              </a:rPr>
              <a:t>Monday 1.English 9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: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00 – 9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: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20.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 change 9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:20 – 10:00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 Russian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 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language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10:00 – 10:20.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change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10:20 –11:00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History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11:00 – 11:20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change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11:20 – 12:00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Wednesday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MHK 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9:00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 – 9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: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20 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change 9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:20 – 10:00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 </a:t>
            </a:r>
            <a:endParaRPr lang="ru-RU" i="0" dirty="0" smtClean="0">
              <a:solidFill>
                <a:srgbClr val="333333"/>
              </a:solidFill>
              <a:latin typeface="arial"/>
            </a:endParaRPr>
          </a:p>
          <a:p>
            <a:pPr algn="l"/>
            <a:r>
              <a:rPr lang="en-US" i="0" dirty="0">
                <a:solidFill>
                  <a:srgbClr val="333333"/>
                </a:solidFill>
                <a:latin typeface="arial"/>
              </a:rPr>
              <a:t>Russian language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 10:00 – 10:20. 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change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 10:20 –11:00</a:t>
            </a:r>
            <a:endParaRPr lang="ru-RU" i="0" dirty="0" smtClean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854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6336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prstClr val="black"/>
                </a:solidFill>
              </a:rPr>
              <a:t>Timetable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3042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i="0" dirty="0" smtClean="0">
                <a:solidFill>
                  <a:srgbClr val="333333"/>
                </a:solidFill>
                <a:latin typeface="arial"/>
              </a:rPr>
              <a:t>Thursday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1.English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9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: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00 – 9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: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20. change 9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:20 – 10:00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 </a:t>
            </a:r>
            <a:endParaRPr lang="ru-RU" i="0" dirty="0" smtClean="0">
              <a:solidFill>
                <a:srgbClr val="333333"/>
              </a:solidFill>
              <a:latin typeface="arial"/>
            </a:endParaRPr>
          </a:p>
          <a:p>
            <a:pPr algn="l"/>
            <a:r>
              <a:rPr lang="en-US" i="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A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lgebra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10:00 – 10:20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change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10:20 – 11:00</a:t>
            </a:r>
          </a:p>
          <a:p>
            <a:pPr algn="l"/>
            <a:r>
              <a:rPr lang="en-US" i="0" dirty="0">
                <a:solidFill>
                  <a:srgbClr val="333333"/>
                </a:solidFill>
                <a:latin typeface="arial"/>
              </a:rPr>
              <a:t>Social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Studies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11:00 – 11:30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change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11:30 – 12:00</a:t>
            </a:r>
          </a:p>
          <a:p>
            <a:pPr lvl="0" algn="l"/>
            <a:r>
              <a:rPr lang="en-US" i="0" dirty="0" smtClean="0">
                <a:solidFill>
                  <a:srgbClr val="333333"/>
                </a:solidFill>
                <a:latin typeface="arial"/>
              </a:rPr>
              <a:t>Friday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Russian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language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9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: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00–9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: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20.change 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9</a:t>
            </a:r>
            <a:r>
              <a:rPr lang="ru-RU" i="0" dirty="0">
                <a:solidFill>
                  <a:srgbClr val="333333"/>
                </a:solidFill>
                <a:latin typeface="arial"/>
              </a:rPr>
              <a:t>:20 – 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10:00</a:t>
            </a:r>
          </a:p>
          <a:p>
            <a:pPr lvl="0" algn="l"/>
            <a:r>
              <a:rPr lang="en-US" i="0" dirty="0" smtClean="0">
                <a:solidFill>
                  <a:srgbClr val="333333"/>
                </a:solidFill>
                <a:latin typeface="arial"/>
              </a:rPr>
              <a:t> Literature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ru-RU" sz="2100" i="0" dirty="0">
                <a:solidFill>
                  <a:srgbClr val="333333"/>
                </a:solidFill>
                <a:latin typeface="arial"/>
              </a:rPr>
              <a:t>10:00 – 10:20 </a:t>
            </a:r>
            <a:r>
              <a:rPr lang="en-US" sz="2100" i="0" dirty="0">
                <a:solidFill>
                  <a:srgbClr val="333333"/>
                </a:solidFill>
                <a:latin typeface="arial"/>
              </a:rPr>
              <a:t>change</a:t>
            </a:r>
            <a:r>
              <a:rPr lang="ru-RU" sz="2100" i="0" dirty="0">
                <a:solidFill>
                  <a:srgbClr val="333333"/>
                </a:solidFill>
                <a:latin typeface="arial"/>
              </a:rPr>
              <a:t> 10:20 – </a:t>
            </a:r>
            <a:r>
              <a:rPr lang="ru-RU" sz="2100" i="0" dirty="0" smtClean="0">
                <a:solidFill>
                  <a:srgbClr val="333333"/>
                </a:solidFill>
                <a:latin typeface="arial"/>
              </a:rPr>
              <a:t>11:00</a:t>
            </a:r>
          </a:p>
          <a:p>
            <a:pPr lvl="0" algn="l"/>
            <a:endParaRPr lang="ru-RU" sz="2100" i="0" dirty="0">
              <a:solidFill>
                <a:srgbClr val="333333"/>
              </a:solidFill>
              <a:latin typeface="arial"/>
            </a:endParaRPr>
          </a:p>
          <a:p>
            <a:pPr lvl="0" algn="l"/>
            <a:endParaRPr lang="ru-RU" i="0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43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556792"/>
            <a:ext cx="64008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Teacher – student relations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248"/>
          </a:xfrm>
        </p:spPr>
        <p:txBody>
          <a:bodyPr/>
          <a:lstStyle/>
          <a:p>
            <a:pPr algn="l"/>
            <a:r>
              <a:rPr lang="en-US" i="0" dirty="0">
                <a:solidFill>
                  <a:srgbClr val="333333"/>
                </a:solidFill>
                <a:latin typeface="arial"/>
              </a:rPr>
              <a:t>In my opinion, teachers should treat students with understanding, to be fair,</a:t>
            </a:r>
            <a:br>
              <a:rPr lang="en-US" i="0" dirty="0">
                <a:solidFill>
                  <a:srgbClr val="333333"/>
                </a:solidFill>
                <a:latin typeface="arial"/>
              </a:rPr>
            </a:br>
            <a:r>
              <a:rPr lang="en-US" i="0" dirty="0">
                <a:solidFill>
                  <a:srgbClr val="333333"/>
                </a:solidFill>
                <a:latin typeface="arial"/>
              </a:rPr>
              <a:t>kind and always a teacher could defuse the tense situation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118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4896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Отношение между учителем и учеником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248"/>
          </a:xfrm>
        </p:spPr>
        <p:txBody>
          <a:bodyPr/>
          <a:lstStyle/>
          <a:p>
            <a:r>
              <a:rPr lang="ru-RU" dirty="0"/>
              <a:t>По моему мнению учителя должны относиться к школьнику с пониманием, быть справедливым, </a:t>
            </a:r>
          </a:p>
          <a:p>
            <a:r>
              <a:rPr lang="ru-RU" dirty="0"/>
              <a:t>добрым и всегда учитель мог бы разрядить напряжённую обстановку </a:t>
            </a:r>
          </a:p>
        </p:txBody>
      </p:sp>
    </p:spTree>
    <p:extLst>
      <p:ext uri="{BB962C8B-B14F-4D97-AF65-F5344CB8AC3E}">
        <p14:creationId xmlns:p14="http://schemas.microsoft.com/office/powerpoint/2010/main" val="2781108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56160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333333"/>
                </a:solidFill>
                <a:latin typeface="arial"/>
              </a:rPr>
              <a:t>About the School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04256"/>
          </a:xfrm>
        </p:spPr>
        <p:txBody>
          <a:bodyPr/>
          <a:lstStyle/>
          <a:p>
            <a:r>
              <a:rPr lang="en-US" i="0" dirty="0">
                <a:solidFill>
                  <a:srgbClr val="333333"/>
                </a:solidFill>
                <a:latin typeface="arial"/>
              </a:rPr>
              <a:t>The school should be mandatory in school pupils have to walk on schedule ..... but the school should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be</a:t>
            </a:r>
            <a:r>
              <a:rPr lang="ru-RU" i="0" dirty="0" smtClean="0">
                <a:solidFill>
                  <a:srgbClr val="333333"/>
                </a:solidFill>
                <a:latin typeface="arial"/>
              </a:rPr>
              <a:t> </a:t>
            </a:r>
            <a:r>
              <a:rPr lang="en-US" i="0" dirty="0" smtClean="0">
                <a:solidFill>
                  <a:srgbClr val="333333"/>
                </a:solidFill>
                <a:latin typeface="arial"/>
              </a:rPr>
              <a:t>something </a:t>
            </a:r>
            <a:r>
              <a:rPr lang="en-US" i="0" dirty="0">
                <a:solidFill>
                  <a:srgbClr val="333333"/>
                </a:solidFill>
                <a:latin typeface="arial"/>
              </a:rPr>
              <a:t>that could always distract the student from the hard work in the classroom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1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489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30425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Школа должна оставаться обязательной, ходить в школу ученики должны ходить строго по расписанию.....но в школе должно быть то что всегда может отвлечь ученика от напряжённой работы на уроке</a:t>
            </a:r>
          </a:p>
        </p:txBody>
      </p:sp>
    </p:spTree>
    <p:extLst>
      <p:ext uri="{BB962C8B-B14F-4D97-AF65-F5344CB8AC3E}">
        <p14:creationId xmlns:p14="http://schemas.microsoft.com/office/powerpoint/2010/main" val="4106760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</TotalTime>
  <Words>163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Моя идеальная школа</vt:lpstr>
      <vt:lpstr>The school building should look like this</vt:lpstr>
      <vt:lpstr>classrooms</vt:lpstr>
      <vt:lpstr>Timetable</vt:lpstr>
      <vt:lpstr>Timetable</vt:lpstr>
      <vt:lpstr>Teacher – student relations</vt:lpstr>
      <vt:lpstr>Отношение между учителем и учеником</vt:lpstr>
      <vt:lpstr>About the School</vt:lpstr>
      <vt:lpstr>О школе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идеальная школа</dc:title>
  <dc:creator>Алёна</dc:creator>
  <cp:lastModifiedBy>Алёна</cp:lastModifiedBy>
  <cp:revision>7</cp:revision>
  <dcterms:created xsi:type="dcterms:W3CDTF">2012-02-10T08:47:44Z</dcterms:created>
  <dcterms:modified xsi:type="dcterms:W3CDTF">2012-02-10T09:48:56Z</dcterms:modified>
</cp:coreProperties>
</file>