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64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8F2078-8FF3-4534-9B16-452570DA3529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ABA855-284F-4176-AC8D-876F714E01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ИВАН ТКАЧЕНКО (</a:t>
            </a:r>
            <a:r>
              <a:rPr lang="en-US" b="1" i="1" dirty="0" smtClean="0">
                <a:latin typeface="Algerian" pitchFamily="82" charset="0"/>
              </a:rPr>
              <a:t>Ivan </a:t>
            </a:r>
            <a:r>
              <a:rPr lang="en-US" b="1" i="1" dirty="0" err="1" smtClean="0">
                <a:latin typeface="Algerian" pitchFamily="82" charset="0"/>
              </a:rPr>
              <a:t>Tkachenko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34818"/>
            <a:ext cx="3143272" cy="392318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05880" cy="571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he was born</a:t>
            </a:r>
            <a:r>
              <a:rPr lang="en-US" dirty="0" smtClean="0"/>
              <a:t>?</a:t>
            </a:r>
            <a:r>
              <a:rPr lang="ru-RU" dirty="0" smtClean="0"/>
              <a:t> (Где родился)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5429256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>
                <a:latin typeface="Algerian" pitchFamily="82" charset="0"/>
              </a:rPr>
              <a:t>Ivan </a:t>
            </a:r>
            <a:r>
              <a:rPr lang="en-US" sz="1800" dirty="0" err="1" smtClean="0">
                <a:latin typeface="Algerian" pitchFamily="82" charset="0"/>
              </a:rPr>
              <a:t>Leonidovich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Tkachenko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ru-RU" sz="1800" dirty="0" smtClean="0"/>
              <a:t> (</a:t>
            </a:r>
            <a:r>
              <a:rPr lang="en-US" sz="1800" dirty="0" smtClean="0">
                <a:latin typeface="Algerian" pitchFamily="82" charset="0"/>
              </a:rPr>
              <a:t>November 9, 1979 – September 7, 2011</a:t>
            </a:r>
            <a:r>
              <a:rPr lang="en-US" sz="1800" dirty="0" smtClean="0">
                <a:latin typeface="Algerian" pitchFamily="82" charset="0"/>
              </a:rPr>
              <a:t>)</a:t>
            </a:r>
            <a:endParaRPr lang="ru-RU" sz="1800" dirty="0" smtClean="0"/>
          </a:p>
          <a:p>
            <a:r>
              <a:rPr lang="en-US" sz="1800" dirty="0" smtClean="0">
                <a:latin typeface="Algerian" pitchFamily="82" charset="0"/>
              </a:rPr>
              <a:t>Ivan was born in Yaroslavl, went to school 33. With 8 years of Hawk, before most of the day in the history of </a:t>
            </a:r>
            <a:r>
              <a:rPr lang="en-US" sz="1800" dirty="0" err="1" smtClean="0">
                <a:latin typeface="Algerian" pitchFamily="82" charset="0"/>
              </a:rPr>
              <a:t>tragichnskogo</a:t>
            </a:r>
            <a:r>
              <a:rPr lang="en-US" sz="1800" dirty="0" smtClean="0">
                <a:latin typeface="Algerian" pitchFamily="82" charset="0"/>
              </a:rPr>
              <a:t> Yaroslavl. In 12 years, had a leg injury, and the year he stopped his workout, but it </a:t>
            </a:r>
            <a:r>
              <a:rPr lang="en-US" sz="1800" dirty="0" err="1" smtClean="0">
                <a:latin typeface="Algerian" pitchFamily="82" charset="0"/>
              </a:rPr>
              <a:t>nepomeshala</a:t>
            </a:r>
            <a:r>
              <a:rPr lang="en-US" sz="1800" dirty="0" smtClean="0">
                <a:latin typeface="Algerian" pitchFamily="82" charset="0"/>
              </a:rPr>
              <a:t> him to become the honored master of sports. </a:t>
            </a:r>
            <a:r>
              <a:rPr lang="en-US" sz="1800" dirty="0" err="1" smtClean="0">
                <a:latin typeface="Algerian" pitchFamily="82" charset="0"/>
              </a:rPr>
              <a:t>Vanya</a:t>
            </a:r>
            <a:r>
              <a:rPr lang="en-US" sz="1800" dirty="0" smtClean="0">
                <a:latin typeface="Algerian" pitchFamily="82" charset="0"/>
              </a:rPr>
              <a:t> is very often liked to go to her grandmother, she was his support and support, but </a:t>
            </a:r>
            <a:r>
              <a:rPr lang="en-US" sz="1800" dirty="0" smtClean="0">
                <a:latin typeface="Algerian" pitchFamily="82" charset="0"/>
              </a:rPr>
              <a:t>1999 years </a:t>
            </a:r>
            <a:r>
              <a:rPr lang="en-US" sz="1800" dirty="0" smtClean="0">
                <a:latin typeface="Algerian" pitchFamily="82" charset="0"/>
              </a:rPr>
              <a:t>when Van was 20 she died, </a:t>
            </a:r>
            <a:r>
              <a:rPr lang="en-US" sz="1800" dirty="0" err="1" smtClean="0">
                <a:latin typeface="Algerian" pitchFamily="82" charset="0"/>
              </a:rPr>
              <a:t>iza</a:t>
            </a:r>
            <a:r>
              <a:rPr lang="en-US" sz="1800" dirty="0" smtClean="0">
                <a:latin typeface="Algerian" pitchFamily="82" charset="0"/>
              </a:rPr>
              <a:t> heart problems. </a:t>
            </a:r>
            <a:r>
              <a:rPr lang="en-US" sz="1800" dirty="0" err="1" smtClean="0">
                <a:latin typeface="Algerian" pitchFamily="82" charset="0"/>
              </a:rPr>
              <a:t>Vanya</a:t>
            </a:r>
            <a:r>
              <a:rPr lang="en-US" sz="1800" dirty="0" smtClean="0">
                <a:latin typeface="Algerian" pitchFamily="82" charset="0"/>
              </a:rPr>
              <a:t> is very </a:t>
            </a:r>
            <a:r>
              <a:rPr lang="en-US" sz="1800" dirty="0" smtClean="0">
                <a:latin typeface="Algerian" pitchFamily="82" charset="0"/>
              </a:rPr>
              <a:t>experienced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1142985"/>
            <a:ext cx="3643306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/>
              <a:t>(Иван родился в Ярославле, учился в школе 33. С 8 лет занимается </a:t>
            </a:r>
            <a:r>
              <a:rPr lang="ru-RU" dirty="0" err="1"/>
              <a:t>хокеем</a:t>
            </a:r>
            <a:r>
              <a:rPr lang="ru-RU" dirty="0"/>
              <a:t>, до того самого </a:t>
            </a:r>
            <a:r>
              <a:rPr lang="ru-RU" dirty="0" err="1"/>
              <a:t>трагичнского</a:t>
            </a:r>
            <a:r>
              <a:rPr lang="ru-RU" dirty="0"/>
              <a:t> дня в истории Ярославля. В 12 лет была травма ноги, и на год он прекратил свои тренировки, но это </a:t>
            </a:r>
            <a:r>
              <a:rPr lang="ru-RU" dirty="0" err="1"/>
              <a:t>непомешала</a:t>
            </a:r>
            <a:r>
              <a:rPr lang="ru-RU" dirty="0"/>
              <a:t> ему стать Заслуженным мастером спорта. Ваня очень часто любил ездить к своей бабушки, она была ему поддержка и опора, но 1999году когда Ване было 20 она скончалась, </a:t>
            </a:r>
            <a:r>
              <a:rPr lang="ru-RU" dirty="0" err="1"/>
              <a:t>иза</a:t>
            </a:r>
            <a:r>
              <a:rPr lang="ru-RU" dirty="0"/>
              <a:t> проблем с сердцем. Ваня очень сильно переживал, даже впервые в своей жизни начал курить, но через 3 года бросил, в интервью он говорил это было не просто.)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47776"/>
            <a:ext cx="3000396" cy="42389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14884"/>
            <a:ext cx="1352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7318" cy="11525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sports do</a:t>
            </a:r>
            <a:r>
              <a:rPr lang="en-US" dirty="0" smtClean="0"/>
              <a:t>? ( </a:t>
            </a:r>
            <a:r>
              <a:rPr lang="ru-RU" dirty="0" smtClean="0"/>
              <a:t>Каким спортом занимался?)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642918"/>
            <a:ext cx="3714744" cy="335758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Ivan from 8 years in Hawk, as he said in an interview: In school he was approached by his future coach and said, you should always deal with Hawk, you'll be a great </a:t>
            </a:r>
            <a:r>
              <a:rPr lang="en-US" dirty="0" err="1" smtClean="0"/>
              <a:t>Hokeistom</a:t>
            </a:r>
            <a:r>
              <a:rPr lang="en-US" dirty="0" smtClean="0"/>
              <a:t>, Ivan immediately ran home immediately without saying a word is not the mother, he ran for the first in his life training. He is very tired, but not working </a:t>
            </a:r>
            <a:r>
              <a:rPr lang="en-US" dirty="0" err="1" smtClean="0"/>
              <a:t>perestoval</a:t>
            </a:r>
            <a:r>
              <a:rPr lang="en-US" dirty="0" smtClean="0"/>
              <a:t> and </a:t>
            </a:r>
            <a:r>
              <a:rPr lang="en-US" dirty="0" err="1" smtClean="0"/>
              <a:t>etoge</a:t>
            </a:r>
            <a:r>
              <a:rPr lang="en-US" dirty="0" smtClean="0"/>
              <a:t> </a:t>
            </a:r>
            <a:r>
              <a:rPr lang="en-US" dirty="0" err="1" smtClean="0"/>
              <a:t>zaslzhenym</a:t>
            </a:r>
            <a:r>
              <a:rPr lang="en-US" dirty="0" smtClean="0"/>
              <a:t> became a master of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000504"/>
            <a:ext cx="6786578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Иван с 8 лет занимался </a:t>
            </a:r>
            <a:r>
              <a:rPr lang="ru-RU" dirty="0" err="1" smtClean="0"/>
              <a:t>хокеем</a:t>
            </a:r>
            <a:r>
              <a:rPr lang="ru-RU" dirty="0" smtClean="0"/>
              <a:t>, как он говорил в интервью: В школе к нему подошёл его будущий тренер и говорит, ты должен обязательно заниматься </a:t>
            </a:r>
            <a:r>
              <a:rPr lang="ru-RU" dirty="0" err="1" smtClean="0"/>
              <a:t>хокеем</a:t>
            </a:r>
            <a:r>
              <a:rPr lang="ru-RU" dirty="0" smtClean="0"/>
              <a:t>, ты будешь великим </a:t>
            </a:r>
            <a:r>
              <a:rPr lang="ru-RU" dirty="0" err="1" smtClean="0"/>
              <a:t>Хокеистом</a:t>
            </a:r>
            <a:r>
              <a:rPr lang="ru-RU" dirty="0" smtClean="0"/>
              <a:t>, </a:t>
            </a:r>
            <a:r>
              <a:rPr lang="ru-RU" dirty="0" err="1" smtClean="0"/>
              <a:t>ваня</a:t>
            </a:r>
            <a:r>
              <a:rPr lang="ru-RU" dirty="0" smtClean="0"/>
              <a:t> сразу же немедля побежал домой не сказав не слова матери он побежал на первую в его жизни тренировку. Он сильно устал, но не </a:t>
            </a:r>
            <a:r>
              <a:rPr lang="ru-RU" dirty="0" err="1" smtClean="0"/>
              <a:t>перестовал</a:t>
            </a:r>
            <a:r>
              <a:rPr lang="ru-RU" dirty="0" smtClean="0"/>
              <a:t> трудится, и в </a:t>
            </a:r>
            <a:r>
              <a:rPr lang="ru-RU" dirty="0" err="1" smtClean="0"/>
              <a:t>этоге</a:t>
            </a:r>
            <a:r>
              <a:rPr lang="ru-RU" dirty="0" smtClean="0"/>
              <a:t> стал </a:t>
            </a:r>
            <a:r>
              <a:rPr lang="ru-RU" dirty="0" err="1" smtClean="0"/>
              <a:t>заслженым</a:t>
            </a:r>
            <a:r>
              <a:rPr lang="ru-RU" dirty="0" smtClean="0"/>
              <a:t> мастером спорта в свои 31 год которые он прожил.</a:t>
            </a:r>
          </a:p>
          <a:p>
            <a:r>
              <a:rPr lang="ru-RU" dirty="0" smtClean="0"/>
              <a:t>На первом месте у него была семья, а на втором его любимая работа.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286116" cy="28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</a:t>
            </a:r>
            <a:r>
              <a:rPr lang="ru-RU" dirty="0" smtClean="0"/>
              <a:t>( СЕМЬЯ)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43890" cy="2052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ibi" pitchFamily="2" charset="0"/>
              </a:rPr>
              <a:t>He was married, had two daughters, Alexandra and Barbara. January 14, 2012 the widow of Ivan </a:t>
            </a:r>
            <a:r>
              <a:rPr lang="en-US" dirty="0" err="1" smtClean="0">
                <a:latin typeface="Alibi" pitchFamily="2" charset="0"/>
              </a:rPr>
              <a:t>Tkachenko</a:t>
            </a:r>
            <a:r>
              <a:rPr lang="en-US" dirty="0" smtClean="0">
                <a:latin typeface="Alibi" pitchFamily="2" charset="0"/>
              </a:rPr>
              <a:t> gave birth to a boy weighing 3.8 kg and 52 cm of the Son was named after his great-grandfather Nicholas.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571744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Был женат, имел двух дочерей: Александру и Варвару. 14 января 2012 года вдова Ивана Ткаченко родила мальчика весом 3,8 кг и ростом 52 см. Сына назвали в честь прадеда Николаем.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4680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6766" cy="857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as earned</a:t>
            </a:r>
            <a:r>
              <a:rPr lang="en-US" dirty="0" smtClean="0"/>
              <a:t>?</a:t>
            </a:r>
            <a:r>
              <a:rPr lang="ru-RU" dirty="0" smtClean="0"/>
              <a:t> ( успехи, сколько зарабатывал)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929718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Belwe Cn BT" pitchFamily="18" charset="0"/>
                <a:cs typeface="Andalus" pitchFamily="18" charset="-78"/>
              </a:rPr>
              <a:t>He played for the team "TCA" (</a:t>
            </a:r>
            <a:r>
              <a:rPr lang="en-US" dirty="0" err="1" smtClean="0">
                <a:latin typeface="Belwe Cn BT" pitchFamily="18" charset="0"/>
                <a:cs typeface="Andalus" pitchFamily="18" charset="-78"/>
              </a:rPr>
              <a:t>Tver</a:t>
            </a:r>
            <a:r>
              <a:rPr lang="en-US" dirty="0" smtClean="0">
                <a:latin typeface="Belwe Cn BT" pitchFamily="18" charset="0"/>
                <a:cs typeface="Andalus" pitchFamily="18" charset="-78"/>
              </a:rPr>
              <a:t>), "Spartacus-2" (Moscow), "Torpedo-2" (Yaroslavl), "</a:t>
            </a:r>
            <a:r>
              <a:rPr lang="en-US" dirty="0" err="1" smtClean="0">
                <a:latin typeface="Belwe Cn BT" pitchFamily="18" charset="0"/>
                <a:cs typeface="Andalus" pitchFamily="18" charset="-78"/>
              </a:rPr>
              <a:t>Neftekhimik</a:t>
            </a:r>
            <a:r>
              <a:rPr lang="en-US" dirty="0" smtClean="0">
                <a:latin typeface="Belwe Cn BT" pitchFamily="18" charset="0"/>
                <a:cs typeface="Andalus" pitchFamily="18" charset="-78"/>
              </a:rPr>
              <a:t>" (</a:t>
            </a:r>
            <a:r>
              <a:rPr lang="en-US" dirty="0" err="1" smtClean="0">
                <a:latin typeface="Belwe Cn BT" pitchFamily="18" charset="0"/>
                <a:cs typeface="Andalus" pitchFamily="18" charset="-78"/>
              </a:rPr>
              <a:t>Nizhnekamsk</a:t>
            </a:r>
            <a:r>
              <a:rPr lang="en-US" dirty="0" smtClean="0">
                <a:latin typeface="Belwe Cn BT" pitchFamily="18" charset="0"/>
                <a:cs typeface="Andalus" pitchFamily="18" charset="-78"/>
              </a:rPr>
              <a:t>). Since 2001, the Yaroslavl "Locomotive": in the seasons 2008/2009 and 2010/2011 - Vice-Captain, 2009/2010 - Team Captain (№ 17). for the year to 460,000 in the capital, there are means to wage </a:t>
            </a:r>
            <a:r>
              <a:rPr lang="en-US" dirty="0" err="1" smtClean="0">
                <a:latin typeface="Belwe Cn BT" pitchFamily="18" charset="0"/>
                <a:cs typeface="Andalus" pitchFamily="18" charset="-78"/>
              </a:rPr>
              <a:t>prblizitelno</a:t>
            </a:r>
            <a:r>
              <a:rPr lang="en-US" dirty="0" smtClean="0">
                <a:latin typeface="Belwe Cn BT" pitchFamily="18" charset="0"/>
                <a:cs typeface="Andalus" pitchFamily="18" charset="-78"/>
              </a:rPr>
              <a:t> </a:t>
            </a:r>
            <a:r>
              <a:rPr lang="en-US" dirty="0" err="1" smtClean="0">
                <a:latin typeface="Belwe Cn BT" pitchFamily="18" charset="0"/>
                <a:cs typeface="Andalus" pitchFamily="18" charset="-78"/>
              </a:rPr>
              <a:t>plpta</a:t>
            </a:r>
            <a:r>
              <a:rPr lang="en-US" dirty="0" smtClean="0">
                <a:latin typeface="Belwe Cn BT" pitchFamily="18" charset="0"/>
                <a:cs typeface="Andalus" pitchFamily="18" charset="-78"/>
              </a:rPr>
              <a:t> per month £ 35,000</a:t>
            </a:r>
            <a:endParaRPr lang="ru-RU" dirty="0" smtClean="0">
              <a:cs typeface="Andalus" pitchFamily="18" charset="-78"/>
            </a:endParaRPr>
          </a:p>
          <a:p>
            <a:r>
              <a:rPr lang="ru-RU" dirty="0" smtClean="0"/>
              <a:t>Выступал за команды «ТХК» (Тверь), «Спартак-2» (Москва), «Торпедо-2» (Ярославль), «Нефтехимик» (Нижнекамск). С 2001 года в ярославском «Локомотиве»: в сезонах 2008/2009 и 2010/2011 — </a:t>
            </a:r>
            <a:r>
              <a:rPr lang="ru-RU" dirty="0" err="1" smtClean="0"/>
              <a:t>вице-капитан</a:t>
            </a:r>
            <a:r>
              <a:rPr lang="ru-RU" dirty="0" smtClean="0"/>
              <a:t>, 2009/2010 — капитан команды (№ 17). за год его капитал насчитывался в 460000 значит </a:t>
            </a:r>
            <a:r>
              <a:rPr lang="ru-RU" dirty="0" err="1" smtClean="0"/>
              <a:t>прблизительно</a:t>
            </a:r>
            <a:r>
              <a:rPr lang="ru-RU" dirty="0" smtClean="0"/>
              <a:t> его заработная </a:t>
            </a:r>
            <a:r>
              <a:rPr lang="ru-RU" dirty="0" err="1" smtClean="0"/>
              <a:t>плпта</a:t>
            </a:r>
            <a:r>
              <a:rPr lang="ru-RU" dirty="0" smtClean="0"/>
              <a:t> в месяц 35000 </a:t>
            </a:r>
            <a:r>
              <a:rPr lang="ru-RU" dirty="0" err="1" smtClean="0"/>
              <a:t>руб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7062"/>
            <a:ext cx="6604836" cy="3690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6657996" cy="928670"/>
          </a:xfrm>
        </p:spPr>
        <p:txBody>
          <a:bodyPr/>
          <a:lstStyle/>
          <a:p>
            <a:r>
              <a:rPr lang="en-US" dirty="0" smtClean="0"/>
              <a:t>Achievements</a:t>
            </a:r>
            <a:r>
              <a:rPr lang="ru-RU" dirty="0" smtClean="0"/>
              <a:t> ( достижения)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5500726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lgerian" pitchFamily="82" charset="0"/>
              </a:rPr>
              <a:t>World Championship silver medalist (2002).</a:t>
            </a:r>
          </a:p>
          <a:p>
            <a:r>
              <a:rPr lang="en-US" dirty="0" smtClean="0">
                <a:latin typeface="Algerian" pitchFamily="82" charset="0"/>
              </a:rPr>
              <a:t>Champion of Russia (2002, 2003).</a:t>
            </a:r>
          </a:p>
          <a:p>
            <a:r>
              <a:rPr lang="en-US" dirty="0" smtClean="0">
                <a:latin typeface="Algerian" pitchFamily="82" charset="0"/>
              </a:rPr>
              <a:t>Silver medalist Russia (2008, 2009).</a:t>
            </a:r>
          </a:p>
          <a:p>
            <a:r>
              <a:rPr lang="en-US" dirty="0" smtClean="0">
                <a:latin typeface="Algerian" pitchFamily="82" charset="0"/>
              </a:rPr>
              <a:t>Bronze medalist Russia (2005, 2011).</a:t>
            </a:r>
          </a:p>
          <a:p>
            <a:r>
              <a:rPr lang="en-US" dirty="0" smtClean="0">
                <a:latin typeface="Algerian" pitchFamily="82" charset="0"/>
              </a:rPr>
              <a:t>Silver medalist at the Continental Cup (2003).</a:t>
            </a:r>
          </a:p>
          <a:p>
            <a:r>
              <a:rPr lang="en-US" dirty="0" smtClean="0">
                <a:latin typeface="Algerian" pitchFamily="82" charset="0"/>
              </a:rPr>
              <a:t>Winner Cup tournaments Ceske </a:t>
            </a:r>
            <a:r>
              <a:rPr lang="en-US" dirty="0" err="1" smtClean="0">
                <a:latin typeface="Algerian" pitchFamily="82" charset="0"/>
              </a:rPr>
              <a:t>Poyishtovna</a:t>
            </a:r>
            <a:r>
              <a:rPr lang="en-US" dirty="0" smtClean="0">
                <a:latin typeface="Algerian" pitchFamily="82" charset="0"/>
              </a:rPr>
              <a:t> (2002) and the Swedish Hockey Games (2003) in the Russian team</a:t>
            </a:r>
            <a:r>
              <a:rPr lang="en-US" dirty="0" smtClean="0">
                <a:latin typeface="Algerian" pitchFamily="82" charset="0"/>
              </a:rPr>
              <a:t>.</a:t>
            </a:r>
            <a:endParaRPr lang="ru-RU" dirty="0" smtClean="0"/>
          </a:p>
          <a:p>
            <a:r>
              <a:rPr lang="ru-RU" dirty="0" smtClean="0"/>
              <a:t>Серебряный призёр чемпионата мира (2002).</a:t>
            </a:r>
          </a:p>
          <a:p>
            <a:r>
              <a:rPr lang="ru-RU" dirty="0" smtClean="0"/>
              <a:t>Чемпион России (2002, 2003).</a:t>
            </a:r>
          </a:p>
          <a:p>
            <a:r>
              <a:rPr lang="ru-RU" dirty="0" smtClean="0"/>
              <a:t>Серебряный призёр чемпионата России (2008, 2009).</a:t>
            </a:r>
          </a:p>
          <a:p>
            <a:r>
              <a:rPr lang="ru-RU" dirty="0" smtClean="0"/>
              <a:t>Бронзовый призёр чемпионата России (2005, 2011).</a:t>
            </a:r>
          </a:p>
          <a:p>
            <a:r>
              <a:rPr lang="ru-RU" dirty="0" smtClean="0"/>
              <a:t>Серебряный призер Континентального Кубка (2003).</a:t>
            </a:r>
          </a:p>
          <a:p>
            <a:r>
              <a:rPr lang="ru-RU" dirty="0" smtClean="0"/>
              <a:t>Победитель турниров Кубок Ческе </a:t>
            </a:r>
            <a:r>
              <a:rPr lang="ru-RU" dirty="0" err="1" smtClean="0"/>
              <a:t>Пойиштовна</a:t>
            </a:r>
            <a:r>
              <a:rPr lang="ru-RU" dirty="0" smtClean="0"/>
              <a:t> (2002) и Шведские хоккейные игры (2003) в составе сборной России.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1500174"/>
            <a:ext cx="296706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43702" y="5214950"/>
            <a:ext cx="1363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ВАНЯ СУПЕР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771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ИВАН ТКАЧЕНКО (Ivan Tkachenko)</vt:lpstr>
      <vt:lpstr>where he was born? (Где родился)</vt:lpstr>
      <vt:lpstr>What sports do? ( Каким спортом занимался?)</vt:lpstr>
      <vt:lpstr>Family( СЕМЬЯ)</vt:lpstr>
      <vt:lpstr>success as earned? ( успехи, сколько зарабатывал)</vt:lpstr>
      <vt:lpstr>Achievements ( достижения)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ТКАЧЕНКО (Ivan Tkachenko)</dc:title>
  <dc:creator>Windows 7 HP</dc:creator>
  <cp:lastModifiedBy>Windows 7 HP</cp:lastModifiedBy>
  <cp:revision>7</cp:revision>
  <dcterms:created xsi:type="dcterms:W3CDTF">2012-05-03T15:00:30Z</dcterms:created>
  <dcterms:modified xsi:type="dcterms:W3CDTF">2012-05-03T16:09:42Z</dcterms:modified>
</cp:coreProperties>
</file>