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029A-0116-4416-B7AC-ACC441F5B32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F40F-2C5A-493F-AA4E-44474FAFD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029A-0116-4416-B7AC-ACC441F5B32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F40F-2C5A-493F-AA4E-44474FAFD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029A-0116-4416-B7AC-ACC441F5B32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F40F-2C5A-493F-AA4E-44474FAFD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029A-0116-4416-B7AC-ACC441F5B32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F40F-2C5A-493F-AA4E-44474FAFD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029A-0116-4416-B7AC-ACC441F5B32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F40F-2C5A-493F-AA4E-44474FAFD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029A-0116-4416-B7AC-ACC441F5B32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F40F-2C5A-493F-AA4E-44474FAFD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029A-0116-4416-B7AC-ACC441F5B32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F40F-2C5A-493F-AA4E-44474FAFD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029A-0116-4416-B7AC-ACC441F5B32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F40F-2C5A-493F-AA4E-44474FAFD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029A-0116-4416-B7AC-ACC441F5B32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F40F-2C5A-493F-AA4E-44474FAFD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029A-0116-4416-B7AC-ACC441F5B32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F40F-2C5A-493F-AA4E-44474FAFD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0029A-0116-4416-B7AC-ACC441F5B32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EF40F-2C5A-493F-AA4E-44474FAFDCA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0029A-0116-4416-B7AC-ACC441F5B320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EF40F-2C5A-493F-AA4E-44474FAFDCA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Kirov district </a:t>
            </a:r>
            <a:endParaRPr lang="ru-RU" sz="6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pic>
        <p:nvPicPr>
          <p:cNvPr id="4" name="Рисунок 3" descr="кир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492896"/>
            <a:ext cx="7815233" cy="2877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Location</a:t>
            </a:r>
            <a:endParaRPr lang="ru-RU" sz="6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32037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Kirov district is located in the center of Yaroslavl. 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pic>
        <p:nvPicPr>
          <p:cNvPr id="4" name="Рисунок 3" descr="панл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2852936"/>
            <a:ext cx="3312368" cy="3528391"/>
          </a:xfrm>
          <a:prstGeom prst="rect">
            <a:avLst/>
          </a:prstGeom>
        </p:spPr>
      </p:pic>
      <p:pic>
        <p:nvPicPr>
          <p:cNvPr id="5" name="Рисунок 4" descr="пис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60254"/>
            <a:ext cx="4320480" cy="24977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764704" y="692696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</a:t>
            </a:r>
            <a:r>
              <a:rPr lang="en-US" sz="6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opulation</a:t>
            </a:r>
            <a:endParaRPr lang="ru-RU" sz="6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060848"/>
            <a:ext cx="8229600" cy="4525963"/>
          </a:xfrm>
        </p:spPr>
        <p:txBody>
          <a:bodyPr/>
          <a:lstStyle/>
          <a:p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The population of the Kirov District is 55,906 of people.</a:t>
            </a: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 </a:t>
            </a:r>
            <a:endParaRPr lang="en-US" sz="40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dalus" pitchFamily="18" charset="-78"/>
              <a:cs typeface="Andalus" pitchFamily="18" charset="-78"/>
            </a:endParaRPr>
          </a:p>
          <a:p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In the Kirov  district live people of many nationalities.</a:t>
            </a:r>
          </a:p>
          <a:p>
            <a:endParaRPr lang="ru-RU" dirty="0"/>
          </a:p>
        </p:txBody>
      </p:sp>
      <p:pic>
        <p:nvPicPr>
          <p:cNvPr id="7" name="Рисунок 6" descr="1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68344" y="0"/>
            <a:ext cx="1261864" cy="1980425"/>
          </a:xfrm>
          <a:prstGeom prst="rect">
            <a:avLst/>
          </a:prstGeom>
        </p:spPr>
      </p:pic>
      <p:pic>
        <p:nvPicPr>
          <p:cNvPr id="8" name="Рисунок 7" descr="b8f4c36df3fdc69e586cf76c46d17f39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3695551"/>
            <a:ext cx="2736304" cy="3162449"/>
          </a:xfrm>
          <a:prstGeom prst="rect">
            <a:avLst/>
          </a:prstGeom>
        </p:spPr>
      </p:pic>
      <p:pic>
        <p:nvPicPr>
          <p:cNvPr id="9" name="Рисунок 8" descr="caveman-0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4833221"/>
            <a:ext cx="1440160" cy="2024779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8478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Theatre</a:t>
            </a:r>
            <a:endParaRPr lang="ru-RU" sz="6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The theatre of Fyodor </a:t>
            </a:r>
            <a:r>
              <a:rPr lang="en-US" sz="40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Volkov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is located in the Kirov district. It is the oldest Russian drama theatre, founded in 1750. 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pic>
        <p:nvPicPr>
          <p:cNvPr id="4" name="Рисунок 3" descr="волковск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46889" y="3402816"/>
            <a:ext cx="4897111" cy="3455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1277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Circus</a:t>
            </a:r>
            <a:endParaRPr lang="ru-RU" sz="6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Yaroslavl Circus is situated on the area of Labor. It was the first winter circus in Yaroslavl. In  2011 has happened the opening of the restored circus. </a:t>
            </a:r>
            <a:endParaRPr lang="ru-RU" sz="4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pic>
        <p:nvPicPr>
          <p:cNvPr id="4" name="Рисунок 3" descr="цир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03425" y="4221088"/>
            <a:ext cx="3740575" cy="2636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229600" cy="11430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Spaso-Preobrazhensky</a:t>
            </a:r>
            <a:r>
              <a:rPr lang="en-US" sz="54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Monastery</a:t>
            </a:r>
            <a:endParaRPr lang="ru-RU" sz="54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636912"/>
            <a:ext cx="8229600" cy="4525963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Spaso-Preobrazhensky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Monastery – an ancient monastery in Yaroslavl, which occupies an important role in local history.  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pic>
        <p:nvPicPr>
          <p:cNvPr id="4" name="Рисунок 3" descr="монастыр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4117195"/>
            <a:ext cx="5580112" cy="2740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0527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Planetarium</a:t>
            </a:r>
            <a:endParaRPr lang="ru-RU" sz="6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4525963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Planetarium is one of the main attractions of the Kirov district. There everyone can see the true beauty of the starry sky. </a:t>
            </a:r>
            <a:endParaRPr lang="ru-RU" sz="40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pic>
        <p:nvPicPr>
          <p:cNvPr id="4" name="Рисунок 3" descr="планетарий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43400" y="3832702"/>
            <a:ext cx="5400600" cy="3025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484784" y="260648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Volga</a:t>
            </a:r>
            <a:endParaRPr lang="ru-RU" sz="6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68760"/>
            <a:ext cx="8229600" cy="4525963"/>
          </a:xfrm>
        </p:spPr>
        <p:txBody>
          <a:bodyPr/>
          <a:lstStyle/>
          <a:p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A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beautiful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promenade</a:t>
            </a: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 (набережная)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located on the right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bank</a:t>
            </a: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 (берег)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 </a:t>
            </a:r>
            <a:r>
              <a:rPr lang="en-US" sz="40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of the Volga </a:t>
            </a:r>
            <a:r>
              <a:rPr lang="en-US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River</a:t>
            </a:r>
            <a:r>
              <a:rPr lang="ru-RU" sz="4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ndalus" pitchFamily="18" charset="-78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набережна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3379857"/>
            <a:ext cx="5832648" cy="3478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764704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alus" pitchFamily="18" charset="-78"/>
                <a:cs typeface="Andalus" pitchFamily="18" charset="-78"/>
              </a:rPr>
              <a:t>Goodbye</a:t>
            </a:r>
            <a:endParaRPr lang="ru-RU" sz="7200" dirty="0">
              <a:solidFill>
                <a:srgbClr val="8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ndalus" pitchFamily="18" charset="-78"/>
            </a:endParaRPr>
          </a:p>
        </p:txBody>
      </p:sp>
      <p:pic>
        <p:nvPicPr>
          <p:cNvPr id="4" name="Содержимое 3" descr="песа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1916832"/>
            <a:ext cx="3096344" cy="4542265"/>
          </a:xfr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157</Words>
  <Application>Microsoft Office PowerPoint</Application>
  <PresentationFormat>Экран (4:3)</PresentationFormat>
  <Paragraphs>17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Andalus</vt:lpstr>
      <vt:lpstr>Arial</vt:lpstr>
      <vt:lpstr>Calibri</vt:lpstr>
      <vt:lpstr>Тема Office</vt:lpstr>
      <vt:lpstr>Kirov district </vt:lpstr>
      <vt:lpstr>Location</vt:lpstr>
      <vt:lpstr>Population</vt:lpstr>
      <vt:lpstr>Theatre</vt:lpstr>
      <vt:lpstr>Circus</vt:lpstr>
      <vt:lpstr>Spaso-Preobrazhensky Monastery</vt:lpstr>
      <vt:lpstr>Planetarium</vt:lpstr>
      <vt:lpstr>Volga</vt:lpstr>
      <vt:lpstr>Goodbye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Kirovsky district</dc:title>
  <dc:creator>Enter</dc:creator>
  <cp:lastModifiedBy>Lenovo</cp:lastModifiedBy>
  <cp:revision>12</cp:revision>
  <dcterms:created xsi:type="dcterms:W3CDTF">2015-12-18T14:46:31Z</dcterms:created>
  <dcterms:modified xsi:type="dcterms:W3CDTF">2016-02-07T15:52:43Z</dcterms:modified>
</cp:coreProperties>
</file>