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26F23408-0E47-4B82-8FA7-0F55AE119E88}" type="datetimeFigureOut">
              <a:rPr lang="ru-RU" smtClean="0"/>
              <a:t>18.12.2015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893A0B1-75ED-433C-BD31-0475094A6BE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404664"/>
            <a:ext cx="7772400" cy="1470025"/>
          </a:xfrm>
        </p:spPr>
        <p:txBody>
          <a:bodyPr/>
          <a:lstStyle/>
          <a:p>
            <a:r>
              <a:rPr lang="en-US" dirty="0" err="1" smtClean="0">
                <a:solidFill>
                  <a:srgbClr val="CC3300"/>
                </a:solidFill>
              </a:rPr>
              <a:t>Le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</a:rPr>
              <a:t>ni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</a:rPr>
              <a:t>ns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ky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di</a:t>
            </a:r>
            <a:r>
              <a:rPr lang="en-US" dirty="0" smtClean="0">
                <a:solidFill>
                  <a:srgbClr val="00B050"/>
                </a:solidFill>
              </a:rPr>
              <a:t>st</a:t>
            </a:r>
            <a:r>
              <a:rPr lang="en-US" dirty="0" smtClean="0">
                <a:solidFill>
                  <a:srgbClr val="FF3300"/>
                </a:solidFill>
              </a:rPr>
              <a:t>ri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</a:rPr>
              <a:t>ct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2292" name="Picture 4" descr="http://nesiditsa.ru/wp-content/uploads/2012/07/karta_gorod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544926">
            <a:off x="3114159" y="1228958"/>
            <a:ext cx="3810000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US" dirty="0" smtClean="0"/>
              <a:t>place location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r>
              <a:rPr lang="en-US" dirty="0" smtClean="0"/>
              <a:t>This area is located in the Yaroslavl region of the city of Yaroslavl. It borders on such areas as: Dzerzhinsky, </a:t>
            </a:r>
            <a:r>
              <a:rPr lang="en-US" dirty="0" err="1" smtClean="0"/>
              <a:t>Zavolzhsky</a:t>
            </a:r>
            <a:r>
              <a:rPr lang="en-US" dirty="0" smtClean="0"/>
              <a:t>, </a:t>
            </a:r>
            <a:r>
              <a:rPr lang="en-US" dirty="0" err="1" smtClean="0"/>
              <a:t>Kirovsky</a:t>
            </a:r>
            <a:r>
              <a:rPr lang="en-US" dirty="0" smtClean="0"/>
              <a:t>.</a:t>
            </a:r>
            <a:endParaRPr lang="ru-RU" dirty="0"/>
          </a:p>
        </p:txBody>
      </p:sp>
      <p:pic>
        <p:nvPicPr>
          <p:cNvPr id="10242" name="Picture 2" descr="http://news76week.ru/files/journal/5/kr106_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571750"/>
            <a:ext cx="5715000" cy="4286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926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Nationality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4525963"/>
          </a:xfrm>
        </p:spPr>
        <p:txBody>
          <a:bodyPr/>
          <a:lstStyle/>
          <a:p>
            <a:r>
              <a:rPr lang="en-US" dirty="0" smtClean="0"/>
              <a:t>The region is 10.15 square kilometers</a:t>
            </a:r>
            <a:r>
              <a:rPr lang="ru-RU" dirty="0" smtClean="0"/>
              <a:t>.</a:t>
            </a:r>
          </a:p>
          <a:p>
            <a:r>
              <a:rPr lang="en-US" dirty="0" smtClean="0"/>
              <a:t>Population - 62,494 people</a:t>
            </a:r>
            <a:endParaRPr lang="ru-RU" dirty="0" smtClean="0"/>
          </a:p>
          <a:p>
            <a:r>
              <a:rPr lang="en-US" dirty="0" smtClean="0"/>
              <a:t>Nationality</a:t>
            </a:r>
            <a:r>
              <a:rPr lang="ru-RU" dirty="0" smtClean="0"/>
              <a:t>: </a:t>
            </a:r>
            <a:r>
              <a:rPr lang="en-US" dirty="0" err="1" smtClean="0"/>
              <a:t>russian</a:t>
            </a:r>
            <a:r>
              <a:rPr lang="ru-RU" dirty="0" smtClean="0"/>
              <a:t>, </a:t>
            </a:r>
            <a:r>
              <a:rPr lang="en-US" dirty="0" smtClean="0"/>
              <a:t>Jews</a:t>
            </a:r>
            <a:r>
              <a:rPr lang="ru-RU" dirty="0" smtClean="0"/>
              <a:t>, </a:t>
            </a:r>
            <a:r>
              <a:rPr lang="en-US" dirty="0" smtClean="0"/>
              <a:t>Armenians</a:t>
            </a:r>
            <a:r>
              <a:rPr lang="ru-RU" dirty="0" smtClean="0"/>
              <a:t> </a:t>
            </a:r>
            <a:r>
              <a:rPr lang="en-US" dirty="0" smtClean="0"/>
              <a:t>and etc.</a:t>
            </a:r>
          </a:p>
          <a:p>
            <a:r>
              <a:rPr lang="en-US" dirty="0" smtClean="0"/>
              <a:t>Languages: Russian</a:t>
            </a:r>
            <a:r>
              <a:rPr lang="ru-RU" dirty="0" smtClean="0"/>
              <a:t>,</a:t>
            </a:r>
            <a:r>
              <a:rPr lang="en-US" dirty="0" smtClean="0"/>
              <a:t> Armenian</a:t>
            </a:r>
            <a:r>
              <a:rPr lang="ru-RU" dirty="0" smtClean="0"/>
              <a:t>, </a:t>
            </a:r>
            <a:r>
              <a:rPr lang="en-US" dirty="0" smtClean="0"/>
              <a:t>German and English.</a:t>
            </a:r>
            <a:endParaRPr lang="ru-RU" dirty="0"/>
          </a:p>
        </p:txBody>
      </p:sp>
      <p:pic>
        <p:nvPicPr>
          <p:cNvPr id="8" name="Рисунок 7" descr="л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3336034"/>
            <a:ext cx="4603552" cy="3057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that is in the area?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3965"/>
            <a:ext cx="8229600" cy="4857403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Museum of Military Glory</a:t>
            </a:r>
            <a:r>
              <a:rPr lang="ru-RU" dirty="0" smtClean="0"/>
              <a:t> </a:t>
            </a:r>
            <a:r>
              <a:rPr lang="en-US" dirty="0" smtClean="0"/>
              <a:t>on the street </a:t>
            </a:r>
            <a:r>
              <a:rPr lang="en-US" dirty="0" err="1" smtClean="0"/>
              <a:t>Zhukova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war memorial</a:t>
            </a:r>
            <a:r>
              <a:rPr lang="en-US" dirty="0" smtClean="0"/>
              <a:t> on the street </a:t>
            </a:r>
            <a:r>
              <a:rPr lang="en-US" dirty="0" err="1" smtClean="0"/>
              <a:t>Zhukova</a:t>
            </a:r>
            <a:r>
              <a:rPr lang="ru-RU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Palace of Youth</a:t>
            </a:r>
            <a:r>
              <a:rPr lang="ru-RU" dirty="0" smtClean="0"/>
              <a:t> </a:t>
            </a:r>
            <a:r>
              <a:rPr lang="en-US" dirty="0" smtClean="0"/>
              <a:t>on the street </a:t>
            </a:r>
            <a:r>
              <a:rPr lang="en-US" dirty="0" err="1" smtClean="0"/>
              <a:t>Lenina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Park ”Anniversary” </a:t>
            </a:r>
            <a:r>
              <a:rPr lang="en-US" dirty="0" smtClean="0"/>
              <a:t>on the street </a:t>
            </a:r>
            <a:r>
              <a:rPr lang="en-US" dirty="0" err="1" smtClean="0"/>
              <a:t>Dobrynina</a:t>
            </a: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House of Culture named after </a:t>
            </a:r>
            <a:r>
              <a:rPr lang="en-US" dirty="0" err="1" smtClean="0"/>
              <a:t>Dobrynin</a:t>
            </a:r>
            <a:r>
              <a:rPr lang="en-US" dirty="0" smtClean="0"/>
              <a:t> </a:t>
            </a:r>
            <a:r>
              <a:rPr lang="en-US" dirty="0" smtClean="0"/>
              <a:t>on the street </a:t>
            </a:r>
            <a:r>
              <a:rPr lang="en-US" dirty="0" err="1" smtClean="0"/>
              <a:t>Lenina</a:t>
            </a:r>
            <a:r>
              <a:rPr lang="en-US" dirty="0" smtClean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</p:txBody>
      </p:sp>
      <p:pic>
        <p:nvPicPr>
          <p:cNvPr id="4" name="Рисунок 3" descr="л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1844824"/>
            <a:ext cx="5040560" cy="3342110"/>
          </a:xfrm>
          <a:prstGeom prst="rect">
            <a:avLst/>
          </a:prstGeom>
        </p:spPr>
      </p:pic>
      <p:pic>
        <p:nvPicPr>
          <p:cNvPr id="16390" name="Picture 6" descr="http://img-fotki.yandex.ru/get/4614/120613883.4a/0_6350c_5bcf51a2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3429000"/>
            <a:ext cx="4829325" cy="3216330"/>
          </a:xfrm>
          <a:prstGeom prst="rect">
            <a:avLst/>
          </a:prstGeom>
          <a:noFill/>
        </p:spPr>
      </p:pic>
      <p:pic>
        <p:nvPicPr>
          <p:cNvPr id="16394" name="Picture 10" descr="http://i.otzovik.com/product/2013/05/13303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3933056"/>
            <a:ext cx="5040560" cy="3384376"/>
          </a:xfrm>
          <a:prstGeom prst="rect">
            <a:avLst/>
          </a:prstGeom>
          <a:noFill/>
        </p:spPr>
      </p:pic>
      <p:pic>
        <p:nvPicPr>
          <p:cNvPr id="16396" name="Picture 12" descr="http://womenmag.ru/forpics-plus/560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4752486"/>
            <a:ext cx="3744416" cy="2105514"/>
          </a:xfrm>
          <a:prstGeom prst="rect">
            <a:avLst/>
          </a:prstGeom>
          <a:noFill/>
        </p:spPr>
      </p:pic>
      <p:pic>
        <p:nvPicPr>
          <p:cNvPr id="16398" name="Picture 14" descr="http://memory-tour.ru/files/images/izobrazheniya/Yaroslavskaya_obl/2/2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7584" y="2924944"/>
            <a:ext cx="6698308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8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1" dur="2000"/>
                                        <p:tgtEl>
                                          <p:spTgt spid="163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2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163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9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3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0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factories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836712"/>
            <a:ext cx="4896544" cy="6021288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motor Works</a:t>
            </a: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tire Plant</a:t>
            </a:r>
            <a:r>
              <a:rPr lang="ru-RU" dirty="0" smtClean="0"/>
              <a:t>    </a:t>
            </a:r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endParaRPr lang="ru-RU" dirty="0" smtClean="0"/>
          </a:p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dirty="0" smtClean="0"/>
              <a:t>  </a:t>
            </a:r>
            <a:r>
              <a:rPr lang="en-US" dirty="0" smtClean="0"/>
              <a:t>Electric Machinery Plant</a:t>
            </a:r>
          </a:p>
          <a:p>
            <a:pPr marL="514350" indent="-514350">
              <a:buNone/>
            </a:pPr>
            <a:endParaRPr lang="ru-RU" dirty="0" smtClean="0"/>
          </a:p>
          <a:p>
            <a:pPr marL="514350" indent="-514350">
              <a:buNone/>
            </a:pPr>
            <a:r>
              <a:rPr lang="en-US" dirty="0" smtClean="0"/>
              <a:t>       </a:t>
            </a:r>
            <a:r>
              <a:rPr lang="ru-RU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factories are bad  for the environment with exhaust gases, waste!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машины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35896" y="908720"/>
            <a:ext cx="2459766" cy="1844824"/>
          </a:xfrm>
          <a:prstGeom prst="rect">
            <a:avLst/>
          </a:prstGeom>
        </p:spPr>
      </p:pic>
      <p:pic>
        <p:nvPicPr>
          <p:cNvPr id="5" name="Picture 2" descr="http://electra-company.ru/upload/iblock/963/xuztyqge-ddgflvdgsquwlksix-bgpcmhaggufx-bka-9-e-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2996952"/>
            <a:ext cx="2474640" cy="1649760"/>
          </a:xfrm>
          <a:prstGeom prst="rect">
            <a:avLst/>
          </a:prstGeom>
          <a:noFill/>
        </p:spPr>
      </p:pic>
      <p:pic>
        <p:nvPicPr>
          <p:cNvPr id="6" name="Picture 4" descr="http://www.yarpromportal.ru/upload/iblock/370/IMG_2128%20ifgbuukbxut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4437112"/>
            <a:ext cx="2367991" cy="1577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ПЕРЕВОД.</a:t>
            </a:r>
          </a:p>
          <a:p>
            <a:r>
              <a:rPr lang="ru-RU" sz="1800" dirty="0" smtClean="0"/>
              <a:t>Место расположения.</a:t>
            </a:r>
          </a:p>
          <a:p>
            <a:r>
              <a:rPr lang="ru-RU" sz="1800" dirty="0" smtClean="0"/>
              <a:t>Этот район находится </a:t>
            </a:r>
            <a:r>
              <a:rPr lang="ru-RU" sz="1800" dirty="0" smtClean="0"/>
              <a:t>в Ярославской области города Ярославля. Она граничит </a:t>
            </a:r>
            <a:r>
              <a:rPr lang="ru-RU" sz="1800" dirty="0" smtClean="0"/>
              <a:t>с такими районами, </a:t>
            </a:r>
            <a:r>
              <a:rPr lang="ru-RU" sz="1800" dirty="0" smtClean="0"/>
              <a:t>как: Дзержинского, Заволжского, Кировский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Национальность.</a:t>
            </a:r>
          </a:p>
          <a:p>
            <a:r>
              <a:rPr lang="ru-RU" sz="1800" dirty="0" smtClean="0"/>
              <a:t>Район 10.15 </a:t>
            </a:r>
            <a:r>
              <a:rPr lang="ru-RU" sz="1800" dirty="0" smtClean="0"/>
              <a:t>квадратных километров.</a:t>
            </a:r>
          </a:p>
          <a:p>
            <a:r>
              <a:rPr lang="ru-RU" sz="1800" dirty="0" smtClean="0"/>
              <a:t>Население - 62,494 человек</a:t>
            </a:r>
          </a:p>
          <a:p>
            <a:r>
              <a:rPr lang="ru-RU" sz="1800" dirty="0" smtClean="0"/>
              <a:t>Национальность: </a:t>
            </a:r>
            <a:r>
              <a:rPr lang="ru-RU" sz="1800" dirty="0" smtClean="0"/>
              <a:t>русские, </a:t>
            </a:r>
            <a:r>
              <a:rPr lang="ru-RU" sz="1800" dirty="0" smtClean="0"/>
              <a:t>евреи, армяне и т.д.</a:t>
            </a:r>
          </a:p>
          <a:p>
            <a:r>
              <a:rPr lang="ru-RU" sz="1800" dirty="0" smtClean="0"/>
              <a:t>Языки: русский, армянский, немецкий и английский</a:t>
            </a:r>
            <a:r>
              <a:rPr lang="ru-RU" sz="1800" dirty="0" smtClean="0"/>
              <a:t>.</a:t>
            </a:r>
          </a:p>
          <a:p>
            <a:r>
              <a:rPr lang="ru-RU" sz="1800" dirty="0" smtClean="0"/>
              <a:t>Что находится в районе?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1800" dirty="0" smtClean="0"/>
              <a:t>Музей боевой славы на улице Жукова.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1800" dirty="0" smtClean="0"/>
              <a:t>Военный мемориал на улице Жукова.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1800" dirty="0" smtClean="0"/>
              <a:t>Дворец молодежи на улице Ленина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1800" dirty="0" smtClean="0"/>
              <a:t>Парк "Юбилейный" на улице Добрынина</a:t>
            </a:r>
          </a:p>
          <a:p>
            <a:pPr marL="514350" indent="-514350">
              <a:buFont typeface="+mj-lt"/>
              <a:buAutoNum type="alphaLcPeriod"/>
            </a:pPr>
            <a:r>
              <a:rPr lang="ru-RU" sz="1800" dirty="0" smtClean="0"/>
              <a:t>Дом культуры имени Добрынина на улице Ленина</a:t>
            </a:r>
            <a:r>
              <a:rPr lang="ru-RU" sz="1800" dirty="0" smtClean="0"/>
              <a:t>.</a:t>
            </a:r>
          </a:p>
          <a:p>
            <a:pPr marL="514350" indent="-514350"/>
            <a:r>
              <a:rPr lang="ru-RU" sz="1800" dirty="0" smtClean="0"/>
              <a:t>Заводы: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Моторный завод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Машинный завод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1800" dirty="0" smtClean="0"/>
              <a:t>Электромашиностроительный завод</a:t>
            </a:r>
          </a:p>
          <a:p>
            <a:pPr marL="514350" indent="-514350"/>
            <a:r>
              <a:rPr lang="ru-RU" sz="1800" dirty="0" smtClean="0"/>
              <a:t>заводы плохо </a:t>
            </a:r>
            <a:r>
              <a:rPr lang="ru-RU" sz="1800" dirty="0" smtClean="0"/>
              <a:t>влияют на экологию выхлопными </a:t>
            </a:r>
            <a:r>
              <a:rPr lang="ru-RU" sz="1800" dirty="0" smtClean="0"/>
              <a:t>газами, отходами!</a:t>
            </a:r>
            <a:endParaRPr lang="ru-RU" sz="1800" dirty="0" smtClean="0"/>
          </a:p>
          <a:p>
            <a:pPr marL="514350" indent="-514350"/>
            <a:endParaRPr lang="ru-RU" sz="1800" dirty="0" smtClean="0"/>
          </a:p>
          <a:p>
            <a:pPr marL="514350" indent="-514350">
              <a:buFont typeface="+mj-lt"/>
              <a:buAutoNum type="alphaLcPeriod"/>
            </a:pPr>
            <a:endParaRPr lang="ru-RU" sz="2000" dirty="0" smtClean="0"/>
          </a:p>
          <a:p>
            <a:pPr marL="514350" indent="-514350">
              <a:buFont typeface="+mj-lt"/>
              <a:buAutoNum type="alphaLcPeriod"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r>
              <a:rPr lang="ru-RU" dirty="0" smtClean="0">
                <a:sym typeface="Wingdings" pitchFamily="2" charset="2"/>
              </a:rPr>
              <a:t>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Презентацию делали: </a:t>
            </a:r>
            <a:r>
              <a:rPr lang="ru-RU" dirty="0" err="1" smtClean="0"/>
              <a:t>Баряк</a:t>
            </a:r>
            <a:r>
              <a:rPr lang="ru-RU" dirty="0" smtClean="0"/>
              <a:t> Даша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ru-RU" dirty="0" smtClean="0"/>
              <a:t>                                           </a:t>
            </a:r>
            <a:r>
              <a:rPr lang="ru-RU" dirty="0" err="1" smtClean="0"/>
              <a:t>Баряк</a:t>
            </a:r>
            <a:r>
              <a:rPr lang="ru-RU" dirty="0" smtClean="0"/>
              <a:t> Маша</a:t>
            </a:r>
            <a:endParaRPr lang="ru-RU" dirty="0"/>
          </a:p>
        </p:txBody>
      </p:sp>
      <p:pic>
        <p:nvPicPr>
          <p:cNvPr id="21508" name="Picture 4" descr="http://file.mobilmusic.ru/42/13/6d/1031512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501008"/>
            <a:ext cx="2286000" cy="304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216</TotalTime>
  <Words>261</Words>
  <Application>Microsoft Office PowerPoint</Application>
  <PresentationFormat>Экран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Поток</vt:lpstr>
      <vt:lpstr>Leninsky district</vt:lpstr>
      <vt:lpstr>place location</vt:lpstr>
      <vt:lpstr>Nationality</vt:lpstr>
      <vt:lpstr>that is in the area?</vt:lpstr>
      <vt:lpstr>factories</vt:lpstr>
      <vt:lpstr>Слайд 6</vt:lpstr>
      <vt:lpstr>Спасибо за внимание!</vt:lpstr>
    </vt:vector>
  </TitlesOfParts>
  <Company>CtrlSoft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Marina</dc:creator>
  <cp:lastModifiedBy>Marina</cp:lastModifiedBy>
  <cp:revision>22</cp:revision>
  <dcterms:created xsi:type="dcterms:W3CDTF">2015-12-18T13:33:12Z</dcterms:created>
  <dcterms:modified xsi:type="dcterms:W3CDTF">2015-12-18T17:09:14Z</dcterms:modified>
</cp:coreProperties>
</file>