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B5A27-438D-49BC-A1F3-6883DA87A2F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769F-5313-4C38-A053-6586DED78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3848" y="1124744"/>
            <a:ext cx="6517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2">
                    <a:lumMod val="90000"/>
                  </a:schemeClr>
                </a:solidFill>
              </a:rPr>
              <a:t>Steve Jobs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5013176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24.02.1955 – 5.09.2011</a:t>
            </a:r>
          </a:p>
        </p:txBody>
      </p:sp>
    </p:spTree>
    <p:extLst>
      <p:ext uri="{BB962C8B-B14F-4D97-AF65-F5344CB8AC3E}">
        <p14:creationId xmlns:p14="http://schemas.microsoft.com/office/powerpoint/2010/main" val="34242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53732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27 января 2010 года на презентации в Сан-Франциско Джобс представил </a:t>
            </a:r>
            <a:r>
              <a:rPr lang="ru-RU" sz="2400" dirty="0" err="1">
                <a:solidFill>
                  <a:schemeClr val="bg1"/>
                </a:solidFill>
              </a:rPr>
              <a:t>iPad</a:t>
            </a:r>
            <a:r>
              <a:rPr lang="ru-RU" sz="2400" dirty="0">
                <a:solidFill>
                  <a:schemeClr val="bg1"/>
                </a:solidFill>
              </a:rPr>
              <a:t> – интернет-планшет компании </a:t>
            </a:r>
            <a:r>
              <a:rPr lang="ru-RU" sz="2400" dirty="0" err="1">
                <a:solidFill>
                  <a:schemeClr val="bg1"/>
                </a:solidFill>
              </a:rPr>
              <a:t>Apple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08712" cy="4093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31640" y="4941168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Со времен путешествия в Индию Джобс оставался буддистом и не употреблял в пищу мясо животных. Восточная философия нашла отражение в его мировоззрении и отношении к жизни и смерти</a:t>
            </a:r>
          </a:p>
        </p:txBody>
      </p:sp>
    </p:spTree>
    <p:extLst>
      <p:ext uri="{BB962C8B-B14F-4D97-AF65-F5344CB8AC3E}">
        <p14:creationId xmlns:p14="http://schemas.microsoft.com/office/powerpoint/2010/main" val="3791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867"/>
            <a:ext cx="5616624" cy="4005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810072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«Помнить, что я скоро умру, — великолепный инструмент, который помог мне принять все самые важные решения в жизни. Мысль о скорой смерти — лучший способ избавиться от иллюзии, что тебе есть что терять. Ты уже будто голенький, и нет причины не следовать за своим сердцем. Смерть — это лучшее изобретение жизни».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Выступление перед студентами в Стэнфорде, 2005 год)</a:t>
            </a:r>
          </a:p>
        </p:txBody>
      </p:sp>
    </p:spTree>
    <p:extLst>
      <p:ext uri="{BB962C8B-B14F-4D97-AF65-F5344CB8AC3E}">
        <p14:creationId xmlns:p14="http://schemas.microsoft.com/office/powerpoint/2010/main" val="21454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76875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3568" y="486916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Летом 2004 года Джобс сообщил сотрудникам корпорации </a:t>
            </a:r>
            <a:r>
              <a:rPr lang="ru-RU" sz="2800" b="1" i="1" dirty="0" err="1">
                <a:solidFill>
                  <a:schemeClr val="bg1"/>
                </a:solidFill>
              </a:rPr>
              <a:t>Apple</a:t>
            </a:r>
            <a:r>
              <a:rPr lang="ru-RU" sz="2800" b="1" i="1" dirty="0">
                <a:solidFill>
                  <a:schemeClr val="bg1"/>
                </a:solidFill>
              </a:rPr>
              <a:t> о том, что у него был диагностирован рак поджелудочной железы.</a:t>
            </a:r>
          </a:p>
        </p:txBody>
      </p:sp>
    </p:spTree>
    <p:extLst>
      <p:ext uri="{BB962C8B-B14F-4D97-AF65-F5344CB8AC3E}">
        <p14:creationId xmlns:p14="http://schemas.microsoft.com/office/powerpoint/2010/main" val="11526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984776" cy="40747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7164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24 августа 2011 года Джобс в открытом письме объявил о своем уходе с поста CEO </a:t>
            </a:r>
            <a:r>
              <a:rPr lang="ru-RU" sz="2400" b="1" dirty="0" err="1">
                <a:solidFill>
                  <a:schemeClr val="bg1">
                    <a:lumMod val="85000"/>
                  </a:schemeClr>
                </a:solidFill>
              </a:rPr>
              <a:t>Apple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5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3155" y="764704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Стив Джобс скончался 5 октября 2011 года в возрасте 56 лет. </a:t>
            </a:r>
            <a:endParaRPr lang="ru-RU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Узнав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о его смерти, многие американцы приходили к магазинам сети </a:t>
            </a:r>
            <a:r>
              <a:rPr lang="ru-RU" sz="2400" dirty="0" err="1">
                <a:solidFill>
                  <a:schemeClr val="bg1">
                    <a:lumMod val="85000"/>
                  </a:schemeClr>
                </a:solidFill>
              </a:rPr>
              <a:t>Apple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85000"/>
                  </a:schemeClr>
                </a:solidFill>
              </a:rPr>
              <a:t>Store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, зажигали свечи и оставляли цветы и открытки с соболезнованиями.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20182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404664"/>
            <a:ext cx="399593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chemeClr val="bg1">
                    <a:lumMod val="85000"/>
                  </a:schemeClr>
                </a:solidFill>
              </a:rPr>
              <a:t>Стив Джобс был не просто успешным руководителем одной из крупнейших компаний мира, но и гением IT-индустрии, который блестяще претворял в жизнь смелые идеи, казавшиеся многим безумными. Его вклад в развитие компьютерных технологий неоценим, но уже сейчас можно отметить несколько революционных достижений, свершившихся благодаря Джобсу: доступные смартфоны, интернет-планшет </a:t>
            </a:r>
            <a:r>
              <a:rPr lang="ru-RU" sz="2100" dirty="0" err="1">
                <a:solidFill>
                  <a:schemeClr val="bg1">
                    <a:lumMod val="85000"/>
                  </a:schemeClr>
                </a:solidFill>
              </a:rPr>
              <a:t>iPad</a:t>
            </a:r>
            <a:r>
              <a:rPr lang="ru-RU" sz="2100" dirty="0">
                <a:solidFill>
                  <a:schemeClr val="bg1">
                    <a:lumMod val="85000"/>
                  </a:schemeClr>
                </a:solidFill>
              </a:rPr>
              <a:t> – возможный «убийца» ПК и уникальная бизнес-модель корпорации </a:t>
            </a:r>
            <a:r>
              <a:rPr lang="ru-RU" sz="2100" dirty="0" err="1">
                <a:solidFill>
                  <a:schemeClr val="bg1">
                    <a:lumMod val="85000"/>
                  </a:schemeClr>
                </a:solidFill>
              </a:rPr>
              <a:t>Apple</a:t>
            </a:r>
            <a:r>
              <a:rPr lang="ru-RU" sz="2100" dirty="0">
                <a:solidFill>
                  <a:schemeClr val="bg1">
                    <a:lumMod val="85000"/>
                  </a:schemeClr>
                </a:solidFill>
              </a:rPr>
              <a:t>, сделавшая ее одной из успешнейших компаний в мире.</a:t>
            </a:r>
          </a:p>
        </p:txBody>
      </p:sp>
    </p:spTree>
    <p:extLst>
      <p:ext uri="{BB962C8B-B14F-4D97-AF65-F5344CB8AC3E}">
        <p14:creationId xmlns:p14="http://schemas.microsoft.com/office/powerpoint/2010/main" val="41142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5168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912768" cy="4797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9632" y="5406453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Стивен Пол Джобс (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Steven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Paul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Jobs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), американский изобретатель, предприниматель 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сооснователь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корпорации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Apple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, родился 24 февраля 1955 года в Сан-Франциско, штат Калифорния.</a:t>
            </a:r>
          </a:p>
        </p:txBody>
      </p:sp>
    </p:spTree>
    <p:extLst>
      <p:ext uri="{BB962C8B-B14F-4D97-AF65-F5344CB8AC3E}">
        <p14:creationId xmlns:p14="http://schemas.microsoft.com/office/powerpoint/2010/main" val="18776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67113" cy="6021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78" y="4077072"/>
            <a:ext cx="2145261" cy="2780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6646" y="908720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Абдулфаттах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Джандали</a:t>
            </a:r>
            <a:r>
              <a:rPr lang="ru-RU" sz="2400" dirty="0">
                <a:solidFill>
                  <a:schemeClr val="bg1"/>
                </a:solidFill>
              </a:rPr>
              <a:t> и Джоан Симпсон, биологические родители Стива, отдали ребенка на усыновление и он вырос в приемной семье, где его родителями стали Пол и Клара Джобс.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6136149"/>
            <a:ext cx="393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(Пол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Клара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Джобс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08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5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688632" cy="3882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566124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 1991 году Стив женился на Лорин Пауэлл. </a:t>
            </a:r>
          </a:p>
        </p:txBody>
      </p:sp>
    </p:spTree>
    <p:extLst>
      <p:ext uri="{BB962C8B-B14F-4D97-AF65-F5344CB8AC3E}">
        <p14:creationId xmlns:p14="http://schemas.microsoft.com/office/powerpoint/2010/main" val="25941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1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9"/>
            <a:ext cx="4381500" cy="34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13" y="2420888"/>
            <a:ext cx="2515716" cy="314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3123642" cy="3575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945" y="272887"/>
            <a:ext cx="29523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Стив 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окончил школу в городке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Купертино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штат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Колифорния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После уроков он посещал лекции, проводимые компанией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Hewlett-Packard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Там он познакомился со Стивом Возняком и работал с ним на летних каникулах.</a:t>
            </a:r>
          </a:p>
        </p:txBody>
      </p:sp>
    </p:spTree>
    <p:extLst>
      <p:ext uri="{BB962C8B-B14F-4D97-AF65-F5344CB8AC3E}">
        <p14:creationId xmlns:p14="http://schemas.microsoft.com/office/powerpoint/2010/main" val="38939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7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7" y="0"/>
            <a:ext cx="9168307" cy="6868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142"/>
            <a:ext cx="7272808" cy="4642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598" y="522920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Стив Джобс, Стив Возняк и Рональд Уэйн основали компанию 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Apple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1976 году. Первоначально они занимались сборкой и продажей 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3423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00">
            <a:off x="498999" y="-170347"/>
            <a:ext cx="3228975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13495"/>
            <a:ext cx="4788024" cy="318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1556792"/>
            <a:ext cx="3996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Джобс представил компьютер </a:t>
            </a:r>
            <a:r>
              <a:rPr lang="ru-RU" sz="2400" dirty="0" err="1">
                <a:solidFill>
                  <a:schemeClr val="bg1"/>
                </a:solidFill>
              </a:rPr>
              <a:t>Macintosh</a:t>
            </a:r>
            <a:r>
              <a:rPr lang="ru-RU" sz="2400" dirty="0">
                <a:solidFill>
                  <a:schemeClr val="bg1"/>
                </a:solidFill>
              </a:rPr>
              <a:t> с графическим интерфейсом пользователя, который стал первым коммерчески выгодным маленьким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2771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19" y="0"/>
            <a:ext cx="5251512" cy="35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3287"/>
            <a:ext cx="5223993" cy="3384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34962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«…Технологии неотделимы от гуманитарных наук – и это утверждение как никогда справедливо для устройств </a:t>
            </a:r>
            <a:r>
              <a:rPr lang="ru-RU" sz="2000" dirty="0" err="1">
                <a:solidFill>
                  <a:schemeClr val="bg1"/>
                </a:solidFill>
              </a:rPr>
              <a:t>посткомпьютерной</a:t>
            </a:r>
            <a:r>
              <a:rPr lang="ru-RU" sz="2000" dirty="0">
                <a:solidFill>
                  <a:schemeClr val="bg1"/>
                </a:solidFill>
              </a:rPr>
              <a:t> эпохи. Конкуренты пытаются нащупать оптимальный баланс в новых моделях персональных компьютеров. Это не тот путь, который выбирает </a:t>
            </a:r>
            <a:r>
              <a:rPr lang="ru-RU" sz="2000" dirty="0" err="1">
                <a:solidFill>
                  <a:schemeClr val="bg1"/>
                </a:solidFill>
              </a:rPr>
              <a:t>Apple</a:t>
            </a:r>
            <a:r>
              <a:rPr lang="ru-RU" sz="2000" dirty="0">
                <a:solidFill>
                  <a:schemeClr val="bg1"/>
                </a:solidFill>
              </a:rPr>
              <a:t>, – на самом деле, будущее за </a:t>
            </a:r>
            <a:r>
              <a:rPr lang="ru-RU" sz="2000" dirty="0" err="1">
                <a:solidFill>
                  <a:schemeClr val="bg1"/>
                </a:solidFill>
              </a:rPr>
              <a:t>посткомпьютерными</a:t>
            </a:r>
            <a:r>
              <a:rPr lang="ru-RU" sz="2000" dirty="0">
                <a:solidFill>
                  <a:schemeClr val="bg1"/>
                </a:solidFill>
              </a:rPr>
              <a:t> устройствами, которые понятнее и проще привычных ПК».</a:t>
            </a:r>
          </a:p>
        </p:txBody>
      </p:sp>
    </p:spTree>
    <p:extLst>
      <p:ext uri="{BB962C8B-B14F-4D97-AF65-F5344CB8AC3E}">
        <p14:creationId xmlns:p14="http://schemas.microsoft.com/office/powerpoint/2010/main" val="29058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14</cp:revision>
  <dcterms:created xsi:type="dcterms:W3CDTF">2014-04-02T14:38:42Z</dcterms:created>
  <dcterms:modified xsi:type="dcterms:W3CDTF">2014-04-17T16:31:03Z</dcterms:modified>
</cp:coreProperties>
</file>