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2D795D-9624-4C2E-B1D5-6BEE6D100431}" type="doc">
      <dgm:prSet loTypeId="urn:microsoft.com/office/officeart/2005/8/layout/vList4#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77AA49-54FC-4C3F-BF63-3696581D08A9}">
      <dgm:prSet custT="1"/>
      <dgm:spPr/>
      <dgm:t>
        <a:bodyPr/>
        <a:lstStyle/>
        <a:p>
          <a:pPr algn="ctr" rtl="0"/>
          <a:r>
            <a:rPr lang="en-US" sz="4400" dirty="0" smtClean="0"/>
            <a:t>Yuri </a:t>
          </a:r>
          <a:r>
            <a:rPr lang="en-US" sz="4400" dirty="0" err="1" smtClean="0"/>
            <a:t>Alekseyevich</a:t>
          </a:r>
          <a:r>
            <a:rPr lang="en-US" sz="4400" dirty="0" smtClean="0"/>
            <a:t> Gagarin                 </a:t>
          </a:r>
          <a:r>
            <a:rPr lang="en-US" sz="3200" i="1" dirty="0" smtClean="0"/>
            <a:t>(9 March 1934 – 27 March 1968) </a:t>
          </a:r>
          <a:r>
            <a:rPr lang="en-US" sz="3200" dirty="0" smtClean="0"/>
            <a:t>was a Soviet pilot and cosmonaut. </a:t>
          </a:r>
          <a:endParaRPr lang="ru-RU" sz="3200" dirty="0"/>
        </a:p>
      </dgm:t>
    </dgm:pt>
    <dgm:pt modelId="{DCBEE411-06FE-4486-882B-1D9CE88777DA}" type="parTrans" cxnId="{EF86FAC0-0953-4CAF-9A5D-D8832A28D954}">
      <dgm:prSet/>
      <dgm:spPr/>
      <dgm:t>
        <a:bodyPr/>
        <a:lstStyle/>
        <a:p>
          <a:endParaRPr lang="ru-RU"/>
        </a:p>
      </dgm:t>
    </dgm:pt>
    <dgm:pt modelId="{F83D21DF-38ED-489D-A851-F3685CD7FA2E}" type="sibTrans" cxnId="{EF86FAC0-0953-4CAF-9A5D-D8832A28D954}">
      <dgm:prSet/>
      <dgm:spPr/>
      <dgm:t>
        <a:bodyPr/>
        <a:lstStyle/>
        <a:p>
          <a:endParaRPr lang="ru-RU"/>
        </a:p>
      </dgm:t>
    </dgm:pt>
    <dgm:pt modelId="{0422DF99-6085-4556-A919-EE47F99DFDF0}" type="pres">
      <dgm:prSet presAssocID="{5F2D795D-9624-4C2E-B1D5-6BEE6D10043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E71EB3-193F-4C05-9D46-4451B0718658}" type="pres">
      <dgm:prSet presAssocID="{0177AA49-54FC-4C3F-BF63-3696581D08A9}" presName="comp" presStyleCnt="0"/>
      <dgm:spPr/>
    </dgm:pt>
    <dgm:pt modelId="{F44D84DD-BB01-402A-A3DF-0B6EE32E0B2D}" type="pres">
      <dgm:prSet presAssocID="{0177AA49-54FC-4C3F-BF63-3696581D08A9}" presName="box" presStyleLbl="node1" presStyleIdx="0" presStyleCnt="1" custLinFactNeighborX="-11268" custLinFactNeighborY="-22356"/>
      <dgm:spPr/>
      <dgm:t>
        <a:bodyPr/>
        <a:lstStyle/>
        <a:p>
          <a:endParaRPr lang="ru-RU"/>
        </a:p>
      </dgm:t>
    </dgm:pt>
    <dgm:pt modelId="{B25377C6-3771-4910-983C-76EE84B57A62}" type="pres">
      <dgm:prSet presAssocID="{0177AA49-54FC-4C3F-BF63-3696581D08A9}" presName="img" presStyleLbl="fgImgPlace1" presStyleIdx="0" presStyleCnt="1" custLinFactNeighborX="-7208" custLinFactNeighborY="-238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94174D0-E03A-47EC-B869-1DCC6BB9A045}" type="pres">
      <dgm:prSet presAssocID="{0177AA49-54FC-4C3F-BF63-3696581D08A9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4EDE06-1324-464F-83DE-2FAAC91B8D50}" type="presOf" srcId="{0177AA49-54FC-4C3F-BF63-3696581D08A9}" destId="{B94174D0-E03A-47EC-B869-1DCC6BB9A045}" srcOrd="1" destOrd="0" presId="urn:microsoft.com/office/officeart/2005/8/layout/vList4#1"/>
    <dgm:cxn modelId="{0681F626-00BB-4F83-A783-E1697A2D1C64}" type="presOf" srcId="{5F2D795D-9624-4C2E-B1D5-6BEE6D100431}" destId="{0422DF99-6085-4556-A919-EE47F99DFDF0}" srcOrd="0" destOrd="0" presId="urn:microsoft.com/office/officeart/2005/8/layout/vList4#1"/>
    <dgm:cxn modelId="{EF86FAC0-0953-4CAF-9A5D-D8832A28D954}" srcId="{5F2D795D-9624-4C2E-B1D5-6BEE6D100431}" destId="{0177AA49-54FC-4C3F-BF63-3696581D08A9}" srcOrd="0" destOrd="0" parTransId="{DCBEE411-06FE-4486-882B-1D9CE88777DA}" sibTransId="{F83D21DF-38ED-489D-A851-F3685CD7FA2E}"/>
    <dgm:cxn modelId="{BC147F6D-A559-4E92-8557-77767A659E75}" type="presOf" srcId="{0177AA49-54FC-4C3F-BF63-3696581D08A9}" destId="{F44D84DD-BB01-402A-A3DF-0B6EE32E0B2D}" srcOrd="0" destOrd="0" presId="urn:microsoft.com/office/officeart/2005/8/layout/vList4#1"/>
    <dgm:cxn modelId="{0F4939DC-71EC-4E6B-8ADC-496F922C90A9}" type="presParOf" srcId="{0422DF99-6085-4556-A919-EE47F99DFDF0}" destId="{82E71EB3-193F-4C05-9D46-4451B0718658}" srcOrd="0" destOrd="0" presId="urn:microsoft.com/office/officeart/2005/8/layout/vList4#1"/>
    <dgm:cxn modelId="{2E25D6FB-B90E-42A0-91E1-EB0B275D4C9E}" type="presParOf" srcId="{82E71EB3-193F-4C05-9D46-4451B0718658}" destId="{F44D84DD-BB01-402A-A3DF-0B6EE32E0B2D}" srcOrd="0" destOrd="0" presId="urn:microsoft.com/office/officeart/2005/8/layout/vList4#1"/>
    <dgm:cxn modelId="{547467F3-BA61-46F0-8B50-1F65B29675AB}" type="presParOf" srcId="{82E71EB3-193F-4C05-9D46-4451B0718658}" destId="{B25377C6-3771-4910-983C-76EE84B57A62}" srcOrd="1" destOrd="0" presId="urn:microsoft.com/office/officeart/2005/8/layout/vList4#1"/>
    <dgm:cxn modelId="{B6495C08-9E0C-4249-B059-AA15187386FA}" type="presParOf" srcId="{82E71EB3-193F-4C05-9D46-4451B0718658}" destId="{B94174D0-E03A-47EC-B869-1DCC6BB9A04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32CD996-D265-4350-8E05-714E1D006D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BEE51A0-3029-413E-861F-FA52D2A5B3D5}">
      <dgm:prSet custT="1"/>
      <dgm:spPr/>
      <dgm:t>
        <a:bodyPr/>
        <a:lstStyle/>
        <a:p>
          <a:pPr algn="ctr" rtl="0"/>
          <a:r>
            <a:rPr lang="en-US" sz="4000" dirty="0" smtClean="0"/>
            <a:t>Yuri Gagarin received numerous medals and honors.</a:t>
          </a:r>
          <a:endParaRPr lang="ru-RU" sz="4000" dirty="0"/>
        </a:p>
      </dgm:t>
    </dgm:pt>
    <dgm:pt modelId="{0D6F463E-5D05-43D2-ADDC-E40B030DDCC2}" type="parTrans" cxnId="{CD02DA02-1FBE-4BB9-A982-E15674D311D5}">
      <dgm:prSet/>
      <dgm:spPr/>
      <dgm:t>
        <a:bodyPr/>
        <a:lstStyle/>
        <a:p>
          <a:endParaRPr lang="ru-RU"/>
        </a:p>
      </dgm:t>
    </dgm:pt>
    <dgm:pt modelId="{E06CB8E6-D73F-4304-80AC-B76ADA2AAF26}" type="sibTrans" cxnId="{CD02DA02-1FBE-4BB9-A982-E15674D311D5}">
      <dgm:prSet/>
      <dgm:spPr/>
      <dgm:t>
        <a:bodyPr/>
        <a:lstStyle/>
        <a:p>
          <a:endParaRPr lang="ru-RU"/>
        </a:p>
      </dgm:t>
    </dgm:pt>
    <dgm:pt modelId="{6EB3817E-5987-4E68-9AEA-EF3EDCD6839C}" type="pres">
      <dgm:prSet presAssocID="{932CD996-D265-4350-8E05-714E1D006D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A34DF9-3E1D-4C25-A678-F01B405E68E1}" type="pres">
      <dgm:prSet presAssocID="{BBEE51A0-3029-413E-861F-FA52D2A5B3D5}" presName="parentText" presStyleLbl="node1" presStyleIdx="0" presStyleCnt="1" custLinFactNeighborY="-158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E947C8-D1F2-4821-B28F-46023F668234}" type="presOf" srcId="{BBEE51A0-3029-413E-861F-FA52D2A5B3D5}" destId="{28A34DF9-3E1D-4C25-A678-F01B405E68E1}" srcOrd="0" destOrd="0" presId="urn:microsoft.com/office/officeart/2005/8/layout/vList2"/>
    <dgm:cxn modelId="{CD02DA02-1FBE-4BB9-A982-E15674D311D5}" srcId="{932CD996-D265-4350-8E05-714E1D006D4A}" destId="{BBEE51A0-3029-413E-861F-FA52D2A5B3D5}" srcOrd="0" destOrd="0" parTransId="{0D6F463E-5D05-43D2-ADDC-E40B030DDCC2}" sibTransId="{E06CB8E6-D73F-4304-80AC-B76ADA2AAF26}"/>
    <dgm:cxn modelId="{41FC3001-3F1F-458A-8988-52FFCEEC8AD6}" type="presOf" srcId="{932CD996-D265-4350-8E05-714E1D006D4A}" destId="{6EB3817E-5987-4E68-9AEA-EF3EDCD6839C}" srcOrd="0" destOrd="0" presId="urn:microsoft.com/office/officeart/2005/8/layout/vList2"/>
    <dgm:cxn modelId="{3FF796FF-DFF3-45FB-BF8D-C5F405702846}" type="presParOf" srcId="{6EB3817E-5987-4E68-9AEA-EF3EDCD6839C}" destId="{28A34DF9-3E1D-4C25-A678-F01B405E68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9D0510-3A69-4112-91C4-DE69B43E5797}" type="doc">
      <dgm:prSet loTypeId="urn:microsoft.com/office/officeart/2005/8/layout/vList4#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4A7874-32A6-438D-BD71-0EFB501BFFEF}">
      <dgm:prSet custT="1"/>
      <dgm:spPr/>
      <dgm:t>
        <a:bodyPr/>
        <a:lstStyle/>
        <a:p>
          <a:pPr algn="ctr" rtl="0"/>
          <a:r>
            <a:rPr lang="ru-RU" sz="3200" dirty="0" smtClean="0"/>
            <a:t>                </a:t>
          </a:r>
          <a:endParaRPr lang="ru-RU" sz="3200" dirty="0"/>
        </a:p>
      </dgm:t>
    </dgm:pt>
    <dgm:pt modelId="{C737A711-0BD6-48B6-96BD-315C527A6A9A}" type="parTrans" cxnId="{078710C6-B7BD-4CD5-89FC-5E316AC4D1FA}">
      <dgm:prSet/>
      <dgm:spPr/>
      <dgm:t>
        <a:bodyPr/>
        <a:lstStyle/>
        <a:p>
          <a:endParaRPr lang="ru-RU"/>
        </a:p>
      </dgm:t>
    </dgm:pt>
    <dgm:pt modelId="{3CBBB283-593B-4DDC-A22A-8F74641AC76A}" type="sibTrans" cxnId="{078710C6-B7BD-4CD5-89FC-5E316AC4D1FA}">
      <dgm:prSet/>
      <dgm:spPr/>
      <dgm:t>
        <a:bodyPr/>
        <a:lstStyle/>
        <a:p>
          <a:endParaRPr lang="ru-RU"/>
        </a:p>
      </dgm:t>
    </dgm:pt>
    <dgm:pt modelId="{F11683BF-CB4D-4FAF-BED3-B8ADD3EEEA3B}" type="pres">
      <dgm:prSet presAssocID="{B79D0510-3A69-4112-91C4-DE69B43E579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B137EC-203D-45D9-AB85-23F22B42B9A6}" type="pres">
      <dgm:prSet presAssocID="{B24A7874-32A6-438D-BD71-0EFB501BFFEF}" presName="comp" presStyleCnt="0"/>
      <dgm:spPr/>
      <dgm:t>
        <a:bodyPr/>
        <a:lstStyle/>
        <a:p>
          <a:endParaRPr lang="ru-RU"/>
        </a:p>
      </dgm:t>
    </dgm:pt>
    <dgm:pt modelId="{270C4C9C-C700-40E3-95B1-27D7DF74322A}" type="pres">
      <dgm:prSet presAssocID="{B24A7874-32A6-438D-BD71-0EFB501BFFEF}" presName="box" presStyleLbl="node1" presStyleIdx="0" presStyleCnt="1" custLinFactNeighborX="-3805" custLinFactNeighborY="-1283"/>
      <dgm:spPr/>
      <dgm:t>
        <a:bodyPr/>
        <a:lstStyle/>
        <a:p>
          <a:endParaRPr lang="ru-RU"/>
        </a:p>
      </dgm:t>
    </dgm:pt>
    <dgm:pt modelId="{E892FAEA-623F-4031-A26C-26CA84253D8F}" type="pres">
      <dgm:prSet presAssocID="{B24A7874-32A6-438D-BD71-0EFB501BFFEF}" presName="img" presStyleLbl="fgImgPlace1" presStyleIdx="0" presStyleCnt="1" custFlipHor="1" custScaleX="183023" custScaleY="98903" custLinFactNeighborX="30056" custLinFactNeighborY="12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6883697-2DE7-4E33-8398-8744DBB20241}" type="pres">
      <dgm:prSet presAssocID="{B24A7874-32A6-438D-BD71-0EFB501BFFE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8710C6-B7BD-4CD5-89FC-5E316AC4D1FA}" srcId="{B79D0510-3A69-4112-91C4-DE69B43E5797}" destId="{B24A7874-32A6-438D-BD71-0EFB501BFFEF}" srcOrd="0" destOrd="0" parTransId="{C737A711-0BD6-48B6-96BD-315C527A6A9A}" sibTransId="{3CBBB283-593B-4DDC-A22A-8F74641AC76A}"/>
    <dgm:cxn modelId="{D88C5D83-80C8-4334-873F-0DC6C987FA60}" type="presOf" srcId="{B24A7874-32A6-438D-BD71-0EFB501BFFEF}" destId="{76883697-2DE7-4E33-8398-8744DBB20241}" srcOrd="1" destOrd="0" presId="urn:microsoft.com/office/officeart/2005/8/layout/vList4#2"/>
    <dgm:cxn modelId="{8B9623EE-6B0B-4ABD-A6D0-3D8911226B5D}" type="presOf" srcId="{B79D0510-3A69-4112-91C4-DE69B43E5797}" destId="{F11683BF-CB4D-4FAF-BED3-B8ADD3EEEA3B}" srcOrd="0" destOrd="0" presId="urn:microsoft.com/office/officeart/2005/8/layout/vList4#2"/>
    <dgm:cxn modelId="{C29156C1-E0EB-4B8F-9222-A398D55D2217}" type="presOf" srcId="{B24A7874-32A6-438D-BD71-0EFB501BFFEF}" destId="{270C4C9C-C700-40E3-95B1-27D7DF74322A}" srcOrd="0" destOrd="0" presId="urn:microsoft.com/office/officeart/2005/8/layout/vList4#2"/>
    <dgm:cxn modelId="{7A8FC66B-3AD4-41CF-B75B-C3BC0FD12EC8}" type="presParOf" srcId="{F11683BF-CB4D-4FAF-BED3-B8ADD3EEEA3B}" destId="{D3B137EC-203D-45D9-AB85-23F22B42B9A6}" srcOrd="0" destOrd="0" presId="urn:microsoft.com/office/officeart/2005/8/layout/vList4#2"/>
    <dgm:cxn modelId="{7A7032F8-D200-43EB-8461-621DEE1EC2AA}" type="presParOf" srcId="{D3B137EC-203D-45D9-AB85-23F22B42B9A6}" destId="{270C4C9C-C700-40E3-95B1-27D7DF74322A}" srcOrd="0" destOrd="0" presId="urn:microsoft.com/office/officeart/2005/8/layout/vList4#2"/>
    <dgm:cxn modelId="{763526AA-C0EF-4E8C-ADB7-1B4021B0AA7E}" type="presParOf" srcId="{D3B137EC-203D-45D9-AB85-23F22B42B9A6}" destId="{E892FAEA-623F-4031-A26C-26CA84253D8F}" srcOrd="1" destOrd="0" presId="urn:microsoft.com/office/officeart/2005/8/layout/vList4#2"/>
    <dgm:cxn modelId="{1A1B6F7E-D8AA-4C5F-8BB3-9927C1EE0D5D}" type="presParOf" srcId="{D3B137EC-203D-45D9-AB85-23F22B42B9A6}" destId="{76883697-2DE7-4E33-8398-8744DBB20241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D969E0-DA82-42BD-AB5B-626541A18DD5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D90241-01E3-4CF1-8C30-2EFFD79B0F6B}">
      <dgm:prSet/>
      <dgm:spPr/>
      <dgm:t>
        <a:bodyPr/>
        <a:lstStyle/>
        <a:p>
          <a:pPr algn="ctr" rtl="0"/>
          <a:r>
            <a:rPr lang="en-US" dirty="0" smtClean="0"/>
            <a:t>After graduating from the technical school in 1955, the Soviet Army drafted Gagarin. On a recommendation, Gagarin was sent to the First Chkalov Air Force Pilot's School in Orenburg, the Soviet Army drafted Gagarin.</a:t>
          </a:r>
          <a:endParaRPr lang="ru-RU" dirty="0"/>
        </a:p>
      </dgm:t>
    </dgm:pt>
    <dgm:pt modelId="{8D8E219B-A65A-498A-BD17-D850C0E5913F}" type="parTrans" cxnId="{7246488A-EDD4-45B8-81F2-C25DB07AEAC9}">
      <dgm:prSet/>
      <dgm:spPr/>
      <dgm:t>
        <a:bodyPr/>
        <a:lstStyle/>
        <a:p>
          <a:pPr algn="ctr"/>
          <a:endParaRPr lang="ru-RU"/>
        </a:p>
      </dgm:t>
    </dgm:pt>
    <dgm:pt modelId="{85178C06-7C12-40E5-B8C6-0ADA4B682CD4}" type="sibTrans" cxnId="{7246488A-EDD4-45B8-81F2-C25DB07AEAC9}">
      <dgm:prSet/>
      <dgm:spPr/>
      <dgm:t>
        <a:bodyPr/>
        <a:lstStyle/>
        <a:p>
          <a:pPr algn="ctr"/>
          <a:endParaRPr lang="ru-RU"/>
        </a:p>
      </dgm:t>
    </dgm:pt>
    <dgm:pt modelId="{BA7E51AE-9618-40B2-AD04-CBF5AA05AEC5}" type="pres">
      <dgm:prSet presAssocID="{3DD969E0-DA82-42BD-AB5B-626541A18D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687207-E21A-419E-8336-171D0504E485}" type="pres">
      <dgm:prSet presAssocID="{30D90241-01E3-4CF1-8C30-2EFFD79B0F6B}" presName="parentText" presStyleLbl="node1" presStyleIdx="0" presStyleCnt="1" custLinFactNeighborY="-10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46488A-EDD4-45B8-81F2-C25DB07AEAC9}" srcId="{3DD969E0-DA82-42BD-AB5B-626541A18DD5}" destId="{30D90241-01E3-4CF1-8C30-2EFFD79B0F6B}" srcOrd="0" destOrd="0" parTransId="{8D8E219B-A65A-498A-BD17-D850C0E5913F}" sibTransId="{85178C06-7C12-40E5-B8C6-0ADA4B682CD4}"/>
    <dgm:cxn modelId="{EE9BBD15-7B99-407A-90F1-EF209DB72BE9}" type="presOf" srcId="{30D90241-01E3-4CF1-8C30-2EFFD79B0F6B}" destId="{C9687207-E21A-419E-8336-171D0504E485}" srcOrd="0" destOrd="0" presId="urn:microsoft.com/office/officeart/2005/8/layout/vList2"/>
    <dgm:cxn modelId="{2E4AFD4E-0B72-4EF5-B107-78E9B8571FD1}" type="presOf" srcId="{3DD969E0-DA82-42BD-AB5B-626541A18DD5}" destId="{BA7E51AE-9618-40B2-AD04-CBF5AA05AEC5}" srcOrd="0" destOrd="0" presId="urn:microsoft.com/office/officeart/2005/8/layout/vList2"/>
    <dgm:cxn modelId="{B1CF1DDD-9F2D-4AA1-BEDD-80B6D8F4D164}" type="presParOf" srcId="{BA7E51AE-9618-40B2-AD04-CBF5AA05AEC5}" destId="{C9687207-E21A-419E-8336-171D0504E4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DBCD9D-88F3-459B-A58A-1A6E78F7DA41}" type="doc">
      <dgm:prSet loTypeId="urn:microsoft.com/office/officeart/2005/8/layout/vList4#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53DEF9-6308-4F75-9F29-8E0D6407DC7D}">
      <dgm:prSet/>
      <dgm:spPr/>
      <dgm:t>
        <a:bodyPr/>
        <a:lstStyle/>
        <a:p>
          <a:pPr algn="ctr" rtl="0"/>
          <a:r>
            <a:rPr lang="en-US" dirty="0" smtClean="0"/>
            <a:t>In 1960, after much searching and a selection process, Yuri Gagarin was chosen with 19 other pilots for the Soviet space program.</a:t>
          </a:r>
          <a:endParaRPr lang="ru-RU" dirty="0"/>
        </a:p>
      </dgm:t>
    </dgm:pt>
    <dgm:pt modelId="{19887A4E-E0AB-4EAE-A3F4-6ED2E773776E}" type="parTrans" cxnId="{58444215-3073-48C3-87EB-A206AB17535C}">
      <dgm:prSet/>
      <dgm:spPr/>
      <dgm:t>
        <a:bodyPr/>
        <a:lstStyle/>
        <a:p>
          <a:endParaRPr lang="ru-RU"/>
        </a:p>
      </dgm:t>
    </dgm:pt>
    <dgm:pt modelId="{1C1B9312-B05A-4384-AAC2-D2CAC9EFDDAB}" type="sibTrans" cxnId="{58444215-3073-48C3-87EB-A206AB17535C}">
      <dgm:prSet/>
      <dgm:spPr/>
      <dgm:t>
        <a:bodyPr/>
        <a:lstStyle/>
        <a:p>
          <a:endParaRPr lang="ru-RU"/>
        </a:p>
      </dgm:t>
    </dgm:pt>
    <dgm:pt modelId="{D2A67928-A22C-42CB-AAB9-88B7087D09B2}" type="pres">
      <dgm:prSet presAssocID="{C3DBCD9D-88F3-459B-A58A-1A6E78F7DA4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CA0523-B1D1-46F2-9529-85B746E455B1}" type="pres">
      <dgm:prSet presAssocID="{5B53DEF9-6308-4F75-9F29-8E0D6407DC7D}" presName="comp" presStyleCnt="0"/>
      <dgm:spPr/>
    </dgm:pt>
    <dgm:pt modelId="{56D46E06-1210-4F1C-AC36-B6F9090E0539}" type="pres">
      <dgm:prSet presAssocID="{5B53DEF9-6308-4F75-9F29-8E0D6407DC7D}" presName="box" presStyleLbl="node1" presStyleIdx="0" presStyleCnt="1" custLinFactNeighborX="893" custLinFactNeighborY="37838"/>
      <dgm:spPr/>
      <dgm:t>
        <a:bodyPr/>
        <a:lstStyle/>
        <a:p>
          <a:endParaRPr lang="ru-RU"/>
        </a:p>
      </dgm:t>
    </dgm:pt>
    <dgm:pt modelId="{15898301-D864-4801-A46C-ECBA28F82D95}" type="pres">
      <dgm:prSet presAssocID="{5B53DEF9-6308-4F75-9F29-8E0D6407DC7D}" presName="img" presStyleLbl="fgImgPlace1" presStyleIdx="0" presStyleCnt="1" custScaleX="127523" custScaleY="107230" custLinFactNeighborX="1708" custLinFactNeighborY="125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1FD36B5-2BE4-425D-A00B-73DC630FA9FD}" type="pres">
      <dgm:prSet presAssocID="{5B53DEF9-6308-4F75-9F29-8E0D6407DC7D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91BEC5-2E20-48FA-952D-E9DB3BF558D0}" type="presOf" srcId="{5B53DEF9-6308-4F75-9F29-8E0D6407DC7D}" destId="{56D46E06-1210-4F1C-AC36-B6F9090E0539}" srcOrd="0" destOrd="0" presId="urn:microsoft.com/office/officeart/2005/8/layout/vList4#3"/>
    <dgm:cxn modelId="{47E7ABF1-D2E9-45C5-8717-13DC8AA78FD3}" type="presOf" srcId="{C3DBCD9D-88F3-459B-A58A-1A6E78F7DA41}" destId="{D2A67928-A22C-42CB-AAB9-88B7087D09B2}" srcOrd="0" destOrd="0" presId="urn:microsoft.com/office/officeart/2005/8/layout/vList4#3"/>
    <dgm:cxn modelId="{8B8EE895-FD05-4A9F-BEEC-FBAEE0025460}" type="presOf" srcId="{5B53DEF9-6308-4F75-9F29-8E0D6407DC7D}" destId="{21FD36B5-2BE4-425D-A00B-73DC630FA9FD}" srcOrd="1" destOrd="0" presId="urn:microsoft.com/office/officeart/2005/8/layout/vList4#3"/>
    <dgm:cxn modelId="{58444215-3073-48C3-87EB-A206AB17535C}" srcId="{C3DBCD9D-88F3-459B-A58A-1A6E78F7DA41}" destId="{5B53DEF9-6308-4F75-9F29-8E0D6407DC7D}" srcOrd="0" destOrd="0" parTransId="{19887A4E-E0AB-4EAE-A3F4-6ED2E773776E}" sibTransId="{1C1B9312-B05A-4384-AAC2-D2CAC9EFDDAB}"/>
    <dgm:cxn modelId="{A547B941-6EF5-457C-BE57-12DA2AD37299}" type="presParOf" srcId="{D2A67928-A22C-42CB-AAB9-88B7087D09B2}" destId="{72CA0523-B1D1-46F2-9529-85B746E455B1}" srcOrd="0" destOrd="0" presId="urn:microsoft.com/office/officeart/2005/8/layout/vList4#3"/>
    <dgm:cxn modelId="{C3089FB4-FC80-4267-8CB8-9A4079AA424C}" type="presParOf" srcId="{72CA0523-B1D1-46F2-9529-85B746E455B1}" destId="{56D46E06-1210-4F1C-AC36-B6F9090E0539}" srcOrd="0" destOrd="0" presId="urn:microsoft.com/office/officeart/2005/8/layout/vList4#3"/>
    <dgm:cxn modelId="{1392830A-31D7-4886-A9F7-0303D2F3EBE4}" type="presParOf" srcId="{72CA0523-B1D1-46F2-9529-85B746E455B1}" destId="{15898301-D864-4801-A46C-ECBA28F82D95}" srcOrd="1" destOrd="0" presId="urn:microsoft.com/office/officeart/2005/8/layout/vList4#3"/>
    <dgm:cxn modelId="{0199492E-FD93-4280-A59E-4AF506C264C6}" type="presParOf" srcId="{72CA0523-B1D1-46F2-9529-85B746E455B1}" destId="{21FD36B5-2BE4-425D-A00B-73DC630FA9FD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397CBF-5A25-46B2-84BB-B39D21CD17F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CF5150-0BBF-4242-BD23-061D8E0499E6}">
      <dgm:prSet custT="1"/>
      <dgm:spPr/>
      <dgm:t>
        <a:bodyPr/>
        <a:lstStyle/>
        <a:p>
          <a:pPr algn="ctr" rtl="0"/>
          <a:r>
            <a:rPr lang="en-US" sz="2400" dirty="0" smtClean="0"/>
            <a:t>On 12 April 1961, aboard the </a:t>
          </a:r>
          <a:r>
            <a:rPr lang="en-US" sz="2400" dirty="0" err="1" smtClean="0"/>
            <a:t>Vostok</a:t>
          </a:r>
          <a:r>
            <a:rPr lang="ru-RU" sz="2400" dirty="0" smtClean="0"/>
            <a:t> 1</a:t>
          </a:r>
          <a:r>
            <a:rPr lang="en-US" sz="2400" dirty="0" smtClean="0"/>
            <a:t>, Gagarin became both the first human to travel into space, and the first to orbit the earth. His call sign was </a:t>
          </a:r>
          <a:r>
            <a:rPr lang="en-US" sz="2400" dirty="0" err="1" smtClean="0"/>
            <a:t>Kedr</a:t>
          </a:r>
          <a:r>
            <a:rPr lang="ru-RU" sz="2400" dirty="0" smtClean="0"/>
            <a:t>.</a:t>
          </a:r>
        </a:p>
        <a:p>
          <a:pPr algn="ctr" rtl="0"/>
          <a:r>
            <a:rPr lang="en-US" sz="2400" dirty="0" smtClean="0"/>
            <a:t>After the command "at the start," Gagarin</a:t>
          </a:r>
          <a:r>
            <a:rPr lang="ru-RU" sz="2400" dirty="0" smtClean="0"/>
            <a:t> </a:t>
          </a:r>
          <a:r>
            <a:rPr lang="en-US" sz="2400" dirty="0" smtClean="0"/>
            <a:t>said famous phrase: </a:t>
          </a:r>
          <a:r>
            <a:rPr lang="en-US" sz="2400" b="1" dirty="0" smtClean="0"/>
            <a:t>"Let's go!".</a:t>
          </a:r>
          <a:endParaRPr lang="ru-RU" sz="2400" b="1" dirty="0"/>
        </a:p>
      </dgm:t>
    </dgm:pt>
    <dgm:pt modelId="{2427F75A-CB15-4021-99EC-A48F86D2C359}" type="parTrans" cxnId="{16C26A4B-B887-48A0-9452-75C8176ED158}">
      <dgm:prSet/>
      <dgm:spPr/>
      <dgm:t>
        <a:bodyPr/>
        <a:lstStyle/>
        <a:p>
          <a:endParaRPr lang="ru-RU"/>
        </a:p>
      </dgm:t>
    </dgm:pt>
    <dgm:pt modelId="{CFAE5B62-EC5F-4A74-85C3-7311EED40BD3}" type="sibTrans" cxnId="{16C26A4B-B887-48A0-9452-75C8176ED158}">
      <dgm:prSet/>
      <dgm:spPr/>
      <dgm:t>
        <a:bodyPr/>
        <a:lstStyle/>
        <a:p>
          <a:endParaRPr lang="ru-RU"/>
        </a:p>
      </dgm:t>
    </dgm:pt>
    <dgm:pt modelId="{CCB1F0BE-7F90-4C9C-AACF-34CC7324CDEC}" type="pres">
      <dgm:prSet presAssocID="{0D397CBF-5A25-46B2-84BB-B39D21CD17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D289A7-093B-4288-8D76-87271745E065}" type="pres">
      <dgm:prSet presAssocID="{EACF5150-0BBF-4242-BD23-061D8E0499E6}" presName="parentText" presStyleLbl="node1" presStyleIdx="0" presStyleCnt="1" custLinFactNeighborX="-901" custLinFactNeighborY="-300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BC53EC-DEEA-41A3-AEEE-5699DC49034B}" type="presOf" srcId="{0D397CBF-5A25-46B2-84BB-B39D21CD17F4}" destId="{CCB1F0BE-7F90-4C9C-AACF-34CC7324CDEC}" srcOrd="0" destOrd="0" presId="urn:microsoft.com/office/officeart/2005/8/layout/vList2"/>
    <dgm:cxn modelId="{4A57B3D7-529E-47EB-94D5-EE611F2400CC}" type="presOf" srcId="{EACF5150-0BBF-4242-BD23-061D8E0499E6}" destId="{11D289A7-093B-4288-8D76-87271745E065}" srcOrd="0" destOrd="0" presId="urn:microsoft.com/office/officeart/2005/8/layout/vList2"/>
    <dgm:cxn modelId="{16C26A4B-B887-48A0-9452-75C8176ED158}" srcId="{0D397CBF-5A25-46B2-84BB-B39D21CD17F4}" destId="{EACF5150-0BBF-4242-BD23-061D8E0499E6}" srcOrd="0" destOrd="0" parTransId="{2427F75A-CB15-4021-99EC-A48F86D2C359}" sibTransId="{CFAE5B62-EC5F-4A74-85C3-7311EED40BD3}"/>
    <dgm:cxn modelId="{61C29225-37B8-4CE4-B0E0-8868CE35EE16}" type="presParOf" srcId="{CCB1F0BE-7F90-4C9C-AACF-34CC7324CDEC}" destId="{11D289A7-093B-4288-8D76-87271745E0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7D70F1-504D-428A-9B19-72AC9ADEF8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D850718-D4B0-4952-AFE0-067003C14BA8}">
      <dgm:prSet custT="1"/>
      <dgm:spPr/>
      <dgm:t>
        <a:bodyPr/>
        <a:lstStyle/>
        <a:p>
          <a:pPr algn="ctr" rtl="0"/>
          <a:r>
            <a:rPr lang="en-US" sz="3200" dirty="0" smtClean="0"/>
            <a:t>On orbit Gagarin spent simple experiments: drinking, eating, writing in a notebook.</a:t>
          </a:r>
          <a:endParaRPr lang="ru-RU" sz="3200" dirty="0"/>
        </a:p>
      </dgm:t>
    </dgm:pt>
    <dgm:pt modelId="{6AF67421-B8D6-4731-9CD9-96935B191400}" type="parTrans" cxnId="{C22AF29C-2F38-4B33-A53A-CF2D31CC8477}">
      <dgm:prSet/>
      <dgm:spPr/>
      <dgm:t>
        <a:bodyPr/>
        <a:lstStyle/>
        <a:p>
          <a:endParaRPr lang="ru-RU"/>
        </a:p>
      </dgm:t>
    </dgm:pt>
    <dgm:pt modelId="{9576A894-C9BC-42DD-8692-9DBD1ED29413}" type="sibTrans" cxnId="{C22AF29C-2F38-4B33-A53A-CF2D31CC8477}">
      <dgm:prSet/>
      <dgm:spPr/>
      <dgm:t>
        <a:bodyPr/>
        <a:lstStyle/>
        <a:p>
          <a:endParaRPr lang="ru-RU"/>
        </a:p>
      </dgm:t>
    </dgm:pt>
    <dgm:pt modelId="{5163260E-A660-4263-8678-7578983E538D}" type="pres">
      <dgm:prSet presAssocID="{177D70F1-504D-428A-9B19-72AC9ADEF8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3A4D8F-AD9E-4D43-9328-168898076911}" type="pres">
      <dgm:prSet presAssocID="{4D850718-D4B0-4952-AFE0-067003C14BA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2AF29C-2F38-4B33-A53A-CF2D31CC8477}" srcId="{177D70F1-504D-428A-9B19-72AC9ADEF85E}" destId="{4D850718-D4B0-4952-AFE0-067003C14BA8}" srcOrd="0" destOrd="0" parTransId="{6AF67421-B8D6-4731-9CD9-96935B191400}" sibTransId="{9576A894-C9BC-42DD-8692-9DBD1ED29413}"/>
    <dgm:cxn modelId="{14D61A90-00C9-4246-ABDC-4F6B3C0FF5FF}" type="presOf" srcId="{4D850718-D4B0-4952-AFE0-067003C14BA8}" destId="{103A4D8F-AD9E-4D43-9328-168898076911}" srcOrd="0" destOrd="0" presId="urn:microsoft.com/office/officeart/2005/8/layout/vList2"/>
    <dgm:cxn modelId="{0C858528-2D64-476B-92EC-39B915CD805B}" type="presOf" srcId="{177D70F1-504D-428A-9B19-72AC9ADEF85E}" destId="{5163260E-A660-4263-8678-7578983E538D}" srcOrd="0" destOrd="0" presId="urn:microsoft.com/office/officeart/2005/8/layout/vList2"/>
    <dgm:cxn modelId="{58D61ACD-95C8-4D7D-9C95-0457A320203B}" type="presParOf" srcId="{5163260E-A660-4263-8678-7578983E538D}" destId="{103A4D8F-AD9E-4D43-9328-1688980769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5FCB39-75F0-4A8C-852C-3B16866753F1}" type="doc">
      <dgm:prSet loTypeId="urn:microsoft.com/office/officeart/2005/8/layout/vList3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6A355B-E229-485E-BE5D-AB7251DA9D23}">
      <dgm:prSet/>
      <dgm:spPr/>
      <dgm:t>
        <a:bodyPr/>
        <a:lstStyle/>
        <a:p>
          <a:pPr algn="ctr" rtl="0"/>
          <a:r>
            <a:rPr lang="en-US" dirty="0" smtClean="0"/>
            <a:t>After completing one revolution around the Earth, the ship completed the flight.</a:t>
          </a:r>
          <a:endParaRPr lang="ru-RU" dirty="0"/>
        </a:p>
      </dgm:t>
    </dgm:pt>
    <dgm:pt modelId="{502529B3-25CE-4DB4-8168-CA91AB46D2DA}" type="parTrans" cxnId="{FC1E5739-D759-4669-A301-233A3563206C}">
      <dgm:prSet/>
      <dgm:spPr/>
      <dgm:t>
        <a:bodyPr/>
        <a:lstStyle/>
        <a:p>
          <a:endParaRPr lang="ru-RU"/>
        </a:p>
      </dgm:t>
    </dgm:pt>
    <dgm:pt modelId="{39FB457C-D94D-4B7D-B0F7-C6EF5C15B96F}" type="sibTrans" cxnId="{FC1E5739-D759-4669-A301-233A3563206C}">
      <dgm:prSet/>
      <dgm:spPr/>
      <dgm:t>
        <a:bodyPr/>
        <a:lstStyle/>
        <a:p>
          <a:endParaRPr lang="ru-RU"/>
        </a:p>
      </dgm:t>
    </dgm:pt>
    <dgm:pt modelId="{FBA078D6-F3B3-4E52-84CE-E9CE2918F78B}" type="pres">
      <dgm:prSet presAssocID="{7E5FCB39-75F0-4A8C-852C-3B16866753F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21C6C5-EB00-40FE-A122-BFBBBECA03AD}" type="pres">
      <dgm:prSet presAssocID="{7C6A355B-E229-485E-BE5D-AB7251DA9D23}" presName="composite" presStyleCnt="0"/>
      <dgm:spPr/>
    </dgm:pt>
    <dgm:pt modelId="{DA262E81-2060-4071-9D35-87BE1B0261D6}" type="pres">
      <dgm:prSet presAssocID="{7C6A355B-E229-485E-BE5D-AB7251DA9D23}" presName="imgShp" presStyleLbl="fgImgPlace1" presStyleIdx="0" presStyleCnt="1" custLinFactNeighborX="-8292" custLinFactNeighborY="322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62062E9-2AB0-4338-8A85-8618A46BB91D}" type="pres">
      <dgm:prSet presAssocID="{7C6A355B-E229-485E-BE5D-AB7251DA9D23}" presName="txShp" presStyleLbl="node1" presStyleIdx="0" presStyleCnt="1" custLinFactNeighborX="-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1E5739-D759-4669-A301-233A3563206C}" srcId="{7E5FCB39-75F0-4A8C-852C-3B16866753F1}" destId="{7C6A355B-E229-485E-BE5D-AB7251DA9D23}" srcOrd="0" destOrd="0" parTransId="{502529B3-25CE-4DB4-8168-CA91AB46D2DA}" sibTransId="{39FB457C-D94D-4B7D-B0F7-C6EF5C15B96F}"/>
    <dgm:cxn modelId="{7D686350-9A4A-4EF7-A500-1ED5CBA662EB}" type="presOf" srcId="{7C6A355B-E229-485E-BE5D-AB7251DA9D23}" destId="{B62062E9-2AB0-4338-8A85-8618A46BB91D}" srcOrd="0" destOrd="0" presId="urn:microsoft.com/office/officeart/2005/8/layout/vList3#1"/>
    <dgm:cxn modelId="{59DAB961-1217-4185-B85A-BE2515F07BAE}" type="presOf" srcId="{7E5FCB39-75F0-4A8C-852C-3B16866753F1}" destId="{FBA078D6-F3B3-4E52-84CE-E9CE2918F78B}" srcOrd="0" destOrd="0" presId="urn:microsoft.com/office/officeart/2005/8/layout/vList3#1"/>
    <dgm:cxn modelId="{36D3B8EE-85E7-4288-A3FD-E9636D9CBADC}" type="presParOf" srcId="{FBA078D6-F3B3-4E52-84CE-E9CE2918F78B}" destId="{3421C6C5-EB00-40FE-A122-BFBBBECA03AD}" srcOrd="0" destOrd="0" presId="urn:microsoft.com/office/officeart/2005/8/layout/vList3#1"/>
    <dgm:cxn modelId="{90CA7FAF-63A2-463C-A31E-E6A2B6E6BF82}" type="presParOf" srcId="{3421C6C5-EB00-40FE-A122-BFBBBECA03AD}" destId="{DA262E81-2060-4071-9D35-87BE1B0261D6}" srcOrd="0" destOrd="0" presId="urn:microsoft.com/office/officeart/2005/8/layout/vList3#1"/>
    <dgm:cxn modelId="{27C191F9-67EA-4267-A791-D875B13303CD}" type="presParOf" srcId="{3421C6C5-EB00-40FE-A122-BFBBBECA03AD}" destId="{B62062E9-2AB0-4338-8A85-8618A46BB91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8FBC13-4DBD-4B2A-B18A-B054EF11F8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3E378F-9A5A-4388-85AE-764FAAB4612F}" type="pres">
      <dgm:prSet presAssocID="{248FBC13-4DBD-4B2A-B18A-B054EF11F8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B2FF4FD-23DA-44B2-8F73-9E4151E3B58C}" type="presOf" srcId="{248FBC13-4DBD-4B2A-B18A-B054EF11F82A}" destId="{2D3E378F-9A5A-4388-85AE-764FAAB461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04BD978-70A4-4B11-AD3C-A5C913EE5C8D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96F08E-8A16-49F0-B6D0-1ADDE82EA4AE}">
      <dgm:prSet/>
      <dgm:spPr/>
      <dgm:t>
        <a:bodyPr/>
        <a:lstStyle/>
        <a:p>
          <a:pPr rtl="0"/>
          <a:r>
            <a:rPr lang="en-US" dirty="0" smtClean="0"/>
            <a:t>March 27, 1968 Gagarin died in a plane crash by performing a training flight</a:t>
          </a:r>
          <a:r>
            <a:rPr lang="ru-RU" dirty="0" smtClean="0"/>
            <a:t>.</a:t>
          </a:r>
          <a:endParaRPr lang="ru-RU" dirty="0"/>
        </a:p>
      </dgm:t>
    </dgm:pt>
    <dgm:pt modelId="{610D1448-4378-4A24-8A84-EE9464625444}" type="parTrans" cxnId="{1C693AE2-BEA8-42E0-9B0F-D247FAFE0148}">
      <dgm:prSet/>
      <dgm:spPr/>
      <dgm:t>
        <a:bodyPr/>
        <a:lstStyle/>
        <a:p>
          <a:endParaRPr lang="ru-RU"/>
        </a:p>
      </dgm:t>
    </dgm:pt>
    <dgm:pt modelId="{9E396A54-531C-459A-9A45-298F077E30F6}" type="sibTrans" cxnId="{1C693AE2-BEA8-42E0-9B0F-D247FAFE0148}">
      <dgm:prSet/>
      <dgm:spPr/>
      <dgm:t>
        <a:bodyPr/>
        <a:lstStyle/>
        <a:p>
          <a:endParaRPr lang="ru-RU"/>
        </a:p>
      </dgm:t>
    </dgm:pt>
    <dgm:pt modelId="{5672BB7E-BB73-4CEB-8210-53EB5F75CFC6}" type="pres">
      <dgm:prSet presAssocID="{804BD978-70A4-4B11-AD3C-A5C913EE5C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A6D449-2372-4F41-BE33-3C37FAD83BC7}" type="pres">
      <dgm:prSet presAssocID="{E896F08E-8A16-49F0-B6D0-1ADDE82EA4AE}" presName="parentText" presStyleLbl="node1" presStyleIdx="0" presStyleCnt="1" custLinFactY="100000" custLinFactNeighborY="1726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693AE2-BEA8-42E0-9B0F-D247FAFE0148}" srcId="{804BD978-70A4-4B11-AD3C-A5C913EE5C8D}" destId="{E896F08E-8A16-49F0-B6D0-1ADDE82EA4AE}" srcOrd="0" destOrd="0" parTransId="{610D1448-4378-4A24-8A84-EE9464625444}" sibTransId="{9E396A54-531C-459A-9A45-298F077E30F6}"/>
    <dgm:cxn modelId="{4454309E-02DD-43E3-BC80-79F84345D1B7}" type="presOf" srcId="{E896F08E-8A16-49F0-B6D0-1ADDE82EA4AE}" destId="{40A6D449-2372-4F41-BE33-3C37FAD83BC7}" srcOrd="0" destOrd="0" presId="urn:microsoft.com/office/officeart/2005/8/layout/vList2"/>
    <dgm:cxn modelId="{558C454F-25AA-4DF4-8CE8-D3C47F415DCD}" type="presOf" srcId="{804BD978-70A4-4B11-AD3C-A5C913EE5C8D}" destId="{5672BB7E-BB73-4CEB-8210-53EB5F75CFC6}" srcOrd="0" destOrd="0" presId="urn:microsoft.com/office/officeart/2005/8/layout/vList2"/>
    <dgm:cxn modelId="{DA3DF1F6-D8F9-4F24-A1D7-EFBAF183DBE8}" type="presParOf" srcId="{5672BB7E-BB73-4CEB-8210-53EB5F75CFC6}" destId="{40A6D449-2372-4F41-BE33-3C37FAD83B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34DF9-3E1D-4C25-A678-F01B405E68E1}">
      <dsp:nvSpPr>
        <dsp:cNvPr id="0" name=""/>
        <dsp:cNvSpPr/>
      </dsp:nvSpPr>
      <dsp:spPr>
        <a:xfrm>
          <a:off x="0" y="0"/>
          <a:ext cx="8208912" cy="13674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Yuri Gagarin received numerous medals and honors.</a:t>
          </a:r>
          <a:endParaRPr lang="ru-RU" sz="4000" kern="1200" dirty="0"/>
        </a:p>
      </dsp:txBody>
      <dsp:txXfrm>
        <a:off x="66753" y="66753"/>
        <a:ext cx="8075406" cy="12339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062E9-2AB0-4338-8A85-8618A46BB91D}">
      <dsp:nvSpPr>
        <dsp:cNvPr id="0" name=""/>
        <dsp:cNvSpPr/>
      </dsp:nvSpPr>
      <dsp:spPr>
        <a:xfrm rot="10800000">
          <a:off x="2088243" y="0"/>
          <a:ext cx="6095135" cy="223224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84359" tIns="133350" rIns="24892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After completing one revolution around the Earth, the ship completed the flight.</a:t>
          </a:r>
          <a:endParaRPr lang="ru-RU" sz="3500" kern="1200" dirty="0"/>
        </a:p>
      </dsp:txBody>
      <dsp:txXfrm rot="10800000">
        <a:off x="2646305" y="0"/>
        <a:ext cx="5537073" cy="2232248"/>
      </dsp:txXfrm>
    </dsp:sp>
    <dsp:sp modelId="{DA262E81-2060-4071-9D35-87BE1B0261D6}">
      <dsp:nvSpPr>
        <dsp:cNvPr id="0" name=""/>
        <dsp:cNvSpPr/>
      </dsp:nvSpPr>
      <dsp:spPr>
        <a:xfrm>
          <a:off x="792080" y="0"/>
          <a:ext cx="2232248" cy="223224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6D449-2372-4F41-BE33-3C37FAD83BC7}">
      <dsp:nvSpPr>
        <dsp:cNvPr id="0" name=""/>
        <dsp:cNvSpPr/>
      </dsp:nvSpPr>
      <dsp:spPr>
        <a:xfrm>
          <a:off x="0" y="184324"/>
          <a:ext cx="8136904" cy="1471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March 27, 1968 Gagarin died in a plane crash by performing a training flight</a:t>
          </a:r>
          <a:r>
            <a:rPr lang="ru-RU" sz="3700" kern="1200" dirty="0" smtClean="0"/>
            <a:t>.</a:t>
          </a:r>
          <a:endParaRPr lang="ru-RU" sz="3700" kern="1200" dirty="0"/>
        </a:p>
      </dsp:txBody>
      <dsp:txXfrm>
        <a:off x="71850" y="256174"/>
        <a:ext cx="7993204" cy="1328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8488-CA48-40AC-9F11-80B11BE96522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650E-0AE9-4C44-9EF2-1C0587A195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647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8488-CA48-40AC-9F11-80B11BE96522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650E-0AE9-4C44-9EF2-1C0587A195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2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8488-CA48-40AC-9F11-80B11BE96522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650E-0AE9-4C44-9EF2-1C0587A195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26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8488-CA48-40AC-9F11-80B11BE96522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650E-0AE9-4C44-9EF2-1C0587A195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1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8488-CA48-40AC-9F11-80B11BE96522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650E-0AE9-4C44-9EF2-1C0587A195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906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8488-CA48-40AC-9F11-80B11BE96522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650E-0AE9-4C44-9EF2-1C0587A195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11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8488-CA48-40AC-9F11-80B11BE96522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650E-0AE9-4C44-9EF2-1C0587A195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84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8488-CA48-40AC-9F11-80B11BE96522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650E-0AE9-4C44-9EF2-1C0587A195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19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8488-CA48-40AC-9F11-80B11BE96522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650E-0AE9-4C44-9EF2-1C0587A195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63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8488-CA48-40AC-9F11-80B11BE96522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650E-0AE9-4C44-9EF2-1C0587A195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1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8488-CA48-40AC-9F11-80B11BE96522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650E-0AE9-4C44-9EF2-1C0587A195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651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D8488-CA48-40AC-9F11-80B11BE96522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5650E-0AE9-4C44-9EF2-1C0587A195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46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hyperlink" Target="Gagarin.avi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image" Target="../media/image11.png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10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3284984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i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The first, the best, Russian</a:t>
            </a:r>
            <a:endParaRPr lang="ru-RU" sz="5400" i="1" dirty="0">
              <a:solidFill>
                <a:schemeClr val="bg1"/>
              </a:solidFill>
              <a:cs typeface="Adobe Arabic" pitchFamily="18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4509120"/>
            <a:ext cx="6400800" cy="1752600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Yuri Gagarin</a:t>
            </a:r>
            <a:endParaRPr lang="ru-RU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257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221088"/>
            <a:ext cx="8229600" cy="4525963"/>
          </a:xfrm>
        </p:spPr>
        <p:txBody>
          <a:bodyPr>
            <a:normAutofit/>
          </a:bodyPr>
          <a:lstStyle/>
          <a:p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84118816"/>
              </p:ext>
            </p:extLst>
          </p:nvPr>
        </p:nvGraphicFramePr>
        <p:xfrm>
          <a:off x="467544" y="908720"/>
          <a:ext cx="820891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496432357"/>
              </p:ext>
            </p:extLst>
          </p:nvPr>
        </p:nvGraphicFramePr>
        <p:xfrm>
          <a:off x="467544" y="3861049"/>
          <a:ext cx="820891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95936" y="400506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Yuri Gagarin was born in     the village of </a:t>
            </a:r>
            <a:r>
              <a:rPr lang="en-US" sz="3200" dirty="0" err="1">
                <a:solidFill>
                  <a:schemeClr val="bg1"/>
                </a:solidFill>
              </a:rPr>
              <a:t>Klushino</a:t>
            </a:r>
            <a:r>
              <a:rPr lang="en-US" sz="3200" dirty="0">
                <a:solidFill>
                  <a:schemeClr val="bg1"/>
                </a:solidFill>
              </a:rPr>
              <a:t>. His parents   worked on a collective farm. Yuri was the third of four children.</a:t>
            </a:r>
          </a:p>
        </p:txBody>
      </p:sp>
    </p:spTree>
    <p:extLst>
      <p:ext uri="{BB962C8B-B14F-4D97-AF65-F5344CB8AC3E}">
        <p14:creationId xmlns:p14="http://schemas.microsoft.com/office/powerpoint/2010/main" val="95970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48845357"/>
              </p:ext>
            </p:extLst>
          </p:nvPr>
        </p:nvGraphicFramePr>
        <p:xfrm>
          <a:off x="611560" y="692696"/>
          <a:ext cx="7992888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11898561"/>
              </p:ext>
            </p:extLst>
          </p:nvPr>
        </p:nvGraphicFramePr>
        <p:xfrm>
          <a:off x="539552" y="3212976"/>
          <a:ext cx="8064896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3081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285749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600" dirty="0" smtClean="0">
                <a:solidFill>
                  <a:schemeClr val="bg1"/>
                </a:solidFill>
                <a:hlinkClick r:id="rId2" action="ppaction://hlinkfile"/>
              </a:rPr>
              <a:t>Gagarin.avi</a:t>
            </a:r>
            <a:endParaRPr lang="ru-RU" sz="6600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45052590"/>
              </p:ext>
            </p:extLst>
          </p:nvPr>
        </p:nvGraphicFramePr>
        <p:xfrm>
          <a:off x="539552" y="476672"/>
          <a:ext cx="7992888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848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34594247"/>
              </p:ext>
            </p:extLst>
          </p:nvPr>
        </p:nvGraphicFramePr>
        <p:xfrm>
          <a:off x="467544" y="476672"/>
          <a:ext cx="8208912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3456384" cy="460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4199959" y="2504897"/>
            <a:ext cx="470452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39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55851917"/>
              </p:ext>
            </p:extLst>
          </p:nvPr>
        </p:nvGraphicFramePr>
        <p:xfrm>
          <a:off x="107504" y="404664"/>
          <a:ext cx="9165617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9846557"/>
              </p:ext>
            </p:extLst>
          </p:nvPr>
        </p:nvGraphicFramePr>
        <p:xfrm>
          <a:off x="971600" y="2636912"/>
          <a:ext cx="7272808" cy="1763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35772"/>
            <a:ext cx="5616624" cy="402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7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18418514"/>
              </p:ext>
            </p:extLst>
          </p:nvPr>
        </p:nvGraphicFramePr>
        <p:xfrm>
          <a:off x="467544" y="4509120"/>
          <a:ext cx="8136904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627801736"/>
              </p:ext>
            </p:extLst>
          </p:nvPr>
        </p:nvGraphicFramePr>
        <p:xfrm>
          <a:off x="467544" y="692696"/>
          <a:ext cx="8208912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19677"/>
            <a:ext cx="23042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03559"/>
            <a:ext cx="301857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42443"/>
            <a:ext cx="2376264" cy="226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72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226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Adobe Arabic</vt:lpstr>
      <vt:lpstr>Adobe Fan Heiti Std B</vt:lpstr>
      <vt:lpstr>Arial</vt:lpstr>
      <vt:lpstr>Calibri</vt:lpstr>
      <vt:lpstr>Тема Office</vt:lpstr>
      <vt:lpstr>The first, the best, Russian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first, the best, Russian</dc:title>
  <dc:creator>1</dc:creator>
  <cp:lastModifiedBy>Lenovo</cp:lastModifiedBy>
  <cp:revision>14</cp:revision>
  <dcterms:created xsi:type="dcterms:W3CDTF">2014-04-05T12:15:28Z</dcterms:created>
  <dcterms:modified xsi:type="dcterms:W3CDTF">2016-02-07T15:44:32Z</dcterms:modified>
</cp:coreProperties>
</file>