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500174"/>
          </a:xfrm>
        </p:spPr>
        <p:txBody>
          <a:bodyPr/>
          <a:lstStyle/>
          <a:p>
            <a:r>
              <a:rPr lang="en-US" dirty="0" err="1" smtClean="0"/>
              <a:t>Zavolzhsky</a:t>
            </a:r>
            <a:r>
              <a:rPr lang="en-US" dirty="0" smtClean="0"/>
              <a:t> district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cs311716.vk.me/v311716725/6436/knl2pcZTD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710009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00428" y="500042"/>
            <a:ext cx="471462" cy="1082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57628"/>
          </a:xfrm>
        </p:spPr>
        <p:txBody>
          <a:bodyPr/>
          <a:lstStyle/>
          <a:p>
            <a:r>
              <a:rPr lang="en-US" dirty="0" err="1" smtClean="0"/>
              <a:t>Zavolzhsky</a:t>
            </a:r>
            <a:r>
              <a:rPr lang="en-US" dirty="0" smtClean="0"/>
              <a:t> district is located in the city of Yaroslavl, in the north-west</a:t>
            </a:r>
            <a:r>
              <a:rPr lang="ru-RU" dirty="0" smtClean="0"/>
              <a:t> </a:t>
            </a:r>
            <a:r>
              <a:rPr lang="en-US" dirty="0" smtClean="0"/>
              <a:t>part of town</a:t>
            </a:r>
            <a:r>
              <a:rPr lang="ru-RU" dirty="0" smtClean="0"/>
              <a:t>.</a:t>
            </a:r>
          </a:p>
          <a:p>
            <a:r>
              <a:rPr lang="en-US" smtClean="0"/>
              <a:t>He near </a:t>
            </a:r>
            <a:r>
              <a:rPr lang="en-US" dirty="0" smtClean="0"/>
              <a:t>the city center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www.cartogiraffe.com/img/%D0%A0%D0%BE%D1%81%D1%81%D0%B8%D0%B9%D1%81%D0%BA%D0%B0%D1%8F%20%D0%A4%D0%B5%D0%B4%D0%B5%D1%80%D0%B0%D1%86%D0%B8%D1%8F/%D0%9F%D1%80%D0%B8%D0%B2%D0%BE%D0%BB%D0%B6%D1%81%D0%BA%D0%B8%D0%B9%20%D1%84%D0%B5%D0%B4%D0%B5%D1%80%D0%B0%D0%BB%D1%8C%D0%BD%D1%8B%D0%B9%20%D0%BE%D0%BA%D1%80%D1%83%D0%B3/%D0%A3%D0%BB%D1%8C%D1%8F%D0%BD%D0%BE%D0%B2%D1%81%D0%BA%D0%B0%D1%8F%20%D0%BE%D0%B1%D0%BB%D0%B0%D1%81%D1%82%D1%8C/%D0%B3%D0%BE%D1%80%D0%BE%D0%B4%D1%81%D0%BA%D0%BE%D0%B9%20%D0%BE%D0%BA%D1%80%D1%83%D0%B3%20%D0%A3%D0%BB%D1%8C%D1%8F%D0%BD%D0%BE%D0%B2%D1%81%D0%BA/%D0%97%D0%B0%D0%B2%D0%BE%D0%BB%D0%B6%D1%81%D0%BA%D0%B8%D0%B9%20%D1%80%D0%B0%D0%B9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604270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401080" cy="1308724"/>
          </a:xfrm>
        </p:spPr>
        <p:txBody>
          <a:bodyPr>
            <a:normAutofit/>
          </a:bodyPr>
          <a:lstStyle/>
          <a:p>
            <a:r>
              <a:rPr lang="en-US" dirty="0" smtClean="0"/>
              <a:t>Russian language</a:t>
            </a:r>
            <a:r>
              <a:rPr lang="ru-RU" dirty="0" smtClean="0"/>
              <a:t>.</a:t>
            </a:r>
          </a:p>
          <a:p>
            <a:r>
              <a:rPr lang="en-US" dirty="0" smtClean="0"/>
              <a:t>Population: </a:t>
            </a:r>
            <a:r>
              <a:rPr lang="ru-RU" dirty="0" smtClean="0"/>
              <a:t>119 225 </a:t>
            </a:r>
            <a:r>
              <a:rPr lang="en-US" dirty="0" smtClean="0"/>
              <a:t>people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38" name="Picture 2" descr="http://img-fotki.yandex.ru/get/9507/6628711.80/0_9a5e2_4baf572c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858048" cy="45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857232"/>
            <a:ext cx="257148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146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Zavolzhsky</a:t>
            </a:r>
            <a:r>
              <a:rPr lang="en-US" dirty="0" smtClean="0"/>
              <a:t> district 16 secondary schools, driving schools 6, 3 cinemas, 8 shopping malls, 11 cafes and restaurants, 8 hotels, 11 pharmacies, 9 ATMs and twelve stores with products.</a:t>
            </a:r>
            <a:endParaRPr lang="ru-RU" dirty="0" smtClean="0"/>
          </a:p>
          <a:p>
            <a:r>
              <a:rPr lang="en-US" dirty="0" smtClean="0"/>
              <a:t>There is also a zoo </a:t>
            </a:r>
            <a:r>
              <a:rPr lang="en-US" dirty="0" err="1" smtClean="0"/>
              <a:t>Yaroslavsky</a:t>
            </a:r>
            <a:r>
              <a:rPr lang="en-US" dirty="0" smtClean="0"/>
              <a:t>   and  children's railway.</a:t>
            </a:r>
            <a:endParaRPr lang="ru-RU" dirty="0"/>
          </a:p>
        </p:txBody>
      </p:sp>
      <p:pic>
        <p:nvPicPr>
          <p:cNvPr id="15362" name="Picture 2" descr="http://www.imenno.de/wp-content/uploads/2014/02/44e6261f89fb21dd7c6c629f8e6004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00570"/>
            <a:ext cx="2381266" cy="2000264"/>
          </a:xfrm>
          <a:prstGeom prst="rect">
            <a:avLst/>
          </a:prstGeom>
          <a:noFill/>
        </p:spPr>
      </p:pic>
      <p:pic>
        <p:nvPicPr>
          <p:cNvPr id="15364" name="Picture 4" descr="http://yaroslavl.kvartirydomazemlya.ru/bigimages/2094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666972" cy="2000229"/>
          </a:xfrm>
          <a:prstGeom prst="rect">
            <a:avLst/>
          </a:prstGeom>
          <a:noFill/>
        </p:spPr>
      </p:pic>
      <p:pic>
        <p:nvPicPr>
          <p:cNvPr id="15366" name="Picture 6" descr="http://aknedv.ru/image/data/kartinki/z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071678"/>
            <a:ext cx="41434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86246" y="642918"/>
            <a:ext cx="3328982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7562"/>
          </a:xfrm>
        </p:spPr>
        <p:txBody>
          <a:bodyPr/>
          <a:lstStyle/>
          <a:p>
            <a:r>
              <a:rPr lang="en-US" dirty="0" smtClean="0"/>
              <a:t>Volga river</a:t>
            </a:r>
          </a:p>
          <a:p>
            <a:r>
              <a:rPr lang="en-US" dirty="0" smtClean="0"/>
              <a:t>Animals: fox, horse, pig, a cow; there are pet stores that sell pets.</a:t>
            </a:r>
          </a:p>
          <a:p>
            <a:r>
              <a:rPr lang="en-US" dirty="0" smtClean="0"/>
              <a:t>Plants: oak, birch, fir, pine, maple, tulips, bluebells, daisies, orchids and so on ...</a:t>
            </a:r>
            <a:endParaRPr lang="ru-RU" dirty="0"/>
          </a:p>
        </p:txBody>
      </p:sp>
      <p:pic>
        <p:nvPicPr>
          <p:cNvPr id="16386" name="Picture 2" descr="http://f4.mirkvartir.me/1024x768/0a/0af4c44a-fa35-4e1f-aefe-8c78bcfa7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5992"/>
            <a:ext cx="3286148" cy="2420299"/>
          </a:xfrm>
          <a:prstGeom prst="rect">
            <a:avLst/>
          </a:prstGeom>
          <a:noFill/>
        </p:spPr>
      </p:pic>
      <p:pic>
        <p:nvPicPr>
          <p:cNvPr id="16388" name="Picture 4" descr="http://temp.zt74.ru/wp-content/uploads/2013/11/%D0%9A%D1%80%D0%B0%D0%B6%D0%B8_%D1%81%D0%BA%D0%BE%D1%8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2928958" cy="2097134"/>
          </a:xfrm>
          <a:prstGeom prst="rect">
            <a:avLst/>
          </a:prstGeom>
          <a:noFill/>
        </p:spPr>
      </p:pic>
      <p:pic>
        <p:nvPicPr>
          <p:cNvPr id="16390" name="Picture 6" descr="http://cs625118.vk.me/v625118251/17815/nOATlIn3i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097" y="4429132"/>
            <a:ext cx="297590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428604"/>
            <a:ext cx="614338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1876"/>
          </a:xfrm>
        </p:spPr>
        <p:txBody>
          <a:bodyPr/>
          <a:lstStyle/>
          <a:p>
            <a:r>
              <a:rPr lang="en-US" dirty="0" smtClean="0"/>
              <a:t>In Yaroslavl, 15 landfills.</a:t>
            </a:r>
          </a:p>
          <a:p>
            <a:r>
              <a:rPr lang="en-US" dirty="0" smtClean="0"/>
              <a:t>2 processing plants: </a:t>
            </a:r>
            <a:r>
              <a:rPr lang="en-US" dirty="0" err="1" smtClean="0"/>
              <a:t>Vtortsvetmet</a:t>
            </a:r>
            <a:r>
              <a:rPr lang="en-US" dirty="0" smtClean="0"/>
              <a:t> and complex processing of timber.</a:t>
            </a:r>
          </a:p>
          <a:p>
            <a:r>
              <a:rPr lang="en-US" dirty="0" smtClean="0"/>
              <a:t>2 Organization for hauling garbage and waste: </a:t>
            </a:r>
            <a:r>
              <a:rPr lang="en-US" dirty="0" err="1" smtClean="0"/>
              <a:t>TehPromResurs</a:t>
            </a:r>
            <a:r>
              <a:rPr lang="en-US" dirty="0" smtClean="0"/>
              <a:t> and Delta Company.</a:t>
            </a:r>
            <a:endParaRPr lang="ru-RU" dirty="0"/>
          </a:p>
        </p:txBody>
      </p:sp>
      <p:sp>
        <p:nvSpPr>
          <p:cNvPr id="17412" name="AutoShape 4" descr="data:image/png;base64,iVBORw0KGgoAAAANSUhEUgAABVYAAAGlCAYAAAARcK22AAAgAElEQVR4XqS915NkSZbe55GRoTIjUquqrCzZXdVienrE7swugAWwDyCJXRofQD6QfABoBnJJI2CkkaAZjUbDG/8iggZBYrECi52dmZ3paS1Ki9RahFb8fcevx/W4FdWzJLInJrMibtzrfvz48XM+/87x3O//l/9gWCyU3HCYc71e1zmXc+VyyVVnq64wnXdu4FyzUXf1et0Vi0U+K7vVtVW3tr7qypWyK5QKbrowze8i3x1yH+fyuSk3NTXFb/6eyrmp3NBN8al9nsvx/1NuMMy7bj/v2r28u6gP3Ol5x100+q7ZGrpWd+C6vQH3da7IK9996Kruazdb6Lr61ZU72T905yenrnHZdP1Oh/vzvFyepk7x/CnX6Q1dqTLrNq5turW1Ddcf9N3l5aU7Pj50zfqlm5ubdbOzBbe4OOPm52ddo3HhTk9P3fllw3W6PftusTTjuCltda7X77lOp+1a7bbrI6N+v+sGvJejL6UiMkB+A555dSU5NV2X9pdLJTfLfdZWl3nGnN233x9ynw59R8oI5Pz8jOuvXJv71htNu38ROc7Xqib/YgGZcm2v2+e7DARjM4VQp6en+P7Q9WhTs9lEJpcm70ql4mZnZly1WnPVuSr9atKvY2t7Pj/k28iS/9fvrtrR6zNGjAb3Gg779HfgSuW8W7+25q5vXncV7jWVL7qLq6bb3j5wu7vH7mj/TGIxuS3M1VytNkN7nGu16jbGszNzbq42b7pyfHLsDvb3kVPe1eZ4H7kfHR25k9Mz2uPczEyB9ytucaHmZmZLvIdeMFatNnrQzrlL9OH8qsP9p9GjgushuKurlqs3OyZjGxw9lfdzCDRnusb4d7uM5SUf5+hDyVWK6DbvXV3WuXbaLcxXaF+ONqM/jGeBtszXSujDLPo9RbumXakgKfWQDfrfarvzi5bbP2oz7jx2OHCtZpt7oR+MqeRXnM7R95K7tbXirl9fRb9K7uL8BNn3mD8t7tGwMbt+7bq7cf2mOzw4Ygy6boNrJYN2+wq9bbpCcdq1u23a2mBs+/S3i8wueV25mfKsyzP2/UHXzS/Q1pka3xkgpyZ/z5mcG7S1yb9LzMuVpSXGYtb62G6i24z5Rb3BXKu7i8sr5vvQ1aplt7Q4525srtLvkjs42HdHxyfWDs31DnJut/rMgSl3VUf3e4xbpYZcqy6HbrTp/7BQdvmZJTfM0yb0fjo/cJ36gWtc7LjS8MpVywO3vFDm/bw7vUDXm9PusllwzV7NzS6/5UoLW9yDOYJ29pB3D13f29l3+zuHrlycc3fvvudK3L+bK7n2oCArYsPucgOGoG+6O2BMsAKuzGBWCtiQs1139OJLd/LqUzc/tY+CHtg4l4oVs3V19GqAsSoz3xYWqm5zYxV7V0AnWu7GTdm2PuM5QNZ1d3qyy1zpugryPz2puyv6kJsq0862my6iLxX6jK5cYJPOzxiLCvpfWUBva9g4yY25UZji2rw7RLZohPuN33jX7nmws+e66MZbb91wGxuLzLOnboiSSW8u0blmc8hYr2MXZu0+51cN9/L5satj+wrM10o5h42bdR9+d5Pvz7v9Pebo6ZXpztDN0P6c29tnPAcDt76GPqD7F40Td9W4RKZl2lVBt/vYjhV35+479rxnT7ddB1s06PN8dDeHbIfo2fvvvu8Wagvum68/R09euIVFzRkmf67t3nr7prs6H7onz1suX33gphffdacDbGseHZoquc5wFnnVaE/J9Rmn3BSKpMWFMRhq0dDqoCmXrBT6SyMafuwjWS/NOV3OuNt3+IfssF76O7xkD2m12Qi7ZnQnv0bpA76S3oMrBmZHsCHJYwfITD96z/+2B9vffU2E6LPQh9COUbv5ru6r72XbGO6ra9Xe0J/wXf+e2oue0xbf18TWqU0mMD63dtsT0l4mMg1tRGz2/bhP4fmh7aNrvWEd/TBa9jfma/RjsrWnpz8m+6QJaotfPf2YpP0LcvDjFfqeM1n7a/0YaC1PnpHpS9ze8PRY/uG9ILPw7KAnQc4T72OrRtS2MPZRP62LJn8vgVSPTJ1f/7ELwgf+b69Z/mdSO6yt8j9smPmu6ZD/mbJn89zkLbV3YOsQMkvG2UtefoYfBfueZlQiV8km1tVYFye1J9upMM/svmHCZPoT3zPua/Z6L4PxuZbVSWn36++lspv0rLjN49/N9kZjwv3jQWFtCW2Krw46lD7PS1r/9jK1hSl5eduRnffZpwcdyPFM+QjeVuhd32fJK9xD46xnjOtZIhubfOM2IJ7j8d9hnvm28AzzvSSAAX4YC2Xiy5uN9i0yHZTujTRZNmdkG/2d6IE5t+H+sU0O/UxtdjrHg0zS+yV90r0SObxJn6x9tEO+bb/fN3/a4g/6oVeQnV3DvwdDb7tD2/wYJe1P1gDFMNafaA0I99Y95BvJ55APEe6v97NzJzuvYjsVPuv1etZm+bkl/Kcw9rHehD6muuLlk7Y7nT+hHZPWRvVBL/3IRw/6GfoZj0NoX7AVcXvSOWwL7GtzJTtWo3sliptde4LND88Ptlt98PqYjkV4T78lN11bIFYqqz/WFvqn+Yjt6+MT9xlLi55MR+Q29vDX+q6KjzzVvnA7X3/idh9/42bnV92dD37LVZevuTr+V9fair+Nr9GfksyYhwPFrt6O2jyULOWOJjawRazVJdaYYiwLtGdK7eeC/FTexraJD3d8dGzzbQH/XDFWl/Hv6T6yzX6AbSZl50RWH4Mtz659sS+R/Wy0RiuIC8ojmejFY18bt2g9y+q2H8rUVqXtDX95v8t8lpHVGF8g0/Z5G+f7GHyGaYvndI1iF82TMEf0W/8et2P+udZHxDewmLtPHF1wlVKZmK5gXW7rXsTwRca/zIvogTHV+EqX+/jVObdUnXEnOy/cR3/+R27/0afcr+Xu3r/vPvzR33SXLec++tm/dZ2zVy7fO3ON8wP8Wiwf8ZDLTbMWd7hT3/rt+ydvya8TshdTecVWFcZ+lv5oDqrv3k7Z78Tep7bQ25ikd3ZPzQmNs+bw7CxYx8aaW11ewh9fcNf4u0pMWSgXXLG66C47Zfd0p+N++em+6+drLkccMwWw0sMOqj2m1+AxefldZt91f+YKsWYXGUqfNc/0ujg/R4/LbmV1BZyhauPRbLaStU9+WzJXuS9Lldludd2an/ioUr0p/k9zYsD4dLot4tOmt4G8JxxjZqZifVbsLXlpTclP8TsZ3+xv2YDwkq6oXYYbJPY/aGRYE17X5VQvY7sZ26F4Xulv74clOIQ6ZVquTvrRHs0H/67Zplkwswox58vHj3g9Bkeou3v37rof/fiHrtO6dNvPHrpf/cWfuSdffuIGnSu+Q/95uSE6RdwvPVVkZwK1KSw/0MdR5nnwXj6PXUOPJDfhbPyPsfAxsvmNWD834E0+ECbVI7arVOeS17wrz9aIX6tudnHVVZfW+M1Y86oQ13YaHTA35h3TRfa2xjiV8uBj9VPmxJ+6b774CEzrjHvWDXMaomPCH2Zrc27r9j331oP33f13PnDl2jL6V8RfBXuc0hyYNr0XBtVuXRBjH4OBHBGnM794nZ8duYtT4lbi56uzc9cCaxsy5su0cY57F4nd8/q+dz+Q6xX416XpaxOMLeCQvQEYHvNzirZJnYI9lPkdgB3KWuecsExwBtoXbH4Vmcxgq6ex2/r+1dU5GMqZPU/Y5wyY3e237rt33/8Au1J2uf/iv/6DYQUhan61Wh0ArZYZMc2GopSTwTGTgLErAbgKOFllUq2srrrKbMXAVY2oFgq99KMJU+B7UjNNM/VXIKue4TsiEBRgtTftOoCrZ/U+gAtgGCBSHUCgw+LVMweSBRPgonv2E9c7/VNXq2BEMEhCty5OTtweYN/F2RUGE4cEQ1Es4pQgrT5K00dIpeIsRqBKG2fMCGtBk5FYXVl2S8sLGNw+1+g5AjAu3SGgn0C7AQ6q7jNkhLQ46vt9A9MaAKAAYO2m9VWDNY0S5xM5GaiXAGntdhfgs2/A4xLGTkZUgE5fzqk5fPQdYO3SgNWOgYEtjIh+S1C1Wg0AkDbKWeC/HmPSYmw0OWZnZ3hVDKg6AczZBZwZDDqMzTTXF3AyvHHSQi7D0KEdzYacTU0oLfKaYIDX9KOI8RS4OnRd+ttzdIcFf96trLDo85xSCXmj9K1m1x0enrsvv9x2p8dXBrpf21hwW1trAIUryLcDEHThjg6ZFACxBcZEDk4Tw3F2VsdA9gBWmbCAS30cmy7gYQVgdX5e8pkH3AIMRlYNQPw2YN5gqorxn+NvTRJvuKWHp6fnrgGoqT7JKLSRoQDpHguAnOEaCi6ArIGhPgXAlSwWASFXl+fNyDbrmhQXTF6MOcCqwM1plHNxvgS4tQnAuII+CAw9t98lZNoB2D67aAJQNZEFug2QLhCvTbuaBqQ3XQ0gdYG+rCzNumWeNVcDwKOfhwfHNvmqyFLjJ/2bZ1zVxosLJv7FlTlXksUUYFMXMKvIgijn4hJw9QIArQPI3ABkLgBSSXdnZwGrOnUWToH/BXcK2HbBq1icMaBVmwQy+vOAqitLCwaCy5h3EGYLuV3W2/Tl0IA6LWyzs0Xap00TjZl0sQPYdmlzuQDwVijgABRmGEONpzYVcswLHBU2DprIRih5kbYIvMGbAQAuGtDcbZ2CktZdaRrwmrmMBQXUYxynZrDpVQNXu7lFt7DxtpueWXZ14p0r5p+CFoFox0fn7gRAeXH+mltYveFyGPb2UPPbO6BeI/T/cmL0G+eGx+TleGDQz3afu2df/NQtFnZdLc+GwLBuc0ROeB2AXuD8LAZzeWnVbd7YRB8azMErt7ayiG26cmfnLxl/yR19a56jY9ijaUBwwMfnz87dBx9sYgfn0e9jV2Ts1O/9fa7DpuXQ3/NLLYEl5I1NBYibQ8dn0Yvd/VfuR7/1XTSo555+89Qd7O4i/yl348Y6YK4ccuR0fklburQRR5B1tdXCmWfO3b572z1+tO92tk+QsfRKzknP3bq14D78cMv06+uHzx3TiDEEdEeoqDhj0XJzAOf3377GPHPu+HTf1TW5kEUOZ2sqv+wWlu9gN1bZPDl1Rwe79PnUFvuZCkYBm7u6vMZ7XZNxt193ewd76LwWZedu37mBbs26gxN00G25/MID18ihHzibHRap7qDMKKEjDkBaK4MB4oyXoRneDYmBVQMqImBVn1vorLHXGjIWeNi3RwGu3cxwAO/Ixj/mntrOVrIgJc5I4vf6r1qE4b/lHbDgIMcAYQoIW1ujAPz1YMbfLAYbrBkJuBUHM1kgxDfTg6oWMFr7/P0CwBIAglGwa9d6gDB5sBZlCzJCG2JwK3YyvdxTmXnn0d9GmE8cbFuf0o/9o4L/7/9lzmT6k3jXUdvDZ8E5DIF+COLTMfDPzjrE4ftZmQf56v24r9nAMR6XqKGJ2NIx1toe5BmAD9/DRHdNpzzIHfwge7YBQxZhpGMRgZ1h7PRhABDidgxs09McJ3vbB6ped8eAVQO9ks0Ea1fySHP4/c+bgNVUn/y1WZDlTTLPgkZZ+Y3GNgrgrQ+Zf/sxeB1YDc/1AEJ696Ajsewm3XPSePrnj38SwFA1YaRjMnJj4dHrvfPPzIJb3gf2wbIHVbMyjXU12AD/HTXgdTmMA6vyp31A5NsnXYgBSj3Tb8h4u2XSjWyGLdJRz/x1od8WryX9ytqFkc5Zl4INGo2y76f0MhmvcM8wTuN2KpVNeE4c0KbjKXsUQMTwzPS3nxvJmDIHFJzrpwCIoh8F1+G5I9uqO5ot8cG4Hyffj2A3FcPob31um3T81tqqa+WTh/eDvQt2JjtXXrfn6Vrgg/aBxSaa+2qr14PUTmbtw7jOp23WX8HOhfmb3axT+w1oEuCXgDfheXo/tr3xxktsQ+M5GdY9rUsjuzRqf1g7fRtlPSUr6cekcQ7vmQ4lYxLapueEtSueCyLL6HsCliQ7rSEF+RQ8R2AqtAjiCPxFjSVv6h35hYyem2HzP0cAv/f4U7f//ImrLdxwd37wu66wuOFOiA96Gndb2wCf8OMZHb6Lr8WbPfM/8DG5p2IOswK8J5JLEz9L5JgiPmyONRcojyktTwYfHlLD5cU5JBKIPYABeWIkAXKKLQ1MS/TM7/CkBi9r2yaNR6o3qX3N6uJonqnB0Rpk46M5kDwyfl54z49i0LeMAU0Xt0h//bUGNcmmjG0lhjsFG5DeL8wr2TjFZgLtDKhGNmGc9e1J633QE8WCfeaU7FUJTEBxsH5sQyGRsUg8IinZHFf8IJxJGy5cUyIG65/suO0vf+F20I82PvDSxh33o7/1e+7G2x+4v/iLn7jnjz5xvcsdN9WBPHN1ajowlUOzRBjrEa8ST5udlT1EiDbXuUh2SfNvWhsBYBkF2ufJBAlQZwShALIGOzduv4OtUn+FAdQgUa2vAayCyyyDNWysr/Ee4Cm3riysEldV3KuDvvv4c/CNLmAWcWJOuuchOsM5BKyah2P2W/NU9s6D2Xo1Gg0jdwlcWgX7CZs3/nOoEpE9sTlsc8TbMem1fa5eGmaiGFr4kOL5E+L7ptlBjdMsQF0BsFlyE1ZiPrwB7X5NHWlOtIjH+hram7UnYc4EwNV0PmMD3wSixrZ95B/YuCb8HlNwgXqBSuDlN2qr8DETCvLDLtTAkx59/rl7/vBriC5Vd+vOTXf//h2ISEfuo5/8iXv86Ufu+NUj9Ek6pDVHfj/kJmIw3Tf2sQ2k9m5IYoM9OChgkEFGA7FAAJ9DbdoOAQuJnxSoV4jXF1YATCHKFCFJFcGnyoCrNWLhOcDU6gqxKL+73LdO/NoyMps2kWQJFV/TF+LUaokNI+6fZ+Ph53/2h+7jX/w5c/YCrAFgFd/VbCiyqkK2e/eD77sH73/f3bx3H/B2kVi/TxwJwY04tAEO1qxfQJYEOL06gTjE73MwijP9PuU3QCu2UwSjfB4S3rQ2INkwQZfnsaUz4GHSyT44WAOMTvhNp30JbtaEwOTxTJH2ukaMRO8NL0h8a7CYHJPFXgJVId9NEeeXZuaNWDgg7u9hi9rthq0FmiP9Xlt3NNJmdU5gNPNibd1w0Y2NdZf7e//5fzqszIL4AqDkQNUE7F3CChWYJWamIfMYIIERxoYE8FteBphkt22GwSgBrJqCYqhyYmUJNMRKCT3WVJJgBarqd1gcBdQJEOr0p421enLZcWdXfXcCE+z8ih1IGSiUY8Dz+11YoHv/xrVPf4oQ826uWnHX1gCXADGaLFSHe0cAAQcIssFiBYiK4uZh0E2Bgk8hqCKAkMChBswrseAO949tDqwCHK6uLhnrCpmYIpxfnBmTr0HfZWmnmOACkMqAlFosp0Eyri4vALwuzAjLSIjdK0FrwvrdGs8omKKPHQBTzwKGGYcRlcFstxkYFnsZ1hkUegZgR4uHnimGqcke57CM4s/ouRhhvSoYnZaAH8DQaUAr7Uzd3LpBey7d48dPATT3AdsafK9ogK9krbZVGJ+V5VWMFuAw8j46Aojd3kV54AcyYWfYsasICEO2xYr6rIkLkxXAdYZdu1mYs2q7XASxgcWefPEMNuEeCwrtFCB36+YKICvMS+RfvwS02zt0J0wIfS6QToZXYHWyp2ILjXxItW0GkHCuChjJeMzPw/Dj+kt2RY7PALjz7BAwkQTuixWqcduHASuHaoCR10Ir43sJY1cApRZUAf2ryysAaGW77ozdjRyO3/r6IgDrHEZ7mmvPjeEjeYs52uK3NsVv3Fhw9+5cg2W8gAPEIlTXdQCJMllM4j5sSYGXYnB26ZPtriFj7UIJVC3BlCzwEmNTu5Zddq9Pjk+NxSzwS7sdcti0SqhPWjAEEDcAq8RKmoFBuLxSw9h6ZqqBw2cXgPk4dzAfBSy1mgBZLMZlmMUlsXHZNWzDPD0+u0Q+6Ak61WXsT9l40POL6MI8C6+Yq1XGU3NCIOnhyZl79XLbdBmc2BjchWnaj7FcXp5jLOZtvLZfwTzl+er3zMwCcxOGOcxfMRnlPFZA6WQ3tIx0GRMxwqfQn1lA2jJyaFwcssPVsIVzCCg6xWZHjvnp8hXmP6Bjq+BmYawWq2vYgS6g4wlgeg+2+Ra6Nc9zuOfVwBVrq26qsugGYpxiWLXDJVHaTrE4kLY5ICaKnF3ZH5wTDOrBi6/d4ZM/cdOdV66Sr7tqBbC8ODDQuUSfhhjRBuBjLtkVlV7WqmwkwCA+Pd5GhmwisHAwNPxmvNHHAnq5t3Nmc/6Hv3HPQPXG5bHZOW0K1BtdDO0yc6Dpnr84Ju6FaavNAlpXZsxqc8gSQLQ2QxvlxLFj2+locweZshFw//5NA1afPD6gHwL3C8YWbmLcl5bYgb4EMMVWiil7/+0t5lmL8T5gzDTve8YK1sJzcgrb+YR5DnO2hX0DWnPv3b/hHry9wnf22Sw4Z+FkUSks4YRdJxhZYQwBvM+53wGgsjuDoSqnCH1ngWqzuF6cY3/ozyYbEHvY3Q479u++v+bm0ZlGr+quWuvuonXddQqb8HJn2C1n7jNeUwXpU4URYh7J0QzARcLEM/BJoF4CbljQ9v8RWPWOTAo4BKaTLarSjASQMqc8AemCS++Z/Cnr1UcZI3gqAX4SICO5VxYg0dNjMCEFVjzLNnb2rKVJkBkC9+Dsxff1TfYOenDUw3MSV+q1ICO+r/fnUqZi9rPQjpETKLlkQAZjMQgkTPow8hjVBws+E8ln4y2thTEiljja/urUSfb/8m543PdJIMWb3psUaE2612RQzwcuMWAX5DICKcQkSfQjfDYJnNYmT5bZMNbmoEJRYBDrRbZ/JibDjqJAO5G3D3oTUEzzRpYwYVP5gFGCTQdlErAqPyEwn7L9j8c51blUj2NdH9OJAAInehN/N/t3+F4MrGbv6+dHAixHYGWsuzGAFbdl8vsRSsvFHgRFA2PGqqQ3AVV4Xf98sGjyNqAs6NG4fmfHOPw73lzxGzoe4Ep/fNTkZZJMOM2WzFwMoL8H8ZNrR/MtBObJ7wS8TWat2Zf4kZNkZsDLWLv8t2MQLNgWIyVY4BnZ0+RaU0lj940Dq+M2z/ff22kFrAkD1r7jrZ7NS/nZ/C0dVlAlAEaBtfzlsEkR7ht0PMjV2iamGoFRDKyarC1uSYFVPUv31XUG0hj44NukQDf8nQUy42cFOUlXgtzCfdXWAAT7fqejH8vlTQxFP36vg/gxCBkYZ4qPAtCU3UAJczOM26S1bOKYms1Jn289HJ9i1iHpt/ECbfn1cohtT5BL0B1dM6nPGmdP/lEMAcEkAc+NHYqvLyaToNC+SEF6qW3yZol5ipAlcO/cgCD+5Re/dPvPPiNr7La79Z0fuz4+5jG4fA4yjsDT4ANMiRELYUH374vZnQA85pHTRmXDdSDFqNNF9ENEG83DaTbC88xFMScvIHl0iAUXFheJU8k0E2vSgBKuVKZdAqzaeJtfkIKr2XkX/m0+UrShG+tb+Dvoz2huGhqUZEKEOWZjI+DZMxazP6kZDHbFD3BsC32bUhsd30O+uQdWw70nPCN5bmBiaowvielk9zXGmtOxfujZBqZH63ZglEv2ivNM/gLV+aKWD216+lgu3UiR3g6G+OtkKBaI2Xa//sK9+OWfuiakCtcny5DLS7NL7sPf+jvu/oe/7Yboxs9++m/dqyefuPrRE9IZDwAPWpBHyNxVZhZ+fqdHvIMGGvBi62uKfBUgPonxOc310hWx2xRXe/vt16FcxLL0/UuBVclA/bLxZOyFs4iwtApIJkB1BdaqyDc1YsgC8UVlYcU1BzNu+3DgPvny2J3WsVsQZXLE+zw22ezQ2LNxoLiJZgizaOHve4YwOI0yHSFNVQAE58g8VdytzwLz3bQhsfexrkqVk21C0ytvj5SBK8CcTQbhKPRBGIOAMWXoxmuD4k8DeYnVFe/H955kP8J8MF81sc/So5jNqr8Dk1XtDgzWABTHNjzMmbhvwf5pjgbXSiNn/kOy3tnMNZ338vWbFh79KBErF8G+XgCqPvniU7d1ZwsW512yDufJxH7h/vKP/5XbfviJa56SJUlGpGXNKnOchwmb6ydy1s1NphKo5CyGth5GXIwVAjS9Rmy+SFwnvKLlzg9PrD0CtNc2yJq9ddutAMbPMJ4FGMyVuQU3Ayu1SOZrQ+RAsKsriJZ1YlIRALVpFRjNsqUVANWlasnNQ7qZQt8vT/fcp7/4qfv0L38CnnLB3CHuTMiWYsROMbbvfOcH7v77H7rrN99yBdg4R8fgM8qeBXe7Iru3cXbo6jBTLwFU6wCpl/xtYLuAS0hceQEVItcgvwr/FiFUTNIKa1oPot7J8R4245A4lY0xcMPhANIbOE27o00CZd2ylaCUY0YiD7YnfC9noKp+k6U/R6YxrzJyKwqn4H0ZDumr4mphG2dsBPREyAOHk+CFsYgkKbKk8JsKuEwRHCX3B//4Hw6FRpvwBHYi1BYTSaBOm8VCaf5FgDeBfFUmlNLaFwFVxboTKCgAUDeVMdCElxJIOW0njwG3vRgtHAqm6ZhnHnpUvQvQ0ib39xQw7uyq584BDy5BsdlTZdJ74KldBwB4+UeuefQxnWSiE+QvA8BtrC8BsArcLQKAHMHg2kGoddoB2Am45Gnq2v3Qq2xA0Dkg1dnJOWUEzk24SrdfgC25siJmq1KQARQY0N3dHb+LQxvyINZFWJseYIR1BSNPAGdbbE/Ybzc2N4xBKq/84vIcIO/MQGmPE3jWgncEaLtS+zFeUjSVOhiC/ovJKjkaCs8AncDIvAAQnGZnS0ZN1k/P08DWYLsJeBGrQSnM65RkEGAmAPPVy2cAmrvGBpWsZRxLXCNDeHPrFij6Nfq5CjBy4R49fGLyqsNK1ISRWRczU2y6GqnC0ywyTdD5llilNu5SXmhpBnY7W/AEGJ7jLGiMZmASqyzAxrVVUr6XYf4eu1evdpAlNG70SOwKgfBi/xquaEusX+BKgNVKydDiMrSyFT8AACAASURBVAvAusDYzi+uuV6uDLuR1H+YtgKaL84paQAA1YTi3WO3QMDlgowByiyau4AolTeQ4dA4afz1zAaTQXRwLU5aGMToPT7mXtxTC610XOkGaphSqW/dZHFaAuzGOPRIzRfgpVQdsRsF1s8A9gk015zxQFjBwP5N+q5U7pUllXAg/XpvGxB/D52TjADcYB9qgoqFqHER47hNyQMBgyr10OIzsRM1n9YpsyEmcAmgWyzqXYBqzUnJuswmwaDH+CCXS2iJs4x/Gd3sIT+xrZWOol1QAdQqEXECg1iAyBLtWl+fo/xEA4dOTGxkQ/u3X+0h+x4M7grXVAB1yzB3b9tiLWP06NFLWKPIlrYVMcAlZKqh0w7mGaUstMiusFMzC8AqAP34FEBau/KwbqtiOnYbzFnmhti57HwNaX+zbRAj8xTmLinz7QHlL5Zv87vsXrw6YqPgOWxpSgDce4A+oAu9grtsMxdnYROjh0Ol3Mg+aMGVPWFuaJErAzRqPHO2ySG2PUaT3eODp3/p9p78xA0bz927b8+7xTkszFTbrVACoYSxVnmL7VfH7gxgd0o7yiUgSHRMu2aF6Q46CvsddntB6VzYkkqpxr7EALb4GbtUc26dch9z6KGY0D0xUGiTwO4W2307excGbBZwyAoAubUaDF1YxC7Xcdsvv0JOHXf/7k1bNF++QGcOT9nwqblr1xbRC8YZ/RWILn2+gm29vXOCjdFuGRsfgPoP2OlUuZFvvv4aGR8xDpTuQM4qqdLpTjMHu1ZqpUL7ltDr1aU52P6H7s4WbPpZubuw2qdIy8ivu9Zg2V11qjCFYUAfPyNNDjC6qP7nAJtZ4NDZDmN3fHxhGzFiWTdgJW/eXMT5pIwCQKor3WNX/IY7bS24bn7ebe+zEUXZhY3NtxiTWWy+WB84nMZglqPuAzIPrIY0Wu+o/fsBq3KbUnDDnCSPUKXp0sFJ8Uutx7ASENP8fEvlSksOeGBT9x1PVc8GOFnwJYl9LDAIwaL+Djvk4ftxcByu89f4NmSB1ZHson7oquAQxk5iDJbEwVZ45hjwYy5DEhmbA+nlGJcCiPtoTHV9x/t4ox9jq2SA1cA6CDKx55tEfUAZfkYObHS/IL/Arood3hiAyHzlNbA73CeWlfUvSeccC0LDzUInE/mGe8TOvgd7PIj96/qhtS+WebYtk+6fjonXoxADh9RJG4bkzdH4eK/fxsXA6yQADkBPDLrHupCVYVanJwVSoQ/xd7PjkgUJwrWTgNVYhgFYzcole/9sO8cDvaBfWdQnYXmaPQqfTQZWX9ctH+Dox8/VBDRK5owCR5OLDYO/bpJMLD6yKZACq34OSC/9Z+lYjd8nq88jmSrdL/kJAbr98/8PsJqwe7KQiAd20vaYXiRAeJjDQVfifvt+ef842EE1zYgcSVDsm44MIsA7G1wrwNf18rF1/8D8jIPrrF6P2mP2PMtY9Q6qh5lwXwDFDHzlGQJrRJ5I14hkE2oCGJXVEz9GXgf0/ABM6N8hJX/cHmRkmgATWSAttGWSLANYIFA1yEYAbtjIG7P5E4CRePxikDYeLxuzJMhPlDtdOxK5BNairek2QVJgPasjsd2P54v+VtvVF/meAkfiUgZmc9UHyxzAfxOgqV1y2tZVkE9cNEPAW1ZaP4SJR5997E6fPnUrxEU//Bu/43LEOMdkwtWx8z0C7q5lLCqlljgMlZgWQ4lsroGxX3kp809wIfrhS0+oRNaMgQkecIItSbwnn3EXAoPAqUXArwr+ssB4+f3GapM+SIBmz8PsSoDVxBZldT5ev4OeTVrrY/mFMbPrjK2arCbRc9OcjFh7w5ZNYsSSFT7bhmwb4zt4YPXNP76bHigVgFaHMCX2r+LfhYWFkb6O7FokFyvtIX+bMVAZL/27AutRuIWYqCZX6YI9Q3rhJ6KBXfypNGXCLLeE/9ojpf+n/+r/dKe738BQO+MyaADTM+7OO7/p3v/h77r5jbuuyQ1+9dM/Alj9yF2dPCWm2LeyEkXLKxbT1JcaUZkw2Q0BOdKJkGE1AlYV3/NSRuiAeMz7Qd72SZmCnxTsdixfkXKSxcLiWsX4AlPXYcopO3YZ8H6B2KY8x/2JN4jiAVb77stHF+6Q7OVBgVgeHMEDq9JDjbx2GwR6CgvymwRqq2UB0zbJ15i2Cas+gKpv0k1JWzquCShw29jB/FtkJo2TxqxI7G/kPKVOG6tX9sHb/GCzTTPku0fA6pt0bZJPEtYXPS8Q+4J/F+4d1tVgG/Udw7AS3fK222vwmL2SvUnsn6Wxyx5oHTc/WAQ1zTExRbXkYucFwPFbaewHr166w1cv3N23bgI43jcQ8Hjvmfv4T/+l2wW0H7TAqEhbtxIV6JZKi6gapMQjvfLlv7x/IHxF8fz6DcDS9S23tLoJqA6RRTEwtqwBKP71Z59D/qkDtlbcOx+8777zve+5ucUlyp8suYZAVGyfgNQmmEQLbEpjp7haWbeeuKQyesTgwgPRg0VKTSxBEGoS7796/JX78uNfuOfffAmz9CgpL+ltmuShduu1dedtt7a5BXi5QtxfA1iHSAkmd35M5vnRgatTcm+KuSPS4Bw4YxW9FjZWAM9RXG5YnAiH4HvKNN3bfuWOyZq84JlXF6euRTkCm/PSPeQm3EbZxnr2NISsnMBUlUlALtL3eRi5C6tkcC6tAzAvu0oNghHxvbRW1wjUrShDHql3wEqOD/eQ4SXYC9msAKx6rwupSdnkHcoOtC7J0GXMNOC5f/p//O9DgT4CPgQ+ngG8qZ6q0rqVKqz0f6X8iym1yGRdYDAWF9kRgdpbocZjEUan7TQo9V8sMUuRl4GQQfPOhHZBzJRbKqLqIiolnrR5aMBXzZ5nqgIaXMLGawEaibHaV20ICYgdoaudn7rLo0dWU7AMK7YM0FGADVcBDJxngJXKLRDp+AQBA4hpci7DWlxaUn3Tedo6xyBeGaiouqx1ANgWrDKxRwUGK11/EbBjBaZiBabdJTUdjgEfxF5VWnud1Gmlf2t3SUZAoILStvoYzyqMy3XYmtcwaqpLcrC3D5Nr30AX1WaVtZJR6sLcEuA1jVIKROwCugi40vJsg64aEwlgp3RugbAlBlWyPQeoEsuyzHNVu1PpzGp3BSBp8/o6wMqKpSMfUh/zFBnoeQJiBYYLINvcVP1GrmOHQnVGD2CaPX/+DKUmhUHGHwW0HSGlmDE+0wUZBdqtekFiZqKQ8yieanxOIwctVHVSz49IJ5dBLDImsqFKu1hZhlVolGuAPYA/pe2rnwKQq9V5M6QCJOvomti5AkO906aaOX5CL0JDX1rbJD3nuk0EgdgXFwBKgKunp+xIGPtOaQnUZ12khADGogsAeg5LVo6wr1PlFymfNkd7bMFIyi3w2wJLSR89VcqJ2L3r68vUQF0xluD+3ivGXOUkVMfG15HpYHTEBCyzCySf6FQAPRNYtUkXqdO5TI3WCjVatcGke14xh86ocas0jQL9EGv65OQS3QSAZVNAC71qqZ4DVLcVGDDZry5hHMLWlUleX59FL7WLN7Tv5LmxT3OB5SoG9gEUeQDWaRbnaQyr9KaLJZMhUf9aOCjnp3Ub3zmAsc3NRcBXauV0NDHZpcF4vHi+awzolZUqz4KhXFM9Wxid6I2chJd8/mr7inso5ZvSH+i7FoxFAHClbajerxbEKmxlMZDFHt7G4M3w96yAToyQUrC0WF+qhAPzfoparM2WduBgyRaX2CGivit1RCvVJfpSZfzm3AlAuXZ/+9gIqKpYxkXX6LNTKsOHwyVGgTigJdUBwtEeomPS9RI6r0WigxwGOMUCTh0pX7tPfsFO4J+766sdd22ZuVE4czc3yu57791zL5/tuE8+esz8YRxgbPbNkVDJjys2LqaZYwvoilLgtaAJ1MZBYCPINp5YT7uUaSiyW60SEDNzOCjUb+myIDWwL13mShEgdnpau7KL2BoWM0Bj6dbe7kM2RL40RvEytrUNs1cbOw0YzrMAqbduLHHPKgAoJSawZwLiHz565Z69ODC7URATFtu9eX0ZWfFdbJY2Ka6wbadnpC2ovpgcJgegCTB+795195/8/t9wx/vfuF/+/C9I48jRphlYrUNsME7T3F1XXrjD4gpb+nwHxjE1cqdZB9hNbALWbmJDtDlzeCxmP5s/zI0KJQwWV7k/bJDTKxb42tuUbLjvzpqM17CM1Kg1TEZCubyGHlNjVYkkqg+tRCRko00K77Fo+UpAVgMRmAFR6o85Wwp2v6UUgL+RVg0Pjgh4zP68BhCNLuDuBmz4KN5YBubs+Xp8/icwRz0QEwMFb2L/hHbE1wYnbdJ3TBRJsOOdQgX2AVlI9v+TzwPIO6mPMbCQBfB8m8ZZmnFbAugWO7AWmFsmhneQ4xILhjlGAF6ApiytbIwGmABYkqScxKQN8hd8bbwUQYkD7Lh/wVGeFICHfoW+x4FlPO6vOe1j4G/qRIexSIbeOhnfJzwnyMuuS4DV4Lxn+2H/TuSfHbdJ12avifUjtGUsaE6+ED8/PNMDr3q4SSr5R/q3yYv/yRd4/ScDRhoQGObK6/VwY90Zk2Oi3/FY+c/DE30DfftTMCor+xi8Dt8Mco2gAK+v/mH+Zvbb33v0xGg++bEMOhD3ObUlMahgoFHSAWu5PSa9djSv/E0nDefoen/flJ0U9CFm7YVgKsgv3DAGI0ftA1hNA8IwzhJ2PL5+3sVN898Z1/WJjNXRRPdyNeBMzrdYYCZH398ggyz4E2xoVld+HbAa5KLsONkhZavpd2CqBhuhZ8f1RlM76DclAmM1MKnsHaO2yS8UyKNsIpW1Ui1GasGpO6GMjLQqWrPi8XhTv8O6JHkEINj7qtlNFh/Yj/Q6UtbxdcSzdeP1Qt/RdwXc6mfSc4JtiMHY7FzwKp0yjkN7YlDV91NAesIk1rqd6LBkY+97TfITI5kfPlU1tf9BP7K1VIMcgz4EUFXECaUkh3vE65ViKysVJaIPPtZQ9fQAUwsCyQBHc/hJOw8fAna+hJhz3T34wV+DhVh2DUgkbWVIatMXR6Cj+n/4Ln5tgu2ktGnWP+mF4lqRJLr4f1oLFaOVAaGmuVbsMHW3jM4IAD6nLJfip7Vr10yPFOwbqKr5oXsTM1q6cyJvPw5BXuM2N17PRsqR/BHPrTB2QRf0rLE1IrHzviRzqntW6icZMb9Q+B8/jaXsamXaphig+jZ7/23AaiAfWRovMYbO4NB9NcYibdj7SU3g+BlhAyawVKXnkq/m05RiEtWUtDrZfspq8hYM/EzWA9l8zRPixjmIFOVBA7bqr9xn/+4PYbwdch0xJvo7O3fNffjbv+eu3/0BRAFKZhGD/erP/yVg0i9c++KFGzSPAMwgc6ED82AiN27ccDu7r/CRj6w8nrc50nXF+kR4KluIvikDWLUwC1amwOhnxpL3dSY1Ct5XSoZq9G8/pn5s9EtZkCJdLIFfrK6BeQCq6myNJeLF8hzAvkg3xE8v9rru8QvK2eHrDwo15gfPIe7Tow34UhUEyCC6p8r8qZ3BXoZxDkBjbIMm+Za+7ToPBgYs95I/ITBVLxFI9JlYhgKWfV3MJC3Ha9vY+umng88C9uur17+svoX3gr0POh9sXFgTQnuDjQz2MVyv60Jd1rhGq/m/SV3bANIaY10Yg20cSJa+jJZqMiuYUJxsm3LYpGniHP2X56MjSG3HezuGZ23duubu3NuCAPXKPaT0xJNP/p072X6o4mkGaIqhKqDd6tHSSauxbmMvuyF9gaQFNnMD0PK97/6mZWuXwOWUaa1zbcpgA4f7O+5P/u9/wdw6cFv33wbIfd9tbm1ZZmgDMFWAqhIAPKdW4+EZtio/IFJUGWKNspqFN6mkmF55CIZN4sJnX33uHn/5Oeeh7IA3XGJn/UawlcDi74GyFGi4iIQqNSAgV2fDKI3/ApLXJTjSgspeosPCFBZ1bg+gqtEvZcNV2pL5UgZrUAayyGp6HQnrApAVpqOM9LxIiJIP7dZmhlLzp8HPxEwVG3WI/GcAmxfAGRYBVJdWr7v5lQ02HhaI0yERyvbL7KrUI7KzLGmvjRasqIRDHwzJnzcFNgCeISxGmKJKFXToe19nHvH7+PDA5f7JP/1f2DBj0JhU2ina2yVd/pB6BgAkAliVWl6GebYCK0oFi1cBiVbYebM0dmjDBRo9zcuA1VB42RiqXvltN1NjJSaQgFVv4+g8UAVKdgGgenLRIA0YBhzMJjFYWaq4Hw4H9ywNYMUNofhS86ROsdhpjOU8QK8WywEL5ZTqsKqeI2xGtbknRil/C7iowsCcB3ibY+DUBoFrbfqotA0ZkTZ1PwVsqd8C/+YAh5aoLzrLgT551eBRCqwOEmLwdWiSmFd1WG0CAEsAaEUDeKnxA+C0zPcWUAgBnufnV+4AGYq9KmMqwEkMUhXNluOmwVbQL2UTE1JUZaycKZuApC5tAzuz9H1f3JwaFAxoFwUQqKtDkjQmAnLFlrvGYVMCF1UjUjV8dPhNV8WmWTS0QG1wgNcGC/sSJRzOSBE/h8G5j3Kq/qkcj4KBY74ujRl2xucchRGwrIOrlIY+PS1mLbWB2JVVDRQ5nXVAWu3FqeanmL8qDi5A8SVOyyXsPdUKVUq+lVMAUC0CIIv9q6BadTXEMhVbVLKx1G1eqq0rRmKxTJ3SZWpYUsZAi4eALqXmN6idcaWCxiiwCpAvUKNka2sDVi6p5DBRdViXjKUOcJIjpkPDPPMYMM50vGmgpAyeDKeMheQlgHWZxentt1VnsmDA6gkgtUDSFdKcl2H62cbDKeA8v3WfNiULBCwKXNeYqF5vmT7rfqrheUYt2iI3eOveNSsoLsHu7u6ZLs0vsAhTymFhYdHtU4f1OQxfjb0YtaobewBoKqdeelirFWnXXWQsgE99uDRdOmXe7HNdm80IMSJVXgNYHNm0YRWeQam/skOHSqqHe23Z3XuLlHvYxdu7UO0B31QWQHVMBRitri6iQwXeP0E3tVMF+Cw9FGsS4PCKe6oIdm1BDi3AKuN9e+s6+reCrNQn+qqyFfT/hDGQD6aNGG16COyv0xcxbLs4vaUS/YC92Ghp4QVsXNpC/eesTID2m5SGIl2U86Haom4alnCBNHVHjVWYzEMFOfhI2hXWIWNtdqvaqrdFX7Xpo1Qukr5gPcuGsBGiEifozunu12559szVCvvstH3hFkrn7sMHm2wyNd2jr564E2R5coWhBXhuUlNVdWxVN/XddzepYQqbE0a6AHbZudPjOrWNz8yGzFFi4fb1Oz69C9a7doLP2Kg6Y2dyhk2bW7evM/SUPUGWU9SX1TzvkE7Qap/AeDi1lAaxa1Wbqc0zxZSWHVldnoERD2iK7GQ0pwGVWzBRVWJANYu1OXTKQVVD5oHq5M4qFQHbeMqCdUiaRY25MY2sLqhf3e3ocLuie/+da7DKe+7Vs2eWAaCNhFJlyf3sV4futFl0G1vfZfFbg5GLnCoH7v5bjEH92H35yUPSPcSUn6d0AOPMvNm4scKiDEOfcgnaed/ZvnSrWz90hbl33cvjnHt+BFu3os246yw4sm8Ud2U8tJsoGQnAtuA6cZjCbrWtkNL014DVcHiVr48TfrzjH/7twQl7ZwKwOvpS9Ic5a0kQ6BsjJolfv1TCI9zPH17lf3Tv2MmbBJKmwc44SBHuEX8nBMdZADDLmA3XqYHhsK04AM4GwzHANqnvk54bO8sxiKTvy6Ezpk4U7NsuvQENCWiYPOjbgNUgP+8jyJELoHUy+knAl22zZBqnr2c/z8ovHS8P/MQgRpblFTvdsSOueyhNLoBNY8Ba0s4RGPRrgNVRe3S3BHjKBipxnyb1J2aPfVtwOynomaQD4b1vC9zjdiQzwICpoD9Z/c+CPa/rdZijflw8qKL3PFhj7BUcBR9Ae2ZG9ieruyoLZOCH6aO/nQ/HbMIm8vYBT7Y/QS/CM98EFMTyNvlG934dIEtBRR8hp2CF/1psw3y/9ROeHXQwnfOJTQrlU6LvZ4EVj2/FjNVEIPaALLDqg/9xPRi3WdaGzBjYaJkN9y23DRdjbfvgOAbhgs6Gfvs+vs7a1ucxsKrAJmtr4wO05CcoYBegokA9K9PQjljeI71JSgH4Z6YC8LrHWQ/4pgIGlLI7qpWc9DkFu8flFs+hLKAsKYUagIFZq/ukeh4OEEuB1az9fX0OTNIjD7iGA7GUdRbAgKCjQc9i+cTjn7Ux4TMBihprqzkd1kyLx738/JwwhG7ECrSh1twUqUZMKysV4a+N9TYL3trakLCXFYuqDyEtPMgtno8CaAb4Wdq8tQN5xVRVmjeU0wJs0x7p/3tPHgNqHLj1zZvu7nsfcrgmZeLwu41lJra4gdKq1a/UVxpJfGfggNph5WB4hmIfHUhKt3QWRlGxC/0yn5WYQpmdFwCEx2T0SXdERpKfY+Uk7HwN1QL02WoGxoxskylXKkOtqt8CJE3S6Yl6bhse6aasXePRGRsH27KWr2XPeh3YGtlC+zy1Hd+29sT2MwusSoa+X2Ej3ddGFktVeitAVXFrrJux3gbgK8wlfUeg6uigIuubQB3ZLA8Vh2wbrQ/GZhYopoOgiXOq08yVoxfukz/5F+58HxZqn7h9iJ/PuG69/WP33o/+risv3nFUwQJ/6Lsvfv7/QNL4uetdbSvaQk9UWmzOPXgAuPXeA/fZZ5+5T3nZQdUmd88Pln6ZPYGApJdIP3bQDXGbdNcfwOzZq3FJBmOyJtmv6Rz180vxlTYZlEmsTMdlSgGsEOevwGCtAKwWiU0GpP4/3+24p6/abptaq0OAVRrgNxDAN4RBDHDidEC0Ngj8PAxlY1QawGcFaMwk67gWdLDjHvQ0q+JJdbRNOi5yljJ49V07YA4sRMCyBzZFcBpfVLLrbtBn2+BIFppJc2KSr5N9L15Xw311TQBVw3vxWQThs5jNqo6q/UY0oL8qCWi6x1gQaRHXEDNI/wAldbg1nxKDgtmoVB+/v/nkEw6uegi4uc7BzDcgxs25V5Ss++mf/xt3+OIr1+Tg5YIdlheiHM1Nv9aKxW3nCPEIxfoFMjirHLpXm192y7AvFzkHQ/WbFasI15klHhd+/sd/+H+B+Tx373zvQ7d19y7t08FWMPN1HzZgNfaG35ktEMCOzcT2KeVfMb0Yx3ZwOkxnEbG0MfXy6RP6QdwMkVDxrH6MRJngfhou8aKUxSl8TXieiGkLAJtr124AbkKm0mHnAK45LuyL/YM+6IyCAgQh4TtnkIWOAVCPjjygKqJagZhyGmwsT0lDQAMj59TIXq5BojTSks59UrYqjZH9rZLav7CwBqC6ycbDDTbQ0Ek2PZrofgtCUFd+i7GLtSET/BxvDyURlQDUppkGQfiMsKoubevC9BU2J93ogAkpTj+HGFUn7s/94//1fxiKjSkWniawgKODg0M7zd0OwdGuDaCdAasc6qIJu8yrZLVHPVimVHt1TuCV1VrVImsW2++ACLQSmuaBVTm2CFu1C1C6c5hQp4Cbx9RaOOKQI19w1wOrBQQ3bOy4fGfb9XXwDwCIeKxa9JZgCJYY5BZgTR8hibZuJ6ryErB6SUFpHchUrpDiTnpsFcae6oEOuVbFksWUVAq2mKQXPHt//wjlkJB0nejGGABScJW9L/BMfRELtAFDUKeCNwDVuoCDUkAZaAHQYlCK6SfWnEBTAdRiUM6BxGtcxPJSbRFvUBJDZIxK0k8Ax8QkFJNVJQJUj9LCAqOBC6yjdgvAqpiyOnBKgKDKIBTYTRAguElJggLtaKlwLwCrFn/JRb91UNKt27cAVleoxXpEu44ADU9sbMtMnFWYupubsCpxClQXVrVrdzgQa5cTxvcA/a5g5+m0cI2vmJ01UvaN3k8Lp82hooBvrQy4uWm1awVwP332HHAZ5J7JJKp6E1kV0TEB8hV20QTGi80qsNKXoSC12coFlJiIOdKypRMtnlVl0YKVypiorwKR2gA5qokrsFkymYO1/Da1JlWjVYuXZwh37HT7ly85hEfM4ESmkntbB18lO/pio1aQo+SknelFAPI5Cn9rt0jAap/xmyXl+a3by1ajVDpzRLq2AHn9re/r+hr9V93aS8Bm+WOagD0Ac52gt7RYoRbm20zuOXYzAKm+BqTSYVNM+uvXr2NEKlZrZO/gBF3VIVj+0LIdSgCcUiO2xI7q9Q2en9QQ1m6Jaq82cPyveJ3zTKXVz2JAxETtokcN5tUBDuQpNXUFTL9975a7x8ntKhuye8D7MBoFtkkuWkg0bnlSpQ4Pt+lXw+p3XiH/NsCmanyqTEWLjYkWRkm6twHj9hbA6iaA8SHA6qefPDN28/LKPEaTA50oEyDWs+aEghSlPdUxvjo4q8ehdcXSEgxbgMDaNVdbvAkjANlaWWyAXMb3irScev0QNunXzEsYsXO3XW35gSuvPnA5GK45yikMp3Dyu5fu4PnX7gQgfIiOLVEjZZW08zkOu+oB3rLFYvW2bOHvUKJgeO7mCtiG+lNSfx65aws5Vy30qMX6lPQLwP7uKqAoJ7dSr6VN8evqLOU+tpaQ3yZ30EFpsPh1oBttffZiH8bvMenyVffXfvxd04XPvviMzQjsGPJqwsaXw/Te+7fdTXYmpTevtnXCoeq/iFHOolXo2g7akMVtl3rRxzjkpfKQUic1QNVF5DyHwW5zWNYectABdiqPoY0dlXsA8OZQNe2cFbFb166xG8ehfLsw0qVLVZiwYkYfA7IeHfoaxNfWZtzv/Uffh21x7nZIR9EGzeLKLfflQ051/GLPLV2jsDi1bKeZZ5XCifvRb666u7dn3Rcfke7xCSUpWhz8xfzpYQvmVfpjA7Y8JQhK2mypF6iRTSmLOz92+1d595T6xSewNt568CHza5YdUtW1YQOIe+e02huo6g/38YdaeMfMOzhy/pMUqSQIV4F9+fXeSbVQ3q799wVWdQ+tTN4ftygw+K+hNRYUDDx5xQAAIABJREFUhrR2H4SNB7TZING3K4AHo9uNAqWxgHB0bQqqpN+IWZypE5oW9E+Dkxg4DM//tuAnXBMDQlmnNbBFwr3NaTL3K2phAqxYYf3RqJhv6Uc3oFz2Lf9NOXHhWZ4cPA52xYFU9Cj7MwARk/ob9zv7vSyYlgVWdX0csI8FhwnLKrQryDVcE74nHyRcM8ZkzTYmAZ/i++mSNwGQ4bMsyBYDL3F743GMwZ5sM0LA9K1tzbTL2qJCHSGASuq0Tmr/tz077msAVcI9fh2gkNVdqZiAVTlaIzBV4xmmTARe2MEFk5DaqJ9xe8Kzgu5lZShnbgTWhftaEOgfnpq1eNb81YDVrIy83vkWfJv87POkFIBvm2+JfWcMWNV9Xq9f9ya9ioGw0JagByFIDfIKwGpWZ8PnwYZmg+kxYFWAT2ICR/YiCfIV8AemmkDVMD7h+9kxTFl7ApT85ln4TmA6qS2exWQLjcUV2T4HwM+Pwbg2xHYrBrMkf/071GoNwGpcpzBt77hNj/UvttXps9JNIw9YKEPIgzoCnOVLhgOygt7EGyHZNSKM12juJqCoyd+mmGfTBvtrB+wZ0SksjPo7LQNj9xutAfojORA5mZNvsvV6juSjvmhMlPKsawO4E7c7tKWnUmuW2swhRIATBQ5VKZGB1mLz/eU3X7mj56/c5lvvunvvfc/1iC8b6BcQmrGV7JAd6RoUqyl8VtWWlwEx9RNwgmXpJIf5SD+UEaiVUDGCAm8DWLj0BP9azNU52IMilBjULBmq50p3Z1zCgVVWFjFZC4KtMF8ima/j2pXKPDv/Y/vzJtsZmybb1EhAXOteclhb/Lx4XvoxSsDZxO/6Nt9i/Luqz55ujvm5lrBJkYXiNeln0NV00yJl78f2SH8HpnZgEY5kpxExh0JIQaKvxn+T9H19XCt+p0sY5xpZW6UuRKNvPnK/+uN/Dj4A5gFYqnR+KG/ud/7u33drd37TtXLzxD5kFMIsfPLJn7qDJ78kkDxkvEX16xk28p3vvkcsPe+++PwL9/DhY4t7Q1mIcICV2mYAo86CQRdEOhILWow6YScGN9M4Y3ImtsXzV5MyAckAmSfFpFKZAZ3zIYB/g1hslfKAqwCrysCtUtavBLGDwpnu+V7HPd/uuBf72CDIHUpabLHxIL87j+00gpyCQ5OZ32gTa1Vt0fhYHckkE8GPhd/08GWigk+nSeRHQriHgHKBxeqnCFay0WFsNZ+DXQtzN7Zzr/lqCagaXxPr6qT1KvY9wt+TfKT4+eE+YSMq/E7tNnJIzJx8CzFRi8Q+Gq+hzqfRRgz2Rgx3ySLP58Jf8pwlVEQny4z1159+Sur8L90Pf/Add//BbT7vc27Nl+7PqK96cvDczt0QFmFsVxOnL6eg7PB5NmkqlCPUuR09MKI6sXEJcFU4nNpg2RvKVgazmBX5Dt3skgm5/eoL7lN3P/ytv+nu3X8f7IBDrDnPaFo4G2Mf5r/wMWU9qsxlyc7egRAEgVGENR3wrlT4SwhGu8SOx+BIxton7lc7rVa4ShYkZBTNOcVVgecu5unmzduUP7gPRrAF/gfpirNhRARTKTbJqsWGldL6zykxcHqyTzy8Z/Vf9SpCQJqin442F+nzHEzdOQBlvQSsKsPbsq2YF9I1kRIFtioTWIdkibCoTYQO8WdHREKVZNHmqsbT7Jv9YbbKQHMLZtJY0w6sl+2SRU82/aTbmhsChLXOitCnM3tyf/BP/hF4pw7TkXA9VV4n2l/BVlS6d8+K0FJjj1qOAp2UkjwPQKQdF6XZioFYsMOiVFtVk0+pvvrba58nQNIUIVpWJ8ObuK52hBmQM55zCrPujBR9AayG/AAOSeiav91Livg2OPVep3kB7JR14j2GaQ1wd4GFVgwyHSilnReBWQvs2KjW4vEp4BFFcBswzwYsrtMoL1gMvxEALx0wJGZeC9DiApBJdQOvLjlAKhlk1cuZIe3eDleiloTSdY1+TT9UJ0SMxXPYYlcoZ5/BUh+nuKcErwO+VJNVhlJy0KFOkp9skEoMSEnF8FNwrDIFAqhVv1Pg2skJh1cxWfqwRMUCnmInwdLvZdSsgL52fpjMyEFMXSXV6jT3lRUQezF5UZRzQC0BvlX+LRBME3sBBZOy7QO6CHA8OuJUcVGsE4r3EuxCpcKvIj/Rnl+92nVfffWYGpsv7HCffo/6kmWdHu7HVuCe2lNQjVRlP9N3MTtVI1WKrQOOzkmF1zMFoiv138oCmA6IKUrNSe06cD8xSdsAutp5m4PJucTYihV3QK3WnZ1d0q6pMYuuKC2/qjEBCFWa+TwHRoldrHqYBZiLqjersVcNVt3v5PjcPX2+jaw7Jk8xBXWIkDJLtCstw69DouYZXzGB++i69jLFwNW/dTAYaxYMvxm3taEDoKizK6SdibpPGQQ9Qwe66ZlWGgKjpFILOjBLxWjnZQxU1FwHY13bsNrEYvR+TSrSCRsY2i1apsRGXmCyUgRgmV6hVwKItwAtVWfkjLlxeMgCnoeuz7zUbt88dHoZhAt06Jz5c8kcmKe2bZV6Oqqxqo2CDoZTjOIjwNke4K4OF7t97wa1MPNu/1isdNiEAI8z7P7I4PhFUAxt0uqp93Lv3m1zFA84pOyMur8C76u0qyW6O07jOmD8MqfcLwAqq/EvX+5RAgDQEFBymnqkyxu8L0fBQBe/O5kX0xTZtbvS0jKLAmNZg7W7wrPKpI5Tv9NOANWOH6k5rat999WXH1H4/1i1sDGmC279+ttuZv09V1q9R8q5asYeuK/ZQe7DtJ3GoJdhvc7DdK5yymsVwDA/v4IDjY5oNw5jSnl5ToM9dIuVpqsMjl375DEA6467oHD4ArZs9wjdoQ0NFhHJYn6h7O7c5pTNWokxf2W/VQOmhp6qzu72zgEbGmX3PjvVYqZ/9MlHpAJxQB6LlexiEcO7sloFKJ23BezlC8DiFzB82RRQzeR5isyXaLMY4WIy75AxIPb92hqlAG5Si7V/zpxcpJ7MEfYG9jhG8YrDzpoA3rK3XZirOq2T2/GMZVJLrgNes/jBzlBtbDEkztlqP2a8tegssov9H/4HH1BflpIBZACoDMXOHukNnYJ7st2k3swWGwDX3AkM6mKu7t59sAyAvugOOPjv0RekPpHe32AuNYYld/PdH7iNu2+5veNDK39SmiLtiAOsKtUt18URvWB+TGF0+9osG6pcAGsMTp7qq2pxk/dmbKQEfEvWsQSYmgysioFgDn0C4XmnKLjVqXvtPTzv8IUA4E0BnN7XrqquNtAwpmaNImexWPwiq0U4pC/pu2NpdgG8SBxkDx6kwVNoy7cFJbHDGFAF7xB6ACQGV9THOKgKAFlwFic9JziX4dpwz2xAE/qWZdaGk5BDOz1j1WAbD5AnH1goOmpv6oykTnByofyEZJzCPd80VmE8Y0c5dsInvT8JNMw60/H34vEcBakK1qMAOLQj/m1Of1SINsg+BiJC/yzMS1gYMQA1qS+j7yS6+Ka+x9e9SSbjupWyA38dsJr9ngJjMRj0E383DuonBTGxvOLPTXZ+Io/ul/13tg1jYIK+54VqYWiAMK3mon/o6P6TgNU4CIvbktXHbMAXALO4Ldl2poHnOLAaH8iVNFINHbUz3NPPP88Eihk+cVsCMDimK8ZYTZ85Op0a7yF7/SiKT26QDUonzccQYPtrY8DXM41jxmr4fghIFHDHdiWW2TiwKlDOs6VG/eVx2iSUr2CpvwnQlywEo1uFNsTjafcwxrIHieI5qH97Fpy/b2Bmxf3Q9y3GGfUvbfmb9DkAQR7chI0T1TmN+53K3L8bz3Ovwl6X47Hw7UnHWM8ITFU9J+hQtmRArDtZO2XPSGy3/o4ZXUFe+o420mysjB2YtC1Z60yP7eV//Lrq+2AH2dq66GUZ1pkw7vq3ZK9+KP1T/1a6c+iPvucP1vHpyrFc4NbZ+jyND6lDVWYEqnIoyquH37grNq2v3XsHv+V7hJg1d0pM0tVhVCY/pfybkP0GaqitrqU+WcOU2i/fV4xU+XqS0QDfV+csqJ5qA1DgZJt6qsxXscJKxFEtgAd/8E6iw34gRyCaIL+s3nhwzcsua0ODzMK4hHVszBYmMknfi21A2GRJRiizpgQ9i5+b/p2McbLCv8mHCW0a2ZjgBCWmOIyt5CnQXCBjOFQtXgtl68aZ5CkIK0DDan7ahkqaQROv0dYO+1SsY58BpfJY3k5gT/FBVyBODGAIfv3Tf+NefvlzAIcTBAP7ToSyxU33O//xP3Bzmx+QzUUsTsrx/uNP3fNP/swdUWO10NPZHSJPALITh968cwOAp0jW756dlyCzbanbGstE99UgK1lA20UiMuaqHf7r9VYXWgp9DCT62Tiyc6NxVdalgFV0UWXQ1mCsqiygWKuLxCe1BeJhCD854va906GxVh+/gIzTIeaWHKxmptiWqkWMt2ZFV/lfwrIVu1bP0tkZPmXfO3qKN+TlCUTzTfZtVukD4TEij2kuSOdXVtaMQBSYuEG/gs8Q2/rYFsZ/m32XTid1RcNn2XkT5oTZm7AmJHbzTbY0fCesS+Hewb77zTBftzPYKWu7X0bEyDAQTvIRU7UDuUqwqspRGFCuTRSIKBVA+llwnAH2Y5cyjMevnrl33r3n7r9zGxLjC/fNVx9BXPlLMo45BFmkE/orzENOjTZtdEbObc4c2di8BSNz3l3pfBYIiHnGVtnfYkleUiax2yL25xyac2J8lT0RKcsAeM70WKDm7oN33jdgVZmoVn4SH0GHHzf4nq4TmKq1rwVhTezQc2JEnWF0BsmswX2VFS1iopV1AM8RYK7ycDpzSSB7i7Hfg2jV5p4WD4iQiHbnk3Khq+sb4AhLhv2IRNmCfNTm1QWjaIBlnJ8cWz3ZebLiazrob57NKVio09RWLerAKhius3Oc8USd1toc9YOJheULaJ7p+Tq/JofsJR0dDtgm5tdh3uLRGVNec1KyNWBVmZNiHvvayIotR95jElOavVWMl8R1PvL0zxK2IQaxMDqbk2LCc39lbuf+0f/2Pw+ttqXSfnkNhezqMB1bELxC6aAk1fachbGnlG8BhWIuyjiIveUXPL+7kRpVv2Aqw8uUWoxVO5HLN0zKKWD1ggloIBwp50o776EkIuBKEFpY66csVKSiFhCAGJklUvwrPG8JoHDRClvnLS3jiMOULgB1NMHnVbiZ1Ow6p4Mdc1r2yfEOSkHKLen7AspU1mQ6DyMLNisYpTHLLmCRnZ2Q4k2qv4rkSsRSbDtllIEW63QJ4LCGDNQdMTvFWrwgHVunaLdgk8lZqyj9XYaO62sYuwaKZrutqh9BWYJpTo1XCrPS1lsw+CRH1YPdvAGCzzioBuc337xEOc8NAFT6fRWqtGpIaNA0gXwau9Koxc5gZ1WUbcDVazDISgCCh4Acqu1Tham7Tt0VHW6jGrlqt9L7t7fFRgVw40R0gTOqEao0YQHJ87BR5Tio3s3eziEnk79kB0EncApkVjtUm5MJBHu401WZAKXDiy4tA+MP2FIqvVKVr2BNlmiXDKuUUKBbXQdF6fRBlY+w4sqSFWUE0COtv5rQXQoAT3FP7RAIxNYuTBPAUeClmJSSsT+NzRmQ69uvmjwC7ryOCdCswyre2T3hAKgLdEnAiYBV4YD+9F7poZxoAd6qMSqAWinwYsUKCNe9+6Rn60T4jZUKryUroi2W7ekJQBUDYrWAkJkWE42nWK265pwyB2Ksao5oy+YcsLWi8hmA3arToQBQRctVS/ecTQWBeXJ+VfPEO415Wyxvc7CRikZfcnLew0dPbVy0O6OyDjoMrIVROaX8g3Y+tVArrUQLn9rYkH6eUlQZlrUA3GXA9wUORsqhL3VKcFxQPJoZZexwAe1K4dcphFWOTb11c92Y0QJzT44o5I5u37hJW7AFqqOqBb2meqvaVdOBaWJqoY0CB08Z5wJzrcbu2gllJ84A70o6OMxqnnAAEju/jc40c5/Ngcq6K1U3GG9OSgWwUyHoHGk4VVib1WLfff7xT6jlK0ONnpHCsrRxx82t3XPlpbuuOHfT9Usr7Hqhy6TltA9htx4/YZTZVFjcAiS85YqArH12+LoYcbFzRevP4XCXc4CmBRyAo4du+5uf43Q/p+xI293loLcXL3fsADZmOXMWNvRbN9zNm9fcY9LIeujDdZikGlQtuGLyq37xHI7/HozTL756ZKcdTtuO2iLvzyJ7DviDFyE2eR1b0bhU7TZY6/iENTYHxFLf3T21OqhL1GkVi1QlBTqk2c+WaCfAv7gQsk9iWos1Eerk9lQ6BT3UIX1tdEesaBUYHwKSaw5dwT6XjRJre4ox3FituA8+uO5qMyrxwEYWQPdnX1IfhwPCVIuJo6qYTyx81Idts6g+eHuTTax5bNw5DsAh8xpdRW/rXQD+jffd6q3vuA7pdAeM+Qlj3+2KhbtCqgabCGKPiPij9CtYyqqdPUQ/u6TneWfMszfM37a1Iw0A5GT6Av4jiMQcPw+s+lXEB/PecfU//r3gBBlfMgky4uArOE/htwW+SRAYGKup8+r3Wy29MQCr+lcCAr3uGCbgq7XLP8Ey/pIAMn5maFs2eBpv35sYq7qnDxCs50mAFNbf8F4chIf7hudlgY24npmujYHWVKZ2LueoiSZx+YGjoDkFViVLz21Kf7LsL7uvpetFAV8SdHu3wcsxyDLuV2jjJIAmBSnSNMi4D1k5xY74OFDu2x70Lu5L/Izwvmq72WGdCasuDoTHwaFUhrFOTLp/9jnxvyfp9SS9ivuefUYMsrzpuuw1Ns+yueHJjeNgf1Lf3tTmGBz49jmRjInZiLDR4oFVm5dJAGY2ZmQavh1Y1R3jwyoyaps+J5lnqZy8fsVtH/+ub6Pxt0NbRheEN1LQKZRXCPcPrL14zsbj/23PjUsB+Pt52yQ2Vqzvvjlp47L6ZlhkMgHHdC8a79BeGw9j+6XAaba9fm6kNisr628FVhGlGDGqValgVqyq0Vgkmx9x0G49U58NLEgC7gRYzQbmgelpxIXMKeSxnIPsAuCdnTNB/8N1gVkruxDq9gW78Pq8CtLIgmFez8NP6I9ijgAAh9RoXRMOdgr9H/U9GrNJzw4ysdRjro3TYl+btwmoojlHaGsqpCXJl+6wATb7r2U8bHYYSJspo6MmhbUnyEygm+I/kS1CHVq1JaR7x+VgYnujoHkK2qlSaUtK/6d02MuvvuIAl0u3duOWuwZbtctGeAOCRU+6Klutno6mot+UMcwEPZM8/BkNKgHHxr0ONAFMMKAnAUx11oD+vU16rALX5Q2yBwWq0v5EOf0ap3uZrUAgGXMw0b4mjcr6GFn7H3Qz2EKfDZn6Qa/P9UQJEts5NncjUHakifHiG3yhZF7FstfzU71MMzckT81VK/eWyFPEIv2otINiqFATOBzEGMq/2MniiS1R+TOd7B1O4Tb7ngBosfwCEBeAffNRBHypTqUB3CIiAyKxVi8UyaTbe+p+9Uf/zF0ePIEtKFISZDIIALff/ZF797d+3+UpA3DS9Cn321/+pXv20Z+402efulIfEgkxqEAcB1lrkZPdVbZN570oFtDBZyaPpMyRB1iVvu9TrpXZWuZlWZrcQvNIeIbpuBHTUltgeRjJehf6rQ0Any1bMjb3CvHpKvHIMgQelSWskdVbnofgMbvgji6G7uHzuvvsKw75GfBMzjuZFiHIsnGVAs2ztENu7q73o73Pqs+ShsinTea29UMYhLGPFUdTJhEcRoCbL7GnQ6/9gdcaM90h1U+fMaJ/xxt8Y/5Rcn3ocwysZu32yCgmOhn0Obw/yd8IbcnqfnqvcXsbXzcC/+XXW2SmNQ/QXweWifJuiXXYFwE4EiyvKiSbAr+PqUV6drBrB+lt3Vq3Q4o/+dXP3Fef/YK6ocSwlG/0h3ljX4jtZT/FKP7+D3/sfvCbf93NkPY/zYHPA7IkGwC2wuq0OaGs6iGg7oCSiRewPPtkVqoUSkss06tzdG7o5gFNNzeukwl5085PagF+CrNQlq+mkbAWxfanHMxk5fs4kEmfNXhPpRdblI7U9cuk8N+6e49avpQGXaVeKWcZnYAfvHj+EqLRNtgW2d/gM0rFNzuXxAea2yUdPAWeVYEUVSyJTKTMceYWtU5Vf1VA6gwM1CpAbV5lJAFgxfqfgYCocgeWZQ6G1BWwrIxgIwYn9Vxtnms+QtBSOcOEkWpjl8SWlqhijqL00ceXsv/+49RHtOw7rSXKwE/spM+qlIfmgVVfD1mEPJFGlb2tc09EPAQT+Yf/439nXJ0hwbKAHqXG6wR7HeyURLyW8qAToeeo2aeapQIXbcGzU+P86fW+BkgIowI7Re1mL8ZshF9o7aaqR6OUbRTiksBfNSsbADhiNeqwqDbPF8jbg93XaWAIWBwFdqmWSVUAIAqivXjR38XEFEDXBD1XTRuBdzJOVUAp7cY0WzCytp/BNnvBJIaxBs61sKDSADq0Croz/+4yQD248SfUxDw/AxzoqME6OQywgYEU40+DJIBLbEYddiWjooVX9UNUg7VOuwVCaSDs1DQYfksYOG0M6WR5GR0dZlUm/VeAZwGA1aYfoJSKRS8DlC1QH1Ipva84qf3JEyYgbTGGIgByWXUlAE9Uu1WgnYBcqyOsjSed0A0Ys75GuQbAXzFIRddussMgIHoeVuE1FnsxTLTbIJbdEQBuF4BLdYNUqNcyrgAVNUYVnAeVRFBphDMYtAf7nLYGCFutQrcGABUgInBYIKheWneLAkIBc1TsWIC1nik4oi1AR7U5RClHATXeLTs0THRu7qW6LuxEzAEWitE54L4HRzuAUzt2AJaAPO0AqLaTDsOaRRd1AqIAJtUa1UnsOkRIAKmVYhCgLVCUDYA+yJXKGOzuQS2HldykPwKvDOzRThAOtHaHdNrnDGUiFrQQUf5BAJjKV+heAkrLAHwzJQ6QgqGp56v21h4MvkucNR90kOpAn+V8CfhU3dcBv8+pdWm72iqFALtRQKafsICXtFGs5hIHgkn3ryiIrGDBwF7uI4eiBICsFP3bdynjgA58/vlX7tmzV2ZMdCreFO1X8XNNeJXV0CKpXXKxaGUndrd3rRRAgfGaFUNYu6NcI5q/jEULefRJFwSG5uCmY3fMYWZiqEsWW6S/V0knUJqJwMgWILVOCVRBbDma2zAaVSJAdsGn+/q0M9ksHaglS/3g/e/wG3YvRveS96a0uFD/tNnOcTplhxclJBZv8xKTFmapymGgs2cH1Og9ecXOCvU7L6iHCsBnJS3ERl3dcmu33nf5Gqn5s9ept8r3chyihZ6o3tHhs4/ZTf6ZKw+v3HXqQc+v3nHllbcN/GvAuu4pPVJmClZoZYr50Tty+09/QW2lr9xcngOaOIBMDvHjx9s40b6W8gzjcH1Tu3IzlEnZox1inQBMAqZrM+P27U0Dwc/P2+6zTx+7nX1qQeOYrV/btLE8O93HXrGTywLVBOSc6usQO1JjOIm0xnytsmg8p2TFEQD2DCDwBx/cMRt1CeP+YBeWKGz8BRjzBVjtF7DAFZjoYC/VximQGtGg1qqAcumedtdmAHlbANFD1fhB1/rYTqUorfPKT3UYV51gm7fC2+cAvYfHSo1gc4yF7trNO3YgVo/C5LOUCZHjWKXesQDkIYDoxRXgKvraaFO6IYf8p9c5UKzmmnz/jBIF7SHpGEUOsCsy/5C5FQS3NUtC9wf0dbEz2gDTombOBz/mDNsC5l0bD1zGsJycPg+s+iUwWUu0zI0CTv+ed7xS0NGuTxZFf/f0JzhpAVj1WFEKZoYGqe7QCFi1Egb+Jyy64Xe8050FPSzVMAKCzLmM7hHaGbcv1Fj1z/JP9X3xjkHWyZTTF4N6cRCW7Xdoc+x4Zllm4XkjB1ejEkAWiSSJ/wOwOooFwgjYsu/HJCuP0XNHwGoytpmx8t/zso7ZA+H98fFPg8pxOaaBZhwAxvILf4fgcOyzLGtOcpgQ1Mnfyco8HMoSAzzWoV/zE/r1JoA7fD3odnhurJPhmjiQyD72TeMzSX7p/TTTUrAqZhrFz4zbGP4eA7kS/Y/Byfg7b9LfMPdGOswbKgXguZ0eHJHc/irAapBz9nCOGJDIzpXwfP22/iT6HeyFWaKR3issTg/4CnMqOx8TytzY8ISxT9mtqX7H+vG6KnmfPh6vUaSelAKYFHBOGrvwnh2kEf2Y3gkoSjaNRvMlAlYnza+0/5M3F/zU8J/p+2FcAnMy1PwLDMbRfPUw3kju8fwcA7+N+Z92RPcP9R0FCsjnVN9Cmn64T3YOeVurQCrdwMvaY91Hga9+FCvFepO9dly2/l/xnJ5kr0MZBz1D7Q0HeGXB/hjozupKvGaFDUDvt4ZTzdXHkL4twMWnQwb91lqttEr9OxxcbIxgA5X8uhUOP/MbqWHjKZ0japNkrz5qLATQqC8CaPQTAN4AxIRne51O1xZBvIUc/gWb53UyabYfU+IJv+jarXtu+cZdNuLxl3QALN/rJ+upAmILSwP4buXs/GnzHZ3TwCscjGRfEUtV6b0CC9GdE5iwL5884RBPGIOU9iriM+uQHvP1ZRckA7GZvOKbbxztTY6GI9YHb09Tplx27UzHMPTdz/UYYMzqa3a+a97G78X69SbdtHU48bGyPpUBEREDeWRXlVabAKpiIAdCijAEjbmACc+o9n0Y6a6lzYtN6ctbCJTO2uRsn23OJC/PPhNrTn6KgFVph9/Ap3AVGWrEf80z9+LTn7mHv/hjDsrmMOahGNIw1meX3G//7t9zi7d/6M5zc66Of7sE9vHy05+4Rz/7166189hVKUWmMgAd7F0PMKW6IKAUMgq6ewqhRWX8fPsYR/WPthhQzHstsI2Q2arMUZF9BNIYW9Wz0Ua+sO4hAG/MB5OcuZ+wA9kr1aXVAVZrEKmszqrAVTKMCzNsPhFTnNZzAKtXvIi/B5Tco38KhYxtLgBKPhjeowOjAAAgAElEQVTEEwNwbd3yM8vmGfG7ZGqbGWp/AnYr3uuRRSyyl+asxk1zVm3RfNEN5N4HTz3obOyvZH2WcM2kdeMN+7hj5izcO9aTSXMiXvO93qdzJ543sR0Nmzq+bck6I2Av6L1APdZWMSVVx918AtlE/pzBXuiYsoeffuL2nz9yD966CdGpxuHFD93Xn32EDdnFboAjwOIS61Ox4jA5e2YW0PEHP/rr7m/9nd9Dz0quSVmBMx32TkxuTG+wFWUvazOpKtJZS6QunSVUt5qnHTJ4Xz195I5fPuXk+kvifx2IDcnQypR49r82Os4g4/mMCh1grUO9W25/l4xfcBZtDgjwXUCvHrz7Pgdu3bfzceqQty4hTl2AhRxSAkUEMp1LZOuSQjzbQPL/KXNZ2dfzC0vExrdg394GMBUJB6CVtP5+HlIaJC+QY0v7Lwnj0KYKcjAsUCUeiT1lz4X5mR3lAWJ7236AAbh+HbKD6/Su7JVS+7Xm6AKMgd/k0vgkbQu4ZGI4bPxTRUzWuiTu0shrXLVm+BvY83RvMYtVl9sOuv77//1/NRTAIrakgI2BBRBijDLZrN6nACZ2YgAOdBiNXhUGX+xAOQqqwaAdGHNiE3A1BIu2oJpgtUupriedlRD4T5NRDMorTUwGqQOo6w81YqCovaAJK5BLp4qLmalTuqU003jLAvJWYXrqQC2BcmL+nfEdseUEYglYEJVdq5pQezH+BNoVpql5uVwGxIMpyqtMjRUBo02An/oVKbZ1QApYq5eczt4BAJJzqpPAbedAygjwppqcOqRI7FD1TU6AQLY6zEPb3eE6AU41wJBZaoNKIdsouU63FzdKh17VqKW5xInfSl8XgGinS6LwtaqUadoM8x6ApsbGduhQtgJFqLuM0eHhuXv+fI9dhCtj3Go8lPavg7duUCt1jYOIBHIqldkfhJOzE9dkPcQ0fflilxqMlD5oMokAeJRmo/qdVpSdCab+KIANLObLCzHRVENCwCX0bJ24BmjdYGx0SFULerjYvZ5rLPacmLaqOet1hG1AG4s8RlfsNZUEqMNmtcPJcHRUG0P1Q7TAsE2DU3IJ4LNv7EBNdJ96A2hntTscoC0lKdglOT2hZiW1PlTXtKdyDBiDCs/UAnP71m2+O4NR6LN7yKFElG0Qc08HhTUBpVUDRrqhA85KApCojzJP6oQAYZVRUH1c9Ukyvc6uUhGQbYj+iIG4yG5gEZ1//vw5tUb2rXbm+toiBxxt0GeYl+jyIe+pzunG+nUreyAwWezZNjs+AuY0E3RIlQ41KsPmvGQeNJCjiiFrV0hpFppjKnug0hva3JDzvAfTuI8ObGxskhZ/3ebPsXaYOCjNDGZySuTm9U3G8gwAWPWJWcRhG+u01Aogtk7au+R61dttUvpCc75N7c6uCm3jbEguxXIOcE/OBAxmAGvVNVZpgZC+YqUWMMQqUC5gXsZFu2ByljSuuuccjNUZdqcYfeqmMrQAbXOcyifc9eis647YtC5Wr5MuTs3mKi+APaaUG1L/swOgekYh+ZPdJ7YDJ1BXxmxp7Ya7++4PXXX9nrvo11w7Pw/LUiCfTubEcFMj6WLvC1c/+NqV+zBZ68/Qr3lXWbzvcjP3XL/yFiUE1m3eCohdrAD4tjkY7/gr1+I7F9vfWAkGf2CGGAvMb3b/VOZhhfqlRTYqVCt5gRIBAuXnpD+MZ9PATRxxdt+OTylojz6/9dYDd/fePRYbTk98/BWL6DPSNc7dXdivm1s3ObQPYJM5PG31bFSXGdbDzhFjS0kOmMXt5gkLGzWC0ae15Zr74P0HJus6O4vS5f39E2Nla4v0NCkToBQiZRYoReocJrN8NNUmvscBapvXqWvbZr7iTKrNPeb0syccZNbCdtPeyyZs6MVV20WvH+6573/vululBMbHH79A/2bRZQ7Jm2NzC3vRvKIG8C59PaPUAHOsjY0ciHWcX6ce1SrlF9ZghlSdOBsqYG4OmoGi2sBjXVCtMa0CCswTR907obpE7/id9JETZg5fsv055mFFIKjul6R4+nUxBRYmgQjhPb8QJw65gXrjwKoWUjuAIVlEZcPCwhs7ciGwsPslQZo1IwFTQ9ARvhOCw8CweO179tWYAZsCqzGbN3YigyOox8Z/Bz8hG0h5mY8DJuHa8NlYX6RtBop7eb3ugET38p75GDgwqR26SWD0hGdOamf83WybR0F+Aspq49M8D42ZfdHLMYDC3h/xu8yx3GNQMgX1JMxUKuHZk4HVbBiRArCxXOPDv8L7k0AZrz4eBZoE+IbPs0FueH8SyBrLLitnXZ8FSeOALgAcxpZO5mEqpzfr0aRr4v5mg59YL7MAQSyvERhgI+zBi1Bj1dqdKQWQ5EvFQzH6+03yj8cg+8W49EV8XdApsx0KmEds/IRha/oXNgxSQkKWBWzgnTny3vYFPzpux5uYtvJdA1hhgbKCHUNG3lxjNtvXkY00+Y7/ZIPY0GfV3Y9Zdtk55UFivzkU12eNdTgdixRglSx8vT+BCSq/NH5AllCCeAzVhpACH+aqB8HjbAIP6mhT3FKLo/TWoIPZjYAgBS+bdDNI72fB3FDb1AflyToYQPiJWujf9GnQKVgWy3P8OWn7dU1g2n6bXYgfO2leWr8ENCY20kASjViyTozZI3WK8bb6xvL/E2AtBVa91hiLPxmvwIKTXANYEdqk2EPva3zjurfBvnvZ+O/5qBawR6MgkFCMIYLaKTbkT3deuJ1HTyxT7d53f+hWtgBVVcOPdspXFMtQ5B4Nn08FTYEsxRzqqmVM4p8JRBVYZOsd38/rQFgjeyh9FZILzK9ZCAczxAZKOTf7mdhsAc42FvJ7gvyScR2BSknnx+2haiyOb9Klc3lc54IOhjEPv8O8y/oB3gaM3yPY+ElzcNz+hvqvfhzCuIRrYmBV79mhUvS3DQFJLGTFXYoRBJiH+RPuIwF7AFUkCuJrpZbypmJRXft6+ZJ0Po312XxKn1kjZqrY1D1jrDI2SYlC8Ea3AgDeBtD6+b/+Z+7kxed0CDDUXfKcgbu+9a778d/+z9w0mXGvGkAllAFYBjjd/vzn7qs/++ducIhPDElhoHhVh0UT484RPypzry1gzDJY5cfKb9TKJJDcqrta20SimSXW10sZneYuGoaiQ5A8ycDAu0Q3PGN1vByR9dHAZ5HEdPD2ort2fR1Q1R9epbixQGZanvjzilJf3zy/dM93uhzCBZusOEdgQLQuYNU2miQtXw7AHzbmmXkCCQMhwLx3lc5gDoiRKPxG5fLUI80PjamIYKPND9OPBLS0dXAc/I91J+sLxD5tsA1/VWA1ngex3fIT0cvf//jyOjGoOvoo80fQv3gu2Aau4XPJfRKZedp+Yit43pwIZJBbTnd33KNPP8I2PXc//m1iWA6L/viXP6Hc3ktIgKT7c0bGCjVyD3dfuRePv+agdTJbuffS6oZ754MfuO//+HdcnpPtW8T/LZEP0RmRm3R2URcC4VCZvuhjHkKNDnY/49CncK+9V08tjpwDOxGwKXKcYnizpfjKWvdUljIQqaQVBcZ6d28bnGDfMCGVlZsFa9P3q/zWvGyCcaj8Q4OMYpUPFZFoxs6iIS4VscfAzYTpif7WIIi9953vu3e+8wM2om5gs4k12xA6gZ0HeYBecK4upEZttogsp/v1sMM+E8LbeYsLbTH1Z3QY4zrxJ2y+mT4nmW5eq73zYvFbYi0TYNX0I0QIMbCarO02/2zdTtY/9NmXwyRu0Ea+/DONv/RbmAKlZyT/3H/7P/03ZDT4MgACf5QWLxAtR9qmGEZqfBnFmCWYXqZAs4AmpaoqdVzAompsio7ud2IAWQEFvZFOVNd+q+nesOg/+zcdaxjbkxqrJ2ekC18YOCaYWzVpBKyekt6vlHkpCfxQBprFBqCwaafCnxpTc319nYOXqAuIMdGhRJcMtE64E0CrNFixHDt2mJOQHQ6noksCRdY4HGZtjcWS3SmBiaonKxAT14Rr87DFOiD4qvHDQVXQlTWxxJrX7oDS21UcWCxR1aVU34Smi72qlG6NhA6XEdAlgEPGz5tIyUAApAZe7FWxJAHqVLqAe/rDqcRGBK3HQMkoebBZdSIEElNkGnBVTDXVYn3y5DnFfU8MBNePdq5W2K26cWPd3YRht7IigEip5S0Ugcln1G9qZ8B4vQA4Pj7pkYYOYxgDWcUpqDDOUlwdkqOxEXPZCv7C5hWLWMo+yy6H2KBLMCnF2hMTVwfu1EkDVn1a0bRLgNWzM8jIwFWBfdphYHcNx3VugRq9AG5i3R3Sdj07R40ZAauqBWvVMWhvi9INA9ouirtAYwHDq6tLdqCa9ET0cy00e3uqF3piY2enawpcxcAv8oz8NHVuORm+2QDEpzSB+qLl9hi9OoXdrLoiBnJz+FVtrmxjKvBMYLdqqG7DIjzgpPiV5VmYo6KvkyIGg3GNebDKy4Bdauns7x6iW9PuDsDqFrIXk/vp0x0KUh8g0xlOi3zL3bpzEx1dpJ7lvtvnUCnVTq0DMOtgMgGGAnHPADsb0O3lM6r2rVLt1XcxTFVTV3VBTmi3Sl6oH2uAtjoFT3Nn72Cf8V6x3SYBs44T/2ZnVKcFMJ9xW6UOig4+urxkHjDHVK94G1B6gME3Ng36lZ8qM8dJNeB5DU6nb7RPARk5pEhgM088hVGpmiqzLOI6xf4KR+mIQ9Ckfzp4zE7PpfFKSRdIKzaldrhy7EJdsGFxDKNTO1Q1angO8uwC9wCLp5fc9MyqjhqwMiAF9GQOULeSwzYcPndHL78BYH31/zL2pk12Zdl53sl5npBIJObCVPPUQ7GbTVKUKCkkUaLNUIS+2OEIh/1n/NE/wiHri8OWZDlM2ZxEssl2N7tr6BpQhQJQGBNAJnKeJ/h51j773n1PXlR1Vmdn4ua95+yz99p7r/Xud72rWmFxdy2cZNxfffsH1fd+8k+qB8v71bMt5Ae4zgEneaY4DuPsDB3DcN8CUF77plp/9ilA7RLp/xyawCrfXCF9Z+pGNTb/ZjVz4Q0Ox05XY4NceOceoOovqvuf/ZRNi02FFISpSYFtikRhj/vMwXEOMLQRpRw89HF+Xb92gQ1qu/rs1/fZWLg/Yxai9Mwlq8G+//0fMHbDbJ4L2Mn9auHxQ4D6MWzlMv0LmxrZDitnDkZa0FgU/XqKzbneTE8ZkKs/w7bDPDjD/SxsFiLwBAnrMKK3mKcWhDtAEsBCbRbF0j4m1YQONrvrs5IFowGsqn97fMRaxzPskU6xuupppaflPFewudHcYb4fkT1w9fpk9cOf3KgePFphc0XonNPGy69wKDXFfNpk/V4fZO4fco1tNH92udlpTnmuAHZfrvb66RfGdq9n2PO7tO7XzJUXOAZRlbJ2Mv2rDnAOtt1F2e5j06yxudgUM7Ba+5yx5qVAIO0pac9pu6Klb9QMCpsOVNZYrXOiWn+uw4/Y2DOwmqDgBHiVIFtiMLVZFy2wqH5fDjra7c5BZwKQIwAqEbxwAdsgbWKspnum+/hdw4YFOFoGyy8DpWzDbwKI5bZ2vD/v7RlXcGwMKMO5acMvub9y0NYCwRoBejpYTsybsm/y5/JglOBps13l+Ha0IWypthN7zLHgZwo2c/Dl3z38TcBrGtt6fLNJtYCxpuW0AYcYqwCv0mebgUT5PFER+jf8+k3GqRswWQbL3eZCOable5sBc/nZtlajnVSMdTEXmvcqn7sESMo2Nz9T9l3b3js7rCOoj5nA2Nn5NZga1pRlAYqPympofpXtatpp2U/NzyXgPodqaQ3LeopJxiLZQY9MiXhbmr8lSN5mRCY7bPZ3kBaKoDRC3gzYhK/dDhU7PgxBogRWoxhGGKfZDp0Fq5rP1W3dkLHaupfrbjxNHezUBxrpCU8eJjQBzjT27bWrPHSKYStAG4kF3jcqsdMPgjVZX7PsRwkQZV/EmlQ/Z8ccCsJHexw8sM7XTQDmSdZ57p9uAJRBll/Znv2Z0/Jtq9/5b45BuQ+cMMT6hQgA67HtnNvpDUmjlsA2tPFh4OFbl8z4EuAqbftl45zvZX+V6f9t22yvzcmG6r2v/j2BhrX+LK8ZKygfFRFp2EMKPsP2a1vJdu1rAtsCb35lPVXbUhb7MoA2ekrHrrKEINxwj+AsEX8qT3VETY3VR3dghX2DzNRE9eq7P6ymOYyX4bWL/38cACztI25LhyLEdfjgPnPIvlktPQgm2BptCf1PfN7oFxlk+M4TkEEOARoeoacqqeg0mVFDgIUH+F4yVX3iyMihm3JGjsBVPXAdttLaGwv7SeOb99LOuZ3G8iQ7tRtI1W2/bc2DwhCae2dz3y1tO7UmrVHl5/K9/FnOdfvNuFhQx7jMeZt0CZPPE0AdY+j4C1D7JaCa50zYEc/bOswt1rvmGpXnu9cI3UsGQvuQmXwgW1Wwi299zXH86RkApe2Fe9Vf/u//DibfE8YbZh4SYQKrb733e9U7H/zLqmf6SnV/HQ+W+GaM2O/Z1x9Xv/7z/0Aw9LDqPybdGkwhwHSGV0JDAlYh+hDPhaxBoDlJBjH8XNfyGOCEq4wYN0XRnRj0BGLGIUzay/IO21J/rPeT6Dt+Nz7W7o3fBVbnqaVxGsKZcgBmXA5PsP4Aeu5SE0HG6r0F/PUtYiVqOgg0o76W2JWBBCZw1axTYynjTUNmi22F3Aj3NFM09DUlBfElAcjniOJNhW2GDWkjXrlm9yVfvu0zFCb40j2sYz3v8tFvu17LPlyj8t6V98p6fc1t8Drftk6WbU3XSntyCjnqfSyNdhw0+Qe7dZD3TEJE2yOD+NbHpPsDcB5CHDp/Dik/QLjHD+8EnvTO994nM/Vq2PmnH/599cu//S+Rgm8dmzkKPV159c3qTQ6IJki/JzoFw6C4ExmmgviHMER7ZE5DANraWIG8Q9FgiDErS09TBKVxkSU4w2fnuVayKzMDPOyw+PFBZGBb7GmY9W8KYpHSdj7fg0cPyWgkSxGsQgk6My2tB2TfKofpt/qvFy9eDp1ViTLL1BG69dUXUSskRNb0rW01a+kEtWC+98FPqjcBVgfJUn0BGUdgdRepuL3jwSQHGMnybcwwzZs6Xok9JM0NMaQ4Rs+G5pi6L+Qls4xTnIa1/cT7BV7rN8bY12MX9pRtJNYaiZX6a2nf8g5iH+E/hMxDertzegBy3giM9RGyQXv+m//+v3qhsKyFb8ahHB9QWMaK99s7nuLaGMBTAmoXxWmKtigFIFg2BKg4CLAmuCmoGuAqwb6U9aTPkwo3hXGHudmwBCxm1oAb6ZbgjMWUAFBXSE3dhs5mkRcbvQULdA/H4UAm3z4sPib8IKslCcOg2KDjAB4i9qdJwTgFc3V8wvRvDAYQzQJcGxaYwvikOMt48yTGw1fZiZNooZw+rRguTg9t2uReS+gq9gEwDFIt0mSBQyQBtrcPYaMC9AHYuph4muZAy3IcBWgzVdg1J1iZ0Q9cL5wNAEreH5u3QZSncCEUnUfdzQnAhP6bRVfx/HmZt5ygqV0q0AI4N8FiqbyAz7MLE64Pxl+f6dQyV/n3Q4CUJ0+epz6zkBjjKBhq6sGpGQouAfLNw14VEHSzsKiT+hlLAKE9gGgDMPkcX4tmRbEy+iulZaRiUjLjrKKWsnXTKVpUQQthZkCwSKP3ZJeJqaQA4x8OpRNKUJSxGkQ8WfmDVGjLgAA2K8+lLZkqsQ6gvQoTUubqiOxVrj/KmA6gQbLBImGbBfJPkYavBIUTQkazrOQrV67A+j0drL1Hj5+ETIIMTp0YgVr1VAVWfdYDTq5lRKp7uYsjLUC7uPiM8VGAWV3eUSYPwB/3mkU02RPA50voM91/iB0ATLtZR6qGE6efRWoiDhfWAEOfAJTuYifzaJiePau+zQQ2tw41nmJUAPNueGc5SZxHjiGo/vTtY5int+88jHR+nTfnl/qV2uougO8UchMXz5+JolMydXdhGsqgdBMMdiRjbqW7EcWrw1mFbciJ0yTyGDIsnz55jJ0iYWBlQO1eBuzkGQDjdcafQwwG9VihbVIG1OdVo9ZidOOIQ8sAPwBwfb76FBtJti379uljDjNor6eTVp+cQiBdYPB5pBAg/8Bp1AjsW0/6tUvX81euvkIVQ7SGAXVXAXX3EE5/AZNxDA3UUbSL9no5+Rqw4iap5LAwt9CDOYUzcJbT4Rfbz2FOPqiePbwNaxXQUMdWJ4LF+dob76Hv+Xb1fA+m+gFi26Sg93DaJVN7kPVhmNPnvn2K3q19TQG8B7GxrWEfu9i465JA9TCFvBSb36Oo0iiC4NukNGyvwo6l50xbsAicrOHzF89hexRmYj4rVXDI/DQl/wBw+p23blRvv3mNQ45vqptf3osDiGHA8FlScg6Y9xMTc/TvNI4l5+aA3BMTAPkTMG8YYw+PFpFqCJYx42ZBP1m/G/TB6DiavlzDDXFXkX9A2G2CAx17F3klStyELTg4y/qnnICF3hYBoNcFsGnDMHNPoH2SQ4N+ip95oHRBiQekSNTMefaU/oVtKtN2U6Y+a/4Em6OyHxvL2+jEHlY33j5dXb72enXzc1n/SqgcVpcuwG5dvc85FTrT9INzfGJ6rtrYGyblaLLarJBpmHi12uk5Q5ErwHMOHWQKhOPid2z3KuEmtc7YDOP12mHnNf+WYMbgo8R3lgHITk6EWOEQJWC1/Z0Cz/S59FUGAR1OUv57bJSu0w3Qwt0qgrd2YBipj5kJV1+7FSDVm3IryK7/nsGhMsBvBjQBErB252vl4KM70JWc4eQzpo0/2lkzhvIzN0GXziC9HSx365Oy3/y91fYi1stafPm9sbdnxKXoo26AROs1ZUz8r9F3zX83QZKWHehk1QBK7rOO/q/bW/rlCQBlP/Pe7eglfJdwoFrOcnrueEv4yzWwHQ5e7VCXwUIExImNWGqttvqnw7vr7PVmkFD2WbMvyk82g4JW0FqDcc05UN6nZMKV9pbHO983A1htO9AB7QTSv82G8nXKYPhl7WgGzKXtvfQe/CFATp3h7ECnGRIfaZlscs3qdaM9fs158jLbb94/2Ov1/UqQLz7vTpK8eIL8Npsyzdc2gPptwGpzvibwIEkGNceo2bZjgpTMCIzgJoN6BP8Z/PiudbE5Xq1+yoFzYfulrZSMoxJsKe04r13l2piD29KmvYWxgsG9vlJ+T7kepD5NPloeu3JMy7FJ458AxKRPJ9iTCu+mz74cdD65RrUP0srnzzIC+bqpHxOgXa7R3Wy9PY5tgkoepzxHMxDoe8MPyGBMPR7Ng4m8ljRtpOwj75FB1TxpWvJugaXW+0V9kY79q55hqUp4vQYybnWP1lIA7XkXuxf9nWUY9BkF0/SDk41nX8BJXe/s+j7Opig0YhYjXgLvNcNslFijb+d59ezuTfzUhdCVvEiRlvFTZ/EtYRwyF0Jf0/bV2n8yVo3nEpCVAHvbEbIQMgrxZQVOk5aqdSTwcYkLtjm4/uazTwHT+qsLxCAjACf76v5GOnu93mhLtc+T9sPO+V/ad4xN2F17h8qxferqTj+mOWZ5TLuNcTmf8nrRAR40DSL69+RhTXuva2cYlftTvk9+TTsSgBMw9bVps0qVkKNfY++lb2TK+bksY6EtlAXKkg3UGELgHe3DyjzHs2/UPJgJf0370y9ivA/ADg7drywwzT0niWFHIFutfnOn+vl//o+wAyXHEDP0ksFHDPH9H/+z6tX3/3HVN321uodc1pCMTPCO5fs3q5/9X/+u6qGodv+h2bQEmTKclW6rixibgm0MHTBA9C/3BvwKVpu2bbvw281SCzCLnzllPs0JDpJkrXooHP5t8plTRnC7D+J6vM3YTsk6M4vPzJPFi6zgKWLYaeKz8Sklx7g+mMbN22vVw2cvqpVNpAeIiQ/pl5DDMJ6HFMcMoKnuZ+aZmSHIGFk/h7YGO1HdY8Y0CkkDfrsWhyZsDarmQ5A8FrHzhS2leZttJNthNr3y9S7m2HopfMTGPMl2UH4usRobNmwfNvyhfPD/sns2fYL4d2s8Egge/zZmiL3eaS4hJLH9rQs0pFQDW9LO6vPqi1/8tFp59pD3Q3w6BARF6m0aPO2973+vevu9dwO/Enf5nALIP//rv4iCUabjz5+/BHZwoTqNPqpHSmIO69S82KcOR+iNgxmZlb3OPcLuA/BN8ZDrpIxWwf05iFgWwJIAtULmpIXMTeF3jooxuFdZTC0IdrFWxiId7FgxC8lSB2aysx6aQSt4/8Ybb1bvvPseRZGnIA49rr784vPqG2QHnj19FJhdwtRTTDUMYVAd1bfe+63qvR/+DuA+hKAepBAPKGJ1BN5mnCiZM+aN4H4CZXOGSS4Ylc7rHAtHLj9r8s2TbZ0c0WRj9evxM/lmLQmzelzTCpzmmeuT9i2RL8Vm6R45BvAy7j8Rt9IoaziNwRA/PoTF/Ud//GPaCE8TZt0YWhymzfYD3Km9KHhncRSZq56sTAGGyYSyEvuQhZ+YhwNQmP0ObR0mUGiBCK4GsJrp6/XGyCamwdlhRwAGQSWHLboM+KluqKCCwJj6ri62SyDu+1Zu5zoWSpMxOshqOQZQ54J2SKo7VDRYfaMAAmoVTkXVP+0odEAxgmfP0CnEgI48lVYvEAaaoKiFaQZhqpnWPwkjTwDCgkg6cBbuCr1CE0tgb+1SgdvKZcoF+HdZfj6RgOoI0gACf4Ok26rZOQRA5YLjKZTG63OJ6mu4pqkrdK5ROsgCaAKpAudzc5OAq6ZDm76krk96XUOXoboFmGbhl6GhidCa7IWhtwVDdBfAZpXCW/ZZP0W3XLDVURXwcJzOnjnFdQF3QNK3qBTuSYcVvHspGjUMiKamoyn/TmjlDKxqr/mYsiHQKrhqf8qSk3GaCiSpZ2YBHQBnPifIOcB9h2NSoh/pUWEUSBDMTPIJ9pWv5wXIVA+BOIFomZv7sATjJILJG+q2bCyCTwcUyJIRqP7paaqjyyaKO0MAACAASURBVJq2kvn9+zAYGetZxJPPU/jLxV8N1eewn23vPu1fBBjdBIwaxJ6HKSZkUbJhwFs3C7VZ15GHkDksQ7YX/V0BU1P1R2CLvv3WG7ExPaaQ0WeffBoFoNxc1DK1cp7SBGq5RpoL9mIqfz8b1Rgs3THAU50ET70FJHtgGk+w8Kh5M46tWXhqCHbiI5iu9x48CtaufS7wrryD4ufqCc8B3p6j0rsM2j3kEQTixwDcrIa3Dti/tr7DZ2GxPl+Nz0+ymZ6DwW0Bo03AuRVSAWQPe5hh2lIPwPzy6h4LKocIz9cToEtOzBjfo2OexHBCzxjPcrLlp55QNGqHvvcfSigsPuN+9idjZwX6q7A1+5n7S5xouQDLZvanp/7a0Sb24+mXILqF6Txp6x+YpA1HFRK/1Tjap6cuvAkAN1FtHsiStagWjF3m5inSJHr21igyxYEKgOQmurtrz59w2CLwTLVXhKyvvvE92KcXq+NR0s57AWcBSIPpiOcywDXGXqxWIwcL7GqPKGIAGxit1j2YmoPKUvhMANAHVPbcpTje7GQPmxW6oxusWzyT9q6Gqro3gsNnYAPbJxtrK4DWCxSHgyXNid80gOj7770WeseLHA4dYvcjyHyMKBGgfi5pRBvrrFacyqm1PDi0DxOWwwWKc90HjHWTiOJt2NQG0hpPFxeDZXr+/DmcpNkA2g7ZoKamEPDG0Xeu373zFBmKp+G8heYwc0CWx/rGOqDschwiuVZ72vno0RJjsVvduA6gOtFTXbqM40UxKgXGXRvj4BkgVWWMDeaxp4XjY0iJMAtfDG5VI1M9HFxd4xoX6fszsY2NjKxVTx79Crwd/d4e0uU4oVdQffbspWq/Z6a6/xz2/dClamDqWkg1WOzKWZ1O69NJ4zGb6Au+00aYwK2XAavuTwmeyEBOCtc6dQsTGJYYAnlz7QxI0r267Lp2gS8HMpOcgOzspUPN1L5II68d4zKVuwwq4t11gJSD5pKh0wq86uAxgwMRaAU42AZMmsFxPHT9lbG/MggqWWwpuM3slnbAVl6jfa3uf+8G9MXzFV0Y94+ub5/4x78b3dy8VsdYdGGslgBGE4D7tmcoNfh8n32v21sbWgEO1C6UBTszq622jxO9kX24Vt8nZla3Z2o/V5vdl/sm2lOnKebT8nIMXtrfPEMTMC/7INvZiWC9Di4ycNUCK4oA3us2AcFsw6VtdTAD/XxMhTaw+rLgqARJ8vVyMJyfoQwWSyCgOa+6jXur/2KWpmC0INJ2aKwmG/A7tbsTyDi5LnzX32M8C1mQbv2YbmmV8qTj+LLxTvaegqGXfbWDg3SQmm2t25qWAo8UXCb7aL8/XT8dgKRrpvHs9pVtq7SJctxK5msJqjSB1SZDtiPQsTXFmpmfy5+RGhzFRvG76vT/fP+XAavN+eD7S7kEu1r5rVwMKae652fMQdfLxqHsEwMv25EBU6/pdwnUZvtO7+tkrOZrdV6zU/syXzu3LxfZso9te9nXuc3lAVO+f7c52pxv5TgkeZz4v46v/J6OMYsDhvqALMYzHXamQL8NiNj3kVnGL/aR4NsOMYbgkAF9ZGr7ntZsSEcI7fodCay1bcZD/j4IELS/BLPq60+rLQ7gT1++Vp258RYyU5AoIm3WQp4A8gHFCn7wf7aJWNJ003DeaKegqiCDdqZenjGNIJLFi8OG+N4gS20VItA4qf9nLp4PEMxaIUp45eeyv7xPe1wSQ6z8ymtFvKe2/W/zI/Jnm2OYx6CbDbT8j26s7fYkPmHmpY+Sba61FtYARVPCI4CIWiLIfpR4EMW+iDFM/ddOm/M1WKqMf0u/NtapTp3WJImRpAb9aq9naZ1srhutf7ukiRlqTDj7h8Seh8R6x3wP8IcJDyMgSTz+4tPq5s//KqTHoJRhJwBRjPv7v/3Pqyvv/G7VO3GuWqBOxwD4yAjZjZtPv6n+5t//LxSSWKj6DtaxCeNybJzYzfjfQtL66z5b2DRxooCy2aJiGhIvkp0oZ2L2H7JyxM21kSegUqBfsLaeK2mAErEgfOj68DzGl/XEDMlRYk6BVdPJLVQ8Q+xqAavxaYBbMw6Hpqsv7qxXdx9SOHsLVjYklCPinBdBkjIbkmtBqnPaSk4xy03gUIKJknXWdNGCh2irGIZtdzxDP7oeswDRk2NQj5eTNGZvGqv4U/q9XO/K/eu79ty8tzd9pSy9UdpIt32x9VpstS/fa8v2ta6ZRqHTBrmGBzQJVPXZajvl9QH6dphY04JSG8tPq9uf/ap68uBrYlGIfgfUiwGI+60f/6j6F//yD8n8tMjzBrHlYnX31q3q1hefEHOBT7CSSFbyeQVEjb3Fn8RFtikupR/QByFKwpvYT/K38A8kTimdKBHQeIZ/WwBqhDo54jrOT98fRdFNu2eMo0+N44klJ0n3H5WoyPOY+Y22XRRAlrgnqecUWcvj2Lb1boxBd4jbN8HxFqlBIsB7QMZr1NyR6GwWMnjRINjLGFJz115/t3rn+79TDU6cgQLFZ48gm1E8+dgC07E4J4JJKxMx9o9w3OJPKZ5qx2OxJpxYxdovtNeI8HrSwlDboutyAmozIzXvNSnlX+Z7+nwi3ogtJBtMlB+xBOsYWVB9BKzlaB+i3cNbVc8f/uFbwVhNg2MaK4vgIJXDSeE8hj7eSwXFClkAU47dTCaYpII7FutRu0+9SNOpA1itAdVQNZAq7cli/Xo0zMYLrgYoJ0hJsSiYZLIHTdkPMI9Ndg0mV1TXZXJvoBOoBusxAZAVGaX2DwA69ZPaPoimYq+LJcCYupGjAKxW1xNhT1s6ackAf6H9wP3UfRCkEnCUUalxyogcBGgVjBJgNQXb1H0LuwiKmdYsUNfHoDtp/LeyAdsYUmimCqTQFzJfh2X98XkXSgHIDd6nsK/P5AYu4CZYNwdIo1SAFegF9wJIEzCGSTZJBfBx+ldtRx4sGF79pFIzRZl83BOZBvUQPRlxgrDUMRdMXxEMVReD6zLwWxaJAhiyr5UGOA2bUuluad337pO2LMuVzWKG1HzbKqDpKa1pxxlIkJW1Suq5xXx0IEY9tfOEjefUMV0HnNyISoAWNhI4hU7OgisLN4GoB2FwU6TaCyonENOFWJHrfqQY5lJFREBsNTrs92Dd2sdIFKzgwLhYm14xCjt0AnBJcW4LNq2srlcPHz2L6ug6TaYpD5K+rVyCFehHSAPq6R8kJZ80cvRVB/h9iL/3SuOmZXtsfjZ6cmKISb/HuK5H+zZYcLTTedp2naJRFk379a8+CrDdncHFSH1Ii24FyzN0gBwq7DWCGOeDGiEwDLVp7M7iXa9cvRILo3a+iT0Mo3vTw2K1zOnThvbNmLkR7gPsqgfsz5kpWOLYg5IAL6hUKdN6GLmHU6Tr78Au7GHcBymStIwe7wb6vuv0meDv+bOkJjEfjjjRSoXNcGCxVf++tAxIueWpGsXd2Fz7uObuPoAgINnw4AH9MRCyC0OMwy6At0Wt1AMaQGNolDWgh+feRPZB+xKIFfDuIaVBaQaBcjcXtT2dIxZrc8M3PUX25+a2+sJqNJ8GxENvFx3OvvHL1Q6s1dU9iyfx/HHSTfEw2n68Sz8AFA4eb2P9zNNqp1qmCN0WmqUyBBS8njx7tZqcf5VUnXnErye1ONaCMdrPM64vwFi9B/OVn/uybVnoZe/q6GDnT9GP6UFyYKBvr5oY3qsW7qu1DHsFxnTE6KYpsSnceO0aRaoo0sRYHnjgQ5rFE1L61Y0ahtI7RwGqq1fRi2F+cbbHhkS/qruKbR7u0+ot2LfVWBzMbGziwPWsoZk6Uq0tLVaLbKQC7pPY9gHPtMFm6aIvUJpE4C0oaGG8HdjQp6uLly+Ek/7lzXvV118/BugF3OUUcBwt29B63lzBZvoBQ6ex4TO01WqN6hVTuA9THZ9wLrn5Kl+CHozzGkDcAw6lHTYY2x5YpsOccI9MAe5fmuU5ZOtepe/eYA2zgN0Wh1W/ro52HwNWP4kDkAfPtqsLV9+oZhiLRyt9SDRgm9OXqt4xKjm6DkdBRMTWWR/UavZ08gVzNVVbTwyX5HOlDTQnxbt9WWAvvZrBkPSvcJJqDafkudUAQUIMWg5cBhFeFjC7UkWaq1dttSU5hcmRrzfT+prmLJRfzeAmgzbhnEWz2m0pnb2SiZre005jeVkQnB4zO6sNJ69uVL5/bmNKe20CKycdj+YzdXMuY62rH7/VC/ZZzU6NNTBFwmlI6jc1HeHyXr1R2KztdOe/lc+RA6om0JM/V/ZXCURkYDXuX4NM0e/R13gsKZe79dXNGXe4Sxc836vbM+V2ls+T39cJvNWMrLC3bGcNlkXdqiYo1WF8xZg371kGoSUQXLa7LNhUtr0ZsJ4EVhMDoDlG3dpWvpYc//az5zY3gYF83W6AQWkfrWdMsycFb/Vg6W4Hf66e23mOmfXRDOCatt4c22524W1MA401KFtIPTU1+zQNaEXNpGxpctWBccyPevyTDbSmTavLfD0H0m1AOjG58le3InZlH7Xf12ZZd4xTF2mE7/xMwzbL+dm012YQ3R7bTtZ37uM8f32fgbuvm47qz2zHpR21P9cOfHPf5veVtm2QZ7ZJZsc12xf6wfXYfJs9p/u23yugmtuexywDIZnB2o0NW9pWcy0o9xLboj+cfOIEqjbbnq+VX/fzpY5p+Xp+xpL112L+advfAfJ32lA6oIkxqmM9/fzEqsu8cU/QUpCsnyr7zferYer7ZP9E7Jy/Yw6xXjAeFlAlag3ajrql+gcSPdTKXH5wu3p6C119UlAvvvp6deP9H3JYT7lQyAD7pv+b4ox/k5f6NFtNQ0/zbY+YRCKGtiZjdgJ/SKAh9n8mscV8bdsKB9HbxJJj+OljgFiCEIkolHwHA/FgZNr+AsxM27VsxTa7uRzn0tZKOy1tuJzPTXvxb82DjLx+5fWj23oQ13+JgTfXu/Z6mNaprFXux32vIHneS+zHzFQtC/5k28oyGfmaEjG6zefcNLeLPPfz/V42L0s/wALt/fgWxwziEUxV2apHygHS/lFishfEWV/DIlz46mOy2gBK8d0F23vJMHvnR/+ouvLuT8jvJ8tvk9gOn3UUnOBoY6n66X/6t9Xeszuh5QsikEB04g3JQgPEW+IR2qu1SIxpJVZtQCAzndpYShAsCmhhVxPjFJTFB7efJIM5Afy3G1fsU/UIpVnTBlWzbYg3m0UoWcvMyDPzcwCr08QAk2itQoQjPhsC8+ihoOwt4ptb97eqpQ0IY9zjiLZSvzowEwuX94HzDBDfiUVU4CNKMyg1pu9unGtMov/uVwB3NdAULNv6gDbveTGRszueB6tmcDfHsDwE6jauLVtsgKElmFp+rtyLmteLv9VG39V/yx+Ifb3+R+2fle0u191Y0xNJNtarmB+8mdANIiAkL0g9K+io3rv1SfXw9mfVweZzYql95AonqleuXKkukEavTOEWxLCFh8gPyiRdXQxsSbKWmJdZyNb3GIzi00pMAqKqB+7hD/cE64xxlPjl3BO3OCJetfDTEeumwKp+gmDpKDZnrRXHSDLdDrJvxvoC7L3ssxZdvvo6Unlz56oxskN3ufgG71l8Sk0WZSDAQg4g02w9W8Ae2INEesArzILcWHsOpw6GN5MM6CdsqU8ZStrhtafPnKuu3ninevP7P4FYdRntX+Jj2KoWP7aAWi6QmRK7HatEDunYt5Lj2fLn0zu/6yvFVzGkrW07HXglO8hXyAfRrnGp6J4fSprh7gf6Y2lsB2ikzz9sjA5msUotmAd3P6u+ufXrqudf/fNrL0YI4PutTMfkYg2gg1kQSNdVo3JgED3FgXFAE4ATCheZomo6M3shf/MburPFf8JZNEUjLQBpEVAWwApjchBrJN2NiEGWDabw8TrA6qosNFh7h/UJiOy/IViO44BegjRLbGgCfJ6EpQqOsL+Y8EeRxuwDYnQwI+0DK8+n1PVUQEfxk/Dj6zRL2yrIN4SOpNqJa1S/1smKCucwzVwMTY22ywVi1aCwbV5zGGAuaPsyPDEuUX8BVpmZMlb9rCxGBYKlEVtUaU0WqCCT+hQWu2HBO0/RoVmQfk8fZL8tA3aqrXkEyKvMQqL1U1AKCr/MzWEW9QGo+yurO4gJg4g/JwVBEDxOq13MYciR5u7JvhW9+wERBXfjpCxOznRMHSep1ujXAqAsk86yQgW3EBT31FCBdsZWQC7SayJtn0JPatQyQQ0KTFe2KrwLrBpxMtVkGAsMBriK0cm6nCSNXSC0T+Yq4LE6tBO8Zsq9h8PHvCaIGwC0MhOcajpRxnl2wWcZd054U+zzpqN+7CEnz6awT8HMTMV50HeFwaeurmn/AjW9AMs6Uf6uTqZM3g0ARXUnTU03vUdw0lQHU+EHaOPsKfVBsU/AvCdICrjhvXLpQvXmG9dDn/fmZ5+z2MHKZEXWCRjg5KXXExzkBazG7nidRnP2FQoSycJeA5TXXj3hcNMQsJ+bPxVFxgTPvvr6doibh9Yp7zGF6IBVMZwTF0nSRrZhH7ogqec6xbgcUeXUfhTM9eRnBfmG1VXGDWDV1P3zFy6HRqeHEIl9vA64KSv3OYv3hTgQ0bnfIPV7ZdWq8jAgcRqmZygCxmnt8+Vb9MlzgPaeEGnH+EP+YgPZBUF7050ssuXhijYss/QZVQBdtF1o1Hc9R6rCLGxcpT2+uQd4z3vUJJ4BeJxGykF29QqFnTbQLD6kMuXo9LVqGFbj0dDZau1gBNYqjin2nHYoFnrGY/3542pvDTvgdHhiEE1QClrt4NyoJapO5wsAQDVap87eqEYA8gbH5qvRyTk2IXRdn3xTrT35ksJUd9mQdmEAj8Sc0g4WHi9iFxShAvSfgq06ObJbzU6hu4Qcyu3bK9Xd+5wquobw34XL59HJvQ7b+2l19/Y3zDHkJnA8rE64R8Gny+jlzJ3lBA95kW3A4HHZpQCdK7CKl59bOOwSc1F2NrIFFGVbJY1+qHe3moDpvr7yPA5oLITl0qYEg4GDdmNgYFfMnmIdZl55Gn7plQvonF5ivLarP/kThM8pYDXFfHRrGGENm5pSEiQdasimFdxWjuDhg0UYyM8AYXtxwCiox8bn2nDE9xjAvcXo1AdzDT8iNWP1OSzuweNq/iIF2SZfYaw97LkUGtyvwHqdmDiAtUwBqwefM65r1VffPOGgBubszHXS/09Xa7s8K4L5fQCxHnD04AjIoncTH4El309mhAzm5CCm1Jn4qj2UYLXGVpjS9/Je2N4E28Cqm2ICa4rt1U2w3kQTxleCKW02YfpLDQDWjNUEcNQbbg34hq9ZgyCy1Lp9ZQewEyxJaEnp8OfPNoPmcNC6hDrZUSxBrMI7OBFcl+9LgVUCVstgrptTWT5Tfm8TgMoZOOGK1IBx6kDlHFK/Rbf7zLlf48/JS+0WFEbxkJaDUwNhdZ9lYMDPvgxgLJ+r1AeMNtT+cfRJ/YD5d/e5vpQL1Hr00mFuvxgNP8HszABhfl8Z/LX6oL52fv4EvNhHnf3RtIWXBbbd+rFpi64dGcjJ14ngJdzI1I/lXCmfw/e5D2UWXjlmuZ9jHHIgUc+Jsg+62VE5N0r7z9dvAr/t96d312bVunS3+RTzsgicMrAaH2qNg5Sctj02ny+99STc0ByP3JCYsTIe6qUnj2ysWPG/zLVIc7AsStS+V+d61G2OlH1azoNyvjXtoPksJXiRnzvN08wPPHmFrvOheFvTHvP7y2foZstpXic7LedvCfK5P/kVxVsLMNrXujGt1Vhtjmd+X7mO6O9L3CgLPeX51waoukNOZX+UNupBZS5UpYZk2m9qV6bL2tdtrMrXyj7LbbI/MtCcwag8xnmPKJ+/BXTW7Ppu+0ie53ntKt+TD9DKnkh7anufbc+Veo9zbFosn+CQx5rvWOcvD7XNVBRQVboq1qSQg/GAM1XhEEwNVmoNtuLp8XcRIF2ExBCaNFvq3pfVl7/6OQBGX3Xh9fdgqr5brdNP+uECndECYtBgcOevGgiJdRI/UgKE8YTftsn41HjRWFOCwQEx4LOHD6N9s/PnkBmwwEqCndPWV8/feq9pz7N0z7CDzDL02QSkGgcmHfOxAHKa61y3f5djXtpQHptSe7fjPnVbutniy/af+HzYdiok5/syI9X7+WzOA79KwCzpTqe/+Z11kvN8ygcS3daNDKy+bE1prlGtPc+i0xZVxW6OLSiDj22xqX7aMiTLlPTpz/7qP1dLdz+sjjaf4e0T5zJk/ZABXv/h71XX3/9dit3OVUtbjC8EijFi2n5SuP/2//y31fqDL6qeXVKvX4BDuKfjew9CljLeUevSIEM2qYSqxGrHtnmfZCXXM/cNZQcnwVT8eyrylfZdgdeQK4nK5vWha+wj7TmU56n6quqsGkNLDpulxkpkdsIoPMPvU8RdfTLBqSXxmHoIn99ZqxZWkZPjsIFAmKw0R9N5QhvAGJQCkMSxvkbdFOaFhxfD4EPWfQlmf0hO1d5n+Gjp96SffNKSyvUip12X7yrXrW/zSYOx7vwq5KWad2vuha1/xyRM727urTGf6r06bLaMIbpMjBb8Vq+B0ebWSW596CDuxQgLqk5B4jvcWa9uffrL6s7nv6ye3P8SQsoah60UvGMdkTwj4Uu5xzViegkuqc6QWbyQl4IIJLZk4XCLx1NAGfxCwHuLohi7EO0OA5DUxjiwimJPSvxZF4TrAZwfEVOahWtR5rkz5wFyIYzRwlUyqh8Qpy+T5esaOXNmvrr62lsBql59/W2uKzmImBuMZ9fi9lzftXsLTO4IMs0WLNx1ssqXHj4KiTyzSQ/JcH0hoUviI1nA1jSyHrZESkHT+YtXg4Bz4+0PqtkLr1ZbyPhto626R/t5lHQw7n91xk02qpf5Xy97/aRtaALFAXis1W2bTddJ3lodLiaiXNiOoGqSUxDotjgn05z1ImWTblPzafHxg+rxvTtgldZaeU7xqv/hR2RUwD4FTALaiarWu3t+q4sh9RiG2ZhCyDLSoP2ij2k6cy8amH4LnjnfIl3fUayB1XByosKcpxkJWI0l2cWFTXQXUG4TpqZMtnUoz25uUcTFyvFOc5h0MwBea5wqPSUleQk9TLVBTdEP0FZ30JMxPiMT05R82Xk6OOpA6JMdI2Ng4Zz+OIXBOQuv12unqvUKNEf6LADLNgG/QKcggxqEgnwycT0pUCvVUyfTGoZgi5pWbbEvQQJ1RyINBABjADBVHVBPjiZwGKQqCAwvUyxJ4FHKuIuTp0sa+eTkRCykglRLpHMr9huGCAApa9Uq3J46efqlfu0xx0trG0fVV7dhqjGp1KPog0l4RD9LF/fkyvRfFxFBYEWFPWGSPWnq7yZp5iOM3yDvPcZheM7EWgDYPeL5emibTFNPqkxDt2CY6fwvAB9DKJ5eVuDYdGTT2t2sBQP3ePZ1nKRVwEQ1QnXSR5nEAsMzLPTDzKpDmMGCmDIcR/h3pIWoDcIgbcK0VDO0l9OyOTRvzyKJMDMDI5dxEpR2sdDoBbTdYBOIy/sFjwEY1YVcI9XZRWabxWmbgjz7MHddFEwL70evV0DL7wwAWOFeENtn7WfyC6yemrF4Vz8p1ndJ29gPNu2PPvg+f5uAVfi4+uijT4KB7PpseoQAlOCqGpUys93Q3nnnjThdUQNlESB2AnBNoHEC+YywBdLI7aul5efRX8EEplMGTKvgeQWwN5COMMVcIG0YR+D8ubnqChqf80g6rKwsRrEyNXU3eObHCzKYjwD0xqrLl9V6EvD2OqminmuFC6p6sBZpk00tI31zawB7c5OnkuTsBU6x1De9y3UfMvYbCFcDyyEbYVXCHZjEUSwM4DQ0T5hE8/NnqXZ/NQ5F7t69ja7nYpxomiYyTQqBm7Dg8gJSBx48CGaOMq9k2vZxSLBBas3DhXXAtXnSAS6S1n+F09PZYK3uhR4nkhoWieP5ny+hj4ru6cbyg2pnhZT+rSWqsm5E9cNeHArTdnphuk5x+mUhKr8nZ87zrBOhzbq79phUjEXWAOQkKMRliswQjHx1Rdco/pRsfIM58KSaP/WieuXiVPXs8Tbg6iIFt45wKnBUYH6+9dZrzNdBtFS/rG5//WUw5WdgLYwC7DrvDo50QtCitTojtjdGka7hkRmcE2cOlT8Hp0nZnw+W/zPSiZaffUMfs+6xKL9gbDycccydQ1bi7OOasrGV+5AVfM0iWSzig4zhBcBOi9p99OFXoZlryomsSnWJBWFdPyyE5ybo3Ll48Tr20BPFFtSnHqWwnOxnx6XfdLhI9dmNddGDobnZec5DekOqohqYYNxuYKuT1RMKWJkN4Emr+q2jFBkbGgIohe27sbeMDb2oHjxlbeyZrybnrnMSiT32IfPAfJU5Mn/mbNIjZgcdmZ7nMG88ZAFc753bkVwR20SSC0iBi+BYBlbL08VOxmoKjAtgrwb7wnGr/dGscedVU7Aa8GDMk2Ce6TRGgZd6W65BI/tW6K8FjrUCx5POWuzD9efaAVcOsE6CadnZi2vH59o6bflv3cGNtJ+WX2XQlduaXvPSvymwmp33tpecrtUGf1oBd808jMDZMWo4vd8FrOa2C6w6FCf6rX5DBhby35tOUzPYzIFt9BtvNjwJx6lwhn09cloKO8nXaTr4yXnWPBI4341dmdvUZA5leyjtIjXjJJhb3ve7Ao5ufy8Diza7sbBR9qB230TkFgFfLraUwKuYjR1AZu738p6d7Nt0j2b7m+OU35Pbmd/fdo7TnDYAjSrfgiheV8Z4Ye2553IxnBZoSkATbay7N67bALbDIiIIbAPt6T2dcyn1Q/swpmxzZz+7ZjQal4MD21IGYHUfNa/18v7o7NPcn81++7bgojkm5RzK4/mbAqvlOnRy7DpHu2xT2V9tW0rPVrJTyyuUKfUJGGqPT2530wabxaua8zkfOIQWdRTcVTYsaZWX/dJc73K7TvZzKtSjf+1n59k9LQAAIABJREFUstZpuV6VY1b2Q3PdLu/RXH/8m/fRX/Yexkj5Wbr187fNu+YBRlloqLTDvG42sZJyDWjao1MrZW2lORj9X78p9oia0RlFqnivBXcESowJJXbEyqNNeBAY8z5wnkhlhc+UgGvm+Aw6p8dkMj349OfVXQCL2dPz1blX368mX3mzOqQoz04NnOujx3OwYQVzMq1S0UYLURm3GXtJ2pD04LVTlqhZgvqfaP8Rgzy+eycac+n6DUhFo9U2sYPRl0BBGut0aJJ+lvtD22dozbViPcp20m0tLcewHOOmbXzbPpHfm8e8tL/8+7cVUWyuU0kflPgCJuO64Ao2OR11FSBi1OOd7pnkH3J/+NM5YnyTZTL8TCfw2rn+er32/dvraLd+yXta/kw6RIyQi4mT9jOzHtN2oD8IMGKNENKxP/qz/1A9v/MRaa7ECJA5LGo2OH66uvbuj6o3f/SPq/2BU8QlOMYAq8rcwZ2o/g5g9elXv6wOydZSCisYy8qLEbMEQQFA6wUs6CQxlLagnjgckomaommxe+Ng5Qt7rE1Ta5X6DCGzoN3DsE3bR+rLuuxVqwvS+1K9iFGwCWUalQE4MzcbWYfzxKQWmrZ4VYUUwNIGhZG+XqkerxCnUNOiF1uuBFa1ezEaCh7vKC8IrmGcYHFts1NlRIZMnz5aTVjIB+Gt+d3YP1vrWRqUtOfWPk83f+2Eb1cDXTGO9XrS2n/qOfRta1/M45Yj37aaE3OpSx2A0sZav7digRrJ6jjoy6tlrdsvaM+zCqeMgylsLi9UH/3tn1X3vvyYmHqZnjL7lM9wqOMh3BzF9aZPzQUZR0bzs4Un1TLZjFvgYi4vsiLnAMuVX4isafAnY6hKElkv2ZCBDQF6Kr1hLSTm5ADx2cbGchSzWl95FnjG62+8Vr319nvV9RuvgWf8uvrVL35FNuPDkIGYJjYVTH3l1TdCZu8F2IbF/uClsQazT9qf2MigGJj5/cjzbVMk64h49xlx5bNH96v7X34GEQqJRjRklfNzPg0SZw7xrGY4u96eJRa9eO2t6pXXflhdvP4uhaeRgkQGcNd1xTUk7IQ+ZuGPnq43oG/zccq1ouvY1TbUdvNqwkUr5kjrSwtIjV6usxDC6MV4zAYHh2JQzYYVf9jbApj+5nb1kO+nj+7BWH3Kgd5GdfYS0pT/8//0375QdFkqoaDUDt8bUN85pCOIBqhksg0BXIyTdjuOPsMw+hpuQoPqispUda3AgILliEFFgBWBZ72gRKW5upP4LWk/kH7M5iqYug5jdJXUXgFOWZsjXN+iTYek/+5zOuR5U6Qxg4avomvoeyJd3dR1jCvElHE4XFykSnt643xy4VIf9vAwsWb7SZsWFFVLVeaX7NHDkCRAwBrmpkBQOPJYsrqgApwWrhnhOWWz+myeCo1KkWWRkRUYRZQizV9wBgeNSeAJp0xMgU1PkJQbEDiWvSfD0o6xDUOcuA6zUAtUC0oJUnqKK5PXE3WlAOwHq9Q7qdzol5cBgSmS9HwFXVMKa72gMNMZqrzJoAwWb4DMaWMT6J6CyTiLpsUsBZ4Wny1VDzlZ2KDfpziZmL90NU7NntOnywBjFpwapg/3qKp5sKcu7DrzXj1ZqiTKLYt4G50rnm8YlqTPGMEPY73LhIk0YsZQ3VW9E0+UPWUZdrOJegICvjpGLDgsJtkJtbnqGB0CBgrCCpCPj7PxBIWdUx/uN8RiofOxTppy6O+ysAi8eIJyRDV74Gru6SYwSTeg7wmtfZOCVptqRnINJRLGSL0/PQuTEQdLevwmi47P6gZyGgbf3OkJfpqKvw1YhbYvdnEVZuBbb70awNWXX34V4Ld0+yH0WgXKXeDEFgSv1SURRNXpleGsnctctmCV1fLcKL9GO+U+MgxqccrK3tXR4AIumCMAj95HB8QDB+n2g9iogO38nAcbgLPY6xKA7dOFJWxPMJnK7ADLjsFpirddQGt2n0MFtX2HsFWZxdqQn93l1Ey7H6WQVG/vJJ+zeBCF6NChmuRU8+AIbc7jNa77ACAZjRCcxz7ZJCyu+kj9jM0ODtWaTFg23nPoS83Dwt2HXSuw6gPG5suYCPIrMeFmKZC2gi7VHsD3OCnrwwCO/aOnWLgnAEFnquU15veR2iuvALKe5XXZAClAHuJg4wht2aMd1giYqitP7iACvoAvQGr8zmqa71bcVcN2Zh6pCAA9ALteGPYeOiw9e1Tto586OQqICFg80H+UCm8Bwo6OnYXVexBF8xaf3uO578BYZeE/M1h9/euHjA/azbS3n4OlXiQT+nGsJqeY01OAq7c/ZZ6uYi/oGDHHnGvrsGgX0YCVBd+LIPfw8Cx6pm9RQO5VxrgfkFK92j02Npx/QM/7d7/ghOsWBx4UCEOiwEJoZyg0d0C/ryJMvo19HbJZetp4xIneu+9eCTb706dslIzBRDBTkQ9gHZAdrOOoDuu5edcKAFlsyPSOTdjBfX2w6FmL9DRlaDsPLdTG8sM4kZHAfFUT19QTwfMBTk1HkdIYBIDeP2C96z2FrXPw5trInN5n3V1BJFf5jjOn0XGeZxYdPKD4FgX1FhDu7gc0Hb0I+xgZgN6ZamlNiRfYr2evMK48A589BLAdROPZNP9I/xBc86Q2fk8FhGIPCVQ0uW/twD45munf2lzafeOjsQ9Ji683IN9ZY4UJbGqDRpHi3wI+kuOXrpWul4LD4M+kHIw6aEyOZjPk7ARBWn8vnLtun+kIVOOZI90iBaX1/bp9Lj1/erD8924puMnRSBqA331N39vJxs193goYPXQLip7/i/+LdjoHos+jQfVdi1ipBGLKgM13fhewWvZD975I9yu/EqsyOfQZqCsDuXwyHlIAdZtbQ9UY2rhnncbWjVlz8u7pleZz5jFI7K3axgrgrRlcdHMmy6CkGVg0GWrZNtq22C7K42GgNiSwmn4mxrjD6HcJKjafrxmcdAPr8mfac7bu5tquT/RZPe+DMR9z1NTiMK7UnmBz19BIDdiE/lXd7gSD5ne0+/+7AMDcjpOAxXcDq6l/285/t35q2kAT7OsGjHwbkJLH9NuCyrId5XOVbcm2Eq8F4+bkepZtuOzD/Hvzut2eo9mOEtRLdtFek0pbzSzWnF6cwZpyTjXBlATitfcK39tk9mZwUl9+2Jgnxi/vHe2f7SW7vc6X4FS+d2J7pvXav2dWbRM4KOfCCbuvX2jO3bzeZgZgBqSiOjdf3WykaRNlH+U2ZTC5BPOa14qxCRAtpe6XX1lnPL8a/Rfm07afvE922BhvSdXEzQ5UKg1wOACTOIVI+25s6zJVa7V1DzdChgc7ITBXz24YH7kPjcLHNz+uFu/fwUebgVn421UPen3bAb8aD8RRWt32AuBjvIJ8gl9r/QPbZ/q20l3uX3VIH4xG49l95K7WIPMY65zGj3chEryQrRoV5h1344nQABa8S3q7Jbu6ue+W6015CPeyeVWOdWlXZd8215hu87+cn+Xv0b4uRpnwvHRw4O9ZI1UmsKQNwWjjC79C/kBdxzika9tmZpqHtii+r+t4MDMbhdaae8TJ+ZLGsNtXfvbO9SxFwckuk0djfRbJOppZFMnihV5i3F/96b+vVr75mN8BVsEctJ2BcbIP3/xB9d7v/Itqt3+m2jxCro6aJsZ209R3+fBP/4/q/id/Ux1A2hjshTAlO9XC1Ran5rpKd70gk0+WW64krtyi2aVmVUgsk+gzjXzaAJiE8a+xriQ0yVmp7yWuJV81TcGEobTGOnokZSMN0qdKGBrrzcJonCcWlLEqKSuIWZK8BqeqDdKuP/lquXr0nCxOstIEVo9p7x4xxi4pn9ubECB2IeqMEjeCIBtf2RhTtGP3redrZvW19oB66nYdn9qOYjjqIWz5kvUHmntJWk6S/+/DZ3sNO9Gvi5c77aFz548LfCew6nsCKK6v1bF+Fg+T9pb6S3+kblN+qVUYEuCt7qnQ3RwDAzlEYlCCz6c/+4vq8Z0vopbLZeTcrr96HTziDKSr6ahzY4xs4epFskAf3gekg3y1S5xojGJ9IW3PGjojgK/9kIZ6LbAOw9hs8hGyLEdI758k5j4FVjQBKW+LePTmZx+RUXibuiJr1avc7ye/97uBV3z0q4+rzz7+FNxnBRwIKYJrr8IifbU6fZ7MSjCUfYuXA9dITlNuQJxFXMFDA9c440WZ0pNgY5K/7tz8vLrz5efVQ76XH32D6YIZweQeVGavF9IQ2I8Zpmakz86/Ul2+/l51RWD1xnsAqmSWEsPusn76neO9nho37Aasfpd/lEyuHTOG7eX9SRsSNq23rTyGSb5GDdXETnUeyk6VZGj/B+GRLM8enmMXub7Fx/erB7e/JPX/FmS45cD0TgNeX7xypbr25rtVz//43/3Oi3m0+2YJ6sc4CVSfcpWq0ha52QRgZS/ksIYiR4CqFreSFac+aD+gagJWZTIm/ZgotthI2UmCbHVFOx7GTcg0cBdoNRnUGF1D9NafVsOWhm4aq/qqLiwuGDJHe9CkkCG3DsNVluguQM0+aamHsLpMzXfWJlq8PxXxtfNcxATpvGei4A+qtYmRCmSYSq8TL1Ahg1AmoP0q23SYSSG4KSPXk5uUog6Ay2cFDP1ah124CjtRuQABxGBqmi4/zkLmAg7Cvw9gqc5psNF45q0AlAGNAdUMsELTh9Ml9WHVYBFgFmCVvatu5yCg7tkznEBFoSfAVQoWLa2Qbs4iePSCVILp00wmJiiTy8JHq/SlbFAngIWaJgXEqZApi1HK9wKyChOzZ6tXEBA+BWjnrrNG2voOY3GM8/J8iWJKsAIPSb0eoJJ4P5PjCCHiHlP61Xylf8YAFucAZ53ogm1PANa2+HkYosoCQmh8aJzqzmCgjp+Iv4COYt6m45tGvaOcA++b4Nnt3wm0KU23UFbhOenkgt1bgKljsICnSf/vY+w2KIIkQO0EHID92IcG8BYgqhKoFnUamwQMA9ReZyw91dEt2IYV60SaJe19RBkAnnMFQGsbrZOB/oPqNAzZPnRCx7m3G+4O/S9TWvmAK1cBEJkffllETM1hgbZdNqA1gPVN2uOXAJ9p+trNBkC6oJbszXfeeZs0/fOx0P/5X/wlKeipWNW2oJdV3rFXZRJaDF9OuLQp50NIVACQzszAyAQcVURfBummgD6AGcrjzJcebBcAnDbMUMTIInNuhIKbHoIEm0JHyEVBCBr7tajSMaC8wJ2nXkqB9OAgCPCtr3L6tAB7lcOGYWUmCHRDoFxmI/NyF+Bc1rAF1M6eM9WEKqkcBiwtL4dkgPNRMFu5BYFmdZOX2TRWVmX7stFQqOoUuqhzl15D/P+NanUTBidrzQukR8YnAEW5ruCbDkkfLM5+xuWAaq93vvhVtbxwJ0DWMZihe1ukHZgqgY25HvlMHi6MYuuzc2fjJPgQkHNPAHQWke1ZbW67+uabe7BOnwIKvwHr9n3Y5eqQPqq++OyvGa/96o3XzlQPbt6rHtx/FiDtFAcTHjatrMCw5bRqEumATexml81q7sxEdQHtVSf7BhvZ4Ysd5o+sego27Y6i0ft+9c57H9B3x0gL3Knu3rtb3bhxIzaZm5//mlO+e8EIH0Awf3RsoHrnzevBPhaofviY4lKLKUXt4sXTjP9odfH8DM+8VX32+f04YJhi3RgZnageUADNQ56zZyc4CLiBoe5Xjx89hRm7AgNWyY60KUZ6ESeBZ8+OVVde4bDl6UPGHOcC53nMQmbY/yFzI4nuO7fGuQ+HPshG7OGUrcLYPkMhvHmeeQ2Zg12kMI5YJ3qPSX04eszhG4cavPZ4AZkDwOsKFvKzNaRMJq+gHzTM5uzhwyU20MFqTb9TfaA4IDGASqfmcWIZjlxd6T52yRQwtwOIeDEBqy4rHZFBrelW7px1qk4K5GvJgdh8k1OV0wSbwU3szW4tAXbWGnAFfphv/G1gX9m0l72v7SjUySrhVLaBt+bvydHMTJn8DO1K4ycdxU5gtXQ8OpyOWMm+HViNPoxVNTkvHU5xGfwIeBe+b9uvyePY7pmeTIHNXk7tCDWd55NtLT7Q+LUFqphSqmNc+yUZBLRtAZa3QPmiPQ2nvXnf8rm7tTE3Jb+vBNNS4F0bVtHmbs5iN1AwBxnNYCSBPHX16rpQSNnueO5g7qRBiUIH7gis1X7loNjgV0A6g17d2tB8vm790+09+X1d+ywMhBEJdkSy6Taw6hgmJrdTOQIzA5xwhuOF9nyp056b4Fazf5ttODE3u4CNzfe01o4uyMTL7KK0hTwP2+tae87n/uu2ZuRrfJvtdft8tp3SVuIaxbM229KcYSUgV7Imc7rxy2Zkk5nqbfO1MmjoZ1OxqsQizan6OcjuNmblM4VFFNkE7cOCJIMRRWTDF7cIqwBlYhd6/fzePCbpOdKBQ75H/lteQxIAbIyQCs5k+y6f9eRafBIUSPMvzcPOIlupoJL3EZAqi2yV/dzNRkqQt7lWhAQQ18zAdTnmLduiX+Jw015ISE8csGfAqnU0VM+9WDPqtbT5zLlCvD/1K7xv2hsSUBKSWRZ5cV7HAmQGSfRmrFlmQphNOE5csI+v9vCzX1brpKGeOX8ZUPW3qr0BirkaB6YKlNFGD4EzGGXfWv/B+NDYU1DVd+a2GIMI3qqHOQrJwZF8AgllHaDDuhKmyFpXQWDA5zz0meu9rZSayL83AdNu8/VlrzXX2+a/c982gdVv9UEKkKm05WyveflKQ+Igp/W3tCFj15z6LyHI7M20RqfDkQx8+lop7+HvzmnHT/Chdc/Cv2n6Edm22/M9+Tt53uV5WP5s7etaTXJOYn/TGKIYcu3rmdFnbGxGnNlvn/zlf4Kx+mE1eEha/8EmdoetgHWcvfZO9YPf/6PqeHCu2nwxaqnrAOFnRvuqX//V/13d+sWfV0frj4loEpGIiUsM41pqoSCIUcTLxsDRtx4SylLF9+6FVGTtl1MwFN//4IOozB4ZrcSDZoTqe/fFYYIVuK2joe9S+3s5iysDjlxdm7VfxUkmAbpPQeI5jXycwOoc7FVrq4zwmll9uzzHx19BsFok7Ry/3qzVLWLMLeKoKNVNNuMI8dewNVyI9qw5Yr+G9mV0aerTzOxr2WaX/a81hu3BjNmcmp6uk8Y9zfJyv+5059t+f1ox8ncnsFobVr5b62dzz8g+RH5D6xnqdpUXyD5uttlsb+UcSp+3/QYirmXo0WJbFnZSk3f5yb3q8w9/Vt3nIGgPcuD3P3i/+vHv/DYknWnAVDKGH4NDcIAjWXANQs0STNVnTyDhkGqvKkCwJRkds8VPz5+HjALGMUUxcsD/EUhK1hkRWLVOjeubZKwxMITj/c3q7/7q/0HX9XPkVoart959q/rJ7/9u9fGHn1R/8Sd/xlqLDXK962+9V81fuIJchJgAKfmSHsHKAlQ1GxTMKdZTYzR/w6a9T8gT8Izj4Db3b39V3QVUfQxj9ek3t/CpYawCrg73U5SwlwMVC7yB/ciHHJsCe3r1B4Cr7wew2kvR4w2y5HcEcz2IcE0J+5AVmjLZyv0p931zzyrXjHI9Sf5N8hNjrGoCWLyf30NH1b0uF/rSJxD342MSlCQbmsk8yO+9PMMGEhn3vv6quk/W6uICdVZg7IoZzZKNexVA9cyla5GN2fNv/vi3X4yiAxGVzq1YL20cBphVmw+sqEhgPsTDj1ApegwGnkVSBgD7FM/tBzCzKrgAYfAfeAB/Tw9ds1oimK1TRKTh83tUtQSI26F41SZgqXIAap2aKi3YekSKNpQ52qCGCyANyPgIJ0WyKreg3/rZI9O9edvBrg6Tp6GRSxonki404egE7T8x6dTwOYoU/qTT47csvD7aL7hq+rip3jIRZZuOAiDLRPR0cw9WXoA8dK5SAZOAXKbx99H7z5eeh0QB/c/CNlKdo7jSKUBAiyUJKgm0mBrul6dZnozK8tsCvIt0bRZGi/5MwSiTWeMGJpvR4kwCe05YNUtn0fCcmYE5xphsACivAcrt7NmxgKsAimfY/CdYWNXVfLqwEAxZAeWZafQnAV8HAcfVtvzm/gIg6AtEhM9SlOd19F4vxCTfJvV7FfH3BUC1lZXHXGcJgwIIHRBMldoNqMzgbeOU2HcyYc8iROzn76kvgaSAgKCC10nfTYANvQ8WbsFu9V39tqLgBDZmITIXE59VGGWcfp2FnSsYaxV7WcSrFDFbWtoIJ1hmr+xNnaUdUovX0E0dZjGQQm9K9+KSqfU91Zmz8+hdnqO1LC7YcR9MQ/eoLRh56uJ6+V5e2MWOtjcWAcL7qx9+/3U2pOGoGr9AUaKFRwvBHHZTu3TlHEQ6CzJZhEzGIwxPqPIjsO2WKYqlVqfPERIVjKWLjocDbpITVOE7f572zFNwi2f41a8+BDRbagGm2pin956YW8jM7WtUJgX9LONQwD8cYPpN+5iCITkAmH0AkLwHcDzE73OnzwTY/JQiUzJ1h2nfDKnc49xbpq86qE8fP66OaNM0Eh5q7ZpOHvpTTlOejfNS7AUnkhTxCfSH9wD+H33zuFp6DICqfIOHDHxuADZxH+kpA7THYmGCdWr4CKjeuk3KPgCsMheh38L49dL/FoqzCJT6zUPjszAe51nEscfxc4hXu6Cjx7ntCRknqDAwBcqPOQzRi9cuBrjfOMWWlrDL+1//GnD1Lqn9pM8DMPYzJ017l1Eum3yIea9MhyldUzgWCrerN3pqeqi6cfVcgJKff/ZF9dmnd0hb72NsXuMk7x0W1uPq1lc/Z649r15/ba4aJjXh57/A2UK3eP7cxXA6nnOCqObQLoxmwUjBS/vyDEWiBFt3tlPRM2UfFp9tMR5H2Ot1GKpoycxzIrnxlKJxVISU7YB8w2PZ47DF+0g9IomD+dCDHb4FWH2aNXEdoHqVsUMGZXEtidMzb65fOVP9+IM3AYcfVJ9/fic0ebI22T7zTGD0H/7+b8UJmgz1hQXW1g3WGtL3kyi4yCpz5Mx49Ts/eS3SGGSYS6AbwNaVBhCId/n28MmDBDMXVlfUIRPwoMgfa9Abb74Wn1t48jCd8B1sVzNjMGbRxH6BXd1EqqSHNP+zV29US5sVDFUYsDOvVvvHs8wl5jCn5/usW/syznU4YzlOulNJUy0FyAEAGPSGo59eS18F+FenKGWnp3TwY1OOfSltqrnKZHLiwl2Kq3Xor9V3CPCmAGnS9dNnsjOV75Uu0r5efYn2y8U189+azkJcPy6S29oJspwEdTqB1c4gp3Zea4BQYDg7Ft0C/Y72lmhoPHPbKUkBYxLSz/39MiAmxU0pxbb80j9IWFg7zS3O3Irgz/eXzJ8muJGvV147/14GovF7zVqtG9zqhyawmuygO8sh/y0/c7cArzmuZb8129tpRzVQWDPeyudoBtXRowWA03z+3P4MzpRBRXIqi0MFD7tZJ/VRSimAGGKDw9oR7daGcjxP3KP+48tef2kf1+uTbamtq573ibEqey4HRTE3Y76k4Cpg6mxnhb2WbWi2pxlwNe20G4vzxHvCMHKo1+6V5rU751enjXXrj5f1XcdE8rm7HAA031OOX9MmU5Bi356cz6XN59/znOz2PC9bB8r3lutp+r2tNem/ZTRm/cUMIrbTpU+uh61n81oBTBr06z8mpqVs0syIzAClYK3fmWnard3tfj0JrPo8GTjyd9uX1rQ2uN9tfpTB+Mn1oHONzXtPLgKUQdWXzZ1u61G5zue9IYO3eT1tFrVK45xaF5/Jp5ZuyTUQkm2hW2Cb25fZu/7bfvc5BFPV4sygvhholmCIazpqIcOjTaaN2wBXINSUfFObVx7dqe78/d/g++1W869cr+avv1UdABitQXLwQEYGe6hSatSupwGsFRI2ptBiYx7Y6Ke2tKT1sXnrMHZxSIzw9MGD8CPPXqXgLH6l/ofyTDpK9o9AbLbLZhDfOtBrTMTmXM3vy9cp9+fyveVBRr5kHs9sU+W87rYmZHvqaFIAqDFlWgdT5ZhGMSX60PmY56VgqnMnxfhtHW+vn9eG3KeC96ntubBVktVrHmDkZ+i2trafJWEKuY/C+6sBk+jH2k9rzSsPU4PZmAhf/qceYkgZ2CZeG8HX3SVF++bf/b/Vk5s/q4aOV8AxlfHiUIdsrVNkmn3wj/6Y4rrnKZk7jiaphBRqNAy+qG7+7E+rz3/6JwSVT2GsJiauNneE3cYBIGnCkohClzHmUeIxKk1ngeVxgLDLV65Xv/8H/7j6GIm521/fCbB/WI1fY0jZqqELy3XqGC32aD3E8IcdOrOEajIZ4yGD2LhaxqrFq/yeO4WMGcCqhdb6IGAckKn41b2N6vYj4mUID9tcyNJbR2IssFT7IQz1gvukOjnOG+8vsJpytmK9K0DRvO/WvIWGxbf/Ge9Lq0o9r9v+e2L0tgHXE/tV3C99pb/VBIf0wol7Nv2VGl5vmH4ByhbXKAuylXMtmVvb/sq1tXVh99DYb6gBAxFskJhyjYzJO198VH310c+rHUBV7eTq9evE8WRssl5ZaMoizxLMrGWzSswnwU6AfseaO2Q7q1cq+/XK9Ver7//4HzCW1BABnNwlC3KXbOwDYjSlIO2XIT5n3eUeZOl21herX/71n1WPbt+sLl27XF24chGJvBmKYz2G0LMYWqeXbryBhN5Z4u4RAFVZqWBpPIbjbfsSCFmD3nVs4hptPyVdX8B82msa/K1ff1w9/vqL6undr2Ie9VdbgJGwVvuVkkz6pMA2EKfGq1eu/wDG6vdDCmDs1HmY1MhqKjvAe4xTE2tVWZY2oaZcH5trb7l2ODblmprMLu0DydJcA3xJ4DjZQQiHREYUVq5vaWYnG4KylRMUpRdQXVlcqB7CThVQXXhA7RbqIo2zJ81SV+b85WvB+J2dV45wGnwNn/rf/Ot/8sKgXdBPsCUtBN5OEAV9Sjp9bIKiVTDBxgFWJ0xrZiKrb2gFPItXeRqYUinqU66IaBM7KDQhjkPVAAAgAElEQVTr4nFSqqV0fBdrCybtoieYtFbXKGwiQ4/q7NCfTfs/sCo4YNM+m6hcOYutHAO4WsRnE5DLEx5TVgfR0BwaIKWUhU8ae6vT6C6LsSRGRjrZCWpv/CTgC8AUgApU1hRdiyL5TiVKBZVNsxWU1GCVIhDMFdgdAr0WSBFQkmm4BUt0A3B4lxMGwTER/LNQ8S9TyOgK3150EV3MJVhoMvf2eOYQuldfFErxMeCjoNkpFkLBajd9Wa2LVPN+9Ggp0t6t1iaYO8MJ1GBQtQH6AFYFwJ1UpqfoKJwhZVxh3VUK4jwnxVkWm4y22dnzSAZcZhyp8AYIfRtwdRVgcowq7/NUkFfLVTDTvl5Hk2OLKnabm4sBrKYThx36WM0QgA5SBjYBfGVN7gLwmfKtDour3zbPZgr7Lo6UzBg3GXU1NAfBVSeifTYBMzrYCJ5SYAebgMG7gp6cCMrM832+vs1r26Tzqx+iTQrQ7cEeNKXCwkWjgJtzgLtuVr5vbQ0UCDscA1ScAEzeBiz3FHuG3z2QeEpa+jqA39gIjDxOv7cBu7aoHD87PVq98eplNiXSnEmZ/+b2bUAttFBYXN794ZtoTM4CPG5Xn3/xNX2Dowdj9xTgZQ/tENxafLYC65fUaADOpKHLgkOBJ7VO1K3sYzMWhH/w4CHtTJVQZT1PM5dkKJ4TDIYxfu/uHe5LOrlMVRbTqEqPQW8B8mqjarI6V0d43gHkLfaZAzqTMqpNQ/HUyppYxz28hxOtacDvPe2MZ95CbsOTVG1UWYZTpy1O56GCuqkWDDDlfJ/DATR4PRSAEb5GgaRei78xZ/exU9m4Y4Bnzu3kbMo8Z1PAJtS49f4zAJrKH1iU7ClVBB8vPIsT/iHsdnh8Di0XUv5xVrYPkfvoozDX6UucVMGeZaNQ4/mFItwuqC4hEfVh/5zcsr6xoN0C7AVYhYU6DsirXZqKoCn18RyjUaEPCYDFJ8hGsEkB6p4SXCX94keAljOM8z0Yq198cZd2sfgPTEdhpwPsfmX5UUghjAMQXpo5U3359dfB+FVGY1+N4mUYqaGlpv0dM3bKXCCHQUP7YdePkTrjGMua3QDMfPhwOWQjTiFRMD17LnIJdkgRerL0jPFl+8U2TW3rISX/6EjGey9p/LPV9esXw2YERk3PefLkOQDmMuvPEY7SaPWjH94IneNbX92jf5GmgJUtw/uQsR3C9n77R+/A0t2uLlJ8zRPor+4+rG7iuK1ziOWptieB6vu8DjPXUzoBfE/HdQYF9bfRWFpf3cchI1WfwywlSmSnrq1b6XUAm57lQOU0Y75dPVl4GgdP4wzAWdYv5SMUrdxhzX20tFONAvqfOn+lerSMnQ2cA0RnrA/QlYYJe8ChgLIdRwGkGBB5EGIF1zTXO521lBqYALkMKGRAow4Q0g7a8nM6A4w2sBpBW8RtaZvN/ln7um0fLDtTJfPJg76SpVEGBp2Zk8mdTNt5+soOwAnnL4LJ2v2swYbme5rOQ1tupy0Z0C0ISw5JW16gdErKNrXbWDid4ZN0Bv0JpG4XnMnXaAb9CQgXWE3Pnb8zMFiCpS31u+J9JRCRn73pMOUxbo9Hu48j5bVOc8wOlL5Nqy3G3gl2qc2gNq78WtsMOsaum4PdDAbCEut7lZdpO4edMg+tgDFQzRrUqJlyZb/m37uBGt0A1xMBQAGYCggKrKZD0ORAh2ZbTKs2ANut/fm1kplV2lIzuC9tt2kn8bwxJbWRxMwJvWPd3BoU+U2A1Xz/HGTn+zTnUWNY24Bsc7wNhY0Da/CyOXdb1zUA+A0AznIN6Fgz6sCuvEb5e9n+7/o9A1VZN7O0weZzZDtLMUdRJKV4lmyXzTneBjs72Zy+rxv4mj9/ElhNa7DtzmniGfhMbU8xUVor6mC8aF8Kyosv/p2rUwvwZAA0MzSzFmS6drLxl/VLanPn5TNDV6DQ39uMz7Tu5IJxaS5lgkm6Rrf1rLlu+Jz6j17f7/zvsshW037LeVf+Ld8vP1/WrHXOJ7tOkmn5OdPv6YXc/s7sjva+0FyTyrnh/XwGf5qZ57ftl0Dg+7KUQXD56jFNNigzL+3LUQ3bOM1qiMQPVt1YRDbp3qcfRsx35f0PqskLN9BTJcuP9Sv4yBG/mUth/JafT5AqrW17EFaU6LJt1gAwho39IVI/ObyHvXeEP/0cttg+Ps/l69cgEgzjsynXlZiH1hfIX+Walsf3ZWtNt3W7/Ex7X0h+QDebzONS/q0c43KuNtf9PE9SDN62x+z/aOjlZ/L8luTj3HH8BFXzgV3z2cPujc9kftGXxtJ+xfwIgCbVYEn+c6d+98ufN/dDmyWZDkMSYzJwirCVdPBezrFQZ4nX0kGLtq5ARE8UlNLO+vDXx6otsjO//vv/Uj389d9Ug2Rd9R0bw5PtSSbkGBlXH/zBf11NnHm12uuDlERhXbN5R8mivfPhT6tP/vw/VL3osg6Q0an36p51hL0mjXxsMuIEOAfYkkCRGSJ9YBUzZJe+AqB1noOB8xdeqX6BzuXtr76qdgFWxyQfcY0BwV39TOIKSXtxodqfyKCqkyVjGvaHRafHAVbPEKtGESsAVmUATpHtOAqwOogE3GH/VHXr/kb1i09gY+8QCwAg9xPv8RDEj8wybvYCsC5VjVOawExFfq0Zt2HH9VoWvlO5gJzEOFtzJa/l+YWO/a3GhrLUkraU184O28gLld1R+PlNWww7aMUIrSZ07NEde22xyHfbx/Memn/G2ugcrdf39JlILg/dXgs1cTwD12S9+vzjv6/u3/qCehoLyCtCTuMz09QqGQTEPibIU1JP2zyNvun5ixfj5xi1dz4HpPzs419W++hI94KDTUA6e+Od96of/6N/BuhP3Y59PotM5w56JMfgAGJ1EUFhMyPY5y6g6pN7NwF1kUsB9DyH9MAYhB8xFWUx3/zej0lX/14Qz5T/3CbOJKHZnThGQ0m22M/y+mifG9vWq0dwFZTTgRA2SdtWeb6bH/2yenjrZrX48A4Y0RrRHPVAAFWH+DZmcrbuCZ4CP1x59Yd8fx9g9z3kB65VG5AiN2kAO146VK9jB33U7BM298py/Wyy9/M4NgkZOX7Mwg5JDkxMMrGNA2ugBSFJaZY183BncwVi2r3q7ldfVIsAqrsQPyWgTkEwOnPhEn37KhjG+WoAJvHeMfx1ZA32JNn96z/+BwCrsi+FuhOwoZnkKomm2I6h36Cw7hjfSgH0AagKwgrm9DMpBWLUzYz1Low+Ejljg/TbYCydBiRgVTaggyyzT2BRlqXMVSuMKyG0jCju4wUK1VjhzNQgAvYj0npNm1Um4EhAFKDzhdo2Mk8R8B0CCR8CDB2Eyj4C8BUnbjLl2JhNVZZpZsEZ2XcCCIKrbphbULKsbr8DiCeISZ8EY24fVucLqNFe0xT0mFi837R2O34YcG4YkFVAw0Ixu7DhrOJ2VAt0qxFxBlH1eSbLHJNpGqDNqvZP2biXYb+lPtimfTAPTTHwlInTJdMs7KoVaOFPn8A6e7JO2j8TUF0Y/mZF7T40TuHlBT1c4EcjV9fFE47jFnhGJTZSn/Yw2h5AjCnoyZeuvBaMxvukGT96DJORNIQotgUYJphpxcQdqM0ceQTQNkxxmr4+xwC9RsBWK73NwHrUWdkHgFlDy3OXn7I1dVBy6lCk9ERxgJTWkyaKTi+OladykRYCxRqpAu1CxnKwPgMV5+SY8VH70XTnPdl27CayIi3YY9GwlL1o6jCp5cxEC1TJpB5hwXJR2Ffzh80znbrA9pxC6gIgVDmEZ0+eRvXqWQrwzFHoZ4kiQqvPHwAgU7DqFOnQMHR3Ye8+R0+V7uO05xVOi64Brh2Rgn2zWgAsdBM6e+4CC8sY4NdhsDN3YZAuLa4C1G4Dfg5Uly5crF6DEfz66zeqO/e+ru49uEufPw6b1s4E4SYBgJ0Th9jMPKCa9iVbUa0VdVIuXDgbFR5lzFqkSlB2nUOFFaQbdDAvXryAfc0xf9ZCNNm52Mep4+MnMMGpD3BIsTMBK09fIhWGuebioe5vxViPUMDNCoNHVCgUYN2A5eyhQThQZqIgNTGE82phu36AzF1s1iqqyhc4rzYA5XaYwwOwgvsAUk2xE2SXLes4rcA4fgJAvbbF9SmENzZ1Hqb0VaQorlUrm2wMx2h/zl5mUZrm/rQ1Ul3q9JDQvknpXK4nwwDNCnEvP18IeYBTqshjlz37G9XUGKdnOCH7gKkyL9VTkmHqwYUC4lvrS9U4jFBP80zT0H6OOIhZQav4GEA3mNPrz3lxm00M5wb7UOJiChtRuuIF88FDB/VTPakTyPQA6Axzbw7d3vW1Z1wPBjXPbqGvdbRbFyn0dMDmZ/E8jXrHQ6OoEMqmyGZGbk51Zv5SAKq7WxSV4vOzM+MAq5coWHau+ulPfxaSF72Ms8z1TRyvmYne6sLZUwDxl9DrvY+dbIY+k+GEDp0M2jkcKQMF12Tt44gF9dEixdJYXwVOgj1O+6fRaD2kTVERkgOOadL41WjSyX7yaJWDA5wywNWKvh7DJjwcuvvNWhykXHnlPLagnAYSD6wBh8zRYdYYpVnGsKkBTjGfreNUDs1VY2duVD2j82hUTTKKFJagEMAuAO0RoGq/sg/YjSo8nuab++IpbuI5JAc6Bf2+UIJ08UINvqdTzfTVDnzaTlLJJBK+yaBRCurDWQxPvB1kl5u212kDq2kPCyDPD9SfyY5j20dLwVzt+hcBbHfvsxV4+QQtdm1674nT1/ykETDWAWkdjL0MWE0s03bw0bxu6Zw22bsnwZkMSJdgdbvf6+bFvBVY9asZeOfXsuPsepy/XhacNv+ex6h5/dyXrRRN+9RDvujbNrBq7BBSAO1bvxRkS5nS7f5rAlwdgUKjn0sQov0M6bD3ZUFlaXP5OU+OQ7paBJY1CJsDkgxgleypaHNRvCodAqSnT4Up6udjMGp8t+iZ9r3KZy+BsvI5mwFKp32dZAXbvzHLXwKspmbW7cs27+PUY5p/NtlLZT82wYYSiOg6Rt8CrJZ25EFV83mbY1Xav7+XTMHm30q7zgPg9TKo1+3vJXDzbQBL+beO69SAe9lHuV3loYWfKdmIJwyktscm4O77MuCa21C+xzVeAE4gRgAnvb9tJ3nFKe/XrY9zimpOnc9pyN47g6Bt4LfTDptMujQvOp/Qtic9SfbXYO65vrUPjToC9hp0aAaEXYGAeo/J4yjLs7xHOc/KNSO3rrlmdpt/eRwTsNq5Xue+LPeaDBh0X7+KsaFPyvdkOxWUs/8dTwHtqENRA84pTkjgWDpQSWCb3dnrYkAMY0prv2m1/P0pmTULMK/MALvy7gfVMZJRmxzG7xsXCISFsqrIntWxXdhM20yyIi8slFyzVEPCzoIPMa4pvBbsGPYkG0bC4iNSuxnXCSSshgieN2GRGXfVroZeVvRdCTA2515zTjTnVF6T8jiW63eek/kzTVsp+7m8b7kepWukuCvbb/M6pW+UCwDmOeI8sb9MS9YOpwDl1FL1M50HNmnv8dv0dW+Y+llgrF1grT33Axyo50uROVH7Lula7d5LQi/JD2yv74kBmvtJty3HnK3XwrbqzwX4lb5lncmuCRvEz5TQsr38pPrmk7+rbv/iz6qBQ7JOAVbDZwPL6B87Xf3gH/5RdebKe9UxWXXPNg4C/xiGXPT4y19Vv/jP/1vVb8ErPqP9BRfEuCkOsZNNGs/Z3lToeIi6FFeqH/2DP6iuI8O3hq+8Tez4yYcfVbc+/6LaAwMZtyCswBxxtplsx/qCgrXKbOS4KB7U2LcG4UPCAsZqFN4eiXhw2urxsOlOk+F5iizHCQr29lrEun+yerh0WP3sw/tBaukZnrZSNprBrGmOjP4a8RDOefjEvcTEZm2mfk7SIH6F31SMQ3JET/p5J/fcTh+7Ndr6YoK3AeZl1noB3IbVtBfkDKy2MlbCJJLBN9fCfI9ua3N8qrHIN9fG+sqt0KIEbfMcds6oR3sM8c5M2NXnFFonTXzh7teYgoQxs3WJj/nuwbaGwNCmToEJSTzhewqJQjWdJVRJvPv0w7+vfvY3/6U6QnKu93AzCpBdf+Ot6rd+75+S+XeuWiFpeBtyzp5jRRzl4w+whw9hm0OwnFeefFPdRH7gMbjDBpIpFkIW2jRD9uzFV6q3f/wPq9nzFBfG/qJOTcTdQsPaVUqPdx63Dy61geRwRf+E74ydskbPUIdoZ+159ekvf1HdvflZ9XzhHgdUYEWQmcRUeinuFgcNmNaBRDqIQOcuv8kc+IBigG9TyOptgFUkCClgTjK2lXjS+uUHsLkErKaVoDm2pe8UdlkQE5K5tH321hoZr6d9JzrOAwSjT24pUKwU5ShYhzSvh7BvH1Cs+vG929XKs8dBwFKa8cKVG9WFVwBU5y5EoTtlDHcYD7Go5Ndz6T/6Vz96YUq14MggJzUpGDLNfyQ0LKWIj6MZ6k+1GKXDq00aFfBMbVfjkKDaqo7Z0I4DUDXYz8CqG2dChg1sLVolmCqgtguw6WYqeCrrM6XagncD4qyZDs8Cv0kFQk+SUhEkwZDEHg1dhPC66BpHBHad+oxDAI/DnC5ZPGiGhUVGqBW1d3c2A1TyNEh2pJqYe8G2U7dzI8BMq3BbQds02H3QZ3/vAdk3tV+g1rxyJ5Gg6iggQj9MzqMjQBM0Lfx5gFNwANBwzOfUiFDTcICNe4R+O0XKvvqvnpxaoMiBMlXeYZ47M11dvICmI0xYmWXqrFqs6t6DpeoJlb935WjTx4PDo8hijjKfeD4W0FlA27NnqbaOIayj/7C8tBAgtKdWY44bY7jFIn7AYjk5daYanZSBR+V6tFqfPn0SALfaqj6X+ooWyxlQU8LTMwt3Aa72MFn3EPreB7wbGsCpFLTGqdkBRNyHtXpM28REXRTVIYqTDoxaZN8+VmYidHVl/noSH4BEb4C6Iyz4SXvHSvY8A9Xun1PcxsVochJxZrWw6MdBC3TJ0GWc1SfdAdjRZkcoStXP2GyhPSpgljRGAUcZ7zgFk9fIAnLjxpsA3OcAwWXp4cQzCedJ495h8Vqm8vzK0sPq9VfPA7ZiE1RrX6RvZB7uoEUzO38WR2sU3eEVwNFH4XRduAjDFQfMiRlFuzwkAGBWcmALEGuU9s7zuSvXrqGV+TQKVi2jQyqDNzR0FXOndT6n2qnhm9h3Ou4ArzPTapjOAbIBzqPxauqKrNwnsBe/uHkLmwB8xdF87bWrUfTIxcvCbur0blDx/vBQ25wI6YJnnCjJSFSndXMD4eWFxyG5oej5m6/eACjtR3v3CQWWFjhAYXFBkyUcQPE/wGtZwkLt6g2r+et4uXgILj4DcOvDLidxwOYQb56fn2ceIUdB+wRWmbUwVdH4GZzGURivXqCHNX7qOqkp59gYcLh7ObigSFIqOuCiVztdwdxLJ72u6b31Auic8YDE1HkLWz19/HX1/PHNanoQtjig+ADyIedxKMYoPBV2wlqj03JMQTYB0AMOQEYAreeRi+jn0OQhWqQrz0kBYh4esP54qn0aUN91au6MGsQWlVsJPekBgGuX/glYu6ZqqBX8GsLfMk5N85cBPAaLenFxhyJlgLAUjRpH89c5scY1dmDb26+7pD4MI4lw5tz79AunlGjlHB8BBK98Xk0Mb1S//9tvVT////6OolSPolCgG0EwS0ncUSt3bGgiZCi2NpP+mk6WUygK+NFf48y502zcrjHrzIMtQHl1b+3bQZDm07Nj1Y1r56urVy/E+nPrq9vVc1i+ewQX21sA59xPh3r+3CwbHs8+rHxEP8Aqshdg82o+X0TfTL3fB48eIFuwhgQCADzA+vYWgQzFyDYOAMthqE5ffI9iAHOhp6rzfsT8d1Yq27uxh171zNnqgD3ngOdwg9dJUWbCSr4JOKzlAIJVl9yclhMe60gZKNYBY/LEa9Zr29nqrH6dArrYkCPlpA28Zefq5IlnAsTS9pmcyfy51K4EIGQGYCRQBculBHe7O5fpnjUAWj930zFNd8tfuX86g9x2e9L7UgBW9EF2jhvoWXJCkgOTv7oFcpGCUX+VAVvys+u+iXGJsLUFSne2vbOvS2C1m2PbrT352ZrP678dg9bYRSZN3TL3A4HI3AcFwNAN8Mj3tX2lk1b+XoLZOWgu29QNmAjWdP1VBsXls5dOYxPM6uz39EzNwCEHvRlsTan0hR14SB/PVTuyjnxtg06c3DXNNrXAkbDzdr+ULBPXpAxg5edrvrejj+pD2ayRmfQV24FcTssP/zJ3nc9c21mrqFzdpqZNNPun/Hc3dmf6ux1y0jEv7TjGoZAiadlLzdyyvd1A7m42m8er299KECaPfQm2dXve8rVuQE1nkJIOtJvP9nJAJtlKN3svx7m8XvkM5evtglIeWCYCQ/MrXPwTr6YXmvYZx2z1AYpsO5/BPUWmYmaUhnXV7MNmcNZhl8X6HntXaKomNmpmXraft/OgpJzX+ZrlXGj2tX+zvRmANG2+BNPzfZpMWAeu7LLcH7mtbUA1MWhT8NkOUsu2Nfs+z4Nvmz/Zbv1sTgPf4oA+/P863d57lMB1YhQm9qTrUlorzPxxLyYYxwebolBnH/HInU9gXT24F77l9Xd/WB2Pnq6WIb3oM8SXGKJsSKdiMI5S0rIcRX0IY03XezP6PPhWY1dCjrvCaNRbOKyeUvxzmeKic5AhZs9ZpIrsL6EIrhtrWaybGcTrXGtz3+SDvGRb9cFqw5bze5t7SedcbFtGt7W325yK10oJn4JZm+2m21zOeJQPl3WCjUsESP23oHi2wdz29jxOLRHUs2/8TNbt1Q5KkD7ZbJidDU0AWIY/XUcCFCueu7kY1fO1PCjMj5zXhpPzLTPGa3ahgGfgBQlYNeV6b+N59ejmr6rP/ub/rgb2YZ8KkhJbhLjl8Ez1zo//aXXx9R+iXHW+evB8OyTzhomBFmED/t1/+l+r3q0nAaz2C4TKkOcxjkJbVUApsagTAIktAoC9+u4Pqp/AOrz2xvvV/SeL+Mq71dc3v6xuwlCU4ThoXKPUGtfrJZ6LzBF9Fg/R6+4xnk1sydSnAbnyU3DbOiXz4AGnYKsGa5UMVwkSE8gW9oI/HJPZu7LVV/3qM+QAj8arI5i4+8yjQ0FcoQ39YMC6HnEUfu8DHDMtWlDtsLavsIMMdqfFo3Yk2r5AXlOaa0sao9aDdOw5rfHrMPB0zaa/kwqkZ7vp3Bmadp4v1/SPWq9/C7CaQdf02WS3+TU/Zrynj3DAeJslKKZ1ABtrEJxIkE7JEjOxxUHGWM/Hqb9jsb1JYjNZ8QesQ0EWAxBRxk5S6D5x5ZfYw8//8k+rnRXidshDc+fPVpdffa364U/+oJo5d61agrgjsAoSFSudzyxxaBRs5sUu2AWSKR/+3V8j53eLDOLNwOuskXSO4tZXXicDl9omfWPEZI53xGW1vEQ9mVo+htIn/BfFRLHDkA/U3rRotYj5+AwY2BFEtI9+9rcUff6oWl96Wh2S9TuKFvHAIGs7ZKVj+idqtPC8exCPTp9BG/utD2CtvkexpzcB9qkrQwb2Ae04DDpsXW/DPaIgAJSmkde18rVybyztpvl6Koyc7DrJDcK+lSwJUPwCWbsNilDL9H14F1D1wZ0AXsfAleZhqF66Lqj6ejVN2v8mtUs2KB4uNmdBuvgKnxHb/MN/8T7NByiD9Wf67gCp/6ZWy1I1jXx4BAYoP6XBC64OAoT1e1obYJBBsMCQwGMOcJPOSAZWUyCWFgk3Pr9F5jfQj3yCLqegaRQ4Cm1NtU4F95IgvLR9g/eNKFiFJimGqhTAC8CTfip8q3sqQ1NwwArVUaTKtHELVllIB+N1M5UNqiZq6D3ymRcBhFIwhzsOepIAIOBWuw01++lT2F0U2jHwP2KBEVhVHkCAKTH5AO32tgKgnRgfikrhw5w0RfEf2GcefgrWmrp7AIDywtMfwCULWQ0CQPvtknBgug9gnCCrTMA5QL5LF0nLByQVAHPgVwGWv7n3BPYuTD2qwB9EsSEAM4FwvtXKVNPx4oVzgIRTDH5fsPq20cv0OWWgnZqhSM1zin4BWB5CVX4BU+5Fz3DSk1VOgbETWN1mUdgA8FMjVd3ZIZF7TvUEyTGL0N+0wNP+LqAnk6SP9u1xjX3YtKaNJ0F6C9HoKKVtUxuxkNc0/S9D04ryz5BE2GXxcRE/jW7sZarLnwGokQEpcD0O6HXv/lNSqZ+hD7kWm4iMYavNm0oxjHajYMoBJx8HAEYCqxaJ2oDJ+Rzg0sJKgt0WP3PhG8ah8sDACu9TFvKyqJHsT57VTUkNzy022AUWowvnTyHfcJp0+D60SB7C3rUI2ATPj3Ytk2hxaa368tad2JRfgcn61luvk/o+BtBmZUdBPABwvnMhsIT791UPHj+pnsASFugbp0CXzqSOiIv0FOPn6rGPQ6NNTHICNMlrc7NTceLppNaO1Ts+TT+ZnnT77gOKG5Fib6o54O6FC2fiZFF9TIvDDfTTJwBWk5MA7n2jSBCgxwkjU9sUTH3CyfwSWq97ALWnobTPwbzUGV7AuXSxeeXaWYC/gahQL0v20cLzWDhs+wzAv5tKkjQQGE4ppWrQOubnz5/Bluf5zDOYs9ji/gDA9Hm0SK5yIDCDLgyV7HtwUCYvIVw9izMyCmMR9qSnUyIYrhNxvqYNWRCPdcFFi+fq53cBcSVBPOM4ZBFc4nRu6dGXVf/hcugk9R9Y3OoAyRLo+egKa9/THAjNw/z9EH2ub+59yWTer2bP6HTMhl7v3a8fMUOxPdY4bXuQVHnnuYD2GcDV+7CNPeiZIP1/jH7pw7Zci2zXUB+awZNDXAs2ZrCGeT7A+J//4g5A5Xj1ve//AGbFQfWIdq5uPcNJd20cqC5ceru69vo/RSvnNPo2w8zP5er+Nx9VC/c/rs6fHgAcHkHr6xbPCWtgWqkW17W01q0sO09JU8AmtTA1ejnMY7cAACAASURBVMexmzH0caeQ2hhmwh5h40p2LDLndq066ubN+jQCm9oTOZaOSIm7fu0Sn+0jrf8hGj8raEIDRMN2nmM98eBmHdbvBg7gFHa+inbrDlIY+7uyzfn7OIdNFN56Cut1BK1iHbiN7X60cs5W+4PXqhejr1eDExc5EKJw1QFi7KSHvIBhrMMxCkt5ZYe+hBlwaGGJQQ5cGE81bg4PWZOH0WE9JqkmWOxZX8pNNwXeyR/SqSsD8U5gtb35pk0v7Krw7EpgNQcMZfCb05La4EhA/9GEVE293ksDZGgzSNsMwE5g9ducvjb40QZXA+DKQUY8eu3Eph28BsZ+M2A190UJzDQdlfSek8BqCcxkULAEnTvBidqxqJkiXrPJevO1DlabjMv6OV8GwLTGsgZ04t81kNYEBDqA1dpesnNlW5NjRb+F45iuk8c9P30e3fqgvgGstsywBRiUIFqMTg3uNIPpBMy0wZDsADYD9PJz3YDVMhjvCkbVdt5+7pxFVD9ZrQ2arlOmLSfGVxd8qxXk5DFq2k8GnUqwuXk40Z6T7U/bxyktK4E+GViNsQnk1/6s210zGeOwLYKroq/z+4vXuvVNm4GeUle7A17eN93z22xSjesyNivf22Fz9X26tSf3RAlSlX1bXjO/p5TUKO0t/95tbpfzuGMtKvs3+jBG6cQlSpvONpnByiYI1LSR5me9fwZV/ZsgTgkCljfP4EnHa87f2kjL8ZP5k6+d129B1RIYSmOertZck8t5GJW6a5Bc0NP7CP6Wn0nrWCdrM8+DMrgr+760qdwG2yrpwOufZI7GJxKQkiUROkanbae5vbkIWF6X2sFl3j/b49sEa8uxKuUAynblZ8gHKPr/slQzKCcw7LNkCYL8nHHtGljNR3SCqhI7lKqySMgkh9gvOOS+TXrpCkSGOQgKF9/6QdU7jR4ffo8xZEx8x0Y5Ey6kn2D7cpLcAcGuqba+bxRSQhSvEoCV0IDtTOLr7ePTLd65w2H/YHUN4GKfofQZeizYwueMR7QBgdU8IzIbNMDBl9hg2X/l3GyuI02baE645pyK+6XFMK1LXQDIaGd2g1q+UjurobxH2ofSVbQ9CR/ew7GTYdfdDms/hE+ZLZW1VPPhRbn+5HnS1tIts4UiJ6njCb5tbUyuT5rzjoa7WXONifkW/eL/tf1EmcuR7hvAewJWZZ4d4q8/u/N59clf/Meqf+8ZMcQ69gNcBXnp/6fsPZjkSrLszJdaK2RCa126qrta9wyHnF2OGcndf8k1o9marRlpy6WRRtkz02K6u6q7NFAFFEQCSKTWWuz3XX8e4REIYMjszspEZMR7/tyvi3vuueeeDE9X19/5MQV2PqomL9yqnq3AVgNcMQNu4+Wj6u//7b+ujtco/qqepOw8/qA0mlm3MSdsgntVjAckLbCECzffru4QHLj51geRdbpHptz3SI796Q+/g/hBERz8a9mqCN4FoJnmexhiPE/aDz0OJ/3bkDhIKgFh3xKyQldVpiosR3GPKdiqFscegmR2AtFmba+v+vSrOcA55k3PBJJcZo+xFofElcCqfQWuo0ekxmvwtJPUQTpvN7bFBLLFwCSraj+zZFvL4yoTsh6deg1tzquG3TTOd81zWmmzsZ6FtEPrObV97uT2tLehtM/GZ1o28LqFvOZeYq8rdxbLjfcOPCJpjNov+kQr1AZSLlKMaIYMxmnqvmhvkoBcc/Tnzd4VnxJM3YV4ty/RhevFEZZuGBGH4j07ZF0+uf9V9aff/KpaffkEYHWTlPPzAHo3qo9+8lfVeUC9l6sAtmBLia2q5mwCVlXpW3pOkWQKZX31p99XcwSk+sm4PH/xSnXnXYpFQQIap1jzFoSmjX3nt8EnxlCWqr/bpnowY8xqm0uHrBQE86fPog6wsgd9SNkdgjd99rvfVQ+//CKKtg1BvuqnPTh6gM1LUeDpiKCBe4GZt+OTZ2jPj6obdz5En/QOuACAPzjSjvid3aF9Q6JLLO16rav39XLNLNeLvBbktbcMwjTOzzXhz2f0WQzkydtzTstQ3UF6YfHF4+oFDFWB1c2QJN0Hv5oCE7lTXbh2l7T/izz0GPPZzEtJP4lNns+o4jBhY//qX74PfpOq1kUVMB7IhWUMptUY2qrjIOzDMOMEWPuJesQ3VeOsUC9TrZ9NydTu0FiNAaDZkSqpg5gA1picClfT0QJoB4CaFm+SMbkCGGbTjLaMAgQK2KyiV+mmPKJ2J39zM1Qj5xhD3dkh7ZrvXvUbYFOOwbBTf3UVNuEGTLkNKsCbnm3kJSIwpIJrNIJsUaCLFH6reAnu7qv/yZfsVZ9PGQQLAS0DXCyvKB8gLd0oOgK2Ck/TJhmRJ7D/9kj7N53aqI4ssn50NAVYhom0uvDJqFxbtWCSwJh94lIgqDEaGonizaaFq4e6BeORrmQxHIOheCYVPEIWQDt+/mKx+va72erR03naywboo9GmIQDLCSJTnuuUICDLJVLbz51FW2V6lLGz/wBZGMtV9FCX6NNl2nMEWHGCdMI8xY4E1mSmnWLxNf7xlII6ygOsw2Y0/UCWpIw5i04Norc4CIjWh4aHm08vAFEP4BNBEgojgdoDFFpRLmnAqC1jFTikFwDjT52aDo1YJRmewZY0nd0NWTbiOTRe79y+UV0lvVjwW8bs/MJK9WR2rrr/LdXp43AkmCbQbsREjUh0dWVUA7iOohM7xNhZdGyVFHmB2+Pj7QC/ZN0KDo3xjENozLiRBdPVzo6NgGp7sGYRNohJZBX5GXQsL188BTi6Fe08wo7Gx88IXwGsblR//uwbAM0uDntnqw8/+oi/KciPLVAdcnwUOyJK0wWj+oAxERDdRiJgbt5qf6sUTDJ1m/6T/WwEBxtUB8egwg7POfd8nX8PVNeunIl06230e12cjYK9fAlozHtMMuljDqqJIo3fiNMQgy8zO+YVWrA9LPBTaHtOwE4eQkdH3dwFIkka3QT9IZNxgaJWFl6zL4bpywDiYLMeHO4EU3ZyZpy5jt0zVxYWkEYwZdwIlUxo5sAac012rIGF6zcuYk8LIYkgo/U8Bc02YO6uoM25dwQYPnaumjp9GcIxws4s6Jv7w1Xv8Dlo9GdZ0RBVZyM/kZkK+H7iBi9fIKfRuHUYl3GjC0FrngJn1sXdbfoIMG579QWL+1zVs7tYDXdvVqcAxgexW4Fxi6NNYCMX0RFemp+tPkUfaWlllr93seGcjfl8/x66rdiqmqkT6k1z/x21wQgwnGc+LlHUzQV7AhbxWQpRjQBibgM4riIXsbFGHwAqngOU7yPY43qxfzCMxMQhgPZ6dfU64CLr2IuFx4CoqwR3DEZht2MX2Sz/ulrYEGgeY3yfk3JAKsWzr6uu3fnq8hn6CAB4sN+CZqwzlQElC19VpKjB+kfOlL0obGwUMFU7dL2UkWEVVNdg5/c86fqUETDwHevkJDqzZ2Ymghm9ZGE4AmPXrxDlhqltdPUZ4uay7M/SXwbZxghIeI0lQFcHYpcgivPO9fVA3VfsZO+QQBPBKh2gbUDRo4Gr1W7/rerA726YyupAw3w92MYGAVh73WMGJpkxgOoA04dqN1dr/A32M2vK6jKb2cwN9IRORzVW2ShHccjhMBP7bE5hrkGA2MuaB610EMgH66Zb3spYTQCm9qRdxVVjD8uM2FedkVz8Kh3ym0552uDLz2YWYQKokoORHLHSKS+d/RIcyO8p39s4ZKeFKw7VJRDT+t7WQ2fJkCwBuXjo4qtTEa9XAZP0geb9mg5OBkbSc6XDmr+XwGo+ALUDq/lw/ibnKtLF63GtGxE/GqBs/Sz5nqXjVTq1ud9Sil0zTdl+TUf/evzqMRb2jfskj61TE+I1HdV2oCZ3b+uYvgpc5r9nYMQ+yw5pu0PuNdsPju33yWPUBE3iONkAgtWeSzbcdJTTMya3tcXjbevXfM3SZv29nVFU2kke13bQIY1jdGvMb//bDqyG7QejxsW/PrjyztB5izbXc71uZydgI/dP7jt/5r5ub3v6vOfVBNa0rwvltWLONDGqxp8yuNZ+0H+dY5D7qgRr0ngU61p99Wwb/jMDm2U1+Ty3MoDcbEtcMAa9DAyV90lDUeoW1v1dr4vle8vxL/skv6d89rIP8xgI/vmeUhqh0zM3V/D2u7T+u/b/4mzpV2bOee/MTG72b3MtzoGz3K7c1iAI1ABwmSpdrrvJhhKTtfzK1+y07jSAhprZGDUnauBWUKu00TROaT0t51CrDSYGTgm2e02/MhOxOSdetSn/ludC2f+5CG22zXzP0onN91DKwfRxWaojBLLLdPlXbDj2rlqeRdJURFbwByBxDHNGOSS75zHsp2WyYa7BELoGKHBAEH6NoqJh0/Z3BH/0W2twkLU3tD0Zh23Zk7xPMpCFTSXoHNMfvZ4h8FFO4zeRilZ99zVnLfr9AlllvbR5W5+Qf5uymwGG2Ev8Vw345P0i+qyem+WczvZVMnTLcWtfM9v7ttM8ag0ev3kOxPXqJSPfN++/ZTsaNk6fhU/uc4dMmyy4ZCN5Hw3STA1q5rXF4l7WV/B1bdbPZrZ1tid/loGXBEG8up6VdtX+dHlWJWZmE+wJkKduZ25rx7UyFjR3CuUh6nov+BpK0ln9enP+afXFf/9/q72lhzCiViBKgEXALFRjdQJ24OT5m9Xlux9Vc+ukNHPutUDQwcZi9Xf/9v+qthdgswHG9kJ+0C9W1jBqygQIRV+CkXgGEkyycM8wNVvOXLpR3XnvB9j1nQCyvrv3DXIAfySoYAV1CEpI753gPyqbJ7AXYGSW7Imn0N6ldqf1QDAuSy0qWzZNgSLBVf1BmatR9Bj/foTXLSi7jhTXp19C1lqkvb3Iz1mwzWdi/gVegi+mBFyciZVP4AQe/OKw/yQRkG22PEuWfd/pjBk2UZ/b8+cba2N9AEhsyARSxT3rvb5hzw6lp4S6X1531so29LozcXlmiLU2DkFhTLHWBtrJvJAwKL6SgFX3KfWjBSMtng0zlCy/ly9nY505BVN46hSFpUanuAJrDn6MoLdMVNerQ7CHZIqh9huAXNIiTqeeMfzVcXxPiyQ9e3i/+uJ3fxt6pd0nFOpDEvDm229Vd9/7uLp4451qiUzazT1WJa7VB6A+CgluxDousEO//vQ31ee//3U1/+Jp4AGun+988DGFou4i/TBGyjpLHz45XiO+fiIQZXmYPNeSjdkdsTg31gLlAmMe8bIyACMgktsrL2nvV9Wjb75G1/VJ+I03WU8l+M3Rhh0kJHd2kYujz5RtERPqhxT4zgc/rW4TLDt36RYZraeqZbCCTfx1/TwxjWCB1cWr2vedco1oH+Py7JftK5/h0tkx1VryO3A78LuNlYVq4fnj6jlZp3NPHlTLc88ChzpFYaqL1+/Qd29VZy5crwaox7IjoUmJypqsFPdjL7JPIkBIz/pZgNUPIg5m2oQOsODqIOCfzL4xUtcnAcWsYidb1fT6PlKc+yzaEnRdmabqkMriStUxk6HWepsBqroApjTUACRB9k0hVl9Ultw8QJ6akjr40ywIMsieUFxJ1uQkRY78tiCUxa521JLEQd/ZhsmIaHRPDwy/cSnwRgP2Iz1XlqeFkPp70QJFb7IHx1121xLgQOgj0Q6BVYFW0WUBQPu7L8Bi0/1l6h1Fqu06LNE9DLgHlmc/aefB6A19UAsLaXMoR8JWPQVYIetrAJQ+NFgVPQcEe07F+OWVdZ5znzaw4ZNm2wcoOATYOSILmH6Uaau+7D7SBoq1q615DqacsgACPWo2Pnn6onpEn2wD0u4Qqdi1YA3XOIcW43kYgr1sBkuks+/tQsGGjSYwd5Mq6EOOF+NjERzBwPVNmKmAMX6/eP6Svl+I9F8BzUmAT7UmNy2cRdp6RA0wbsHoMXRVpwB9ZXf2UClQKQb1KkcBLkcYNyPAG4By8xTc2gAAl/btwrHL9fZBgk1Zv3jpfFQuXEVy4fFjUtEtNy4NW9thLGTczcAgnMIG1L9RW9VU6GDWuogIvin5AOgjUC14OAzAeOb0Oa4/Ec9hwa6lxQXuuU6/rgXbdoznOgN4e/HypVjIVldXAzBNzklvAJvnYQnbh3PPKS5F9GUX+1IYfAK7V2O4H/1eNUAt4nMfbctdmIJWjJ+hcNbdt28HMLu6CtvzGLF37FudzqlJdG1hOGrXW4z7g4ePq0WYw1tIJ+zs6KyxMGG3pwHBJ0k9F0jvIQiwS+qSdnAeGzhH+tPLuecB8u0Drq4CVgazUwYg87UL4GsY0NA5aQGwVarMbyppAQg6SPsmJwC0mcMyGreNGrGIegiy2NUwc2qF/loAiLagl4crgd5jbH+C9ihJYQRWBvARfe7xspsQj5FsgWw3txVs24Xlw49uB1grKO98UjtW/dtt0N9DGKlDo+dI/7+Aw8zCTpr41j7M8YEZihmxsaNPctIN4zcfmlikYv0A3AzOqqwy2tSt1orn79DYVQcG6RGZ9qYkEA3rYcz7OOR076NLc0zRNpQjbOM27Rd4Hue5d5F4+PrLP8KUf8g1SOWHcTnMfFtfRZOWYm4u5NcuEm0kSrWIxMEEUhTaxjL9atTx6tXLXLcvFYaDae/mq1M1xJwzQmcVzTOwdbt4zqdPV6tHjxZZdIerCSLIBydoMB9vkF4/js0J8uMkwOo86L0E0IwuLk7E9urzqmsHTZy9haofzdWRoa7qEqDnnbcvAEoytyigpYbv5oZyI7IrjqvZlxRjw8ZPs16MMt5LiyuRBTDC+uAJ+xls6T0r69I+Ga/jsPbfunutun3rWgRDZp88AwReYC2CxUFgaAV9azVk3SDZiVmvmPfY/5zawqZ4se8pabHBOiu0cf4MoDlM5ufoB0/Cah2EFd4zcb1a3KMtB6S8wE4WqO1lbvQfkyqDHXYx5r2DpwGakd1gFA8jMk4QYQemvZrYmxxgRi5UE+duVy83cbhYw9I+ooaV4JBjmw6cKaoZR+zmfhu2lP6ZNt50ZOgErPp6b1QISM5Eu5OUnej09wyu1cBDAUq1+tVpH8z7XsIyXgVVS/Cl/b75YUonPrcx/2z8LT9ndvSaPVE/V3r68qu8X9FxPmXjn+0gTyeWau7jdOt0MG2ChKlfM6up3dlsHMYjGtcEcNqa32xPOCzN5+jkSOVWNFLG60+XzxL9VvdIaPLxFQ5jAKvJ9Yv3R7N0KvJ4pot1co7T676/KZXQ6TmaB8EErjad3/RcUfSxjqyXVbNzP+e2lmB1O+Ms3zf3e/psYqLmrwxipvak50ttye9rvjf3XXa08/1KMCZfN7+3k6PV/rfcFw1HLIIToU4XbYoxqp2eNDw6PXU/2d56rFpsOQMgxXxrt5OSUVsCISXwEPMlUoCbzMg8Bi3v6yAF0GmsytcaDmUHm28Hp0vQrwQ7srNQpqeXTNz03kSHCXciGWdjJWz2mW+pnfW6v3OxuzCHALCaznTTTjpZd/O1ku2Wn6kBylg3QWeV6wravG4eN2wqnuL1X+UYCaB5bedOBok6O+CvskzbbVZQM4O/uSBTHoPWNrfOlbKlZT+Ua3m+Tmb8+b5SBzb1WWcwtXN/NdddP5vnfgZW8701uXYQNdtjaXt5rtdD31w36vmV7dL2C6r6WQu2ZnawH8jtaKw5jf01AUSCokkpB7+Ic5wakzurC9XTr79AFmkJhtWt6gqpq1v4LlsU1TkiaJ0CQWHQ9dysn4c/RAV7SDiec5Xu6ubca8BcgES7GJTVx+/7knoeP8WH6alOn78QGZiSQo5klbkHWDS2nje5gJ6srnIOh83V8+p1e3eeK431rVibynnUbp+t55B/xPg7TIuY5cWc9fp5L8lnDj/m2FmrxDTyrBlcztXcrjJzx7/Lbt0FVO2lL7PcQ/kMuf3lPll33htg1XpfrZ/n1fkus655PivX8HJONuZGbB76ES5vTWA16fkmUphMvxOAny//x3+oVp98Vh1vcQ4Gz1Hy8DwAVj/V14/7J6q7P/xFtY7vLeDTb0o0IOiv/t2/gQRxn04EiziBtaqWpEWnwm+WIa/8iHgCGVz4r/3WselDxo+6Anff/0H1znvvB7Hqs08/gbV6D5vdwr92TaQgMRlzBhviO7iZ9fobsFbKEAyw1fUTgCjALn4fhlghSSoxVqmRIGOVTD2LKA+FHAAFuyA+fH5vqXo4S72M3ilsHlY59o73xzUEU5Vew7eK6KZ9BbCa05uz7FY9OKVdt9t6u1mGTTR27FfP2nm9SIei5qfT+avGPQPwq4Opb7Sk9PmWs1aeq/XnQls4npDvAMQSf9pZntnGrk0SBnvpH3Gffvxm09oXXoKdWJAKf2rU7NIzZwgmQRCCoCiALvlNGQhZ+J6A405hd2bdWuMj3bvemAN4HQFnmYIgszz3tHr64H71zR9+C1D5bdQTOQvGc+fdd0njfw9g9S5ZhIfVGjiCetCC6V0UuFqFNPTs+2+qx/e+qOYBB62dch5pkw9/9PPqLYDVXXycRQDZXfGTEwJHaFTX+g/RQgsHx1djwa8HIUDDtA8JjNpo180hQNUR1uvnj+5Vn//uVxSVtk5IV/U2APCPPv5x9fC7b8kQ/QeKfi/hZyLFF/48gKT64Tz8hx//RfXuD35GNutVNIDPVstkVKuzeqQ0gUH/kHrJkg+1vRRGlfez/FLr2a0+v8cCnc6Jgvpmv4pXWtfEfj2kXSsLs6FF+/TBPYp1L2AzZLlDWjyN1N1lisydu3wL/GIamQICJDy+WKKs44Rxig0yIy0PIuuVtSNJC/DzX/2rD096A1D0VcArTGEAKQA1LWWrTiKsOwLAJPPQzcrXXVBjseJbzVAX5gBWZahE17uwZyeodpqiMpgMPtJYoeBncHVNliGOvdqUAoAK+R4zuf27qSGmt57CePtYbBQ13wEw2wEgiYWo94BFgxRYQE3ZXabor1kBHSqX6bbjY9Ok118DQJkMoPTxo+foBD6NtHELNQkaKmXgxupiuwnwuA5oEdXSMXZTzXeA+AVwBPIGAF+VDjAKGpFQriGVeBpw7NzZqfi26r19KXvyBenQc4BNi4Ad3dC21W3dBZU3jd37CQ5ptIJmu4gWp0JdgIGAPafRRpmGIacOqbICq1SfX4RxatV3J+9OFHsibfuqBYxMG4dhicbqOsxdi+BcJaVdcNbD2hz9u4Ee4x7p5KZI9/QJonIIAWGV4WgKiNIM63xrJWZey0wecKxZUIyIqSk7hp7GCD9DU4YNwJTpcVKjFco2pX0FyYYXPO8cmqKbbLwB47v4Y8wyJWdmADCJ+s3CipsLjZmtSP13c/ZAJrglC9K+HwFQ9/4yGQVWj1i0BEKNdO/BJLZ4jiDgNMD/mFU+6U9B012uOcSEP4EdvY9cww6MT1mUZ2BhjsCI3gFMml+wMjv9x4P2k5JxjrTwM/ShmiF+1mJkIRWAHSojYGGmJ08pOoZExCIsPzfKLsZzAgmCK9euYmeymPfoI/ZZUp2PYH1aKV6KuVFMJRcW0I3dBCR2UVFrRXBSHRaZtWqzCCyfO60+zkQAnqsUX5qkX51KHnoMOgzTJ/cfPCWlHCkMmeOwUS1O5ZxVXmEFAFAQ0uqQ0n52YF8bgR9g8TVNO+uMmdYu4Gs6g2LZGzAV3UTcmNXEFYj1ELNBIENQ0ZQqpSEUR3ch7+Xg4HzXlmVDe8gRpNxXXoMHNAAzAuBLOSU2bNYM0r1H0Pdd2cBlBqg76aGC/MApUgBO8R4CH9bUco55IIl1w9QTH50lMVIo1Fe28iHjKlM3An0clnmz80fN3z4iYiT3VIfbi6TVEBgAxNxC/mAHYPUSulluXJtorD749jPYuo8i3SalK6j3qbatxdEOq9tXTxMBRFKDdUYWxTSSDIIdp1iXxsZZBxnkRZi+X311PzSiJ8i/GARYHUUWxCD4NezhypWbzP216o+ffIvOLIxWDji9gOjzi3Ncj7SzqzMA37Ba1+jvU2+Rrt/FnHiCPizpJHuwNneXiZ6v8vRs3FMDiJa/hXbNMkwObBtb2CAV5OlTAgis9Ba7c8M/A8v97IXL1TfYxzw2OkR00rX54aMncRgwmqae8hDvfe+d69UN9FW1TVnRKzBv5+fmmZ9qbRtZ3Y9gSjfAKrdkPcR2CFIZUFM323k7//JZHEvGOFDcvXYtiqMtodOrQPnZ6+9WK4fD1cNFMgAOANIJLOxjS2N9zGvZDSOAtkOCzQD+BJRYWrE5KkMyf4+QGejtO0slViK/6ACtiblGJkXs+sG0Cr3IKBpTA6s10y1vshmMyc5Xdsv/MWC1fZNuOqMZXPBnDU7UoFsTGCt2/WhPvRPW4Eb51+wIZEAgO98t7W85GJafzuefJrP2FQemeHt2/tIRMoNnJbMynZJTWxJjsNNXO6hWOlIlsFG2pdk3ifmX79O8X7qXKXPNtuW2vNqOSJ2KAG0Nrsn46tDiGg9quV87GJEO1anyaQCq9eGxTP1/HbCa29ruWKTXO7iEBRjcyYku7a4JaLi2BerQGI72z2b7fBOw2gRNEpMmAQReU6QyHr0GtnJ/u7e1sqtLIDCPdTm2pR2XYG4rsPsmaKy26XoevwKs2q+RLty0zswsbtp3spsMhJQ22cme29mcr4Jv3qzdLsNyG7aawErv28pUzqBTbkPgwQHSxkSLcTUw9KqURWb9hiXFfRILunVOpOu++lSls5FsIng/Mb75+ZptagKmeS2NtTVyE4u1oi541j5ny7u/CRhtnyNevwQr898zw7G0mXyP6PEO4G4JJPuWYKoKIpmuyZmgtNv23ko4c9PO8/rkZ3IbzQbxOhnwbAePymcrr5etOTW5yfjJ45bvkTVVS6ZgK7jZbHUJtr3pWfLnvVcZAGn0ZTENy3Frny/Nvmmu3WV/2y+2P1LnedAozlJLLqThagaI4j41IJL7xrNb/A/7sor2CL7ELv7L9zBVd8jgu3jrdnX+9tvVNkAAUBM+SQKTYi74vzrgtjAIvQAAIABJREFU4fnQuaSkmoxZ2bLKvyXdVVZ4g8oWI9IP4bMrBIDnyZQ8DYnj7GWyqPCP1DtU5/A46+46TTOu0ACD6x29DNjUz9kJWG0FRzuvfe39n/stz7VsOwknbZ3wnfaCBsAYflfTvsv2aRMZDBfY0/cyU7Tx2fp5OwXu/Jygql/9IRvIGbxNjudNz52foHyS3DOxj3da1GrDTetYAtFjGQ2JqGbGQstc9Fr1muk4BmnDdSEKSvk5zpPiFtjOEKSMb/7+P1fz334CYZUixvi1vdjyjbd/UA1NX0au6qS6DVOwKwpjm64NOAPB6L//+/+Hiu9/Ari3qDN+DxKFvcjvCaYeQf44xG6VrpOgNkl6+DmAGrMuH3z7qHrvwx9W165fh4y0Vv3H/+/fAbBCOuAM3IeEnQzRbq7ved21Xz3RzPQMKD/mUjr7+nsCYHmfGabKHupny1gFYI0CtKQxj8NaHcLn7APc3UZ27N6j9eqbh2SQdQusUs9A7Mc9P4zGrEB8/mAL8hrP5hwNW4wzd+y4jbUz22wnWy7tuV4J05yPK6Tx9kyX7T3WnLxf1XfMocC8fuX7tIpItK6I8Zm02YYhCPglEzAvO/3P9UEwsaF85UcAQ/vcOwTw+XyvjFAGRrBtG0xgYckaNvPVJsSScQDrGcgnExTzdcw95u+Z+a19Yl/KYR4jpRdCkO73tCWBufU5ONa+lHWmRMUgaNw0WYerC2BUFIF68Pmn1XMK9vVjEzPI0b1Ldux19VHPXQEQH+BeKSV/H//98XcyRj8HlH1CQAr/F8zj4pWr1Uc//hlsy7erAXxvQdW1kA8AUCVA1a2WboB0qe9O4lzIK/mcHsfiFF5K5xUDZRamQztb/AtAf5+gxNMHX1R//vv/Rl2aDerJ3AJYfQ9S3+3q6ZMn1a//9n/gK5NNSkajPqXA6r5FnAnmvPfRT6sf/vQvAVYvQzy6iBQALGAA4yOcwaMah4y1wSbnBaNe85vrY/2GeALnhcGX9GsEleO8mABzx3LQwoTIOI6CBawuPKmefv9V9f29z6r52cdgINZxOqnOXbnO9032hhvV+MwFfGtqhSBVuO+cps/DXYj9B8yAMZaQ18vGYjboIBI2arV24293/Us0VkM/FMDLFOs+NFQH0a20SNUIi4ILg2nUpsz6msCq0R7Zqj5A6F1E2p8sznrihQEVkfJYD+wmxF5Juba4zyaagjsUk5IyLU1aYG+bzXEAtmwfbLsdDEYQ1lRfK+SRlRwVu6TvCq5uUulbBpaswHPnxonUYGzolKxzfRl7S0sAKwA5A2gBTk9TfQ3dC4sRzc4uVC9Jg5fZGvIAXFMtEtmSLlimD68qKQB4YJEjI6ACoIIUAkqJ2cKj8AP+VBS0EVRRW/LtuzcAVtWkhQ1IG6y4vcC9FhYXQ6RYLSDZsDXTPJhcLvcCOqZVmOJsz/WHbi1tI7VY9HvAin4KsTObugE4BtAnlH0paOjmICg3Qer/PgWmlqCSm0IwDovsyhXZnIMAY8gbACyvks7QPwTDFY0IZQ8EdDVary/T8CmAZ+if0gp1dqW4DwGEGIkLajvjMATaP4pO47mzyEOQpnwAU1AGq4xXFyEnjgvQSxjC2zCH+5iEFqCyTy5dugTLdCzA3KdPZmE4yo4zbX0yKk8q5m2KuZIBRv16YQnLGCXoDMinvq7VXSmUxuuCquuMoZPGQ51jswUKJGPT9grIyy40vTyFoUgNgmovuLLJIhA6ISGynlLpZSErbzDEpDOlelBmMmNuMSKBQgsyPfx+tnqMRIHg+6RpFgQeZMuaOjKEgfayIR4gNs0oB7AqO3sfUFVgdQ+78hr72PoEgOn161cDOBXcnEULZRe29RR9eOs6TEKef35uLgBvgxhJ47cHdvI50us3qkXGUjHx0xcusIFDxwf8F/w0tWSbvhVoVLhcEG5+fpHxWIFxPoAW60X6GjATVuATFj4XuNjXIsV8LzbmM2dmoiq9r6+iHfP8BYxGmJJKaJgKf4qq87I3rULp5hVF32Qv0r5dEFL1hbWtYQIxfQC/R10AdBRbGpmcwV6tZMhG3j3KpkaRMVPBj3g+ADYPO70ycFlnPPTsAnZq76bRqM3r80+gE+TaFHX8WHOUQojDlrMIEJQroc21Sfcj2K2eJ5G8xw8eEFljQUWi43B3hX59CAD4PZsDQDKAqKk7zk1lOvp6BgFg6Qv0vWZOc0A5PcR9ZYdaZA7RbYqfHR30hETKAuzsbxCe30ESIOkhsciSHiFgfefubQ5Sl5n3W9V3D19SAXKyunL9cvX1va9p0xrSBOof04cjF+mb89WLZSKOgIpXL53jcDdPFdzv0C9eZN7AgD0/VP2zf/Ez2Kpr1bdfPOQQ1826Bjt7foM5PlCdOQtAqbYui8oEQQa1gDd2TYcDNOIg3M8aoiZZH/N5Dv1o+/L2TSUQAGiRTTFdZAxnZJ9gweDAMWupaXxWLVNb2oq6MLeRldjeIsDEvXVeNggEjI2eYGPjUTBtZWGzugkjvR+bXJ5H65aA1i6s1K3eU9XiVncEJFSxvoKO9BjBiG3BdKU9GLsdioqtIOXgAaPnhADJyQzA620+P4OcADIWkaqiAm6KJ7urBHjCCOfU9VrRqnG6yqzB8rCX9IHSMT7zFdP7dLhaQb92IKnpdKY9rNPhMrP+UiPqQ2lI4TRBkHaQoR2kyg9QOk3tnymPkOXfXgWG0jvzAbad4dH8d/OKiYNTf2XHtQZlArSqdexKoCbuUTtj7e0uHbry9xiDAmzMxava35OvHe/3sGTvF59rcQZbOsah7uzMltcUwAtgtX6G0OyMw1gNZNXOWQQIa2eivE1ub9PO6sN8+aa2Z20fs9JG8/M0WUOt/dR22cY/20GXkrFW2lQCaj2M5TFO/kcGgOqTaALkCgDBd5dgYSMQUPdPtNfDt85KbSN+Rn3C1Lam0xx+REPjMjOQwq1uuFxNYDVQlDRfg72TGh4OQawBTfsOG6n7utO8ir+5V9RmEXZUA7ECcfH52mbSz/RG29/tGSK0tJqswHiueFc6uqf5kVnItcPkX8MB1rn3fsX8SjeMe2S9uPZ5VY53K6iXn7Z8R/o9j1vu906M0/JZ4/l0ZGpwOI1N89nVPO80L/M12oNCuc/agRnfl3U//VtkKllHoZinr13rwp9ofuV+yuChf/HasmEGOPNI9PA92RY7gT95jHN/ZSDWf3utlEqftF/Lfi17vHXe1XtLzKdigtU2m++T5UIie45+iDoVdXtb1/BWaY03gk712pzlAFrWxbotLXthWyCrtLtXGbZNnVmfPYPMWZPT9wtmeo0MmGdAN3bXAjhxTfbb2RZZsDLBIGn04Ygeoy347P7X1RrAxUUc9LO37lSHMPw2rKVQy7kliYpmhkEuLiVAaFbXIH7MCI6zgfhYAwxKCB5ajZu1aInaAv5thkD7MOxas+tiX4l1Ky2E5QzNNtfad835kPfW8hk7rj31WprtpbTfN8/5tO62tqo5z9vnWoPdnhr2yuKgjyUQbnahX6GDG0Xd6v4qxip/OK0PgNvMLcfceSJTLpbket9v3wdft154zSyf0Gl3fqONu5YWacnNM1ltY/U6ktflHN8MoobrovuTjLs41ySQ3n4dxwd4+sUn1fOv/1CtPPkyyVHhC95694fV2WvvVc9fblIf4mo1dQbfCYD0UD8Yz+WPgEnfkHZ9vL9MH1rwlbWH8/+pGSQrIJtswsCTMXCOIsfvvPcRvgS+G3jAH3/zD9Xdd94NzGF9dbl6ROVxgVVl6DKo2oWvqiHKlMznkViDYu/226BZ0l0NVqXfjIu+6zi+6HTNVhVUnQEAHIWQM6jPRt0cMwYfzW1Xf/oGTKJrHFAV/x7c58R7ajZRiV3WqsCb/QaQrhZb8MutsJx23db9qNXWSvvONho/G/9rHkHqw0Fz76131IZ95D25uEXMiY7Hu/AO6jN3OqsLigqGuw9LaHOvE1tQM9Z3mN7f475t9qHyhLw4ACNKWxNItKiuhLN1gj1b2L9YyRQ+zATSCgLtB4ATsXb4/wBVIQJpcxBQurC3PD6x9tmfcY7w72ksw14tiE47psBqNpZeVvc++2MApS9gUQ6QPWhdkx//4hcwPH9I8Soq0YNJmPn77Mmj6lvY/U/RZF0i7f6QQsXO5TGIkNfuvAMh56+rkenzyD/gx1kvqAvfGz/X2kFmGdc5A2lkwp78NUuMJYsLMDrAexutEKGFnKizxLr9Aqbng6//XD1G07UX//tHP/uL6q233gPLmayeQuj5u7/9VfXyxZOwawsvC64eYOd7+NO3336/+vgnf1mdvXQT4tEF+pYaPNv44tid631KYksnvpCKqe0n2VP8s3EudMwToJrPLenXBBxbUwmkQRwKfGAXzdeXzx8QFPmyenz/yxhv5TJnzl1CpuMaDNUbZDFcxT7A3CSGHWI3R6kQYtq5XD+CkkH7xHnE65I0goWvtgC2X84+qrr++q/eRWZjgMXEglTqpQ6TXjwW32pTCqzKVA2NVYzK76DRh35IWpzCOGLRMxJQH5bj6dOh2lHx7Kr+n1qWLiiLAIBrq4ssKqT0854+GnaI4do1grcatKmqu4Acm+hZrJIicohupXoS8RCAQ/uAONsg3afQxTx/doyfAK8AI7I/XcTWYHZtbFhYaQQ2HlRtKqntQunfgvG3ts5iBpBppTKZq6Y/98FOVNRasMuREVQVBJRFmXQdjXKlg5Cp0zL09mmjPyOtnEXs8uVzpNHOhEHsAGjKxl1bozo6n9eJ24sKYk545Qfodyd5pFeYwpQcfQ+GpoMrZt3lBPXgJMfOQ4YC07AlQyPGzvXv1lRngEdhxfWSVmvURbBaB39yknReWJhbO/Q92ow7e4BFLKbdRKo2ASJ9Ptmrw9CflYHYB8hyyin/MMrhIzSfjL5E1XRYxEyMAfRkzp+fqK5fOwugPIGWxuNg+CU6NHotAN7rgpxqgjLmgrVe1WI547D+RgHdZE1aQGl5GfkCmJDT9J1V2AVM1mEvL6BJugnQ6mNIv45+A9wyOmRBrMvQ3NU+WfIaAtfcwwJhPss+gG7DQYgoBvan4HQsmPo3qdCT/TNIsODC+RkKV53nYNYX0WwLE0l1n+DAmEDf8WA1z8Mi9bnsI6PcSkdEcTe+/RJIXVsjFR2A1UJp2vXLOajwPMcUgKQ29RL5BSUwbt5gEpPuPwjot0La0zJgtGZ35/ZN+vUKk/8F8gFqzEL5Zz5ERJ02e48uxu6IqOI0xayUA9CW1UAdoR3aplEsD5vTsF9NPVgEWBXcl4kua1ggeu7Fi9A4VpJBu1PIWbsb5WA6DlvReaFtmpZyhEC1Qc0h2Mou9BPoql67dpFNXDb1DozoRcCxzaj4J/NzG1r1HsBoHyB6nxEfomSypfex3QPa3ctrff0yWlMhtR3sUka337Ln7e8ewP8NXl+DRb5nETgGbgTbGYQJa3EBg2/7gm50mpIcimbDoaiOWS961BnFZoeJIFlkbREm5TaBmM01QPHlWTS1V5AYkQFLwTFAdteRYaUdps9Cit9iM3jJwQcZgPMwsSc5SA5wcOI+h3uwTl8IRJ6mH89WDx8+JN3/+zh0avvKORhvGqCfzpwjRZ7qj4csyisENGbOUHgBuYT11adsohuxiR8cMvcr9Gq3KdIHsDkKaDxq9U6CLMvzz7nucnX+8nD14Y8p/MUzzs8uRQr+Jsx1QfSrVy4Q4DgDe/VZbIDq/GyRTrGCPWyxScks7WE9sADXNIfCNQDOr76+F3o3YwReug2mcXi7QbGy27dI31+QKW3kzgMFQRts00jd1BRBKdjPX8DS1TE8f24CkH6K5xsC/N5EpuRZNYRu8whgKjhpdeHS7erR/Hq1Boh+SKR/VZ1bghpnsUclIk5wmFwjTrqQtjhiL1ikUNzWEfMaHZvBW2g+3axWjierDYJIx6H5JfiZUkMyNmExu/8lYLUGf9KWnDfmlCprQD7ODQEqJIAoNu7aISqB1ViJ673N92SnvQmspn0vATOZXdkEZPxMdkhKEKRsV0sb2wDC9s/m65WOxivXKkCyEgxoPxwfBsrmMkV7WW+yZp+bVeO9jVNN82T7Omeyxan2INsBRIn2p9u2OOGvXNODbg2E5ecrndLSKYsjR4eDdytwIYswMWCTs5VOa52kANqB1RIAanUG00G0/Gp3Fsvnam9Pfp43Aaud+rq8x6s222zNPwbOxDvphogdF45qZ3tMPZXb2smZ7mSr+VoZFMvP7M8MxqXXYgbGz+SDJG21Rrvquddpvpb3rQ2rkdob7QyphdSSlvcWDxr22GZD7ePeHL/metHeD/FvQacAVguHMh4v3SADq+V60D5PW+eqH221s7BdHbtyrvpaUuNofOXrtI6vA57B4HSsjKNlrAdNIKkcu9T8xIps/2ofyzzGWYOx1P3M1+l0jcZrMU8T4Jk/W4KlAj7+TbDWYiG57zrZZPkM7dhTZvNlmQIzhULHswgWlP2br1+uQ9mmXhmHul36Cll3smTClm1ufraJJrxp7jYDKWnvKufUK4OTrL7o2ubv5XvzNZKEW7JTr22bZS56hvWr1FNtrgcyt1xfdcNjhDmHqXGpOUks8bwJqGoKJeeA/fXlapag8xoyXjfefhem6l1AHzLY8Hf2+OnhM7QAuZp2ICnCsY66DnxHYSq+Y7+KvSuFWvsY4DElAfj3d19/Q1HO7erMlcvVGOckU/53DUhr5zUrPMlNpWeN/9ZdU7LjWvbZet8o7azsq2zb7WPX7NuCNd62P+axiMBMsQ6V87d9fW1cN0EOjTHzdftKyQZtzzGTqZoKRCeZvuba4TindPMoLsfcSgEyGZWSWsxgTCB6tvU3zd032W3L51xzCruMvnvFNNN60z4H4x7aVwCO9VmCa/m+xL8XBsE3BTx0jNO4eH0L/sBeezZbvfjm0+rp57+ioBWV2NE5vX773ertj/6S7C+0HyFTzMAUvA0bT2KMfto3n/+h+gPg6uHOgvmCyEwA2KNr+vZ770Y25otnL8Eg1ilU9V71AYDY2MRkZNP+8Te/BYsYCjk2MY89/JUNMus20BXWj+kF1HXIg60aG3E6oyabrM+WgbMkYNXn1c/MxaskSSgFkMHVaX4XWB2WyAGes4381rPF/eqTr14CtpHxSDZaF+zjE4vqeodaZ1VJADvvRJkuWL0JUHKnaq4v7WeEcqzbzzZpOqU9vAF6F+euBlrWeNpkHQ17r88A2eYy7pSOCenclQKC+IIBEtdnB55HiYMoMgSg6IYo2cqsWNmXEqh6IRUNKB9i0W6IMfap5LpFyC6Sw/YhdHVD5hqFSDUEOC0R0Xi8GQ22wz0n7JL7R2ZK7VC4Xul/hoBDPSEznJnkKRJWFnJ2DHVIoYAffPHpP1RPSOlfAqDrA9fRV/vFP/ll9c777wGqQoLhvs/BB+4Dqj57+C0NoVoFuNU6OJNFpM9culrdoEDa26Taj0ydr5bwoffxQ62tI6hq9q9EIMdVvCUd+rNtFZlwtlvmtOs3D+B3rxkGkAkVbPrij7+tvv38j7R5Mch9v/ir/616F/3gXXzQ2cez1T/85jcUZH7IpcnEVPQNNvghJLx98JVLMEN/8st/Wl2kINQwkht7EKxWxadop8BqkgLQR7d1dl4KYTcnuGzqnF2T2KnOcueN42Gh64FglwOc0t5jioBtrL2svv3y02oWyYQNMsrFSMapJXXmwtXq3NVb1IG5GAWvD2HzHlHoXflHM2OzQFg6LyQ7S4XACbxiMzLYT8Am5548rGaR9ZibfVp1/fJnd04EMi1I1Qtgo76IoKrAmovBiIWrGMxBNqheJqBp3T2gMFG8qk7/TwexGlTNG3ttNOngm/ojqozDdlpbXYpU0mXQedmrQBaklA+C322zGM1FRCHuh+NvZx6SsrpJKqkp0zuyWNFTPWIypN070W/VTRimIA1M+ACrpGKrX2oK/CH6PCcnAsIWd5EhmtJ/ZbylAldJZHsLADWBbYntaKU/F5sD7pcpM6YCD9Jf+wCNplHLkpT1JagXi7WLOZNWkWPZmE4+QdmUtmy0hMiB1eF4XTbiMGCjrFA/ZzRRnUsnqc80gFHvwohTjzbkGkKCgYMN19tX8J7FwLYpRyDgRSCBxX2kugHoZSqAfS+wqyaixatWYfBuUYm7FymALsCuHQHPKLApeMQBhP7eJr14EzDPiIHRenVaXKhF/HcBoTYBww/UzIDePTrWXV29Ns19ZS0DZrFRnD49FdUJlQXYUnuJ514HvBVc2VHHgHvZf6OAozrvHtC2uO42zygzRCBTsW3bbqGpdTQlFQu2aI5jZsRpFHu8ehVtDkDAQ/r+yaNHUYzJ6d4PkKOTYDEr0+C1OxdRx9eac7HVaq8Oe3gdKdJ3GbbgJdKpnTRq+a4D5NPTwfyc5iA2SYRqDWBs2+p/BhVYgJ1wIVfA/YzARwEqmKbbMLH7eJZxNrJNbHCNvneDvHT5PEGCddiOFFnCvpRBmJmZiii7VQQFV30eQV7TEWQXzs3DNh2BqYlNmtK9Anv0PH8/f+ESdkPUXfkKtXOpZuSiGvIWakSFBMFGaCPbZwLCRlJtrxvNusxXwFY3b7V1Bbo9NLgwCaAKqIMfA6KqITMJQK+UgAXXGFNAt4lxgDKAYdm12pf33qO/jXbKoN2GvXrCBjSE7qftd5HaZ0E/BCBbR3P4mAVrhOJaw8NTXMO0CRc/u8kNsDt0V7rZ9I/QKN0/Yh0gOGI6Tt/QOMAcjEfsf4f1hKWC8SAiRsT4CBvaZGMahnk6rL5RHOB1pLE7Np/9naVqe+1FtbsxR/ABQBmx+pfP0dpiTk651gn4wxJ2DGVtjgK+zswMV7fvXMAGRhkfxuP5TvX8KSxVNimB6DUCRRaycsGdBJAeRF93GHbwAIentMZYlGsUoH0mZEkeqeV0NFeNsbZ0E9rcJuCxBbu0C2Y9R17ARYqOkSavoPbs068JKryEtToI+D9R3bx2vtrGfr5/+AgAdItg0mlAzrMRRNqHfXzh0uUY5xdzixwMYHCwJrIUhp0ZWFLf98lj11dtExCeAR2EunuKA6GVLh3LxQUDUkhoAO4ODss0N0vBgxd6OkibyBq/cuV0deXyGdq2xgzZq14ijXCMdlM/6fuHe6PV5esfVj2k+3/18FnVzX6izvEV5hcmT7rKAuuIDH0yFzafYE8vAOhZI9AvPuk6R9Gqn1a73TeqhSOBVcQd2Gu6TKsSWK2jvM7fNwGrLZ5IOp/F+vrqIT+ddtwrwklJZ7TG0S6wkBqoSJ+tN/jYYJsHkHTtjGDUB5Q2YLU8JJagSSdgqtOhtH6M+FE6cqVzVb6n/P11jkh+T76fqZBxvXBOC6evuFhOta47NT1lZrK2NaAEHEpnMj9DwwktQK6yn/L74rMBriTHOn+1X7/xOr90AlZjrGuGatynBmtjxGqUpWSIZD3PtFkk4K/TV9Oukn286SvbYTmG7c+T+jMD/M3rtdpi+lRpS/nv2abKdpTvK8f9FWcoPIDm2LfbYvP9TsJWsPxNfdN+nQzKlWNYvqfTfX1vK/ia2tkIhJTjk4EKqRZ+rh6XuF/K5+qwHrQ+QbsNlY5k054TqSDOfnVgpuUq6XCcABzXieKP+fd8n5TC2BzXlCaZXot71x+IVy3u2PZVgmph34IN4X9nMKE1wNP4eDD2S2A19Wu6Z2dgtb0vOo191mb0vRmIyQzN8m/Zjtsd9cY167aU7PJszzk92esKhAanpAACcz+82r70jKX9a1sl61If5/Wfb16x01wu11wBrMzYTanUpg/WxJS6DXldaLX7prVkNnj7vClB1fw8jbWsHvdXn7153fb53z4GGVjNc8zzun0u+9GaCXa1/k4UK6zTCky9Tgr5df8KhrpW1SdwiW8WCB2EVHNIkZMXDx9UmwT/L91+q7oGsLog6cWU0Pi2cK17c2LNRdFSXtNXsi3qpyp9FQVmuG+wf9m7utkr+vm5jw8yD1NVv2uKgrN9SKtFOWW1+3lNjW35LAn86HRGkBeUoFW7030xj22ARG021D6OefVujElcpwAvivHP45T/HteOc0ZzBPP4lDZe7gtpziq/lghA2lsGVAVFMwO73MtcIuNz/F9ANTRm6RQJA451lnnI7SoL5b1pzc/zunxPo/1tHwxTfa295jcL9NTrVN0ppc03uL0ZHPcc41hz7UOuPWB2bRxY8Adhm2lbg7I18dvWZh9Un/+X/5saGdQ5OAKcQnv3w4//KeDjUDW3tEMh1cnqhz/7y+Q4ct2nFBj63a//K9JjyI7hR/RRZGiSM/X//jd/E1mD3333qPrsT59HFtntu+8Ayr4F4eps9Q+//nuIHi/DP7xBFtszwLN5SBRKE6rXqKGl6vPKG9ZyLgY3BOySFUY/JWA1BbUEviSDyczWlzwtsKrfyrf+u9rHowAjA2T87aCv+XzlIIDVjV2enYLC3eA6xxYNFgRsAKtKAnB9AOMErIYictytkcJer7XlGtLJHkq7di5Fq2PdaGYLtaxDyXBaAPRmPnjzzBMMwhpUdZ8SoMwbaMrAcK2wUDV+p/qGAUT5eYsmgrPgM/YhGTiIPZzCD5KII+j3/MVcNYs02jo+7KlpCDKwlYfGkK6j1oTENok4QYLjHgGqxgOy4slkjDZ4G9cG1z2JG3lTtxdTwb2Uep9AdF1UXLWqH7DzgMLsnwNYPvr6s2odjAxlT/zJPljOd6ob1MXYpgbLAvYzC1t1FXb/sFqq5y4GVrcEKcZ6PFfvvl/d/uBH1flrb5EVCYMa0srekWAlABH+aAILkT8hqzOtL2kdq09+qQ8zIOyay3NorwFS0lDrZCxDVrr/2R+qB198im0Nkzp/vvr4x7+s7tx6F6IbkpDP5qo//f6P1UOyEFit+TY7lqxa5O7s4xnmwo9//lfVjbsfRFGow26ygrcSsHqozB+YRYiXpiNI2Hpl4lorAAAgAElEQVQsD9HZqZ8TlpOATjWB3X8EVNVBVlphyEKI+Kjr1L95wfyeffxNsEkPtteZl8hzwE69eO0Owbab1dip86GRuw0WodSjsh1HMRfqc26adnGeMiAySGdYzP2Yvlh69ria/fab6sWjB9XCsyf4+gQrfvyDm9QpEiQVcBsAQKHgDboRsq0mSBsegj1mKvQAdFlTAKKAiYsvDq+ghcCMToCHy5jwtRPSXCRTVEU72oeqbHGeDRioslVXluarZSqr7WyRSoyB9/cKmKqfKkiXNE2lXrtOmvrugmXkzXTbqL7n5o2jryRAqrWGZAAg3xgpsrLGTIHdY2ORAn6gYcGQOwIZF7HvBli0epsTT6d4lRRXi+/s0saIivOcAoRqSgpMjEW6t4DgaOjLWLzGIkjL6GHKDBNkGTQlnXZbyV4mqExNNzbvoVanac4+j5uDFepXANx8tn7uoy5QVJzzOTkMGBEQET+xSg0gmYWsfI+AZBft2wbUXUMbU9BQoKsHdqvkrqnJIQCcs8FkO41m5zZg8dLScvWY4ldzpA8vrxL5lbHaywFDBmEEHlmUR6hqjgxDaEkYg4Mhuope6wZAjtIEF6mOPkU/7HAQktXXR1TvmCJBgzCEJ8fVXtUe4N+p58n7XMB2eXYBt12lDrjeJiCSQJKyBqOA96YqCBjKSl4GMPR5+tC9nGCDmp6GNc2C4qTfIK1iGSBJBrLpCJNEjq5fu4b8ganDx7BCYV/OvYyIYD/pw0NEHQYV6mYclBVQf0k7UF81YTMpEjNmYTRYlwK12qdArZIQF85Nx0KwSTEhbcItTc3XPQBeGbja/pApRzKN6UAlAfoAgSy8lkAuFlnGxQCEn10kbdxCTzJB1aqVue3kVO/SIlJKA1y+fJGIylr1/YNHBBGQxOjjYMOhRtC0j2e5SGVA7XpleT7AdxmIZ2BB7hNNff4C+vkCRbfo5xE1awH2dgEZBfyiUJoMUID5Z0RR1RFWwFkHwgJNUblboF47C4adID0pJYyBh1ins+00wnqKAmYz06SPwGCVqaoEhnN1DTsxwqcWrexG278CKLxG/+9xQVPnBwH2/B6fmIGJChhMarnzbwCWptIOVoo/oN92YJNvwfBVc3XvgMjTwBRpWxdY+C6jU3qaA/FYVIqXsSpMrmD0idqkjNfRAYxQwOm9TbR3WccmOFC4BhzIdKef9xHSPtlnfBCpP9pdqIb7accSGjDY32kOIJvY6v37D+hfI3msKYzBIBIIp6aHq5s3z4SW7v4OhRTWe9BQXed9JyErscd86Ec/dBggchCbHSXCOEGAYJXid+DqLNKI1vdMwIC9SgrHY2zyQfXWlbOAq0TGWAeOSdHoBog8QRZgfUeGBRq0jP3TB59Xj7//A2DmUnX56mT1l798n8PZqeqTP35aPX74NNZeHYtDq47C6h6iL4fQPHa93SPSeve2Oqp7BLFgTQN2K/ehbnQ/wLSau4L+yk1chvnqPN2R7RuSBsosEGAAGPbwYiDI9UtmtOx9D5BnYOeaInNCwS61f4+7EcfvO1P1DF+p+sevk+o/XK0hf3HMIWYUuz0Fc/6IwnAV43u4yTivI3nw/AvWqOPq+o2JuP/cAmz9sY+qavy9aqWaqjY59B44MVm7u402ewAQxHDlj/NLOmi2SwH8Y+BW6+HPnTsdfEqHp92ByUyWdPZvgh3pM342Ha9ym9JcKg96Te8oOwOlQ1QCTHF0qEGadoCpbHt24jo59vl95TPlZ8wAVf53bnXWmAtAuQCJSjCoBVit29nSDp1THYLcG9FVKdocz1v/IX7aJZ4NPPTW/R+928nBZdxlGZX9UfZZeTCP81fhjOa+KMGOuE8bsBrjUjuYGVSPdmXt+MLD7QwspaNp+1fZ5jeNWX6eJmM1d1LziuVYd3JoXnGy8zh0cFpb+iyDb7XdlsygcjyaoE06dL4ObC7tL49pu+12AgLb31P+u2SSl3OkBFZzu92bo621M1UCq4IGGRQp+6t93F5nQ+UYhLNb913THtO4hXnXwEmsBG8AVhMgYpeWs63Zona7FzjqZGctfRSXynIMbY5q3bY0fuq9liBRAabWjmKen7ajBLc7MSTLtdO/C9D4WjBK6wrjjWBM4UCXr5W26ZrTGM/ioTMQ6j28tl/KYLWPafs8aYJSqa/z82RQNQOhJaBV9nX79VrsoW2NsG1+CyTru2QJqpwN4Gfz38s1JQGpneVX8pwrnzPJfDTtLf/+ipGEHb76arbTliruYbvpvVEYijOF9xwm2Oo4pqyvAowMAJR12imBTenodkearfqlvJMt/FiWHoHuAWtccB57+eBbguHr1WWqVs/g4O6wz28qzcSZ0LngPhFgOae95F93h2yS7RhVqowAtqmezuloC//tF1zlDLeinBbMpDHO5xfIAhNI25Ix7PNoxwavotAQq4PBrHaKeu6mvE+5r9X7WXRhvY60ZLjUY9C+bzfWzeLv7ftcp308hXtb14TXnRsa9hNnJP3tBKp6XfupLFCV51p7kMlrlMxyHzPPrbwvlRIe7W3OdtTJ7nwtmV4cmFr28jfZa3MYGF8B8cYe3QyO5F5K/ZVuEdItDhMvHeEzD0DuQBkrarUcwZ7zbKnvMSiAgxTF7//9v67WF+7Dw4CcgbTbzdsfVtMX7mAz/dXS+gHA/7vV9GkKFUE6WSPL8LcAqzuw4A428MkAWC1i/Bf/5C/xF06H1ODf/erXYZGXIQG999GH1a0b16u/+x//rXry/XfhS1yEyDM7+z0ZhfOBNdhiT06StEIJNAOrsknbgdVaCiD1W5INUJ5tlOxPNVYFVUNn1Z/4IkrXDVLEikog1dzaUfWHL56ju8lz95MlCqEqMCQxlIKxGpChrMAoLltPAtOz67FrP7O2j3mn84nrc4yR41Of58qsh7QPNvfUGMr63BjT0/UyQMBAf+L0H9/13A1+ZTyDZLqU9p++XB/U4Da7EKwE7di+7t1qjOzbCbCLCXCLlcWXFNZ+Uj0CnBRROg/odpaq9X1DUxRihnhCxvMh2FHKlEvAabp/yhoOi4u1j/+wjgmYxjuzLQaDvwBWY3FVyxXQn3WxBxznhAzALz75bfUd8hTbyy/BfzZYa8F/wLUOKZq2DilRaQOlKSUCvf3229jXjcgofAbx5SXknyt33q8+/Nk/QfYRmbguSYBgDoz7MSxM+wRrobWAw8yBmCP1up3OHmn+RAFLvj1n9ASjFm1V2JljMFMl/Xz3Fb7pvS+rxWePACbPV299jAbsddbwaXxJZDjX+f7z7/+h+oribD2QmOxrqGe0AWAVktMQdvrTX/6z6q33flT1A6ye9CFvgK+8tc9eaT0iztzBMg45AOeCAZ9kGmIw4itueSERJ4DOdx/96zTqwydlQkJCWqgW5gA9H92vFl/OhvyotjNNsbEr7DeXb75TjSKVcGSBe1L+zQgPbWTmnwNpDSNdk1izuJeynwKqQwDwA2Bdu8qOAn4/+POnBAcfxhycYI5dvXa96voX//yn1LsxOpUAr2EEjicBVc8RsTlNxecBi+xYuAr2Yp9aNTX9NKjqWE5iVqQNPRYCI0ph9Om1uk3RIepI7sLmk3kqA1U25hZgmgCrDz3Ub4VCOoSCKjr8FsMSxFQ7R/aqjKvNKEwFeg4oMQlrbpAF8Aj2p0DPERFQgZYxCumMolehzqYsRZmLaqfu03m7sMM2cexPQO57ARfVg5gEDFKH9MULFpslCj0BJnrAEDTzXoJf12GBXr16iZTZ24Ab54Lx92z2WegsLgC+CWQYDTQ1XJaquppbABdSyS2SJEvQynGCcKfPUMEbsGvD6pSkhs8TedgDhLWPjAKnCKKFrAAh2ByNFoywMY4jMm406tLFM4B/VFKDnbfEZ2dB4bdhkXazCErJtuCOAzyN3ovgoexY9T2fvSA6PCcgbIEomXSCvOqOApgTjekbguYO6DIEENYLICcYKXiyw3iocWvlznXGygJNliUSVO1mcg4CKo0BKI1Q9MeCY8dWmOfbokmydK1kn4tuCXAb9Tnme5woSxJOB8RFm2IFfcljIn9Xr6JX+/aNAHDS35aqRw/nKD42HxGFYdp2+fIV+uEizzpJBHC+evYUzVaiTHssfuwWTAJYwMLTRq25uY6V+jhKLrhoOHcENNXEHeGgaKqRzE1PnTevXaIgmBXRYSeiO7sAI8+ZNcN8EDiXibsAEOzBUjafYLegub7OPCCqO/lYLaMgmPXkKXbl6yzAMkAFrnwuN8IRxksgWm1T59IS95qlUJYLUMwlhKZNcj9zeprIFOA347BI6r0pUN5zGL3dhYX16vkcmr4UOBtADuICwPoU+peymVcpTCR71+DCNgxgK8qrpeycMjCwsqxUhrNVtkZiBXgAG6edFvQ6YE5twDY2QmQ7b9wAOGOBWaaCnpIbbuTaqofuY8bZwIypCtvKeDiH6E/lQzzA+K3G7jG2tw5YrgC3dROdYzoRsmn7AIANLrjJzwP87pIuPzZ5DZ0jUgamrlVHfVToQ5tVWQGBll7a0nWyRcSKbxbsQ5ib28h/DMNsTfdNsh2y3HsAhN2oDrcTsNpNEGd3g81rfxO28pkoOPfpp5/HRmiQoKf3kLWwl74kCgyzeAJgfB/wvBdtosePSZtf4RkjeLLLAWYo0uNHx9EZVsieTWhllQvBVh0YnOYZZWgbhWPu9C1UP/ngBlZKW1mc0ZmoukfPVysHp6qFjQkAWfofIHNvhUqPj35Xba1+j41SWOvO2er99+4i4zBX/ebvPqfPkP0gGOPGoxawRq1udTfjqS2fP42WL8W4lkjxX2LDdT3aIbDRA5BrITfbvYI8wKVLM2GvBovUevJAPsrc7GP+yjLfRIv1vXc/qO5SlfI///ffsYYsRKBpaw2b5hpqT/WNnkO062K1N3Ch2u45VZ0MniLyKPMBhjMR/W6+R1grzhO0W51brpZZa1eWHgOmv6j+z//jJ+FwPXjCfnBytdrpv1HtDZ2v9llL94lcdnEg6CKSGQy52FIysBq089qdajof2Rlsd27aD355c2ocytqAuxKIy6BIeaiMg5TsmOJAUgKr8ffwYmt3ovZoS+ejZBf63hYnra09ZftfBxbk97Q7PJ2AwPI1PxciMDW4+DrGartPnkGJst0BJtgnAkn1B/LhMhWlM000H1h0vmVKJGZQo/31L7nfHffwieq+9M+tqeHFWcO//U8Cq+HglcyJGK5mu6MZwS5IjmAnAKI5Lv69o5U1XnyTTb4KrCanIiy+uHAnx6b8ewls5RtnwLHdhl515j1qv15Xs3GfaFZzvP6xudbevmzr+VnaQYZOwET5Xu/eBKDrdtTzJ4C4msEWhyn6rgRWG0zk0sY6DNzrWM9lO0ILrP5sBg3LdSPbS0dgtZ4jUZfLua7p1fZTrhHl9XwW35JXvXI828FKZ1iDjV8AGeWYZ2BVz7p5z87Aar5XC9st5kbzK187p+b70/0k2KT1ezs55KVNd1rbDus5mkEdr5lSysm2qtOTG/MzpnDrAtDpmoKcvk9Wnt+2r7VQVSuj9c0z+/X39Nq2NRXCamozlICC1y7bnNrbBJ/a7SEysOrgQfNvrSzc1wEfCbuo18sOdp/7Mf9MoKq+ldk4Q/HZBMA2GWdpTeeMbVo5ttTPd29kFJpCyh957n3O3Ueysjhj9FPgdfn+5zBVF6rLFKk6cx0AS8YQgISZTsHqkpzAudPCmFakPubcusWZ07EfhuTi2PcrE0D7UuAO+AACyghn8meyYDnfTp0+XU3gB+35DAbMaUdDoiAYUXnN1mdVW75eb+2jNCiJsSpYWT93w5YCjH01Nfp1a22s48Wa02nelGt9Gt8GD7Px9hKQKm2mue4jdweZRFBVQNWq8Pkrf7Zl3a2nivfLdpUZ4OX7s41meyvtq31/ap8rjXYGaNb61057XKe5pn01+tbxKfbjxjkjA0O5nz038C2I3odtwZUIsOgYsFAqiVmgQ9jVFH737/7Dv6nmH35S7a4+4QM7kAfOU439J9XQJMzSRaUDewFjblE/4WJIf/3+N78CZHpe7VAjYI1iOAe7q9Vb77xd3bp7F9/7TPVf/tN/Dam6YUg45y9egFwwRo2HZ5GlK06hzqoSemIOAXoHS1Vt01xiqWasQk4IYDUAxRpjUboljMX5Bd2ItUxMZBRG9jTZlX6biTblz6gHQi0Qft/H559fP64++XqOZ4LANsS53eJLXOqQYAewEve3DZy5Y3+XHahEY5KDiOhI3cevW1/a19pyLIONG8Bj3vPqMa33whxAi3Guz3qppkIdYqj3v7T22CZZi57XPFBat8HMYdvutyCi89d9guzVEwhrRxsQaiAgQaoZAGA9OaDo9xKFqRkD647sQPiZuXgNBubtauLM5WBSrm2xMqhPii/u9ROo6hqaQF01aDPAGyxU9WmxtVQ0yzcGGlZDwFLmAjBrkLzMTh2GCdrNmniwsRSg6tef/JqCv0vBuKwgDpmRKYArFmRGdqzh2Mvdd9+rzqK7+vwFICLkrb6RqZABuPP+j7BxZdhADyDSVcoAgH8pBWCafbIn7SqvSkkfNs4MBsOitTZdDx2yDdhSP3Rvi5dvQO7682//vnr2+EHUQLp441r1o7+iEBXM3h6l/cg+3FzZqr765JPqT7/9NfNtC4wIG6L/fZZ9nlOG9M9++dfVD37yV/iOp2GETyMFcAJL2IAXADDrulsMPL8AVZVvCPC6DigDW8faqy1prWadDiOlMAwxb2ttgczShxCTvq5ePPku8EUz5ScJilwi5f/6nXeRS7hZ9Y+egvhF0Xprw4BZiFVJshTQDUA1zDTZl0cXsZpxMJBdsplX0LR9grbti2/v0R9LMdY3KC526fqtkBbo+pu//uGJBavCKJ3QOPmCjWfPnQcAPB+Fq2SrqsEqsGpKRdBypTCrv1CDq8nQEmM1GVOaCglgjSNCaJGaym86s8Cqejvqdm7CglwDVDvcX8RoAP1I898NoFRAhMle26asu0NWSS4T1O4BUHzFYwUO0/n5OFL4ZdLZCX4L/tpWmZur67AeARU31jyUuakC2tC54+MUW+GiskzXgomKPEHsuQLOppNbFXwCAOJC9dadO4B5aqiit0hhqvvffgvtGfCNlHs1SmVKmjphGpHptLJXD4JV6+CkYklKK4yGBACFmdjsTfnehPVqekscFiycBDIu2Ofz+zXASqz+h8WqLLR0ClBwimJC/YAoayzsRwhgG11yER/iuWWiHvBZtT1lWwoyKSGgvuwyRr+6xsYLSEkcgs8Nh1ivQtY9FBqaPnuJA8lZ2IKDQT3fZCM4km1MVG+FyuYa7jFg1PioYKpLMQcdDHoUdl8vzFmBnA1S+E8hS6C+Sz+R5c0oqCNhTW0MAF2iBAPcSyq9gOM2GjMbLCoymQeQHbgAeHz71sXq+rUZrjPIwrda3fvmMd9UvuPaTnrZv6dItfDwIItTMH49Sz+4sCpU7SJSOz8u2rIR1csUkBc8HGAzsj9DNIX3CcJZJG1qElmCCSITAHfr2I2p1b1oPp4+TVo4xdBMm3j89Enoo+5SMVDbTody+6AvDjPnzl0IlvGDB98Drj6N1KXzMH8FV09gIQvQCrAKWJqyYfEon2OFiSqDV20XEG/GB6cEO7atk2oBczhUTmOAQ+Ttm2+FHsi9b59U9797QsRnA1CMgwKA8xQ260a9QEGhHaQCdgkuyP7dA9FUjFl5ia4u2IbqXbKpenj2ayTSvJDOCJ9JCj9MXdprBynTcICWqmzi/v7EEEjarymAMKT0ANfdpx+3AB1pbH0gh/EOsGohuGFAQOU41gHsdmBQKvWwB+AtSH2ag7Ds73WCBhbNEvSfPHUVYPVONXL6drV1PEF6DhIQpLQImp8AmA4Q0esHtOsmordDwbm1NRYI+szie4M4ArLPbd/GygpanYDMmwRPljgIbcFW3Z5nQ9siqMO2xbqzyec1BTWLDRpMT1N07TLr4VlAU+RKlgF7nzwi9R2QdHlFiRCfz2JdPegNT6GtCqOXDWSXAlorbDCjY2fov0nec4a5z3zfWSeY8iWBEdjRkwKGMLrpp81jQMTeK9XhwPVqaYNNkPZ2bb+s1l/8ueramyNauM14HwLAcw82iO8fEp18uRJBH4FpAzpqX2/vot/KWB7CVL17jdR6itqpTd3Hur6D9s0jghObzBEDGhYkk7Uq2eMC8hIzMxMEJ9ChVXuZtaGfAlcWPTtkQ96k8N85dKYEulc2T9hM3yXNZKJafvmwOgaoHkSjtnvoSrXRd6NarmB3o9Vt4boh0j+6t+ar0aOV6gSWajd9s02GwtLzZfStSPugWMC1G8hhYKtPFwgujb5T7fRdqea2qS6GHM0Jc+4ErVZZqxl0cJ7mqHGAO268ARxor+kQ4892R7Uz+BMn9ARs1M54J3CzPPxnUKjd6YgjivteTcc0gBMtKZz8Epx7ndMST1G0pwRC8j06AQctAEzdlnanpRPA4DUDIC2kAOzGhvMdq0L6Svt58oyajtyrIEa8J/dn6uJ0UPFl7+cBrnawwnWsHaV8H4/30Vdxv7pomWOazuTpImXf2vb6w0GyKNrcaHs7UO0CJ+jms2fgJtodR+fG9TxVxR5SgJwZuGt1KFv7obzv6/q9bGbp7KZxTg9aOrLt6XOdbLAclzcBKLn/WsZTJyWGrgYY2oCXht3Fn2ttsTcEAEp7T8+UxrUEAUtwvnTW2udv2T/lczcAu8JG8z3cxPxcCaxmNnL79dtN5h8DVmMsDB7VfWQGQbQrdWxcLo9dJO7X9pxfrw24KKhlpdmaARhn6WSDMV+y3Ib95++hKdc6D3O6eAYfUgEO0x7TtdrHtLFehAOYCj6lZtbsvzi4v8qMLfup0zoU/V2n1Te0T2umqp/NALR/awdb2209Xysz5e3jKFQFuJZB1VcYTx3mfkufp6eMewt65nZkpmpikCYgoZmJ0Lxo+zO3r4PlM+RCWFH0BwC4TK1/db7nFSyvsa2svnLudJqfTR+seZ32tqZ+aK6OOa0721c5RzOT1nNrFMfhnG3wvxkMzIVi0v0OOTMJgPYSBCUXEL9AGZ+UprzH2So08QgGH+EDvrj/DdqWj6q3P/64OnfjLkWqPGkqviURI+3g3by3X4eeiXiIr7hK1o2IljVBAtDETq32LMAmKDVoJhaB9cdffBGxkzPXrgGKTfBZpNfq4lQJjrEPEvDhnfQRBXElD6QlN0M6xd5dAyF574+5UgdVG2tNPd9bWOP1aw3raQP88+ulLWSWc2Otb9vN8rxtzvf0HH4ZSFHSS19HsC7ZXJNV3G5z8bi1X+SelgupZS3jzGDOz+S/M4M1dVXnfeI1U7B5hmvrl9fuN2GQebtPQezAFQL8aZ5FyvNKeW9bB14f1+jW5xE79w0QJyAh8jq2yrn5DH7qo89+U81+9dtq4fvPOH9TswIA6xqstmt3f1T1TVyovv7qu5DMuwFweg326Se//3W18OJ7QKQXUbthi5Tj04D477z3fvWjn/y0+k//8T9V33/3IEhfFkSy8O8wZAWLcu/ATLSuiMSvF9S76Mc3kkSm7whPJVKa03z2nAR+EG1NafiJeZWAfp8v9C8FVvG1ZMLKVBVYnST9398n+RbEFVg94Zz+cu2w+vzbRYpY4bMOnwP6SexwvOPANcSChKuUZItzNOzOABHjYNAKrJY2UNry68Y/hQnigFEDw/GQ6T71hxpnpXToqs+Byb6DvBfj7lyVCIUv22iXARmJaUrCyGJ0n5SWxHPihwz27PDX7eo0ftfZKfzH3bXqm68/B8O5H6zdKQqM3QKUHJu5SC2QoWphFXk90tN3Wc8sZGR6erAoPZMVoG46o9XzQJjP4lBB0a/33Wh5HZjxk/Z1eoj4nOM3gi/UB/FnZ/kFhas+q77+468h/eBnUrSiBz9UjKUrgO+0H0cwF7/z3EU0o8ksV6ZtmwzDux/9uHrnwx8jZXEtsrTX19EfP5GRjA8l0Cxw6Jzw/G2buHINoYZ9Jb+qnls1W7WHNVjOq1qiR2Q1LgIq3vvTH7D9pwStppgft6s7H/2gGgcXOSEjfA/y1vrSGgDxl9VnALAWYh4asICVmaUEKMhYOMTIP/rRX6Cz+s+RqICwpmQBwOoqsgWwkvD72AfM2LAAcKT9+/z2ogUPyXxhLJT1cO237tIwGI6BjaX5pxTOul99e+/zYJSKs0gUtTCVusk3br8fGaKWut5SYpLsiH0zKnSCgxKb1hr7F/QtemkAbEtg+YTM1C1A5afffVM9/OZLcIRN/PL+CLRcu30bWYFb6MWeQc4AG/35j26d6JRbAb4PtqJyACM4tDMAa6fQIVC7QQCwC0p1tzIAUbzJwkmCqukQHlIA/NLUBauNxlb6fw/SNPwQEESg7uXLF8G0PLQQT2yOaomuwUj8EgLUCgAGIKJ0W1B8C1UFw88JJjUXYEyGrcVZdrdTaraMVLZOOgHdHlNxARYFFCeIEBkNEJwU9BG82SIVehWW1iYAo4WBBPcGYdGpHStSv0VnbdLGdPByDUsLilIJU7CtLhF5OkM0yqrnz5/PR+qwzFOrZQviHXAqcKMKXRo2Nu+bClPV09GzuBOr3tR9llRNNrH27EM3RFN1PTgK4AnuWrhJhmOqxo7xcejw+xBQzyjA+FgfjLqBKJx19txpFlVSdet2WYTLtowDxspKlrm4jAyB+rNcVQGF0LKEY8q6SfEi9CYmKc4zTvU7JRgO1LMFqFlefIFWBexYQK9DGLID6FAOAOwOArCNAdKcPjUK2/N8MFznYfHKiBwGjJpGkmAJIHeFQmNOnK5ewEHS9fuRHjgGFD8AgFbXtAvQiwTkAMs9/tj/E+O9FOlxczC6t1M9/G6Wa8Nk5JCl3q1Uf/s99+ke/a82qxXN3UIFCPuw6WDOci+B015YfkbeLVgmsHmMXe4D8MtuVG9VpvPR4WpQ2CWjWA8AACAASURBVGdg/1rQzRT65WVY1PTPBLqhE/Svh/LVNQFhdDYBzBwXwVFT0I2yOJ6CXd5z08JFAPZGFccZW8WmBSsFUgWSJ7HXIWQRkm5xV7xfTdddDklGmHxO0/s9uKp/2l0Lio9SzOk0kVUZ2fOAzy/QPtk3zQrgWL2d6ckZ7HSOYILaWLIzKtprKr+FIEjvp2BTYp+z/XAo3WUsRoh6nqEwlnNojUPDIczpsAHm8pWr14OtuAKwuwZj0bbKBDYooaaxC/MIbVKbGY0RFi/AStLldYjUHhlhLUnayRQnIH1BzVWFUtU3PuKzM7C5DQ5Y5E4dmWOA14sX0UCZulQd9c9UB/1nq12AygPsNTYJGLUHLNwVgPIkQOAJ17NY1D6araMcJHo5CO25ZlhYy76kPb1Eo+dn7xNpRuMT8HJvfY6/cdCB5atDlZm76vDwqNX1a6QOXJ5CW/QcjPHp6uuvv6u++uIh8gtq1HgwA4DEboa5/wQp78NohvbD5lYuYmhYnV2YyCsWoRNYZZzmnnCflagmegSj0wNRb98McZ5L1fD0u0RK73Lw2mZzIk3oyR+qg7Un1TC2ePrUQHXtGpkEaP4uE5386stngLKpCqRyDxvMuw3W0e4+0vWGuqofvf8Wdo3ECVHyUcDsNQqMzcFsdsN3nZCxfcIasi4jmbnywQfvVt+xng0xTpswVZ/BjO0msGD0/YBT6OYG7+rjeUiN6h1mfyDw1n3Cern6kHWaAwuA72F1ulrYvVitdJ2u+lkvz50mq2BvoTp4fr/aW6DQF5qqWES1ALA6PjCKHvQFwFrkRejD7+d2q9WDS9X0lV9U+31nqw2jq+xJJwjumxKSMyHiUNk4tCTWajqMJUc0HdKbzkQ+5HVyMtOBrgkedAIf8uExs446XadkngbzUrDWkOv/hCOVHfHyMNoJMCuf43WARvt76nNSA6SJw5y909aucOJSJCUF2EtnrGhYJ2A1908++JbXrmXD0nVrR6CuqRm97vV6a2fJiEb+rA5zQjNrZqqj5NjWKa+5fxrtiXNGeq4MSPnZ+HfcPN2sbFspBZAfMYNpEQ3PQFO9N7d8Nt+nAUY1D9flOOa+KQHOpo22v7P57+TA142uX85Ocfu1Ot0vv1a+19fagdny38Xgd3TGW+2TvvQsGumK5bzr/EwNZ6n+c8m2K4GC1ns053AGNPLfMxhbgljR1wF2JicsQIEOwKquWf58wy4Ley9toQQkO/WzDlI6yzX7Io95OQYpGJDZ7ekveR72BCut1oIvQJ3ctgwuloBNFMUIx6zZ968AqzHfmlqs5RiUYGAqSJKA1TQuNrV2pAtgNX+mE5BZgjf+HhlfNVPV82wORJTjWIJ55dxqf65O1/Y9GQTK/dx+jfbXy3U22RxeQ+jCJ5mCbMu5H1x+2u22s3U315Wyre3Fusp9qX0s2u/T/HfrGHuNTiBoalcrY7V8/lawL2UX5muVtutrmRVstpr9Y7Ej/Zls1/X04vNN24otg8UzYJNI30zgj4Vk/DaTrZvsFg6J1bOvvwp5ro9/+RfVMD7mipmInE2POI8eRd0DLVKmKr4CZ2c1/WRgDlK8tAd5uJCp4YahQclPGXvuXFv4YKsQXAReZy5cqLoAsXaVSnNu8b7Yv+tzQt4jnCHtfR+2UQx0jGlyBpv7i9epwb3cj+1rUaP/0/LQ2FfbbSjfP1+nUTSyXiWKEF9jDNI4pYCjoLK6qJ5dPcM7ZlFkWhKU963XiDx+fjYHN3JxKve6zNb2fXlfyPM120+2vWznec6VffimOZNOZql32xnbyYJj+JsgW/wzsfuUlUiLU1o7X9eP7a/nokIC6T0Ygjbjun1kkCBYoujv4rftU9x28fFX1bd//FW1s/QMn2KzOo0W5Fvv/6S69cHP0U19HPJ9w5y333rvnah4vkLhVdONBb+eP74X/sjlK1ern/3859W397+DCPQ15/ilYKiepyaFsmovwD8EVE/NUFgKEssi8mUnor80qj/ILrWEhj9dkzU1xzDW+3TejVNN/FuzZDwZfwkeZl+OAxJbvMpi2koBnMIPmpgE1IW12kNG8hzA6r0na9W3T8huGzzLRCJj0wAhfmNcFx9KAkyXZDv5RgKrzuM4YGVgNa1L2abKPu80/o3XAgyLpSHGOAfX4/Rez+PyfJrWkzjlFRJT6awl3iPoljSYBQ1rpq3jLCho0WUyYKGbUBiKQkUQUw6QbDgCu1gFy7h/7yvk8WYB3k5TNO+DSA0/ppbHIfV4+pFGJDmarEp8TEDJ4wAklUizGnyCJJMhZmO0PwzWqHeS1iW/AwOvnzPA68ZYOo4x0wIDG4cJOtR9hK7qLHqdX1b3Pv1ttUm9IRm1PRR8UibAOja+v64Uw23ACpSQNEuaCw8ytr/8Z39T/fCnv4xK9vtI6e1CZDuwrhDrK85bMLePWLcPfI7AfsB8an9KwCWtYXWAOGcMgMcMKl0IbjL39EH14KvPqhePH1Z7EGRuvft2defDD6pR0uth4jAKkoIqJDVWqqf371ef/+7vsf9ZsCLlKiHZYEuOmXe/8+7HAKt/AyB7qeoiq3MTstUK+JBzsstAbIxtyl6VfCdYbjmrzKlWE3cK2T21VI8hD31NQbnv7v2pmnv2GNyCfQBMb+bsBVik78BAvoWu6vmqj5ouB5CiLKYtby0fF3vD/tOZ0YLYvVxb2cYhsMg+bH8dwHsWXeVnSNcs4k8r/2kRuquAqbJUJ8DLfP4tMqY3YMAGsCqY6kKsc67m4QTpvKGximOs3qoszJ44ePiwPJ5i7DUTNEsB5ChbXsjr9THNNxosuCQ4I7C6wkKztroM2LOKw25VR1hygBKo75Ay/YzX0bUE/BgBrBNHNPVYCnQfD3wEELUPs05x2T1YkFuAaOpLyLxyAAYAFOyMKWjwEwBD4yxc6lHIZAu5A8ZIBqnVszdgzFlo5wgWrMCjG7KblSneMkn3aa9FgFKFPoEytEjpvNOAzhegX29QvX6OVP4FGJpGdQfpaMHQTSvHByCWJpuDJ1jjxifAKpjqTxl36YCj1k/SkTB6JmNVpmMPYIPfgrX7sAxl5vp3q9db3Eo9xH0Yavt76KBCa1cC4SzFo86dg/J86SLgIDpDyyukLT+OdO4pFloL1gg4riBlsEoxI5lpfYOAhxhc7wBC1lRrHxibobAQLDK+Zb0uLMCOm3vKAWeLyppIDjDJR0Dxx2Dp8WJEUtgvgrF6liI/FvFxRZ6n8NImcg/9aJgcExXbo4jYGpXftp3wh6nymp1jKughMhEnMA77AGqnp6li6LWxhw0q3Qm0TqPpKPAoSD2HpujKMsw8+lU9UIF+Iy+CwGrEmvqeQFSkEQD4lGCQ3WnhHUFm+yWAx1EWUCKJgtPq/A7Qp0b8rKLuIrANSGV0UX3JASJ9+4gabxAB6mc+CB72YVeyVQUYt7dXeU936PGeIYojSOuCbxuiMBqg1x6BBFnJArfpoJqgIh0PAdk40GNvvmeXA1KvBcwIFKjV6rVkQO+Qcr/LxJWtre0oQ3AWiQKBMXV7LUi2Bu1dGYZ+7ETG6jqg6iqgsDIaFnKDRsrcgSXMgXaPKJcLfEr94V7BiEZzZly9WWyhz/mRCi4YmHj2fJO0FmyFcdqQyRyBAd9TFzDwSExbh+ifYb4P2BSXSLNIWk/qrSpfAGPXVH7nor4v4JlVF40aChK6mK5TKXYNxuox97yAluwZ0jJ2qGK5djRRnYxcoNo8LFDWLJnUa/OPqpdPv0WzlFQANsQeCkGx21SDrGd9bDb7zO8N2KN7sHa7uOGgzIodNH3nv2MDeEik+RmLJyAqNucc3KafHQfHE2yUQA3g4ql+DisDYRuuJ48ePa++Rw5AO+tHX3ea9VIN5k3mx94Bae8UvjpF/90kkjWK8Pn9757DbN/C1hgPQNGuHgTyT8Mi3VllzTMibLG+c6xZb1VXb/6QjQZdp41Zop8U+Ht5r+rdX6muXphmTCZDQ0yt09mn8xzcnsUaM8pc3afN2wDMUqAmJtBaInDQS59voDUjkI7ccKy1nodOIy2hbq+HsANZHo8RSueAFbpABtcAXV9SpTcXDBod4aA2c41gDQWo1lk/tiwwhhbx8TKbzn0KUr3gEDdOOsgdgP2r1ValYzPJWONU7T4mxerTahU9qalT3dXlW8gIsP6sIU/goXaMft0livgS7dqny1NV/8RH1anzVJeERb/HOn9MZoEyE5mxGlHVNmA1H7WboFWrw9TJ6Y7XEorYOCR2AlzyobF0JkoHuh18yf82I6PTV/nZ/Pf2Q2qn95TPULYp/94OckVfhP/X2hdxr/xaDTYGIFUAq6XjUv6eHc7GM9aH63agLBeZiqhy3cD8jAmMcrdO7dMpjorM9eE6HL+aVRX94AjVzm47sFqCJXHUKADjbAuN9ufnDqekPprU78/Oa3w+QM2aGSEI50vFM3jPTozV9K7SJW/eo5Pz3tE4ihdtbmpy6zXbHeWODmp+rnp8Svsqbat9XiSHJd2vHfwpbTW6qQ4Sd+r3/Pl2uy7Hq3TKsyPv58pU2tc5b6+2O9l0YpEmpy9+7yAF0M5Yze8twadw8vRFsIN28DnfO4CQcJxSQCLPv9wfLbZY214G66N/anvNlZKdEwYdytHu1H9+NgOrZd+Xz9EYY9kebbbw6jqiA59SHBNw4s9UDKhkrObPletMp2JyVtsVVMzpxLmNrwNccluzXZf3yUWu/JtArf/OWpGt9lgzm2p7L+dWYx1wTGs5Al87wJfI9li2rfme1vmb31OOSfu8yizPDNjmtjZtppBZKOZY+5xOd24CoKX2aWlnzedsWk15rXKdbsyJuG+y2RwsTLdLi6KvmUXnfSQJ+Kr3b45TWpMySyt/NrFIOWCwp0epWOsR4KPIchoANAC+qZ7B9NlEI/Uy56JzFFcxuWjHoLcp/ZxV3TEdlyEICF2wmvbwpWSTGmy3FHOkCtdrtOdvz0InnHsXLBrLe814kkG0jd+ygf+mMlg5Rjlw1hjLYgzKuRRQTtEf9k0+f5SfTbtE61d+X4sNer04bry6P7xyAV4o50QAi2ENsWKkFYL/6xfkLzOy9Bv8nMQHfUuB1XL88zWz/ZihFixVyVKSeCKokkgW7ftoOedfty8kE2oCbh2fy9bHuUugLHb8ei/OAYQU5M77cRzP4i1pfW9fy163prTcOxCumqkqmuI6h60GsMofBOglcA0CXPXgS3/1u19Vc/c/Q+PyOSnaVXX24pXq3R/+LOqSmAr+hIrnA2R8jUAa6oVctEEm1glVx5989yV2+CwIJO+99x7n7g3qCCATAHDqUEkWiwwCz+D4rGMUk5qeOR39v7yIrwyeEP6s+EqMdWpr0hqOEEDaG2pwNe9z4ufqdEbhYYk9tO0MZKbQWVVfFeaqkoAjAKtDgKwv1w+rB7Ob1Z/vA/jCWO2imLVzLwGrmphBZfCYAFa5ZwCr7gfpb2nA3gysdhqXPFNyQD1uZYYMP+uQfsyPePY85jHytiplF+Wv2Cll88aENihoAW2Lk2H3rBs9oHvdkFaGevfIjJOfCP6DFu48LPnns7P4xLAN8Q3PXbhGUbuLEMku0hfI6kEAOxCXgEDFTgOObPp/0kV1AQh/yHGpz7VpTBLYLcErhqee5wKmse1HO2tvX5urr5fmcVSxqMbAI8zgWwS4fP7gG4pCfYJk2hP8VeULIJuBuaTiXOBAXDfkLTyvu/7J1udZzBb98U//giJSv+C+CM2ZZEr7e8Gsjrinn9txD60LP+0f4n/upoLoqY5AQV6p22ZlIuvBKFUwCh5xj2JVf/jb/wp4uh3EnA9+8nH17sc/rJbA0dZ2Kb88gM9Nv60iFzdHUfGv/vAbwNj74FMA3D2QmpRfCAZ2T3X5xlvVj3/xz5FeuF2dgDuJC23sgAVFOnwtV1Dza7vdb8xQxX8X4h7AsRgewIeAODQ3+7B6cO/P1eMHX1V7SOEpMTkDZmDa/4Urtxnfq0EY3IdNe4BN+y0mEC5PbXuJACJZFDIegCpwEV2NDCJY5PzzR0jL3Kvmn3wfRDgxl/OXr1ZXbyALeuk6BK7TSBgcRrGzPfE917Zf/Pw91iojWE50gEg0QBVfngLFH2WBHiNK2EeUUCkA2aoOgNG7WGiDqao/lhZJWWlJE6ZeK2PipAYLrOz4jXevhqqV7nfRNVVHVKafjZ0kHXRzg0I8L6zy/hRnfYXJAqOvn9RjwDl1PtUcFfQwMjNkUS3AFQHTRSqirQOeWoTHYp5j4wB8psETbfXZdgBe92CLmQId8QYWCFOiNymUo0yAB0TBZQEvGY2miwuE2W51FQWQ1N/Y5rsHo52gXwZYxOw7mZSyZgVn/VLf0OJSVom3g2QG+tNJaaEZAUAPCC5aKUUt4jLRTg+jffS1BzI1E0+skBZRojQB+hmLfrQoLYQk+HVIVG13e4VnW6vGKVxzGw3Ms7AN1eTcgUWoFuxz0tDnqSS3B4gtCKN27Byan9vqQ7LRDFBUaAQ5hEmEfK0i149OxyBAygAsNwuXOWZzbBjzz2eJ0L1Aw3KxOgU79hwFpgRurBY3ziYjMK4UwBAA3RkA3gvoVm4BmC6tLMNY3WQjA7yHKn3SJ2izXj15tkAq8QIFsdahcpPiA1g3AKV76pQyB8OAx91RkEotz3B0aidTJuxejImgZAIpTcEPGek6rUU7TSwE0pF5BoWeZX0eANQJliYwJdYl+g4dWV5T2mIKMEqN2iH0Yi16ZNTeVG37QckM06lNY3fj0avStr1GNxuPQ2YQoF+AD9vwvo6pQKUMVMF372tBNKu4G13WFg65nuPipO0nJd2CXtrVDlqdYFzYsoXjBjjsbjFfWOicjzyvurkyqS9eugKb8gJMbMBy+kvbcyMdQKZBZsASVfq2qMS+DctbKQCBqorNQ/3M6Ev6RGkNmeGyZ0dILx9icRlD6mFi1LnOZsW4GBHdo60WBdMmVvmshaYmJ7RXWMA8r0zeQQBGRaAHYILvY+8LsNMFlg1EWPBOVrAHP9/XhX33sPDLXu5intgWK9Xb9zsAxMPoH+3JTgak60WHZb97uupFc7UaORvavS7UB6TzLz3/jgKW20gtXCdIMEOBBEBvls0hGLtWQ1yHpftiFuYkbb957TL6qmgkP/gE5irsiY25kBNA0jfWAEFLA0EebEx/GB91zLDrgUPm1niwp80cWBOsJSK4S79avEyW+DGb+qpsXjSj+wk+XGRc7r59K+QR7n/zgmJUjBEgdzcM1LtvnYNdPkxa/1PWOw+5FlO7wbw7z6bJc6OrMzyOVET3ZtW7t0SFW7WOAVEZHwHzDeb2S/RKZ2cXQ4akmzGaJChx5vypmDOrFFJz95hGkmOEsVni33u83s+8CGFu5r7asdMz4xzsNqrvHy1GAbcffPxWdeHqlerPpHJcRMd4jsJwc6SaXL32NmvqZVjIVHDcZJ03CLX3lNSQLwCMSfcA7D999ibT4jJauDeI/s4w/0n7n79H4arHMINJeeo/qD786CIA8SBpUkT42SB60XY+7JuqNgDNN48vULn0KpH0mwqMkFZhRdeA3uq1Mh/uknOYDgPpWJYd6BIobRzECoemdJAjNdMr10BjvkZ5gG93JNpTlxunvfqXuJa/vwZYLd//OuCo/T3tjo6trrOP0mGuDVBoOPJxIH/VmWt3uBpATD4YFg0oXcfscLaDM2V/+XsGXDJjNc4E2VENMKpmK9hX4Welg3p+X9adjGfj73E9P9fGWO307J3Go729sZ/UOGizr8KICqcvYhQxVzIQEZ+LVOEEmud2p2vk7/YWNP/d3o7XvTP1VdqjOtlCeZ1OTky7A5rb2v655pzJ4xNewSs29Uq7wydoda6yTZW21Gl8MnBatvF/FVjt2G+14x39kW0tGuBKXjyTSHnxlfvg/2ftzX4sy7I0r+PmNk9uZm6ju/kYc0ZkZEZkZldmVVbRVU2rEeIRhGhACOgGpAahRjwg8TcgXnjmjX8BhEB0t6imcqqMjNEjwufB3N3c5nl25/db++x7tx2/FpGN8EhLNze799xz9rD2Wt/61rcyeJABhrOAVd+a7z2CxBqkaoIK5TOlgFgrVgSH3q9ApkGZ+8F/13sj3145t6370v8OmZEMRrRBxSajTGC0acvK+0qf43Vk+7QBnSQH4K9Oj1V0jvbz9Wdrhnmsev1nzhX9YH2OlPBW+iqxX84CQDqtmXy/JcD+ekl9Z3Zmp3HzehmgLZMQWb6peW9tm9w+U06BczU4W35Wvmc/JzNV9T9zKXZ5viQ7UQ9vbffKfZjXV5ZVS9dLeptJriAxJ/PeymPY6X5KO5+vm2x4OjMDqPTfNVvJ+zfm8Y8AXcxzrVfcnsc8nybVExiX7sdKRsrxowxdfXXiH/y4XoEOAvH7X34aZfdX3n0nGunsHePjIPNjo1Ltumtf4kdiEiPZpOYbfyyRVh7KRqRmc3JTmAtIPfVw30/RRrRB7wD3O4o0mI0ITiLrk/ZT/uM9fhewmucgnifGKL05ni1sSm3hi7EvEyWtz2l/5KnvvgtYzWObEzlxr8U6K/dQ07YLqvqVCBr2PGiTdvLcZLvgv31tlr+IeNeAubadzXWV11in9da8j9N+1es+R4xlfBUyQIE8FUkpbYpjH/+1/3jtZoLrLJvSHP5oMsRXNCerzy2L3qPpqWzfmFp1JCkrBtB/cf929fjz31crVNCeIHNl/HMRacRLxFljEzMQVyBz2AOGeGgEcs7BHn0STiCMLUOeeHw/gNGLAPzRfJtYfo0qwiMIIK5nK2wn+V1UABMTWClsvxUbc9vbRQKX5BbPhBjBsLd5HWbL4Q177zUGo58gw1sNZGInyUFW1gmsKgPg1zB+fT9YyCgVgSuUtz9c3K0+v0Ol2PlxgFXIKsbP7NNUWeHny1h1XXAfkE6gjscYfh+w2loDjbkr92AGiNrAYm3LYrMmTKmFImX7GD9PY5LOyfqsFHeqfTJCbwBIqnOpeh0JHVW+AFX3N5cAuGli9PB+xMc2oBqfmAVUfQMiyBVAT+JViB07VOWFjqp9Pnh2AUurRVvJQz83xjpJQyVky/+vweYoJdfGJO3VSKKwdmK9ew76U32RDKxGnGD0QuKI+PkCMpZLj+5Wj775onqIHMDq0wfBVu0mDuyyd40VrpCYtJXn1VllnThfVsX2ECdLfJy/coP+SDR6hiQzgn28OANLkzWmTTQZ0EvsaBWi8eHePrjEnvIJ2FyTYRkbi7tKQKZLb4B7s7/OIXrAdz7/pPr0X/7z0PJ9E9b2zR/ABr1xI0DVFfbFCLHcMFXg61Q7LiOV+NXf/k31EC3tPgDuHprTC9C7n86xL9Qi/fjnfwVTmPJ8qpj3wSS2iaflemXJsLQiuH2TH3z1KYlIMkMJvQ0SH/dgzz5RR5USfcdeMugsiZCrNNIao5FWF0Dv0UukCWHtCqg6tzKbnYOwqfqCkqOYwgGl6yRz2qMEVvMaja3vff05Oq33wLw2QvJwgmrRK1evh07rxPQ89wwYjJzAHrG0nFrJKXGm/t1//c9e2bjJA1taumLHszRnmkRHVH3CAcqOe2Ds2fFbkEhAJwBWGav1wRPBBg+fWKsJZE2mQKPpZmRS7MqOw6V+5A4gk9T1MLFSkrnhLsC2QfROX5Fl2GYjLC0+DAHa5SW6aAPkDfZT2gt7T4FacKfoTiZAI7DWLWBmAysAzQMAEQdMIEqnppcF6E61G/YOE28ZvLRxWYjBRIR9KEPN5jsySRNwnLKB0VGerJ5s0UPK8QXzDo30mSTZq+FQ83jqYrn5UueyBC6H4DvAmeXgMRIekrGhkjOi5qqHvxIJOjMCt6lrKpsk5BZkq6J9y0Z/qZFDk7S7dwiDPcuXzYlkcLJgAFYFBvdhTKrDcXGMJjo0tpqZQpiXe19aXKzu3r4DuLZElmY9mLDdHMCCyVsAwhuA0dsw+V4x/xdA3kfH6X4+DpNtfJIs8XiUZzsGstr8UsvV+TjiMOnB2Paos1uDq4PQVu1CvrG6GkZAdt2leTqFc1itw5hdXIXxCuA1RGf41BwLJ47D5BgW8zleb1my+rqWno8CJo7QGElHPpccuvYOAANXYeH6t2Pm6KamABgOgDp1OgXmdAoF7uLQrnWZXN+C8JuUDNksTFaB61MmtE3VNik/Vzd0Cq3JKdi96lTKyhSIvUhzKZ0WS6/t+Li+ts14aCTUtvGApeweQFbWqwxbGdYejoc8o+C2+q9mLGU8vvMO4BPPu8mzu2Yf3LfxFoczxnxqSnBSjVNYpWRBtwDNpabLhnTtrgFQH2J5XLuHZPql+LtOrqD/6724xwRrJ+wMOQlSiMDD8tISza1WWZcCmuhq0rxtB1kGGxnJYt0E8BQAdYkqVWBZ+xAd7mUljw6eC/bjeRi4ru20mumuyp55zjU3AGqnLpJoAJV0r3m4q8msnuoJAK7jvUGDuj2Yy+7DSCWEEwe73MZ0Nl3iUOviGQRiTXSYgT0mU3d0sFMNI5kwjXbLCmDk7gGAM6Ur3SNXqv6J+eoFZTmkP7hHmhacB4hFSH50eJrrjMOIpmyBOSIPUs3Ov2WrterBo0XW5lZ1jbG6fnmyuv3ZX5Pp+i1daZ9UEzBMZ8bZT4oTW26gfdOJ534neb5r83RYpAHTEdqpspJNOLkf98mwrbKul14gZcF/yjXsyFi3WRYl+cMjODokQfZJaryixGRrE3FtZCVeUqZy4UI/4Cp7bqQ79I5XaSQ2NfkuIPNc9Ryx/HXs8gZs06PtxaoLiZSPP3w7tIFlcduYQRsrc/0+Gr67jFsfyY1R5mqOZlSv2BtLMMa1bUesF22TDH8DlqtXbGo3EHrSe8ipJDuKO0LSoIe/33n3DcZsvvoDwOpFAhVt1Baf19dL873xy9WLVWwpmc4jpDvGh9m/+2b2OVjQAzo6QhZhmAZUAKS7R8PVc/R9X2DLh/thBA9QDkjzCmiG/wAAIABJREFUrqvXRki6DKAttcB8A6QPX+VBrpNT5qvrerV6gKNzfghnxCBNB8onTWVvydmstaZ0AGrQNQdFydnvzFbtHECH2xOrOgcK+e/CN2yDgjWYUDKpSqexFchq8zM4UV7In5cBW/G55Xla3k8TfAjnMty0eNT6TwoamsFNBmqaz1QG4zloa73X65T3dXogWv9qggHlyxLXwjHIjIQCUPL+dQ3qH2Xspgyk2hqrydGOz4qpbwe73xVs5nvJz9QEkwS0/IyUGmsDwZEINjlcgBfR06QOcnOAWjJ0c9CX7rNm3LTAhvaclHPaWBKtf5ZrNIEp7c/Oz1s+y/cFl+W8l4H6WWXYaRHVPksD1T21huoAtVzLzXXdBHXKe82gXKf7/2MYqw7Y6bGKG2qBeNH4sQAqS2A1SokjUEuAUAlY5jnydxFYNBirzX1TMlaba+7UeNXATNCf6z95jyXdwBww1qyk4kWn5p3XyvIXWM0gbfk5GYBr2UAD0AII6rQG4/ruhmK+O9lA94llhMnPT8mFcg9mUNHfDeCHNfdnjGljTZX3U74+7ymvlRtgdQIqm+ug/Hdpz/O85bXlNb2VXBLd6TrpftqMZV9TAtd5P+Vr5/v05zayLZ+1vY7a8+H1SyZgJ5sQsUINXubXlmswj2k5X+Xv8zXLdRwWuZ6HfI7pQxuj6ev7vXJT8cd7rPdJep6aFc53Waok9pBfKvGRELbiqI8vPMDqPPHCJoSMx19/xetfVu/+/OdVL8ncCKNO6OsgK4wtYWlqMPmwu1FVpn0mrpNEELwizRLMrVfIAmwTQ9q8ao4Gtl3ETMYWh8SQkXyNc6UN0JSJgRjvevu1zrpOdqT+WZw3sQbSuk1Mu3SB5pnZae6aP/tjgNXSZnayreVaMH4Jf98KPPabc5btajDoCnZ2vhfnuGSTx2siRk+vKP2HlgkqzjJ/Vl63uWfLe+5kQ2Ls6rO/9F/Cw6vBjvJzyzFsflbzdWd9nvcUnEMZf1EK7XpNkJZ2L7HyXW9WztJcFwLM89tfI1nxSbX28BN86S1eB7mD8R0dm4oGz/rVNs3uAQzrQorPZld7kJsOiHMEYCxDltRlxayNdWSvrhN37uLTG7/bu0aClKQdZQgT2cokswQXwNWQxAjsNHkolkTXUggJYNQxSPtYm0+IGLGX1ayCXtMAqwKqVghOU6YtsNoHcDKCXNfW4fnqETJmXz+goe0xfvb5CwF0qeWaFrfAqozxWmeVRl+v6LQuIObkSUpL3l1aL+n8iH+ktVT/Ke39afuUgODUiCi9p75afc3MTq0/J87OhCulV7YTJv4kFFBh2/aKRzAXAzRKsvR8m94zMhlXl55GrC+BbPbyjerqzfeIsSZ43iHYm0hARENtpPZU7pIw5dkWfoHrJCU+xWRMMKXHzFqkbfc71n1d/dYiEwT4W/utYT8EVlNjJP+uHyvO8n4m8AKx3crTB7BVP6kW7nxVLT+5yzOF6nQw/43Be3jNOWxeALTc30FUVwoEIocJHiAxSGlLq0XtLdJtXyT+vnLzZjUCZtQPpjJI/DqKNMQxDM5DmyoDwlrpa6LhVTCXnZJEZJM0acOqlyTGnrAn7n31efXi8QOqnyeqD//kT6rZGzdpvDwaUi7bxPpDyLuNKzv3/Bn3rxbrb6pvP/0dsT5N2CEvnYN4Z7OvHs7HceL6j37x95AT+CnANoxStGCV0baptU0QvSPHvQ8sbNAqSt5zCB6yvvQYsJOy/Ae3q0WqIHcBfMesIgfwvAJLdRY91aFR+uAwtxtKfkIGkyF74prmTDnHNUPGxrkV/+E5h8WMwBeNYTeRYLDs//HdbyENPYF4tVlNzs1x3nB9WKqTc1eJtakQFVQ1qYX9dc0I1iqLKJZ47t/+h//OKzX2IoMFcCKwOjdng54JHgTg0ZJ0bkQpgJgoACyBVX8WWc68MVxXmbWa90Xt6BrkWx4kW+oZSHawJwHpNA/jZC4tDT58yUTbzV00Gl2MPTqiqV/y8MFXdDZ/zCCwYdTyhJs/RLn/BFqGAwFiyZR1kYJImy0HcOvCMIXAueixLFGbQHFQ7zFrMuxkHKo36WboBgAaR/xXo+kBLsi8A6CaSpzz5nLze7gzeIyhZLZd9Ek3aaJ0yLhppFNTr7ahyc5GgAECqHXQG45dEUlGkFzfXxwAftULu5vy+S4W/TlozF1of6DwGx24L6JteHn+SmjIauwOQNe3aCjVK2uym+7tZCV6GJNdAOzndN9+cO9eZMv2LbeXIWHWWyPMM7vxBFdlO+4B8vVg7PtorNUPg7CPr/M6SqETW5dNkdUCLgxEnxG3N5F1QowNhzugjCUJ0rGdb8GpUQA3AZ9XPPc64+VC30PfIsoSLH8HYFR42KyIAt82UtqndMhStNxt+2WmbQMwq526TXbPknjLsDV2R4KyjJkNdAajKZiMXpMEF0JjxsydoKiyBqvIUKzS/V2g3H8LsKZSGBsZyOBcw0kBjJuhi6Jd0VkLDx7eCxkCpSWGuW43D70PyLm8tB7ZfVU/+gGr569cBoCbjzlR5mIXIN9M+pMnz2KzjQCyXbs2W/3pn/4s9DhlccpiXVhgIz95HuzDQT5n/jKdTMdH2E8kIw45/IJBADsT4/JiaZPPZAFqKNjYAqsS49ynSnbIGFlZXuE1B9WVK5PIQqC/SRLiBU2XQlKCrJzMVZuXCarKwA5JAIzyecthcBTUATKDNgBYNgZr9eqV6dBZ9j52cbzHGU9lL2S7LqPrOkDSYwKW8TDZWwMV96AAqfe6wZyr2yp4NzUNC5qDPzHY9xkbNWcBwNGIkVns2jOBEI27WAPRCRGwfUCZAHVucACGxq9XI9Nvosl5obr/hI6cu7RKgkk62AMbGxZqXw/XApQ7PuLQ4MBc2yHbSplB98A4oLQMbYIeMngTrMt1Gi+trz6ottYfV9Nj56u5i47TcrJNHp7YADNZF8cHqw/fp2SEZmaLgIE6s+fJEO4jDbHN+B1Tb7YLSG0piI7MDrISW7BtbQg2Pt4Di3MiHIMXLzarpRXGmvEXcJ2aHqY6AHCZ2GHu0iTryfHSUZlkumFenB9ma7FO90iKLN2tbt7g2XGQ1C9+hr6zLOsBwG/3TByAw92A9jdi3VsN8OTxc1iosHnX6MIYGqXn2TdHrIuJ6qc//RHrDdtwHykB1usMc3MNdu0EkgabrFvyATBTAf9hRY9STeBnP1t4QTLmsLp9D5Y549s/1IXsxT6JHEqN2DRj3NudO/fZ6yPV8npPtbqts0bzOmzxHokfGb8v0ZYdGjqgjOJClLMsrWCXXunsTVYbh8gsjN4AZ58GLifo4qzRlWmdMYH5pLIc7b1jGqwDV1Q+a84AVjsF9MlLSvY5/8nOe0dgof6M0nFsggfhl0agUndDbl359W+agX8zIC4BkQymeaalMKAGv3JAlD64xf5sPQ9zmzQgfc7TAWEes+QsFonSGlhtPWdx6223Of2wvEb5hDp+zpuOi38EMVv35P2HP51A8yj/qgO8/MxKAWSHvU7HpNc3gNXvAr7K+ynnKd93urfivgIcSH5Mnot4RcRjieHVCVht/7ye+/qDy/n7jmXQ+lUTeCpB2uazvB5knn6W7PKX67gEcUoG0+k57AystsajtQdSdNwp+G+OdXPvZdCs+Uz5338MsNoJpNO3aX12DRzl0vrvY6z62U3G6lnAal4/Me8Mg+ynJrBVPlvrXl1vJVu23hvx+3pvqoHWXpL1vs0a/EIBvDY0WSPga4M8p9dD3ptxp+19V3xeay/GfKZgsVOH8/I5DDIFVnOJccnc93t9RMcwKoXqN5YJiWaJsS8p11UJKuWmSrn8PxLY+FgZ0G3ayjJpUD5bXkstcKy+T+/XyqBsP5prtv3caW5LMMlrZSmQfH1f4736p1n+X352c1+mvZE/I9mi3HPB17bsfs0oLc+nEgTLgFs5puU45PFMK6IN3ueGXZsAP/o9gnOCwp6tAkcBrNZ7I18v4ScBO2Z8Nv59bGxjZaM1lsQeI6zPNXTyXzy4X/VDdPjoT39R7bC+N0niCxewUmItx7V47QHJaGOvPvxAq8MixozA18a4gAlo9T9Et89PnsTP7saPO3RvEM9IADHWCx3DGqhJc3Z6/TeB1Uhq1LaieeZnplrr916tfVzEcJzpV5QbJ2a4xl1iAk6DT+VL8z10AtzzZ0Xztpp16lpzzrJNbdvyBEblP0H0qUHzUks17kt7Uj9Lp33U3GvlM5+1b5pj2Ryn8rQqn/m77Gj+rE7nSRrWzrYu4sj4XVKnTDbWtWGToYjAGQN+A1OtG4ZbH5WVx1Qqvrj9VfXo0/8DwsZ9gKVVYkQAzN5hSEf0MKGiVxBrbXmRfQKwDyBj4+VzAARKCYqN2DtBQoO+eeg3En9JSBmGlDFDqfI1wK7HlKXbMNcYqZd9J6HLyt/wN7TxYUj166xQCEMd82X8V1ACAkvxc/zMMUAzm2hNEqfZz8MYeCSa1fbTmIkqUsg1j17sorNKg90d2IpUi70CcJIKnlmpks9kraYGVgJHNvFOqyk3js1rprHUO+6J9txklmbSFs1+aWLQJ+AoPZ82sd6b/swGcz5/PccBLTNn3TRCshXRILjRBNWVwwOCZdvVXWQZ7gOMPXxwJwDrIWTLbr71QTV16S2Ym5OAbYCpEF1s8GSjYxmb0ZyKzzqqAdQkT+W42veE8bZPjral2Fc50ZJ2eNsnj6gkg6oBCCdhh5rLGn5D4D38rosAXkbo2FBvtbX0vLr1ya+ppgRYRd4O+krIIw5Bzpm6NFtN0BB7GMxMMH4FwtTdW19Xu/TOOAEV7mP9yO7fI5632tnVbiWj53a3Tbr5UtfXilmrDfsAX2/+4KfVFOXsarRaZWoz6VBQUrOXMe8Fm1FW4YBeMp//5lcwOL+KxO4MSa33adA2ee0mkivE81ZiM16DxOqjEKt2kL9YxO7fo0rh7pef8OBUq8JYpYSB5zZJAVaDTONHP//L6oOf/Hn09zkU3LaJIVhEqLAyiENWkbMnjjgXtlaXKMdHKgFAdR0N1X1lGiFzXSCJ8OY7P6Sp3AdgWrCv2b9AEHEtwvK4r4gb6rUVbNw41+iDQoDvV2+wYOm9svAIMB5JD/4+AO8YsewfrO3qG+8gLfAWNoL7JHDdpbJ2X5lH55nzx8TIHjZZGxtJ23/y3/zTV2ZSPND2AD4tr5CqfhF0ewwNkH4R7xjkBK76d2piJcBaSwK01lQuK9Fu1UaORW1Z7SHAksCqIO4qg76Mbuc2wFKfmp9QsTf3ZGTSkR5AaRC2XBeMrjU67S08+hpK7pPo+DUxBnhFmesEQMc4zZoO6ax3SAZTYDIaEojcq8EA+h/MORaQpSW7gDQ+tKDCDsDAFl3LLOHVGdGxmCCDalZnBqau234ZMGwZIGodZpignpR9szQvEQTuk+naw4EOrL7GghaQDH1XxsADq5+FoDH02gHoCioDjggUBvBaO85uKo1oZH2z8dTUex03oqW6UNaP0J1wofTCwutCC6WHjIDahrOA38MYzWggpuEDihB0HpXJC4PyBIbcJtqf37Dxvvj8i9DEFfgU7FRj1K6qGn+ZvbK+bPATz6FRZ9P689CHrcW+7SI+TjMr3y/oZSMrZQDmZi5GhkwAcukFnelgn/ao02l5SX1+eQApk3DAOGxzgAjY9OEMDKo1yssGMBwXRvo5DCil5mAS4LTRmcCp4/CKDaeEg4C2LMt93r+9BcjHZx7xLGmc1bFF95ES+FEkLRKrUKBV59kmWEhNYJCO0IR9sfi8eoYmk3OR2BeWvw8EY1v5hxNKyu0EN4lO7xgA8B5s03v37e4IQDhM5gQZBC2lmqc7AMWWgQ+qcUIi4iaGZoTrbADeLgD87TMe7qsEAh9g1LqqmzcvkzFCmoDxEVhdplRfg/2SgzdsOoCcIGUvg3PIZj+gjMScq5o8ilGvwLoUOCV1xbPbPEqAwoPc9a74OQAawJoNrg4pxTJAV2/VDOkO71vfgFWJ8XVMvX/BVbVWfd8oTMYJdXJhU6pRMz4KsErDNsH4RYDkPQzH3OUZwEnLJdDLZQ+rsXrp0lSUocjwXVvbALxOz6XUhA2rPOwtm1F7NukY22TsGHDVvQngiaHyHrrRMXK8DmA6dAHWDyEBMsrcyIJFwQWR6OvVpRs/rM6Tcbx1+z56OXco4e+qLsP0HehRhxhd4Y396s591iKJZJnwL7tImnQNwdpFB3f4IqD+xRjvDdZwD6Dw6EhXNTO8XV2ZZp0BUj569CRkGTxADuyIS4btrRsz1Q9/cI3v0Q4GfL13D5vEtlMaQSaowK+A8k2kOCwnOIDZuoOUic7YtWuXAVenAJpXqq+/fYwDRok/Ts6167OA1EM87zrBmCX7Fxm/4+r+/Q3mdpI1QHdK7NmDe7cQW3/OGLKmyTjK2N5GnEwGyCCOxAgH8jTA6CEs3xH20XswoocIRJafr1Sf/P5O9eAxTNvQKOWAYj9NTV2o3nv3JmO+A7D6MPbhGzeuxjqJhIVdQUnomFh5TsdSy5n+wd//K8b6afXr3/y+WoKhu8VBPjI+UL3z9mB19dJc9eD2I2w0JS3IAczRqfL+I+znDgmLAaofJm+EvMIOmsXH6M8ODu1X19+cRergVfVinXXwcrbaPCQDSFOyCr3nY5p8EfayxdBF1iltOSwyTnSSdeV0LFNZTXLVahcnHOXXGauvOfbZCa+zzM1AoOksZse9UyBRBmatADcO7iYMmR3TdH9nAW9hC/Ruwjmr2TIZNPJs8L3xyzJY8/uUz289q8+oln66UgE+t1/TGgaPoZrhEsyacKBrR7EejBjZBjhzGpRLL2yV8XjG1UBSCayWrymDpdZn8hkG3PlPgE78MmtQ5nEpy1DzdUpQLt/bWcFvdlHy58R6cgxbTJD0/F3RjCWNWb5m57kzEEpAQbNssdN6av6syYD77vdkUC1WZsxvWivtdzUDzTJYL9fx6XFKLIt6ebXnoF5zGVCJj4zAp648ioBDJnlzjbQDjvad5bLOU+F169d/DLAaT10HOS2AyfmT3VcwtWLtu3ayDSlAzLw9S4CqvK7RcMx5bVsyyzW/Jv6Oa6cpCIc9o6IxEen5gvEX/+L/6/1wCkCIe6yDf//2HuvR6LSG9a279MssqSuDvGbQx7/z55T7NK+D8jn+KMYq1xNYzaWp6bbTnhBU1JcW6LEhTgB2te3Kn90JtDl1D/WzZJsneJQ1VfPPvmtPlHY4A6YpeE2sU+/DoCf7/blpZ3kP5fXT2KWZyJ+fn7cEMjP4mzVlk0ZtvYdadj6fBaf3aFnun+//NCO9/dn53sq9W9qkch03z7MMrMbPYz3KAEv7dQ3NU8fZKidf5/ctQNfxCzwjP095JoWz2h7fyHVSxg8AOkqcsAOJ5ulD2E0kay+/9XbVA6C0jo9waEmmNtVbwd/vhYXlPlLCythEQFWiQ2/EnVwU//4FTWaWAKFmkSaavXEjzn2T/KmQ1n1YSwX5QLVfLwgT2uHFn1wJkX8U81rstTzPYcObZ12938vrnXW25DM0JRjTOR3zVnxWJ/C0k3/h65wXvyRypH4FSobZI8Kmy7kKLOmqxr/rT8qs8jyvJj18b7PiItu6Ts9W+irlnv+ucWiuvz/mtWft8fJa32VDyrlr2ok07tivYBEqE+G6JvZTAs3JIY4+wp9+2a38BYQj4qp+qicfffa/V+uP/1BtLN6u9qikHaL/yDSl1pcoN74CkWaLEmRJTY+QAFh48jCAv5D5CykKbb+6jVYDKC9ozGSvGMgrMFZvvPFWMN2UAVhgbctIVE7FNR/PXAOrsVu1u3E2xAzEuo8dGRikZ4dSBlbzEp8SI0wDrAqu+v0kYJoNrEwkDUIis1j+weJ29e1jiDFbxGMDNrBSS9TjyWRKYvIKrKZMgjss4RfZHpb756w1U9qr1mtiDwh+Bj8yzUqUCfEgNeCdnlMMpP64uurCMfVo7wXfUX5Q6LDvmCZCiL71Ixlpx/l1mi1/8/UfiGvuVL3EWMMXqNycuVKNz14DXJ0DKRkAPOTNkNXOg+MoJ2dSxl4gshkFVoOlGhF3sn1BEKj957z+Oz5b/cO8x2sOQGJoa4u8tl+xEvOK1DbAtOWn48RuL6k+/uI3f109uKUUwD3APioRqXx8/6c/qT765S9DyuGQ9bX6ghj01rfVrd/9norfI6pTZyDn0PiXvzcgPK1AeNqhelKyoTKEh2AlB9tUNYM5JalLqr/BdP7s7/+b1Qd/5xdBmLHfiT2/A8Tm9tQdHqLKdoc1/uzenerrT/5Q3f/662rm6g1kAH5czb/7PpWj09Uace8+TBzttrHiCFUGexDLnt+/Xz2kQdiDW58CUq4S+0sASqxVbdcQybYPPv7T6kc/+wtIUybJ1D7lHgB4e2weRQwrFrZDxevD29+gc/otGsZPIEKtUD16GP2fBDyv3Hy7mp69znwTA1OpugeOcMK8Ordw+IJ97FkXCWGrwFjjPttANCvn3EBXeYUGdE/ufV09QQZEyUtNxGUaU119491q+vJ1Gr9Ngr+r02p1hTGOCzBp+7rfxdNs4K1dFes690//u/8ePVhBjdRYStR7GAq7gsd+2Xm9NyQAEj096axmSQDL5muHXmYMh6Sl/SE14fkWK8vGS4Kq+zT52QgdkaSzmliJ2rQXq+jv0NiFji0ABFPRiX0YkHB/ZwWw7iEAwcPQXB3usyx3oHr3rSsAAXP8fh3GGTqdAKHqt/bKVHWwYGwK2Haz+1xERwA/aq9aOm35eTBXYZwKsnp4CsJdAEATzU/6kHQBA1R99gxUHHqzncaPAVVlpvVS/tsPuNnD31aSy7qTtad+pBvH8XJgdQz0CaQTHmCg1XNSwyS2VM1wF2CS/RjZBLVV+VuR617BT+5VPdB1QKIdOqVVgEMCq2bMhmjwo2GeRKB6FNaqGp99igsD6IzyLGN82dRnD9DrDjIAt766BWsNjQgWldkKAbDQWVQPKoDf9LfmMzqlhcEW1BWYA7gE0RwCCJ1CHkJNxlHGdx+QxLkeho06A2gk4Lrw9Gn1dOEpAK3gKoCt7ACuoVbvEJvYtbO6DpWb0ngNTC8Gox8WsqLGMm0FaJVAGADoGQ6pBwwN6+MEwNQM2glzsLi4CmgHsAgjchvWo3IL6l2GhAKgXNan7WMsZfReAMAMfR3Wp89uN/Qe1sUazdNsymWJvmtfAzQIgDfIwaS+qpqpajqN8Nxqxq4Aim3A3ttgXfShgzo6htQEwOcRHy5z8RVGYWBgtHrrzXdJDkxGB/pbX37N69EJZk6jC/sYgBEJA8FOmYg2vvKz1UeJPQf4KAj5GM0om3PFc8FTtzud8ga+Rh1SjeYmjddcm9sApIKp7tvQgQVcVV7ASRynFOSE51pjzE2cOMfKCGwDpqrXmhumyWQ/4BmGaPp2GZBslu6VlpRv0iVTzdwJx5E5FExcXd0MgycLU9kAn0NpjyHYiu+/j6PAKnq6sFDdvvMYAHgj7su1MwyT2HJzHSOBZ+/1FaUmy8sb1cPHTwFjafoUe82yDMBCy+TffiMaoR0BdmtDWL0YTtirveg+k2hYRRZhceGePPNqdnKwugQ71xKHPVi539x5Xt17uMxzYxMG0YyevAIgyJoBmO5FB8YmfWYmpzmoJpB+6N75dTU1uEXm8Ki6CytCTeZ5snKHgOdbG3SSRJZgfm6y+uAH6LfcnK9uA+o+fPScxArl+pvcGzouMm+HYazO0WTqFV1C1T0+5uBXAsKyHBMBm6y3LuzcDqzVbvaIOtBm8F6gwyRorUOzt8shfDIKsH+F57nIGO8xTk/Jvj7gmq6fV9WPfvhOSG2srjyPRl/TPMPkFNrFdByVwXDjxuVY87//3desl22sjsELjl0wnxW554v8wCpZTxtU/OxnPwpN4C++ulc9ebpCFnCaQGsaNvUzEim71dtv3qRcpbv63e8+JQnGfLAxe8gW/ujHV6qPfvyj6t43j6rf//6T6hrs5g8+eI+x7aoeP9uDuYv8BIDp5tZR7Ps17vfVue3q2jtXq1GE+3df0mis/1p10juLFABSDBghE0oV44miuX0/OXQN3lNwYmfXAHTCucyARQJOgv2Y6lheAxxKxlFy5upAsU5q5Z99V0BQvi9/3wxmWwFLgChJf650+EuAowQCSkc1B7UlcJTBuniP3mX23vIbi+cugzcd7+zYpXtuOsf51f6dgtBcYpyDzvyKADYLVmCn+/f9ucw/6lmcC+OW2jmNe9CBz85mHejnz0oBhcy8Gsys8YhOwGo5lnkYSoZapzltAwS1xqq+ew3oRDOtvHZqQMRnDwXMwCPSSLTKLesPbc+vidr/b8BqJ7DkrKA9P2vz+f4Y8Km5bjNQmqYh+WvtipoCBMrzkJ85BqI9Jl6nvcfiU9JaqoHmU0BiDcaWz9GJcVeur5p0Hes+7X1BkzZ4leSnXFi1Rl89fxnO8m+vkVyvWHz5FtNe8gURoNb3Xr8/A7IZ7Gytgdp++Oqz9kH5fBEo1u9p2pjmPJf/7myPsCtWHhmL1kzGvC7Peu9ZwGrrHqPE89Qdv/aPYEgFYJB+lQEXfSe/z5qqqSFOSqV0YlyW6/YsZl4uWbbSqGSpNm+qfN7m95lVmsEm7zPujXMsA00hXVbv687zkh72dXApLSFJAF4zy1GVLMky6VDed9Y3Lfd8vtc8j/kzk7kXAD3Nim6uu072o3xNuT5SbjKdnVbf+MdxzoziU3Pmbqltfvt67V0VW0bQgC+7J5+nauiEip0lmKrbSIJduomO4fw1JP3RucfHrKgmUsvPSrET4jJjH8vY80medK9TmXB3nOdIaS0tR3w3DuFnUH17XqLfrf8mAST6RnOPBtAx/o4Vr6nDrLZNdx5Lxrj/buzf1loofp5tUwCtNVpyaq1pSrRLxf7JLMk8L6ft3+tJ1XLMyzVQ7in7PbhOLDHPUhMyPkxEAAAgAElEQVRe12RB3lPZBvuYrvcI9ENizmpTS2CT3nBrLuO4TUz40lcp12tpt9rjc/pAOOvsaT5/eU7kzyjP5LPOvPyaMunWvEff2zz/87jUMx0suFew0wQQzwGeEn7qGRMLQSoATdm2PJoYoxcffZbY4+X67Wrj6VfV84ff0ITnAUmDA3CRkWoaQpEklHXKzDcAnuwlsldL/8UzuwxjXyRbOAYIdP3GjWC0rayshTzc3OX56oMffgjRYKj6za/+hpiAKj1uWPJJqlZpe7iWu8f51PJ7XXDpK84+Xh94Ap9lteYkUnYzAKsSjQRVjT8GidvdP6+o7HzwfKu6DbD6dBX6wsglxkThDkGoqIcPP1u/p1zT6fPCQ2gNfaf5aq6FU/MbILFfiYSXjuIaVC2e2GukqlUfMfE8rcJVu7lf/WaIN4cAhePd9L1Arm53Y5G4+R4VcC8C7xnhma3s7aenS4V+p6XmwHnxZVf4V7BUo9eO8C6flbjMiVmcgFQT6tnzPe1uN5+50xmd7Ep7nLL/kWY0kSNibcYdKEt1Am4DoQ2M6NN/+X8hU/e7amPpSTRQkjjzkz//ZfXTv/yr6hicY5v4/undR2hWf83fD5jbyerHP/mTamZuHlzoAjEXZCo+YxtGpzKAVoAe2dMI+2EV88baSoytZK/3P/qIWF75x6loVm6s1QtpSuLXOHKMg2Ad9299UX36619XD+7crZYBdN//yS+qX/y9fwNI6kJ1AMt3m8ZNB9hjEwiCq8NgECfY64W7d6pH395CM9aGhRB06K/RFXq9CPPxGSP0JHn3g59UP/nFXyIHB7EGUFR2qWzsc5wle8TcT5nTb774tHoM4HnIvfeB0YwjZ3EZcPetd35A+f+bAOTDYBr0S0JfZh/2bMSQjqo+TayflNx2DSnt128fHNbUCcSiLeLRZw+/rh6gA6tMqRXsU7OXo/HVlZvvoK18hetBPAQYS6AvayUO5YR9KkGqnMchX8qIapcjefUf/xf/1asErlm6TRdsALAMrNoxWpajQvRJVFlw1YyXF/WrlgMIo+wiqZdn6G5yMIZmjqw89BEZaHU+l/lKuqUASrW4+8LiRnXr3gt+DggHQOPnTlDO6gaSLbZNRmj1hSyy7ejefXX+YvXWG5cCyd/nEF9Ay0EWrI2t1BqRGSe4KpDWD0hnRtQdauMomXJWuOwDUGwCLtl46oRFpjanzy6zT3Tbxj4bADdmbdRTFTzbRY8Q2BNHAPbdKKUAlBjvkIF9+nSpekI5dzTkARjrARxMjmbS3+xhcb6EgakWhFqeMg00ntGFHaq1bNLQSQFF9/WK6AoQa1s3AG620MM8OMAZYU0ewmAdHUeYGkr/FCC0QJLAXY+Na3huGXVSm81eveIA1UF9SvOZ+7Dwnj8nuwawrdGQwanRdV7t3rkT2pyW0vBe2apsEGUR1DsSqPN+B2CeqiU6atMw7tXmWRdGYTjS/dz73YSteJeNvoZA9HkYfIKkx6EDCjgHXfsSLFvLyWX8yZJ+BT381UvnlAZIEzSYAky1xN776YfZeZ0mQ6NkuQ/3PWRYh4giP3u2wni/YB2tkSXxvhVuFxS1QZWsURuKwaoViOOQEKQ1a6f2qcDp5ctzGB8zh5TD01TrENBbhnPINZBgUOe1B2Odno0SctkHOChbOjV2GSWrvs0YWuZt6byg5i5gnfqY+/s0K7p8rXrjjZtxYnz2ySe8Dx1L3iODYYJntOR7GNbrPmBhjEE0buPecWyHmY9B/n7yZCGaTKnFaSJANu3M7AQHOuuTkvqnrDW1J9VR2WG8VnBgdVQdJdnBgvJ6EBcxllfmL8eYP0dr99mzRdYSmpukpcxYOTYa2B7Wm87tESxnS0dmMbRTaPRu0dRJZrkNxa7Oz/AsgOKMmTt9Aka768TP2YI9/OTJIiXoQ8zxRACJKxipZV47gsEU7LUMxrn1yLJRnbIG5IrZfy8ph1lkPlfC0Ju19ZztAUz+kz/5iATKNdbfHocmWifomcrcPkdWeQcjajn8MdmmAboDylpVkkDK9wKSCvcfkVjQhiPM3j2AlMHIHDosVzkAYNRwsGo8r+L0H2MwPRA2H/4v1UTPSnVubzU0vHaxC5NTc9wXJUFIlyg+H2zMmSHW5STlARerRUr7Hz5ahtW5xVqE9To7TzdCkgwkOk7QXHK/95AwcE+aVDkHg9gDZWxsuvr2NnsA5uq1a1eC4WpzONfveQ7jExIZK8us6x2eCxbJGMzpIw7YhcdPeA/N4JZ3q5989F4A2c+fPQJwVerjEFB8nDWBnhNzbFb2KlIQC8hQrJL8GYBpnyRPkOZgDWlbZfxvMEfqJl9Bd9WmfLJbl9b2YYZcr65evxGMauUPZA8rEr+Gbm3f0DmEwS8CElMFwD57+120X3HWPv/sM+zlAWtgmq+rZBHfrf7Zv/gUrdbHzCmAv/3A8DDGYczO37gCg4U1djxC06qx6gAR/QOzgGoT69xQooP1jG6aniopc16HSjaNazkmXjLBHwEM1IBJE2Dw7MpOdg4EI1gNdzIFF+HnnRFkZ0+ydKLKgKPJsovQrmCdtjzR4rOaP8tBSPMeclDdAp9qRmXtmSVcqAQ86wsn9mUCndssKIOPNBbpudvOYwZW8zi0fqNjUk9BXCcChnZQ2nQsk0C/R65lTgnAsjVOONz1dVJwXwfl9b3kzwuntPZJA0yvA2XfY7lnOT4l8yYHbSXIUM5tOf9xL1ZD1N59illqRmq9DuI6YbHSzeaAIbOA8hjmgK4cv3KNlfP8r/L9WUFm8xrl2m2u4+a67QTQlNezCCuYl3WQml//GuhkcCBrst4vXqNkE+XnbyY0ys/K701BVAL1z9oDGYgvg7YmWJHmqTNbuHxt2UDqrLGMteA6djRqsL0cu05z0xyj12xKa88VCEy91sq1dBYI05pLG60Y/NaM1ebrm3Peac29BoRwPX2Us8Y/rhH7L2ms5vnNIE22r3mMgmlYA255rDJztLy//LMWIGSlF0CRoFD0SCD2eG3tFWuuHLf8vWupZKz6c39W6ommtdZuvFTajHJdpjxPm4le2h7vM4OqWR6hXBed9loa98SgLZmppe3K95JB2nIPlfux035r7sPm+MRnMn9KU0mo8RpWapVjlK8Rz+IAGDSfAvDTmRlLIrPbeWk/muv7z+5Vj2m+so3fO//eh9Xc2z+oDmEj7ROc2nzX61n5pY/fC4POOY7mWGFnUxJOn1uN3l2YtC9g8plku3T9Osy6AbpGU70VWv8EuKxXfbfUzCbt1/qmEuDkz4vkZqyjOL/a53x5+uU90TrXO+xXS0oD/HVs4uBtgy7xz9qPKPfIWed5uVaaZ1Ya23R3/i0BxPUmAG7wnvdfXuu+ptR9d/8Yd7l/BFTLddNpjUYStMO+au3V1own2xX/X5+Pnd7XHMvW2zt8U9rJTva9+fv00QVoVfhu5Zi17j3sUAJsokkalW2vonM8cQZrqFuQiWrCTfxguI8QmGjajI7qsE2IzyMzR4yxTenxI4CiDYgLh5T8K1n4Ch//JeDMCVVugvpWe8ZZxrifsMYlSr3idzbFMq76+OOPgzGoHOLXVJLqj//g/R8QA1yFiIJmJGvdpkISVpKep+dr8p+S7EugRAmYq79vAav8JEsBSHKZABeYm5kJkFWCnNKOwVilOXk/laf3nm4iBbDJ37uArfPB4LRzvAmKmFf9N88Y/YBWiiLNuz5C/tOc+9fOlcZ85yUW/mR6olqqKu2ptq68SRI9/tSDR0xjkJiwi7jbnjIbVPCtL2IbqPY7R7+Xp7CFN2E2zhOzvPvDH1ezVylRBzM5hKABCkAcIagKHgFxx34eBmnK5sWDOp5xPylhW/qhZ63b5t5tvi65lafP+Wyfkq2qU7yxhxxzyGvEzReIBQVWb/32X1aba88hUh8iGzFRvffRj6sf//lfEOCj7wsW9dmvf1fd+v1nUVE9T5Xsj2GdXpymwpGAKbFizxGbWbUKMYv1tAt+sUYsL7C6g+yL0i9BgOM2thYfEZcqcUizasiFF8BzRi8gCQNs1gfAufLscfXlp5+BRYHVIDf4o5/9WfWLv/oHSL/0VSubVJfa30gJAf0CiVNUxp7nZw+/+RpQ9isA1lvV5soC61rZRYNAmoGDPVyEWPMGrNcf/+yX1cTUZSbb6vhUcbvKfvsKGYFvaE61YEKD+Nuy/zmSdNff+gGscWTxRifBAgTM6eXCZSXzBKBqpTWfEkxV/rPywT46g4zvoMA8rsnexnL1kObJC/dgqBJ7i0/2MgbTXh8W7CT4wHnIkyF8CXYhm1f9WQHVSECwP/eJubfop6Ktt89TAlXBSk0q/+f/5X/7ah/WnNkWRZPdlDL9LIEW5BQw640MrwxMv3ijIrAArBGgBchaMxvqiCiShoKrTIoGzHJoG9gsox+xRPZRcE9ZAMvmZbQtA8w8hbkmY03wU21DDcsrAAbZgqwLkGYModkmDBVwOMAr7EMYWoIpu9trTDqsVUpQRCO9Z4FGBzNABEvO+Tuab6nlWD/8PtIAAofqPcocFAAT8BL8yKWmslNDZ5QNKVPM7urHx2QA+2CN0n28f/AiQOFGdf8hFGVYlGLial0KcAneqVNhWbdAxvHRDiDxKgAVjYRsp4OhEFSzFLeb+xVks8mPDNE+ANZoymWpMcDdAaBdlMED5HZDtR5GsmEGAGwatqjNjhwbO9I7BodkzwTDR2WKMoebZNkWYTk+ffo8Onxvky2TYarUg2BjD/O+SsfwbcFVxm8M4HYSaQSp8bI0Vyg9tsRao9PL4hoEUBsEjFO2YYQsy3myfUoS2JDpBRkSG93IjBxU74LxkM0r4DyJPuwQTpxZ8i3WQ08PGetzHEDnPUw45Ci/PzmWhUo2ivkY4/rjZPq6MYT7gKsC79rCXbvZw9h027ihdRJ1MCyDULPX+TVISJICaGBGYzN0M1mYU9OURwCg97FJ/b0HlzGAzqVMzB7A0h2Y0tuAxDplExxKsxi2ixPcN2P7ksZaJ9ybWqwyel0b5zDaakU+erTBobkNwDVLafwkz7kZDcNk6m0hgTF6gZLrN68yb3S2Z40ukwxYX1sL4Nr76WNcPddkc/f1KUTfxbpmbwAgqlV7+fJFgNmJYHwf8B51gWUuP3j0tFoCmExAOHCUKgzY9CO+H4IpKkh8nvXk+G0C2Er7NzEyBoO2l2ZwZgFHbBbGWgydYhBJx3Rnm872dFZU+3Z2ery6DGj6kvnxmQShXYOCuwMYJBmn6qm+RPPmFdqoJxwIssUvUHbvc+yxBg/4fA+CI4Bf2ba+fgOtV42hTqBd6nWUBwDCR3heWbFXKaM3QfGQkvVnlLaPjMBon5rHYXB8bZRGooaS+5dHmyG1IDN3bWOnWt+G+UnX2ap7rBq5eL0aGJ0P5movDfIGRi5Wg2TnHDs3jo78wh/+h+qHN/qqN+fHqmOSNc9g0a4sb/MZSIOQKNhFcqSLMobhQRIbyJBMTY+GE7C8soW0xBZMbDKqJFymaXKmVMp59oO2bx1JiIqxGEardgqJhUtziMqjz/T7T+5Wjx9vkbH+IaDmLHP8CIBzv/rgvbcBQmlYxeF5+9uHgLqroXmsDMsJa92gzHHc2tyHHX2FayvlsB6Hno73NUBfdYB/88mTcPiGyeaeMNaXGct5JBzs2Kxcg2C9IL7VCEckugTNtVdrMGn7BqerGxxeg8zDwb6NskhA8Lc6yNMwr3VOD7HRSj0swYb1cN3ataEa3VAn0NnFaXnxHMHvi29x3xeqv/3DrapbOwOYPg4LdnxyLjKkh2TJd85dqNaPkH9ASP4wDi7WAJvgPIfkOVjglm1F7t7yJH+vBMApMFCHqAZlIjALCmorkMhOeHaEcjBbOv4p6KgD3RQdtaOlMwKBpmNfAqsRhMa91EFIDTD8McFFE8TJgVP5HInLkK5d8/ROgRjZMUwMm/Rar5tASKVP2sBqAqvj6jEGeexKUKDpPMezx7Olc78FEORAPJz/5NTEGBgs1+BkHdXG3cc0ZjAznKAavMzvK3zTAGL9rBrkyuNRAqvl+H6X49sKfo2z65FsBb/5IglLjWdgN58GrgsgsPXyAEzapdffNX7ftw46ATJnvadTINrptWXg3gTiTu2NABPb4PWZn9sBWC2D2hz4dwq0SnZqud4y2BTBXA3e1QvyNYCz3A/5s0J7lF+UjOJOwG5rz5xaMGk3lUF8lI0WQXv+zHLOy0v8/wGsZkCwBNdKAC59nuwdg/j2vs7AXHPddwIlyudovb7BWC3fV177OKqu2kCl78+gYjkWkdhv7NVOwGpz/eYGWJlV6rNn0La5FptgVAke5fXj+6NJKX8E8fK95jWTy/YzeHr6M9K5UIKeeexyz4Fcot1cEy17UgBAaa0ne1vuj7ZtbsN83n/Jfm2ure8EwQpwL49fXkPerwHhLn6AoJvxVznXzfL3DKyqM9j+kxIqAVYDRh3gFw/gu07Dkjvao5oKffnuEXxFm09SZaben8Gy2pP6rjbJSfEYP3d+A6QUtbcJD0Avfu0egf89ErUSXmauXYfRRNdo5bRcV+7TsM9pvLTTkXDL7OOwxbzGZGMNsrdsarOipZifpq0KkIk/pwBs/x3zWH92scZP7SvHqzH35Xot12paF21gM3+e6zbLYeQkg2NWgvLZVkaPlHrNRDNk7t14N1/3dRuSZjP2L++zQWnLJ2pNdPuMLyGi1toVDP8OMLZco53Ohvwx32ejyr3VaV91sgOv2cHwyAA6XRd9MiGJ+5xfqldfQphhxGjig30AuBJ4sxriHOvV+D16h/DubTCGgy1KrNcAqJAF2F5ZJNaGoU3c24+P3gfhSAmxXQgzx8TxgzYaIibpIiaySvHq1fmQHFRq8fd/+/sgPdlzwlJ994V9GUw6iMMYX6VaeLGUAurrBKzG2olQJu5Vv/4CrNo5mYiQdQRWp6YuRl+MYViCIzTAvruwBbAKoe0BfS7w97uQ/Qqd1XpXJVmpOrEs4aH+V8x9/V9eP4VhaK2pTvuj7dfoE/pMiV2erlN/QoCR1tVZzWzC5YgKWfAGYtQj4ukXTx8gL3KXxkXfAnZD+iHOUv5wApDO5kVXKQsfA2Ds6R+rnixSHU31otW+xzRSFjiOIn/jiBjH9Cet59ZqbD7Oa/9u2t6mbT71Bp4nf1KwVMPJzVz6CDZq9i5xNs8yyNftT39TfQa4uru5jGGT9DJbvQ0A//5Pf0FsJiN1v/rt//031W//+lfVNADy2wDJb7//I2JbKhjBWtRJTX2GUjNpII1opi37X2altt8GWl3gSE/vfF19+s/+12C0SiBTmfOYGH8cvGN4VH1TmgnCfF2ir4cN7CdmLgOGflB9/PNfsm5oWmVcD8FNn4qAvzpRDsCqdj7g3ldfVg+QDnjGXC0/vc+9QGKTsUoVrGTDCfbBVXSGP/zo59XspWtRna0EpySqh0gvPrr/bcSfaqheunajunLjbUDkt/n3LHEAja64FAiMaeaQrxNHUO4uQdXiUeIzFWtHzIp5P4YUx5pZBqh9hvbu80cPo5J+mKrQKZipl268FYC8Ddx5WGJaNFNl/QdYm9aNeqpWlkq8jEQW/xZv6gPvc0G1bNl/8p/917F9LauQrRkUXQAWN6Y6gDIVLWtPpe0JmbVbY1ewVZM4c2haRUYo9l+gOgKr50MegOYrHL5blES/WHzKwC1GGbalHRG2cA0lLw7UiYSWIFB2wAMdAnpaxnwi81CgkaDdsmABPXULX8HgslxbYFVhczvybW8Bdqkd6lCE0+kzWWpipzxBRkqpw3m2FMWyIGjwZnE4yMcnRpnsrkDyZV6uAYg4QRcpiRUcspmT5dJr6AuubwJQ7YCE9wOs0oV8E2bhEqwwAZ1dtFdH0PVQmFdWoMCeYLD3apnx5hrPv7wAiJSa8/QBhsrUNKMlAAu/k8VKIynGhyQG46rAu029YHyZgYHBKMtOwyDjVdbqZQATwXDHaIdM8RqA3R4bpZ/MwQRZsfOwyfagSD9V8+jpIvIJ66mTJBtFQWtlAQQy7XRoYyiZiJPTsyx2QC0WzDb3Yjm555Dv6dUAC7RS1g4eyL15KAuMCcahLQmQfsA4RBaEQ+qIUn6b/cjIlLmqsyqAOn6BBc8h10MHv71dwXaemy+vYxnzCICxnykAvkUne9edjqB6m2r8noNNLINTQ7dOFjH0XS1zBsQ1y6bmpesyA+k2q0qggNdEaxTArJ8HGLG0g00+FCA34vtkVQS3lmAqbrIOLo4N0thnkiwgWRxBSAAn94Nsvj2Yk+coG3lFk54XCII/uA8rG7DJubDruwzCyWkYhzCWNzmU+5CamJmdjfV47969KLVeB5SMLtUYJIHnPgyeDX8uwNb1b1+3CivV0v0Zyt1vUoqutIVlef2MxXMY34JcBwBze6xrJRpkPcooOmJzmQFVnqIXp2GADn42v7JhlQMxhk6m7FtFqicoS7+Izq3zs4GOydLSIjsgJTRszjU1hQg6z3OshIEGCWdCkPsEAOw8mpy9MIqDBY0xPkSndpc5FfztJhmz+Gw5pDUQMWI/0qzOxk8kNHTku1mnavzukP1RlkJHwj1rOcLgiI3baHzGXD1dWGJ+RgEnr1U3r7/FtYere3fIIq8D5pOBesneD0AdO7K5yz6nwdXeMbIY3ePV/M0fVXNX3yOLybpSeJ61qVaNTPbzJzvV49/8j9XU8G713k3A64s48RwmjwCsZaLa8MqyBIFyTbmZ0yHsilIR0ZmRZ9kD+N+hhF9GuYZ4D/BTNqQgo00ghgYR/J7qZ00gUcGeXHyxxsHQU7399vshR+B4Pn/6mENQp++I104AZF+qPvviW9i3NOnCATSJLTgpE/w5LPl+7mEccHwf5849Z4OweUrxlSP49u5i9YDGVReRrLhI9lFgdXZmHBAWAJyx1PZaQSazvIcvpSE2YNMPXJghq32leueDn/PLvurbKON4xKG0gv1CLJxMfTiR6iZHsEXiBAD/6QpODwmYWdmqHFJLz2FGH2Bz0aR6sPCQBlXbia2LVs3cpXdw4mCfw4zd62INnR+tDrppXkgg5n2Zb1SbM9iOBGFRLBPNt3SIFGM3aK/dlzomS2zBGn3TyheBT3a8c0DQBEvKIKcMorMTGY6fp4FshxokzdfI1y4/LwIc76t+bQn0nBUQd7pe/qzkeLYDuVYgoUN9yjk8zSCMaxYYarqPmjnaCohOA6s5uGo7wW1noeV6NoLJZtAWZTe1k9ECSzPoGp5sDfaGj5nmMpgK9XPGM+Uyb5eATnAAfkn3rtNYlAFkc4zLZ8mOdOn8thzjPMb1oLrELGgWWM3BbBm85nlpgzRprFoB6mugSg4i2gBKE2RsXvM7nfZ6vEp2VLlWms9YsgLzmJQBfWKz1duoBuLz9V4bU4E492gBgHYKpDs9X3MOMjhQAqulJqRrpMkczc/me/P+SsHgaeZVuVbyOi2BkvI65X3FdTUn9R7uNKdNO1LOVbnm4nuXfb0evgsk6wSsnirdjT2DJawZq14rP3+zOVSZdMh2LT9j896j/LPQNS7HqgQuBCACUKvLiTMbrlxrfu8yKtl05ec3X5tf59/R+CF829NM1fIemvu/db3CHubnzOzyXFJdfnYnkKa5ZzLgmteM18uSAmWTqnytcg+cNc/ZLOS1m8cys0JP77US0mrfXXM/dkoglKxdgTnvZ41EvlJnSToK38gzwRPWPVazO+McjZg/+crE+nH+vbQLOoHkMIDRISyxx/e/qpbQvRsYHK+u/OBjdAzxS4nLTgDfbayamiXbq4HAl38YkHoxffYufET9VMFU/Qj9JHszoEtXrdGrYRFt9ykYdzM0DvHT1bBT/++V+pP1qddigLnW8k8zeOEdBzDaaDwmoOB+LG1z8X2eg9hTyRTGn9b41j87a+2U+6rjmV3bgbNsdv4cySeyVF1jkj7y/AVoqo9cA7Gu6/zHz3Zt+regqvefy/9LO1baufy8ASTWY5e9irLku7kv4t+OZQcAubm/yzOmvFe/b57NzXXdaTyb18//7nSt9jwnxnRU0lBFJunhECKV3dRtjqas1XkAEll7oZtYazHns8l132enZuK4l4Ck54mZNpZlAK5HE2Qr8CSrKJu1Q8Xb9ounVHZ2V5PjNFOmsvYeHdWPiGttLPvhhz8M//nWrVvVvbu3A6ewh0kQx+rK1aR1mhJnsVbiIZOzW6eg098tKUb8FN5vpYAx/QWwkhlKpsdhrioDMEHSQ0LRALjE0MSl6skSfSgeb1R3nkAW6r0AWXA0mje5BLLvmoHVujA+T3nEna3EfgdgvTmHneYrNZ+tWZuxlrmiTb84X6zw64Zg0Q1mQqN24gDIPOAmCw/vIDFyD+blMzAiZOaI9UfATeavvVFNUik6FIDYQJT+99KseJ9YTMBNGTRZjInlm/3dtg922k6/bm+/73ma537aGvV1AlhN9jM1Xi2+BOtqyYdun9k2mIB/j775vPrib/55tbO+yFrbpnHwPFWB71Tv//jvhK19+PBp9fvfflJ9+flX1bsf/az6+M/+NeZ0qjomzt6QJBg9V1LCJBqh+dmCjKzP7uizU4OP3OIS2sBf/epfVLsAjseCq0oVgsFIBjom3hU70Je3qtv9MS4udOUaY34jCFVDkAjHIehNQMbbIoY/JjYVx5CA9wgZyrswVp/QI+Qx+qV93eJ49sSRwEdPICqClc8bGZti1nvAQbaimnaPZxCPeiUhiVj2nfc/rN5+70fVxbmbVc/AJFXiVI9DMHxpczVwIO6MhJtJE/d4alh/nvXTD6YxRJVpn3gh8fvi43vVAzRfV9BQ3aEa4jy2c2j4QnUFHdWrb/4A8hWkKLAyy/73xNmiIkKbkRomi1HYV8fSf2fVPWwFQU5gpQ1S79R/79//R8G5FokVWLKE3tLpIXQ6+6NEWIan7MnUGc1N7sBF5peHic6NLnXM/oYAACAASURBVNq8wWK9xkkcjNUTDNEJi2UFQHVxcQFgErAK1marnzMg0itLz9UYZVJcBgeACJuU4W8y0JZg78CaFCiyJHkMNpYAkOCGaPQhC88u9RrKY+jCNicKUJHDW8aq9HhBOjtN2t1aw2n3btmxygB42AtUqn+pHqfduj3w1wCCtwF61GkYR8Nibu4yxm88QKG9w75gqG3sch1YcbuwSm2Ys7C4QqkKWSi0NifR95i/dq2am50JcHkX0HcXBuADutUtPPgaBh9lxy93yfQqEsz9CdghXjxGObWvt3x7iwY1m3zt0myrC6PXj/6DepyOk7R+S9hHAR9lYV6ZvxTfK2K9TKn982dovzBuaqTaFEwNlbV1upWT0bAL4TELR1DIsYisRjTSSmU14rbdHOjjMEznyRarBbPDOCnOe8z1eu2MBjCp/sXu7hpeDQLLyjbU8+1BI5szJXyl3gOqsvlGyZZdYAPqzAG9AdKhmUvXdJsOraONol7uGhRwwasR1t81pABkz7rO1lgL66wJ56sfsM5GTt5jr4ch47CLoT2ieY/NpwQvfbZ1dGVXYBTuIKXQ7bixfux4bwZPkN3sjUxL94JgrE6IervS4E0GrHE/C48fc490cL+IBAIapOcx9jJCp9W3HaF8mcZFSjWcOzcCcL1ZffnlPRIImwHcngOEGkR24Mq1i+ifqItLQyEA0D424xjgmmv8zm00hGkKZZMzD/RB7iNK5TEYipzLOGZGYDc+Cbq6e/TDH11rlVD5Ph1kwbZd5S3Ieh4Adm4JcLu+AVEF+npYO4Y7xzABXwKEuqcF86d4DkFpJTpOAGvnLk1X8/PTkbVaAaA/gmXdF03ZSE5wLzOUcR+RVd0iATFEhlbJiDVYtXxUZAb9jG3m4qVrgj0qg3gEgHgbpuy9uw+jLH14aCyY7xuUtW+TRBkCjO3H5pi1PcKgZl2dYZwD4UnlHvxjkmcfIHsE1umVKzejidy9e/fDtkSHQMZsAEMPd7LaIVN5rneCW8IQs18Hxy5XN979EPbnRLVG1/sjSxpltiuBsPW0uvPP/qfqJx/MVG9fB1g+2qhesH+WXqBFg/HuBjBWF+YI2QoPniECizEAXw/FPXWaI3GC9s0mZRNriIAfIZvBM3Yjdu16tQFcL2JO01O91VtvzQTw/PXte9iOqvrpz37B70Z4hjUSItiPNXRhYYhq7z784M149qeLgMbWxGOLNk3ecPAoUWI2+tLcVLBdlSyYg1E8xzpTn2aRdbaF1MDkGLrVE2avJ6JyYJzGf0toPD2i5H99k5IM7Nkc4u6WAi2s7FZTl98m0YUTNnaNsVeygjlaI7O3db+6NtdXvf/WNDo7Sq8s4jj2VOOsiRNsyPONw+rWfeRaYPZ/8MOfoE18GXkIJBKYuk0O6K39RWwv+4GDa3cXSRGuvw9LdRv7cIC0w0nvONcZ5lBkj3GSqzVECjUxTkJUXqaGkKsHnY5BzvrqqxgUpMAg2KwNRmvp2JVgZXbss0OewYT879deGz5ZOjgzoOH3mVGVAY44I+vANF/jNSCj4W2WoEszECkdtybQ0wwmvKzBQz7kQzmqDsLSPTtOqWQtPUfrxQncrF/bHLNO/87XeA1Y1Zmry4qbY9y+rxqENDHbDHQDIOc+sx5eHedzYrWAyzwHpdNbghvNcWqOYb6vGJMyyBY8Lx422jiEMFv7pxkQydfI92KM2VxDOTDLl2w+61nAY359c900X98peO8UCJTzetZa03mOgCADy41nLteAGmxNYLVkJObnboGeRQBWjkEGzPJ78/OdAooEOb2zArQu57/1PJ6h/CKDBeUYdgp+yucpgY48Vllzt5y70jaUgGb5WeV+67TOmvfSab7OWq/peqaY3BTtpjX+vAS58/ovgaJyTPPvMxgbghcNNmV5zZaNNPWPn+CfDFaeDkzTSOSkUgliN/dCOa5lA6j8njyOGXht7UABh2LyohS8BgXDFtdgcwZpc8Oecr6bezevrdOvSWsu23evl6+ZmapNAPq7rtveq+lTmnPQ+Yw4HeiXNq75PPn9zcSBP4/SRYFN/kT3ceIgAdY8krF2MruzTlD6Po+8bqSxZJKeowptCDBjE+2/+wT/m/iMUzCNrn7886oHX3ideIkywxqT5QwkWLaC5EDZAcvSlTiDuBB2nASyjLwugg3XijJjMqZWqaiTUTU5Oxc6iVYUaoaMw4KVqs5SWmFc43UQJI6zQETTN+3KjvTz4LTXCZMaPU5azRmgiiu3kyB5njKA2Zyj5trvtLezr1AmtppAuPOa96KgqvOV9YXLtZLXVz6DQkqBeXP/OL+Z2SqTynErdYbLe8/7OduMs3yOzvuiPrsjjdX5z/f5EZ1sXmkPyjOqfOY8Fs33N//9mr2PG00amseSvYgz3MsC+sqgBSObOWjOS9mAL6SNWCc2GtJHVbLPWGiDClwbCLuGBwFo7Yh+95NfoQm5CqlhoPrLX/4cDdW/pgHyt1EVNgexZpzS/A3ISrcplzZmtWRf3EXM4pyZjJaFy7U/CZwTGOwErKb7JElBrCbB4gKxgbHdxMQ4oOqFiMOGAKn6qdIbuDBXvdigIu7xOlqrkKDwwwNYFX2p91c7faEtb/vaYWuLfVXau+b35cp4fb5r5nk8kiCgixV5PeyC5BIZhsOAYsfEkg/vfBX25sXzR5Rwr0TzKglaN958s/rhRz9BRxWZOghEuwCpROcBrjISkdzRv63VqGL+2/dxFrBam44z1nWnHzdtQuytHCfUjNU0d7XPnbyU5GvHbNpnBmCc597fROrw/jfV13/7/1QbxFmvDreisfD7771TvUP8OkBz39/+9tPq62/u0hyY3hc/+rj62d/9+zRe66s2IfPs20clOlClupyUK0nVcyHPk1eW9k5So9rA689p4LQdgLUM7H2SBXuQwFZpFHUsPmZTQZ+Ia0nQkuDVCwYjNjMH+3kAbE0C2BBrbBLQVaylj/h+TflBWKGCqg+RA7C5WA+kNWXyTgBWAyfCzvXDwrXsXq/GXFskh7jPfuJsCZ4fIT3wo5/+Elb1NBqwFyA1Qj4E13hFDByl/9o68Ub3DrG1a0mi2MggXhI4xiqSEQswVBdowLW08CikOiYhTF66cqOapfT/IkStAXCBA9b5DmN4qFyoN2Bln5gY3x5I+AQvspm0tlVQ1ar0lr0Q7ArXuQZW//E/+icchWKrvFhxYwJlwVWZex6EUsvVChGIUesmib0ngNX3nA/map0JiFnMh52sSkv6AVajE/sCYN9jdBFpRLW0EELEsvqGoOEOT8zwmTA8DZi9P55KUHANsEGm3jpAgIfzMcbQrJHarRqPIUArB7GLBSm12PJbQdTEJJP5xoIN0BB2lsqzPLZAnA2qBGBCV9IGTZQC2HhLMfVzAGdqOmrsLCE/4uBPYBeMVnRXbFB0UvFFCSvwH14KJcWUJ28y0QuLaH3ARNuAqj0AEj49ewkG1wyAykWMgdnZfcDI2wjlflo9X0CMd2cVYFWwgbEgixbsW55Jlq2HrM2y7Ni+Rof1bUqmD5ACULNUDc1o8EQGyuvPz0MVf/cNvpcJCUCCVsuDB/erRw9pIASQJVih/oQd4fdAc44EVe2IyNz1AbgF647xFVwVlJRpG+LnbFLLkC9fpXx9DkeHMRBIF+Rdo+T/Ptlqm+fsUIqscL0ZAsHLyHLUFih1Q4QJbXMmwMSLlELIXBMEfXm8CQsU94vN9uLZo+oZepAbNCLrAWieAAyavzzdympYCqxw8LbNe9iQlr1bPj5iOTpjsbeLIYBlKvioGPgU7LxxAHi1dFeRarDJkJq6OlGTAk2U61smL/BoWbrgl7IWjonrvocsYw9zdoxhO9rfCHZxN6XgFwC/h/m8HjuXwsa1i/0BjD3Iq4w7wPlDqOZLG3WjNLrg4QdeuT5RXbs5A9g+hmwEjaQwiJY4DcA2lcVpSbv3PEI2USmMPdikB2RSnRcZoEM0CFtGQmOfJML0DILP79IVFYMkwLZJCfgCUgGu6VlA/FEMkSJQDx8BfsFOkJkt6Cd7WNawa0o5C+UGTHZ74MZeg5m7C1Na0O/yZRqUIQ0QWUT2RCQymDPLYibRVlXHdskO97fuYhSRnKCsvuu8oBjP81zpAzRgMWg2CTNb6ufv8Tzr3KtZKXWK3U+SXpxH97zXUX/ILrEnyDaYILjAPPUDYIYBZi+6d084PPvRNh6m1Ow8yYJl2NeLaAebNDiBOdoHcNePLenmABoYnUVPaBax7+5qD83OsalL1bU33kbIHIkFWOmHaupihzaeflt983/+zwEc/vJP3uMeKEMjk2xZwgx76goJkmfP0ZulgZQA69wMJf9TZKKV8oBtLtP2/DkSMid97LlVbJxSDhfZS6OwYm3Q0Mv8Yp/OsZbQa7LE3nK4XcbkOs5BV9cAtnEFHemt0DJ9Bdt3E6drdhbN2vk5GMnLMY89rLeX7IEtAGnlFHTQ3rh5NZjFL148C03pIaQ5ZI+r4zsBcH5gwyzWwSw2aGlxicNkBrHxk+rLr2GvL6Jz3XcBuYU36Rs4Wz1bhz0/Pl8NX7xSbeyTKu6W4X9IN9RHVe/JYjU1sle9MQ+I/xJZF5oKrsu+59punRH29j4tGLexVxfIHPejhXt80s8+IBNJMmeXioLpi9grHMo79yipejVWjc+9VR0CPu/z/PvnaBp4DvF0NJF06ro9eLERlkb1WJ6F7X0Jc/8EBn8CVusAqy4dSg5TclgysNop4O/kmOcgpQwicjBUOlJqYUewVjMJSvAiv64F/ggCFSDs9/lpncCuJgDVcuDaEUjrsq33e4enop2mHlYq0W07wWVpamLCnGYvvR5kNh3mJrBqkBL6pac+5/R12vNQd7qsL5rHL96bgT2DTn5/jG3I912CSK858L61AcSVa6G5Lsry1xYonc8v/j6Pg16WPOa1UQJF6b5PP3OnoDTPaXbwvw9YbU91mtTvYoAGEBIl4omR1QZyctKhnPc6OC4AzwAKQ9T2+1aruyw0Jk6B4iXo6BUyUNAch+br8pzm/VSCR3mu/hiNVTXlAzypy5ab83xqXOpAO3ur9T/reFawvTYnjXVZ7vN8/SaQ1Rz3vNbzOivBuLMAgU7XaM+K6aU2sNrey+kVeRzz68v93Bz79lidNhx5LeXr5f12CFEiMxyd3xJML1eN5d3NPVful3zPAj+CQo5JbrKTPzO/JsZCcL0uzQ7Y4QzbEvdZs/ryGjxLSqBcdxm8fX3lpz2d9VS9l8xU9bVl06lO6zZfL5dqp6ZZySbnvVzuk1PPnGbz9VtyaRYJsHLflPObbYHMR8G6URlC+G76U6FBF1CK54WweppL+flBouJQl5Qim+4l7DybzA4To2y/QNOd8tFD/JHrsHwuXn0HnXQkyKxCE5sKu23FAhbCjtu87gjZKqvrlDvzMyWraWfsDI6rT8UhPgA+8SOqj5RRmqFp6CDECTUAZQ0JAjsKgX/GHec/JQB1+txLoEU6B1rnSH0w5vXk71pnV7gPiZtXAqt5nZUa7c0J+a493JyPku1dJhD8XkDBBs9+Pw6o7DrLbOY8x3nNlPeVm1QJ/gbQWp+datA27UjpU5RJl3I9dbLPeV12XIzF55R7oHxt0xbn3zXHrvk55fvyPXY6A+Oe814J212fdYJLQa5KiSOrGo0fJYkZ//tVsoBjx9VJmnJM0v1mIJlVTHLJqtIdSEpWYtr41cpPvdIhYqhvf/f/VAvffgGws1u9+cbV6IWg3FYP+8AKNXsuPH2i/BcVtjYMAl8x7gwCshtQX8L9GWzVtM7P12d6fjLTHvkek201ZvW5IA9JQANUHSdeC3CVv+3H0o8k18CFS9Xazvnq6wfL1aMX+9UucUv34ERoSIbXGgmVtG8SKOeuqPVjOwCrec7yvXTye5rrJh2vCVYUPuqS6CIsChnJrzHiFyt8v/jdr6vbX34SgJhkJ/vlzJB0uU4cN09p+OjFS9geKh75spu8JEHlB7WxUfAW51DpSraQibil5lmZnqHjKv/OHzbXcV6PL2MdtmOB7Ecm25SAXp9fsHgA+7giCAiwehc5gDWwsi4qm28ih/cxGquXSGKdo4rwV7/6XXX7/qPqAuS9Nz74cfXWhx9Xh8SfG/abocr5OLCdRJSLiEhwtz4v4y9+mMFmn78PwouYSy/4mQX1qzA6V58/Rd/6MeAozZ1opn3Mud8P9mGzQeUiXR5HnCkDVtcG0Y8+NuyBQWJOcZUxtHy3wRWeg0WtEpvug3VRQ8y+kyRlPxgSZsTAgqEwoIIwY+NqmqK05kUSnDjkRz/7i+rHP/0LwlH6Ko0iGYDU5D4Pqk/ovfh1RGwg0dCqerYSWAWYls3tIQDdp+ry6cMHITszSmJBQPUGTcYnkIzoAv8iDIfkBCO11lJ1bEzRq9F6SPJF6ZyQKuRM9Dnj/AfTivHNcWcsslo6xjX0j//TfwyoDxjGgeuXpfFqkkaJOIu4zy82qmyx0LAKA5bKhrKjlI1WyvoloxalIxgPNSlt2LQO1XiJDnqP0cdY5m/sS1C+z0unBSQZRqtxsH+ESSJwR7Nya4NmVzD5Xjxfgs21wgMyGdGdnlJ0jIel1Sk7allLDwAUE4sqrWx9GX4Co1EuLcAaqL231c4UyPpUh1Qar+xP0XFBVRmvdmvfx2jKrBRcFY235LqL91AMHyW8u7Dgdg5YECDog5S39lPy+hIgYmltr7oNVbuL0gD1TK5euYK2Ih3UWbiCc3t0r1tbQjtx4U61tfoUx2MNsA52KIDIYB9cO8C8JKGgw8nEkiUObVWYeoKAAmOCgG5QgZTZ2enqzTevA6y+CehmJ+8xyssXAFYfVF999VU0eTrR8bFUGSbwLl8K8aojIyA2RcZBOrZzuS8FO8aMew3mDgondjxlnC5w0F+hLOfSpfkYz+eU6qiDsbz8DDYisgnoyKiJ0sfi1qibfTNDIqXbDEc/60nwcNCSBzanmanzNLoZHnzFnPI5iIAvPn1KifPz0Iidm7kQepTJ+MqyJIOFxEI3IMsmh9kTXveMDnUvKS1XumIK0Ead3Q30P7c5PMdg5l29gobH1SshiSCD9DGb/OmTZcaju3r7rSvRyGqQcvIt9FqPGGdLBqIhD+MgU08mbs95GbqW1UPJfEUDI0BwmzuN4aSqc7kOW3MbmYJN2Io2GNuCXbyF5qQbz41u0qMfXc4pmITX35in1H6CfbAaWsNKL+wjmWDmQ2HmEcbNRIbg6nPA0vVVGJIcECMwN4eQiThBW1gt22k0X2WP2sjoBbqjS0trcS9DAIqzs1MBUspc3SHT5HweWwYAqNrLOAwCsI7SNEh94yXGb5l7WXyu7rEsb8vVR2Bu2yE2XFn2A8xbvhtHBmFYJjtf05PobGJInj17EY3IZPv2AmjaXOwce+TR44XQjxVwlDUra1FwVUcv9ILj3whJBxsXo4bjrZC48bCHS4+ljnzZZGwSNvYgz64Orezrc2irDFMOMTY2E+zbHfaGTN2nPIP7Q3mILmUJhsYp/X8Lmv8PyWZW1RPG6RBLrMTFMPrRq0gdHAL+2ghh6cGn1bNP/zcCh/3qJk2p+tGdfYFI/SqNncYAnt8jW6idePT4DutoA6e3P5if7lNB5/nLs4zhCuM/xjwcVZ+in/royQaBBGUSZItNKNC6izHb5P5ht/KfCRCBcPfEOrZuc+uAdURGDCMOshyA6P7+Dp89zywIorOPVJpm/6+QKNhFz9l1OIOm62OygurkzqB/asJFDedeyh8mYb/bcG2d5NQANs6k2Aqf1TcMyAqIund8oVrewKkbnqvGL70Pe3S82nM/oX+qdo02aJCxuPftb6vJwYNq7sJJNTmwV3Wf2PBqDTmDJ9UKAHCXOtg2/WO/y2YfpgnXCXPTRUnO6NgcyZCKvfe8GgFo78NmrwLsnxucr/om3qhO+qarHUBvM64v6dxp2aAOZDdaPEqoRCBiOQ8OBdYF8FXGqoGW7PpwjVpfwbjitZE3zKBcB3eo0++aDnxmo5VvN1FX/mkCQc3fnXpv7fS3fLbG/eXPz05pp2Ct9bv6wq17FnSonZ3XgMGC1ZMYae2xSZ/RBlZPdTEtgDk/LgdbTQaiP+8ErDo5JfiRX9cOeMOrjTOmOV+dnFRPATX68u/OAs+8VwP6tDIKgCyeNc+f93Y66M7XzeMXykb1y7vPAFZzYJrnWRCinL8muJlfVwZs/6rAahNQaq65cuxK9mwGwDqtr1MA2BnA6msgpQGR4VeHddwEI5pb8Ky92Xy2EgSIhmgdAt5TQZxrNoKo1/dp9lXjd/qwXK/TWJ4FKnzXuJ/a53VU1ny9/y6B1TIg7mQ38jyWY9B6nX5zKJ+0NZG/b4zL6zS/T++VgXwauC+TF74nSuCx31H1VYPXne7PnWZypW3T8n0aM/gZyWYnMAliA2deCaqWc9BKFPCOklle2t6ym72giECJvmdmGZ4Nmp5ODDTHMNm9xKBR69LrGVTluesUlJe2svm6HIRlMPYsW3/a/p1ey+XYlNfP6zsDd/47AXP2JtD3sGoPeQUjJu2o5dDBeGbeQ3Pb5yJ4UtbJSjY1Ou0RYfUIPkDXKxqgUvr/7MGtKCd+8/2PiXtmkQFCVotbPGDMrf5JcTsQCfO6i59uAxyZfJJbwuIGYCSIYpMqWEVUW+3Tf+Del1+GZNfUG2+E1JA+oUnvGuPlojWj0OufGpIapM7VFsag/ufZUgMrcRbU+769hxIQV64jbULovbZAiPYH5Tk5y36Wc9Y89/J8lza4TIBlYC8YlFaHEYfne+54vlotyn26bzKDWv801nttJ9P7X098Nc+gcg2X51L+/E42uTWG9fA0cajm+d1pX5X30en7/LNOn1+ememetQ11AjkDRy1Zi2TTckM8f507d4fd4HdxvUgqnP6TPzvmiq/EfKehNHGB0l3amAskAFy3gi7Oo4DrRcggT2/fqu7+4bfIBSxEb4PoHUIl7QDA5jyYgFqrEq4OiXtvffkFsRjgEziJSQyZp4GfABaldRLWOSSyMuhnMkTAszxHopLBWFtg1T45kFqMXyYujkXzqjEbgvP5/aMz1c5RX/XV3aXqMU1yN8EzzlM6D2iRyqnjHE1AUUIBBOiSnxZnZ/6vOGfL8+C75vvU+kur3OiemIf6uKjcxd4iIbdDw/LnVMQ+uPU5xA7Kto0dJExROfxDyt9nKP1Xw3mbhuKHxIQ2MDrRSQjyH/anTl7p86Y1nj657S+0Z7v0F2KsvwdZPeVz1A9UvqdlK5zDOmawujFGMNZrnfSJvxOw2g8aOEQMtfj0QfXw9lfVwy9/X608vstTHVU3rs1Xf/qLX7B2Rohb16rPv7xVLRLT3QRUfeODj6tRpB04QanMlGkpe9O0a0p8RxVaAOTpsyVHhqyW/gh23jXbTyWt/W0C48Tm9xD3HVCxfffzz2hA9Q141fPQxJ5kHfcQX57wTHuQZZaRbDkWMyLAs++PO1DSIwBOJN5SvG6EYechCEYQ086fB0+gr47AqsxsgVBXgE23ohMD9+7cHXN+KHU3AJbx1rs85zs/hoBJBfP09WigNQRwa+OokIgxkWr1g6xfHmIP7GONKtbHd2kId/9OVIJqH26+9XZ1HQ3eybkr1RBl/yfEkbscXgLR52DYBlijT1tjnF7b5szJfzBpZZW4tjclaTJwnRRnBPJTxV+wx/+j//AfxppTr3AALRf1Ri0t7gMtFmR1QO0aLlssMtT1wsgHXSyiejHGtwGuJvaGos6yVbegN1s6+gJq8WN0DvZAku0mrwYl7cMiS9lDKapf4Pb4i4BLNGuyK/riM7RZYYHuAqB4eGgkRLIFRdZWXwC+Pk+ATHR/F2DtBURQpgAgkSzoDuCViH3oxNYoswsu5SYT4KoDYhOnQdhnvTBf7UB2AFMqgbI6nAaPgoxMOGLsR3QWr9AEPDkHff48FGa+NEzdQxe52Ei1DXi0vE4TKgZ8iuyUrENZtecAxo7pYvfqkLL1XcCs1YVqk6/ec5TFD3RVkxcoMR7lXgB5BUEEolZXaYyzugFgqMYjQBd6j+H8QIUUHBNgm0cGQHD14qTl9gCMsPGeLDxBH/F26HeeoK96UAO0GiIX8Tno8tNz8zRTegeQCG0JFo5NicyYymYMbSnGzANFcG6H7ISL6uqV+fiyAdki2YxldGZsyHWA7swJVGnHeQKjPgKAahbOJmWuhWDh6rcJezOuQ6wxWa7HR9s8g+AojgGixupFvqAcyE52E4BXQ4isHFLavg0LWNDsfM9wGI9NgKUldB1XKb2WGTlByTN+XUhPCEjZsGnS7uMw/gRQL6Ixo6W5/e19dFCfxGa5dvVy9R7aJZsYiUePYJqijXp0zPzaEAtgfhyA0ezZS+ZtixIEO+qdxzhcnp1ER3ImGkw9ecLh9HgZcBMJAujsPYBpbsBolGDqJOQR2AM81yFA0QUOu0mAUY3/OhmdDbIv7jcBZ8doj8PVUv4DJCVOmLNdnltDrkbO5Xm0SGA9C/7bKEgt1nMw+Cyzf/zwOfOxHYfg2AQgJ/shaPHcg4ZU+QdXu3taZrK6p/7Cz5ERvQxbUjd2anIQNi9SCcyHsgh+Lb1AqB1jZSWBTskFmqIpI6Bx3mKPySZVxHoXGv0AIL3Og9nctVhPPLcZIQyYbEZyI9wGByHj7Nhoe5Ti0Ih5aNulcECdXNigA64L5rGfBIIAczS2YG/tAcz19qRS+160j/sAlJWbsPRDvdddGMhbJCJeIRXwBtosMuJt4LYPU9uEkVm3h4/u82+a4FFSsvHki2rt3q8oc7OZGvpJMD5JNaeDKUrwlVAwEFCTFkb/gDZOvRUbRx2yxmawGfvsPTLDlKU8e7ZR3b23EMeJYNwk4KeBxfwlfg/Y6TpaAggeZc4vo0m6vUPiiUZeWzCV1UF6Dkh7587j0LV54+YUACpyCjgVl2bmQpP361t3gqmsTIQNhmRrfwAAIABJREFU6tK89IajFoxyPtlSjhMYn3bT7GJfxVwyZ59RQrJ3gpj7eUDdsXerrUMYywfYMHRVK/Sio9Re5j4HoYme/q696um9T6orU33VSA+2dG+lGu1DMJ5kwfrms+oBWfcN7MUg11e+QCb3zRvXIkm2TGJgaASm9sw1APjN6tED5Cy0Ldjh3tE5JvoquqrzgKoTISfwkuBN/ewj9q+582iWyLmzj807ISP7Ei1jPiEBq9H5Uacp6ai1nJ3vAVZPO1HJycnBRf67DHoCEKmZUk1g9SwHshlwl6/r5LQlJzZ5fmUDqdOOYPsqETTWTmJyTWMrt2HD7DOGQ1UGh98FrKZx7HSv5Rjle8qv6xj4RU38dwCrp8CnzCg4+7PTZ8meT92ov8/xzcBqPFEe10bUlMarBnhyMJ2d7/o32iOTsYJYzaCz7MDcDrqT/mR+rd832XLNQPFfFVgtx78JrJS/a4NabRZrCYrnOW3OdyfGaqf1LKia+TvlZ5VrpQk8588q92D5+c39d+p5Cn3jPN7lM/jexM84DayWr2kBhQI2EWylCS+D0/J+mgmDs9Ze06acdQ+nJCe+Zx2XQf1r4yXTg0A+26Pv2g/lmJbf53tsg6duiNoWGkzXwV8E0mrqsZ/tF6BPqDZZ8vsDxTllM/xZYuVke9YGr7Jubp6T1JjHKpPkLzW1ZE+NN9dsjl+2+SmQTnsv9hPzqk+ff56D/tM3mv5VrtdyP+Ux95kzm7Y5zp2C6fKana6d9mD7czut5dPX7XTXaY23wAxeYpCnv6B8mexUpa6M5eLz6tlo7VOBTeKuqCiUoyRLCJ/MImciPFhSwBSCqviryv1QzF99/emvozv0KL0ILr/1QTVAE8otSyNrqRm6luAfATAxT+r8H/M7Y8bBYATmSoME2Kipqp7qOeZ+CRLIEiWj0+jJX37jJrEV/p3rwkBVcJ6v4wyS8ByyaBOwehrVy1hIzGGcpzETbfufJqY1mC191sIGhP5msZ47zW/Tfud9VL62uXebwH752gz4+TP3QLkvX0/c1aghD2dCQsBfMNVGuAImaa92BoPzg5frLe/9MgHX3BPl6ivtZOtzwsdoQpLtvdV59bZtdHk/zTO2aUfThq3BopjLtp3xvWWyNds6xzc3mnN8/SqZuk3bWt5DnN91BYjXsRpS8o6x+ZBydEi2SbqyKtNcUci5sW7HIU1sApTe/uKTanXhQXWV+HwYsPUFLEA7st+kSu2td96K2HSHsutF9tUjAKAnxCQ2uepiX/ZaZUucF+s9HjP1jWnLYCffxDHIzx6NmK0EFlilcnEs9FUFVZUDGIccJbAqkW2qOgK7uHVvCcbqXrW6y56nwuycTbt43mxDg9IU8I5nfe071hOaWsq2/5TzeNacn1qDNXArEBfNlYiTJHFICLnzzRfVc3CiTbCd6O/BPQumSVQbn5ymM/x1iI0D0c8mSv6TOENAwDEe/Je1tVOj1raPn9d3WjvtP+19fdq/zM9VrpNWrBEm5fR1Wq93yuoMkHn+toBD+kzHNfodGLEDCFoRrsTc6vPH1Z3Pfls9ge384sHtAJsvUzX557/8u6ED/NmXn0EoQ9sX+/rxn/1l9QNkWHao4tyFPHdkg666D0UkzCTI1aMSMhY1dpcJKYm1yo3wGa8g9PURF9s0/RXx6CY2+avf/qZafHAvqsMvwZr9wUcf0rxqCkLhflSJbhLbHxCzboJPrdG3w/5EMmyPwfdsRC22YCN6S1Np/c5YUcHbtRvAquePRMZwIRiPE84PgXGXhbG+VSfGzMa2Y5w1Y5OX+Oxr/H0l+qMMkdxT1sJq8kj4cvYp77HNPSzCuH1IxekumMUApJ9LkOuuv/1OdRktXvVcleDbA0fYBxfz74SHJW1lzxoBYYle2lixSYmXCf+0v0fyZ/zeangTKnHGGu8EoTT5Ref+g3/336LHDSXosBeHLKsGXLWBToCrXNDJFFiNjHLdrKq1JuuJSjYuGYDkcOmY+WHqqx4GW1WW6hMyEA+hOe+TkVCn8jIduC/Nj0bp+CsC4l5ouf09o4zsAMF1F4DsCUZnCw1BSk8J0nGXADYmCdQN1ukKfgBAgayAGpE2rjpGJ+LoQA3HboAfhWU51B0IHvyIw95yFMuvLaMVET/kAJeRalGMB9QFQMlhmK++zqyuzYl0rHQ4HUCbIe1TRmszm95ByvvRb+wZIGMFg653mO+HJmHKXcTZ6KterFF+w+dcmLgYIJRNjw4oh93ZeIEiAMaZBXi0Syd39C22YbF2o7c6OUYzKrQ8x4J9a6exgQDEBK2ePFmMDuTqhVoGaxm0OpwDOC6zNLCysZCgsIv1mHHfpInVczbHHgDkvp0PeQZBYSnPxwDXAhVjF2eYg+sY+OvBnFOYd5mGTSuApWbPBDZkg46gSapTvEEWQwaj7GAZlpYqbNHxXsbqDkDrLgDlMSiaepyWiwuOCra4Fkym9gJ4Cwpu8to+GynxfH1RugAPGLCmr/clB4Il58wX4PY52BGDQymT6LOOjl4M9uMKWpCCqiGMD6C2xgZXlyno7DKh2YxqoTr/4xwwsxiDCzBMvd+nC5ZNw9RcWQes6ofhe4H3DJD92AOYpAEUXeu1BQLEshKnJzmcuKf9HZqjkTnbh0movRwjU3mJ7FkX47iwsAKQZoOhYw6yCbo8Km3Rzz2h+cpmPyHzeAT7dReQWadRsFPHX5afFPNxSjXcY/uAc88wrAL5OrjdZkZ0a7mugNuNG3PsEzvC0ygI/c8T2IX9gLsjJEWcl2ewXG1MZZOqYQ7VIxtBMBa9shV5HpmdsmgvcsC+VKCZ+9MBlbltx/ldQFLLSdQZ7kffZhjqv6+3lGyZ0n8dlAw0CSKH8w6b1ITEeZw7hac9+YcweGZvdPI3YcIKVB+RTZOZabMvtTI1aKFZouMTkhuK8hNkYUyVWhhH53aE5ItJFBn06iaHvi9r5iWg7OryDnsRw8j1NJBDsHBvvvl2NOfy37ic1QEGc3z2MsZ0MpjBslNdj0oePHu6EMDqHIfWzuK9av0RjIlzO3w2jtEo+5tEhwZVAFpd0xXWyyCJjEtIbwgIe5AoxSAobOZazRUPhqtov/bD3FVgfA2NX5n1Y7DId9GAFTSev4ze7jTJF/bMwsNnIW3ywQdvk8gaikZVgp+7jPNnX3BPsKEvAXJfnkWXmLkbYl4tv3A+BKLN0DlmGv0ZwP4rJBAePHgI6Mo8AY4KPc5Oj7LGmSfYv/2s90dUAGyiAXvSPVMtbQKSz3xY9YzeqNaQctiiDP+E9d+lnnW1U432UnrzcrXaWb4L6AzoebxdHZK0mWRtzWJvzp9jHWLXn3LQd3MPmtJ9DtOffPwTMvLz1b0HgP0re2TIYfOj47S1e0InyMlqHFb0ComnFyskTAB1KzRdNRCvBFYF20nI7dsQcGmTDpAzJKwm0Gilu+OF6QSsyn4OZym5UeH0BNiot1LrCBUBRicHKjtYZfDrzzoFTi1AqsFY7eR05c8qwaZO1zzllOpoFY5e+d4UIRo01O/gn108WwSe+RkNqEIYP/1py6ZGZiB+lu41fZ2+n8xYfR1YbY5bDlwyGJiDl6ZzmSG3pjPaZBwmcCBpwZ1+5tr5bD10TAz/++OA1XMFbTd3Yj3FdmuNUXtsYvSSx5nG0IAxvL7EgkwSSMUYnwLmLLtK7+sErDbXQjN4a45fOe75+06fnQOqZnCY56VZit8MoMsAIa+RxCg7DXI3r+9rlW1q7b3mmJXj1+FhOl0vj3m+p1N7S5cyNANPg6HNNdNp3TXHNuaHc+AUsFqzlbItyPOTgb72/uk0M6d/1skm5Ou+1nG9w+XyZ5eg7uvrgyA76hw7B7fNfZv2WZtB2mkfp2dM+Z10v2EpwmREWaUMxgyoxmtP74Vynab3t++ttBP5PmRRRgPVYDPaBDfdX7lGT32Ga+qM8fJ9XivvvV6uV8oUfF/yohyP8vsEyhwkX42vfA6UY9ncn53GxZ9l4DclWpINznOdv+8csHfei9okr+n19D9k7Uh++H9Ze/Mfy5Irv+/mvleute9VvVU32WySzSGHGmkkCCMI8C8G/INswLAkQIAtwzAgWIZh/1k2ZBuwRyNiNEOK5HDpfamla6/c933z53Pixnvxbr1sjmVnM5mVL9+7N27EiYhzvvE932O8Y7Ejv0qmZDm/Yq0yI4T/DHkFJ9SrEyDqd1zxC0fxpceQwyLFrvr6d/8+qnHfeOcH1ZU3P6h6iXE28PN3lWYRNFDGQYCA623KYCLGCP9f3dSQEnDdTqBqD/7SCL5Cr2nvBOdb3OsygW8/aaRmx7leR0Tm/mYhkgD5bXACS0N/MpllfLUAnTwQNdCX/57WiPRbwlrTUWO8Xr8pXyMIbwKrxdiU98h92Bzz9q3TWDXXgLxOl7YtGKAfp41NcDju4UL+bJ4H2lm5hnt1ZRVcRzLDu1wTy3W13GNy+8qfpe2V7W/ab/l785rZ7/r/AqzmZ87XbvVdDQjJqiu138PLywBRPvCufy/7z/7NRebsKwkh5bjkNTmPaR6jcuwFTpQM8KDCmifGDspZWNQ761XGYVTiXAb5yrjRwwQLXC08ofo4shlmGM7i91rY+Tlp1WrnzkKCuEi2qTjIPnjI4vzT6tEDJDb4twSjYcglao4qiZZsnztk9mPtyzWBVd8XJDNic7UpE2PVwlVJDkBZgFHi+WFqVJwOTFefPVQKYLda2uIWg1P44ACrTugAU+v5GuPQBlbzPOqmb/z6PtU5R0v7S+npxC7KNMA3Pdihng4FiJfR+dymGLHFnHoBy85z4HLp2lXaDQYRMZYV2oHp6OsoWkT6uLKGkl9i9tXLZV6roxaQ0mG179Dp87y+hyXbare0+UzNOdacW/H++gLJl7JpSVohkoGib+u91V72BZmW2M05sw2Jpz7/1V9WT7/4uFqkWNcwBKq56anqxz/5acTbv/nt35B1CMaFRuh7H/60eud7HyIBQKxNPH1AX0R2XxTsSn2RvX7tp7XnOJ6ug3VRJoHVXqReBFbHiLfXX0KA/OLz6ptPPq5Wnz+tbr15t3r3g+9W1yHM9EOasu97lJDkPusQfIzx95gj7pVbqy/ZMsCPiP3XyJbes9YLxdx6YWKfUGsJsbgErEJQI9BMh8P8z4xkp3MUU5TQGOu4ADR9Y6FkSFQWU+6nJsj4hPVqkDaURWo2OfNtkj4Sz1uGnSqj3LacA7e6efd2de3GrerS1evE1jDEiW+VrNsj8/O0liBQQkIcxnovuwBMStvFvgo2JRtdcmHIoIa+cdpPov/M8Ik+TmPe2ld8xz/9z/8R4PYAgfc5GptQYNFgNUOGOJVJ8gBqCiTGqkYadlcbSMSy9WaSC4gkjVycpJpdt0K6+PLSqwBVXTyOoL+fwOJ7840ZCp1wmgNopDEc87ACVVSzotOoJj4wATOyIi13F/CKxWdFcIrTIlLCnWz9GN0xqbXbVKj0W3Fcrw1kzpQDAITBOg1YKggm2WV1BfAPoHELQ1CzcBtk/hA2prokIUoN+GnK7ASnS1KKBV91AC1yJBjrKcABPw8AboZI+7Xy3AA6ihZ56RmE8QtbbRpUvX+YYj2kha9zrwOp1lzThU72mAzIdViqu+sKBm8AlJDGjTHurL8ENt4JEG92Zjz0Nt0MlmmzhZtWYJ5ukWa+A5A0DEvPtG+fSfHtSQzIU4Vj9Fws/HQCsLpNOr3AlvqhaqpKD+/DMFGpxj4pZgWbb5C2T09fBNy+GVIHOjZLnKoto9m4AUNTGQfp4ZOAPbZfRuUGacarFNiRvToJwCL4vgW4amqEu4tarTJMD833ZnJ4IqWWrtqrQ9DNDxl3wcZeFoF+wGFThy1yJijai7PHvAXMVevV0wplEdzMLCpFkR2AzGHo8AKYv/vd54CL2BF9b5VRx3MHvc4edFmsqi7rbozXRwFXnXgzU2jhoo/x9OlLGJgUClrBobtEMS3sQ8dtC1BRcHUPcDDSQHU3SZeaBZSaA1ydUHQfWxF8XAXU3UdaYYjJ7jipS7VB+v8rNHYFH+0XN00d2xXAtQUkLQSVh6gSOSQDgM16FZBRdvcIjFz1XmU1erj2CHkFQTNPjmz3FE6XX57iKIMRJ9w4V9LgLRq1MA8jFNDSPpJB6dcozykTM05ftG9PMAVTWbR22MCcm+PMbQfM+bANIK40Q9qMtSWrxLM4+VnG7Qjmgtc+wu6VkgjgOorWCdLDJLWvYYqr4WXhrVEWPQWel9E/VQpAprEU/x1ANxmeW3wLdArE7gOW+i2YrfvstSeRG7gMmHiOgnLH3LufeeMmtQfwry0rOXBC+rip/9vbXkcHHGkBimQNsG7Ns7gOjKDRe+eN6jzA6gC2/RzpCAtuxYKtBjM2OMaYXrkCGPnZx+jKcFpMQbnT4w02sKp677u346BCp8QCfnsccPSwAA+x0C5xwCCYv84YCkRaiGuaqoxqxAzABFeHeZVTvBcvEAMHLO+jDy9zGORBw/b2IjZ5yrxDYoVDAKsqDrF2KCfxVNCfw5MD2ifT3vXoGodPc5w6767AAOGZjSu2APn3WVsnWSfUWBa4dgwnWbfWaNtzZDrGYfpuUbxqEibpZQpcDQ7JTCGQwsgOaePg+BVOqllfttCYQS96j8OhaoTCXTyD3JUZCM3j1Xo1jLbq8dZj1qcnIca/T7s8ABvA8Zs+59jhlTF/3PhYLmAwHzAvD6obd94GCL1M2j9znhT/Pqo5nvZPApYPwxSfwpZgsD6Bsb/BqSDtGcJZXV9b4Hq7aLFeoE8nqo+/elH1DM1RIONOtUgRv0EcQpY/NnXmgePIRFUeIU7TzSoQaCjSwLtF4k3HqBugl52lZoDUBDKawXF57SaYFlsm86VrUO7fivi5G1CWA4EIhnG2wwGMnbg+Je0KrOqk/O2A1XRu3P0rtye3ITNwzgLIwiGqnY3aVegAxXIftIPewpN1Varb3MkcTmlpf5uv14HVlL6Wv8IBqrWvMugSLLsaWI1xr4PrOHGvganSHjJYFZ5ODXDnVM8y8Guy5cLB78xlDV+q1cctyKBubTjjLRgh2lIG6CUg1Qx8W4BBpDIlJkq2w2796PtlojSB1W7vzYzV0gZKZlY5N5qfP8tucvCTx71l8/av1JWir8trtvtO42mPczfwIMDNkDlq93lzvrfspEgnLa/VbH8TfGi2M/o1Ajv7PwduLegnXqu96Hp8HPPkxEc/dtiEBqE+ZWKjtJ7D342qA9Ss+6AOTpqAQtOO289f2GENVuQ0ZcckFcrpBI+6jUOytXQIUn7l+2bQI2scygzJdnlW4BrP2c0QeS2DlmE3/C4g8trafcZn832btpsPkdNzp+tlIDPGs8nUra9f2kK5Lui3+Xvuw2DD1SndrXmpJRRRfToESMF3BMjGoPXY+jezQ7yGzF914HxfFOLhtW5zvVwPoDynlNCsbSdTFfPpY2/pO8Zv4GB5H0LMk89+H9Wpb73zZnXh5jtEWKPVNvHZrtlB+HTBhIKEMsDeewDRRV9kmGyVYPPQVo7LwxeMvZOT1xn85T58yIeks8pKuv72Ww6YvNfQR4znCJpczVCuAffQvfRAJACZFibaBlbrNTvW7daaWQOqdZ+VNpSPj8p5nYHV6Ova/s+yx3KcWutFfZ/8twxs52uV9u+YOU6yimVF+rvz13/nQ5/8uZhPNF6ALx1GmFmpLF17r8zX7taubOPNdSm/ntfZ8n3dpkvz2v+/A6uBn7f36tiSg+H9+iFEs0/Lthmz54ySzFL1GuW1Wj5IDaQLmoQcQLH3u07JUvVzkq2yTrArc6wXgZKlVGa/j4hnlEmJgx3s/ZgY/MlXn8PMPiSOnAZMvUDMQnYgQNMiBKbLZKuZmbezRQ0QALVVazgcbga7b5j5eVLLHaZD3UBUYl6kZ639P1mP9WtZykkswMK208R80wBOygMKqhoDStAZBOcZGL1QffWE4lUvt6r5dYyLWgsWuBa0TOBfCawGrzLuGTYUw9S5zzbtpT0e6X05O8jXs6uq5JeyZ4dkcy6T/WqNlHVwhwvIv11FXk0Gohm/U5DTzBaWzS5weMhENX1bQDXyVEK0Od0nExQ6fQn3o85D2TQXOtfb/Ax5Cf62OV7OlW7viznlmFnzJ9as9p4tqJyBuGPtLrJAKCYNNnBI3P3bn/1f1SN0Zdcp1jWIHY0Ddr773nsQ3CarL7++D2Goh/X4O9UdilnNXb2FpBtZmhRrPoSwdFj3SUgi1H6lEpq5fzwo0LdINAoH2sxR40IJcWRNI/n34v6X1Wf/4a+rFQ4GdlaWqp/+6Z9UP/nTvxf33WEMiMjpf8l5sthYh7iGut2MinSmagRi3BIx6OKL+ShG+OrxY+JTM7TnGS2yEQNYtSA7e6Lgs6BvgOTuq0kyKYruht9Ne83CtJZTSL2xD3u4xAO4L0viUrfY0d9GUibkwuhP8UsJTbfv3K1u3L4D0WyOpkJMoo/6ibknkbubhgW7SUawmfFbrBlAe2kuQ+KLA1D7Dz/mmH0rLRO20/nmIXCaCILT6Y3qvbouJN+t55/9k79/OqhmAVUdBVaHACSGoNoOAkYMKkgborQUD3ETV19A060XoGyACVvOJ0vSZHXuTKGGLQlTywJHyywcz6F3K+J8sLfJ37ZgWPVDk+f0R5AvgnUATcA/wUOZmT29gFZ9pPkSZB+fkkK720+K/SHtnIWZRvEa0Gozddc3YVVxsnrMNSuYn72nm2z0pMEOwPTDWMbVFQEQOUSldpmU1BcvFkN0WqmCcC0CmdbgHCzAE1lybFwCrqZle1q1DeimbkRPDDRA9DgL1txlUlhuIE0yhp4lKTBQsnuorjeC3qrSAOuAHaukeguUyYAdwOBGBdg0qlNS29Ht7FXHE63R/W1R/gWMSekCwKsouoWZAiSZBm/hn42NfQyBdGuBVav7MTaeCpuWENoWGPYhpwL76IPKatwFED6C1WjhJ41fVtkQYz3CWPfS11bQG6Z6+RxVwSd4zc3o5XMqjM+/oIjUIo4PAsN8C1sJrl6CJTwOQ1E9WtO9NeBD+vApp3DPnj2PvjJ12lTME1mKbEwu0KY1DJvaDbDIzhEsYHViB9DCBGpO1eAVpgbIDCmHUUBFGJP9A4wNc1dA19OaOdKQBCHPAZS/JJX6E1h9r+bXAQQpJEbbN5lYffTxKacje2xqntxNAzqfn53D5gCBaN8KhdBk8PqtzfpcU7xHkNPU9SW+g+VpES7uPQVzcnoSrUhAK0X21V99+nShevZUxqJsRYBtFiMZqi7rm9DPFXq24Jti5vaBoKSLgwCbesBTbHbKPKzTXqvGC3zOoIEzBgi2Sxq0TNYZAE5TRe7evkUK9Tfc71mceGqTarGqCbvIidAzNGPVhWWFC7v0ACCqOwPOxebCCDi3pgCWdcZkHas/rISE4KUpI64GWzz3HhR/HYC7nEzdukVVd+QkHj99GmCdtuPJunYpiK1j4X3Ub1UPa5P5JKAfMgN03DDriMCwOrKbpLmvAzzLaExBF0cgML9lYguuHkQxNf1rJUewFUDALEOgpMcRNqhT471ljmszA4CRnA5EUbId5C2OLZTA4qvqsuwmRadHAXovXr0aeiwra2uh1azA8Cj9O868mQDAvYhN3f/8k2qbU64ekMETWJknJ9uccMm6RQ4CYP0awKRpa3uA0N79OdIIowQI52Flyr4VKHaTH2ZuqY+rBMkWur0LFJ1aA1jXOZPhpQzAlSsU+TrZYGw2YQ7LzIWNejhYPXiwQD8IVPcBTqIRTOrO9RvTMGBh0TMX1ua3qwefA3LuppPZPeb5+SuT1Yc//l7080NS/JdhqNuPzxcXADYvIQcAk5s1aBZNXI16du48rHoOJjix6xmcrHYQfN/e55QUreinjI8yJoM4WFOsCVOAyiPHAKtH89XAEZIfLz4D+HwZG+EWdq/W3rvvzLEm4JBFoYt+1g50bplXg8NzHCwB3k7eqk6Gr1RbJxOMCwdBJxxAVZvInmxXw/07UWF4BNvc5UBkFTmRNWxQyZLpmcus7ReqxyuwqntJZbp4Kyp+Ai0DrDIC2kHsamaxqCfEuoKmq0HXCYcxGYioVQI6fL5ugVJ2wkoAsXSc8gUME7t9nQWodrtGdoKTY9dmRWbHJ7/eumcGSer31xlZHUBlec0O5lf4we7L4cfVyER3xqqAmg58DkDCba8D+rbD2U6xKu95Rqckh6P+ys50euYaJAtwombHtQKG14PFBC75DMk5PivYbbWzC2M1dUD6yoGBjtJZwKpBU9ynAUyXEHAJEGegpDWm5fg2OqgEL89yyrMdeD2DvtTOtl5YjGkN0mUHOtvbWcH1WYBgh/2WqEXR7uZnA1iNPqp7tAZ9yiIvZV+UXdC8Vmnr8bw5wM02z88APeoxLAGrjmtFblsn8OdnSqA+nPZkTK0gWt8hp3zq27aC8DOA1dft/fUgM7WrzX5JIGkGVmsrinmZ3pdhwxyG1qe77TWimE0p9q/fmdeQrpMwOrBOzW+vN50HG6lfUx+l9SjPiZxOmdmf7fHuDEgzMFOun01Jk2zP3QpVpX4qAOF63MvUXj+fj37ye/1pG/Wx9G30l0Onsrafs+ysaYv5mfP9yjam19KaUx705LlW2m7+d7bTbHelvdpGD8kzkFuuJ037DjCiPgSIa9fgQG6na5SxhUwdC2Qao+WxNUMprxmpXbWNtuZsBoXsdxlTQifsb/gVE8QoJ3tb1de/+nlk2rzx7rvVdQLUZQRV9wyi1cGDo0rFS4JkCQfWbtBvRjqImGwIX0CTPrTGhh4TfThIe8aQrjrEH/n6138ThIS5O7epTUGGDn65QIA+eC5S5/yUvdTaz9Sv03c8C1htD0SGnNJT1+BJrPnhD+efaVNs9bmvi+3We01zLM+aXr6eD63yelfabX7N+6RYAFYxNmtsIAnBPVcCT65KH/cRUKyBQH+1H/IteZhOAAAgAElEQVThg2Qbbaibz/FtbSz3hHKeljZ31r7RrS9a1whQob3+lW34tuulz7cB03hvPRlKZnjz3nn/D4CuYPTmdcD+db0SfM4M+9Jn8BayTfOemte67M/43iwfEIcXjNMo+IfYR7SrPniMwm416JsSvQX6vHraF8VAhvheBUBdJwN0n3j8DWTnzhG7aedqZZ4QO28Dqm4pM7e6CHN1GalA6jBQMHkIDABtPboI26hBuuQEZf+pBldfA1ZlHhqrUd+BGHJmZibIIYKsxp3j3D8IdEh03Yesdp84dn4dfx5pQ4KDAFZryC0YpQGwxn/dgdWmH1iOT2IX5zFOPmiaz9YjAVtgrRYks/L8ysoiZKxdYvi1KNYs8ecypJdJ4lE/qKwijn/UWLEOuSC2JmTrBOPso0h1r/2QdjuS5mrej/PPb7PT7Cr+ofnQbV6Unzlx3Op1xSPr/tDMVcBMdgjD65ogkM26HeuBNVlgOv/yL/6P6svf/HW1u/yS+OYggFXHbgjMZY3UvWFqEn34J/+gug2wKqgq7rRH3KhEohkIPXURsmCpBiJoTJRB53CkElPW0Y2DAf6lFAB4y8AJmbuQHz/9xb/HZlfDXj/40Y+q7/3oj6oNyFDLxImHatpaaApQVXvxWNSi12Zl90PQGoL908PYKldkQcJPfo2kwLP7MFefg3eZlajOKgQ4Pum9g+3tHIq2pKJR4cpJtrK2UxS1Tu/spQ/7IXIF4UEtcOU9BWzs53DXU50Ds3QFXMdcY8UVyOpVNnCGgl9inX3EncoHDsOAvYjEXmjT8nsPOMcgMXI//zZjOx8sp2UuHfYZ45vp7rh5T3ENSWzO/5B3kHT2X/5nPz4dGYVJRIBvpe0RguohGiHIOUDa7YBFrfjZ68PpsNSId6yD4cAUJlqfYoSjz8MfAZZZSEUt1FcvHqMDqTbgIpPgEH3BUzQD0SycTPqlUdDVIBmdnpNTq0knLdODI8AiUtf3o7q0ugicxkxdo1r3bYo13aKz3JgBPmHi7VBYZneX6unb8wCVgAD7ywTwhwTygFmAVucwzB0A0qePn0MZhr0KSCY4aFr7uSkr+wE0wnAUZA2Bd59RHUqApJUVmKUAYXaoToyatDPofVzhxGBq+hJg7FS1iuMxD+PshCrX/bBBHbxdVgF1JgNwg43ls3MLqpPBTAW0Oz00fV6tiiWMZRMqNsWfAPJk8UpLtlr70hLVzUhHNs3biu6CaKbSj8HeFHBUz9Qq4JI6ZBpukLK+srocrMBj+i4h/hqf4CpMOYDzAVLIrTAHBxwG6xiL7wWeGwbb8grA6is0IF8wUXC41GEyLZ8pqyj2ZVKOb926Ud0EfBNcdS+xgNH9rx9Wjx5+Q3t5TquzwyqLapWmozNDlBuV5Ybdxk8dCjVvBepDP9PiZCwAFuHxb6ZQKznk7wKrsqctgGTaeWjW4lxYPGkHRuQc6cIGnbJmZcR6EtLDBNcOpwFhL1NFcGmRDQTtynlSoQUlXW9kYArYXaCg1PUb16p19G5ecgBg4SqB4LnZCXQrp+O51YWyr+EvRFGpb755Wb14ST/DolaP9PKV8wBX0+hOrtAmqtYBkJpen1wOAFUcTqvB+7uF2ARIpJnL1lxcwmZ43QJVY4zj+Ysz1U00TWbZFMdg8jmeL569QFvza6QdtpFvuAyL1grqFeMMAxXnVtLHnuxPGMpZD20Le1U/VkarjkQ/rHMXnTjNZa6qcTwLK9S2WfBcYPQkgsxTTlOVNIBlaHu57gzg9DnSSpwDm2iEBpDgoPIOU5q89yIORFTdFChlgbffHGPBVXVDlaKwyt8gDrZp86sU39JGnf/h3PNeWaQyc2Ucm3bjt4xZAVv1adWv3UXXZYe08lHWLYtZsStwMjgUKQoCqsoS7Fm4ixNPQQzn+BYBgo6sTpWMNrVX+llMLSy3jMD8CcB7VKmlXw4O13kqmdUAi4Caf/SD99nchqpnj5/xjAClbGY3bt5i0z/PIk2BNeaQzHSZ2Go1P6UC4RG2v7lGVURO7FyIlSCxwv2bb5L+M6w26xLXphAZfXywO4D27yK2tA8jG/Yo17kIE/WHP3ibQ4F+DqWeVV9++k31zddLrBW9rHtXq5X1XTa59eqNNzmVuwUjlefcQq5gg4OcJ7Rxdm6kujRH37MRnj9/DYbrEJUzKSw1RTo9g+pWK4i6jeRKH5vLGsHNC9bEVxw8nZ9DT+eNO9VoD+v3/FcwV+5zcrpG38M0RnLiyXPYzKzXsxfRtR7lYIHCe3evX2VCUUQMO71x8x5t66uW9jhwmLtXvdxUJJxxpyjhOM9+tPMEBuzD6jz2fgHnbxf7WUceZINUjL39fg6tbnCATiB3yuFUBUCPxMohe4OpLnueaOaUKFc0xrDHfQNgVVH1ExyXMljoCK5rDcHYsmS7RtBcB1o1YJcDaF8vAYP4dxdgtRm8599LxlDTQcuBfCtYT9Fe6et1ACdtxzCWEsP8jnZ3C44iYIj9utyg0y3S/K/ZGQFspmKJOg8d9yr6IDcuns+Y1L/Zf2cEVc1+Kfug1a86RnEK3e7rNsjTCd54nwys5rHJY5ed+xyQoUCe+ofvdPqdgujWmOqfJJf3NWA1tzMDq2UQWg5Q/nuZ3h3tKN8UHmvdkOL1HJyd5bh3C4JTgF6ktNXgcTjMMhhrW+4wovKeDQAuj0Hz/Rl0bL+eApgWMNPxHBHFtEwgnl0b8r/8S21fnaDb64F49GMNrkUBmfKW4dSmAC0FBOnzLVZnON05AEwfDfvMQLTvb40F/9BRCpmdVMBB2RoLswYIVI9gak/9sIWT2w2sSyV26vsW7y3XjwQidPZ2/chnDVlrDYhiovXczLZRgnaOfclITn1TH4wU8zP3Yb5h5++1X1DbkdfXf/O6ghQZgIhgrIstec1yzUvvac9h2yPokcEKAYsyyG2uO6/1M58vmXy+XwAkM9NKECXbT7exanZ2C+D0+jxzZqr6zO15mOwtM0Gbz19es5xXzbUjX69JWO82HgEMRIyVbD7uWQOrXsdMMTN4VldXowio0m2hq5enTr2flYBR+9/xNHx7UI3fE8Ew9nLCAbYpmmTZPPj4d9UGfv1bH5D+f+cdMkYgaSjTU8tP5EwRM9T2cD6HyFJSozGKXnEdg2DH37EYkuksqYEMnlcc1F994241h799yHt3yWLSpuJApmCSx9pd72GxP8X8qZ/PvmjMt/L3lIyQD+DaoH1aJdJXSy4n/16/1oaPmnO1Zo8X+0i57+Z3l0BTa81i3LSrrPXpQbhs42gN/8u1LHzeyBfICwP3OsbGPfgxfkvFk9rzr9sa3m3fLdvUZDKX1zhrPzprgYr3d/Fdyr4oP9vRtnoStNapul/D7us1qzxgizEr/ubn8t9dB/zOc7Rk8zbnt0BT6vv2l2uH64hgn2uUjFdJHlHAW6AlisDJCqnnYqSvh4Um4DEAl/SdGW3anzEGAXDEg59/8gnyWcSIFLsVrLIg9BaSZMsLr4gTd6spMhdX5p9UL775ouohk3UEDUoL/sBQikOPYMt5sBzres2SE/BsAat5rRUMJsOTWHWaWifKzAVjFWDVwskTEIlGjYPIIHu2uFd98YRCyhtM+V7m7yDkh3iytMcaD+V55Z6ecgrLOdTJJE7M6lTEJzsFNjUfTrnW2MfWr7FIrzIwI+AQyhlGTRKG5fHDB0F4k9hmFlscrlgfh7ivF+KQ+7b/tuh0yMcJboMfuM7Enl/bSbYXfzblptLItzfjbnaf99um7Zc23P1z7esG6FuDhXoXrotiE72ykcU9+D7Ap+sFoBzheTnPIv/2oPrVv/031Ud/9efIri0CTiKlBtFITMS+G5u5VN1487vV93/yp9WlG29VKxSt3iJ79hgsx9oTkoscp+QSOQ7cxe944notjLlWg6oOEN/DZAgP9VFv5dnD6umXH1XPvvwUuzut3v7OezBj362myPyEP1RtQHo8InPyBFKTe4ggqIxXmbmR5Uu8Psa4SsE8JgZXDuOTX/8c1ioyFxvzxIiQ3wJUldgGVuFckuENJtBvjCyCruQoxhDgOw9yqP5jgNGQE5W4g4yoVGIchntX98XaBYulI2wwkb7CEeX5PEygE/ljkiwcQfZ0iPtZwN2C3sNITUwDuo4gM9AHQco2jbGnnYO0J+4j7mkBbfGz8HAZs30LNBKzCqwGdK1/Hn1Pu/75P/np6TCpq6K4AqtqFQ7xu6mdA4B3gqsWEOkVTa9TbFLKUWYsFE6yDr6baTBfdHqokM5pzAoyAM+ePKgeUClPWYATUtYnx/qqyxREmZ0Zispf6gXuAwCdcgoaDNWKSRXV3vjZA5PvoJ9THjRA16HuyhQEDLhx820+DwI9RicBDg5atQsnYXsTvcutp9XO2iNi/RVOREidBcggjg8doD0YUuuAOsuIi+yi02ghlInJEajD44Bac/yEwWhqC5P/ULAKB2YNkGRTvQjYZ6a2SDWegaJ+4fyVADouwVzdQediDXB1RcAIu5mgL62YviUjC8bcCin0ezu0Ber7MZIFY8yk0AWVZQlLruK0YIBTAxdEK4YPAWq7cMzDfHsJy3aTax8AWjqAVt6enla/lTR1TqdMV1bHdJWTr3kW61evkBeISQCQqvguhpsWhTSOVq2PhcrTEqnRiPr2yhbGiBUl3kTHw5RpdSEHBTIAAy1GdRk915u3b1R3796pdUFJ/V1ajFTrZ89e0lYKHcFQPFGrUWdVGrUi64pUeyoOo2wEiQYBtFEAGe1F56G10PGZKFrDt2LIBwA5OtSmUUxg9C6SVkl30i3CQBQ8HGA8ZkiXVlO1D+dvyJMT9KGUI/D0bgrGYg8AjMzf+Xm0QulDgT3TuJdxTF3wL8HetDv2Kfizv78TFencjG4CYs6yMWnT9skCAKEp4NuwLXcBMQVGTdsW/J2hAnwqgGa1W+jl62hSqu2J1blRm4ahiLhu4tIyQDrPJft2GBtZUgAaduMup3a9nP4oRzHFpB4FZHSj1CYEF1dgqQrUyah1TRTohJhcyzzAsKY9smpl56qZa/EzGZWOuykinsTsMcbqmwr+jQHwj8IkHmHxnmA8Jix6pUIpdhm2RfuUAfFw4UBGNnP/UGkAgMo9+skVW7auOsIuZGv0UVQqBezy4CLkFSxGAHDjfNF21SqW2bjNQYEF2bRFN4JwpMMht4KtFXjpN5i/IcvBtWX1Kla9sbENqL6EjRnAy16lWuTFK6xd04yFizEaqDAgQ6c3HDjGALtwYZWRu8ohiYD8Ba53fm6W9QLJAuQsdmGa7gMM6w+Nsj6NcMjhIn3r6hwpbOOA8ysUvaJg3jqg4tyl6t33vx9ApVoz+zzzLqeNG1SzfPniabBh1Yrd2aZAGeNqO53LV69N0BbB8C1Y0ADyyFsMwsr8/NP56ve/f0gQYhFB5VjGqu9+9x6naeeqL3DKfvfbT7FfGZMD1Zv33qwuU6HxhI3m5YuHgMHoySg8rp8LG/yQOWTRrwvT6MNi36uw/E8Hr1Sz196ttlhHN9SLcq2JU0oZ/Ry04FQ9Q1biy0evAGABSu/eigJVu2tPETL/Gs9rmXVKZjAHRchQqNc6Dbi/BcjOo1Z3blzBcUD6hAOuQUDuARy3hU3GB/3WDRirGwjkr8IyF+ydGUdreO1h1cdck7Vq6tQWAdY2oPHuEe/dJkth7I1q4Mr71U7fVGhWH0fhKlZvq0jqYOZUEfq+19NGNXoEVusT8uxYNZ3x0uHimCk5irUjn99bglQR1HmCEcBG281qfqbpgDUDmHDlMthRB0etAL1g2uX25MChbL9/+7ZU7dcAuTruaTqAJUsj369k9ZVtKD9bgjnf6lQaLwYY1GSh1VUzM6Dte+oIt1tA2NmnycnPbcj9Wf7MfdUfrIs65os3dMKCKdk9Mwhrx78egwzwNDCwDrA+tyvfL49VbksJqHQHd14H4ro9V9OmghmTg8uEgMZTRkJc0l/qALfKzzfBoG5BefRZoGGdd+72DNkOk+RD/f46yA5FthaKWLS5ngPN68UKrfNfM0uylHGQZ2vGoD5ACRCULWzZbj2/WoNfvKkjIAr/9fVAvTVudTsile/1QWi8ksDlNtjbBnJyH6frdgNWa8Z6ccUSCIvxKIDR0u6agEg3gCReiz01rT3ZBsp2dYIuiZHv+3Iac2arttehNNjl/G8CTOk+qbX5no5R85rtx05v/ragNR2QtK8ZhSzrKuq5IE1u4/8bYDXfMzNTfBaBlqxtmbWVu7HoUpvbz+gz5/d165/8WjtVvdOUynUjg2xh/8GOM3DlW/ACIMGDSK83gURWABqt/nsdMPB95ZovAGsFcLc12VNWnjbSGgJUdf++/9FH1R6FVd/84IfVxAUqTiPVQ43YSO9X99HD51PigX2ywo6I80aUw+of47CVIy3ir75TAAT8PVzIagTfcYC2v3z8FN96v7pERfQBfKktwKRgdOHDpSrLtqltBxlMTsaWDsiivxNy8hqwWhtQYq3ZUzWbsJUdUdtPnK9kgLaz+4Mt24aPCussQL/8ajm+Gdy3oQH2eQ/Zt4IC+NgBqPLasNmfgEgy9SQwhLSEMXW8NxUZ8436if6eANWks5rAobReNA8hGo+RuqxeC5vrfnOOdVs3zrpe6fO01o0uwGrp5+R53fRjUiO7r+m+N4OmuZ+z/ebn8af9Kgjql0zevA7E3BGQq/2Mjp/iQPZh3T9+xjhoC8KKkn+CNWZAet8s39HqS+eR34JBLTZnAsdjTsVemNZ/56gkDgkrtnWZeG+XOXtCXBi6qYznBvUKnNNWfb9IZtzzR19EkbiKAtej+OaDaFDKWk0qOMlnSPtz/a2lC+LEPX3Zf8tYlWU7FACu2qrGTUkWgOLWEBnGJCYNzXBYclJ9SgGr5W387lOIVgGs1kWgvF7Ms/ydNNUDkLMdjfFL87Neoc0cc9+hUTJ3fd142IMg+zQO6yDziKEEc7Bm2qdpxj7BOuF39D//BUFG4p3RIfcxO86DpPicz+xr9LU4gPOttBHbmw9YO/3e19fJ9txuz5/mXPjDfmr6RMwrQTbZlOEikaHrumhOJWtkHIIFsMphCcScUUhIQ5JCqBP06S//ovrlv/3fgIPMotwJglmwfAEdr3LI9aM/+UfV1VvvVsNIT66SrboNU0a9UEFVsSyBgQwwmsqeZYPS2ljbUIshmpii58gSnsDmPvvVv6++/O0vAqOaQZLhR3/yJ9Wl229UJEpT50JpQY3ROjhgU8aaHr56KMd3FLZkTKyH40H1MddYpwbSZ3/zV9Xzh59VR9QSOqEGkvKOygYIoPew/s2A7Vy6dqO6dvtuAJu74BsSCpcXlyBCUtiZf++zLx3A5q4gIvaSCe/1/c89TLNLPk5N0qgtNBdz8w1HrMX6mEoSGsjldP4oNO4eJXkUkP8EwLQXvPMctXKmyfB0XdHOxM8uXroEzncVbE+QF4Yw97aeTS81enpk7/J7xtV6/uU/+7PTQS44FOnlU0y6mWCBDgBUmjYus7HP0+VAltMiLwMsb4axYPpsNWQcyHgYkmy9o2oFMeK15QXEmZ/DFnwGMPQCJhdIPKDdqJXQmFxjpIPIEnVjFeQzPb0PxucpAOsBwOAe38cYzgHsyx0eap2U+IPQM7H4EawpK5H7ORDohM6zeME664fvdOXCIOK/SOauPyctdoEUd7QW15ZDJ3MLkFYwfM/KYE5OACwXnpk5KfMyJLlM6KxQhAdHw8XXtN44NTElG0B3Er3XWQCjaSqPj6B7CpeYBVPwl8JdUQ7OtJh0Wi9rTiq46fVHgDAyeg8Bpw5hSB4emsYuYxNtQ5AK9S5lZgokHfDMWzDP1gBstwEHFdodAwyZmp4BmLkcAtW2VZbk+sZyLOILpCAIXG3BcHWSDdanQqGRqywAN+qj71zgZU6OgdibMq7B7JNOvgcy7IbjxBxSyJcFbwSgaxawTcbqNTaDYVik67DmXsJwfTkP4AQ4uC5L7+ViMIMtvmXQJ8B5pK6qWqoAOZP0rdXVp6fV4tQZVWMTEJcNQb1YAUGBU9l3WyGGT1EoipYpf9DLJJB5aSq9AKKOXh8L+SigoSzpE0C/AYWYAeYEc3VzTFU/ALiRGXkAW9XvUbWE+V4ReCIFWZ1QfM1I41d7V5amOjU3r12r7t66GTIILuBffPEl2pDYsXq9gIOha0WxNNMt1LEUnB0DaNThlRm5S5r6AWnvntBZsW4cwMxn9JRHENqFyFMRC0TI9t1RH4g5JBiZT2Gt8njnznU2SsQ/se+hkM1Ql2kP1uxLNizshlMi9Zoc5w0A3X3HjzkiADxPoSttyDQtJQHUk90ASFSTVsBTBvEorO4xvi9QWOgcDNyg6eMAjDC3jrCHXQDidU7H1DMNzRg2B2iCAVgK/DpvLqErq1zBLqClMhXncLi/uv8YSQEkLhiLy5dmYvyU1HB+7DPvPH10/meNXPs/YDPTpeKwIGm7jSC6Ho49c09QdAV0M+kHm7pDn7MgTwCgewrlhi1zWzaHFTYtODU9TcEoToh9Tp2xBYpx6fhcYK5bcG1pcRHm5XiwSncBQ8+dG6re/+5dCk3NVqusYTsAxttoM69yuLO1ZxoEMgOX36jGpy8zM1BH5pqnbBhDsLyfPP6SdWYJVjrODUx5x3GTNnvCOjPLWnaCFhmyJW/cvYjcwxXG81z14ulm9Zc/+xh7YC2jIJ7yKxaXG5+cgx39PIqjycxVrHscHeZ3v3OTw5D+6sFXvyOFBFsFWN2jjafM2bkL0xTJulidZ34tUVlT7aQlQM6+iVso4CABwPLY38//HSM/sP0CRr+SBBc5/XTzHAFYHa9eMZf32eQRt6jWFx6ir7pIAGaaZXLwBxnzK9fUwQVVJTAb56BkyKCK+TfIJFB/eGnjsFqFjbsKW3VoFDkFw7eDBdZjRUjWqDq8hxSA7GgKiDEGL5dh8h5PV5u79Pk+mrXT96rjkYto+5hyIrgqM1n7c29JAueyE0NTk7UWhYPE8ikCodKhL4OhcH7UkenyVQYj7c8b1L7+5pwu2wqa63uXQFnbYatZZDpddaAYYWAB7HZtUOyvObBMDLsmOBIuae3M5uArTvMD0Gk7kb4vBy75392fNzMNXu/P8nm6giE1YaEch7K9OWhKaUqJaVgGbTkQ6vh8DUyV78vtL8GheLaWzm4bGCvtIgOr7b+mfSKzLMI26ofMfdNqi/0X3ly7X8o+zUFv7uNudtBOam5fo/m+csza41MwrBuM1dJumuNd9tNZY5dfdz/Tvv5QEJ9ggDZAnPqsDr1qRzf1UXLyS9CoGZw0gVWLNsZ7MjgfnnMakRIIaM6VuHsXILIcqwh6u8ClHX1Wz8+cb/KH+zbSrTrAjCagka7R2V/d3lMCIs1x6wZOlLb/Wn/YZzUIlfutnFO5X9r3BMwpWKBZA7Scc6kNaW0oWbLNOZhunQLssnBTTmNuj2M7Hfvb+tmA2vUsAx5e02tlFl/+rPcL9lKxxjb7pXmfxHiTQWOgRGAV2V3pOZPZda6f3a6dZUVyv+Sxao5xrM3Blu7+1YaP0+qU75UZ3fpr+i++Po7fpJ+U4q9a9zHa3l5X8riUB30G9SGYQyP6AEZRLGfv5qB9a7X68ne/4xD1uLr73e9V5y5fJ8iFUIAfeRKxFe/nfoJDkg8EBI0Bgn1lXwWoyPqLLz2E3zaJ77iPRNQ3n38RZJSLgKqDkAv2OCQ3yE0gaRzDvMYgNaAJu9OO6ueL+RCfaQOruRfL/oxWtNboYs2MUa37tMsARIzL37t7Be01rBy59MTpy59Kg6U+RwufA2gLIIf/ij/XKv5m2+rD2piP2oTPy+eta6C8g88uscbAPhePa87d1rPX9h5tyH5F8Vp+/dv+lm2m295R2lO269Z8bz18p5/RXA/Kz7X6rzgEL/u0ZJmWc61cc5wDXtM+zQzVsthg9iGaBx2+rg/r8BvfWjPDIsOJoWp9BIhktUZxs78iZdl1xb6t2ZzZd0v9Vvh1NYgV+40+CT8PiS021laC2GVat3HP5QtkinICcYI84kviht//4mewe9bQWIUUJHs8gNXkJwWZIA5QPRj0XvxoAas5A0tAlwJaxKBKAcwCqgqumu1njBq1XmTgka22hrTiFwCri1vgI0cU9xqaitTuzFgNjcv6t8gsSrO7zYqvfcs0trU2e+yD9aG6CBBrq5mkZhDaB0oXGqMOAVSZSWsxIVO1Y5zDH0wFuyQytbRliZu8R9QMkUVUA7wJTEsHYcq/iB/4N8e4tIW2/1HuNWcDq9qi9y7tPv+7uQc3/bT02czs5ZliXqdryVh1vc3yP9a9MXVfrdIJyW8ssEewVB989PPqVz/7N9XexitAROqfmFpPe/rA4m6//X71k7//n1Tnzt9EFg1pNOLfPQtuq3sa7NeEN6U5L2EPINsWxFims6uUcp/alcYTe4FFO8q9fvdXf1H9hu85CiHfRP/63oc/qmav36perVKzB4JWH20V2O6VoW22j4WmuGgmW7ocDJK5YMbywfYqWZQvqi9///Pq8Ze/B5KDnU1NIUlbZsXaLeemp6t3vvt+9ca996rL3KcPzGiHuH4PjEDM7CX4xhcff4Re61O0vsl6Rcf7lMzayMDFhixWrBSdBL6QB+CJ+m2PuxKxf3h74c+mDIq88cbeZ5+6DoCQGkmemtGrlqv4Ur35O98mqN0iDjIOy7WP5zKDfwLgdRCMVEBWcFUg1qzvc2AQkV3xr//7f3IqU9E08BEosSMwIQUsB2GB9ctadUNVBiAYq4rs1hU3a3A13OtYXNOJhQtOoiB7ogx7k8D+FZ3y6vk31cLLpwEk7lH5rocFQybjMA0bptGj3hfNzX6q0/UNAFKhYdpPgagD2FP7AKsWW+qlaE2vacQM6g6LlOxRtUB3AfNcDNWpGKBdkaF8bLGZrWpm8gRmWl915bxsPMUQYKdRtewlDMulBfRNNgV5AIlkQLcAACAASURBVI4Av3ZJB5akPEY19EmkAQRXBegEsGRmCfjJwmudXjMxhmmPJ1zTU+hV0rnqn/aA0EkPPsTgBVPcKKNaGSnd0p+tvC6YNQxwNBYnS4DXfaL/piEAJnIvi97IthwD7HERUrxXFqgMyG20Ho8wJoHLS4ASAlpTMBo3N1cBCheDDanGqpRkNVrVE7XIkCuiRmRWg2C5oJZsZFF8nUkNRJBdVmMS5QXE4nmD+YkRTsLAm+MU7AqFwzwF8xrLaMXMA0otwR7dJO3cyvPqmG7BKgzNTJ7hFEdKrd1EFfeUXekCGH1QiKPKJxNgD6amALZBXRIJTzpNVowXSNY+o/ofpzuTyFZMA7Q6saWbD9Cf04COpjRtM5mXl+cDfBHgtGiQwd0r0pBkOgoSOokErKV3rwEMB1CBzYyQ1iwzUkal/Wx/W1zL7wFOZGz7MTZtOwXY99SHYWGxeNbb796FVUvxH+67CBAnmDqCZuX05HnAtcnYEJ4i4qwkhM7SBapC7nCis0WfObaeiCwi+WBlujgaYEOS6XzAIuNzquM6x8YouOqGKbC1yYnnyspKHCiYtiLY75hZxf6QU6wJFoIrVFVU/1SZhnWAauntnqYqoL5tf5uOy9haNf6SEgTXLwGSsTFxUrbJCas0+GNs5gjUysJtCwubwa7dxSbU2nXsQl8FGQ3b54a+B4g4yjO+/dabAIpb1dNnT4MZPEwb5Yw7J0wDkZavvQi2DrNIWfhAoH6X+aZgdNg+7zsCPBdoTyf5tldwjzUA0FhA1uvYBzJr/Zugu31hav4uMiEWArsIMG7fHTqvmNOuVhvMkXCQWESVN7BP3aBlYsjg/eD9d9ARvUURKNYKDoZkra9QMEyd570DnN4R2PKTV1iM0d/lwGEUGYeBQebXwUb16P5XnM7tIndyIRy4Jy84UGKjOCQV4pgNdmq6r/rww3swZqcAPynk9JgKnd8sMjYcqkwoFzBe9U9cq+aufbeaX0L3hn6vSKWXxTAAGHnjxjjgaX/19ad/Xo31bVZ3Lk9V+zDNn3/zIsDd2zcukXY0DYBMwSn0d8ZnL1XLe8xxtJX60VI6Za3ZXn2CzMciADCi5ecv4eQM0040fMZvVWtbp9X9b2DewqrtZR2df/ZVVOu0AN8chyJzU31oZAMuX5njJPWU+b+ED7iPCD9OIfPl6mXmJ2DoCYdjSxscZJy7hs7Nxerzz36BjewzX/uqqxRsUxXoERrC4PUUxGD+9cIcH6bPq8vV7sD16nhgLjIWjtgHOHutHdsErLpC9ZkKFdQybNbNPuIUnd8UZDSBv1agGxtXdkA6g4IyGG59PvQ9X2ca5sOP7HhlR6sMCJptKP9WAqvhDdVfXQORaHJbFzS/pwVUFs8bz9Ao+NMMFHI7ynuddd9ugExy3nJkVQCNZwCr+f2tawVjtZO1Ut6/DI5co3NKWVynTv/OgFar/wOoTgFO8k3q9hWSCNpGYkC22/5twKoeWTmuEds3nj23ox1npmAqgQO1k94a3e7AbP5zs68DLMK/SayY2q5r200shM4CH6UdlfZUBgFnAU9NYPWsQDsDq+X4R2JWBJ1tKOpvA6zaxqOCsZqB1XjaukMzMJ7v94dAgmYfNAP9QoY33hpjVX+oA8xqXKhrf8S6kD6d/97JEMxpxG17a86FfM9ugVoTnOs2772fAWY53tGe+tm62UTuk+zP+gyywFJF3E4dx5bddQFWvU55oNC23yQnkNuW29dmvqep0WIsdmtk/Zo95/7veuvnc1X03K7c9/ZNd8Zqa3RrsLK9jobuaYvh2AVx6wKDlkBlakOag2X6ch635jqbCohkECYV6wgbrMHEPC7lWuh79gHdsp6sPmRmNapBV4RgLTts2VKsd45ual+6rp4Y6wpx2DCZL0fEDo8+/X21jz969/0fVBdhKa2RTWSRKsEkg1RT+iMbCr/KODDYl9wtNA4FfOpGyGgd5wB4myy9JxRbGQF8vXiTor74fweCqm0jDVA1mPit2WeYksDG1H/pslmaIw4Ko8M74e5y1DKw6jO2QI56P/Ba0S/x3Ta4aHr9UgmspkeqyUOyICN1NnVo/rjtLe/jHBIU8D5mfeVU89baVYP/+VkEnf28hbuMEwQqTIOWdBGHEgHide5B5XzM9tLcN8o5kZ/0rHUm22p+jm+Zii37in+0N7zW2pfv2x7m9KbmOlYyVst9pJxb5bNlHdVc+EsQNIOqmV2a7136DhmQbc0r4p8j+tnr5LUkA6p+PjNeA+Ctx6YFVuVH1jaLTirX7XK8MyM2rwuSQ+yNA9ZFr2mcIhYyBLC1vfKy+g8/+z8pE7NUDVFrZZQaMb2RPi6JIEk1Rf5Bnb7tC0kKILFWjeMEuvxpjD2N7MAMMcAsWZIWr7KQ1fTMJEW3YdhRGHwbWcXPHixWr2Cubh2RqThENqVkK+dk2HdKIU9kOX1q14IsIeUaooxbOtAJIBR/U/aihwa+5jwIhiqfNY7LRQVjreXq4hAWW+oRWJWVH7Ikyoekee+/Yy7G/KvhXtex2AfSYWbU+IAd570HWXOUk7P/ywOudsHF9iFLOflf39M7fdLS9yvnXdPOyzmWP6OOagCYzOF+9XIFOus9TxD7mMxO9T0niJutB7S98Kx68sVvqt/+5f+OFMtj4hsAaTKae4lhZy5eq27f+6B6/8N/UI1OXSEt31ob9iHp7RJLpAdIfAxgt43DaT+JtZp8szi0yqCqMZU2BRax9/Jh9eCT31YPySy//tZb1XcAVedu3KyGyFpdhyxoCr1yjFEgOPaTMIx6Lwv0j2dTpjIVDN9dp/4LwOqDT39dPfzkbyDnLFTH4DP91NJRZsA9ZJxr3/veBwGsnucgbwKyoAxeyXDLYBvPwEzuf/oJce3DkGgM8h3yeUNkdW6QGX1gaji24HwWpzowG/OQQxf2ypSYZNUVQdWUCevvsfkF8Orfk/yTDFixv1xE0XnvIaZrhJnd/eBP4qK9gZmx74G/icGNQx5TYlASpGCyc0sQtud//tf/lDXNdFuAVUAUXxRs80IDgD3KAfQ4+R0wfrqJB7gqshstd3mxhfZ0WH1MEGUA1BSNincIE8+/eFy9fAawBOq8S1XrXopLWaSpH7BAQHUUltY4RZ9GRgmsOTk5OBmB2gwgRW1qq0nv00Z1JIYAW0YBjDwplaW3RuXKdVLst5Ec2ALkkx2rWPQJWptDUJsnJ9AxnIXxd+McIAeg3BiDAPAhICsAuIIm6uYmNHWIqHswGfdIEw9asyw+wKZxqlirCymlXe3IqKIusMlgygDUoTB9wEVDcMcUfauiDzgIGiGjJzD4ktT8JcBVQVP1IwVXB2GZeW0r08/ALptBgmAERp2C8QKxsgr9GpSlyZjov0vBFhzdlskJq9KuVxdW1qpp3T0s0AJi6lpKc7ZwlW31W0BLaQMLHEmNFk0UjErpMrLh3Kg8UaKwlboRvEcNCU8ChkxHh0l7DgBtDL2KMVK/B3HuXlLIZ55iOeu0VTadwNYWAN46TtUaE0OgTcDbjaEfAG4Q+/F5UqypniXXt3YoRuym4EIZoIn0chdrNWEVxKdvtwDsVmEOO8nHYZtOylLkpEfGnWxLdWaPYcEph3AcpxoV/WqV++FIjV+EpSgQ56mymqGhU4WTKFDax3jPzMGQZox3ea91zdRild26zQSOEzEOFhyvIybuMvbjSWc6tR9EHuEaBY8uchDRVz3BztdXYW4C2PdSdO2c9gqIfsD7dwGCLW7kXLl+DXDaKu1q4ZIStcKpkFqpnpqccL91gGBBeWUeItVBIWeLEthH9GdoftCmu3euhmyAfWaav8WilgC4BGznZmcB7ygmxD0XGKstQFZPMO1vwcRtbC2xVtHKxA5vAKyeJy0FxI33boTmbtg6DNRpmNmjrBHa5QI0/Q2uZV+ZqiGL1WJhE/x9h8JNOoUXAsxEbJx14EjR6ShAhdg2YOoChxqx4WEIpu8PcnCifcaCRt/IarUY1PkLl8K5FLiX0SujVIazG1cf9HttTubxBd7nQcMa9uF7cwEK2+bmrn7yHCCmIPCpVToZfyUXtmERa/0CxbLSo4iA12fRHGRs7lIE6l10TGdIqzf1oZ+58ezVRvX1/SXA4lPSJZDEGIUp64KKlMLICKA9rPM17OObr7+OYrieabwC4Nxm8R8ChLcNQ+ir3riJtu/189XzZ/PVg/vPOSDA1gcmAdtZhw64zsUfVpNXflStW7CKVLtx9FzVXd7eWKiuXUI3emwNNumvq779R9Xdq0Ok2J+i07Sgakc1xVpancDcXQcE5oCgn7mygxN2yJx3Pg45XgijE1HF+IywMQzQ3y8WtqsX8zDBWXM3t9XpVCuXz+0tVS8ef8VGJlg8Vb13D8b3CHrRBAAeLNl3T9Gg9cR5mLGc5GBsYpKqp+MXcOKm6TOY5cOXqi/vf4K9YecA3PuklswxDpswhMdhFC9bUFAmMBIAe9V0tbgNUDDIRtuvNAysVfrHE2BWL0YsMVY9OU2Mx1Q8IGkwpq9uIGGNTWVkrH5jeAj1mpROYvNlWrhhA1gt79G6YfGPXAiq9gtb7WkGPyWw2gRVXgtEwh1IGlYlMFYCGxkgCGe3rmbdDYwqncIcSPjatwVWzXvm/s2P3Wp/4Iad49ANeHENzNytso1lkNpyUH3mFijQBiLK/kxpzwnQDMcvO3/FuPj+zFiNt2Vg94xAvdRQLfss21c3W2uOY6djrh5U9yJo+fr5/SWLNb1WBAY1Kzf6sEipLAPU0i6btlSOZcf7AjNoA4CvBx3p3S0pgGK+tQCPoi//Y4DVLAWQUjbTM2eWaTebO6uN5XOV76m5NR3Ttqttd5vYXV9rp9tnuyj7u33tsxmrzfHoAKwzAyYAsc6xKW2rOfYB9HWZ09muMuNU3yKlwiedwjIobdpyhCIFgNjN3vJ1w5+rUz8z+zXGsmaepjUhBe1/aAy1ScGIKPxjtlXNKsspvXnuRL8XIF0ervKZfY8AZb5WCYZ2G96yjeXz+u+8dvrvAEka+09ey15b91vAalqD8ldey92AlMjKYyFDb98iXaFbr8ZdDZLWaeTpPjUKmde1WDECSgxgIqAJdeD0nSymi68sqHoAi+7pl58BhK5W9378x9U59PS28Hv3yVGRUeaeaQHaLTJiXLlGTeGtgXfDPmMfxzn0VK3QzBitUMx2AbbRNAVort6+FWVKdkzprW3Yz8kcTBrbnSPW0luux/F1SQ4P5L4FWK2Bz3QI352x2gRWY97WwGqEsvne9dAk9lfSBI8x4f0taYsaLMs6na10Z5l5tT5xZmEmO4xa5ilsdpxl4mmPAVDJxBIcoh9jOOu06mjg63OltOs8j2KP+9aDgmRtec0p/aRue2/TdvNnW0ZrH9X7aDl/zlrTWvO9Ptjs2MPruZDnQbZ/AY6sfyxYmZjlbTnC0ofJa7A/8yGR18vXOMQPd/wirqyLXPneyD5KD9fqn+bzlL831778vLYv938GWfPnXK+MvQMqV9aOeQjPg9R/ot7tleoXfwFTkSKxg6c71DWgKJ0CWOAkWSItPJzIOk3zvQRW0/3xi2n+OTIjxQSm+Za1KqAqsCprdQRN5h4kx3YgcXz+cKl6tnxQrR+AZVAnhtMPFg3JFInT2Cug68oR11YGwVRz52utLxtgVa0/LZkOO7Y6+z5xgn0wwcGCsWPgRdnmoq+jXCrXS6nZhFsBqJZcynh/LF/1fA+6ZXvepz6uJRs9cPMatWxGaLaKWdXt9meWS0psVq+e1sb2XEh+df5q/rtjLSnstJxL5dyIeRj+pj4Vc5v+GQjGqvIFvi6warwLwCjDGELf8tOvWIt/V33+yz+nYPDX9JuZvjw/6+/dd39QvffDv1NdvHGPWGqmWqfOyJ4ZpBZtxh+0qn0wmmM/rcFDsRT7tcWwTjFSG1hN47oHCPoKAPTVo6+jiPXNt9+pvveTP676wbK0PkmCyifaXz6PXM+A3mM99wU1T8UnLMRFzMj37tYK8emz6hvYqg8//Q1AK/VGKNAmEQ7oK4h5Fpl673vfr955/4Pq/KVr1TQEH7MpXjx/iXToVxFDz1NEew/AdJRM36t37lSXbt2tJsjmFKs5hHi2AeFpfYn4mv3Jgs27EM422dOsDSS7VXasmI2F4I6JeRN86reAs+xoDpIj0yCtt/2A2GYJa0/iEIch6aLcggXIldRMe3Owge0SAm7xOfEIsUnB157/5X/8F6wPnlBbuAkRdJh8piAIWCjU6sPLfFGX07xtB07Apg8Ut13IKgWlsRlZCZLFwpTsfdiXuwCrOxQF2kLz0O+lhZc8tBWwqdDNqYx6DPl6psBOnENbdPQCTFUYmHukkaL/QfkpClASYFPJuhdtVawKgMPK4wKOPlkSeY6HBDRZW5qnGt/LagvQdX97GZ2ffYCIkeo6FbnVda0oErUPJVltxR3Se5co2LK6DJsRVp7G44IrC3EIjcVhgJIhwDLvJbNW9qJanRakktKfT2sjQPTklkGJNOgQxYVly4CZJqwe6CJg6QpMwX1ABUMFixlZAW8C8En25iyL3yw6nTonVm9fIFVcxqgnBBfOzwUDdJ00b9P0Bad0tExhcoFXi3IScMLiR45ESunyFAvwVC2SAORwbgAn1eEUlE2TSyamxsIiL0jBaYEg5g75wqaPOzZD2MYoG9BV2HfnKagkoC0TVkfp+cv56hls0Hl0VtU9mUTrVHDNRXIH4E4JgCOeVyNUM9MxsqiTzFGNVkZjMCZZWJIxC25bfd1nktrOhMVoTe+WkXbIM8iMtf3Sv7F4QDCraqI/cpViQoDLFmEaoviUYKbgdaRhAEIukhJvoSUdftPxPcUzfX4L/Q7ZwgMUKjI9vdeUa4BxJ+4axaE2ADyPOa0xjeKNu9cpQHSbseghlf9F9fz502AKnwIo9dPec4Djx5wQ7XOUtIEm7jYg2e62GquAstiRMggC6y5846SKu28JrG5v0xekTu/TN8cC3rKUmRueYgcrNljLOhKum6b4C75bXGmwevONa4Bcg8FSPsQeLGxm3/rcFsBSW8eTJEHXdRYf+1dQmTsBDm/DxFRnVhaIerRUrr8AyMbzGWgFKxzQzIVTveA5dEc8nfEaptYrjyGj1BNLp78LzkGk+cM8xq5uUFhpF4kKnUULO1mVUlDza4qdPaXQkW3S2b9y5SonVMxDniFAfQ4PlPzo5eDF+RTjGKLzOkgycmV4pyDLiokC5jK7wzZxnNQJ1pZ0xmScO+Zq3w5xHW1LJu4lJAK8lsC683UZ/dpV2Lja7oWZierWtQswnil+dt65OYSMCeLbbChLaxZw2gBcRlJhm7HYVxx7go1hrrpA0a8pioIN4yiZHv/gi/vM+S3S7LG/FU7YTPOCQcpUrqZnh6oPPrhNH6xXT58+h918AdmJexxIHFW//t2DanD2h9XpufeqbfSPJpAaOQdLW8d+a22+6j9aqGZH1qqh40fV7NBiNTG0guA9jFrWmDEkSa5ffYf5MVk9+IZ1ZJmCbszpXdL9ttBv6uXnu7euVOfUruXZnyHdccx1z9GPm7CAn8+zVjN+6i3t0s+r2McFCrkdM4970VFb5XkmJg8rcHM20N7q0gW0ubFtdZEEjdQwZutEyuAKmwyM1XWciYFLBFcz1RLM5eU1ZAYAjvf3OVAbI4UC9vbspUk0Xl9i/6w3I5cAkkfQYWPTQybhACkAOM51ukuy/+RxpR+mfkcqh05M7fCUwUK3wKCbg/x6IJB8r/R6NzimMyhuXzMijTZo1wqik2NSgkO5kmnZntI5azrvZwGr+RnbbLA2Y7X5rE2HseMztWNZAkMZSPE6uT1lUPaaI/q3BVYDCG07svn6zSIxEXwauMlqKMClFghRt6vNdGkDFU1mWQ7qsmZhim4jRElIbP2VW9V+Jf2hCZyUfVsGtLmfStAmfza5poW1NJ6pOZbt/m3r7KV8vNTmmpjcumBp+7nN3YLAErjNH84gRjkXyvnTalsEJek5WjZRj2bWWM1BTXPMuoFxJWN1MKqtCkDrT9ZBXT0gzWs1+78cn+Y8is/aa8HYSPMzf2fgP38mwL8alGmOVfP3YNbUtnl2f7fi9bhnBlq6tTf/vQQwvW5pyxmczPdrjlfruXhD87AkgxAlMKEGXg4+8xzpMNJ6nNN9OgGe3JbyWZL/mYDBXKgqvy8OfWomWLKF9hqQ1510rTaQHEFcZF3FzeNnWbCqNa/jep0AdMu26/HOrFfbloGvzvuWczPZd9mH+TkzSy4H7Dkmb9p37ufmmpnf13p/dEMiFOTCgIIAxhm+xyDUmCzrDesXpnbVfSjYYoxWZ+H4M3GT0r4Yq63ZaHyiH79niKy+Y3y45w/ux6Hxux9+SEYLh6RkuB0YPKrDyr4q6HcoC4j5aKEsg9BUADGt3n31PB212Iy1D/BlDvg5dx2/lEP8DTJ3DvH/BRl8rlgfHCd8+fRbc0WsY0ltLbmVja8uwGrdFg/Xok9qJl2SdUhj2ATNOgsPlu+pe7S+cR4fWU0tW6hZefqfwSa2HoexCO3IoF85f5vzPbNiD3PhJYEf2137+Bn4zTtFZpsl/79zzyzXgHKtLteIjnU6gJd0jdJWm/5Pt/vkgej4W0y5tE6XX+X1Sr8htzczVpttK+/hM5Rp/3nO5/nebW8qr5d9iVQ0iWrktNVMUMk2qXhyOkgMkK5hZWftJeV60nxefy8PUzLInt9nOvuRfcUcktRksCPINAQrcRQA9ef/9/9arb18AAC3C7C6C8tRxqpcOud6YqwmYDWXWUvgatvPcBzIVmSeTpLZKLCamaqhs8p8nIBlZ8HaPeKKz4kPviGO2Tweq04gMIitGPP3OI/EFeKUM4Fn8a84mHEPrVOunZ81s890f+M/Y0xZpDPEnpIuZKuaJZmZtcaayb65VhAl0jxv8Shd4mMlbO8M3j/tsd4vpXXbH6lSe4L67GvnU17L/RnEt/iWPCjWlOZwG4hv26ykpeYa3ZxbTf/vrLmYxztJR9jOBOQJrqbwxadlfVV6gUJQI2AVU2AXK8/vB7D61W//slp4+hmrL3uo9gH+8e4PflL93X/8n8Y47VArg1CNdTWB0+bvAVEkt7BOhU//TGWyUmaY9029miBsx9W/AVCSRf75X/+smn/0oJolC/rmW+/E94ByLmGzzpMk+RKfjcOwdGwnNhBj61rO5Qc4YBwHlzBtf53Cy0+//qT66qNfVZsWiaYwm4iediWAqW9w7/3vAa7+AHINUoHgLvfJcvj1r/6m2iRW9LDO2iwXPaC7+xbA6lvVyAz4IHU8ZKyajb3P/uhzCazuQPraZ0/rYV4p6be6Ml9tQuzcAeRVmvQQCU6zjk/Ae9QJ99ld16OuD/ZkHSHJjePgcpqVZJ5+smkFwY/A06y3tE82gv1qHakTcAoPEcIbjgOTWhbnf/pX/yKkAEzXkK0qE3QIBqAgiw8uoBpSAFE0JDGDEnNCY/XUKCG9qfqwWhhS7kzX8eSCAB2twy2Ap4NdNER1xAFcX71AFuCV1d8s1pREkTXQIQCUMZhOw+Ok1J+7RCGTUapLo/GzRwpJRZr14CwDPUP1MIBWWY8ChhidnbXFaU/S5mBg3Zx0OgB8jgHNpCOf7JGKPMBmPwUIMshJEIzZYLsCRHjKIqORvZ+OtmMVGReUs1qa4KqniElfVsS6B50JWaPqs2wCzG7CLEzBRKpibxElAajzFlyC6ixjdZmCOephvoC5KhgVTESMbxzK/tysBagoFAZIYbGicxQuUjtJwGcNlt4W91CzUH0SHWDBVhmrsUibKkLDg3HJadQU4OooRqHGpgCsi1h2JGNTqk8aXKAi1YQhEeTUZ90HlbfiusCrhcRc+KyYdh7W40UqGl7AwM8Dik1OzUXhpm36bIf3PvzmcfXFV5wswFz11F49UlPnI9XIiR2LiSdp6URLME2QV6B4ADA1bcrqPiYAWFdQJusBzl5yXp28qeKaYLKp+kH793SXPw2zMyn/IAgu/u8JhXqngrV+a/UKZ6+pp1oXq5pAs1P5hDF+yq7eZmFRjsAF44iU5GH6WzB7g75feLkM+CjDuodxnajefvsNGJIUeQNI3UTewXtaLEgJhn2Y0j1sksnl5JQfNvT6xlFikNKQ27euBci8Yco7DNZjmAFH9LtaoYeCTdoVfbvLmHjYYfXIkA7xWXGKPdVWs+YoDi4OwtZu3rxcvQXY+4p0c5nC9uVlip8JHGqXB9CxlbFQS9RN5YAFZQtg1sp5Si4o8REi+6aaAUoO9PAMjJ2BkTqmu9iRhyiJ/9KDJuZcHDT4JdDjHN7ndEjnfACK//lJ2OSsH7GAM1c8VFCKQpaDlxDsPeShXr1aiIJwjuUIwJ/PvoaMgWkAzjFlByTROO90hHyeu3duBzgpa3YTDasoDBCHdM5PhegF5i2aB2saQNi+SNpsiVGibSQWQE917cZlXk/PPQGwurd7VM0z1hYXOD8NixyA9BKas1dJs+cAGO3QCnB+tXr6fKVaQZ9534MYKiSOnpslVX8FlQq0cgCOlfYY5/SxH9vfZa6H1jIFINZJiX/+nMMcQPQ9DkYGhg6qf/hn32PO9lSPSXWwcNWH3/87OEO3qs+/XKw+ebJXfbPOgc40KRJz1wAnZYRj51Rv3Ft8UB2uPqjOVQvVH78PADx9VH3y+5/B6F4GvEa35t6H9M149buPXlQLKwDpVkUcsugF0iwv71fvXJ+qbl8G0CQDYJeiUYscHnhxC0x4nqtwdx9z8+HjJ9XDR89jfxhgsX3r7hvY7271gx98p3pKQcLPP/6UdYHqiqyR29trBIEpzSeYrmNzpEbMASrDjkZr9YRCVH3sMS/Qt945pH8oqHXt5r04LBk+pywEjiT9dHA4hIOEji7M3NExCs/1I6pP8Sq1iKLKJmMZbnDtJITOVM3mawGrMcopCGkCTdnx0n7bfwsPoeWU5b9lhj1FvAAAIABJREFUx+q1ILj2nLqBRMkRbaeG5veUwXn7cylyjDbV+2AOUrKjn/XiYr7VVZmb7cuOXP7pc3fTksx/L9vUBFab/ZXv1Y3N2gzM4r36zbH+pa/S0c39GQ5pACXNlr8+Zgbjsuoz0FUGjE0WQWpPYh6UYEsJjsR7wrlt3zzbSROwKvs5O+XNALR8guy0t4LxmjWRn9ufMgian2kGnuV92/2Y+jT6Tse2Dmib1yttIL+/aadhH8Gean+lwKkduDf7IgNifsIMhMgoqedXvDeeLUMledxrJl15n6Lf88uHgkB1YK4UQLpesqKwH/2C+nNnzcUMRpQ25TOFVlsRUMX4NcyuBC1zsNQtaOp2b/eW3PZuIGO6VR3EdAEfyqaUdphttpw/2aa7HRiU65rXDDCH+7ULiXU+dLbVDBCatdJco7oHkm3WarbTcq61dVqT/l1+T5vJmoDKmE+x+GXQuSZo1CBNblcCDXIKavsZynt2AkWdwGp+JvujZL1Fmq6FNgugqTkW6bru80nnz9/zOpAZi+Ua5MOU9lPO69ZeFJOy3ntq+/alDALFn7mPbTvA13NOhYxSBFppDUhTP4e2kYSJ3Jx6fWqOEwdFMJ3mpG8OhqssX7OdOCDtJ/24H7B0Hhke990b77yDbt8F/HnzQXgf95Q5FAWCAKTMZhyQJcj9BU+8rpFbMDd5z7gV1JlnT+4/oFjwARp91GAAyNnG18TrBKRNMj3OxT73a7NCBFtSZJ66vXy2bBRpe+z4SgBBG3TJf/QqsUa1gFWfub3+dNlqOoDFGKsAQtIY5j0szxMZtlFwStut2+r7tpQFY5yUZxjHn3Ics0RQG8BJ8U2rrdwrZDK4pT54lt6QzRjLe2uMky2kZ05/K7+6rVVNcKhzbqRPd9pse80v7bXbntFqf9mQeh9qrpdntSPbdz6Myuzgsp057d82ZB3VfIBRztlyL86fz4c29m/UNiHGcLzMrhohhhZgq53DhmV179uuz1zPv+ZY5PaU60SAtvX8M2Z3bjkXjTXtRuuXDBM3DQGifvyLv4A1+JlVGwBWyZSMgkcCwrU2ZxRvNt27O7CahuUEYAhglaxS5QCmmIdTgKwyWOfIXhxHmm4ADOUQma4vn65WX0ES2Sa77agXibAaWDUTDG4NsXtKnU6HPRYt8du120GHmmNRKnAKpcAk9syCE0RBI55xdoasUAhZad3Psy8fKaQ9OEDHmHPeK73He8dXzexM/mgNrLr+xh/TDEnFrNK1Sn8mS9CkuZs+b1scl1ycMM/TvM827bUc97xHdN8Pz56T+uCuexJ7dIwdvciyMyYknpEFiYUH638K/GJ9/gmSLL+sHn8ue/QT3kdMbSFtMjLvAax++Kf/mLV0jALKZCxDcknyaPln6se8ByXoMzGL0yKaAFFXznQe59gK2vu+o+qjn/159Q16pvc4YHuL9Hxrlhwz3mI9pr0rcRlyEKFMyhruIV7s4ckf8OYRZ4P9jIMPnBLDrb4iU52ibPc//nW1+vIxGBtzEdaouJDvM7X/1t27AazKuF0lbn9OEfQlSE4C8pOArbeJOa9cu478AXU6sNtt8JnVfffHtA8k2QquRXvOwbAVFzoBizBTfhMMco8M+R1i001i402ymQ8geu1C9twDgN0HBzmCeCVrVfxONcXIruanJKwLV26EnqqYVWRn0GZlG8RGonaPeBSkLotXm7VtZrAEo57/5p//F6emgFspTr0AqdsTMPOGOR0VUA3NjDgITR2psVuBWYAVE+U7vRbzIApWaUAWoIHphGbI8hKFjZ5/A9vrZSxqMzAF99FZsMCLD28qs2kmfTC8BDOtNt0DW6kXptIxE3+/AnA5PVcd9s7AYqKA0NAsf6M6PPqVvcgXqBN6yIPsyo6lwyzgpME4aS7QIedYTA9BrjcpWrX84hFt+RptwccwrACE+hTAJm2Z9PkeT1QBQFPnwa4D9ByF9TiK7qbVwXsBPe2PxOrsj/RjAVgnrUWANmHIWaH+EHDOdOcJhKnVXHWhETzViZtfnK8eUx3zJdWxNwFcvJ4g6NRkkgE4B7jqpq1xnphaEwevAGkUXhLwNI0/lk3uGTRoNvk0uDwHhjoCKDvFQupJlYzOQ94TQUWaWu3AxIWG3029NrZKmYk6DRbAwkj47B4aoUlGwMJQw9WdW7er77z7LqDptQBWtyiM9QIG6BPSmOehYS8Anil3IPBrhfg+Khr2qw0De3SfdHNPKKYEjHk2U9hd+AR21eIQYPakIBgw/D0F0SlwFJS2AJNAtmnottH089isjMu5juxKAekpdHFl7g7KYqY/ko4r2qvYrQ7qNhIJi6TDKyjv4nrtGvqnsIU9DDjC0Tzm22deBohahsE8PcUcwLbVW5WFJ0NyhEkliDk3NxNA+CoMZMFtU80H0UjxvkpJ2A+LMP82KeIlc9NTPRcS9VZNzbAy/TMo7trNKSchI+gHD7NoCKhuMwZbAG9qmpqWccBmbLGnbU5nZNM6J93YtJVxbOYczGftx9NJmZ1KLshk1uFVyFzdYReKdarrRd/R09ssKhaKsiKBByna7BibsdXshzxI4V2ePFqQbHWVwwPGYAc7VBLj3CSFlZCu0Ipkq9rP6q0qsj2M/ufVC2MAuzAUsZ21tS0OFCimhn6sc9X0fsf4gPFUFsMAXYDbQx333o0ozmZaIiA/YtnqHqujoiyDY+Op60VAY/VzBUpHYMH6/YICah5AKHWwtgboymmW4xU6ShbhDDKA8h6mrvOcyjPIah4TxFfDVZZsH8W3kATgMOOYeXzjykxIAUzBAt/m4GaDvhB4FqzfpmDYDm0zDUPwuI8NwnQWGcYC/56cjtAnrmlzBCwDI6S6Y1eLi7vY3AWA+zFYu7+vvv/Bzep7P7xePXz4CRvBVnXr5nfQuf0e/TJd/YdPnle//Gq+euM7P6KS7gzi5Lhg2jtM/+HDleoYYPVw5evqEnInd65MV7/4q7+qdo42qplL09Ubb70Lw+V89fgZfYHyBBMDu6LS4gopevNPq3HG/ccfXKvevXsDndhpNk/sg43hCbqq24Dw977zTnWNInUfffpl9YtffsZIc5KN1un0NALd6K5euzzBWj5WffrRx6SwjFQffOcuQP8axd0+RyJhg/d7aMJa3TfL/furV0sw7TmZnUZHZ4PKkj0jHJKNXwW8NdUfeRO1pGiT9r2/q/608iBbUSxsmPcGuAqb3owJl6s4CU5QTjgpOd4og4ESkHC9C6dIJychUimACaetTmcJYDPtZOkrvV46/GeCOvUn8ufSZztZHCUQUL49EbHaQXta4xPoZUuiDTHb/HeglvGX1Jasm9eKS+uWp70j3tmMxuI6tRMbTm+beeh7W4FA7EWNSK5o+JmBV0Ez6haotfpT8Kzo37Kfmw5sCsqzPmBqe7Nt7fa0gdUYxXCuG2leOupFcFy+rwkgl32V7SV3Q+v5eKFkquTrle9rB8EdxpLGq2ZdvA4jFPt2gKm1nWTGSmyCDeZoBOKd49bNFpvjFz5qzIv02SZImAMQf+I51L5Fepa4VoACwVtoA6J1ymL5xM37+rf/GGD1tV6sg7TmvZpB7mvoxBk23e0godu4ZsZq/lsZ7Jfjn9I023qMr1tB+5XSzvLYletHczzPmg+xQnaxhQxyxsEkf09FoNrrUPM5y2fLa09mSWknuVhIBgfTWpvsKIfU5fO25gIvZpg7tykXu8qgSnscOg++uq0XqV/a63rZRn1Ov8rq4XlN6Xy+1NI0ju1/5/eUY9NmiuU1uxNY7Rz/+mIh7pbX7861ONuOWpsSK7z+1CRFZep9Kggs9fMlaMVfDJ5NCTVsb691xilmecXfTUMVMkU7vxe2Ti/+6csnT2PpMLVyZPY8kkFJ89D9NWTDLOjFG8zuMfKw9cFS1VGrGW2D6uTh45iC+fzRw8gYmrtwBeLbML4Ifhv+4il+2nF9GGp79S6TNnpaM17r47gX/wVZp5gT6dHTd+yJnV++lsY/qGzp33UmVTnny/WnXOtizDPY7zwt1kE/Y/AtqOyXvrcHns4fr222njFFWUk+20tupWOZJDcEpDyYsuBOknaIWVA/UB7r6O9iz4t1prDt9n6S1vu8j7dB02TDefrnNaPbup7tvdGlLT+h299be0xyTDr2nHyvs9auNG9q24/pkOaDfZO1OZP8WWIZ+p10xturSYxJ/Vp+dmWufE2/3zjvCDuXoSrgnbWUk3+TAb7mE7d/b+6hZ/sb7TWiXJOa/orviqOOFIwEi9NJBQSCxiqAFESzBwBQTylIO3RKzAw2Ad2AT5i+XAOrAWzVWExNdElyAO1iT4J4xnKTkDymwFtm56ZD/m0CdkjKOLQ47gRyWyPVw/nt6rPHK8iEEVv3EdNRL0I2rExBoZ8gqOlj1jV1BP6t/2H9nFPlHsFe7GPl4sw4neX6AtdZe1WWe3vIakZoMXM9xIh5Yrp7zGuNoj4MqVmQ8Y6Y22nyx5pXby9pegtidB4SJ7sXv0ga32IOmfnsepaZrGXxs3wI0vR/Sttv+qXd/OO09emr1oJJYduS11iD5dgEwOm37N+U+e2hDUpy1TYkwK8o9vT0y99Ui4+/4DGT/Mutt9+r3v7gx9UdYsFjChxL7LEqvfGncWesSnGI73VNcU9rRao3kGTS7KHUhc5VLdFU9iTRaObrl7/8efUJ4OpP/+wfVR/+3b9HNiaHEsT8e+BImmovRMqAam27zxSDIOZRs4AFGwEpLWw4Dh4zQq0Pn2f5+SPA4r+BjfuAdgE6Km2B7USeIbjPKBqlgxD4dgAoDyCZTQKgXrhyHeLT7er6rTvV3MVLUTBqmZh+kQLaaxCg4KvRplBHhfwH/gDGEpnmko/i4MK4UH1qcB3IbgLIgtQH1jAic37x5XNifch01k0CDN02M5ms6z76QxnRfjrQrHtr8VgMazTkJsnmhl1lzRYxhwtI5owwl6yFs8UBjtrj3lfyYM+/+m//BX2VNF1M1/UDpuua8iGIJGvVjhdZVrPNlOKUNp4A1tgmXSQdtKDTKwPgZCOFmJT/tdVX1fyrJwCaj6NQj3qVI2j2DVKsKbivfNDGWtBNjUYnZw8dJAV3n3tswwpb26O6+jHisBNXARhILznHz+ELGIogDTUta1bmASDPARNe5uEhD2k1+0meYwaweJqFdRKgY5s02uWFR9WrZ19UL559DgADm/V4nQVMWjCDrbYI3yPqn1pcatQCU2x+MCAFtPYxHgFN05oncXgUJ3eTjfRjUlwDuIsCV1QqB3y1cucMKecucIrPr8IofEH6vCCGi8qU4tJzswG6CU6JkktNFiBSo7a/jwXLvmfibaJduQVQJ1AY4YuAIQuH7E7TuvU2PNn2ZEZQyYVEBp+bk6epAoHOA6nMgqeHbu71AmT6uAxkU2plUArqqQ06gTajG4SyBtev3ayuXrkJM/ZStUaa+0MK5Xz82dfVoycA6IAp2oGAvFTwwwMKI3FiMUj7ZwA8yRTGQI9J9V6HBcoJGcZoVXYLVSmKb60qAU6x+37aKVCZpQCSNo7MVQBCJpB6pBZoMl1cezQFyb7TlrZ5tmD9oo1rJURPKS2EtMyJmnqa6v8Kepoqf/36XHXn7rWQYFhDY2QfBqlpPH5ujZOTNcBP0+29l1qzFjrrg919kWJh10gT9zTQzXt5mdMPbG5gwBS38M7o17ShbDNmG2jCerrnCaIFhWZIufYkVXB1BS1OnduoOjc2mcAzbH+Dz60y2Q9BFASpZPXJItauPO00rj7gFEUweJS+EsS7DKNTcFWd3QXSqnc4jTnAFl0Y5kjlHoN1uMtCqVatRbRkvY4D6suyTKfBpzA056q7t25FFUefTUa27T+w+iBMhzXA1g3kPWaQrHAxVuZiQ51S7mHq+/mZEWQ3YANzXTdoGa+rsCEF4EdHLY6HZgv2tbSivivrAd+O89wctsYccQMIJjx9uB5jfArrHZCU64T8A/1hkbUZdGB1olx4BIatsqmT+vwZhaY47dpYp9pnSBIIBnN4g4HpsArGKrfx5lu3giW+d0Afc4/FpU3WKtPdAFcdb9aqmamx6ic/eqf6yY/fpHon4O3z59Vf/+w34bCcY+4vr64DXDKXt46wmZnqDpIMC+j4PnuO1AnzZww79DBAzWJTHKy/u7HFfAQknOE0d4GDno3VeUBWxgj26qiC87O3GF8LXk1S9KmvegwYe50iYIMcSpyGPuxRNQywOtmL5szJatW7ja7pHtIAx9gr7VkBGHb9pIuxI3R7zlNgC23WDebbsxdP6C/4I8zL+acvqx9+91r1IQW6VtGkefFyhXUOZ4z1SoDaww1lYPoGSRmiqNXWzgCMbE4B2dD70H66e2uousyYffbxx3H6+MbtK4DCFzlceVo9efqCwwDYu5PXGPOr1cLqcfXFE/aB9V1AXEBlgOWBifPV6RAHQL6Pwn/OD+U8PBE8seAeJ4zTAOCrsL2Peym4hsPXz/tPZIOYcuFmXmdORGXhAJfa4FnTAS+do3DCa98tB8kleFa62skpTBFPfk/5me6OVRtUzQFDEwhpty8F790CkPKezX+n65bOZOzAbVAhfmsDkKXDn/uiDLTy9ZtgRdORLPum+e/0TAbM7ZC3G4iWA44Ibepnb16rBJEiEJIdWQaZ9b+7t6HTyS7HvvWcZwCr/r1k85QgSrexzs8XQUEDqPVaJYviLKCu2ff5925917pfBB01p6rDDrqPUNP+sl122LrDUQe5ue15HJptCsJFAZnF4a3Btf1Xt6sFcjQgkHJO5P7lbDGBNgZ0vP9vw1h9bezr9n+bLdUm91ondevr7nP79bXgLGC1ec1WteQM+tTP223E8mdLZmrJvDyrbeXrbRZxJwSVAZ4ozMA8ysU+SpZ993mVbbwNcHq/JMujb6Q/lzJZAmspLtK2287+i2W4BlgysJrTZxNYUB7upPuWa2W2y3yr9Px1sF6/179llltmK3mNcm52W//ba2Eb+Ck/19k21/D2/pNtvByz1hz0eTOwWqMGkXETwJuZcNvxjMpUhUZjxFW6lTVBIkJkNQmddQSRNXLh/c0OOzVzh9eP9SWJbGS096Gn2rPLnjqkU7pWPfj8cxMyq1v3vlsNnpuBwEIMg18d6f9cz2wquQ7WVtBH37foayxyzFPbQzvHjRXxGZ58+nG18OwpKaSXq8t37tJ2NPvwuZVvOVVuyHYLrNZgaMR9gkGOVMotja/os9pUA1jNiGA9r+NP9botcPDanC0NrmHA5Xub4Fe2Ie/ZaoO2V+z7iQkrqymxlyVq5PHU7zQbKx9IZmZqyCUwpnlueB//7eeMtyNFWl+kXnMTPtkuZhZxtYBp2KopqykrstyTkn2ldbMNUNcgVD23im5Mc5M3Nve43P+Nbuvo4+aa0/q9BlbzZ8u5Xu4f8Sw1ABb3b+01aS7aNxmYNobV/nO2ZW53XhPqB0nxaz3jnR1KUBi3OGdkAXoNY9+8tuQxaqfSN5+4/fuZz1u/pZtN5U+X/ks5XnGgYptj3JJhm3avzmoPMfOLB59WX//+F9AYmH/orPYDf4I6BFEpxj7swY7Les6J/Zj6JfWEtjJCHK503QxElFlIQMoByFo1PV/ZMwkuW9SxeYZM2KePSJXuIS7Dz64A7STMaecyVpVFkwHotcUarIfhoYu1TGSqbsACNAPReMh+jhRx5rSSJaFDGdM7r+G1nYaxhSHW/oa/58nroUisEOkZvV5t3+FxhJEniDCvhnGH+hAmXyYD8RkszYd/+WAjz90M2uc9MLOdyzWiuXc1LSbvX3lepbFPvl9et/2XLEezqZ3HYmeRWi+IrbQm68EIetf7m4vVp7/8GQWsfoskxEPWSYHVoer9P/q71Xsf/rQam7vBYdUIGYDUgYlMSFPUOdgUAHdtDh8sSaxEeUKwuqPoQ8koKUMkJAncEwKrgFhFnCoG8Or+l9UzgP07xJs333gb2TjJXEoR2uNmrNa4X1ynjlv0Q+s1zj0jZB/BccbAAvqJ50z/X4O1Oo9dz3/zJfcVZ4PFYw0cAWDZg/RBSrkfp07Nzermm+9W12+/hTQdGB+vC+yuE4+vgonsEf/3WuSeDFdrqpjpGlKWkj1dSoMBnOQhjiFtiXkNAz4NkUkuiGz70vFjWgeXKLxuzZstMplDnxVsY0OyHADxDjjVCaTFY2tCnTAPwQfFKkfAPZRMHQP7UzJ1kkOLy1evhryiWIN4SM//8N/9y1P1GwakSQfdG2ALcM83CdKZ2u53Lp5jOrIPEkWP7GwGTXArOxKmpZ/CPtqjytg61bTXSbdX52B7azmQ4E0AxbVl6LecIPiwg2y8w+zgMhaHYVUNmoJvZyELQE9TlbKnWlin0vw2gFgfAMUoGoZzNwnQr2Eo4xjXCIATm9cRzgSgiFpdsjePkSKwQMox4FMfHTjO88wKiKCfINi3v7NC6vTXFFz5tFomrfZ4f5WO2wqx6EEGYIL+GGHDHBSUoY2mS0vJ7rOiuPoKGKQotvR69T8FgnYBLzaC5UfhJooXya5UBlRGpqdFY+ioakipgNF2pJCMkqI7Bd1ZQNLJ6OAHuMomfsjgHqCFNIhx6MSswRzcAtDUF3F8xkljdzYJrB4qexCG6gJrShfOEOChbTINXKdLZqcLUK7U52uZaWDhrSEAIH/2cooCRSxSq6PSWWjGWv2ME7Cpi4BjMtwYF1hoj57MA5oBoANGuVA4QQXkTfs/5HTg9BAtJy53DtbfJEDWGqnzpsyvkTYQhYgEdzH0IVim2kAvG4j2ZiEqi4cpcaCzKShtu/sZE4tynaj1uMxERhNVuYWbN2+gsXopUtyXmRi7aIfaXtttWroMgPVVGKQAuycwNe1T76O+rSDgKZNmD7mKHZickzAoBVfVkhLccyw3kHtYXEAfBG2P6CPYmeq5Xr16gb44qJ48eV69IBVfu9YR9YBC5u4A82RfgWWYqbKzBTfH+JtshHWKfG2zYPjcV67AwuQQQABsAdDRAwNo2fzEds4pOC7oCJsPcNFF1GvfJi3+m0f3q2dPHtM+q+31hO6IGiGYR6TlH1pgC7uY4v1XAF515qSu70YxBMoKYnOOryfugvnrFHSTUi8gaHvciOdgXc8iB7HGwcFjHOhnAIwWYFLb1DVjldfnF5ZCC8xiYm/fvVz94Pv3kn4r/b2GuPSjb55h/9PV9RtQ+qHrz1O8yrR1dVqTLiwscBnNAUarRepJo4curANE3cpGeLIkG1TbnkbyQsdp28WcN1qN78bN66w529VLDi4cL0FZgVilF1LxOaBNC2zBtDx/fqq6d+/N6rPPPwrtlDXWmAXGV82WU/V0aeP1a5eqazBBL8wNwM7UQzimQuHj0KC+SZVb7/3shcAqDGjWxHvv3Q1bffZ8sfrq6xcBIF+/dpG+Gqo+/+opha5uoMOKlAHM2C0+MzHaW9287ImYLNsl1jvY1cMXKz5ePXy2W43P3oZRO8M6d8D4cApNNv8xTNVRmPZzZAZO8vN4E83qlW848bZYYA8p/YRL9PMezzqAnQ1zGnjEpjOPhMEKWqlKhQywo97/4lH13Xu3qvfffQvG+cvq44+/igOdP/3pH9HmK/TVXvXFl19V6xTqu3DlDlkr59nc1G9GLmbwGHv+ZXVEoLYIS/0CJ+J3b17jmUi5YMxXsOvTHg7mxi6xjMxSfXS0mmeNfrl2GLIYA2Qc9KETNKDcBvca4tCqr1+9Gvqxj7FivV6gX0OHaBAd5OmbOH1jFN4CMI5zzuQeeMCn80AkWQOriRFWOrelU9sB6NQVcrLTVAbspePUdrA6wcKz3p+u10777QpgFayLXIQgXy8HPE3wqQwswi/NgXkXJ7/D8aubHT/qoCz+XgckvtZkrObr5+t0A52azmVunx5LCnU6AZSyvS2AMai66UrNIKYElOKzkcHQTvEtmWZlfyRw6HX2QrdAMnNW0r3T9TO4VwaBZd+3wJFGv5fQ1VlOeRlsNfuv23X/UL/H9WqworxeGQjkwKIJApV93poDgVq0gazcpgj2ZajVYHYCuvMIF+MXTn0nYzXbWnNOxT1rcCSur+9Z28F/LLCajlY60ZUysO9ms/m1pr2d9d7STtv9/LoUQHPs0rJUAzcNO26OXWk/JRBRggPN58q22wTvUz+3+ySntOeiLpkdmoPB0i6a9pqeKVl6tgd9sihcZFaMUlPBUNYoU0Dc7IdmkFrPvBZIlQPfNtibmXAZPErPUvZR89/JblPglFNCS/ZbbkMJrOb1qbl/1NadAK9gurXvX64pZf/l9cKfJbDaGufW2l2zl2ugy7ZKhvBaghT+zHIDUTzY3wNwNB5u90tAa54VGoSzrykHsIN/bPxk6qbyaxXadhfGBqrNl48Abn4N4WOquvP+hxQDnoH9A1ACYeAQX3MPQobEA+PdUeMd+XH2pfss/xAcEGgZIT7aw9d+io+wz8Hsmz/8YRSEXYDAEOQb1wrb6/5S232MW20/2SbDopy4afJ3TLt0MFhuYAl/MdbK7yzt69vWy3K/7jbGGeCMNtp216M6fTm/3zoNspEcJ32oPEbBMNXq63HMKesBxtaMypB1gN2qPXj4ILCXDziimrps4wAD0gpWrtfJ4mIEiq/UA8nOX98/23b6WrcmMLLu63JP7bh845ez/I24Tg2sNteL8iDUv5VrU76/sYwXyPPU92SWarkn5ueJfon/0hpjNl4Gr1s6qrwuMJsPeco1NO/1ab//tid+vU/L52vaU/d1ow2Ct/YX9037LPwvY5OUJj4qlZF4bOnZg+qjX/w7KBjEzWisEsUHGCUukGsLpFTsNhM5xHeCzJN9LuJpgu4JiBqzsxC3+I5CVmqsQuwRWB2BsbpD7YJ5aoB88WS5Wkd+aw/f3kzg8KsluNDHEh0sRqeOpAV+ZUcKKrkSWRBoH3/f2FAMxD5JBKg6CyxNppivQTZy1tYTN/nweS3N07z2GwOhlsgXAAAgAElEQVRYNRM6WXwGS+tuC3uJe2g7haxSPtDNc6d5KJnnZ96zMoiftZHdc7J0gffNBbDaYHzbXhJwmvaZ3O9J7iCty3m+xOFmyJGk5w0qIn9Prm8CV83c9XBmAAzihJjqo5//u+o+4Pr2MnE2zzfNuvq9H/2d6vt//KfVXg/FocG5dhmIyL8IiUTuWTOLXbPCHoKlyqEWsZ+SLjEE0ffuYQCrURxcYFZcaxg8DXwBzO5o6QnFl8W5RtkLkAFkb5B4KR5knJxkCWXaylJNC1B6Vv8gYBvEWR5OnwCd0/XFyBR/9tXH1ZPPfsvLFAqPYzzfKxPWDGUwnOmL1c2796rb77xfXbjxBrAHwD8pFNtkCgOfpANCNZGVRwSXkpQXfWmNptCpdUWQdGM9BuedHF7lFN0vbGgC483oDamYepwkqXnItYNciIcyB2Blh+Aj6+tr1Su1wjeQBtylaOM+2ehIju4Q4x6Qga3muIC3mItZ4spRem3JZhb57vmv/+l/dSqoOgBIqNZLH+CP9FwBiEE2VtmSorTqWCQ6uAZvujWfoViMxidqK8ihRpNp+U643R2ZfgBoMLLW1yiOQgrKMCDZGum0jx68AGg9iMJNY9x3giI+I9zLKtwDVhUDkf5/KHvT3sqyLD3vRHCeZzLmITMyI8fKqs4qdXep1W7B8AAY+iJ91T/wBwEGBNiwYHmABv8kf7AmtHsodVVWVVbOkTEHIzgE55kMhp9n7bPv3ffwMjLFAisZ5L3nnrP32nuv9a53vasP8MrJNYMq9fclpcibNlTpBZiahoU1OU8Du0kGsQ+Akgwi5aUVwTfIBHE2UgLcT9yzhxWbwgmMQkUZLtrEhkcYA1G/ANV+a/NZ9XLpPlIFD6AIA4bQtawXYHgKYG+KjWmSb8s2tmyYpEYG96l8ZG+vTNDErLSZj3Rkqf0enttIAshaje5hTLSLSKDoBLDXgzYaB+GgWIKsxUtznqTpk2y6fTRh/Vs/Pw/yWZZy24lbqv0pgM8BnbQt13esJ2HUaeABiAOiCXbZdCuJNCe9SWUKlpaYAwxFwd1kWKns22ukzcFS8XS498T7pFCnzc2OfgJJMzaYmUUzFvabwJBAFMRHvgHzYOwtA9yoR2rmxY1WRuMKJcc7W6vc/zbza+c16dts0uqyANwoBaFzdoChjmELMh65fe4HnU9KymdgxNnwSk1QQawA21gQp5GdgA2JXZzCaBZwvHbtWnWJEnGlABzXaKrEc1j6MDM1EzTtPeZlfW0VluhS6I4KrropyRaWKi7jVOmHKfQ1b9y4ysHE4QNTdQ2gc+nFSxiLKzzbHJ91g+vCAkQ7eA/w+IBrvQSQfPKEBAL6mQsLyj+ok8vmx7yZkfLeZc66oHWeBOCVdkiaTXSfpynWAs2PFPn/5rsHMAXV+cX2sO/RsSkWK0y/YRoIcQmbd9lUSo90jefZDh3jzdhM1Dt1XQliK3OwvvwitB4msNFLNB8bVU4BO9ZGX5KlUY9UJ9i1bNa9312Rz7D51hId5mW4uubnFmYi4+lnHthtj2vMc70ZNHv2mJvv0NZapwnc/hZqyICS7969yTVhLrAhKdER3eyRj5iZmw6tVNfAOp379tjIZMML+NvUzdIN501ZjW27xNtUi8303XffxjaG0EBdYf42qmtXEbO+djmyTU9onrYKW9P1MzExHfIRIQXA+JoICkkC9FZnkEvoVXIEI7MPlg3LbDq2vaPWVT/3SCMq2cWsVzXD/uxPf4YExhzrhuZTK4sw3Jdhum/C5O6H6XwzdJfXkFc4kB2PXIhaZG7qL17ssh7IOFPifhfZiA8/+qT6DODyxcvD6sqNu2TbJpAEeczcPK7+8T/68+of/MkH1cOHiJY/p1R/p7+69/SwerB8Qtn8HUS7r1XHJKVe7T9HmqCvun4ZaYj9lWqDbosVtjcxeEIpHvq2xxwMHIJPnmHX6FCbmNrlfiZoeHWEjML9B4vIEGxQpjdd3aTEwgNS3dpRnKTPYZ36bMpy/OnPf1bduLrAGjuuHiDXsoX28BwlDxXSLOQXmC90cNaesi+uV0N9yn0QWPP8ylFYsdAP83qPfXqNhlWnF8Zx1Kaq08HL1Sm6sXsowq4u7ZGsZI2N02hOVjpA6uvTLZIPPOPxOnPmuoB1PnoZIBgd3tWj6tLtn1Sjc29Vaxy0MnGiLFwAJ1gvOhEm+GqMLoLOtrNTBg5tB0hgqNOrbjmDDW+77TBnGC45y+d9ZWCvCSCED9QFDC2B1fI13QKfMtBoXuvcG6r/UIIJ+dqprLTNfG0DEskJyyBJGUS86XMSiKPvfHas/Mwz4FUNrGZH9LxgL561Blb9/DwO4bTWwUQ7WEygdjPgbgKr+RoZzMsRagvYTqFbRwDqa1PjmDyoxWh0gOU5wGkDwR3P2MV+ugWRzbEun6n13DHenV9N+8wgWPN65Xi3/lYzicrXer3MvgowgHGP8F+nuvj8GMsAPnL0xPvszlizSbId5YC7XI/BTqnH+8cCq2Uwm0KaiAd/8Kvb6s1BXvvNPtvZV3YrRw0IMQCONpuyCXB6d6GzxtfZv7U/9by9pRnUB1uxAKLyWui2L3jNDLD7SbkM0p8zkzMzfs6zkU57iFVYN0hNrDzjgLQ2vX4K8q0sSL9r/7e5hwW7pt4X21qvqZy3HdCmZ806fec9dx5bhyUDWdqtAXNmqpb3U14n/755f/6+rQ/YOTplGXIK5ts2kF+Z971y/0l/S88UIF2t9WoVUzO4T+zd1DAm7jHIL/q8/BwMnZpZKajHmd0nK4e/vSIpry8uOaMHYFWtxlcksh999Xk1AYPtxrvvV/1USBm4ngCoHuNDb9go1wowKxWjRwIwLu/VbzWMdZ6UjJLFesy9Pn/yOJLit+7cIRZDsg2/Prp912Wn7hEtgDCYigkMimMir1PtuM6D5dWWbD11aU9NUTrPznL9lLbVtN3mv8u5jRmo7a51Fmhj7u/1uZiRtxZwh6/qe/SbIt6rWZbuh+1DIV03z3tee/43JzP8bMcpynbdOzJ7sW006ffx5GmDTcxuz+r0u+bW1G1PyWPTvHx+9ubzl2ugtN9u49jx9/oMaJ/B7TO6XG8Z2MrrxvlVSiz7BWUn99b7al8unjpLzdTnSRrHpKPqNQRS/c7rPc9Pfl7/m8apBoV+yGDqMS+fqxyz5tub+0nTn0lrQeNXZi/uKqbXPcDq2B5wh82lp9Xv/vrfVRdPNgFXiY2oDuuxeRXrOghd6dhtfYXtxtpsA6upn0Qv8etwgKpWzErEUQ5AGTolCgcHR6nRHahWCSOVAljdI34BtOsbnOID0NIMHAocADzDON2PFB/qt+mXFXHE5CEDYK8YsKK0X9d22dqrdSJ9zJwIqQ05A6N1cij2hJYX4xv06X1v9iP5a8gdpFM+2XX7bG7Nj7/nHryXcp7y+i6T8Tn5IV6TJWIyq9X7cc/NTeiy9njyiVOyMNts1kZunlU5CRrna834NXHi0wVjVSAw9pvE+LSMvVcJzf2t6vO//vfV1//5L2nEtBIYxWUqhd/7+GfVh2isnvTRWJzKgn0xpWD1Jsa6TbGCxS+RSDkX/xsVC8mPSU2s7HXjvpMIKDJY7eFic3CbFJ8Qx9+Y7q9GwFy2qIyWnHMiQBsQuxWfNbCaGau1FYbvwNzEZyhRCIRgBa04hMDq0++/hIH7++rBV59VB+BB2rnVy75euRr7Fn34s79X/eLv/0XVMzyD1YMNgBVsgnWdgH9cAPMT/DWWTz6mEpMMADYowfMiZ11SG09yByGBFnOVbSSBqi2bcX5r23KeBLZj74gma1YjYNvgIsqD2idlF3LYOszWTfRZJd7t870FEeoQidEDME4xhVc2P/fM5PXijhf+6T/5x68nYKUNBvtRTUuBlAQ+DAJ6Dgawail6OuykeNutXAZZoMUix7XhCLyK4Dq4sv92EYhVY/UljCjRaQHUFTrdf/3l9yC/KHxwOI3D5FRjcWKcUmjAjNj4GINeMqj9UIMvwuKyDHQTS3oOwLVDSTIU22qccvTJeZrPMNhblL/uAYocvwKVg8reQ8loaxKccCbC4N9GMquAjOtkVUcALcdg9k2M84zo+R3vI2y78YxGVw+ro51VStePqzlK2G9duxolx8vLgCqU+crG6gWAkxFoybVG6uKy5NzD1sPBRSYjTe2FXL6uI2TDqhNAH6dYxF0Q2zGLjC7ja0m82hfHvE6WqUYUWq9cW/akEyTgtYvR7wEqGrCMwpp0rvrQ93To+qQ8S6tmAdol3fF8Sbm5lOdtwLcBntuGTQvz8wAbNAXjfmyG5CFnc6zQA2Uh7kH53wM57WXRjQCUjYPKK2DfT2mwILZg9ikbcS/Ms97+CTLVm5QBvwRUekmGZRrgi+ZjgOvrgJgylmcptxf02wMkPlZAn8/wMDHjtQ3oK+V6HJGRq5eUHpA9uslYwGRkgVoqrgMXzFvGwI1AXVKZvz2w2Eag8i0soHcBqGP5UeqD9zoAyF7Kyof5vRomHgKW+2+RhdiB4amIsWBYbIpMkLIPU5P9XGukev+DdziMRqrni8vV9/cApWRYru0C3s4Dul4PEHeTTWJjEybgGo3TTDja/As71a6ViZCmvor+rE2UlGawEZjMUG3E7OoaUgAHOAU6WFdoJDS/wLMzzfcfPgg23ziA8ABrYAewtp+DcAR2QT9gqww9gUo/9yHNB0KgmfUWXXixp2tXZqrblGa/dfs6mwPl2y+X+Tsl92oEg/wpxaAcwHE4hMhtMNcmAsB+6fQ+QbOmy9E5cnVlNWQrdnltOjhc/xw4wTBUa1U9X6UHsDHK7w9pXPTyOet+C6AROxOkPgW47CWhojzDIU66eRlLF3o4MOYXpkKrVjaGYyKgtg1Y7SZnV8lt1toejEnt/NqVK3FPL7GzZ8+eR2n/LExJwdSXMoq5xyijo/zfZlg231Pq4hXAezSbo3RFlqtrxWxaXos/+eTd6ve//zoyeyNKMfD6VRpRyZp8/666wrdYlyfYwePqEU2cXjzb5j5MHiAvgryC602NYzwhNEz3AvTdodx/c/O0mpu9XL337t1geX/2+b1q/eBiNXvpTpTDr7AHPX7wFQz6w+qf/KO/oKneUPXw0VJ1/wl2tgcLHz3pvinAfRIu/a9o6LV+vzrdfYBUA+sO9skqoPfKC9YNNn37xkh1991xnq0iQaQ+8D4s06vVt/cXWUs4U2QDBfYfPkQegv3jKs3OrtCxdxhG99raFjqp37IfH1bzMwvVO3fe5oB/RTOtBzzXS4BgJBqmSBJY4qC2jTISHCZDfbvRtGoYW3jF88vU3seOBoeRiMBOtwBgBYr7h2er4Zk71d7gzeoU1mt1QtKL8n+UcEh4yR6HXb7znETDEw5MWbzpoB2aeat61XuJZ6Ah3uiVavLyu3QX5mDnIA3xf21Rl9LSEA4mHYlXRRCWnekMdoRTnU7bAIBDOiWkA9ogoKdxyWLyPcmJ04Z+HLCaHL9OZtN5/nty+JJjVIIy54ErTSAxv64bmPKmz2z9LXzXTt3SctxazSVqBzh9fqdTn//VCioa6Fa3e8yOcGYElffaLXBJTuDZzz0D0sTNpfEvv7oF1Hks89/K4LodkKY5b85NvpUSdusAGItBarLi4tm7TE55j+fNfzmWrXGvr5auWQJYcePx2zIwPM8uWrYe7IrOrxxI5OvEeET00QZWU4CXgNX2+FjWmpzc/NVtvNPZktZxBCHGR9pahhYCrdMvbD9ffq7yTvWsmmPXwZKqX5z0wdJXcy5SzJYCxPMAiXaCIMU1CYAtraENJpbBdslebNrkefOSA7Ry7H1t7sie31fuDaX95rnLlUnJV09z3Nw3yrXdsoc8TvUf8/Nk1k8GVctrxc+8z3O+CSg2PzOCMvdjM8Z85aC4fF173Nr2XI5Xc10IYJdM1cx+bY7xmXuOeW8zQdMYqI1XAIQxbrXtFEF2GbR7jQwo5vEv/93e99Pz6gvaYEe/RxZkCTx5j6HtKUHE6wpgZEBO46vXm4FmlsOJzxLERybK6rtjyBprL9BW50y/brfn9z6C7YTkkX4d/yXvSmBNoGs1Ir5TaPTJU9GLlnVp8ClwZczC/ayhZ78NMWAU328C6SjPXeXR7DVgct5Evf8OEMH3eL4F1Smti0jKeI+RLOPHzu26NU15HM9bG+ftk+e9vlyL+b15vls2xjj7HOI6rjGr3bR1wTvJQwIg8Rwy+Mt93ueq5z1rreYydscgz2tqylTrtBrTCZLH/pcGIUCmYivJYE4au2R4TQDvvN+194HuI1Jep7ku/4vGNvb+BCY311T+jJzcc5yje3tIIsAow49vMQOxkfjcvM8LpOb9ql6bbUDsMPQcZVd7zVzyn9dbHpN0P22gN53l7XstR6Y5Hs1Ra57Rzect5yFfqz0e9d7FiwRJQ+e/Lum3ZH7QHi4ATrv0gvmcUvCT3WUYq8QyfEteUEUz6evns6ZI2sbzJGA1f644zBj+vTGSknXGTv4s6WnKClkYq0qT2QTo68ew87bBbC7QFJwGukfHxNbE2paVC6mpKalObWAVMgxrXzgDnWkdJLAwPl+bdi7FNQrANxlvPsPbPnLrjEgeRDr1Cz8iYNd6rZV2WY5x9quS39AGzrr5VXmcyrMw22ROQGYf3vfnagxtzPfkqo9yz0+2ktmqyYT1fdK5nHCebNc1XzKwjJBHYX8XP+qhPH4XrOybX/9V9cVf/8fQA7XK9SbNm+68/2H1wSefUtQ4BhYGjsF7T4hrVcDVjiK2CUA1lf6rrZ3GR0kHE2MCr+767ltpXiQB9UqqZG6fPH5KleBi9dGdq1QszhNPI/UQfXwEK4m0BCZskiVR0GeL2Ml7129LwGUApQKLAvvE/JPgJ3QyrO7DVP3+i99UjwBXd+i71A9upkyA43EBDFF91ZvvfFj95Bd/VvUiEbdzQuKOyuATcL+LMFd7+L4AjhMJTnAgn0OyWJx5Ic+ildbJRn7KDYzb53QMQ5C38n6QK3WSDSQMM8V/sFrZ861IUELRh7Xa+QJ7tcQvq+B3wShec7bukajcXKEqH9LVNgTSUxINr5EiPQaXgrH6TwFWyWpQ7mvpv2tGbQKbykQHSbKV6voFgxWAVTZkamKl1gGHJh+o4Zl21JDMdPrnI0CSI0Rs11YBAJYXuQbgEIv92ZOn1f17DwnGBSQTqj1J+fglQCV1IL0HHYlonKQ+BB3AgLFhLfZHE5bl9X1EbNEjnEDg9up1gnhYdFwHW0NAFjYkbEoBP0vsBwFgw4jEsRVv595WlpcAJJQoWGPO0Spk8qfUmRxkAb22S9gLWHfPofuu8jsAHViEskcFJhbpYv742VIIN8uoHAOUHRpKrFI3ESdFJ0k6sJR4wSu7qalRkTPmoQ+oRTNnjucIjX96AQ6dV8c7eoVZciNDNQiO0PGDDYzTxfO4hNQHVftCIENCeA/s2WFkBgTOotkYY3dIifwOLF8bWMUhRn5DEd/U3AhmH89tqYCOgnIBMv/MxCZJAABXABt1UAUcnedRMl4al6TL3T2ejW+Frkfo/D05fRWbGIT5dxTd0WW5jtpGHRtaozOboJR6k24eMRtmSjBc513QW3q1YsJw0dG1hME8plEr5bAb4LX3rF6Mh2zIG8DYdeMOZi/jMkbn8KvXbvHsQ5QrvAr9TjcEHUWzEE6/ndq2KIUWaFQCwAWwa+ky4K9zOUQjo3CkwN1GRnoAV2cC9HdcvvsWQG1xC/BHGx4Ifc+FSxPMoYVZSjDQqMiuqbC4T+gSv0nZ/yvYwi5Ym0V5z56JlvTHHLJJ6UirxWFpkfYyMwOARol1HyXRu5QDCF4fn8CIBtQeHZ/luQDcOV9dDyckF6JUgrFUD3MPxu+ujaB4Rin+aoosLExHGfoI9nkRgHof5qEyCHa1j03FQWE+BaVttHTExCoRIDN6GmbqHICnyRTlDWQ9i8EKXPq5wYqF0a08xgHOjeX5ApqvASWFzI4Al/fJOHmImkCQ2dkLe/U14zVIMiPWACO3QJOl9z+4E+Og3uwRrPI99EzGmWv1aF0PoQMnQ76WgNhBZ2UF2YFD9hdfM42ToCSFcx6ZP4B4X+OGr+2bEVTiwj2pn7/JAn/FAWbJukzYW9dvAsyuRKn8FjIbvew1lxDLnuf5txG5PthZ52fmwDI65AUOeK4R2Jl+/oWeU+wO5uUY8678CWOxCiN/c8MkzsXq9q13+b7LOq2qX/3mKw6Ny9U0LNSBsVnK6rer1RcPyQ4eVB+8NVtd5TNWaAb32e+/q7YPBqq5G7A0528BTKIX3A+DfpASisPn1eKT31VLT9VmRdeWA+8V9jM13VO99940+rbIPKjqzRzJMN897EGCAO0Y9FFHBsfj/l/QUK2PBNflW5erURqQLa2sUUHwDIB0EhYpzbpu3+FnE2pIPKw/RbbjEQzbI0S6sTvWzj4JqmPA2X4Y8jNT7DkkoCyjePEc+Qo2rGjm1YsuKwCqHSX3cNImF96qLo7dAGxlD+ib4mCFVcC1BnsOWVffVw+//wrgf43mdgOwZS9XQ2iw9kzfqkYX3qsevwBc51oXBmdxJghyyGAGgGqpEmB46rBpYZIaQt0DiJbD67Jxe4wDOQXN6SsBcgmUawIkyTkpIZgfCjrSdc9eq9vdJcezFn8PVk/torUC/Pa7mk5lN6DtvBEoA8nWawLISoOWM+45mC3/m8evBD8y4JCcl5R0DcdSB7sIlNv3nMa4DEaaZexvcoLdaUvnugky53vMY1+OQ7dxit9le3Ec/GcRKJfgVAbSzjrSbQAtObZngZ8UyHX+vluX9m5BW3MuuwUV3eY7f2YO6roF4ufZSbfXltfL18z6h+WSixkWXKiXkP5gMEGLF+XnzP/1ejG+0WCw7hTfHDNeI7DkVwdQ2iXYKscxLLIe+/J9Ddy9PRQxhTnw67zv8+wp/PF6vf+Qzf0YYPW88W8G8dHktNgryvWQ7yPPVVvX0VL9lMTJAEVpn5m12kwGlPbbBkasKmo3lmm+J4KUGP80pvka+XOLXS3OML9SA612+Xt+TRucLaaqmPvy/hLrKANXWYcwva+0gXyldN95/2qNXPzg3wy49dObgX05Hxk0aq6TbNt5Ly3t0bjJ/VQ/0L8btGdQOe/Foa8qWMn5EJ2la0Cy7vOc9lLHWPZjnBeJwWTQegrzqY9k8sCrverRN1/hA+xV7/z002r2xrvVMv6RSXT1/g4ApgT6ZLcKqiZgL8VysRKM8/jPJGMwyOsffH8P32O9miNxO0bVVmpXjK8l0EiQHI1n1VV1XF1CfCcuegxzBL0BEGcQKEpX09/LMS7XbXNf7rZPl2PbtpL6Y4t9vdvrSkAq71fG8CHNgPPmvUiWMD4KuxZ4jedLAHqsiRpUdg5z8yU/K7Mnsz05nrFWDfL9X8Hmz/dd2nPnftD2Q37Mnt4ew+aItKU8mtcpz5jWamici93GP5+f5RyW45qfP5fru9fYlGcwbC5BTWEvDXDW92WGfd4b9rBlpdTEHYwpjQ18TWa8p/Vcgrzp55QoziXcbWmC88byh8bCe8uJr2y/+VrNMQq/pD4Xw1sVlBIQ8ps1MyDbjRhiD/nEr37zVwCsTwFWiUdgmguMCcbGIclAN32cZEkFsBoYgvJ7YBtqrMJYnQLjSXIAU8TSEyEFcrGPJkhUnH7zdKN6QjXd1skg+AlkGMhKalWOYO+Cqv2BKbivJqmK02DQh6dXJxfqBEldqZD2wU5/Ki1/E7IpAZt97ziv7RkT03826fymtX9mP4/Dpk461udcuSefl+wqV0ea83T/aR0bT3U+S254lWws2UDJkq0fpgWshp2EJIjT53tSIBLAaoyFsiskbCCoPL//dfXgD7+B4fk58TAxHq+1IuDtu+8BrP6MmI24lHjbRoMH4ADqrIY0BPP1CrwMVI3qAxNx6d56cMb6AOaJ3gDuQ3m7xX5PgKL2d1p99+VX1ed/96vq059/Un386U+4NnhDSFnqeykDkzRWQ1qGr1OTb9qwCbgAVD0FTMJZbo+Uo31PAFePSOp99dtfVV999rfVypPvwdZeYusCveIZnNPY/9D4TLVw422A1T+v5m++Wx2BKx3zfSjWwZ3DtAnQ3mbcrpWo1qnjozid6ntqz120M0v2Vs9dJGhq/y7kVmLvFr9sN8RLrl9qCq4PG9YYkAfjqbwm9i0xThYxVD+AVSpuISsesRcdIaOwz8/rS8/i9xf+xT//Z69HyGYMq0UpeGopuQ2r1Dw1O8cJI8vSLvUhRlwPiBqNkbU2M8nCk6GWWa4ajgZpdzABzDUYc+svXyYklwnZ5GBWa3UXVqfgqxqTly+N8U3H7/nZoK8rTyD1+ADdQEGm/SNYficD1XO464vLOCMMfD+A2vTcFcRjKdeFoWn5yy6A4h7vsYx6kO9wEnC0dtD2PIRRtgd9dw+QaccybsAo94whBmqYhlpDApSw0/ovwn47WAOBptzV38Vg9gdQukbJscxPwZlhG1sBaNqY6sbNq4BZs8GA3AY0efJ0EWbdCuXO29FFT+3YoI0zWXY8j8ZRdmQH0HPzE2AOxiGvmOB60WwHu9uDSbhLSbT6l1EWDXg3BHApC9NragH7ZDYEe5340JICMErgqpqGlFTz7f1K0bY8QEdRsNK5dZPzdepLCOaaWZWhmnQ/0JZEL0Kt0kGkA5ZozLUCA1OG4ykAxxEgonNzAUBzAlbcKdmSDRrUhAYsgKYNvsTcNzZewtxcCjbsCA2x3NSTtIFaRWbGAVdZcMcw8Xphq05NyJLGogFaBY3t3j4OCGtmRqbmCuBtAHeY9wT6qjYCukwXOdAXFmsPmpHo+AKS2Qd1es6ycwB2Xr1LyfwRDqdCxH3RgZzMKRq2r2kGpPyA3+xu0Q1uk/uZYh4EQrc3j6Kx0QXKxa8hUjwRjZlOAdFkc67jRJI1tYx+cCzA3V0BbbIcu8gICKymbHjcc7QAACAASURBVCosa8vUa8BaNu0B4yhjWEdtBLBrZhpQmcfk5Twv2poASadkpfr6x6sXy3Z0p8M74LUAq8C9h5/l8dqVwtFeR60Pwdp1mon1QVGfhVU4vzAW4ucCr2ogu5ntqFeKd225gP91vt38zc7Y8EkGolIX4wD/loY5nwY+dslTf9Py/wSq2kxNrdoRAFlYyWxWu4z9JgkQ71VWtnbrPmHCJhIM3KNlLWpr3nrrRtixjOp1mNW9gJXasI24zJJus0YFty/auEzBf/Yk15PP68/XkWVYWt6OhlFb7Cc2MUuHIhsfYK8BREhdsJ5k4Kc1l1imp4DfwzCC+ynj3wR0PCIDgrvHHN+khP8d7PNV9eu//SvAdNncPQCus1FC4GdvwthYQ1v245/crm6/fbWagulr879Hj55XX3xxj8++WL37zsdo577NONGECvbm/ee7HCDvwfK4ESzd/V3scWexmh46qS5PkhyCUf+ERnCH6B0NTSKlMKaeMczciVfVzAgZ5EP20eWH1bNHD5BpWAxg2bCmB4DynXcWSEyNVC9frHGojXE/09XqhhIavdUXXyJ3gq61e4kg/mW0Y3uh3B+wZ2ywHz599hS7GYcVfAOW7scB2JoIW156yDeyFD00ORvlKCFLJ0u8j6x2P3vM5MQg7OaJYKzev7fEs69Fk7+qZxLdNqRUZklwUXak0M3MpWvsAwDa22ZOe6O0wurRAfbdJ2j2PiNhZdJibpaxXLhVjV9/h/L/mzgRF6rtQ5yFC2jt4ggemUHFZrWHC+w3PaEHJagqC/UsUzE7TS1AqABaUlY6Ysf6qz6Oa+cqIUK1E1TUGHdzuDuds8S+6gBpGs5Z+/XtEq4SnCiDq+zYdQM8fkyAddZxTL/R7ciORwl+ZECgBBLL8cvOSNcA0PihA1it/1EPsv/x2zOw5uq2JiDCxi5gWQSjDWA1l6afff7kGDe/SiDPn5MuXicTrds4CQAkdkl6bQoEEvugI/jXPnTYaqc8g6x57kpAK4Lyhj2UNpXvtdszlPZ85iHrX5TzEs8q6yyErzq/muB0vsdu18331LLpLi9qAcYxDrX9BzsiLbDmfeXfBzBVN+BortN4zTnAavN6zTFtAjUpuJZ107lPlM/dsWYbgEz5DP4cgZpGXOsEdrOf0j672nZjHMt7LMe8CTg0gdVuNuPvMmuu1CxNQUWbtdq+hWTTzb0g33dm6+jb+3PSVE1zexZYNSZJQUu2sxJ08OfWvcl6KUD1PM7NZ0732WZlNecjdxTX1ptgaHufPwvilZ+Xf84gjdfKTJemDef9IAOrzes0bTmPewYe7LOgT2WX6syCKt+T5zTWVQ3eqden9aaS9dS4KnT1AkiAnWTlD9Jbo+qyU1T59d/9TQSh1+68V83QEOQllWb76K9GQA6oKnFCn6BP0IkzP5948RkSIKxYo8z/FX0L7v/hd3EfV++8QzBMdQ93Eh3CXezaU4qyE0u9zKbUBhbPUQPtea+IZ2wAatlmMhDS3Gq6raM3ncnlmDZtKq+3LImh1IFs29C65YPVXIy4rQjG/TlsmntP9iHzjLUWbFSIFvzXeW3JT9QBvfvYm/bYHz7L24yrpu3n5+q2B8XUNMDRbLPNsSzHMV+z2z565jlqQKvpM6S9IY1LKovGRoMolKRDIlhMq7oGPzuTzHnf8n5TE+PUa8NxV4JPcLVTJzqfNQmQzcngPM+dY9y5l+Sxa+6B+ffdxrhMlvm6ls0GxpeeLca0Bv3CqOJIc60kQN41rDaypeD7m1RIfpk6qCdglca2xKlRxi24WttSao7cHrvc5ybGMs45+soQswumKgUgxpCA1ckAVo0v+4aoANw9rb55sl59B3Fo9zXN8ganq6HRmUiS2MRbQpqAXLZ/P9F9IYgMwdrOydA6ydP6/GyriUGawcSW11nfexrbNCg/ZP/d/t4897IUUbk35zEp10zTtvNr2r/P/opYjTE3cXN9z9GbxmePMzD5VelncRXjz3blQ3s9tfe+/MwpQRYTCgZFXAxB637N7Fx6+pDSfPGQ0+rmW7eqt955t3rngw+jinWfONUKy0O1sUP31EaF7Pt+Ew8dR1OsVBHQGxXbNmVXOEBQVV/LimkqSo2Hic1fEkt+94ffV19wVtz+4P3q53/x34QU4QXwND/HxtlHoKwSogKMDZzJb0mCnBnct8mCvqhMRdsXLOsiv1tefFo9p//LPYDixfvfUBW+hdFATgNY7QtJQfYEPn+YCs7phetoyP7D6p2Pfk7DevAJenLYvF6g+CKYV2jJRnLCYC+RE/NaC7uI9Za+YvwTep/WWn0WtZKF9QsDDM+yL8U6jSaBXk92NnvXqWQhQVhlUqPcPzV0i+brzr/ylsgDJMYqyUzlLP/V//bPX/dxcA5Cx+0n+9On/qCDxkV6o3mRDZwAd0IkNmHAgoLSYu3obTOiTcqhbVwicGEDGoEYwRJBQjfUXfQSNyhb3qLkW1aaxkKOE/CJ7vSAgrIJBdIG+R4d7QvmqoCeTW5E4u2GvknzKrAo/ksH7/WjamWN7A5g69jUtWpy5hqbwXR1ESB1z472aFDYAGsIlpZlwYLCm6DI6wC8a2svODQ3GUYNAjBNEWbA3WMFaRXvhcE4RmJSBiv2AUUf3UrGIoAlSuvdCO3aeUgZufR8gSrBsTkYYtevX4HBNh8NYgRXXyAfcP/BI8BIyqRZBBcDrLTUJ4M/ZEO5xqharsgOKDgd5RGM/zBA3Eh0UMd5gaG5tISWJgNgxZTAqZmnm7euV+PIKCyvLIXWpiw8DX8Ihp4LXtvSedtl0g8BEN1sBfnU2VQjV6BF0FXGoXOqBIFsYdnJAmgLMPdu3LgRHc8WLl2KRkSPHj+pvr2HJi3AnRmTAxiie2ofsgD7ALcFXO0EL3AqxXySTdwxWl1Zxkkb4r7nud4NgFG6ycMgtTRfmYgRwNNXJ4Ce6N6qSjE6wpgjudADc7WXBTzI2HiPaoK+XLXcWgeGwxUd1PmFK9zrFZ4HCQZYyzswJhERYDGgITk1VzflSl3qXtsFXkYo4PqrYyjQdjcE0NX+BuiYajm67N5+mKOC6a+wJ5sg7W4dc1+T1dtvvRvAqomE/UPK0hFmthnXLvfFFWAinsDy3GLuknMvgBCZWTWZWO3qfrqZWIru33ag3HtADQBizs0MAISqOcxzTUyF3atXKUtVhvDKyy3AKZo18dwC7cpCeA1t0+ZooZnJ3C5QniV7eWX5OUxQSqlDD1gHGnDR5nA4i2rQboeOCtR6BaENkkybsPFFuQeGplM5Q6bTjcbmakpiCP5nW9nHpvbVqg2g/iI2PAj4CLgKQLZBE6llQL7dXZ9TZ1uNXccBcExZB8bL66jjPEMjqV42W/W8XKtb2OQwJQ+XLqnDyZgCYm7QEM5yLOUeBOzjPGKfnUXzdvUlQDpNxkLegKBPMWwbuG3BbD/EPn0epRh8j/N248blYNBuIdGwvcn+wz4QTe/YsYYAx4cBJkcpaTdgeYzUArnwyL798o8/qe7cuVk9fYoO0u/+wDyvV3c/uMI37Er0bIdZx2xC1VdfA34+W6ex2bvVdTJwfeiMLq0fVo/QXT3sgZU/cTkCllcwsntONqrx3sNqGq3UXbN5JkUuDsEkkfVJwAOo23eBcvm1B9Ur9J8HGSePm/WNZWxindeicXZzAY3eKyGavUpDt8VnL5lvEgLsmROTl0gA8LnscRVJi2PW2DDaphfRVdvGpt2TZB/vEUgcY5e333431u5nn9GVkj37zu2ZahYpAJnE2zScsxnY+ORcaAnLVL19axpAfai6981TNFxh1s4ukMy4VY0huD5CIuExza02YL7evbvA8PdRwbCLXrESITS5Igkzz97yiv3wu4fLfP5w9e57f4yMwTsVKRUSZWg5AcIekdA44edTGTFqE0V2ngOedXGxAFYjT5mDmOKQrX9sHbrZiSodoHwgt4OIAnRtndiFs1xetPGzpZSlE/eGl+qStYKtEkgpwYhmYFM6iudduwSdytdkAKQFiBQgZOm4lqBbBuZK5mbLgTEwrgPGloPD4zcD3TLgyvfTAWI5EhFw1Ch3CxutQTpd0BoMyoyuJmMhjV93ULU5ZlFhUgNM5zns5XvOA67ya1KFXh1I8WMKFPM4JLjCawQgVt9iM9g9z059XXPeWmPYzQBqFCn5lm0nv/mc5Ry3WYFnx6/bfcV1iz+0GGj8Lt9rApI6wfIMLpX27c+90YCgHSyW9ut9y4xrfuXXlEB/M/gtx+5N66Zpi/HvHwGsBsYeQG33pE4322qCGc3naoIW2fbKZwuOVw6s6/WXr5OfWRAibK4l15XA1PNBqAII0IZru/O/GaQwyHRYSqC2CVbn5xO8y3PaXKuljRicpIREYl1mzdW4jjFHBrIa5a4plEoM3FRiLXkgsVByoN5cY+W/u60/r5X3lwRQJO3UPCfNucivz/tb/nu5nprvERgyee2XTMhy/Er2a2mvrQZJaUjiK/Zl/kF4Er5KWu8EuTTZ2H7xhMqWR/iTkzQDuV31T9BngKTxPslIk/XrNBQ1BhjCN41GIjYbcZXZ6FMmss1rAQo877eRhFqnomwIosHM1StRvqm/dEJAGY1Civ0/V4209rhyj6gTU+U6D5tu7IfNtZjtvnmmldd509ou399MAOS/5USBhAET+QKsxkrlvEf1nvZQrw1Xk/+O+RQ4tOs3Y2fMmddOmvt4Q4xEeVaevw7PbHWtX/yXygHUltJ6/5vsvzwryns9/27SX+KZ0oqLJETeOhNWUDdk42+57L/c3xzNJqiaz4i8LjLL1c9yfDPY7fov12pz32zuOele0x74JnvJ49Ccn7wflHYY6x67yKXjab+oE68l2lMMYtYnN+ayH4h3JNFnkDh35+Xz6vF3v69eIBM2eBFgFRJQLxWHxsjpjNHHrW2q/SRco81Y9T4tITdhMg74rNyaTZztkTFHj4txkiKSfGwm/AKyw7dP16uv+X41MFP1DM0QG1EFHCXm2LsJBFnoUfotw1oQz+rDeub8WTZh3T8ktDajPNubazvO5VHatLMMrL7Jzppz2+1cjbOuPj/Ka3Wbx9K+y/2mM8FXVJ4FQJf8/8yw9szJjcFz4jon/NM+gGRhvf7TmKRS82Dm1qX40eOGvXSIqmUbq9//4rdROr/67AEMyLVgrNocaRQcZf7y1WqW7+n5S/T0oOE2OJfgZ0jd2RuH+OoogNUkxRPl+gLjdaMocaUAAr0nXjAGTndK/P7tH35bffO731RPH3wLqeVS9dO/+B/oY7QQybdD8CexqxPAXCsa7I0SFdWhvW3ySdxOEqb4j4An5BuwwJdKz0DY2UDybm97A3yN2JHXn3I2GU+rXWozwCOwolHiyTFwoU///n9dffrLfwiLGvIl3yA/IVkTzbPUYo1EtnKGkiWTVFT7S5vM/+rmw6Y/xl8yqB9VA+l3mUEdiYLaWFMSwb9r42kNBDDN76OynG/xMrEGq3vVIfd1Mef/8n/9Z68tmx8AsBgAYJUp2iN6roPCm3p5U5Tz8nBBka278PmATpTMVhmT2zCftgFZdxhAGW0B8LGwvUlLiTc5yNcAR1bRIBS8kmxp4xJFbEdhkFlWOgpzzMG/qK4IQMYYbDnZqwIW6igKEKxsHMAUO6qer+xW6+iC9A/CqJy8XI1P34DQRCOdE0qBYa3uMmF245ZxKLNN493l/l4s3gdI3GBzVidV/RC0OGmutQk4ZrevE751MobY5KbHAaxG1JbAZAGP1CyRlSYzRamDgwBXRdBZGACRAqRz85M09BHQ7QG42kI6AH1OWJ7rG7JGGXwWXGicAJwKKh4ALp9gpDJILT0PhzXo8naPFBS2mzn3DggmyOpf9mBE2ml+/tJMdYVGMzZK2qUJ1IOHgLiUE9usx2upETpMQyjL3DX42Gztis5mq0OnAVg2vU5Z8UvmZgfWngvdJjajY2PBBnwbGvplFrNNimwA9YTF8vU33wRgvMRzCVwdmdGwPB1n7AIAiItARmUAhoB+GqvsTMv0+wC/Z+evBFBv9zXFgF2gfYCeI8PqzMIO7EPfltLoeRhvYP1Bsw62sSUggGcCaD0wlm04JFgzBXg6ybdyBJuwJTfQi5Td1j+CzunoROjFyrKQPTtFufHoEKDzCeMJwH4CuHUI5b6XQ0wcf3Kc+UXDIwSSAXUOWOCWz28B5gP1VvNzl2FWM8czJCKQinj06DsaJ1Fuzdz0D09h/8eAyBuAdtuRYHCcdbqc10nAcLsnbgNIyfi2KZg6V0lPFw1iwNhrl6fRW53FrnoDvH4ME/PZ4kqArDsAx0fMrVIC2gH4ZNiEa00N02g0BnCvJu80gLs2ur+7Ec7ya0pKBCbdM2RHuztY2X8c2S8SGthEH1Idp4yTGrjDZDs9jM1uHqi/SpBmQmHj5VoAW2MwtUf5DumQcCiVtvA6AG8wKQXnDwB+d2gGtY8I9SYgmhq0o6OTfE+wF5BssbQeUN/t7dbtSwCRlJbx+d99+z3juhL3euWyWrWwOWH/utbUrg2AN1ir3tcJur7ICHCwj8K8V7JCuxbcl326SkMtwWsbvtkwTefuFuzyKcrgTQit0XRsz3Iv/ufaHh60k+Y8a+GoevrkBZnk1FkQ2L/64N3r1ScfCzweVV999W31+PGLkAGYXUBOgfU1QTb42s3bjGd/9c23T6pr19/nd5cJQtCMrWB99MMiBd/cRQtaDeRXANOnMOMHTrcp29uq7n/1B2znRfXf/nf/PXM5SZn+BuAlOqo0qzqksd4Ie5LN91zratfu8d6RiYHq6pVJ1ugse+BlGKI3mNNhAGEYvMgCyNwdBmwfALi9fIXyiqMXrAPAeZnJ3Mspeqc2xTNA2mKuZHqvshc8frIYNvnn/+D96l1A23UY5+toTC+vYNd0FbWp2SaM3UvzOG5T/TCUd1jnI9UlGLrzl29zIPZXa4D/L1aRWXjxTfXzn14JIH0eRur6xn71m98+qNY30bWdvl4doItNEUL1un+uWrj2EevkCmsGpzycEMFURt8DVcdEAf/witSkkrGj9rR3KvSSgNUSuCid4DIQKwPhpkNXOmLh5Ce0tn0wp09KQVcH4OPrZLMkYDU7b63jPh/oHR+YnKyzzmZ6UXkv3QCX5mfkS5cgaBkcdrDH6vtvOp45oCnf1wTemvfSeiSPgWh8ePbem85wkzmYA6pyeNK45GCi7Ug1g+z8eRlYTZBL5xiWdhH6fs2Jr+c0X6sERM77vNb4e581+8bf5Wx66bSH41+XGf042+gEz8r7atlXDTY3x+w8+2sGos378P6agEW3a5djWX5WclLTyCY84c1AbTIUHdVOdmNzvG3a41eT/ZjHurznbkFXHrsuU976VbkGvUZUYxWASP58feM2KF2Dx7U1NddSvni5pkrQpfz7m+6t+bemxmqTKSag4XdUMHFeZlvuNpftsU5/PQMcMJ+e/znBEh2FazAtr9kmYOV17NDbaSeCvDa4TQ1rvGcBrLoLU/iJ7rNaTNbtS3aUSjMzkNIEODJL0OsJuviOpp2cNy+lrfie/L5c2pkaKLWB1W4Jr/wseWzLvTH/LY+XTMgo768bZvieHIznse+WMEr6qlJVwgoTi9aERATPMmjwdmQB7axVi998SXPL5Wr66rXqLRpn2vAX4QZIJzAx8Re38R/GqRzrk5XkeBsb2Cmaa3kdz7t+QFWrlpaJX3YhiSzcvFmNLyyQ6LfKyiayCWSIcS2A1Rzcdlv2zbHONtkWtWhb57nnS2HA5flU2mNzreTXla8p9+WcmNHGrTgM8E5JOstEa6Zq3Ksjzx7vHmlMPAhwoozaOgQRm8BIWEiNWOty2fq9YcPFGHXbO0vbaa7RzrFoA4PNNd3c9zrXdXsfzvfS/Jzm/tftnsox1xjz2ojdufC9tPtShzlLIpSfHWsrrhHoRXzlxIh/ywxV7ytJgbWlR9JaaSezuu/5Z1mQ5euaNnbeHlGOQ4cPUc9pjcyk56+9jub5VY5b8l/jYdN+44+sqGEwDzUon33/BfIdv6uGiEn7iNv6qDaUtWrSJHmenjmdz6bPlcc2J4Mk0YwTx8/Nz4SUnpWwgqzGUOPEdSNU/FJYWD1Z3a++fPwS0sckewWEEirSJMPIDIxC86ztagLRpJWl+wEoJ/JBaoDt/SSDyCTA0j7fPLYJlj9vDZR22s3GO86iBtzWbS9IttMmBJT31mHfeZ8N80yvz8B5vMdnr2WA8hmU9/K8lpK8Tk7IKDVowor+H0pECg56ZhGTjkJ2mYD08+jbz6uvP/sVkgBfVWvPH0dk08c8DgBOTNI8fJgYd4peGJPEqBKAotE7RLoB4uoxMJATztDUw8ZrJ9BWm/E+o1kc+7/xiXsusFDVQ7Xhb3/1/6GB+lsYl3s0NkRi8+4fV8NUC/aBnUkEtF+RvXY8f5JfocKrBECxIhtvORAQH2notPQMDOrZY3S4F0MyRqanVcOe4TYp30Ea8oR+MNGoKxpVIzMH/jjBM330R39a/dEv/ytskN4f9PM4kC1LIvB1AKupt5NYR1R3RGyYY72UXG3bT/whgaYdcVvbGnJvifA3si3w5/Cj9B80f/59WuuVKVlJCg2Gb2oAFtV2nsmxDurmcbUObUC+/+J/+R+RAgDoo+O4wOrFaEplAxFLyilnkGUZiCyAX2Rj2ovA80MnSybkBcqOHXABsKfPnlTPnz8HDLShDuAaAKHMvxcwyx4BEkkvH6XE1Yntg4E1OUq56yS0dXT8wIeYI5hwAArHAF4CNja3GgLokYq8gabkxuYeZa77/Iwjccx9AViMUDo7SsOT4embUKLpRgbTbxcmpWi7Qy771o5dlsnsbS+DlHMY0qd6dAQ27DpdxcnIHgHUnNggCQCgl01jjMN1nBLtwWGMBzBOQEomrgzWKIcGFPRnx2gEht0Ym9gMbNsRGkr1sEkKrMpa3QBk2wGcEli0o70AkOCTEgjqpsj608AcWpFvx9msqSX6xuiCq2aOh5ijqejyDQsY0GIPZMRGVDdv34iO727S3357v3r86Cls0E3mIjH4JmDT2SFekHqBruDXr12JzJUd6wUAN5ArePF8OYGrgJI2sZqkac6NGzer27ff5tpXIshYQS9XduYy/3V+V1bZjNXgDaTezK3Nz1KnNzPeodtJ6b7AgSxdMys2G+vB0ZO9aPc1wTGBTEvABbEH1Bml9HgMkHVhfoxmVlOhh3oAuKoWlyBRD43NdnZYeDQswxcCVByP3x2TwRFY3WZRnqAT08fGM8C8pI70Sk9s4Dgq9aDNYVgAuqOAmdMwjPv7lEIAhHwlpVvnqY9s/igA5VyAT0+erGCPaugK2KFVC6N1gkZXFdnEbUrOd5GfGBylOQ8B4jpjv4Qe7wjMylmYzFM0h6v9z5BasJz6JaVViy+WAgj10MvlWFLkXWuC1HEt5ucRAJ9s1deASJbXmSHR8evnvZ51gouJrUEzNg5MgXHXpEmKEzbOC4o9cygLTGtj6pD2wpCV2em3eECUikygu4u9X2TDjOYD2KFZKr+2AeCV7pClKOvWQ3ueA9umZA8ePAwdH5Mhh7B/95jTsQkZ4yRlQvhcTdJXJETUgaVp1dxV1g5yBSQbDvax8YikTiibV9d2GKB/HV3exWBma9NmQwXmlcd4/z1KxGEpb8OCX6aB0yps8FU0Vm2mNcj+NYWNCxL7Wco3KMuwjz3sKfitXivPPTtn06xJGJmIT8OGFfBzc7WMTrbtzz/9efX+++9VX399r/rL//SXIVlxkfG4PDuARICNy2aDkb4Mi9xN2LHE/ABZR/n8S3zGaPXg0XL19js/4Xdz1XMan61uYTcj89XroVmAVR1wkiiW9xxtVfsbBC9rT8nmbXHN59VPf/pJsHKXOZyeP7tPQ7DH1TjJhhtIpcyityvg3oesxtPnT2DEztK46hZz31/tvWYN9M3wrKyPLQeVYIqqglcETpsbSwGovnd3DtYt4HQvzIydl2w/gL77F1n/68iXrMJIp7EbILbawQrgf/ihe8ACSSka+nHwuwaeLcIexob7YfPfvD5dzcC2X1naYOxGceJukGghkGeN77B/PfSQRS/q7lszyBGw5/IaZSM2tk5JjJFkOJqkUddCNTj/djV66a3qlEZ4x6wlm9OFJIE2nztoatOK+EdXS09N3QMD83Swqt/U/GoGH6XDWzL2ujmBrdfqLxYXDlelPowjuKz/lgKEVB7T3UnsdADSa9rnaQYpygAnX6e87zIo7B5QFA5EQRXwfeUzO4it4Lh4vgzSnBfc5rHqFohFN9d6Ppr3Xs6N1y5Biua1Oh3x4Je2QJozk1z8InXOLZysOnBLIF+axQBA8V1KjmF+TwmIdru/DKrFdTKAqMOt61j8uxk85+f7scBqp4PfDszzdfz8VnKgMSDNscxj3c2uwgILGyntPP8tg2YtcCAePn1oBlLi2sWYZMtuMjm7rYuw+zewG31PqZ/cDRhozkc5JJ22VNx860XhosdDpdemoLXAyVtj1ATRgj1UM9TzeHVbN83fZdtqOfUFUNmYzgY4mf6ayqrTJOSAL6/vXMbu73O5fnPuS/tsj0/7enk8fZ2BTJuJYyIrAZ3J/rJ8ylmQQ45H7Af1V2Z1BdtEhoeleGojOv/1c7TWYb2efHdmQxsQ5nHLtp+YqpzP+io18JKXfxlwn7e/dxuHcjzT/XTKWZT2V45r3r+9l7LBSZ4j71PwTvA3mLl1EqO0qSYQ63utSmoDq5bfpgYhAquWEFvGfwxJY+3Zw2r1wTfBBvrwF7+sJq/epvSf5Db+7AHXOMDP0TZG8S1SUyb9XHk2+PDcWwSMfI/iRx3i660i0ePYz9LLohfSyBbSTyY3W0FpjAz2Vyc9wmbSMuo4L0t7LhN08aw5nqwD3DetoW7rornnNpN12Y7LucnXya/VLxTwTuXlNuMl2Swj1/LAAFTrc8NmbBKO13ws1wAAIABJREFUuIC2tk+Mtgojyx4UUzQFMmlf7oFNEK58tuazlP8u9+NsX+3nTAI63b6a72u/JgFx+fPP++yz+2T7lZlVmsGK0u6DrReXT/6FNpb3i1z2X55b+edgB9bJlJK16joxVvF1rhVjptwQrFzHrUMoPdkPjknz+d/0vN3GKsY3n5XaRcPd7Db+HXtF63xxzdg8KAGRwfTlDBkmjtjfWqoWH3xdfff7X1XDdfOqfqs2iY9kw6lt6T6agNX22Z322YQdWHHs3yW3jMK6niXWl60qUcbKWmN7MQib9W5Tcv107aD66jF6ka9H6To/QfwyxvwlJm6/mE+Ac+lszNrq6dxLCz0aT9Z4f3NvfJOdd1hXgSud957zfN2m/3JeLje/rulb5bnOe1NblqUAsIuxzueL8gstI9C3bmitO17G5e4vMSeCdZaN+zviYeNVY87XJtrYg+fAaHZWF6tvf/t31SJ9J1YWHwd4afPuUSpYJ6nO7IP446tt4jxIDDnB7ycmZ6sBiH3DMJHHwBKu0KdCW5FB72cZqxxCoBIn0GTFHJSJeAUhcpUz47s/fAag+wVEoMvV2++9V43d+Gk1MPtWAKpRkcDRrvRB+BVqnCr9ia0OAapeAPg/pgp4GczvwXdfcb3HwVgVAJ6jMvn2ez+hAfJb1bdffVF9+/lvq+VHNK5ffwFFjfMGeYJjyHompGYgrL370c9grP45ZJvL1Qo4zi79OaxYtMLiNcxcNV4jFgyzs0wjnT2tvcgVUK/RsMPYkZKvEmu9jtli4RQxQudaT/vIiX6PL4uGAfonSRIj2Kr+O2smB+PYM1FGcqQ5AYO5j//jX/5Pr+023kfpvJ3IbVDk4jGTLEDTJ3tV1qpZinAGkqZduhmDHZ9Sp8rNlPJsQDBBoxeUgD64/yC+T7nDMVDpC2Pz1e6pTEXAS0Ef9S15/QANUMaHLlQzaPYtwAQUYBX8CkYh4Kpl1aN0jA85C42VjzPzukq58RK6k2uACFv7ZAzHb1djc+/BYL0CoIaeJd74Pkw/DcpyfbUA+T+YWutQk2GqsYntbQmyUhoO4GpzraC8Y00XcDoGANdGAZrGJ/oxXLINVCDLepT5GZpEtfaIkzgEGCnIOUpjm9GQQ6C8FmT+xdJS9ZTO8htb6EQytlK3+8kwRNk2mgMh0cB1XIAnADjJebQrJ5RunlGm3Q7vFdg6xtAG6A4/BijrPdiF3MkY5jPn5+foaD8V7GDLxPdwjGxodBCvwSAwEhexWdYJALRLNGeasas6YNyhmWmYrs+erVHOSzYb4GMeAPYqZbrz8wt8XwLYQljZOX14H2diJQLdYC9H6ZVZGDUsWfRgCoJYalbaXMuS/6Qn4+sA9LCxIYDQaTIuGuMe97qLZq1SBT2Aq329x9DiTwH5uE8A9+kJNESxhQSK27leUI9rkG07ddFRFi8D8gBWpID7IuXn+4zTIILIo5Q7KHy8wfW3WexHhzuUVUsuB4QkY3KI5ofNneYpRZ9G41JA9+RoHZDoJdkX2H77fZTnzwUQvI30gAdSaOEiMr6+JvB3CmitVuWF6sXKPkmDA54L9jeOmR0r3ZGuXr1UvfXWW5EhVJt3fX0V4ErGqs2zLOvnWUkcqH8zBIi5JbP7pfeLo0c2ahIW5Drz/+DhYjSXGiCLNIxEhNICgqJKCugUOu/bMDM9TNXelOUZZBDWl3YtYKmNaWsyaWVXblIKv4tDLlBvJq0fYHSUsnAZ0Mp67HKfyj+sbXDoAh73YrsjSknA3O7jUBlhMx/AplZIHgiaK0NwiJ08fvKMtUC2lDkcRx5gFOa5NiuAuQ1w/woNlT0cfkFP2dd7gKsHJGVsBjfG4eIq3KLsfISygwnG5ZA1sM0Y7GzZfA3dWOzWpI/az26YatvY3E17lFUtA3UHCYIXAJqv0AEW8JeZq+2cADALYs/NI7UA6CiL1+RPbiJkifmVy1eqjz7+CGBzpfr97z9PerPY8PjQ62qeBlEyaycmR2Is1aGeBjjfxRF0Xzohw2YjPfMFN29/yOf2Vk9evKxWYMBuoBX6CsdlbOY6B+AMwQws6JO9qpcGE+5FSzSz2txcxUmfjuDHg2dmHLb39vNqGQbpIA7Wjas0qYIV/8lP32NBH1b//j/8BhaoCZO3qvWjMdifc9XhK4BLnCX36VfoFK+/fIbsACxv1tDcFIxxGKavX6/zfN/TjMJEl3pgp4w58hAA3u5dqTuwSS1sZVzN5gMA5RnYsVerf//vfhN7+NjohWpizKZ6NPbaxF6RMJiDjX7AWC+iobqFjatbK4N6UCY+2tVrNIAbISHx9p2PESefq75/UtGZdKYauXSX2pSZ6sjyQ9b1ReZNNqrA6ms7UQZeZ7deRXPVF3brM3CPYy7Oo7OwaqeLVjr0/uWHgNW4ZgT9jeynDlJ9MJ8FVi1TyWVbhesYwMlZNmBy9urArQYB/Xfp9Jd+QPn7ziDj7LN2OgzpWTreUzsl+TlLIKLzagUo2bhGGdjG5xWIZf5b857LazeDkZJ517rX0BM7C6yWYFUGQCx/aiWAU5QbzlaI3deBRyRranZFfvb8WecFR3nsSmC15ZzF9Yu5TgMfvyhtLACbAJs6Aax8D80xL3/fBIkyUNDN7jttJ4GEZWDrPZXvbwYm+T66sbqzw5pZZnV7qvSsBTjSGoJScLd4wI5xzs5pAfB2jIXrLYY0r5Oz45dfX9pEt/FMY5o1bs++orTnupF55604hx0s4dQ53TvMgFxpU+V95d/7uqZdnHevaRw7n9vfCUiVTdDyXGUtw1z+f16gW85te19Id9GaG8+P0Ea3qaZNazvBi1wS2X6WFITkaxhwl+uqBGhb2pRcUo3ODmC1BubivfWzpjFLZXZ5/HNTrsxyK+c+d6POz9axXhp2GrYbc1hoJIadZEC1E1jtZmvlXpefLX+m11aSy/sVuJN9lzvDN6+V39OacyMSbi0LouSuy4L5Awbd2LINQVafPo6mGbLRrt95v7qIj71PsmKPwd2HqbovoBtyTpA+EhpCQF+DhjUDZ4AzeoSYbxffaxEJJPe0yzBV+/A1D9TJdN+qbb8FIEYgm2wmxjpFs11hrnim1pi2TKX13rw+3rQW8t/Kc6wcs/OA1bwOyjUqUJCZ2AKlweyOm0/rM+cETAS41iTQOHfbG1akbcYzTlCFpj8sSKY0Qnl/HWupXFfFA3Y7b940DmnNpXVYvtf7zeXIzXM344HnfVb5+1bCrAYOynHrdl+Z2Z10KJOOagCmdaKjvKdyL8if6ZNYFevfBKAkOhjPKMMgEFjqOHfzdzru/RzDab6m235aD+j5phf+Wz3uMRBiau1Dv/kZ5TnScXYnC4vx0WZSWTj/tuoVrs8hjPPlJ/eqb3//t1Xv8Q4+P1zzkAJQ/zj5lXUKswWsxvVrYDXbt2aiHJwNqiVRqbPq3jOHTJyxpuSUEViOu8c91SIyZTaw2qAvwkkfTa2QApAoJaom5CL4nbir/CrWusCSIFPmrbf7BLTGqN4Pfsxa1p7T+5rnS+e/33Stcm7OA7y72X/TJv13Os+co9oPd3yTgcR3vtVWwkXg2X0tiIZt5nD2SX2PZAsrHY+iGRbjB2lIyTUJdG7wyrlcnh6vjiCwfAmDdPHhPaoEnwfganz1/sc/qa7RWFjJxS1i5nWk76xkXkMW0epDSUhj4AjG9mNjJs56wVlgmrKfjwG49iMdMEKlobYnqD/MNTdeLlW/+9VfVY/ufRXVk+9//EH16Z/8SXUyeLnaeE3vDEl9YeJWknjbKJ7yo9jCiI2gqfZeff6I939RPfn+W3CTZ6HTPcrn3Xr/4+ryW3erhatvR3Oq3//nv6k+/83fVms0sNpaehKxLCKfAawK1M7Rg+M6z/fRp38SjawOIOccU/28RwPvIzXBFRAgtq5hzVg3AbDWjNK2D5NsKS3V+pwrz5zaiJJvkfb6NI+Fj8WvGWak57Tw1Lsja9P62tQ8y6WYEpG5gVa8SvzWq/1f//v//HoEIeNem+BQnhr6OsFYTWX+yWnRjXZwdeaS4aQscnKkzKDaIV1h2hMA0y0ApE0On2dPaUryBJ0FSs0tYR6+/B5I+I1g0alregCD8ADW58bKM0SbV6NbmJvIFICajMJxAVXKra9fmaguL2AYCOPakUsA18zNFka5RYn889VDAvmjaudkio5iC8TnNBhCd9UO0lQjB9BnEyEHQhmCLQxqa32ZMlyBW7Q2Qdxfv0KegJ1tJPRhLTHnfzxSgE10BB8cgnk7mLqeaQhD6kramEdNSJh3+4BDGvM4Rm1Hdtl8k7AAzWI8efqiWnxOKS3sw2NLuaG3yUyVjZuySzIHvba6KPxN6QU2RQFhS5rX19DWZCFtbdnNU71M2Ld8VioNklnIfbKALDN3fob57wggp6UDxzBrbWx1hAGnDpeClzCDeU6lC2Sn+l4zAYcBTqbsyhDA2uXLl2BzTrEBjwOUwrojO/vw0SPKuNeiEZFNu9T29J7tlK5RCZTJen0JOCjL0HJ/bUpJgH5eJ5tVsKWn1ywkYLn6nqLVHhgw68bGZIoi5ky1+gAsaF4N8LoerBBfJsCr9tP07CWcHMAnAD0p8X2U/gvWfXvvcbUM2P4aUHICnZA+GaI8u2XxxxxUPQBEr6G8C+wrQaC27QLA6nXKqQcHyCahv/oMweUNdSlpQNTXO4694WwiCXDETtNPlmZcpirarGaTBCyn0JO82Es5MyUVq2SS9rC1VzzjBsCl9nrlynx1563bwWLeRTJjAwdYoNFsrE6zAKaNrl6RPXTM1BjdZL4FHJWYsGRrl5/VRLWx2JjZRg5GmZwbrLN1tUJhktrYwP1BcHWM+fDebFCghvEIkhAyUtXR3bFpnKCkTk3dqM5s+8kxdSHMg8DjGDqygufblv+jjZy7gNs0bRoAv4dxf4kch1udwO0OQHAwTHFCd2BqOzYjAKXTMLhnZmnqhY1bwm5JgU23VlbYI9A3nUOTswetryesjz2SG0pVyOQWsBegNlkggHpMhm8I+/FbO16FLb1OI7legNAbN67Fd5Il2QdQXUFKYJH71vbtZp90OcP5VWxbYfdx9joZu6ENxH5W67K50RpE6vjs0ejBpm5zNKa6xhyOovm7sb4YCYBrN+awO7TK1pEVIVlgozzZzAK6O+w3Jqt+9ukvkR/oqb789hGC3MhK0E7CjodTs9cBh69UO5SQbSwvUjR/DPNzLsbp8dP71X/+7NcB5o4h7fDBOzer4R6AczRVV2CuHuytAV6OVz/99G515+6V6te/+V316MFTbPh6td9zpVrawSm6AFCJLIVi4q8vsOccA+Zvws6lYmC0H31gJu3VMRIJNM46JUmwxTzoRFxkX9vDDmWya2OzyH94DdnkCwDRst5HsaO//v8+i0ZoU8i37G6ji8wcHMFkPdhDJ4hmVX2Utewgk/ISqQX53SNDU6xlGLp9e9XMZVi9yAd88PEvYfL2Vl/eYx8/vlydDl5BPJ/GZGRno6czhymrD9AC4BRvLpXisEeQub9gWVQcmrLK4qjjd0lEvgSVujliZ4OONvBUvr4DnCqpa2mnigM5DvPazY1jPALHDLR0XK3+R4o62w5X+nUGKJKf3mYiuDckx8//tg/+HxNM5E8vwYaSeRhjFdftDA7K13cbv/J3HezX1hPqdJyVAug2tiXbsQRzHKM8Js6u+1A3YLX7NTsBEl2UGMO6XC0CGkt+C2C1+ZwdQVEBmOYAvvx7BDkBJFhileYq3XMOClLSJjtughrl+/NnN+22+Zpz7VoQoBF/5H+mqU13IvskAWP1558TFJaXKtll5X1m5zKvt/Axc7iXwRV+F+BfjtTrC5QOcOuaNbBaltCesb3wEdJXt/Fr2nvTrjttJQWEZRDYepYMxDuuDeZ1+RntBEB3YLW8Xvm+vGZKZqJ/f9Oabo5Zy/9uDFJmi/nr3BymDByb18n/br2mXit5HsrGV7lcOrbd+nPTPaf9LLNXSxkU96wMKkQyA/8pAyWxz8TK5grBiup8mMwAPxtup8A3Xy/5ym193nzvpZZiM+gqbajbeeDfO8Hz9s017ar5ft+bwSSvkUFVfy8o53fahzvPnXLf7QAAYmfxHGe0ZAtxvnh+q8fYS7y1/OhetfT4AWf3aXXr7gfVBAnWvdMBwFQak7Jm9vB9lXrSv7G832g01qUYqdetQQRjBlOUq4toouM/jcHAHMf378EfC1IKf4smvNy/4Gpr76/Bh3zPkXAUlCiYyuXM/liopHlWNUw9/pnHLNuf/+4GrJbJugwECt4J5OUO3zlhlutPYoZ4tgAs2b99bu33AAKD/qeNVa2eE6QQIHGLTzbduT8199DmPp7Xh89TPnO31yW7ba+pbKe+tmzm2P2sSImf0l5zLN8+E9IoG9d3A8jK8c57jNdLyRwT3kl72e9yfvJ6a64dX2c1q4GjDNVoGMY9pma/NCKuG4HlazVt4Mf6Qc3X5X+XW07r5/DpOr+a50TMmWbe5QxtXftNoKtjLGjjZ4Ur6TmZ2OevIPus0Ljq/he/ro53qBKjgVW/0ohBJkgJvFS9k+6y9Wzh9tSl6vryXNO42n4gVqraK8Mq2Wn+awMre6iMAbTZv+ApMnffLe5ULw+Q3eqfDXwipAWUvYhPUajAngec5u5DACO9xP9pZ/J+9L877TLPeXPOyn+37SGX2J/d7fPr8xn1QzYQ91H46+Xcd7OXbudj9g0SsJr97vTJmfl99jkSFqZh+JoyoZDOK6Ma9+Hk3ztmaa/w11ZlUllM3HSBuOmLX/0lDFLkXFaeR7XpADjTp3/8y+rjT39RDY1BCIJs8hJ8YBOykeQ1exi9hMgipvbaClUiKHsZiTGNg9HMLyARZ9NwYmkbJc7NzgTj9NmTB9V/+n//H+Qxn1RzEO3e/eCD6ic//0V13DtZPd9iXyP2CiJl/dUfuBe/Q7rygEbgT+9/TaO131Wr6HmLiU0SL15CPvLqLeTgrt2C3DiFrAQYDd/foOP6+d/9dbVK0mAD/dgBbHoAItsxmEPEkkgQ2IT+3Y9/Vl25+U41QGXmOLJxB8SBh/TSOKTS9RDCnM22L0B4DADT7xqDDFvKay588LQe0ldKIEYM2XJe2q9JXkz99vyDIqqSHmsvJX2WrFTjUl+cgN10jqfEQ0hjuFKsqPxX/+e/fD1E5kI9hV6+PYAvUlYqCCS4aql7QuHTt+yhsJ+4+RTsxrchNEDeCQCWwMoGoMESDMco112BHXpENvT6z6qJK3e5hiXuHPi+loB/8eF31fMn9wNYHQIFH4aVFvR3XkNVfXX72kR14zrivXS9tlGKug5+nh3JN2notLiyh+bqYbW00VNtHtD1Hq3V4fF5Anz0QtQXIjA/JGsbSTicg13EdLfX0VUlI3BIV3dBtgsAulZgD2HcQ4BS/WzsAoIOUi8An1qsQ94XTW80ymHKnCcArvze2bKUfgVWnaXOJ2xk3Kv0ezYwDwjBih0ODgEzDUImhF3kDRYF1fb9G6XFbrR9gEzqo06RYbJx2AlZo0UYr6trm7yGQx3wJpUGSQJNjWcGuJfQvwA08zCaQcN1bg6ghk1UkOxUzQ0Wtos76ZSibUmWQ+A2zCvEjm0+RGm3GhuwVGVnzrAAPbBlVj549BAW8gvKkNcDxJPlOMp9ymhW8kEgz8xtP8+1C3Py6VPGAyDZDcbsmBR1N3TLEgQIl7AJS5FSJ1N1YHkOPMZBgHQ1O7htMiJoMMIorQB/NpAgOKA5l9oIlqkrQTANoDnB4TBCd8Nx5CwuciAso6n5ZBEQCeZdbELMu03WBKCHBwXr+DdZIbUr7cJ++ZKapjDx0PKcgCmt5uqj778n+wKbcc8NcpSFPBwb4Yl2iz3YqX0CtrGbV+oeepGufe+EGPjG+m517zvAXfQoBbPdVAUIJyjFGAKUOoWFKMg7DqCr3s0CTGOZu/cfvkCzcyVYnDJRo6EYGSm1RSz7NoNocmCMtSqArv6uOk/azdoazeMcG4ZK+r+zGVq60P3VTLUplNu4duVWEVorjJ9aLBHgycBmHo/UTqmzbtqTYOsgCLeblzqqsnB1KG2qplj66hLNk9gPRgAAZbirt7uHPctat4zcJMXUtMAqpees2ZXVF6E5OwPDU8btU5it6g6TIq02sYlVQEqzrJqke47OvnqqW5T1r68JKo9Q9n4tmPRL2KKg5gEatdqXzGDLXXSGZWBbLr8MeLuzYymEjcZgjAIgmn/qYT0L3vaxfgTABUSSU2K30h7W7wxOxzjg7LMAHa/RkO7Pf/lJdWl6mKZO6N+8WCR5QrLnylw009qFzbwFe15W7TZSJTYEM1lx+eqt6vqtT+hwOAij/gg5ADSiSY709I/xHB9yQJGhJgm1+Ph79pkTbOgGe/DF6rPffxYyG5Njk9XP3v+wmiaxc7SzUj1+8Ic4DM16DsPgn10guwzouvycplfYw+DUdcRNZgHakWkggeX63dp5zrO/AFRH3gPN4VNYszuMzdGBjago91t9yrztk0Rhv2S+bZJno69Llxd4xvlImp2gRzzN2MpUX3z2nCW4w2ENCxkm8qP7i1xLextlf7NsBYCZPXYbO5ig+mAMOz8iYUCUx95IIovx390BqKXRX/8YerQ916uTgZs0q0KapGccKQD1aHlVLvPnYFUGJQWElpAmpzJlLGWAZlC1zQZ9E/ASZ2Lh9JYOWxk4dPxePZ/iPRlYTUd22xEPx60rsFof7+dkTttOWqerXzqeie1auwspHdvx1QymyjFoBb01U7HlYBZlNOEidLnumQ8qftENvIqEZFHWnce0BFjy2IZP2dBJywF7Z2DnwX2WsVrOUctBDm3+mnXA9aPU0Gf7AWC1DIg6nHh1xjJLKwKh7oCcpbnNwLjbeEbZEPfUZEs3QcUY2zqBXdpsXDPPUx0EujxKhzE1GU3jIKDqGMe8+D5LCP2bzn49l/k+A2wpgu9sE2VAnlxJxzPZfloDcQykn2tg1d9FcNcIU+PvzXUQ8cibIZessdodNGgb5Zl77WLTCfyrdc8af+/YO2rd13L8S2Zjeg7HIwG1ebx8FJ/GJGP+ijErAKnWGqhByW5ARn5vDhry3Me1UrYl/psB1QzWlo2lymuU9tgEoGL06yDfHwNUxW5Sc4Y2I6kbsJo/V9+iExBLay937c5MzjyekczknBf4ayVADIzj+TwzUlKgFR4FgJR8Fp8lg2T5euUazsBq+bsSLM12mOehvO8mkJLntrSD1lzX50LTLgXiZEPKVM3lzPGZ9YT4lAFCxnrp4My09mFfH5Ya4y9YyXzgW81aGUc88s3nn1VPv/kKCTR6LdA1enASyZ5DrovPKHBjNdMxtp4kjpTiYl/A34l16d7iWYUvGOXvzMWXv/51NBt56+NPSH7OUUVkQybLj7XddI+ps3ugiOlJYq+pqwK0xXr9c0y3A93WKugErLNdh/dVXy+v32CM1mujeHvHj+V5nc+X5ny2gfYE3miLyjj5HBnAy2soXyOAaJ5XBqrnhzqVxk3PkEbQTvUPfa+VTqkBYhqDbBP5vz8EdrbOrPrZm2dft72uBFbPW8/NMzc9n/F57T9kxn1rH24zy9MAx+mR7KU+SzNQlJ/NfxtrWvHlV1S2SsKqu6Sf2eOLOc7PFc1/AKoPiaG0T2MDvzPI3dQezvNznj28yU4ahpOesliPb7rm2f0gMJc4U/NXt7O+ec3WXuRn89Zc4WHFp2eIMnAXIP0sAT49+ua3NKx9XjNWBVZtcpUZqynR3HmGGYXWbMkaWNVPlvU7C7CaGauCrMq+SdAZodLztGeoerx+Ut17QfXvLk81tBCH+UW+rdJzBzf2hfKWmlaFk6DuKozVaOiTfPEM6pbP3HGWFn8oz77867ROy92+c/TeZE/luvPnqN7+EV/1EVqD1OlJ22uyNbNe8cw8l25Des56zYSUYwLdsvRNWkNWIbfXlRW8Sv3FvVsxwKMPE4dTh1r99q/+U3UPIHKPSgSopNFg8KOf/lH1i1/+A7JzvKIH7EEhSxtrYxKuQ/3jQ/scEaOtQxw8plJZmcVtSFF77HcC6fOXLycyHFXYe/Re2aK30KOH34MF7QGqfli9/8knlO3fJAYbryj2pPIx9VmSiGdj9VFYqrKqH337VTBUn5LU26BpuhjBLE2vrt56i/9eo9fMWMT0fosl9oMPvKCR4he//pvqOU3Z1kkcXCSGHKDH0itiSwluvkad6mkqHm04fvv9T6q7H/2cYkqwF0g5u/tUpe9ibxDyBP7TmCaT6QBXY2Gn32efuP5nh0Voaa2Kn+x71n5bPSnp2rltamTO1BYGZAlQVZDXRINxWWL2ut6ikSTV0Bf+zb/616/VV+1jcHoBcC7YHTy6iMpgEugTbLDk21JOxbzTeZmgOG/Zxa4WTdJMOKTcWu1RvzeZ1DUApiVAxyUQ8KPhO1XPKB3NQM1kTFpWbUCyBci5vPgIsHMp2KNKAwyiYdlzSndwwNZ5OqVfmhmkjHUQPT8mcZomPeo5AibtwFpdfknJPWzBxy8OYStSunQBgHhQIGsGcE39WNhbsMocDDfxPZhzO1vrAKsv0Fe1axmMyLpJzQjg0whg6YAdIQFZXgWLj+Y8oCBqSoxyz8N2eQe59x7sZi9F+oCy/x1KaPYwbtleal2Os3G56ewAttikyG8B1T7ePyJblDFXLmCfcmxBK0ualWKQ2WepuGXW/k69SNmqu+pEwtxTIiAmUk0gSuWn0Lm0g3pinMFGtDESwM6VK5cBWGY5rGBt8ns1V3X0BNUEk7wfZQMEfAX0BpEZWLh0pfqAzMWlSwIraHow/5s819dff0PjqmcwDVdjwR7X2evUGEEStHo4MNYAVwW4LO94eP9RAH/ajYzVIeZ8EoC1BzuztHyLcTnyeaK7no2VYDnKDuY6fYBfp7BCBVcnaJJ0CjioEzg5TgZOwJfPewlz9hSEeZj7tqkl1mokAAAgAElEQVSU+4tNzhbRe9wF7BmBgi4bUkdJ7coLZEmGAW6VAjigydouCYB9WIkz0yMwBiermzfQnoEVvc+YfPH5MxICzP1r5ptsz0WeU71ay5CHQftl8Omc2t3VknElDuzKPkkpluDU82dLAJ6bUaIeX2Z72JXGYEqaiNhXBsNyLuzIUuk9dCVXX9I8iJJxQTn1dQXkBZ8HkD5Qk1b7lU04yibpwTjEZmTgvEmiYAu7O8WGX3HgKb9wCAgr3X9ITeBa38XGBJb596lrxvxZMn+A3emAu0HYsOqCmske+lxXZusFHCU1YEecg1qmQvBcprMyDq8A4fy3mi0C7Waut1hbu6x/5SFkeLt+RmFyu0n1silOm0HlcBeok9n8Wk1ebUJdZBxYx1S7m8QpEDA0ObNj4oEEiY7BPOUsMpfDsXGDw8E1AeQ9KmPh2lnCBszoKT9x6fKN6sq1a8G2fgSDfpessHuWbFebayWHOzn9Smz4Xx0S9YE3YKMr+XDz2nh1985CaP3K2HZaFYN/7+57zPkcB9Ri9fWX3wUoqXN5RaAXxvRrNE8vDlylodp+9f3jZ9VTpEEG2R/euXOX5BH7IOt7k2zjg++/Y6xPqxmY7sc4wcuMjQ0DP/Vw4ZB8/ugrDsLHXBsgmdJ8dV3tqLgOSPqKBMkVyvQv2JSNplc2hXp9yp6wcDOyy9u7q8G6nSZZcozu9Aravk9JZK0svwiQX+D74494Dubk8ePH1f3vHwdr36SD0hA9nANq9K5ynzskssbH0Va9qW4wDBf290kkXsbGFnj+p9iw+zE62IzrrbcXqp/+/J1IIqwjJ7G9vUoSA2mNnrHqN79DSmPsTnVx5Ha1f2GiWtmFEXNhuJpZuBU6zEdxcFlCU7MsBLg8KQVW49RMoCqnbpxEOfxuBsznObzZ6SuDl3NLn2tgNV/bBfImjdU4JBtfrfd2cfhKB7QZLOaXJ5yt7eCdd/2W8y74kMG0OvjN99Aak0IKIBy82lvsFtCFv1KDCPm1zddF4NMAVvN95qAos81aOn0Fnta8P/8dAV2UWqUS//PuLY2bYGHBzKkDx2DmNIBV5zAAwRqwPffZ6/c1n705XhlYLZ+zm+3lkr02GJVGKL82AwoZuOh2jaa9BDhTzE1rflpzlgCchM4kQC412krsifi/eD9nYz3G3a6XrxtTBkCTGc8Rx9TjGdeuJz1VjpdRjr9oAqvps1MIl766zXHJyu22Tsv3/lAA3u7g3GbZNPeDACMKlngGMVvAWAY2A4Bw6NJfgrNQ27TbZoDjsX/UwXQNCjaZbOU8x25WRm6tkWn/UNprLon3mhlsLIHTPF7lNc+MsVtrgGc2S0USyeocEsKZqZrNK2uatW22nVBIYEy69wTmJBZeagBlhVYN7tUXyyBcZqyWwXM621PInjVW9S0y2FKW2zdtJu0FyY7KhEUJsuV9KIPGb2JIng2i0zzkvTp/fvlZsiGdF/0In1t/q3WfJlbwPV7FAkrNa0LDLWy/jhb92TH0v7FmKQnlLF+gauSQCr/fEXxvUxFy7V189Xd/QlwFYcGiPPyPUwgAR4xV+F8SOAIoxLcRKHFslD5ibKy6M7Tfx7+//+13EZe89dFHBLkjEBNo5Ou88f5g4lsaWZd5e7/eV9hVC1KsbTbOGr5MKjT2pDyP2YpjmWRQsfHa8/b51ntrGyttpjw/mrau3YRd8wzOh8BoZhSXZ3NcL58NPIlxjPGYlWGSZMbx3WwSG4F9fb7k/SS21+KMKvfpLku4ZUPZLvKznHcWJXtLm0u5x+X3+Yz1H2NcS0DwYn1GlGBg+XmdiYW4ow5gtXxtPDs25Xj6vCYRYh3VrN3zAGJf49j7PteH9yugKpO6ZPjlZzvjr9TPfd5Ynvv77Nf8yDcmP6Z9DpXjmN2VtFO2v35ovy7nLPsd2o/HcLD4TZoEfHkMsPpd9fS7P1Sby49pYGXbOapI7Y9O7Bkrr2bp5TlKn21Cu32eOdYCeZKdpij9N24yLp+ChS5pS5KKfWEuELc+2jit7i/REHyby9ADArQ1SB99JtXCb0h3dhr7FiteaT6b+URDH/2A5H83x6DppzT3y3I62tIt3c//5rov/92c1ggTGudnZ6Oz9I5y7+i8l/bMJp/7rN+dLp+A0rx1ZTZr2G0r0ZI+Jz4r5q4+N/jB/T+dc8AD/H2AGx+m8uBrNFa/+Lu/oaJ7nT2XpsjEmW+/e7f6oz/+U8goNA7GwdiBdEWf7GqQOXSPD5Yu1ZgDxJ627lE28SmVt5vEqvsQ3/bAOnaIwS6cEu9CVDuGQGaV9iEMV2WxfvJHn1Z33/+AGHCWa07SPAosyapBK4r1aY4gDVHlLUD6GFB1E7nPAUlSgLUyVK/evIMGLE2qAD43IdTZBDCqAcBfxsAX98ACf/NX/wHA+O+qzaVHNImnaTOyj0SxEVuKhrt79SJJ2kP15613Pqo++Xt/Vk3MXYMkqbwdOBR9dV5RhS5gG1UcViym4au/0k8pPkzTU/+nXs/Feq337laMlCyi48yKehoZyE526EgnO8/2bh8ck5bpfUmuMjU95/vf/ut/+3oABlpfjRhH8yomRwc7ytRlrsE+83dmmD1kk5Gos+GdJ7aqrMLXfO/vbQJYUQ7NRMqEUmBdEGR1d7xaObqEkDrl+TC6gp3JwT4miAlIIGCx+XIZ/ZrlYBT2vN4jY0JzIRiG06MXAVR7AVbRbBxBr3WY9W+JKgvchka7gHTLtNt+vsrnrKHTwgSoy1D1AEhR+joIJbkPRlUPmg3ev8CirNnXZL8V2t3egvkGBduS+QFK4MfZgBYAJWWuqv0pur8HsxXrCmdELSLLnwXWNOIB9CkVjDerqaC5XbZl5M2ilShQswNVex39z23A0REAJhvTWIpsSfJhlKjjMDIZ12gq9fbbtwLsWnpBNuGxDcDo7A7As6/WKs95ACtQOQGrLZ2TYbqST6HNIThiVkHwQfD4FY6V2b9JAN4pABUPs2OMPTqgMwZqdZpxlUq+srIGQE3JQQ0OXrt+g3uHvcr9Wz6wjVbrl199jQ4r2RAaM0VXUJ0t7GGYz9AB17B06GQtT9DER7akjcwEeoO1CTionqhjP4rerhqOuwCANt3RUGWVqkG6T5MpgdtexmYahuCY3e4BH+06p38py/AK4yQobTfObZxCLBVg6Cc842uaar2s7j96ji4p0gfqvSoBEfrAHhQCmehGMmYC5jKr1wDlR2Cgzs8PV+/QYEft2X42h3vfLFX3768CXKH3A7A6zLz19hvYq5M1GCzUNVi3noypSZdOW3o+G7U5vgLKzoGyDpHxB7SUwScAvondKZehMLVjfMC928V9C4al8gguYtnKskBdzF73CLDVjWAUUHWY9aqjJxjt2B3JumaYemkwpDyF7Gmzwdqq2q3Ok3anPTiONn9S2kHn2TXuZwVLkHE38eHBOw3zeZtrq3tkCb1avoPYujrCyl6kRlYMcgCuaGcyV3PIYMjUtQGVm9rtt24kO49uuEpyUC6PPSkZ4hh6aEHyroZIQsySrTKYfYqEiI2yTA6EbjD2sA4rV91ggUsZqzoJgsdWWOiYDcFs7mcs/Uz1ZldhLpt08TDvoet8P6zmuTnWHOt2y72JJMMFhFQc60ECCdnbXs8x1OkzAeGh6ueNIUvyyUfXqnfeno/7XqV5m0mjTaQGfP+Vy1cBu0cBc1dCymEdndw7d25WV69fA/S+AJv+VZRuPKGh2REO1CV0Si9fg6mJvWwh4zCImPiJa5v9Q1mNIZIu29z7McDpwvS1qodxe3zv98zZ0+r6jfHqo5/cCbtZfIqkibIX2OCnP6PxUw/rGGmTCxemsGtarB3IUNbelFdIDPm1l0n/uoeE1a1b14I5LmA+Q3LGzLZSFV988XUA4wsLOmIjkRBwbm1OqFzEGHvwAOzvdQ7XGTSIZXTv0kjw2ZN17AxtHsQNvvz6ERIcsnDnqpt3ZkOf+vTCPsztARpuvVc9e0GDse05GLxjoe10LJiKrs7FXiQuAEzDiePuU2lh1EbEmRPazp5jkcoR/Djr+PyYgCY7ViWg0ln+2XbwtKoW4OUxGvdTBx5FYFl7axEsN7/K4O3MH4tflMFeZ4DRHVgtnzV/RgSwBZ4VgVBnFFC7EbnRUztYO+/e8rWzM9pkf+X3BUBWAlLuXoWTW45Dsxw/B2yyp+L2BUYERcN5bQOrTYe4HYS7h8kMSI5w2W1ax7MFojg/AQoY/yfQp2swF35z8ndKllzTvvy3wGpzLrqN5Q8Bqx1BfmPs8vU6ApbGh/gcGcjKgUwCuSwlrAGv2j5zaJgg1QwUlUFFaTTtD0pAUHtNxPw2ApmYPp3eCDLOAoVl8B3lyDWAHfNWlhrXH5tI68mom6BkOQRN2/gxAW8ytTYTOYPe5Vx0CxrT75j7sKcENkU32RSVJy1L7zfiqdSAKIMx2Ra7BXcpTC7GOwCVTvvKc9vULS1tpPyM89ZME2xsNr7KQFGTPebn5OdP41UnwIowRx/R7wz4tt+T7jIABte2a7Fm97ZADEYg9jFeYyySGz/pS3VryNXeA7Idp88o13W2uXIva2pAtiQPaptI9taejbOf095o/ayk29lupmWCuN0pun5uX0d5keCq+0ZqhGEMVe/HdQCXzj1BAvxnfNdRyAa7K4+r7wm81eu7+dHH1RQadvunVOUhM/SapLWspQMSx0P4eolVmToohwSJ8+R48rPJdWOzvfU1/NB1ukqj8z9Pc03HmrmQixagrnuH4+j6cG/NIFUBVpWM1dhr4rXpPQHwFbZcgq0lOBiNfIoxz3NXjnf59zK5ku282/v9WzAjQwaNuAyfOZf1aw/aUgbZ8/v93aFSCtqnrFRe5/scz2CHB4u3c95TWXjnuX8eQFoOR/kceY2WNlu+trboet3V6y3vu7HH11qPXfbili5gcUFf383em9t5fo7cKC6Pm/55Hr8E6iYko9zb87P4OSGlQBzgXPhvY4wAZQVIolw6jV/pW7xp/y6BuvxYMStdnv/sOHb+JttoBlVbZ1pjnvO7WjZdm8F599lxVsfA1tiN/+ViVicaf7le+nBsh1jjLx4DrN77A7rJ9wDa6O9AgyDJQHYlv8hhElIAMdplFY/rLHUDiGeomZP2alBTdXpmMkBVSS3G9ZKthiXnEIs/eHlSPVg9rh5DSns9SOXnRQhv+NUmBgNKYn4SY1Vglc/lHtRYDXA1wCcR9fMTo03/qrlO81qvvZDWxDTXftM2WnPRmO80Cvm8rJOacb4n23rTuiznMf2cvJ0M33XOc51UjTFPd5PPlnJva/8+27dNmOz7oe+ZZDb7MAAVni8QXz357ovq93/7l+BgL1Ec3EP6bZ4Y6u0o0x+ZngdDY9+GcEL0GfGycXt/AKqcjTXzV5zE6mybEnomXISk9vzxverJvS+pDv8ONizEHYg8EnRGAN9v3LqNvN1bAPHYBsBqD9W343Owl7knSYhP7n9TLT66j2zA08B0esA3rr71TnXn4z9CAgAZPuQYCZXBW0yYYBs8j4Qr8Yde4ux9cKPf/c1/rO59/nfIfi7RNxwZv4vgP0hdcESG+RzZo4lnMcUwA/P1Xa597a0Pqss33oH4OQWewwpQ3hPIwc+yND8xRhNrOplgey7qICLRSWNu2qs3z2wd+SQ/P2K6xD2I39eFGVYUSwRJiUr/yzhHZT8/+2IbaNII7DXxseRS0xAX/u2/+b8BVinpBim+aOd2GaoAFZYBC6ymLvWCE2mxxsYQj5EQeL8F8+DSBbi6Caq9hV7q6soiug8vAvhUG6h3/MPqZPgDmGkE+yDOMh71pS5woyHmrg4mQOyRDE5AzI2XizBJV2CtAjawuUwBrk5PKK7+CpYo3wMcdjQ5UufUrOIJTbF2YD0tAqw9e74ajYzUxTTIrwBWQtcU2rujJYgUznwwYTgkmVD/q86F7Mke0FIbyEwDVqqj+JqNbRuw95B7U5zXQ8pM7yvYlg6quqpjsOUUGZbBtxkgql237Xh2MUAIB059VMdVdt8CAN4gsgMCVlswDjfRKpQlevv2dUCT/mCTPqFhzcs1GmsJqDG5ykFu2BQKRl84XCyKfq5ho6lZGZTBLK/LJjWkmi3gZmInd/+rFqql5MPM9y4AlJqofoaMWDVK7WA/i4zAGI5WdFnlejsAaKtkPtwIDtVbYuJsBqQlK3cwwiYtwBdzSGZDcNWO8MM+HxqfNtE6hI1o2bcHySCLUnq5GfAjQEjp1f3+DpzNUvkDjPQIbVirSuZhp1rWLogXrEXGd4SssfqwGrlOqdeR6j7E4t6jA/zDJwKrMJMBJQUmZazqnI/BNu6Tha3eJ2xLGaiWv1+/NhrdzT/84CbsWASkYY8+ebRSffPNM8rJYVADyp2I4HmgqGUFICUTeBem78MHT0LrU0dLR0MNDv1k/YzYMAE1PcQszfIg7INOLyC9xxw+fIzGJS8UZE/gnuOq84derRYjw4AN0i5+LmKBxQ02KLvUu2nF+oxJ98rMLzIVg7CCLde3CdYW93USEhinobmrNqogro7hGh3aX9B0SruYQPTa7NMhc6E+cspC1/fdAr3VB2ZeWQ/q0k7xbULBOZfFPQqLV7C6F8BPMFlw8yXl7EoBWHriGnfOR2FwuF8sLi4CRC4nG+VwuGj5GrqtPQCVMk0TaOY6ZWex5EgQPrKwOL3MqU6YYOo+QDT7eKy/cdjbB4oqs99odzuAoyYU0sGI/vEk6+4ymq2sOTvfDw9SCsNeYPdDbVJwfIt1KCNV8NdEkg25+jmA7r67UL19m9J4bMfXbDIPPSRuVhEP12FcYM3Mz8/ymdvVw4cPql/84qehUXrvu+Xqt797FOXx5pv7mIcpNW9YXzYjEzSeRVtmA+buDvY0CAI5hua1e6R6vcfY85Cs8TVK9g+WYdIfwiQ120zzLOZrhvU3h9P0Gv3gK5co72F7PaC8wiZ0z18ASK9TDjSxwGE5yhpW95pkTSQ0etG1QQLj+u3YXx5xaO4w9+qHmc3sQ092AamBq1fRuoEls0fCwxI61984iRMlGjxgF8hYfvvdk+r5Ig3o0Gh+/7271aef/j32YBr2KQUyQOYTsHcb/dwR2MSuXUjlVc+gOjofVhsHEzQ0JMlDlcHJqQkFbIo94DXrLACtOG3aGXF/F/ptAVZ4GJm1rMuas3MT52dHOJdP1NZ/s9PWDbDIDnv+W9bFbL0nAt7kuDUrmONTW0Fi/rjM0kt/StdJp3zpgJWOZDfApVvmvAzGWs/iGBXPH+Po0d0KiuMmuY9aCqb12sT0yvcVD1dEEDmpmjrSngM2+Ml1oJSfvgTCWmMr0BSOTOd1ugUowqwx7wWb8rzPL+vAWqVAAXymEYnPD7Nxf+kM5gIUqBmFce+x/7QD6HKsW2MUL7O7djpvfyiYTlr1qTw6O/nNADH+XV+3CeSk2ypsp/lv3tsEVhNQqROfQadsjzVgl9zSGtBsL5XzgsUYx3pYyntpLrIMhpbAah7DMgAJ6LxmNXqNHwJWu62ZbuPeDG5aq7EIlsvf5Wu8CVg9sy6jXD75xAGtpC0praHadkwE5TnOwGr+rOZ/8wIsd6/Wewvgwd8lSZ/k12Wd0WyX3faFbmstj5HPLOjhM+g/xJo1QNdoMiDcsLW2LWZ2Wy5RTeCKjJLMoM17QMf68nqy/53/eu3Es8Zz1s25/OyabSioqh9Rrpdyry4st7WHlePgPTheUc7O55TAcx63ph3l97vnJQ3lFLjln9P70iebkPVb/y1r3JZ7Smstx97jdQRV+K9+sbFI+Dy61WmPcBwkbAwDtowArK6iv/6AEtFjksM//ft/BrnsUrVJxZU67j2AIXtUk7yG1TaA3+35HHtMDbc4h1lXtd8eGnzACxpUHSDZM3/jRjUC6HKIX3mgPJj7bJ14SsmRmOlgVbXWi/MUwWhMVWvfy/urUiHtOpL2zHQ71/Jp2A1I6X4Opj0w2275c14X/lfbcz60a9eH4GgG0kuGZukD5O7zSqVFjBUEoySHkddEexTSKR73EcOQWLrd1ll7BDp/Ks/GN+2lrYM4xr343Hoeul2/9HFC+qGLT5TP1LyW/3/S3rNJsiQ7z7yVlVpWZmmtWovRHIBYEtg1mi1ptrbf+J/2wwqCBGnkLn/G7pJmFCBIEENg9PSgu6tLa5GVWuva5znuHuFxK6oHXOZMdmZlRNzr1/24+zmvv+c93TUz+V/l2e1HiUMFZC4s1Zr5neygC6yWzzrfLEZrHOnflJkTpC59rdF3AMFiV1U/tud7T//mNakek3ftW+0+qtfYcmDQb13utwdn963j633bmPf4Dc4nyWnZB1Hv3TjP8THeJeksNFYFVucf3+4wVgfBIARWOwXDeRjrzHSH1PHNdqqvE9kHALXEnjJUJaKor3oSXENgVRxAjeBxCC1PkAK4R42aB/NI142QYUfq9RB++IDF7Vw33GvAUSQ7hBwAzHkZ9iEHUOZ+Bri6e0K1Gud9pB7Ht/s0zaDf9VX3c2esOh+SUND1rYuPnV5O63Z7nMpH2zbT++8EGvezq6J1W7e7u4ekv5Zls7uXJDKIOFRqF0QV9oFB9oPtlcXmBYWrvvrVX6F1/QzCzTqScuebyzdvNB9AHjt54TL1OtAkBqwUbpeEEhXpS1H5YMGmQvP64eqzToFBzRArf/3FXzZf/PzPm9cA9isLTwKnMVv2NMXJZ8i6tFDwMfaR4ZFpihZebm58dIPM20fNw7u3mmdIBuwB8k6RkXvuyvXmwvWPmlOX30d+5gxF4sEzrAckeQ9MRZsQL5Q9OyZDnThwA1LRrV//lKJsHAruojNANvoA2N5xyJPWLDGDtMR6YiDHwUPOXrrRnL54vbnx4XdgxJLhOY703dAk2RR7xJTuUxbUTJkfOT8vj5Od3h2RqM9QgarJGhI5IGwixjbv45HBlljkka0P9iQBVJmCIJxyoQ1q5GxDzhJMPQL/CDCVvhw2E9ksYOLiY/8LjNUxwCQpxbJVBX3iAv4M4MbvBK4mRDgZbjgF4QpkgDUKV6F5Sjr/8hLfiy/RmwS4ASyVrXaMlM+R2Y8BBmArwl4MVpKikAAIFs6yOE2kxDN4aq+a5uK1tqFDN/vrzSxFjWYmXDpg4aErKOvwBH+TtSpYZsrvUKYhC3a8BpRYoOjTNiDZDgCEwreCeIJ7siRDLyGZfZwUR92f3PsyC03HHicNdor7DDHwR1TvFuwT/B0Kx4dTA9Jd94DPx2AJCjSpqypb0+qRAkurgKBrMANloIrix2JHJ0ofngLoUPNyHFBKMGuZCbWNsQjwTMKQnEAHw+pZu5wAeI1g2vItqBqFrgS/AS+HALe4XUgrWMld1p7MWxmrcbrK6bmAkSnP+qtW/D5NurF6p0oKrAPWqYErUHpAdftRQFfvb8pLApWOh66qKceh1wQIJQi6ZWEqgFbTx2VDquUawDQ24AS0QJmsXjUrDwDGAmgG0HEx8TTFAkteW01aK3sfww5M1T8OiC770XHRkb5x8ybyAlORgvzo4dPQ29TgE0ABH48+kKnrCcIorEHHd4n0bRnCW4zNvsAcfSCgfenCuWDAvqF/BHvVqtSm3795srl8mRRzACpT1ddWqSj/HK3WZ1Rzh9EalP3AxgUp95ABOAUYeyk0MJ+SWm6K+euFZdigCoWzaUF938fW1AAVCB3BoRtkcoamWF4IbJt6uRvYic60GiOlur0OoGxGvxxTHRH1hHVs1ExZxVZ0nNUjTRsbCxmL5yg2MybICcAsE1Jw1XTxIeZGiC7HAnwsGMErvCaA6b8du1FONgU117CHxHJI7IbkXObVx+UrosQmimFNy7r2YIW/eQChbMMuC42yFDJj1W5ZQoMlBX/pwMa+kJXpXDfFSpDeB5D56XhuYSMyQYcBk98AtI6QSqBNyiB10RK0nWKOlXYtzS+T0k5lROzIuTqLrIOBoSznVfuARV1NYiUhpgAIL15CUJs1Y2kFWQwKMu5QFGybnArdEvtYWQRBCNMOLYYVjgjg8NAgroX0dBZQ9aFlgf/hH/73zdcwuW99/U2sl7LN1Tv+xa9+G4Dk1csw9Nf2m2++fsY4b3L4cRpW6TAaMgjE29esD7L337vxnlgw0hkPo70DFF5TWH4MO3LerFL8T90c16DDIwvtWYwMpvPUMGDvxebjD240X//2Kxyxdexyio3YQA12MGvfq3nlK4apuqhmGuk+bHAC6EMw+c+cu84J9iXm92rzi1/8LABpv1eWF3leD1nUTRZIp085HBIIXlvhMIJ+c0x85otXLkdhvnUOMtSCtsjX9WuwlBlTtchmANW3ccofPp1vnqFbfDQw2UzOXUMk/wLf55rdASQXaN8+J5GDHICZVbDLGnI0ZAVooTed0HC7Y4zC2WdOJ0ZM+mkqi+zH8noAHGmLTbur624HAe0yv2L174Cg3bTRsiWXgKut2RROcf5suWzHUUzTI+0sPQBOAR/SnlMKHfnuwsZMn+myXnoDrW93PHsAhr8hsJpkfLrXTc9bgaYy2AM1yKf+2VspQEL9zHknTQ4L1+gE3bF+JMe0A1jF81tA6m1HtwARMXr5RmwjHWC1DojrcSq/9wNWA0SJ/SKPgcGBDMOK4dMGfjrtyOBYO7ir25dMLB/W5jbXY1+PYw2sRrsyg6LnPQG8ZOC+BQK+1Y7KfqMdFduzvDf9rctYrYGE3kAjnqrTle8KUMNisqNat7sNjARoVoHAxQZK8F4AYEHvcE7KmDs+FUjdLs5V93273/x3OxW180Df8ksN4PwuYLUesySD5MFO6pAaWC0eZvRVBqHahwNdICM3rvRX1daeuZ37yPbGPs3PoqlaP14bwGw/ehuYigI0puZaVyCd0Pd8lbgkxqWyM6+TQMcUkKS1LemWe3jXAaQ6j1dDIDFxYKEkpKjTF8Wm9XmDmJGYdfp9NRBUN7BfoF7mQh3Q1sy4bgDcXfvrvoYGSVkAACAASURBVC6/p6Ar6SKXdUKfpgBH/j0ywmirgJMH7L5ewO63xyLtUIPub851guQjGUaAGZIA/JINdow5O4lfNw7baOXpvebB3dvoqM82N370e83RxEyzBCnimFI4HHYOED8NEGMM4Vu9wR8OYFYAOfZJfjf9n/4cQ8JphL5c4GDb4pknKFA7zjVDT1UgV+kAnjfJNBQWcgk+YyFOBwjVuhPnbxV4ErL5gmXVXtgZq7J5hKV0v9prRz229Ryp9+vynjZDMuZhPihwXATx9BvLml6/v573vu64CQBKiAgQX5852pzWskR4yP8Jey/rpUVL7OvuU/Xu329NqfhD3W/ddbk+uOyux/FcZV+oPluet72W9Pg2wi2579t7bL0WFPuOeFU7MIaUBCXhCLuxTwrLtb0XaxniBeV62pL9r98eaf+sLRICCqDa2X/DTvJeGLF1srHkeRhqpxghdXtvf8TrVdeW19PQ9Npv6e961Orxr8cjvSeNQz4+6NylnQ3Uzz7Lm/v5DTEu2YYCWM2gvavuCFjD0gvSrZECeP30dkOp3vg+HqzVVDDKz8bYZCgq3cvx1VZzcfGMUYxC5JkjhpG1asyfClmdCF1lmYoSLl6sHTX3AFXv823hooHhGdiTrLWyaTOwCiUIPzsVln0DgDRg7Zl3AKu2puNrZZ+r18/o3QPSawkbKV/fNneSBeSDt2rsu+PaaxUdm6jsobSxton6Ur12VtpX+0a9z/D2+tX1q9vPbiyuAxq4arb7qNvDur388mnz/MGd5s4Xv2jmnz5o3kByOUP9ixsff9Rc/eCj5szlawGsIjdKEStIf1FMSeaqoZsEAmP9RAGNrHOMdQzC1czEcbIef9v84i/+Lde922wgJ+M9xRbee/8TpOuuRcbswsIGWtKvIRZON9euS/h51iy+ehY4g7VM3vvkO82V9z8lGXy22R+gqLZZwRjFXmS8ZjY1wzgohsaeNgnOs0Gm87NvbjUPb32BNutXyMZCSgJQJeJmvTSTQA0bM4vT4ZWYjczVUdizozBn3/v4ezB2P2lOn7/WnAFoXSJuXoVQpYSgYLBM6kQvzRrD0avJp4gfxoxBDk1SOMl/Tf5K+ODuV/xHPEVJQdepETC9QfYAa0UtIxdqVvsG2MsOtXn2yW4/Ags0VjaL40hWMH9TblMCoAWdYaz+r29GmWCyVgddNBEPLM5QYqoWYDWlCSfwMTkG6TQjbSY6AduwtdZhqy4vvmgW5p9yoxU6OAXHWwds+EOATjNUJMMpQHgQhwqNQ1il+9CadU8PD3EwMBhBpTcYjwDdNmn4u+hhqgsxREXoI5hZA0eklAIqzEwAqsGsUgMximdxHzcBpQeUB1inUvm2rEVAVenFe1x/F1agVelN/XVh1/kNyrLAlwG6z+Uz8mBqho6D9OOrRGVs2XmHgBNjLFbB0uS5rXovcOyATVPMxYIv586ixQiYYCGb5y9eoiPJoACg6SRaiMUBFFwKXUqYl7sM0gYnx8Gw89kxFkGcKZ5R8EpAbJt7yBgMGQMXUcFv2idrVcB3n3apyyl4JINWFq5Fq/wynUUtU0EsA2eZshMAaRaNkkG6IeAZ93WMNVYBUVM0NDQ1LaQ/Cww6gVMFNE90Te0vzqXt8TTNtKUhJpXajcorDNIvUSSIiSc4qv6GNuWzjwMaqv85xWZrEScno5qzKysLHebkJ598RPrz1WBQfnPrLoy7lwE2W3QoKrozhl4jJo3MZe4jaLnMvZRP0DL2Ad3cZybV9Q0AkEnD2jaDXu+J2TE2GPpDUBo72AAgWpjfap7CwDuEBX0gSMCHLTw1DcA0B4A+pvMMUDcG61e27MrqPIAVoC+Mw3HAsDkYiLPYuTpXTwBeX8LMdNLLCnUjO4E488jIFK83zT11aGE2e9AwQp8YPAjaa1OySZ3gaqw4lvuA1c6xNU5MymmTfShz9xjSGDNIQsh6nuKg5DWL2StAtBUOFzy0sLJraJIw3p7guxAZ+Ajm6izJnEwSD2r4AirGIYDFsGCFs9AI8Cq/4CGLuizarGM9TPsEyE1B8ATIdHHB9qtXL9APgGroID979jTmpKDpBtIW0+jkCqz7LUg6F8WiJpkn6DHT5lXS5o+xOaxtCOQzp7ANWa9LpK1tcT3nrW10fTol00KmKSCqz6UdqON7Hha3QLT6rC6sntieOTfbXL12LmQzXiEd8opxXoE++eWXdwCA1+LkLCQdI8hTaiMxvE/OTqJROhUSEZusKRboco794R/+XeQxYKT+6je0fSnm1cmTU3FwcYiWzQiI0CkKwh1xYLFMESwDp0VA/33m98wsBRCwBeezc8g+eMVa8dIxgz0uo/Z0rCUX6BP65fnL0IY+juD3CdLpPew5YAxmZ8ZhsMKUXdlqbn35OgTwr10boP9nCCZkHU82j58vxPp6iuff5TCB2nIUfbvI2gg7GEasUiDfABCPsOZcu3I+WCxLMGhnZjylI1sAOYArnGBqr3dvzyNarkYtDhuM3IsUoVI72c3x/j02bNj3AxyMjGIXc2gOX7lyhmqU6FsfQ7dtfaLZ2DndbL8B5B1EKwjAf4s9ZV/WDtkER+wRA2+mAF9ZPzhgCe0ynUc3v1j1UmCnsH7sPdkxcT1K6bcZwIsAyBezo+YmFSBhcp2Uygip/0QM6gCgJZ21DYqVNOXkZAfM2HHmE6OncrI6Pl3627scxBrcKs5dccJTwFKumcKL5Ly/rTFagwMdx9D9uGpS0TLsvDf6oR9j1b9XhWoysFoDkJ17VM9W/y1YStmnSXdJzks8rztHsE5TCn4nIM8X8O/xevKG0lgZ7Mf4pc9+K7CaPKZOcyKwLwG/LJHs5AeYIRCa71He0x6TAI0qoLFcuA6Wytgl4Yrerzqw7YA7csW0zwzS1Peu7SCC+AyyFDuq31sHCxGI1jaY+9zPlfuUa3VtPI1O0jZLdpra2A1u2kFs1756udPls28FF4ybfV2eq7SnXLcAHDHmFZBaAv/6/oXp2a8v6n6zL+p+e2tQ+EMBD+rX6gC7C6wWqYxuQP92nyRfuHzV60En4I6U+MRmrkGJOiDv9FGxyX4Nz+PaDxysmW8FfKz7OYKLCjAN284McPdS+9cD/zaD7a0+sv/yfO7OxRJIa28J7E0xRKoOXp65jGu5ZswjfQxtL7NBO2NDt1qMVbaq0j+pXRl89zBC6+3YbBdASetNAUXS0XBaV2T4VuB9fD4xY9tjWttfvUbU87kU2PG9qSq6vlpKjfZ9Re+yHpfO/KWPhCgGASci3iEYtuDUkb63LcJ3x2OGvUY2E6SRJRhMz+7fbsbZT899/FlzQLC5hp8rMeVQ+SKzuPDlFFY6wmc50BcXfzF4jJ8cpBKAKx+1Q4zx8NYtGEEU10SOaAhyhwQJM/Xs1FSIqfvlWuznU7+WtMsKWM17YWedzUBUZJW866tzvW7f/66DgPY+V97fWVfz4V0ZC183QC4M584elOdXPd/L70VuwjEbBoDWfosthya4/Zv3sZiv/i0/ZkRFXrs6GK3t6m3gpTMLqjW422HtPaazvhS7z2tBu4t7bNn2ZCDBxofPVB1y1ntpGb8Szx1ig6Uvfc2+LCzs9rwr2RdBeKFBkhJK4TbnhTqffpd7l2frANzxEG5CqX8FhAIUDT8gPWEXpup94tpWi4PXeW/Ze1qd1LOv5HW5gHWRlVvuWfru3Zbc80rbRtv7XPw724u3CH8mLU4J4GExGCErcp2iVQ8BVhdI2R7YXwNYha0KACUVrfgZ4bsyucOrCpsWIBJIMw5PILUPMgw+UHRVJYkIsAqsWjdjEnB1hBh2ET3N+zBWHy9BFkM67M3gdEgBCKwGnygYga5ItMD1IQrIpoOhKCgbSG/yG/rZeXt9rd/Tfa20ubVuxJyKK3f8t3S//sBqGhA/0GWOl3v0WwPCtkpg0GdOpde61pfe+ra/VQyh3tOLHvJb/RKEkBTRiDM5bmY7TxGvLTx/DKj+dfMAEPIlxaFY4EPG4cPvfA5r9f3mzCWAVZbqdTOALeIEKUXJhigmCmZmZqY1Kryu1jHIiyPWBqK2zMLzB81f/sd/3bwkrX+PDOzT2MN7773f/ICDuhs3P2wePwO7I45chYS3CYD48vEXzdri02Cenjp1trlG6v8FtFRPnb+CnvcxAF70ubnntlmxHjzGyVI6gIo1FBLROLjNFoXHv/rpf24e3fp1szSPvuruSkhbgCTQDwSjxI5KcybypnPClH+uRZEuccJzl2825y/fCHD1o89+wP2aZlM8S5skljbLMZC8PI6RUc63cYPTeTCwobTXHIDhicMpXekUGYaYKPnPWi6SOdfQoV3lp6RQfyr5t7G2GjaedGzZsyUtEkcfQJjcg4w1xsHdEPuFrFZrJAVp5n/73//4TbDlfAEwTXDVxSWqgWYpAFPjBVSSsRZHMgGrbt6CKgJo6qpaaWxxnjTf52jswTYVJxq0EJELASytISi+Q6NUoRSUOgZzzcFBX1LdBJlUu/x+BAAqyAdcE+yXPYC0TfQot0gnOAbAOmi6Cyg8dhig6vEBHZuNBK4Gc8kv035keMoKhDpMivABjXAwZH6qiymb0yB7OLRCqUofTN2kUyvCPUl68Tj6m95rgHuqy3hg5XQ1j6yYzmSIU0Anv6f0gF+yPGc4BZBx5zi8pJDRo0cvAXHW6D3Zg6bCJwfMrUMmpVRjJ8E+A2bKucYV2itc2zT4MRiF3lNjTSfKLsZJT850AFObdYwEedWsFYzVcGyvzqkMPoFST2EFyrag6kWBIP6tpmyppG560jBsYjWidtR0RafU91ll3ftOTbMon6Z6OM/m6wHE0RRPgy12o6GqzWjhMg3PfhwN9iDsX8ZdeQE1KNelUQM8C2Rb8W6GFGF1O+c4UZOtqkE/efoktEMtAnYWsPDM2VMRfHmavExKs6nhW4B0O4ytAOcwz+eJjaMv2XMDIE/2pXIHnr4K5M7OIAkhS4v+MlV8GM3UyWkYoYBTadIdNvMvnUxWu7R/YdVamZ62TQJY+z7bOWqaFbZqPOXyOAi4v7a+FJXcNQXBwGnYrD/40ecwUUfi719/dYtTlq2QLJBqP86Jj1o2j5AtUDvEImszJ88AzqL5C5t2FZaw6eYbnH6MAdgpY+AJ0wEnWLtQ0GfU6s0MZTVuBwUqlQGQfco9PTlZhWUsaLa0KGg42NGB9RTeyR/pUSwKsktDbxcgUvBWtrMAqYuO1zrGZq1uqnY64ikDtrijbEdm/I4NwQbgcEQZDEFv+995MzsHK5t+0+5NORA8dbMR8LQYwB62JbDrKfapUwQLgHLqorqRTVswjIX1+Qv1jXcjjUWN29cUUAqNl1xk6yzgniexguw+q9fW3k4CMk9xaKE9WuTOgmOJzXoMFvI64CIOB6l0kwQpt76+39y5c5/nNUBLbFWdPvVn7CMPXa5cOgk79HKA1iv06zzzWhkM33vv3v04qDlg3ZIxffPmueZv/fjD5vbXXzcz9O85gOFhWfn00SJM6p/9/Lf0+0RzHTZ2rBGkzU9QVOzECd7DvDBF5xWM+8dPX4dkhyfOuxSuW2ORn+O5hgHRl5de0w4KKmD3Fy+cBVA/j62T0v/gAeP4qvnOZxeZW29guTzB3ixyN9Wcu3gG/VaA1qce9LC6jp5sFuPwBzYpshSevsFJ4FlPIbtygvG2SN5BzKEp2NhYDH0M+32DAm/MD4XNb8DSPXN2lte2WftfUJALtTcSAsbYM3yW4RHWkMNl5AhOMR+pDrmELMT0Z83R2MVmmfm6SjrI1uEmCy7pk8eQQDigCBds2gOe0VTtkDQPcCwxpRKwmoKEoleZpAIMthNoFYFt7FUB86Xgp8O+dPp3U0GL0xPOXtfvTc5Tvp/3DNcqnP30Sgmw4t8FDNHZsy3phgUbzD5XCU57QoF47Xc5fCnw6wa2xYkrAWF55nKt6Kcqhf2/Flgt1y9AdX2/co+3nMXo6QS46YSUPkkMHyVgcqJPDuyUB4rVOkCSdIrcGYB43vSXCNpKsB5Olx5krzPccdRjkLr9W36NQEP/PF83pR+n972rD8sz1wB1+VsBn2oAz2qg7a8uQNcNCorYbY/NZICrc8/snNbBf3sMShsigKrAgnYb2kFMv6Cmbks72O7XBruuPK59W4D3tzog+jl91UFnHZh3gp7Wh9v3bQOr5Zr1dbWTmqX49oj0tqV+vb5fd9wSSFjfK4FLXS3DEmh1xiemfg68IjDPhwoZSK8Zq/X96+CuNqW6XeXZSiGkfszS3sCu18bbYI3XLpqqAaqqbczfoq/joXMLe5asdNjQ2y+pWrx7p1+2MwX3Xq8LZPcFl/S77LIMcMQzqvFpAMN3FMDQ541uTWtIPGNrGS3rcLDgfTf/lwld+q/97N35lGyzX9/U89Hf62f239qJKdLRRvzcNuBUrlvPqcTuZU3Dz7eOgEGku+4hwaHBaSyPVAafRkIHcZxmHvbSs7v30Ls711wjFXTHTBcJBfgk9vk+/vQoAewQQbZ+2psAz5l1mVlslDGJD2FAuPD8BcH6o+YUWSYnkC7yvTJVY40OINy+d79NsUc3rVZ77h6SRASYQTtjEf9dDqDKz7QDvv3VXn/eNS7vmrvtcShz1blQiiL5HCFjltfVmllc77W+XjSKbVf5XMQCmYQSgFUAffl53IvKvIhNucAuKQZM8Gv66n3WXOgrf9h3xRyJNeK/7iv5Ht01tfP5at+MK1bXjvEwpqyA1fSW3rlsm1MxvKSbnDJXc/XyvNbXa4zX8JoeKkjuMTszqpTzZead32V/iPkR8zz1u//uXr/rW5XeKHO8z9aaHi93dXRp9hfaRYvqdbVz3fxeF6ca0E96l71f/T7fHq1ve0+xgWJfnf3KJlcZHdHHAqvgGXuQye58+Ytm8dnd5mhrmRRj1hiIGsqCJM9Fv8lWpAP4dI/kewrSddZfsSnipABTTyFtSAxVgFVjbeN2CXXr+8ebu692mmdkaK8dkk08NENdB4Cp8KiT4R/lDOMjGcmBPwisQlgK5p8OWTowf1d/1z5q3X+1LaX+T/frbD2Vb1Ov5eVz7fulvrBP0kFm7/XTVfv5fGUu9Bvbtr2/61nqg4PYhYp9Fn8g+qc8W3o98uwYe/EkgdVlsLM7yL2ohfry8b0gFIo5fPqDH5CaT3GpM5co8ssegOzaIQdyUUDJq7g3hsQE/yLWF+PaB/eQ4DJKtiHhb7O3sdT853/3/zT3v/xVM0jW49Url5of/uhHzc33PyLGvAD+dhRZ3g/InHz8kOLGz+8AHq6BNUyB0cyB/ZDxO3sG/dMLYCLYCJnLm+ACWqRF2X0OpWQ2AfVGxPmo2TOCjW+tLja//vN/09z61U9gfC4Qq0MQOgaQSoay8hZmgZoJbG9ov5ELz14mmG/MLGt19uT55ur7Hzcff/dH1Kk5w98gZ1Lw2hIvFjEW0/BAxmzyxNQlMxecQCKa8X8qfCmhxjlh4WdIm7JMeV2GqcW4JKytkQ0scJXWxbRmhs62pEaeVWLcmLKTxPVmQpjZLrM1Mhtoz3H2WjOnj/3xP/6TN4KqIq1WgNTB8luhVhfWcFYVbJVVFMFd3C1N6ghuTYEQHYbFiEjuJkK3K6Stvn4Fg2/pZRSzsrr70DDpwqQqTwB2DNKYYzTCE1oUS5t9DOWA7yOALMGJ/QPT2QOJpaNkhvI3WWkAauvqWdJJrisG/VLSp2AcjisTECn7goGyOwVbBccYWAvmwADbApzY5W9hdBph8KcTw3IUIMBM32F+t/qe1cwtUqR24wSV4k11FnBSa1C5AhH2hIyXiZKc0UgFAuw4HhqVdvJYpBovLptyb1VtUsN5fUIh9OzYmoJ13BNBNSuDMZj0fRxcAbGoYM6zOUkEImX6OR77FLXZoi2bgFH6Wj6PANXcyZlg7dneKDzE9QSwBKDsfxF7maPrAH2h7KShyfTVShmP444Lk8zCTuvrTBzGeBgQ2YJcMzDwxjEcz7LWYdCZOq2mVFQfhFVoiv3i4mvYhYCMGKQb66RMTYF7TzEszMRzq0OxRoGlJdi8VjRXc/YCAKpp5TLz7t1/AHsPXVsYxtMATqfPUFAMzUf7YIc0cqUJ1LDd5+RmBsD3BIWWpgAzD2i3xb7WAIzW0IS0jfsW3BG4Aox0XIfc0NTZhH04AOg/yomOHS6AZ0rzPgXW9g/4FuBnwgyyMI2xMp2CHu/ph/a3h7aVQKxgukzISQDtPVOtSYteALhbX99vrpGmffN9CoFRkf31AnOCYlHLsDFHAFb9foO9Ly1RkInCA80gE5bFy3F3fMfoN0Hlp08eU93vIQvAaqS3j9BeafPHYW8nqYWkf6z+jXYdfhNzdJvnFiC3P3Y5XDDmUeNX9qoaJkMhIwEIy7hMslBMs3h6aLAWhdz8LMxSnunipfOwDi83jx89DeDSxVqgTjauwLqLj/Kzx3mW8OexZRcwiz4NwLgYRTRoBqbvKPPHjUcQdQaA2+tbQMsvtVdlFctUHaavT+EEyLxVwuLJ0wX6FHCV+TsGWOtJuvcUqLWPHDjXHoFh9WSdMwEG88oVipwJpK9A5RdQnYWdvEXRsIUl2MgDVMREI3UW9rA6D1+Rzm8hNAv1ReCqU8K6lwD/6QBWdUZMtdjdOQQMRerEKov0/Q4L98mYd6ewS0Hj1ebHP/6kWQJQX0dyQXa0ByRRzZA17Te/vR3SDx+R3iGLWTkJ2fCffHIT2QEkOhifRTRw7z98Th9to916urmAjMUiJ39qMNvRd27fRsN6iTk/QFGus80cMiSHcfizyaHWQ4DR48ynmWYe5vUKm8aN62eRNoEVyiZkfz5/tdK8GYYtT3tkyC4ipyDgaCGwU7CyzyF3ccga5wHPaQ81WHFfzmMXhyOkpnBqefoK88diZFtsLG4+nOq9WeWEcreZZsznWDdXYCDv7K0C5h7C0J1EFwdgdok2DL/f7A1dapYPqLjLurZDQTgeH7NGJmbwAhMAZi1sVsfWw6PIlAjuuU5XhHVxQutXpJ3HaWVKrwmnJ96Rwr1wpCKq6Lrn7UIptbNVO1bFSesEH+EoJa+vgJVdxza3xzP+KqKsHet4R/YYO1Bi7KkJeExBYte17/r/XaCxDtZq0KUH6AjfstuI0taOQxm38JqJsZWcwPT+csoe/879WRz1+h79nEuv1A9YjQDWAnc5eE036rJyw3GNz6ZnL2CqTlYHwHbo4zsdnqUAKu3fvhBgTxKzzM+RwaHspHuHEnRFgaFW2N+PCRuOcgVQF9uox7Q43f0YqzUrNfVnMsbfBS6EvdWGGOOS/tLD8swAWA0MvYv5VYPABaArwEOYZe63kp5fB+B1YBE2VI1VDVT0NDnGqitpUN+jX1937lEAm3yfcs1am7TYXmljstsEBpVnK3/7XUFvJ9CtQInuvHqbsVoDt51rV1ohfQE/RzOeJ419uz/LM3bmQWXD9Zwrc6MGk1pmEv+sn6m+dum3MmYCIP4eUgIEEzEjO2CDsXJeM8N0k/3FalGxS32/+32yGw+VrZ6bWSsG+RW4Wdt9aadXlbFaKsZH2rHAo/PVAKlOIeH6kTpbnjGTD6JfYl3OAGm0UWeke6BRWLNv91eXNfnWWp3fXPqzHjfHQM1x+07fN/VD8j+K7fVLmY7Xc/Bv7JAiKRVPtQ3Wf3w7EvFgoB42y+zjt3/182b23LXm8vf+gH0RQgPxzTFiHrPBDPYkcCj18wbfQv8i2iCBQ3Cbi4+yj47j59396y/xA5aas+ipXnrvBjUIVmNPl+QUO2sEkmlNDi37wuiPdSuvq3ld6qSjF4ZSAIoZJMzrbTbEt7r7XXtIG7woH+zaY3dfjLneAe+TjUq4EOQW4DPg9XoF0Kv3r/LZMo8FY+2zIqdR5mccCmQWVOdazgJtTMA2z4iyDdmLCSTN63z0ZK9t1ft1Zy7lva/fPH7X32ImutbFmKX1OOZ2MryODbbXmfpApMy/Yqv+LCn/PpPsU2NZv0o/9ttnio1HUSqIPH5FAVb8284hUvgatNV1g9fj73luRjsCuO4C1vUaGvesfJl4f705psUgm1vXRkrfdWBr/az0ruq/3X217o+6379t/2i/Vv+7rLVlfOI5Kt8umUk6xNLWJKxYv8VMxEPArNu/+Wmz+Px+c7C52IwOQGqB4RdFccJzkVmQ/B99uDSn+gOr2qUaq7JV50Jr1SK1/E6s7jwRBDKl/NZzMgtJRFvZ0z+H9EOccBxfJdiQtjQKyhK/BGPVQWTVimLVtin5ZL7zXX3ytr/YC3qmIoeO9dsHDf38pTJe7ful96bvd60pZf+rbb9e4/vtU/0KGKZlsdf20rW7e0BaPrsGGxneuX0BP/HedHg4FBm1m8Sq6qs+vv1ls/DsIZNyG0yqaX6MpvYn3/sxpJSTpOAjV2gRc8ZEfGIgV6LXJtTABdSIdV1cSTxLqcpRC1WR6f2X/+7/bb76+X8hu3qkuX7tcvO3/84fNJcuX41iUK8gC925e7958vBJ85rMSXdV8SuJjbuQa6bJxJ0AWJzEhoaJv09gT7O5KFoQV8i6cA86DqAqyCjb9JDi7+s808/+7F81v/7Jv2feUzQ6CrHJWBVnEz809hFgLQSWnDktNoizrjTeCAW15k5faK5/+Elz7tJVGKzXyNC1cLJyoBB9qEkkGW2DzNVNMLZdCFaySXcBUC3GKGFRmUIzbQVcN03tB6scJPNYjC1ki2Is0z4ojjEBeDsBwUsS1BjEvBH6YoR1TTDV+x5TjhPCVJDvmEfDyJyOI6EZ+80/+sf/NIpXqa0qbzYBfKaAerOkyejpiPdMJxMpyA3DzZtukJqxkh1S9hO4SvEXmKtbIOSr6K2+gN68yM9hUugFuEZh3xnkK7JuFXOB1kMA1MFhGoU4reLJb46NArZgOACs6ghJeV2YXwQAWGJQTGsZj/R4tRpNR57geicI3mcBFN0IrLguwGaxJWtMbQLSUG/ZaAAAIABJREFULAFyvOIaAim6bhFe0YlgTKEPOewpjFX3ODHmPwBZgDRYtRW0LcRk29ViPQTtV2tVNpyDFxtRPtlLGjTDUaxJw5JqL0Bl+wSSZJlt8jO0RZ0I9JugkAY8QVqO69MBjuo24HAUXILlZ0VvHakDGKlOzCnZd4BVJwCoHA9ZgvMw3NZNs4ZZJkhpIR0ZgQJlsvm8pqxS2Y3eVzB2y0I1ploJjJKSvcfv6ii62AeDMdK3SR3mVHzQU3H1mUawFYxK1qo6soJrArNRaInrKl4sMLrKfWXZHcDsFAw1XVwQZAoDjGr23ENNS79P5sX+NMV0dpR/ALyWgu3YbcH7VovzKE5ujpEWPhtMTQHdTYDQHUAu2bhTTICpSRmEyh54bQt+eRIiH4Jnd3xhPDqRpwGXT5BeL1BsgSWF1T3REKhdQXuTece93UhIQQPsPuDeA7BSZ2S2ylKALbuDHomLiWny9vlJ2u5JxtNnzwFL0UFFG9PBUj5gms9Zgc/xPQ6zwDTqTcRJ1qHcrwLk7r6hqBrV0I9h+558XLjA6cy1a+HcPCeN/vWrlywaC4DI6PVa4Q8odmQIcNRpQZX6EIzGgXZsNWtBOiUVDOJD0sGTHwBqWeCRnsc4hZSEmmX5hFNdYBdg+0edXFMBRgFQ33vvWvPpZx+GnMWXX94LQF6QTJ1dmbjqc+6xyA9h64K32o1bYwRtBJyRXg8YLKAdxaCYQ6dOT4eGsJq72rP27fuXScv3QESmaGKLKz3gqdSx0F2dZ+56GOCJkwceAvk6cAYYgvTardIVshVkL6+u7JDaPsvcRH+VjeTyRUBUFnSB+d/8NfrPh9hkvF/As2GNWoo+lwU+AQh/5qxgPTR/nkGd1UnYqrJb7955HOC3DFMPAkZGk/zACH2ysLAGcLmI8zLDxnUlGOzrtE0Ji1R0Dq2bx1RFZD378KP32dQAf+kD5TzOIl9w8eK55qvffhOMWDV4dzwM4hQw0to4AJielgmvRiysb+aWp2krpG8csaHNnT+Nw0SBNqotzkzg7OxvNie4/+uXS1GgyoMiGcEeOgyQLjLBIQk64M39R/NoCi8TgI02HzHew6x3r148i6Jma9jpmfNnOdg4i7YN8inHJ1kHmINTpPTvmmGwi11tcWD0An2oDTR10DQboiAaQPoK9vGSvrh683xz4725ZgGJj5evWcNGP0LL6XqzuMMaznwYNDBlTuzAoj3Y58BhBIaugWIOpE15GpQSmJ2FtP2lE/KEpaXigG0pgMJYDRCtA6z6e4dHl53sDGRl/6c4Xt8WBJY00uSE5zArgubsvFfOVNsxrJ3MGhxKBYbS09VOX1wx4sfeFKQaKKmDnnT22QWFokk6xLlNKQXfb/uhlw/SD1gtTmwJStMz9zqM5W/5XKcLBHoHmVACNrnfw/HIzmW5Tjx1dlQDHMyBegTWEdCy1hns8x2t9hrBXk2SEKXf2gzJHG2mcXat473K5HdAmHbQloPVDgBWB3HVc9cAWQr+Eluv/qr7q2MDWTC0DrJrR7/0dQSaBsut9r0N1nYDiAJC1DZVj1W5Vj9AtWMb+X7lGqWd9VwIBzj3eQ001s9uEGnXWe27/Qz9+sk+qAHffu/p9M1bPZ2Cf/2lnnb2eV+5Rg0W1GBsb3DsfCwGkMajFDEqgVaHDZ7vlSXIE5CQg64kUxJRVKdF/QL2sCPtNM+t2kb8vWaq9hvjcvFy7fb65evlWQuo6r6S/NCkeexX27aLXcUY2boi2+CvBi0SHXKs0Ekll32kjWgHGYh1/hegNT1kflif24PhnEKcCkdYNDb1V3me8EtjB83Bt+t/fmj13WTNlGeRoVkO0Ixjvh0gqQ7dsr32m5Nep1Q2dyxkfPldGHrt/q9trL0uhDnwHPpg0e0SVABVRjGgUdg88w9uN/e+/IIAEiD00x82e5MXEpGCg+F9/GNJIFP4k4XxegRTKcHRJoNaYdxK0/hhSGLNc3ArO/Xi1avNCP7XKiCkjJBYsWQ4xTC4aeR9Ie8ztR119kTtOr8u89/PxrzwWfL+F3Fh2mD6zsB6f63HuN8Y1Xtcv3lq30fRNe5pXKHt1NITxZ7rsXFcSpp7YUz6udr24xHwlXvkd3hewYpoZ360mK/l97xm1w/dnos9r2Xb7t9L3bnY7sSY+3mtKK/Va3973DpzKK8/ZV8q+4A2LSgdWVpV3F/AKT/fPmgrYLXA9EaQV6hejy9tcVx9Y7fmYGZXKeL1ulLvbd8GrKbDzbKrp6f9mwKrBaKL++aO+vZ14O2RaANn7fHr7A6VrYdNu44k5yNWq1jbczpyWd8jZVg/hr8Hc5o4Dq1DALBdUsF/DcOcgkHr8804Gbmo1YZ8iAe4QTbINlgDq96nlgJIb3mTgFXYqv50fARVC2N1AkKNFd2/erJOESsYi8iDvRmmgBX+uMCq8W5aHY2HlSuxErvudGLdB6iX6FnpSat+6N1L0zzJXZP6I77z1ph9vrL/lTWiPV7t8aj/3etnxMrUGa5+68y32ULvHM5t714tnrVLXU+jXD9/rz/VtSvHI77j4MoDyFSg2mzxScDKQ0g6v/rPfwqr9JfNxgLrNgUtzHL+we/9d82P/87/0ByR7b1HrL1O7EdIH8BqZGkrK8N1VbsJ7dEYNaQgsK1xM64hl22vvmy+/OmfN1/+7M8hLp1qrt+41Hz/Rz/ELmYjY/Pu7XvNczJoLd48DOnm0o0P+f4ksjEl6K1CllucfxmYiNPyBPuPhERJgtMUpZ49eRoAcrqZpobI5PSJkJrYZL96wl72y5/8h+bLX/wFdo6kBfGlXvgxMLaQcYwJkYma0YtJpjAKUxEny8Klg9jfR5uT5y81c2co5nXtWtzDOjKb7HGbkJm2wFyMjZMWNms8BxXiROKESggOmZkPEDoAliXRMLLyjQm45zSxsMQ86wtNAqha32RsVIlUcEhrBznvQlfAdggeJ0DVwCxslVbb93FQ6rz+P/74T96MEnzrlEiBDS0VNY10lKJoVdLgMiLp6qsmo5UGHk62QZxOEY3fApBZhbG6BZ19RH1VOvLWN19T4OduEodVVsBqFBGBwYREw/T4EMCTDE/oxdMn5mBInQMkPcMmRlET2KtWmz4giJfB+Bg03YrupmKbmqpm6SDp68OZ4aeW4iSouvfaxiBMYz8Oej6E1qAM2R3AujUGwoJQC7AIV6H/HsDQG7XyJgY4hFNzAIB1uOd3MmoBp3E0NicBR2Ww+XOCIkguhEuwyExdN43aYFuA6iRpNqdIM3bSbKMhuw7VOCr46RjikJlevwfQa5q+WqUWghJkjip9XF+gMoGOFr064n70DYxRLyGI5EJ2cna8uXKZ+yBGLbj0+jUFuyjkswYL8wQMO4vnCFKZmuFGJ5PAE0XBXdPoLSijDqy6lyOePsj4BCCMVG/p24BPFv/Zpp3qvqpxOj0zB2h7gY2U63AfCyCpz+RnvMc+z7IiIMo9bb8sxG2Yhp5+peFGQgHwxkJTodtJv8pWlC05h3yCp2kyXpeZwMv0awDBFsVisxEM2+P044TsZPpeOxJ40gSjihwT7zhgkQDiGgWDlpdlqVIRnVT/cSgAArtDAa4KlqdiVxbd2jN93aI82MTeLinWgFSvXtFHSH8cx65OnYeth03sH6jtiRYq9rQPA3oXgRHZtzpzguYjbE50J0DjWrBsw1l1w1S6AlapOq4+zyQnGqOA05sIXc4zXquwBT1UGJ5AlxMgVw1S9VAvUAnwKtqyso4Fx7fRvRxgIdoiXX4L9uoR82oMoFgNFe1QlkcqXuacAJDL/R8Tjap9FkjYVXcD64nCV8pYML+dRcH2VCOMz47Dzh6DcXgAKNfQ9nOwcW++T+E5QPXbtx8z5uthC+MsQk+ePg9tUVmwY6wZQ5z+CKSrGxpSA4yRDFCfX4kHr2/bxrjHCViRntatw5zwxEr7sW2m0quNq77xNBqfFgI7Q9XCEyx8zvc7d2FxfHM/7Ng5rqD2DIv60hJzkGfWDpS+kFms/Q2pUwbIN5ML0QnIelL7p3/2ZaTnT1C0T9dBPeR1QEeraM7MjFDtHhYyn7HKruxmDw3GWUO85uPH6M5glxcBan2+rZ2VkFPYYGF/SpGmRQTAtfNr166GBMVd2vz69WaceqnBurq6HXZ2+kxKx/FQw/t6Le3/0b2nBEbHOTyZZUwBZmGtvnyxEODa59+91lyBtfoMxuwDJEZkC3myNjV7Bc0dgqa1eexktXn/xhwA5x7C4y+ab758ERWD1VU+bqoR6+I4Adann3+nmUQL+NadB83jJ88AVIeak6wB6vqsLMw3H1EV8vr7N5s73OfY0DQxmAdfs6wHjDM29fgZADF9c/os83btBa7XSnNmDr1eig7usBFjDKyPsOXZgP7w737QzL9+1Axx8njQoOPaXG1W9082LzfQXoYof4rNchgJgPV17Af29j7Aqs5BSiGP/StDcUkmxsOJ2MDcmsKH0JlNm1xsbu5L2amvgdUIKgobJztK/QIRbxZxSAT3bzNPaser/r3NhOxhX2T3qwSjxe0rgU59ndpJTO2r9bTSO3sAj8wuC+AtQI0uoBX3CwfWaNFGJFSjH7BqDNNxOGuWbwU4vOvZ/XsBlkr7gxNbAKYSaIRDXTFtYuwMmCqWQf5bPCfNTUWBksPUA6xqJZ5hxrh3A/13O9zd1tfOe28Q0O27OjnwXe/x7/0Yq94p7DEHhhFgxYHA2wBb+2+lOEwZ5/paPQysnGJenqoG43rHqQvUtkHT0sb02fSpdmBTAuEEaKd5Ec8taF6B+OWesffp4AYYmZnj1XO3Wav1HOwHGgYjsbKlul8iiOV7MCrjvv2+tr2WZ+sHPHbHOKUTdkib+R512/y8+66n7Z201c4US8Bq9G3p0wrYKIFle3yjbaZj52ctbS2gagcIVSKjNK56wHr828Ckb7PfBUO8bqnsnZ6D9aUE/51BdNLZpYnZHn3jeAaw5vooE0S/1ngjgZoFTLDj2kX/yv3Ls9eHBKX4k88k67AfiBYBk6ED9wt2iTYY7Ys/BEjhe6xFoN6lrxXgrAZy2vOibZ9dKYhexqvgh0U0vWZpYxmf9vyr7bk34M9zy140dd/+BFA1d4+EHJzZnebF/TvNq0cPqIh8sbkKQ+eAfXENookZNYdkFY0qy4XPHIF0lr8K8ovBqhl47J3WAFgnQ2oRP0HwZAoN92OMER5zGrMgQ3ggVFjJCbzqtxe22x+Aah6Lspf1MFbt+2B1vv3VnntdU/sd7M68jpa0dIFAbcZ2OCf0oxy3NqPf69egYAFV/dku1Nad+8mWEqiqeacnSf2QnyovlNGH+SHKQUq/9b035Tx9ogP29emndp/Xb2nP+35rfnvu204zkvwqBw22yX4sjN2yHqR+SHtBaXe9n/qCc7/M2ZAUIw6Kehxc0xi36K6218sy9996PuduwBPdzJIYuzzPO89Tur9Gtktnhj336czKrutX636r9/Z+v/e9biyPqc3xmei2tDYmu+sCanU/lj4ISQT6K+rCEDMb4FuXQXbhIzRW5x/fbraWnjdjyGsNRvEqM3WTB1R84gTQuen47FmKKj+v97EYT4CpygCAC1ivQ0LKHLF2xB7EToJKXz5ZbR4uHjQvNwHlIDYMsN6A1QGupkOTmAsAqxawOvJZcbqMRwVWlSkMuFAgNs+L1CT/ln4WvyLmU+U7lHkVz+D+2Hqt3z4Zw13Pv849k0/Snadv+1n12HbndK/N9Nh6eamkyL1lXgVgLSBxd8y7b83zvQMgJna7/bVD/Q1QOvADmKDE5EPEmz/703/VfA34ubX8AsbNJnNrsPn8+z9q/s7f+/torE03mxAN1Tfdic0wZYjoI+tvmbWaCrOzj2J/hNGxr+xvLsGC/U3zAMD22f2/DoLOhUtIyIEzGHve+ooMSOpqTCBJeOr8ZQpUfdxcufEx2NopMhoh4xCXbiLhaPq84OrCS+I9a62ATZjxbe0hcasxMKzrN98LmTwJj2vIADx68E3z7OGtZpks9iNIW/JgQptX28J+I9OozHV/up1n0DOeT8uXMAdOMQh5Sf3VyLYldpfgZRzvYzuPPJyVWDZCTDxMW4bAWgYBSAcArt/IqOVaY4DTETMTi06T7Tw1NQuJSBLVDBgQUoZ83oLn+hH2KfyrAFQPzQzOnn6JNbLJxhqQ/5/s+x/9kz8JjVVv7OmpSG7RWzIVNuQApGm6hIRxpZOYDvLuhPC0RZotJ6lrMOvmXzwBZFiIYlOyBdWNXEQT0PRf9RQ0FKtnR5Y7HbsX2qqkYu/ANAScOnUa2i909ekTIN8M9BDAqyxQmXcrFH95TiGXeQq6LJNevwVjUXbr8Ah6jgARM3yfmAEUocNElqN40RGLhSzLoOza2QW83AShf9C8eHK/2Vh+iRFTWIkFbADQaoCfVt8ehq2mpqHGI/YcQrfB7BNVtxAK4CjGtgErTR1Kv2QvXsQpmqEdVlp/9OhJ8wx9I0FMmXRWhYuK7rzXgQlHUEdHFqF/Lw4i19vDkbJQ1nRIEqB/oo4NIJsZV4JEF6j2fZ60acE6C1TNv4bZGEL6g7FpynwVyNXx9XsZuvQyLMN1gD3/HgV6AHZmAKStGDgJQ3YMAMZTMRmt6ziSAqkBUgFQn4iiO2ilAka+QJtxEU2ODZiX47CQBUoPOVV3sRfIdRwEmvcZo3WYjhZkikIEobEj3doTUvQfAcJnAaamAR0FBBcoCDQPICRwkvhKsI7VtuXn7BSgHJqs6l7K1NNeZfWeQvvVSWMfO8F2YbquAHhbwT0xJk1TUzOT1PQZnQDaAKi6BrB5BEgkA3cQO1sjhf/FS9PFNzmZGWGR4SQDoO0YC94OgPseiKtsVTKy4jmmaMsJwLLJSfQqF7fpk2VAZ3Rf6aMpNi2fIGQ04mAi6Qsl/adBpCEWQqIiFlYm+QhUchkEa5HWREoYC8McxZlcLKxMZ7Gi4+52PNM+rGqfzaJbXlfwTwDTYmiCqwLjsjgFoZRLMLt9iBOfjLDQV6bsA+5ntonAaeyXXF926XFOJKcBgy8BHp49NxdAooxOgeMNWIzbzNX51zCvaYOYqEXevACXo+9lSFtFkAOb0Gmy71nkuYZrgJUqb753tfnhD78Hg3spWLnPAPZkv56BbW0qkYx555oOiekHrhFKNwiAmia/DZNTQFepA+1emQPlBtJnkv1NeNoEA3pIWQ+eZRQg2nkhw/Gb2y+D2i8Q+4YNStatgLh2IbBK18fJmoxjx0FJjCdPXseadRGtUlnIZ2G0TgC+vpx/FpvOGOD608dIF8D+VGYqwGbGwrbJPJVLcpb5ehI2q7IKly5dCtbu8+dIhEAdnZ2daq5fOw+reyTSGlaW1pkbzIvp2fDnt2HJKz0wzVwd9b4Ly3Eg5jq535wk1X6YvqSi6MMvSKtfQd+1aS6cptLkwjZp+UpnmGZJQS2kKSZhr3qYMTs3x8kn4DGn4mOsyWrMeDK5hSzDuXPnms++93kzCjv167toAR+yBk1cZHwdz6Hm1euXHFRtYf8yTin69vJRc+xgLRg3DEUzxTivMReWCAhv3kBGAQfxiLV6dPJas7rDwdnwtWZ/6FSzgD0dsj4Ps4YdsIsdknK070ll7FQWHGTtYX66nh/Qfr+VVAjRclOIXOVDvT0FiQnM8D3pcCOBAwVzcf1Nzl0dfNQBcvk9AUYJDqsDznelW3vvbwNWe7mhvlcN28QsLYz/cAUjmMsOaMdpT0FdHZC0A7h47sIwqAKM+GR+Zrs0h4mxTnfDu+QGFnJIAlG6/ZleS8F3cYzboEI4wdnTKO/pAKs6lR2n13WmxWTMQIjXDyaNfZ+ZbjWwWjNWPVXTD2GLTjFNMBYLqN51cNtgU9u5boMgnde1n9Qtb321+z4Kl7S+urZXgp80ECUYL5+IfqxZObmf2u3sl9oaQFcFXLbHpDRJtbRitwHmZEC0fnbfm/apLgj71usZSCiBZrvvOvdTbkfwJY9nsc3yehtYbc/FuivtpzKvCsvqLaCMe/1NgdV4zhLpZXtuAxGJe+D7uuNa3lP6z9ejEm6kMCZbCZA/Nz5JV2Rg1b01pzn2A006c8p7tuyojHvRiizP3rYPP9a9Tkppi7Zm7VT9onKtAqKUW6XVpQuo131UQJJiFwZEstEMOmyse3XnOvlvPneHWVr1d7l/3d812FsYc3UXdGzM/na+pzAmNbgcWuDgCVIoaRXSVfhXKaU92fK3z/kS/PfafbFZ+71Ui4+DdPyB0IDNzN32fOm3l5Sx6X0uYwDWMHyoMXzUY7CKXjy42zxH+uks6Y43Pvtuc0DGzqpEiAAR8YXImrFgh8FlaBIKeuOzeR3XVDxLDlTHmtVXyHG9BFS1EjgyQnuCaOrM5XW4sOcGPIxs7YW1HbXbXWzEmN7xD0ZyXrvLwViRcWiviPX8ac/Bul/6jVeZ90VLtbBUC8BdANdayqTNGC7M4gDbQ+ou7zNlvnbstLvf99h1a17WzxBjnk2yvTf4vjawWttjO9W9v610V4V+a3znsC0fRJemxr7oN3upJBY/W1L+/em/7Y+o+VHtz4lpng5vEsicmFhmKG0TF0YtA2XeyDYqkgGx1tiH7sH5wC/2uhbw1Wlb9fdAFlwj8+pX9sgyfwtaGTM/G1Z5tp4U+3eMUbvP+u03pZ09h+HVPhEuUXX99P7iQ6U9tazN7f2k7BmlP7RTM0pDBpBYxb3SuEjfX3DtwdfobAKursNaHMVvHqLIj3qbRWM16Zx6+zQHoy0uxxZ2zW32hxl4Zs1ZSFidVSUBZvH7Z4zziR0toDsFZnL3xWZzd343gNUjgdXjZFeahq1/7XVjH4PkJNkh1pAEqB7PmTphnfkgoj2+pV/adt3eg+Oy+V5lbrXf0+/a7SFPttcFc/uYROdP7TigPae7xva2f5cukuKD7q5d/961l44/72FtAIoxU5ptOhMtzpCNHGOsRiBK/eo//ZvmFxSZ2lt/rTBq4D/vf/xJ80d//39qRubONKtk5BIy8c11ori4Mj7ETUp3xZ7AN30wRsw9CZlshNhsD8LNFz/9s+b2F39Jav5zcULINcT8/O+AvcWU+3MUiLry3mfsPTfR4L4ATjaDTBvkMwB1CzPFgQl41xHvB2qIQlvP7sOqBo+S8BU4GPGjZC+/zXg083sVSVAz2PeQhWvA1RIOUg5RUh91DuZskTbt37JNH0GcS5lBIkBJvmaEzOcx8JUhyG9zZFOOC6QCoAq2DpElrv6rRbyUEThOBvwAe+IgLNyJccBUyERJNtLnUS7RmjKQ0/y3UoNST0u8Qhtkqvqt3KJSC931PT1DHLzV0ib+9Y//2T99o86AAxQyAAKskQ6QRJBlraZU75SGl+ZPfvBsTobAO6QDyFZ9/fJZgJV25u72WjA7JzkxkU67Hunh6zQeIWaZoEDpgigyHsdgZg3mtN8dWYSAHDIR1Vw9TucIWphqO0xbPaVdXdskfXWBQjRrABew1ACl5k6eAyQk9ZcOtsPt/OOASYr8qkF0TNQaEEtDVDfWRWpzDXrzqyfN8usnLGLPIGuhiQjtXk2TQcR11d9UY3WSRWjaIkuyE2WPAkaYor6yYrEjiuaA6B+ij6TD6WnySQCLc+cR+wUsFIx6/uwlDL8XgBuAlLBvLXw1ARgZlOQsfm8/CzhKYU5OQSoIMMK4nAOQ+eH3vwMYAnOM5e32rW+aJ48fhb6joOHIoOnmsv7YJAFzBNcEEr2mXzqbOp7z6Lx6+mAfRpoer8mknGKMTEE3/fooihPBCub92oQLppqZsmulZwsYy06UaSvrdpufsuBMZ1YmQVkEwVlZfCOyhQGvLDKldMAC6cFqYYa+iDII/K6Bv6E9FrqSTalu6RaAroxaU5gFVgX71MmcngSwJT3bVPFU4R4Qh9Oezz77FGAKnUkQvbv37gWdfQNW4w4p8cF2pX1XrwASUmhnmgm/B+C8SXGrBSQUIMwHeD8yOhNswkUA2wVS33XixxnzOVLXhykmIDio/R3AoN5FN9cT24bDA6939eZHPMtw8/DhfPPVVw+wLBZJ2jVIqvOBqfoMg8Wf3OjsSydvqUJqiqv6xp4cquGhlMASOqCOjRUdT58+RWcJAmtnMDzpC7P+tQMBVcHEA5Ben9W5ad8biG7AUvQs6FCwSh3UTIGX9ewCokax+rt6Tc57D1TUKD4CcDXz+gLpAp9+fBMQLgGiFrSan1c/F1Yu6fl7yiWYNj893Fymb00vsIL982evYZcnJqvrSAru1FcVyEy7pwzw69fRn0W31mr0r16+ot9uhzSCp1FTOGxqBU9xsqbzvKNOMsCqNigjVjtfhT0rqK9cBcRq2jlCX52MgErWtHNn33YDhp+HgTrKnNhAF81U+HV2JvvcdAA7eoA1QokRD1EuXJhrLl+e47poOq9t0J+sJwB7T0ipW2BszpCyf+nSOUDJqQBYPSR6/vRJgPqeHT17hgg20gXOJV/bpH0TyHcYCI2ygV4m/f/GDXRtAFz/4i9+DkNaljOMWA5O3v/gQnPm1GTz8ME99Fk3m+kJ2s2h0XHWL+1lDVbtusWkOH02/X+SIlOnYXuubcPgRhdYZvMKzNDBZh12tzInBFPMoQ0PpKj6ODoGoCm7mb44BCH1pPw4bZyYRdv27Egceln0Y5MCbgvz280EDNZPPv9h83wBRnczjV7qtQBW2YmxiRXW52XWiL2oMvoaqYZXL16gFUQfnuWwZhoLPbCv0ZUelvUrex9mzuRVmKvvUYH0HKevsFTJTFhYo5gc80+GsuthWVN0/DyFXcMuBtDusfAhWgIRXAKDhzfudRN1KW96bn45ENC2E/Oke5KdAobsFIUTmoKWNgAXG2h8ruua9XOYy2djne1xvVOz4k7c513Aan3vriPZbVNCWvl3OBoZwYn2JoH+dpsiUK42+mhCYU9khyEBRyUo6D5fF1iVIpza0AbX6vvVQWRecGwXAAAgAElEQVQpeFLuHW2rAaxofvYhOsBVvoePmIGKGlgNAJB2FsbqW1IABVjV8XdP6T5KAjBbwErdXn8vAXkdEJUgNQKVbBe1A15uUa4f/ZMrjle37xmbNihXQJsYmhyQ1Z8tQXqxzniOzAxNDJLk0MUIdmmV3Xu2gF4P2Ip9lyCvX1BhFlHNQu3Xf3H/3C91+3sAhQysOv7l+WpwoceGwhKVNVGXu4bjKrvM8+pdwGoABAYrBWjrCYi7oER7rr0rENaSIq29c/DRtaUOKOycioCzy9SOwnp5zsQa5JqQbx+gQQVilaer151OQOF1JSzk5wmQUB3U/O+2zZSZXJ40AAkmRASZBO4G8u4fBURp22k8R7aZehxLf3XWgVhbUuEZAWXbIShT2hmf9TEd93wwUs+X0t/FrgrIUwDVGogpz1ru7TO6FhT7i+tGEJTW+2CsZBsKaS69n3yA8Nbz5j+k9qR1qT6gKGtAAX3tu6ifkNm0hUHcBo1qW6/nWX3/8rvkiCHiCCuB71Ho9ynVoJdfvWouf/BRc+3T7zZbyKAtSYDg3oaUZqYdw4fDVY7HDjKGa1g6KUxFhHnmxeev2L9XKc55qpmG5KEfu6OWqA/qZ7TrvJc4Zzqs32y3PlMB0+vxj9/TYKT5GpM/zwuLPRkvmFrpXIx1O/Vr257eNRb+vbBOI/YMQC+NYbEBU1L1u2XbCXCX95fXS//X4xIgVgDTEo/M1ErFmHyONvuzY+f9Bqyymfb70nqc+qdnHczr0LuA1Ziv1Vpd7+f9rlOa1dlPXA/sb+2dvk9yOxnqafkGtqGro5q0Hf0qrO760MPxjdg/91GRCyjs1iK7YDui4Jn3lEQh0PCOA9jybGW9K3M9xjA/WFk7O+BgMbriN7int/yxJCXw7gHrN8ad/cflKvsJb10hlvcCVBa/JQMpYT5dELOtrxxTI9tvsWv/bf8LTEt6ctzsx1hTmJdmVRp/vIGl+ASNzad3v2y21141I4Cqg3xL+kpHS/n0Lu9PRZ86MrgyEaDMg8AZyE6TqWrtCnVWrd1xgnh/ggw659AEKdVPlnabb16QrQmwejAEsDqEH65pFWA1ACQZq9hYIK0yDjPrMI998k/TXl5/1TZd/t4PME2+Tvfguf25eu+rP1//nqZTYlvXjOF3WUd7farHtHvd4mn1HtDl4z1HOi5fLCT2k/yX3p7w+QSjU9aH198hjjkktT/sgKB7CCDyFinzf/nv/m/A0AVwyDUwpMnm6vXrzR/+g/+5mbt4rVkyC5p4l5A4pf27d5vBx3eI9TBmKkSr1T07zp22l5qVlw+aX/3lnza3fvNXrIWI6b6BVCfojnzi+YtXKQz1CcWxvtdMzZ0DuCTzF8xAkss2cfE+e45SM7JITd23UD14LQArZDfmrjKFi6+pB4LU2/b6MgWqVgBdH4GTbIbG6t4OazZZnQPHyd7lkCAEfSIbyHmbhUXpqLKvB/Cs/6WZdRxhVhaleOw5s8LJYv2IYo6Xr8OOPX2+GQH326G9u+CFtpugFgzQDGykLsj4kGwo6zUwJ34mdqvkMnG2VBQufSXbidDH2C/s3Vo7JZbJo5zX9eKTlyU8bMY5+E/++T8Ha4QNKsBHg6N4lXoGAqtKAQTbzhUmM1Xzqqaejn8OGi/fItYbAD8vnz8JYHX+JWDl4guC/lPNtevXeJhdgJBUeUsAVmB1xMqXFuoBkVePwUrqwyDLBs5qEMpiXUf3cosUZhmSAq1WgJe2O46Wgyy2F6TIPgHIsTNn5s6SwnsVh+ICjgSoPsDOMatlAjoOQBc+Bsh6BDNKXYpweQFeBFbXV2GMQbteX3gep0PDAKr7GMMhDNY3gMCmROtMCmCpsyrIKbCixukxmH3Pnz0BGIJxB5gn2MrIR9qtwKrp7RrkAuyyRxQAWl5ejyJJshh1/gRDR31+UprHWejsd69hWrNgdDhn9Ln9dA42n7qN169egOmHI/bkSXPvDuAqQItAqhIIsvFMbXfxHhu36BLV46VEW7mMcVpSe5ZF3d9H1Dq1+A4TxH9L33aRH+Rvu5yeR+V3EDkDVhmWmrv2IVhsez1lcQU5zIi/jF1BRE8AtC/HdYhTg2P0hynjG6Q0q+1qCvgAE1VwVmBLMFQdypKqMiQt0DQzgDwp2abb2aZZtD3n0LVUnsHTPVNPNmHTDtGHN6mwLqDthnX/PgxkADQBREFI06c8aTH1+tz5M/GtAy7z8dlT0plxYI8Q8B6IVGpkIgC/t+nD44z3sKATgJ0bmn1sWkW4rwJxtH0Niv08xbpWkR+YmAAAPQYwurgVQN8hTGkBuRAJN9Wb8fYgwWdapj9WYGgOoeFr2rqriMcVsvIEgTeQu1B7RRavczCCGcDQQzRVPaxQ83eY9gVDmInoicsGrMlNdI5nSPXQbtZlvgbwLBjPhulCHIBLEos+4LM6wDFYvMPf1QocYdUcI4dgBg2Va9ia91pnfj9//jTAcxfEYYtewZ5QI3lMqQXmshqygwC0MqLVEb1392UUmCobXDAs+KwHFBZ7mpnWfnZ4xtHQCVbK4vmLpZBUsFlO0yFYps4xpQxk+uoIyLKcnTvZ3L/3JJjr+nGDgG7qqHhA4D1l7FpkTgB5C4BdtqpgokCva8qyOxPOgQxbC9OdO3smnn+bPps9Md78w3/4D+iRveanP/sl8/ZlaAk7N8eZ146Hkh0WpIq+5GBgQrYsjtE0J2cLHPbMz1O0CXb85avnm1XEtJ+jWXoOcFedXrWEnRdPnrxq/uqvvuFZRygQRrVHAPdV2P1xCAlY6FI7wnq4RXsXFzy4UVaBezp3OGia5VRxc+ugOX3hYjOHfMo8qX8HOGXNwXpzbm68+fD6hWaBQ6MnsGB0fl8Bdr//wefBMl+S7aoeMkDs5ElYOHOk080MktavJi3g/zaHK1v0D8Wq9o7QZt1hvZg51xwOn2H7nm2WXi0164tPsbmHzbVrs8ifzGAfy4zdAA7cGUM5+trT1l3694h16wwA8jMA0l3s6ir1NgCDdwFjkQJYBaBf53CsOSYTHfkH2M8ehshgjvQNxdoB0I8NwQ6fO8+zI0dwqPaxe5QagcnJK+Bp7MURa+a9y23T5T47XOm0tOvy1A5/criLl67rlFmQBdQqIFbZhltgRIcZml//XcBqb5phF8SsHcFoU+z0bwNE3eArIoSYynGKGu3S0c4BcA4SwnWIy/zNgdXSlh4wLAfMPU6tcXs4Ft1qu+8CVt3T6q/UpMppyb+nliZAwAOoCMFyQBNsLV6LACActBzcxjinvipjWwfa9X3bbAqfsaRK1qzZnsZ61yoYLtIL7fe0+y2epWLytBlvnfd37DelM3eCzdxHtXXiR3aeNew7t618rlwzlfzp2nZhmiXbytcInzCxp+PvFfspAo5i0zErun3wrr517Msod0Y7B161Jcec8XoC61VafRrA/Fru737sl3L/AqzWM7jYQNhMbv+7gMPSV+V6TvVUvToFadmk4vA87M3+cV7FvpnHKTc6TYM8u713ZrXW966Duh5Qz37jswYDxR7rIN1bpNmd7LwAYz5fKdAWjBjnId/6TyXwr1Pj6+ftl8bcZvyl9uZg2mf20LTMsbpvw45oV+uwoZ6LBWQwwCngbDtYbgOrDkD0tzZk32cgzzbEM2YbMWCMatbcv+htvgukSmPbe+hgO0r7ZOb5e/jFAFHtQLz8O30mrdE998pjlUYsG7Tv4p+m+HLsTnYIfuidb8Ivv/7RpwTPV5ot0NM1slyUM/Pe1ggww8vrB4jN/cpaa+GTUfx7mUR3v7oV9npeGSLAFBm8UTiwtCPmZLLLsK3/CmA1xo/PdQDTGOe0dsST5znQPfjJc6BaK4vNteda2HRetwOsy+ukfe8YylANMIqvUpyqHzhTzyNtXvuKGMpYK/SE07zo2G1uW9v22qBO3e7Szs7aUmy/zMvqect128Bq53p5zS6ATnn2dv+0waN4Pa/dpR1tALG0M9YObFMiiX1ofwpM60/XgGBPG9T8BegpQKAHC5Hy7zzI4HTaO9IaFHtgWWPz87fXuvpQrNyrs45WHRztzfZQ9rQCuBUfoafvy6FxdY26vzrzu9fl6MzTWJvrAa58h/CnysLfMt537nulT/LhQGEDG5Nb8E5bEEjzO0B+95IM7gwSBw4Ber1EOvHeV79q9lZfNceRoQtg1YI/sFkLFpMkObq6/MZ2STMyHUq4VhuTGLOIQ5ymwO0JiDrTsFUFVo1lJyCwTBBjzq8fNl8922hebVGcdwDMYuQEmbvqqCoHwPXwtUPHWd8gTg+TTqZ/7/RPXlvKXC5j1G/trfuu2GlaPXulINqfredeuX57fNJ7/tuB1c5wd9C9HgPLfnaKn2vTavsX3U+luEN+aWjyu8fTpwcZWHWsjpClfHzri+aXf/avmzXIfkcQEU/AMD5/6XLzB3/vHzRXPvxOs0gW4DrEw70oKCZ2YcdZJ0S5SONGYnhryRCTn4X0tPb6cfPVL3/S3Prip83TB7d4n/gMEpNkQl68erP59Pu/31x971PGnFT4QyiFfB/ApD20kDxzfj8yy937Upb1IHbnoaD4mbiEP61FJF6zB5i6Cc63tTgPWfF58/jOVzBkX0RG+PEBsBq+BVbDe4n9PB1MxyO4Hzl2rtd+87fE61U7IP1LfGScbPRz9Mf3f/R7zfUPPm7GyKg8Pj6LpNxwsw25KLkdqX7RjoS/qDGUvELtIkkVJiA1lrDkYMfvKYBylBJDNWTnwvfz/gaRnZ00Gp0OkcLYdATjc3Gff/Iv/vkb9U0FV0MGoIi6Zn1VnyxRzdOuWVKjihMXaxo326aQk1W2nj66RzrsfSpTP0YX8HHz3gfXm/c/vBmMznVet7CVAOsY7EP1HE8EoIoILqexnsi+McUTBuHBkYMLCEKKrGmyi7DkVmGPmVovu9VqdqOwm7YBXV/D7lui8M0ywN35izeai1dugFZPg7zD4ARUleU0PjmHnmtiP5lG4wlmFCwCYV9FpkB69NbKK4BVGFVDAHmAqwNvSBMn1fWQb7UEd2V4Ad7Yo+pzmlIr2DdEYaM3gK9W5FaXdInUW9MoLdRjRfQ5UnzdwNTPlNUluCqYmEY2OafqUQqsuuE5MfcAPWRV2k4dNkE0U3WnOb04OadOp8xOATqKYak5Cwp//tyZKFrlNQQcV0nBVVg8gULOBLRbpX0DUMs8PUF6wAzMN92MZYpqmfJvqrRAmpXbXYxHAfGUA1CTdoVns61TOGxqU04JBgOuCqSqDbkW6f4W87JaaWJnHmNCytqUbawm6wrjKBtNQx8w/VemJEDOURSdSqCsbE4p2gJjYbiZmXXp4tnm6tVzka5dTunXcBY0QRefk1Rl3wK4vXvnNrZolfI3gN8W/0pVTsd4Lk/pTKWe5tRuHl1aZRrWkQNQv3MPe1vDxizi5QRJ4wEb2upmbCShQQqw58HDIQuPoKls1X2e5fXCSmheWmH9AN2UgyMOK1gwPbAY5TBgDjBQh9BK8YJnO7AorWQ3BtCqZqyg7QbP4qnKAeOzE9q2oH6MmWDspGnrMbf3A5AU9HRTtYCafWlxstDxZUG1Up+b+DK6o8v09yBzwEXSNSE51G6MbsIpFTn0TLJrIXxusbVJ+kp7s8/s7w10gl+8fB22fhK7SQDjAFIcpILPMh/pJ0F6AdcRWN4yfh89fMEYslgKrodOCgWiFinCht2eO4dcBszQ6WkqyFNwSakJ5RtkDK/BXgy9NBZtGdGETPG6DGxZoFOwI9Wq3QAcfUp6/i5au+oHmVJjQS0XVMFqxzwKmnAdQf8znNaOIUewsAR7E+BzdOxYpOUfMRdPwnYWiLe4nSmbf/RHnzc3rl1s/vqrL0MCQOkBU2eshHiC1JmFpUWkHCwKZTl7itth7zM4KadhiQj4G9BafG03CtEhX8Cp3s33LnD4AcsUuzrCfu4gR/DXX7wC8J9uPv30fZyuTfp4PorFDXvSDBjvWr4NsLqLVIHMVzeiSRjjp85e5RDpveYUFYN/9cWX/DzJOviczIHXzdwMh2RHaKoOw2ymD549eh4F3+yjkzhXCwCWt7582Ayz1qpluwlYPs/cnpwdaW7CmB1lTu5uoU07TgXKA7ivgLeeqk6cPtcs0471VTZczo8GAPnXFu8216/PcLBxifUX8HaeIlknLgXIRTjUTIxwMLb6DBvbxrGbJsNggTVTDe1r/I4o+jYWx4HGEYdpXJpTe9ZW2r3FWrvM/NjggOwNmquDbPpHxznUGJphsXQdp4853Ehbb6Cm8XsBMxJYkwIK/1eAVW3CPewtNlSfYCA2PCtv9gmU0qbcZePE9TLIkhb2HChmjyttt71fqcJ9uka5Rx3c1H+LolKtwKDco3XZQjSNP2cib/WW0qDKQei8aj+l11MAmlrcBhPqoLN2kO1nT7P9Kv0bbkf+Ww06t0km8ak6naZ61mD8yYD0f+GHZKZILGhWp9VHMQ2q28vf5pDXYEgdfJZ2d9hqUQkgg1dVsFXe13OPFjvP9/QDAd8ZlLfAh07BowxWdMCLCnCOgKwK/Eqg2wlGKywnnNg+IEJtOwFQZbAubKAGumMI0tiWsWrbXfl3uU8pe9FjI7kd6Rgx21ekhuXZ4euFNp1tJ4E5b4Pl7eeJdDLtNbexgEdlLHra9y1gT7J/WWACC4mdWYDVZNddVm+7D/qBPWVOt99b7DBdvxugeo+Sap5kg7rAX32N0ic141CwLe6Xx95rmQKurXiwG35g+9n7AAf95k9haRpYBSBgipxgeBVYxudcqvibjNV2kFnsvwZti8RBWVfq+dm2T3s/7ekJWI1idPkAIGXWJfDVwisu+jXQVq7VHiP9nw4L2Xbn/taHsi2FVSYoVa/PXq+3n1LX1uMdbYxlyYM/C724n0AoIWCdJdPj+YM7HHw+AOAcbK5+/r1m5tyFZp3D8A2zwKxWH0Ur1XrPfem1Qk5M4NosLwoGjU40888JYm/fjUyfq599RoppF1ANY8jPFG3O7Y5l1RnTZ/8pwGbbZmt2YcoiSO9I2Qrp2YvOdgEc2vtHfc322uC/tX2/BKSMCWpNYOdD+WoD//W+VNiZ/oy6IRYozR/sN0fLnK9tpN++X9to+zMJIHvb5t8FzMXny3fZI/t8vl/botv7+ANxrzD9JKWjLbtvxhzBXjy4LtIW5VlrGYV0yIGvju8qscaMJm14HJJAyLhpR/nGXr+0rcyzb3ueej9sP1Px28J+yh4RIEt3PtXrWmec7AZtL352Las+t23ft23TgZm0vuo53B6/d41nWbd9lrpPO5mJ9KOHJEqkFTuOQw+f072LdsjJGybWXHz6ADDsv+BnLwKsIlF4pAycLFf3o5ShpfSRGYruewEQOc35n2Ql25hsP5G8QldVGQDIUwKr1jURdzGeNettfW+w+fWDteb19ggsRQhaknEkJjHG8iCPKadolpiFv4nvBVcFyAbxjwvonVjsbxtl2+dp+7jl9bQepf2r/kw9NO2/l2vV60h5f4sD8fYgazN5vtVjWq8jMc2yMQUz2vd3PPlk7W17aO95vTcWWAXY1NNyjYawdgThL2VjU5+ClPkX9241v/3JnzZLT+8He1ki0ZnzF5rf+6P/sfnwez9u5iGnrBErHzgWLGrp8Fdf0ALhgunE8ICqU8RRgwRqrx5+0/zsP/1bJOLugDmg0x0ZJw2g5GfNZ3/rbzcfff63mlMXrjevyEpcJaPwgHEOHA585hDn+kAQPYOI4i7iAWITsbeZYZTSUGNtUGJiUJsGIH797AEM2Z83z9FXXXwOuWeH4tANEovKtoX92OaUjZayfjKomtmqxZ9LxYmDwxrg5QRaqCfmTjff/eGPm4vXrhM7QnCk8P1xMh6nIN5YCExW1hrZDZITA/DMa/M+fZ7mivuMMqRKidKO0Kr1WSyamaQVgvcbknMaQWK1xsFGdEZlB0EYS7q24rcuiwCr/yKAVQtWBbAabNXUSQmE9Ym7gGr8bjeGA+f8pmPo5A0YbWto8z19/AAWILqlzx4GiPrZdz9sbty8QjBOYSW+N3mfEgEnqLqtnogV2qdcaOLUlQrg6EFa1X0FhtImlGc1VDcBTwVqBMKGAan8tnMHef8hnbALM/Xl/BJVp9EknKEy9qnzwVodA0wNIwEUEFgd5zPDSATYYYKRcQJqFTFEePd3EefFqDdW5oN+f7C7DDWbNGsA1qhsbuky2WmkuqsDKgNSI7PS/ASMPQvdTCMT4KmDwNgKrDBBLRc3My48SdJR3yaFXNBMJzVE8NnorGQfk8P+DNHepGubDuLyiWD0uww7dSEOuB/p0vThCPcXlDS9XkHqM2d4fiaiG6Ng6MtI3QbIgxE4w+uyUgVoNkgxMtU+WHgW6WEctzgVlvkoEDlrAaxL50mdPx3vE6BVY1NgVgdlCmaewr8ClAJTAufqQpqCDX8yinyNAvDKdFVv0upupkqHzlEE7coLoMcJM/SA0xcdzhFOPaxEL+t1E1B4k9O98De0MfrHVPIzZwCVAIdMy6pT0OwpgV6Zqs9I2d4ECNwHMNLxtMCX7MIYwhSiKfMfVdoFs/zWLgTt/d2OVwJBEM8gSumHaQDaOOuXSUv/r64ClgHQCRqOY78yCTfRS11G6DkBYDpyBjJKayiuPxrAnAGap5am6R/BuLZdEzJ/+VoC3LY/9CuT85ucJLWRZEpH5XnGxrmUNCWRsoBxuAHwZoq8IPgsoPulK+eDGayGqyD+5ORspMvLCo3NV/ZXgLA6XlyfNjr+Mo/VDBiDDTxhMTV+WmjOhdS+VJ4BS23OYxMC51uAwy+oXn+SdP6r185GurvA5plz6uWOB7gvc/P1a0F3pQeUHDCw45SO+2jDZ89OcCAA4AZbVUazTTgCBN6TRczcEdC0z89emA0QUGfPgMc5Nk5AsQkAKAMzTuJpqxIfblIplc22A+y7ltGPAtgTnBIvoR+6wGf00dWBUeP3FHPG/nqKXMcBY6AcwKWL6OYuoRWtcDXdvQkz/Dgs6wswRD00eUwFxU0LibnJYBNjFvWiTdusLRYHMyDaQhtgGVtWePvy1dPNZ59ca25Qndd17re/ftD84mf3WK8mmu+wTrqOvXoNGM4BxC5rhKePezy/hbrcwLSrEWxITZlTZ67C0L9ERj7Pg3TFS9r+ZoBCdEPM642nODxbzfVLCJFz8DP/AkkD1tOLyDVcAwDdgIXz5W/voY+zgNzDuWaSPrj3+AXs6+3m0uVT0VejQ5PNhx98Gro0j5485zRzuDlz5SLA6nbz4N5rNOxmOf5iHHdfc0jworl2/Qzr6ykKWiEJs48MwCxMZz5zYpi5jbbOOtVNR0Z08TmswganZs7AxjnWfHP3CRHUCFUer/L7bRwCgGfG0cOgdWx6AE2c4zOXmsORs2zypzjdVWOO9cq5pVMS2FeGUopn7Uadnc1SRCPOEsrJcyu9tzihsdq2QYcAVruuUT8Hrnwm3lY79znYLIBX9VK6YLQz6SCWe9dOZy+jMRavt776OXF1gPH2J/KtA9RN+0s6cCl9mE774z/VhfoFmfXfwuF1Fc9BTnmewiIrgEf5TGGs1k51DRDVgdG3AauyVoNA8Q5gtYBWdf+2+6xf4JSeJ9zmHie/tLenP7x4BXiW12qZgTIO/fqxr91F/3dGpdeVz3bg8ITeme2sbSPbU4kXA3D2vTFZuhbxFsOJl9QMjevpg8TTd7/CNlNje563vL/9jIlg103HbjN0OwymDKyWcXjr0MPuzQ0v76nf27EpXdsMULTtvidwetekiEfrdlCpAp9sKPm7KRBLMgHled41N+q29gsUS1BXs5j9W2HZFXbpuwLNbwNWIzMlM2qjknlm/rWDxjJ27TlR2lvGSL8tfFmZfxWA2ZEPyH0aa6nrK/8u0gdt+y7jq/9WA5+lbaUt/QJW15OinRrgkc8WgY02nhnr/iqopLXm8ayfu75uZ++wvTkSt/8F8/QxBUBq9mT46R0wuWsrSSrNO+IhIZNjgU9B+ZSm60Ee/j7NMWQbx889RmHceVhpL54+i0rE733n+1BYp5o19v1l9vt0sK+UmUQTbIJrdGQhvCYR3DCB4BRklAX06RfQUz1JnYFLV680K/hq2yF3Y7CYBqYA4PEP17Y8LwXbfEvNJmzP53q62F9xJOfP2L8KY/G/DVgtNlLGwH6XLey3vwtIOR/quVIDq7XtaKu2r1vhPhU1i87I68O3gTdt4Ke95pR5W/sCHdvJYH55T+m7ti13/p5aFV9tu3zXXpHDws6wRIiU/2WMGQyrPEbWUNglpvP1UWTZ1KGOsaOdJTOj9GuZ89p/6kOzNCWGmHVmvCbTLQFJZe3rObgodlWtwe2+qm2pvT4WG+juM913ByM2P1Ppq7DbMufrC1e/v6vf67eLd/Rr17vGrmcvyf1Rj3fRATYWNg63O8wGNmYqerT5YdK48XowTY077XPAm1Uyfn/zX/5js78F0eOAQr3IAEj2CqZoFIsSWM0YTBy6ZD+Fn8cFiDI4qT1IwpIkpcbqKbLlZKqegBxlPCmwOkam8O6b0eaXd1dDCmDrGLKC42Q9WrSX9W4oNDuV3YKxKnhkBXqyCG3H8WAxpv4rTPi25m2x446vV9aeyu8tfV2ulVzQ3nGp7aOeL8Um6zFM9+pM93dYR58/51sWwkNIawS4b3Zcks6o94x+NtLeS3vvIhtTYDXNL1P5j2SsggFIvFog4/slAOidX/ykmeenuttKN1y8er357Ed/0Hz3x3/YvAZjWEAWT4JgwHuhc8tPlnuGGjILmM4gdCRwtifffNnc+eIXMFXvBD5nXxnDSrS6cP2D5qMf/H5zGV3V05ffIy6G1ASWEOxUcSj3j/BzrJouE9Z2B8KallIzOCC3yGSWsGh8r2ylJMC5CYiRGwvNF3/1H7n/T5vXT75pdjdew6SVKCjWlXwEZSfjDFTCi/NZX8uxz/63JKfCXUhBRVIAACAASURBVBVYTVnT1oMhk5gDAcHf0SlsGu3ZU2cugvudCWnRKfpMSUSLs1kM3H1UbE2c08zPHbKGJWTtgzOQzp6k5UK7XA1X9WrT+9PqnA4RUlSZCSnarjhWGJn7SyKl+DOihn/2L/8lYwugmhmrgghlkkfnkXYdhlu89KrUZ6rmBerLArJFuuvrV88TW5XiVUsLL/jcfvMxQMJ5CgCZ2imjU4boLlqQ+BYBrM7FBCelOLMWBYn8loG6GN+wJUmd3yI1dRsAzkJbY+ovoqtw8vRZnJLZACRuU3n7+cuFYDENw1Y9h27EHKmyAgOR/m/6LICLtHdT4KPi/RYaEAA8ptLMAI6N2Pl04NoSKauLD5utNXRiNwEs0E5N0SdpS/TJvkAsBh/V2Nm4BgFeJydGAJjQO2ThOg1IY8Gu+Vfz4RjY0XPIF5j2vwWgaWV1gTW1rwTc9mKQZWjK5OymbTkOowBcFv2RhSrAlwI9c7pZ9DDQ0VHeI+sTI/CzOr4W+1Gn0s1vETbvAmnna4BWpspfoKjWGNquPs4ChYMEEgUxomhWMDSSHqiV7gVVPeVyQzWtfH5hKTMcZQ4qfj0Rqeo+174gJc+8TSr6G9IWzgB+ekrmswvqLKMXOQ94Jrtygr5WtkApACvAC1LOv1yLAleDgwBUZt7nwECG3wlOQdS29dlNwT7BdX22jWDSklohzMLz20cH9KVsULVaJ+wzWLPbgMKeDsmG1Q5DlosxP6ATTLez7z2RPWYKdLA7WKDoczcgU6XVFjWV31M+V4NVgC+1X6OYErT8cOH5rGCsLEX1VaWsbzNxE7jqJB0g3VxpiBPcYwc256OQAhg2vYaFwuJRgoWyedcB5gRK3aCVcHDcBexnSKGXqSooYbEkv3cEq5nzIyzMoa+KvZxF61Sg0TGzuNNJtIf36OcFxm8FkE89ViNxN0B1X6cpkGTfDav/CnC2im6wC4h0f3VlLcIk09PTnx0YqrJ+XRMUX1/joMRF6733LjbnL5zkvltROdB2GIApa7DNAcmrF+jrAmbOzo7z3suMF3qgsL8HcBbGxgZII18IO7HA03HYi0oryBCPFCTYvJcuI79x+Vxc/xk6nsuk23s6OwgotwW4KuA76CED4+N6kDZV5Q0SQ8e5JMA+yeb1iBR8dcvUE9XxOc7G9jGsesf27p0nzN0VgFbHJJ16eWhy6cqV6KNl5q7pBZcuX8RhGW2+/PIWwPE89gpQzNo0B5vV3y0cZlv22ZB2sCk3hVHuffUyMghsCFcuXKV/Jpo7d54Fi/Ojzz5sxnF0bn9zjzHlRBIbUyN4DzDXDeACbO3XpPornv3+Rx+TDkHRKVI2IMGz9sG23zkOg/V08x4A587mY8Cm5ebUCdZy1gp1aOfnYZxjq2cvyqI/wT0Omkd3X7MOuF7AqKffrXgsG1mtJx4BWYDzbFbnuQdtwMmagd27w8/f/vV91vnl5vq1D+jTKVjfX3Eqfrz57ve/3zxEAuINesWTM3MsUchjkOp4+SzgKIXAHjz6hrWPezLKal/Pcm378v7jx83VG5ebh0jIDDIfB9XW5rBojTa+oSrluRs/bI7GrzYbh3NoEk3SVk8VPRpxPZah5Glh0sqNr9jouoFUJODEMaKAUHZCwiFONqLTVIK0t5yiOL2tA+jkeRVwoH7Nd4WjUzmEhXERzaqC/HDQMmO13PvbnTQPo3pdtK6T13Ld3vZH3/pgAonSn2vHt3Z+O8/WL9Uu9qH0xMnxzCy5mGtd1kEBVtPzdu9VgNXSj3E6nYOB1FfdJn8rsJpZa98GrBYQoQb2aoZa6YN2AB0d1KfP64A62urz1kzS3Kf92HK1vdSvt+2uBoI69yjXLePGfQ8FbezzPAbxLJnxWQLUGCXTtgWiKlvuC6xmtlhaO11hUxAdbShDEvfqNamOzUeXlU5LMhol6PRnfc/yGQ8X+sRQ6Z45cI5QsjUPS4BfWlJsqG3s7b7tB76W/q6BgGB7dfrS50j94NpTXmsHdfV12gF4u13+uw0OdVKXKyC0bZ/lOv2AVQ8Rva8ZUR7A27GD7PEdJp0+e5lnpdMLMpOBkdIHNdBYNDeDQZvXuAiIMkhTA1bxN5kz+D3aXL22FhsoDN02sFqetV9fRX/l9SYOHWwv8y7S/cNO8kFEZhZFtmJmzfa7T7mXoEcZK1POS9qzYF6xnWDNJGMOoDRNhnLHxLiJsaffA7zid9kx+oUWxxwgkMXNac6eQC9+9UnzFYHzMtk7F9/7iOJSl5sx9PVX8f+X0EI3xhHwSM+a5hJ0igjrQiOXn2YGHOLnrs4j/8OB6NlLF/GL55p1/FuOLkkaxvOURRMMQy7TYt+XORCsRtfezGit18h3j0Ga07av6AfHGpvXoP8/jNV67dXWVpAs8x4WRypZfPWBS2lbmW9lLSgHANqpwGp5nrCRCGjTvlU/Z9+1Nr+v7Iftvijz3usUsDfZZ7KDYlu/sz87NvXtzLeylqfrJl8inSXgBUWGXQKS9emdf1FpHlv2ywN+CxcLuEUD4xpp3hSd1fL+NeID+8641NdS1mF3D+jMo7wueq3Y7wurvuqofn5Tebnu17q/Sr+W/b8zvpWvUuQHy3t9qdaHrm2pPbbev16Xo/3Rkd19qr1ut/fJfrbgWqBeY2IP+jPtaXWRwKKJn/a0/EDZVsp+G0qZ+Ozriy+bX/7Ff2Buw1g9VApgm3lv3IZPLKkmUKi85gWwlgEaLhsF6fJ1fTYzLQXn1Fg9faYAqzBYiaPHlKkDWG0gUvzi9krzbBXJiDcUriImiMJ6xC7HiREG+MaxjzhGBuORAC8n2ipZC36FTRWfoPINasC59H27/+v+DParY5THqf3e7nrcvcm7xqcuPNlpX1m6bW8eg47PHmaQnyX8jbLnR2dn36VX6qW0vW7n7wJWxZg4pnD1jPXo8JjzE9IPQOASkpIWMHz42583L+5+zb5BZQtwiGvvfdh88Pn3mw8//1GzBUltAXA1gHVtF3zqOGPBNGesOXAj63qDGkeP79xqbv/6lxRBuxMkQA9Ixon1JZGZWTs2fbr54Ac/bi7cYA+6eD00Wy2mHUWwosOSL+m/BumMwWCuJvuO/VBCFt/7YG4Cqz73GMDeBNnoJ+CkDZM1+ZN//6+b3/78L9AOfwKwukhsSTwfwKp7R+I48zhxs2TSmdAQ9y5GZTxnK9zPlIzzgE16t6C0hQjBxXj/KP03AbnOmk4jEHQEWJW6mCOL9OyFS6xlk+AyyG9Qs8l+GOXwQHxQ2YN1MMZ9nkHQ1QJZbpcWSY46RBIqee5DcbfULQnvARRPfkg6uFSqJ+glrod/8n/+X8FYDW3V0FdNp8hpsUzgSwCzDmBa0TvmmMwN8MDK84CUL0j/f/TgNlp+aIkuvgIIovr3zbOBoqv/uAcgqdaqlc0HuY60d4EvwQ5Ze4ekUG9QfXsT8NFq7WpdrlC0ZAsQS83KfWauIPAwrLDp2dMsEhea0+dgM9HJDx4+g+0FoxIm2HH0FmcQ4R1nwRhEW9WBsNPsjBDyp6P22HT0v8RdBK4Ej8KcNJoDUoBgWe1vr/C9zGt2os6qGqICoICRMNHUb0zgKqnLfNaToSs4ODdgX9l3u9xjEQafKd86aROAd+OAkS6+r6ja+eLF66gKXlgx+zJZeS0c0ey4mZYxBgBtcZiTAENzME4dD4tEbaO/YTuCtBxFH9DsACiKlPrY8NPCLrglm1L1ASewLNNR0EsBXeUCBFRCDiLYfoB4TI5hQCXTvTVOnXTZemuAsDIzZc+ZWmNxon2uLfu0aHq9QR9mj9N4D9qVSRCo0ZYEzZ4+n4/TA0/z1Z80Rd7rCVBZFGodJuEGzNftLRiOsPA2WDzs2/NnpwFq0RrlwT3V0YE8RUGnTWzu3v370Ne1LZxYbDGl7jHJYDOf5QRfLRnZr2sA6R4AOC0O3ADTKh8gjIZgoS3B5UMQpX3S7ZVZEGh23CMY4L2TVpwDyDuKU/5jUcjpJWC+k1H31GsK3o+h/zuMPUszlxW7waTdgEFq0a+z584G+P7NN7c5fFgIJ9znGgktVvRB6RfHyiJfq8HYZUHEyZGtq0TDGOOjnbnAmZ6/67iG1qRjgvNOSr4gtID/Ms6pAPA0INw4Mhjb6phyz0U0YUe4VnGupjmc8KTJlHkd000A2WBZy2iliwyQzrAh2z+bjI2sYO02bHPUE/ADnk02sVXmoeRzGKNOcOo3NFWZh5cvXQug8TmgqAmnZ1jsLAAngOtzraBt++AB6waBxeEBakL4EIKYHnx4MjoJO/vKtfOAfWoWH8FwXWpeo8e6BaNzdY33MIyjCHUrA7CM7XjapqxFYq0El665QtEon+M3X3zN+rLGfVMBtI0NgHX72GJ3wcZ5ExIBgsnPnz2FAT7KvyksBrBqwTbbpSOnHMFXX90LaQalGjwY2WaejChEjzOzy/xyHg8zf6dgPFuZc5LfX8IwGWO8z7F+ieN/9fW9Zpk+H1DTNxfoc2yP2DBPIiMiE9215CXs4GVOFX/8+78PyHmqefJ8sXn09HXzjOJXAyMnmw8//qw5d3o2dHSWKWD13rXTzAe1ySguNcuBz/mLpNMPN/fu3cd2EcW3auIxpBUokPUE/WcL9L1/8zJAuyA6bH3WTgtkDdBWNxkPFGTGHwM4fYq27Trr9DkqDm/A2t0DJP/e975D/8mQQBx9iI1qBz3phXkKaCE2DgN+hQyGZ8+f0b+psNvYBG06dwVG72rz9MVLfi7GPnKa55Wts7zMgcwmLOyLiKqf/rw5Gr3Y7BybCu2bY8cFVVOq5hscPgF53aJuIBPnntnvKfo5bmHaXBf87AFGc7DedfT+P9Les8muI1vT24XyVSgHoICCNwTo2WR7c1tXdxSaHzhfJq5CoZA0cn9AnxShueNud182m2x6A8LbAsoD5YGCnmdl5jl5Ng7IVsxhFFHmnL1zZ67MXOvNd71L2+kPrLY/Fxuun88OesfhKsGm+2n3wtE0wYdgd7UAo3KtOuBIG0LPFeqr9XzfLx3rlW9u/aH0X+d5BBJCg6T3VTu4nfZncLEE2BHQx56am14AHX4MKZcIRpJGWEkl7Vy3YHO8678GWO2MQxXA+Lv6OdvP1nGSw7PuDcTqgLAet+q8+Qe7ug402kFD2zmP0W7ZTdtWopRFtp+6D2tLCZsUJCxs1E4LX7anGpRNM6gKJPrYablUv/kgo9zPp2Azgao1M67zfQQY/bstBaEpaOt3j+ii3E+RlFjAwny5fv1dgxTt9veMaQZWu/MwBcvuSamwVSYdtGyrnjupaV3gqv2UNfBiP/lVAI8CSJZ+aj+b8zyCStcd/VsuboaGn1NCx99F8VFBdd+TPffw1fr0d5Jd6rX3+tCnjF9SIOOVQZx07fQq46WtheZtBrG8Tg3O1iy5ek7VQXK/ADVYktoTPly0RyAhUuv0JKLx8ZwGWtpDaX/RWu23HgiC6CcXHU8D0JKqW3yYtP6WFa2zsnXAhPgN3RcW74G9QagalfiKAhPT+A4zQwfNnW/+2tz88pOoGXDlF79vZk+eJfXf1E7II/hqU+jeHSImipfM2MKQ4fZR54Bnn6B9+xy+P7x7NwKYU2fPsE2RuZclv/bcV1w3Yu3IcVtcL41SfbCQMOLuQVjbptv2GiBbHu8aWI3rZtvxmrFjlLn70r6a5rLXqu29MIWL7q5j4ter9ugaDC5FmVImW5LPcOyTfIWZUlHtNbUp22RtCz8EwPXb68qcroHVtP935/oPrfV1vwY7q1q3yufiHvmNZYalR9DG0ljG5/IhTMz7KNKS2OV+CUrrt/se2ckHsjB41WuMdl/6XCDbvjLOjb05+0pxn7J/J8Qp2VJrTe/xWZwT1bNFu/Nz1gdK7XFIz9dd76P/Xd/is0nLOFVVL2tV6p26v0vbuu/pteS6LfnT8YZ6rOvnK59Oz1Pu2/VhkrRgYqcWhnUpdGdM5d8KAJ/WyHxQmPs1PkdfOvMHiT931peav/zzv2+219Cm3H8ClYB4CxIKET42lqUAvE7qKHsl+ibaxyJZ7NO+Ml6chrknfiC4Op3JbBKfBJ7GiFdHJ2cDWL29AqHhOSQjcAq7eIg4c0gdVWoaDLCOqbEah7k5nTvVsUqbSTxTp29695He3u//U1mvak+3335exrT8rf2edPU0Tuk7/Ye0N8S8cQ+pDgbSu7q22bXh2n79e7K5fvtSe/6++nkdK/dGxzD12TPru6gdCkb0FFnKe9e/a+589dfmzpcfY+cHxGfUy3jn3QBWz1x+q3kOOLgKqWsPjMIMYxJLISnKMFXa8lHziBT8W999jTTMNwC1D2PPmD96gvj5Itm1aOcCLN57QPxGJviVn/6iOfvGu82Rk+cASallEdmgxiQ8gSQUGcvsMaqWH0KOQsaNdS+UTnzGv1FW0fiaZ5mw0DsGPE5stovdPrp1tfn60w+b619/RiGrp+C/HA4QHw5S8LtISYRfFwOefKviW8T9g4UdsG4UbRykIFXgeRaiF/ViPCSy2QeyqwcEPomZZZcK/I6BE06CPYxSzH6AzwzRb0chZEoYUkpgHLwliJr8O0EGtsXuvV6AguIy7CNiZFtKcqrTqumY7Rs7pvtLjm3sqrREJc/I+PTfIAWgLqLMuLLYlhOoJAXgPQRuNKp8Yu+iXRZXF3OZZTDZ7t+9RYB+DW1V6MwUazm1QEXpNxeigJApy4IyVi43tXiGVGHIcLEcqG2owcuiWl0FUHviaRtpsKbCqh0ZfZwQ6gHAgCHAh1HSZianjwJWnOQ9VMJcfhKAikVOJgGKZLQqE2DRK9ljAoiOnODFMICLTFxZdROkI0+T1mtqr4xGBXh5GKqxUUkeYOA5EgFmCthmGX12g461IJTAqgxPQSzTpAU/TMU/f+ZM6KiIvj/hvluAJjswV5N2kCAoqcUysgCT1gETBS6jSJPpyznVys1QQzNl2s+4OM5Tjfws6bgzgDQCbd5/m/70/qZq2y431WAi4mALruo0CjZaiV52qGzIRD9OJ7gCsdrwUYAuUX6BpT1AWxfvVNhIsNZn9ZQX8ApjFaiOAlmASPv86wUElQTEZcsfPz5F5fMTUQBJNq8MSYXTHwEMyeY0fV5gVuDxKdewCNYMsgJq7BaA2Ellf66RHj/EKZ0Fq5RB0Bj87NF5JgZ9sI3tLQISbSHP4GekeJsWMYQT6jVnZCjjbK3DDhVA1rbt0/2oBucprwxn7ABA00JVzilPJ7ag0W+xyBj/T7LJjAAuDTE5R2GXWrlcB+T2TWQv7t3jns+DvasdrqyxeJjeD6BrkTWBVgHNZarJW0hKUNkqjbJVd7i+L8fqubq39KsMTE9nBC612V0QxqC2w9pVDmCYSeMJ5Ajg95Yauhw+yIiwffIaJmFOW1RNpu3jR4+YR4LE6HQCwDplxwALTZmPBV0WbxR4kN3LfLSyqAuHpzXOg0x/DxY09/bkW8fNyqzamfNiYkLJALkh+3Fw4nWnARoF1bWfqLrH9ebR5/S6ttdxnUOXVZDRImzbgM7DsQYxTsyH5SX0lNc9OEigqwDpKHSPwxQRM23eImTa7epykkHYVaBaBipOpGz2fSQWHiMbEkAzfSeDWe7V2bPnQm7iiy++CSa5/aFtF6A8jnpo7wTXeOP1y6T8zwOcW4TvfswNQc8dWcjS/vnwOuvKw8Vl1qC55vKlCzHfH957SPGyDWaWBxyM1cRQc+rcQnPp8oVgcMueXgWQ3wakVBRe5u4j1q5bdx9xIMS6gC60WrJ7AKJj9OsCc15ZBZmzFoB7ggaOGq8WT5MJzPA2e8hONIh3T84uNCcAa2WP73GfMebMECD0CDY7yCnlczck+ngDXd4HD24xtU13HG8unb3S3LtxqzlMqv6p42PNpYvzwSbet4AgxaueNRwS4Fg9uLMURa/U8J1bOALDZl1KczBvRyg8NefBwyELqH3fcECIHMqD5iYM3CeAwRy9ximgaSXa8hjr99aO4DOANNPag7MDJtsOm6+F6S6/fgnW8GkscKZ5vA6zvaFw1ujpZv/QFBs69ktKycELDh4iWiL4ChH9ruOTvi+eVddVS4mMKZU3OaIlQ0Abdk3w737WVdH3sE5mlke4X1UAVJyn4mh1wu4KgCqaUSUYKs5/OPM6eK8AVl8qKpEd534OW9vR+1uA1TqQfJVT2Hmu3I31vfsFm8nBf/nN8d5waLMDzveloF3qqgzUpG9T/Jvf70oV3S+IIy/dE+0SoHkI2sNY7QLA7T7pCaRyoF8/d78+qFkz7YAxmlqPc4oze17tIK39mfb7O22or5vTk3uCRvvRZ9BiM8AXe1mAbAI8Sfeyw0rj+wCkakNutb+0rc2wLqBLp+2dceltfX8baosJpM+0bSdx37pAQS9TtBcsredahCXZXl4FCNX36trNy4PVDrTq8e5+n5z/VLwqPUttV6VHytxq37tfQFbGtQAhRW+03QflXnWvP6MdRW6ijJtSHAb5FgINdqmHxZ3e7bb5ZWvVbgRoU4qwr1qSoDxngAP67QVoCVPsgvsd4CQMMUUbRTPTZ6r1VEs/FVCn7r9XzRWZIQXwCc1Yj07zmpBWkbxeuBYVJlUF7vTKOyTA2UPYVDUePcGqME9nvMqa1Bn02CnSqpXZ/DGOng+YScE0NPgaMn2UMTI1c/gZ8REMpLvXvodRc7S59NYHzQQZTGv4Iev4RIP4F5IeBkNCwJRLd558PaUn9DnwVQ5LQMHXuXv9mo5jM08mzTCHwmbFPCPoNaMlpBHiMDmtxtErVR/0/ByLSFpT2/baz0Z8X8lCiKA4ejyv12U+lDmZL1Bfuz3/C7BqhlVhCkuecJxCNixfs5479dwsGsj+rrADy5wqmSj1czgfOntwXmdfNYfL57rX64KyNaBYDkeijfZ/tWa314S6LWVsklmlsdL/iEMS4/O8z9X37xxGxSFIPqySjcv3+sABJBv/1Vq07pNBvDHVvHu4Zd8bE/mZUkypFFoKewkLz89UNdx2lfUq9pn8vPEEud09+1Wxi7Jva3KSh6p9roxz6YniR3TeEvabeinsu/LD2szEV9ltzz06bUkAZ/doKH26XL8w69Nek+ZJkoUxtjEbz4yy3Xge+7BI1JXPl75KW3bxe7IflG4U90tgMePml4WFt9ebj/7L/9usw/RTY1XGKlG3ETufSTJufjbNQdfa4ncJ+WSiU1w3SQGIRxinKAcwS42RGcBVGasCqwJKo7D3vr2303y/SLbdc9YYiuYKIo1wH5LNuKXgqmnfFrFSk1LylwxGCw5lvzsepF/vv/y7evxenhNdL7Lux87eX69lMY7ZauKbMpbp3zQnY3p15mUB7YttleumuVXv6ZmQkRvYzwes53f5vt8+3/uM4aRFW6O9Ib9JZiqx1DZ1iK5/9Vlz9+u/NovXvmT/IKOTeOi9n/68eePdn1DY8HwzSOy0LSbDZ43lx4bNWNptFu9da2589wUY3I1m5fFjalugp6qkDWN29uz55r0PfhbYy9IyRBYKvpsNfvmDXzYX332/mSG7exAM4wl4jAUPw3Mr/nX6Kc0/Y/pQiU0Ao780XiVEbybAekbJVt5augdL9isA1U8BeW83m+sUmAZPCOCTTw4SuyWN4HRAENIWAvXpinkvSmS1A5nSYEaHZ46RPXkW5unZZvbYQhCczPy2jox4wnOwh10wjz0xRmJfQU9T+Qfp18hodC+G0GPWqICpWd1mcE8jwyO+MkEhbolSRyDjnTh1KrRSlUzwOiPgCpIy1bAFtiPmVg5IPCzZl2Qufy/ALNtXPvLAv/m3Fq8SCVZPiCA5dI9cPKTdZq1VWVwCrCUFJtLicwewoGw/XUcKYAN2140AV5cfP2yWHt2DuTnXvHYBnVOBP1Blg2YLEglg6o/oBA6bfi7QZdVHq2CCosvi2t2lwdxDcDDGz1N3v2RBYByDTHwrgQ+PEKDzmQ0K2Sg0q2bC8RNnYVJd5PcwMkmBfwKoJ7gaBagYgAFWikEo06NjVDIHiJqScUZ6/IAUdzcmwFJsNZyiA0BBQctntN/JENXUMZJov4xGwSiMzbTdNVLZnwHqCOSpMapGp88oM2+bQRcA9fvECnawTRMSWM7VW6Nse5qCalEqMixTVPaBYN8sWogy6aYAzo5RVV3pAZlxmqAp2rI9HzGhFBz3917DNO2U0qFOkZXT0XDCILcA2p5w6rEN6CRT+QwSAab9j+KkPYbRuGZaP2lFaROJGcVzoVkxdSSYm66gKwA967Ai92Nj8Rk5eQfYPoFm5gcfXGrOnj4Oc3QAW0C/kb6x+FiaKDL6YMXh/G/iWI4D1k4Bgpomry24UQl4CFoLur3QaaTPd/h+B766hX/cEEZgZ44wo/citT1tUhbYkkE7DJgkEzYKZHEaFDILsmt5326cLros0RL6xgJcpkcL/ggmPgNY3ueaaqGurz8NlvAcbNPDbD4jnHokBmQDM/seffgkCk4d5iRIgPXR0jrAFTbOuAqSF+1WJ+E+aflKDDgm6tLaXk9eBYoFqgUEBZ8sLibgJ9NYFoIgu6zlcUBMwfQ4gQRs0/5WKZpl0adRq8UjD5FkK2TbAqbSDp3mQ0GdF0RWw1YHnkDCCn5+cQ/va5uOHz/Os6plOtqsoC2qw1WYAJFixDMLjKrdG2xQ1gPnzVFA1KlpTttYB54ijq1Rq0mb2sRChI3t0TcL6Hn6nALWo9jFm4CX44CV99DwfAgIfOLEce4AYIwdKbOgLqx2O8lz02zm6mBICbz2+gV0yDaaW7dZZ9BvJV88bEYWtsWZdCA8UHkIK1zG+BaM8RHWjAvnATdhQx4cAMgytrduLbJmrdI2x4+icdx7nWcT4D17/gyF0k5FeoXMy5s3b7IQzwT72EXdDhb0thib8/i1izA9GRMDUyUQZPk+uL/YPOZgYBqm6sXXLoa0xp6SKKxFa8gH6LB4TTc7wWEX5I3tFxSwWoJZ/Ig5gRqdEgAAIABJREFU4twj2ONfGS4RSGPPA0gXrCGTss88OIRswiGkT0ZnkEU5eqo5DUhqoSfHfo1rHJ+FKeszMydMM9zGMId4qL3n/N1TRYplvffme/G+4YMVQN8vkUVITNfPv77e7B3MN0NjZ5v1LfoGgFTpiqEhTkmnWY/m0Q2GSTxGBdHhA7RsEFXff4p8ys7V5soVNt+djSiSJXt8mjXr6Zbg8HqsMWNsbDu7FjQ7zHRCKmAIYBhm9QEDvc3J6BxMXQPJ3X2CgbGF5sEap6ODJ9FcPcnWzDzw1BcdodigZYynOKPDVAkXPAOtrgedVxQRSYts0klMgX9okxVHzBW143VlsKrlXNVOVOe9yfOPVzjheS0vAZJgYQdIiSg8u4GtAKPz+ez8p8A0R7G1h9ZxQnrBiza7r/WR/OwJVKhfdQBX/74fUFsH4TUA0U6zbgdY5dlKkNLXwbZd+hex9+hu2VfZaS59GoBiKOkmVrqvGO/0hnb72kFqvL0nOCuBSfezheHVBtn6Odj9GKv9gIpXpbPW9mRL4nopuu4ECGW0OsCdzxmsweSPCTQVMCsCwPx84bLaj/ZX2FK6Uv29v7NtwTLMfwtwu7Lh3LG5r3NwmG36JXAigKb0nnaQWZ61048FpqrsvfRTPW51v7eDrFcFarUdd97Tmf+ZyZmfvbS1AAU1qzn1VWLeRgCQ+zYFy91Av/xcAwf183uPNhO1H4DZfp5+z2fmVWKsFveHg6mQnuKoKYqCquiZxr5el9q2n8Y1B/7ZPur+b/eHvm+KZRNLNAET6dV5r5fMeqQ1K7EAxqWf4tY5UK7XnwJIlLb6twS0JXAiFelKmXXl8/VYpyHuzun6b2W8ig1ZNFQ/vlTprlmufi4ID/G42eb5N4oMu/pUt4he4I27+K2jasDxvhn8lu3lO8112EcW7T3/5gfN6Ss/a/YOIStETLCFPyDoNULAJ3nBayYyPwei7PkDaqXK/uVGk8Q8G/gTq0uPmzHltChUu889pJ6YGblvfxvoCmDnat3R5j77S7c/vEd3H/jBdTmPVSmEl1fa3Ob+fV3vMfVcFsguRcFWrN1A/Cegqu9Z+jzWsAzaFduqWarGDx6El/im/M33tuduzN+wnt79oTxvuc+r2luvN+Xa9bwodhyFlPJXscDyc3wu2pDnazgAgnW963EN1NZ9UK85EVca1Es+ioLEkJPoK0GC0BPURpWGM57HvoyrNAOZZ84jiQVFR9h+rxna6Z4FlO+2rczF0r+lneX5CpAff6/6ub3+tX2Cjl2kE9Q8a8uenrCX9Mt0dJJCvdKTvftLu43Fztv7U/wsbyj3Y7ID7SZZSbqO61kIinTWGONW1wrjDW229HH5fXm2IhvTZuCn6Vg2Ve8RjUixKF+yVoed82TN/uUP/9Q8vnsNxqoaq1uMHDJ9obOqHICWnDJbvUY5mnYMkoBPd++VEDZFbGLtFYFVCR5TFMGeA2CdRHJEX3yMOhy3Hj9rvr2PvNsBJCFiDOXyRiBnHJL0gx9+yOwt1rUDwbWsk2nLXWvKK4qL/sDrx/bp8H3Cd+/1Hcr8KuPV/bubX/KRio9Yxi58muzzJGCw9vFSI8PF6fgwaR/vHkdVa1o2wp7xq56z/Vy1j/Vyd9BaCUcxdtwNNuYAACBKdsRPxEyf/EtzC2B17cG1KBA8Cc7x7gfvNx/84pfNJMzTYdiVB6ahM0fNWl56cLt5QIGqB7cEVB+x/5DVAEZj3Zst4lwzHC5evNj89ne/jwyKL7/4msxBiqgjwXj53Z+hs/rrZgzptkHIZYmdCbDqVuZ6wdg6okHvU+IGEFiA0RR8yZZDvInwnL3poNlZftAs3/6evQ62LYeIllOZYm3ZhvT2BGKQtWGec8A4jNyjMpZxQCA8HP/qU2WsT/A+QNUErD5/PthceeenzU9+/tvm+KlzFEeeJ5a0nZLDBFAHmvu3bjbLSJHu8LzikRIVraO0D2snCqJbwBoSnuuaByIR7ynplPfLKWLkyKKWYAduNAnoOk8tk2lITDNI95lZLflrRJIdX9ZxkcXqIgK0AQlJwJWaN2AJsroH/u3/+D+9GCYlO07gBAoBXwpgWEThOwtnAKthiRHQxEJEI7fQWVwDiLl981oUr3p47z5gz1rz/jsnm9fOA3IAQAj6+e9eMCvVIwDQEUxgENX5c/RM8fFnC0Wl9pi67yahngODyKKmMYEDwVQk1RnQS6N8DptKdtgw1aJHRg4Dql6iU84xoDIi9wAQnia9Sa4vOPGMwP35AZTn5zuAFlCtp0mHnTLtBIYWDNCna8oAIFlAZwkkjGIhQ8OuiLA+cYR2YHPptCaQIX0ljQXQbQA9sWC1Mtdgpa1hUG6cFlGSdTnI90n3xPT+6SgCpTyACLhgnyCU/Ss4K4j2lHZbOEo9UUE5wW8rsFtcagHWmGLUMyyQ9ttzUgjW0MdcQrNxAy3bwqzQgRlnAVVLUbBKmQUNxTQRx1jw1rYfthgVKQOb0LZXuI7MxCisFVXVoYQDAJmqJEgle9ONeUsGHo6RJ2nD9JG2Ilh99tzR5u23rlD5/UTzlOs8oGqpxZnc2vcwdp9L43cfm4CpOgugdxamr8xAn/vefdPCSfXmucOZ5g7D9lukqVjgjIljETEWTqULhvmcGhs+j8xQq3lbFGCUUwdZmxbOssiXlqsdLtOWp0w8QWUB5xkWlsPTyhwwBruw9QDgdbjXKFCVgExO+aCVmw7hpHJCrqwsxsY6xviNW3iA61lkbdkU9vC4UVJh8qvhJSvUeSgQLBAfbgHX8PdqzXq6EllLbJ+yXO1vtTV1lgRAI71HVihtNx1E0PwwYzqkvglgc6SIscIdIRXfw4AnzEk1b+NOjK3OlEvkYTZYmdrapAcdzg8PA7zPedgPJ08uBDP1Hmlmgt6ybbVt7UWH7RGMxSV0eyc5NBjCnmcBJI8B9stAVWJgFd1ePYSjbN6x4XviY+EBNgJZ4U9gS6pZa5X685yiXUAi4OrV70PSQR2go0ePB3teID4FPId4JliKpJc/R8T9GJIQ7//0HQDLjebzL68133//oHmyhqQI43/ixFEOVebiFM/xHmZcb1OUaYUx2eFAQbmF04D9ly+i0xms1nXA1WXA2c0A4cdo3yJFoKT8T8+xJhweCw3RefpUkDTNmalgqWrLOvYeVAhGLCwcbU6hcWrVzXkOKA7TP4K3f/rLl2hDE0SQzhHi9axtljU7oF8nHUPSFMZNi2dBf4Ejs0/1zYeA83/+6ONgUHvSfMC83kVeQwfZebwFU9XicwLiI6MAk7A4RyfRQz31WnMRIfKhURwjjElZltMLpDuwkN26eb25fesBAKci38wzAHF47ByCLSGQv9O8cXGhWZh9DrD6V9YqtHDp88Xl7ebaLWc2a+nzueYFY3bh4inG/AWA7BfY5CIHHKyDpGgc2mdTOgRLmTX12e5t5t0DGOMjpCtuRDbBLPZxbH4mNHn31HHGlmTEPns2AjP4LQDxy83yOtpB29gZ+jdDgKYWBtNhGp442txaZN1t5prh6bM4dciphM6q7CkDUQ8Oug52cvhrxmovsFqn7xWHrR1YdRyjnFbVcY64X2RrJGSh452Fm9sKYHvYf/ndxYkLMMy9PTt1tfNVO2WdYLGPFEB5Xw1WBGCRWTl14FN/XwMRdSBZp+cVBzbalVlZr2pjD8j1Cr+6DgpLnycHuNfhrf9WHOSkwZlBjQoUS8+UxiHSKasgvARH9ZAUp7jWOivP1Ot05+A7qi9VgEofEK18/m+RAujp06oz69/H2MQuUAUB/BxFpUpg4Hh4Wu4eIsCcA8EAUnOgUGvWxvtKnFrstwKzSp+HVmsV0JRz9Bqk6IA0rfGo+6nzaEWAMf+ittOuT5k4yTVj1b/VwF5pXwEZarZUmGcGNvvNpdpmO2PVCtoKQFFfy+/bc6YAq368itHisqUNNSjSBofLONe/9/sCPNbFztqBWr+AtDBWHacydz2EV1/eLBhtP/ROCxrRsrmevsnrkAe9bemGXvAhAX9pLmXmZgtYTQGt/qzpeSnt2FcpltNef2LNCrZQF8Aoz1ueq/SZK3m6f3d+9FtDXBMSSNJ91WNUxiyxaRPbsWZIer/arlJ4me4pY8uAysyVWF8ieE+B/TMWgpAJoqFH3MMWbzZXP/4wfLwrH/ymGZ+3uBQ6/QSw23yFP4//y80ii80+8GDWIh4v0Ncb5j5T+LWyjsz+WIY4cZpD2il8DHPNdiKjz+RH95MMqPDZxOXN+14Gc2LbSktEvDp9mFDingOXMldfAgx8X/Xe0rs/BpjU41v61QOFJaSptAvjDkHVMrfr9tVrhb93zNJhRAK+CsuyfCat+d3xKp+PdgdIVqWg1P2QH6bef9v7TumnOITKdh3vz+tu6tjctwHSFFcBW8nyFaXPuvaexqVeH7rAUdof6zYVMs9eZvnan5IBIlZg/jtB6s9HT9gW/r5FlqTfFw3aUkCu9HuZi7Yx5lnM7ZwlUoF16ZmzHxR21b1ndH+2ufKsZWzKPG6Pb/pA8dnKAWmyywKJR5viWUr/2sYEhDnn+u3hHWsvIFZr3Uh+XznwTvOvzJMy1uUZCsmk6PhGXG1tCvz6tN6Ug7fc7rhXOhyu/ayunXKvPB9TlonMPw54BH2o4fLXP/7n5h6sxSFIECNqrA5A6IIRKOsvFf/Jny8+UDB5u2z1ch/XGIleR1kzlAKYg3gyRa0OK7gLrFqfYxzC1CIclc9vUsz5gKy/QQoqKxEpP1E5E4tUEZscWDHdPUJg1YxG2nHIQ5zO2vgKBzB34t+yr5VD5ei9no22e+0YtuJ+xwjGaOW7ZLv0N8H+7kejLftHWsPTmOfx8nPFiDs2n67Zbyzr8Sy28mPrYWSH+AgBUMpYRYbT34A7fP4v/6m5/vmfm82l22CP1MYBT3n3J+81v/673zVTx040I+A0FhpWivA7ilPdu3612VyloDDx6REyQ80OPU7m4hefftx8+/WXFDQ8g5TAW9TmeJPLP2s++sOfm7t3yGZlqTj3+tvNu7/8FUQZiGUcyuxJghSslLTDuAqsoh+HBBsYgrU3lKNxr5bwQyw7DulnZpT376w0t778tLn77RfN2vKjwBo+eP8nEPbONJ/+9dPmm6+/apYfPeTgl0xSJHEGsR9rMEVWLMCqpMZg65t9wvUlAoHsEAOT+Tu30Lz3s981v/y7f9VMzR0H9zmILMfQQJU4xvv3zVhm/olDKv0oi9V5ugte93QdfBKS0SYHm2J4z5TxlDCJpOcz8BS/d0fQTgJAta4Ne7LkROf2NCQ+s0SnkaCU3a10wAya6Mcgoi1ASFyHbLUNaLBHe4YgCQaw+o//878LKYAoXpTB1cJYNZDPq1jHYIO3Fg54OmlTBmCTYHmdgV20ohlfdylG0oBMv/fmiebNKydj0RfUfJIBQk9pZQOukB69tVlYqkls3Ypi0+g1ThL4p3akE51Bfj/JYjBPqv25C+dCkH8NdpnFmR48QDdyRd1TbWMGozoLAHgiwNZN5QUCWAVILY5WpKVSJX1PsHWbTeZFgKtHqG7u86zivCxReGoNzVZZpupKmJIscBUFpHhugU8BMsHBmHD0kA7S0SPH0iAA1G3CzLsLyHwXTcVVUp4d+KD7CxLT3zoSAirqe1rRftwCRrI4AZR0kOPRw0EltYv2TgDOeP+QZcBABJAEWmYBc7Y6zFYdQsFBaNEYUJyIM9CeSk7hvFglXtaYzEELJqm3onMSKdEYs2yyGUBbixqltO8nUZV8DZbdNgY0wKmVWqATgPHqoiYNUgA/7ueEmZiwkrwnpS+CHajm7DwyA6uetPPlqbxnarL+TCv25M90fAOB2KhCdFiRbIqIMSEsJLTDpLGKusfyE4DLAm1TFBSSVWq+lIDcKM9nWruAtmxFmZXrFMw6RJr0KCf99t0QILy2eAS2r2fHazBoHz9eDuBnjdMbAVqros/Nkb4Pm+D+/Qeh5bm3S6o/YKdsTpmrFnizf9Q/se9kG5oi7n3VnVyhjwXcUjKX3oDap2hscfKhQyMoJ+gmCztVnnPuyURUNJ6TxKPz9ON0jJEHAi7AmwL+gJIykwXZjFgMoATmTBMz/VvW8MmTx6OQ2jMW6Cf0n2yHIcbIUxsXmWkKYDm3HJ89WNi3SO8WqJZhevHiRYBXNF5hOy4+XOR5Eqhq6tcAC/8Mi68L+hL0e0/AXVhPHJttLiBPceb0QnPnzq3m62+uhr0KNApG23+OsRv4SUD2PRwGn2GT8TkgveTc6ZPxHMscBqxaFMzCUyzezi8lD6ZgRJ4+fSxYkvv761Ho6vyFU82jla3msy9vN3duWpWe0USn5qc/fZsiU/PY2VLz1Tff0qfjAMeybJELyOyGMa75Oiz6M6eOE7BMojWz2Fy/wSnf7gCfpcgXz7vEujREWry6sWqcjrAOBvMV2zp79mKMyZMnVKylLzb5ci08wpx5h81LXWJPCieZp8fmjzYff3a1uYWW8mBoPbPOMDZzODlDpEWMMoenacPSIswVtEXHAXbVOnoKA/nbq9/FfD3F/FnheWSiK42iEyRbP9it6k9zeDQwYArDa7BV32gOoz29xzzQlh+jszpyiI15Aj3gxbtkEywyN6doywygM0W0OJFbYBN+/PA+2j63mqNTsLq3b/O1FPNk7emh5s4Sm8zUm82p137ZjACgQ/5uTMyfG8fZG3hEob/rzbaFCx9wwLK0iXaujGG1dzcahg5HcaL5+M/fsyYONwsUMRyjWuQ2MivLHNwYbDZovO4/ZxMbpd0vKLo2dLYZnjqHre6ybt4NXdvX3nq7WURv+ckz5tzkPG4lh1cK6QdzPDPG4oQzOcbJqamcqYqxqva1gVkbNHkVsGohgJ5XBqaK39UDRqb4Krt4ibHaCXCSp9b5ObnFxZGvHcaXAYYUjLycVt1+htKWQRzp2pFvA1Wlj+r3tEGpOqDs5yR2Ar1gTOb25wCzt8PST+2g56WAvdU/ddAZzlYLyHsp8BdMyIFuff86kOv+Ph0Kl1cb2ElLtkBH0ufrjGF5jvLh8tz+PndBuaw/dioWx/i9+tXumwBFq7d7rTaw2inWUQWMBZTVCCNE6AxLaVxX/6+A0jGOEbin4K+u6FssrgbCCrDqFdvBYvsJB9THqvqoBleKTQRoIPsmgx0lQH8VsNoGH9qg2o+1qYytz9E+eKjb5Pe9AGDSLExBfa899mtDGwwpc7AAdl6/AHnhd2dwuP5c3Z/95qB7s75gFCWL1DSzJZRfyunO+rvOz2A3JXiiY5/ZZy0rT9gLvlmdtl8/V+96kACqeNEhzhODobKGFuDBz0S6fgZNXwWA/9D6UkDvABxl3yUEqwPkvHq8U5DcBsnKuuG/AiX6JvrG/dLGy/OnK2XdOb4LQS+DP4JPeyL4NQIkoQcvAYCDWfyHp4to3X31KfvtJEVHfs2+drxByadZV8fOo0GlGvTlPYA21T8Y44HCRIzwAv9smoPVTfbK7774ggPPieYKweoh9uZNfKjYQWI/6h4ABdgYYFNO37SFGdhJfUGf5EyAsAanfzVHf2idKnO+YzM9oMfLn6ztwb/WQKRsvzKm9kOx+/KZspfVqendavXJFsz0isP7AMMSIFbW6yL107POZFC1y6/u/7Svssd6baqB94iHc1/WDOaYbN2tPU+X7sbTXeNKmJ3stV6X6nWobpeEE987RgwpccFXKSSnb1H6Meag5CTsSX9+lxguYtdcuKqWxii90b0P86zauzpQVB738r5u5fQMAjsK+TD2h9bjsr7GdTIRpbtC5eUlQN30fbLr6JHO72I9TghVMufwwcJSO4Pb2b9boGqxufTrrt57Ged6vUoaqhwU8d4C5hdQ2t9JFku2lnyd3r0jtSXW+aoNqaBg8gHtQw+1jIWsSfAMJuIXH/2pufXNp81YFK7ii39N+R5QozJYfglYzUT3mAtReDyOZVNP2RaBVWtICKoGsApeoBzXdACrFK+ygBVxxxrSXB9fJeMSxuq+cQKxKCwJADYhLq6JFICEpaSzmiu7KxlosawiuxJ7zatf7b2y3zvT6tV+dQ/X0zV8uO6dekc8/ZR2vZJNkg/BOjtg9/q23Xem6drdM3piiDK2+QT9h+y63/rx8nPm9pimbsq6a6D6pcRG3338x+bbv/wzsgDUI9nbaI5BUnr77TeaXwGsjsCk3IShdeP6jeY6hCTxti0IVFNgTheuAJ5eeZc1AYIQ8fvXn3/afAV79Nd///vm1//w94HZPIEo9pc/fNjcvn4XcHy4OUkW53u//AXZjhRDFkONvoANS70j0iEA9dlzwXx2SfffZWML4Uj+ZCbyJETESbCeJ4/uNF9TjPHR3ZtInCKHeeIEtZVeA4ugeDy4wSd/+Uvz6V8+atYBXHfIWhyEce3hgJSdAb4PmBHMSgJRIpyonyqAS6x8jJpFb/ykufzWT5vTF99Eyu4wrFBB1VzMivfFYbASPJmdPEaMHFnyHFzuEFc/c68EdxjAlreo47EEaW9jHVyH30tUM/beZj3dlvTFPJfMFcWR1VDkX3GOKFgaxKbDxPULQVIcB7MbUqMVsuGJ0+ei7skEZD5lJgf+8X/53yFKCYalk78o3mKqTSDpqbplWcXCNbPx4Yy7EKivuknjYWbSaUuP7ocMwMrSA9ieWxQhoZK5qaLSZwHNRIPdBEZAxmXDCWrdp6DR/XuLgCHqkCaB5xnyZwQ1ZMXJFpQtKmvFTh8DFJo/cQyA9Rg03QQACkCtcxK3+JBUVjRaDw5AuocBRPh6QZrwJlXDTX9fiaIzVnwfhZ04Eaw5afVWabfokim3Iti7MFLXYWEuPXzcWchlm6pvqf6fGpIKQcuSe0pBp4SOm7Y8EmDINB09B7ptESLlAQRXl3hWGYiJkQvLNaqZJYBVJqAs3XAmQvPeQkSmbQO8RkV2xoe/64MJrNpug3I1dRYfkQpuBfkoNpQkHE7AZD1zlsJN9I+nSmqhbgB+bNPOe2hACpQqhD8NUDZHeoAgkVo79qFjLbtONq2gqycCpouvRyEhtVRxRmGADmLQU+hSzANSjjLBdkiXHiBNYQx5BcWJ7dMdgDw1SY8cAVBh/G3nI6qYhq6rJyGMhUxZv9ZgCe/A4rMSu+CfqcPq2hZJAB3PpEW7ByNwpjnJM85MC1bJQKYgFsCnshGryjHEnqNu1gH2uMbzmz6v3ADp/Gwm7ATx3n0WD6UFtB/Zq47TPGDYCaqY66vcv/eguXv3YRTRMkic4eTiNADiKM9i4/ctnc595AcI6iqO7Jd6HA+wHa8ps9Yvx0Xg3Um/Sbq8zOc4MIhDB9ZP2joEaqXmpYLLx9EIdt5seAABKL8D4K/voJzFOjosuyxg7isTLKLDsFYNrgTRR+gzJSM8oVSzXoBVBjCdx3v2o/jVabRDHTc/8/kXnHbBkjY15Oy5MxwuzEXhrKtXrwVjOZiFPNseNHf1v1wPLMpkAOYhyOmFY83F82dDlmIRgO7rb76PwlBKDhylYNIG4PU6urPO01On0fcBgFR/1RPTp9jb/bswG7EzK+otr2wAINo3Vg60yiEFwzjMmD0y2rx26QTvs9Kri+8zCjatUwAM5ugyiyYBzggFla5cucTJ3kUA6FWeCwHwOzgJT3PFPkMy+g8SaDM/NYZdTjbvv3cpWLc3b92nqNZKHHJMMmcGx1gD2TBkBuvkWABsDbDcjffMmXNxqqe0iBITUfSOgRhnTs4B8K+uUKwO4HUWOzuFrTxa22nuPFxrTl+4AggKAxgNGHVzlP2e5ZBgDsavsgH3sLN79zht27HgyBDz0nVrO0S1tYvFpZVgRO/Iamc4FSGfmj0WbPwBGJyjYxQXG6EfsbMJxv7kyWPYHPP99leMkSzaqdB+3eb6t+4sw3ThubiOcvmnYfpOUmzq2c4DtFlJ5ec+U5PHm5njl0nBJxCEVXr+zV8043PHYh15trXaXFyAgXqYHW6P9z9ZIQVlAyAULR3uP38S5jvs14OdR2y8grpLrH9rmPtoc/rMEXSunzeP6adx1vdx2KnPXyDGvo7m9NZY82ICcP/o6/TRFGs5a/GzITb/K80Ga+em6wVBqmzVZ5yihpSKulNx4pnAhBLwROp8ebWA1RK0FceznxOcQCqZkNV1YtZXLnscKnVZVtmr7/yuv9OYnF2Nqeir1gyaEnzWGqtxnT6M1c7j5ef251QhOzHYyvPFxyvgsnYKayewF5hOV48gIV+ruLFtsKx9/fZzt+/dE1DltpVgst3mcNP/BmDVa4YmeH51gr6+oObLwGob0CrPnaCIYgNdVqxAVrjhhS0pMyLfO0BZA6UI8orBpB86uqfaTf5Ajus6AG6w8uLGOdB2fKMfOhFmB8wuQXQB7iLoiLfybz5Iru27PGcZk7btC7qUVwILKvtOA53MsT3IfX5Oc6e6XsVKrMdZmSPHuQSy/q223xR4p3a0wdn6QCSe6UfAns59qzlTrlkHff3ADX2R9Pne2/QLpOt5Va5bH+iUtcrr1UzO0pZ2d/YN1iKtLR8S8egR6GebiXbmiyQd3vSLCB6zXUS79STDp8f/DPZmak9pR+mHnn7O87Fn7ctjVoBQryNIUBeN6gdk1wBQeeayDtUgU+c6IYfTlV5IJplso7y645ieu+wJBUxNBV2RJsMfFtRT974e+7L2dtaEAD2ybcmkod9kbaXNwDR9D9GQ+CI4xP1lzzto7lOA5MZ335JFcq45//4vmwMOGFf0s8NHwxckeyYdgBnXaE/pOMW1xhhEP03W6iYZQEvUq5imeOYcxScH+OxTyRICAPX6kR8+XScBBI529E0AEb37WG1ffzOwGgBQZlr9yDXLPCtjU8bZPrfvtVUP28tcL/O9hwXKH9tgvT8bSxRWdSEvVMPfM5alHcXWA8jyP8fsFc9Q91VtW+X9YcfZ3DrrbawL6fCiLZ1TbLM8S7HZ7hik/ajYW3vt8X2njqBvAAAgAElEQVTlsx4E2H8C8PaD/eiHC2PTe+1Hqmuaw76MtdcgWRjnn4LJ5qQoBygB5qu/mu2jx07sI8GF/GxtG4o1ItaPqj+1ubyW1zZW20G9B3XGwO2xU80+g4KVt5Wgr/TyM4U1H33jHwRj8t/b61IZ67K/lMOVGKn8och+yodD9kmRQROgkYma1gkyGqtDsO510o3rNdN7RtZAMvDUZsck21yscf4pDkXyGsz8NxaYYO5vQyj67rOP+fqomRhgnRJYJWcL7mCAUTlXIB+axc1zv6R1xP/Kful6KW4Qxaso+iy4ajFsq81PcXAjsDoMiLr3Yrz5+HsyzHaI1QfJhIN4JbA+6PNH8SKlC+GwytYH+zkIcFWpEhn2aXSSRMGrX/3sLK1UlZ/QWqvS+LXX9+i1l9e17EzFnPNz0S/p4CqNRd22YmfdDT19rKxxiRbbbXMGwvMT/tCa+gNdkPop5km2agF19yD2kP2nq83Nrz9pvoK1ur12vznYXmlmwdDmkJM7BTvyBTa0ZpYwRCSJU0oonjp3gXT+3zZv/uQXsJ2HSYu/13z4z/+MfN114sXd5me/+13z3/73/xoCJMXgIbN9+qePmqvUGTkkEZDiw+/+4mcUrzre7Chz6RwEcG2IuwZAWgeJE4cY8z1+tQsZSzzJmHlqHHuASb1y/1Zz9+o31N+4EYeeCxCBXn/rnebCpcsAl+q+3mu++OTj5ouPP+JQh9gRAp5ShZH6HwIDrFXslxbKtiB7+ILurZDgxqiVNH/yYvPBr/6hOf/6T8jonKSN4H0Ut94HdwGccKUJ3yXmpQCZ60B8pbk0gp0OM18OyUoFCzkAuFaLVXnPHf615kkQ1gBXJYg+4RBzi2zvTTAWSWlm1zr/dyH3OXctai5B0sxzC18NE/9PUUtnkth/XK1i9rQpcLWBfwuw2kkLUJNTzVBTUYpBZi8ym2VKudOwMALgqQBWZSuurzxisBfj3zX+3dtcZkJuBp02RNnVkaAjbIgg6yCsP43YaumPYWM9AaA0ZVsvQ0DItPIREHLBzEMMpGnu+6TGCDCOoTcpw24aXUAXDBd2wT9ZiptWYEfnc2+P1vH13IprMNcG0CJUomkXgOgZtF1FaxdOQqvOoOUy1dg20WbYgR4s0m3HH7CByboc57RHo5HNagq7+9WJ41T4Jq3azjYlQx0JAVOZXhYgspiQNRUFU1dg1ao9aptkP6aCOSmYEFj1M2OAvQLaCtOnwVSHIjlJgjvjpJBbiCcKbsV7NcQDQLdUZClVT09OsyD5LKccUv9PwhJTMsC/rbNYX/v+egDatuHosXmAjrOx8AgerQBuKl0g0zY2ZgtZ0Z4QuGaRHYeW7QL1BCmBTZxENUtN9Rcos0iVjFUIZrTbZwY0B5gUhDXt2md8zgTdpw9SGzntAAAKZiIgnKDqLv0u21ExZDUlU5V7QDDGSOBa+YgDNrp5QLx52MVqUAre7jJpLEAlYK+zmnQ3AOGwuScwUR8vrpLKTYr+Mmly9N/UEU5sQ5iYbQrGn9IIarDuMr6TnEIIrJ44cZj7WZjMVHnGCu1e9TqcDp4ubStFACCpziXnOmHj09MA/pxmiIAuAYStWjALkEqbEbw+gCou+O7CIog/jO0KVlrES7BZmQTfo33uArROw3Ad45RJEHiTBcAUjtNUth9mTt2+c5sDDMZRPj++j+xnx0wtWie/NmrRuGA2uwaxEHgQonbmMfrvDEzRY5xcrsE+FfR103EDltmr43YfJuf9Bw8AjwWgdc4oiOSiwrMJBjtuAvxTVJAfZz57AOLpzyZsTQ8U1ElVO1g9XuehUgZDMMM9JPHQ5uzZhWiHoL+fExjzM85fwe44keczE+NUlD82AQt9gs8cxa5h47IA31vE8fjuAWxPNZthfwNIT+EovPHWGRY4wDwA/Dt3LPZ0KMZqDQ3mdQDy1y4cay6cnG5uXX9IcaQpwNhz0Rd3SfW/eu02lek3m2EWxzPnj8Nohs0r4M26JbguY3WGg5MD7i8YbzGxIwCxU4Cjas3KLkkL9JNmjg3vMBvDI4pwPV7nvUdPcqI1B7j5oHlw9wYMT04Mud5FwObncZij9APgJuxhZT7OnJmNg4yHi8hhbKe0fQM6uiZO8iYPM6exb+VQlDxQoNvn9LxC8Poc/XviGBIGd75lQ1tt3n7jCrYEWLm+1/z1i2uRTm/6iQLnU7DMOctg09tgbi83i2QAHJm90Lz+9m8p8UibCYYmAckP4Xh5Ori6+pDnHWhm+czEIOstkhgbnITuMs7qMk2R9j/FodrBLkXlKGB1i9NRC41p+ydOsSadOQozGF1sNlqZs7Ozp2HCzjS7FO5CfQBwmYJW24dZ23A4xs8ArL7ZbLGRPsWenltcLQIYFzs30qTP47pUHJ0ULFhfNZ8+F3H9cLQKuyU5an6mBvV6AKfsotZBe8TS+XN1erWbWQSHHUf9h6GnFPAm96sOBOJXgSPlYKXjoaWUt/pV2lU/Qzj7upw97N10vRLEtIPFfk5g/Z6XdVPT9WxOYWX2a9cPOZd12+uA0s/UTJFOelB2tusgtT1u4aD/DcBauLVVV7b7o25bGZ9iK+X6PWPWumcHkGl1QKRFuyRrsY5xAUbsSlOatLcMIsYCnu2gBGFxb22/2Eey/PAb/GwHBIu54B+7NlSCwHZQW9uFDMgCrNaAQXlPNtbEjOoJLhKU036Fw5sDvDKu9Vwq7w+2gbZUQOoyl/J4xnPn+dAGHuu+Tjb5agCp3K9+Rz2eZYz9txfYLfM0sYsKfl/uXeZf/YxtO6yfQVCj1j/s2FtqQA9IWNpcguTStrheBlb1p+yXAKU0kaobEmiX+q++VscOfFZ90fz3znVe6oNurxUGuX3UPcgqGqgZ+KA9wZTTMqLPUqDfH7Duss3Le8r7ymc74y6Q2WeM2/2dnieBDaGRmvvHPtIf08eRqWobSzBd7x8dwCfaH4pvaT5GJJC+/OCg1YyJTZT3GWEvGodc8PAaFZmv32lOvoZ2+eWfwPRRT1Xt/VUOismegmwQGZAOd4y5NxEc0wdLOvhq5a7fS3JMFy9fImvkcLNu2mLeYwKPcaxjUDNTsIxxWSfK2L80M3t/8Spgtb2Oxdjk8exr333uU4NVBcx2DMzg8lWD2PU1y73rw4iiY5mAr1K4LWWF1etKv7bF9TKAlQ4yU58VUwqgukyR/MvYb4PFZbZcAnE664WDVfZUr5b7OqCHaq79eD8VULILrJb1tgCjBeiru1fQroB00Y/VmilRJ9qR9VeN4YaIi+y/YeIifbh6H/DzNehb7uN7rDOSOinx/+qpF6BVsQn7oF6nqze2x7Uer/rApquFL6BVOPapNaEimra/8IOKHEi0MeRwYrtLacRxmGq/Frtw/RFoTu+t71+3rejsC/6rQevf7LOiBaz91utSsYdeu+hmTXVtJQOrFShb/IeuTaaDfElVk6wR2xT8ufbV581Xn/wJxmqRAhBgtaiw2IsAVNqHQwLJr85an6HVvFFFdiwxo7UnlA5UZ1VQVcbqDP9KpLKY7CHYgH+9/qS5t0Es1hDrE5tG3xP3mah+SDJDBlYtIiq4moBVD4ITiB/+cQWC1jZb/LMOmzb/sT1H/HX9uzQf0tW7fR3HI9Xvqq0/HPR8oBaMUPeetAWmSu7F9y/AadwxWtNRj4kbpq8AZuOZ/Gyyrf/aV255slvuEQX7uN0msdS9q5833/z5Pzcbj24SIy6FlJusSWuI6CtZ9Fo8xKztS1febH72m79rzsHqPHLyQrNIVuLVL79GBuCvIb+5cOEC2RLvN5fefBfY4QVp8ZvN5x/+pfnsw4+aUcZ/lrof7/z8J8RYZ5ot1glCOF7gS4zzAACmjFVlIF7ouGIOw+xxI4OQ0Z5CpoGpehVW7App9sdOnGzOwlJdOHuhOcYBoKQ7C2h9CVP1u0//QtHGr9A/XSGmRys4SJv6BvalmEoiMRVZAHEzM2QXzl4GUH2neeuDvwtgdWkDjOqp0jf0A5nIxrzum3E9xjgiQfdR1wNxCjNJFBRgmP2yCLrFJcUVYt1gTCV87YUkABmRSE8+h9kqc1Vy5RPquKytLkMkQqsVEHYAPOhgTwbsJniAREkLYLMGKqEahUJTLaM4qPrHf/d/vkhpFbImZa12QdUwyLyapQXNr4KzW0SIdHpSlHdhKz7dWGHQlngQgEE1Oh/dbtYe3YrUXlnyz0ybgVknbd0OUX5AsM5K3j6kbK5YzMJx8rTbit5J91RwdYsqeVvQ45PottqonHiigWh6sQuGDof6pOsABeukFAt8qAfiCYsAmgVfrLwmhVhG3DY6DQMMTioKRPEYFtMnCAdv8iU4JbCnTqIMxQXkB+YBRYC8m0UEcq1Ub+r1OFqntkFGoIux2psCx/6r42VquAW0LG40SOXsQU6BBPGsfK62kCnX5aTMjW+Cdjh5BMYEEH1GWYGmcvs7U40iPVFH1emYxyeYOvSZn1UTQo29tGF5uiszFdYfxZkcv7t378MKXIoU/3HYkwJyanPIYHU/2hbc4T6y3gRnJwCLHBuBPwFjK6utIbtgUac9+mBOZivM0RmkFIaYcIN8KYW7B0gq83Eb3vZTQMWYrrAK4XLTv5DAcYwUKzaNXhBkEoBODc4JUqVl6+rMPFF+gEXE7WMEQM6CR4LuBqFj2MUEaeHqvzr2HnK40AhWHoLhN8HpwWFo27ImDmj7MzbFNUCup7CXN7nnKkCZLOknnOJoK67c9vMgn50DMVo4QaEwgLeoSh+pFBT+CuCe9uCcLHMQsMI4Or7bgI5PAM6XlzdD19WUeQ8OXDVlG7p5OX+2GG8rya8uL3vYEqxpWZIWV5MR6hg4ZnsWsWKVEPjyOvaPzznOhhtfgM0WzbJg2g76mN7HVA/baN+Ziq4u6wtPwDiliWM6vhesF4BX79dU+JMsquCWsGOPxYajRIGV9gRXd+gv7WSF4mSeplmMa512PiGtfgZA1rESTDWokO0s4zQOPQDBJyenGeMDbASGJX0TwZGMa4XQleFwo2ZcZrGdGQIGWbjzxxdgba4g60HfeBrEOuSJ1ygp7VOHAesQLTt/YZ6CUjDVOVRRY+W7q/dJM7gGrX8rnJH5AMSnSIufhj3LQQ9VDw+px0kqw4gBDc/1GCbxPoDeHoWVBEwTG9yFEfY5zGalDkyROHt+gSJx083XX36fFkrGRcbn5uYzAF6EvvEm9lmEww5hWZsguAuougCb/jgM7VnE4AcGJnGDSKuBOX/1zmIzy0HHPhvLEuviA4DxJytPmnOAvFcuncExIeB7sgxQjRwFOrACuNev3WLuKTExGprArl17sKw3YPaPT1K8DlazetMemKxzKOQJ8hw6ppreOKzbCzKTZ8c5pXzM8L9AsuENimJtNn/4CB0c1r/zSqrAnl17fBcgFaY0/Xr73nJz6+4ydnyuef/935HacKR5uvtEDLfZ4LRTYzt5+hQSCndiLh7Crq7BzLl7825zlmqK77/3bki5wLVh3iC18eA2Y3SVvuLAgMV/1Ha9ttBcRCJmm81si4Om50gBHEa6pYHVs4Y9U7cMi53BhqcpmsX6NHOmGTp8rNlz7Ug+fgYQ3EA9RU8n0uWVnG0ZrMmxxvJijwkgIA4aUpBfWBvhVuVAoARo6XPJQfVVHOGkxZMDrMxYjZ+dZQrSZ6etH4BUO2MpEMjFZ/L12yzT7vvTSXnEefn0PTUqP59BYwFSTfPMIMarAI0SuP1QG3sC1T5+ZApUMyYg6JXd3DoYbwfm9fP3+74NaKbP+9zdBtQA0EvAah31/eDN+jNWC1CU7Kc3Ga2Mfxn70oc9QVUf8KrdDHXbfdXAqj8fUscs7C0BADVztKT9hw0L7uT7JP3MHGzkLgrNYS23E1T+WK/3/r2fTZRnzRMhB08BRaT5FeOUDVIjDac1xSA14JC0znqNKX0swbSl0nz0T2Fc5/lWflcHVgFCluAqQm/nVGY25TnZsSkvkH/XXSnSsyc8IFlzMaHuXCzvyeCCtt4CTgS2I2iT+Vnuw8+dtub3B+OB5ypgUcoQy0yr6po/JBxRry9qrPqqdRLrYL8zshHF9Z9DJb26m9aabL8+mGkDI0m6oXu9onnpZ8oz1c/uewvjtMyjAqL3AtjdauMFeH5JdzZnzLXnX1nP6/kYqFh+lWcwfvC9AnvdNnXX0fb7wzyDsZr6OkDVWINNu7VwC/6rmUD4NkN8/+D6NwS3N0Pv/Nzbv2h2IXQ8JOOI43n8DwgakaqbXvrwFqXyACIAU6zHQjMv8I0fUZPAFNz5kxRsxE621SXnADvZUD7Ey3OjXudjXPJ7Yk5VhxWdzmh980PAanr+3sPIwoBtr4n1Zcs4eH+BbOMjQaq6anr5fJoyXXC4gOhKSmif/lzYgjWQnz6Df5/3vnKd+t9oU573AbZE6nWOZTvgSXdNfemzrwBWa+wo4uJqWavX7tqefmx/r/ec8r19UGQTjNWKNEIBVctaVq8ZUQBYXTxehblq8O/aWLR3g9mc173eOdOdC8mvSXYZ62xe62PdjZgrF4/LNlL7UMXG63Gt95GyfrQZyoKrxZ9Ke0Xaq93TIps2WpNe8XvbmOmrBYpN9pDHOWyk698Vn6TMmQT8Jz9DYoPrgzGn9iaj2n99pcP6FFfH9QsLtfiC0dKuP9T2C9p9nJ4g7V6CZfE8/GdMMqP8B8DqTfQzP/nTf2omyDyjUkhIAQypsVoxVpMsbYf2FiBgHMFnooH3td/GzI4DAxBYPQKhxQxF6zccIcaXODXG1xBFcL+8vdnceARJ7QXAKoQNC+uZQj1EfDIYwCoYTjBWaXdmrKYDY4Fd/XEJA4VdnPfTPN9emludcezdkWubKf1U/i0SEzJYiz2ludAd49S1ZY/SF8mHev46Jkrboe1FtuLaMTmytaWLawV5H+3jEOdn+f/zT/IW7DOAVYuIMb/XiJfuX/+y+fbP/7FZvfcdTEAlJI3xwX9sdzxr0uGWaXwFmbTf/v1/15w4RyFotEi//PSL5l/+yx+R4KM4MtjDu7/6FWn07zWHZ5BQE1hFHvFb3vPXP/yBFHYKG4OfvfHeOwCXl5unrBnbksiIl6GHBkN5iDHXosTgCKEBFmE0P7jZ3L95tbn9/Tch0ziJDME7v/pdc+LCG82QAD0Hh9bCeQr784//z//dXP/0Qx4B6TeiYeFP588ORCLjfjPfxSZCb1WMQjarOCQY2usU1nrnZ7/h2d5sxmZPNk923Qe1PzMWwUTMdpaISZ8MKQfgXHLFcp2PnjWVn/0jbCWNnaRWsYWo4yTZzDMJ8QawjFHJaPTxnoxW6/eAMwJkgB+BcwK2bq1DvlxdBOd83GysPQLzXAUzEIC1bkySChGLMw4c+B/+t/8LxqoFmBLAUBaaOL0JpD4ZVZhALHDhvqZOgLm1TVrzJvRlC1ht8e8BjLghO+kZeombKwFEWeF7dQ3mniAbjLRNwChmbICrVqI3pT+0S4NhlwBbadHhuPC7EQZVRFuRWZlsprLL7LJ9s7Aljx9XO2Q2Ut+VrDSF2Yr1piGbYm3K93P0HIc4OZ6i8vQh2IW7pMSuYmRLgFym5yTHE8APwxJhxC6iKI/akaegSZ8EMFFMXrrwo8XF0LCwHwR+k4Ng0I4BRgVsKomxiJn2rY7no0erNBXQa2SWiT3MKTTFmUiBfgxwJbgq4OX9LU4lyCuoK4ov29A0e4tBqbkkBVlGYDD83OTcFEwdAJw7jJ6lwKosUwdZQ5EFa3/EwiLnDYDRFGa1Tk3tt1rcOHRmgTtPgD3ZLBqlnnqeu7AAwKRjNxCFhFZgN05PAxrxJQBngSHBbMWADyhaMwIjcQKK+CRA2AwUONOjLUy1CehoIa/dXfvYYAIQK+tTpoUiSSKo96LGpwCck2+P8TaN33vvANYfnhxiLGCrAuw982/YnkzI2CR5Bpls6lBuWriIcTjMZjEDAGhVqGdh+NgTDFAZf+tP0Re99Qgg73EAqy7msqstWHR8fg7G34kodDSWgW3Ttx4+hG0Ik3OTw4IXpCTvyXhF+1WmtXqui7AodwGKohqym4/ON/9Ncs8jRw8HSOvU38A+dZacVGrk2ufas6LJE4CSVol30RB03hMUtoBYLrzmSbUgvPIHOzA81eR1M5b1K4N6imd27m4w6bUrHSNp7DKwn2dgVUBMwHmWvjkKuHuSoksypS3K9ODBKraLQDM2Z9W7JZjHShtYjEvdWJnXC8wHK0p6ALGEILXMzQj6M8B9eIKqhfTNFnN9C81ZAXgPbCboWwuvPaPiZT4LiCBDu3/nnbcZw5HmAenwi6SOP+fZ7Sf7fQ5ZiNlpCrYdobrhBUBHikltwdQViL32/ePQWHbhP3KMecD7lF7QiXxuNUsW4cEh9HGPTzeXXjvf3CXt/9a1a3FCpUbwLIx0q2UuwuJeZy5OAILPI0o9QuB1//7DKPgUdmPxMTYmA6vTp+e5HyoxaDQL+s5NIy0C63OUNpg6M83zjwASPnjAXNtE3Pv4heYp+kT3qNioXMYz1sYtQNQN5tMom8h7b19p3nnzLRbvlRCoNyXiCXIKyoyovTt3BP3au4+aa9cQ/wagFFzd5WsMmYBj6KS6Piyz2D9Yvhds9YWTHArMDsEoReeVeTjAQv/g9iPmzwk0S482128vNjfRvm1w0oaVQOGeFv06f+WNZnvgcPPdLdbuffrh6Jno/0Ecu/HR3WZ9CS1W1p8jFBgDiWbeIbcBwr0O0/0saSrHcdh2tznYImvh+fMN1mYPPnabTz9Dd/ve02CsT0+hIzz5nJSkcU5bTzAbXAvUXDbFg3VZVjtr5OAo8gSzFM06IIVyi619AnF1WMkJPyUdJSg/2twEX7alq+fYybbI4FINrMZGHn5Xb3BaHKLa8Xarqxl38ZnYB3MQ2AFkMnOzKpZSB419na0I8hIoVdrTD9QqDmUUXBI01RHrgMhdh7QnSC2RY3w4OZ3x99z2OiD+WxxBi260X22wJZ6hwFwZdGkHFzUo1GYevrodOpN11Jqeo62n+ipAsP91g2/WeQXrw8W42AQd5j76Q2PTfv5iN160zcqr2yCAGoxT+8ttInVch7EquFqA1Z5xMnhyTctgZoys9p8fpHRRAJn8LQDaFgD4t4x1+z2vsuMytu206egX+4+vkq5bg2r9AOsa9CvP1R7PGuzrSEPkuCdzqWJuBmsp943/lutEn+S5Vvqm87fct2WudMcwx1P5ejFUfYDV0Kx86V55YJzjuVMLqJqC3f7pt3H93M56LMp9Sz8IAniAnjLMugdHfqaHBZYanew7v+q+FbjyVa7Rtvn2eMXfdUUzmFU/U7EJwZ8aGG/bVD1X6nlUDjbKM9RzvLN2cN/EXktrcLu95X2FWODPXkeASsDEtslA6+3b9NPLAX2nx1KQlqGTJAPAGAogcF1cACp3bwOEfEWtiTVYQq83x86cb7bwTdfZL4eJA8aoS6CmvBIhwf7Rk7BteXnTBzcLaA9f9+7Nm1GMdZ491fRt9fGL/EAC8XsD+xqwin4Pe44H+oFn6vbAq4DVskb32Hye32X/bI9DAT79rAy/ArqXVOrajsvY1eulfy9Fgmr2dAGIa4kc+8x9v8zLMoadn9PG19n32nZYfq7tsb6G3wvE+l8HDM8HbtGeMgzOr+xrpMnUeyhX2vOq/b1UqrYd9XM6x8thRQH4ItbJbcjLXwL7uEkUEwYY3FSvH9DFgmDlcx7ChNXpEwu6ERjaPbLV7cfUVQmO6PZBF9gsNlbPtzZYWNbdej1/1R5arlevVeHdePCQhi12wlhu8uGAYFJh46fPF2DVZpvCnAgoNdBej2c/e3MeJhtN8mbey/VBey3+QBxs1nOu+De2K68btW2V+9TPntpRWLRVMc68qiT0Ia3SxlY7VFC/RWX1j/753zcjpFyPKQcAsEpFD/rHuC4zRv3Xr7ALwLDoK1Pzkw2WMTK70PT/eUg0R46osaoMAPU8uJeEE+OdobHp5sbiXvPNXQhEA8RwFMY9pI6xmcKYRipglYFV50ZhrNpuAfGO7XTXp3p9r/uo3nv7913MmvhTZ97EeCcTjevm20QsWda6fLH4TAbXk+Hna9V7a8gDJO8hXzR/z4/lRgEWl70zzYe2v1La337WV8338v7iGbiGpfk62zy+831z9/vPmu8//k/N41sULnuGdFwULMvxTvh/yuFApgI7OHvxYvPb/+YfmlPIpQ0SI33x+ZfNH/7pP0TsPkb27W/+4V83l9/9gFiYeBzcTTLPjW+vNp/9y4dxYHfy0gU0TN9oLlLYahPsa524WtxCiNFDPyE5Y1oSppF+G2xW71+HRf0v4GuPILKNwnS91Fx+76fNxLFTFGQUEWNdoXFRd+Pe7eabP/5Tc/+rvzQnib9PnToW8aTrlEWlH0J+kkGqvuqhAFadg8hJguAeWzjdvPGTnzfv/PS3zdgMJJyDMbI1RwBWjfzwLyxe7LiZrcM/JYvFEYr5EAeh7oVeO/txyUlL7GNjOwzHz0UhejOkeeMIX2NKfkLsHBF/FKo1axkGqzIGmxuPITx92dyhMPQjSJbWqRG7EpMTdxNrkWg28I//6/8RUgCFsZoCChHdsNakd5Ablk4GbJRgDwCAmgWAK7JVV5bQokSbQHD12c56MzPJAgXQZpqSgMwSla5XSBddX98JYNHKYzLyZIW5AcwClsxSKEaARKDu6VMreQOg8r3pNmpvmulk5UzZcKbV72IEMvIOocc4C8twHoBVrUfBG4EkNxmrg6/BTlxZEViyABYVvUixPoyOpRiqKcMy9Z6Qsm2qqmBLnN5zrxPzR9CPPB2gqmCbbVGf4c6dm1HwxSI8Oms7AEex4Zl+CoPqOQuQIJlt2aO9UcFb4ecBGKJjMrEa0m2toJ5SxX2mBErJ+BsBfLDQUtKceA5gqf7rBMxTgTnBZjdDNxCdO0Evmb+Cq4K5nnyLoKtla1q779Zqpu0AACAASURBVFN7cx3mYRE3N+1frVI9ZJ25Mdoam7N6XVmiQDB2EqbrMQCX4+hoet17FHMaAZyepLCSwv0CFsoBrFFcRzHgp7DmBMTHAFfPwpZbOH6UkzHAZUBYtSA9pRilatocacVrMF6Xl0H8eX7ZgiktSxFn+s4UMma069kwIKPasMtLpBWTTqVosuMSkCXvseCYmjGj6JFu8lzLFB66x4Q1ddsxmSFNezIAXtjAOKvPDsEiZrw2N5831yhatPiwFEyymBhgNH0ssO093iBNfAagdwzW5IhgJc/4SK1LNUDRuHwOQLsLsLoB0C870iJYAon72KebvKDywsKJALD3kBnYAgiOecPisU+/JedAfVadAYFyweXpGDelBWT4KZEguOqX4zjEeLsIu/is0n/KQaTUnrR4+IwyWguQ6qIiAKrMgveNFYWxlEV7lI1WMHAXOxaE1QZlVKth6jqgJpCp3c4ZwWpT6T0YcUxDioMTTxnmsrzT5zntgWH55MkuCz+2SlvV4tVx3GXhcXpYAM5/BXcnYIQr4bHBdYfQPH3vvddi7JdIf1+8/zgBzrR7FvB3/pjANPqox2aa8xfPxGndjZsPmu++uQ8QC4hMmycB7aZnExPeYm4Cuhu0RXB+gZT7X/3mXcb1aHMDOYyb168HKOiqO0OhOW3iKZ+Zhm16hY3GTeezzz5HA/Yhz2Uhm+i2CNIOqxs9ZjrbAMXZ5inYhJMyYcqEcxIQHPBTsG8IhvwgLO2d5xS/Wt9uvvr+ZqwVIwq90l4PSZbQSB4GUH7/3TeasxT8GhtmLeAkb5+1Rsa203yYOWea/T2A2nWAbQ8NdgD3nzAWsYZy+rwPgPlsgDVslGeFtXvm1BS6qayRjA2LENvQGP21zN+PNIdnqazI2jExwSDssvZxCufiOjq70IyfeKMZnr5MmwH8sYU9Uh4OD283J49yrc27aO9+x0HUM9iyZwFHz8U8GmC9e/31K6Gt/YgqyIuLt7GpNQ680GFFC3t143nz9dcwcAbHYRS7/sGM3lhsLl8+Cvv3cnP95jpWyYkqRbi22ECf7uHAjR1phg8vkPo/ha4OBw3MtResBR7M8AMn6Ikt8RwnM6o0V0BScrK66T9FwD6tsb2A6quc8HB+giRaARIdVy+BYvGWwqzznj34X2/wWzuP5ftQe8tATe2UveyQ6fzlVMR4znTzVnydLpuBpY7XGe/rArjlPlEMqXrV7/HXnfaEf9p978tgVPXeHPTX72k/Vx1Y9+uT9Fy1Q50cp3i5xuXx6Ne7KYTuvtrPVP4S/I6qT17Vjt5091e9K7W3DhDbQWj9SQsEdSQg4nn4Cm/Q5+wyVhM4kgKmBGYlHb0OoJGZybHop65J49wJ9r1u+uFVwc2rn6j3Lz8WINRj1ulj2lVAllcBaeVz3RmWPl3frw5SY67GA2V79IMVhhFZftEXXcAtrp3nROmjFA5379MGCLp/69VwK8/Rbl9UZOeahUUWNp7HM4ds0Rfu877HQ+tgHuaxjeumm6b1oM/AlL70TwV4Uvqo04fFDnKAWX4fn/N39TqW7aIA33WBoPZa0QYHAmzLbKEiaeBnCuO15/OtsSyPVQC7dn/WhbPaBy+dMXKu5R7qZ9fev5v6n9iM/mwsEOmWyiUBJgdwwivdswtoZSyuZ11O9xGYklCSSSbcx/1+nAPjUQLCq599wsHjYnP6ytvN7Pk3mif6bQRkphoaQynn5OFsMK7SYMdcNZF9xGKoOEWPkV56ymHyHKwyNdv8TIA6GXAz2689Hm2AooCUkcKVbaLffKpN7McYq21zjAOMFku0HgvHTlCwsFRlB/u7Oq0/pnHVvmILpfCZ41SKWvne8lwJaHTsnCvOc7PbujOm3jvqNrX3ofacb+8Vnevkk6pSOKms9eUgrsyzXNMm2Y1rcwXglDW79GO7XbG858+UOVUK26XYPNlx6YOUQZVkI+wHiQTb+Mn+XVargIs2LSMsmU8+lAsdcP2mdBAT2FNkiMrTsg/TV/RNrJmmevOv5wh5bSr6xtFflWHU63T5vt8BY+mL0o89Bze5rXl1jnaUNdX7OnUKSFLLE6U9wecEBsntrNc/v681Z9VMdA3QPrchBol1jJrtqIxfZqXGup2Dqs6z5fWs3xrZHdN69e7vA7b308KOTH18QG0KsAlqMdyF/S6w2uBLjx/axYeXtSqpKmusZnao8zE03fO4Bn6Tv4+9j4dRRtD0/wKszkAoMW6YIY4LZi5x4+DoVPOQWgefXkPO7RDA6giZlpAZAljlQkPEco04RqzA7gPuj/ozrovaYl4bw4Z6V42XnrnyTfqt47WmaudKHmTl64aN5jvGMAXMVmWw1M5xcveyjaQLdIp/Brjqsh4GFH8Ly47smmRYvZb+t/mOxf56e6G1fhdGLP+K18wgH7f88EZz85uPmxuf/xFJmc+akYOnRDxknzIXxWBko9tMDxkExI+ivf3TX/22Offa680WmMz3311rvvzkU+TY5pq33vtJc+mtnzTzpOeLU0j6Wn0sYH+9+RQ5APGzi2++3Vx4/U3S+K+QVUGcSpzvMZJxvzIg8kCBCDhA3G4efP1xc+3TPyGvuALweaq59O77zcL5y83kkZMUvgKnAV8TOJMMef/G9801NIJXbn3X7K09aH76s3ea3//+lxmT224+++Sr5iqFrndJq9+BjNOAcR0Qwx5AurKA+tmLV5pLr7/XvP7eL5vpY+ebp/vIL+7TE9wDdKIjAxA1n2Sahj1kW1QqI35vwSmxkVQHJ+nsuv+mMfcTslcFUcclMFLTZYJ/x3lghQr2zDBefkidnnvN/dvXwexg6iLjt/z4QcTu+jzOIfEYQdV9MA4ZvIKrAKsUr8raAOWEMBrjyUdJIwlnrZwQJeqsbEqBzz2Q3FUYSkuP7vE9BV5wMtRa3SBYFwSbZeKOWaCHk7JNGKtrpF9bpXsbECylO7OYCWgy8aNqHQCmOqL7+whuo3u6+JAgHUBJyvoUhiRgKcFTDcodAFsrelnIR2fbtF7ZdrN8zQDGHIYh52mG+pYrFMZZpgCNwJAU6fHQknxB6u8u4AuAESnhgkVHcWqky1vEaBwG4zQgSvl3WH0+Trbu3b0TX09A5UO8PtK5PBlngQbgtEiS6egCU6uwuVZgay6ZPo/O4wiLl0wv08dl0+4C0sWA4zWJ5JsybdV2QVQ1RAVVpUnL2pum6M44udueYO+wkcr6DIat7F/65TCAnAaj5qosR3UfDqN1YVrI4iOqp9Pnz9hcBeMsBCVl+TCLqoV27N9pQES1WKJUGJ28jX6u/ToFaC347cmKQOguwIpA31GK2RyZPRrtWV5+TJ/cBlRZBFjaRXsVUeUTR0IPVe3MVfp+eRngFQbeLEV3JmHbaQOyEw04ZC8LxAnAhWFGsScrGc4Fk1RgUs3Wp1TAc8krekv2yUmYpUcYs32Yottq7bI4yPbc5b67gGXqZth/p08fpWo6+qcAwdev3yMtGtB9VTkL2apjnOBNASLPh81EES3sR0kGK5Q/fgizGdDUCSrrde4MmplIULggWuFeSQHBY9nA29ilWIQSCyfR8Z1m8skIfUxhtyQ1AcCZwQoDsKSXopaPWjecHtIX2rkrhn23wwK4q/4Jzuok15pHG/fosWPN1e+uBjjvVuD4J13egUhzc654mrLNHFWTRX3aRFVPxdtO8pyvc1pl1fu7t24idH0j2uEYaMsF0HXDsS0GB9seZGA3Mzj9Mj0XkBKY5F4KaX///Q1smtR9nllgV61YC50JtnpgYZDwjA16BJB6DBvWxiyypYNkkSaLvKktehbx63V0g69/fxtGMrIDhy3eNoidMZ9hYD5h/Jc4dbP4lc+8saHcgRuTAPAo40fhL9olW/3hg0fBMhXM9PDlXYpVXXrtFMHLBmzlu2jICt6S/v/kWWh/ugZt4aTOYNfnLrCYA5h/+9U3wbyV0W3xNVm/2scQi6/FtWaRwFBndhKwdNSCc85D5CBM4Zdh/zos2StXXqPv9psv2Uj++ulVWLEzcRJ8/+EShxUwZTlsmmaenuYAx8JWyxz2eNhy5MhkzCGBdte7QYBaNVcfodmsXIRzSZDVTXaV1CGl215/4yRzlTWEqsQjrBv7gPnjrO+nOAF8vLTVfP7lHQS2KawH2GuRuYunpkMGYI+fN54hdzF8snlx+Bx+0izC6aw9FKqaG9lujkyydq5/F4cnau6qXT00BIt0YIrCVOusRbAkOFDZe/aUnx8xb55yXYsEsv6Pw6ZHb3aYBmqjW1zzOafwp08dZQMY42CLDXDkZPNs+ESztjfePFbffGyeCpin2axVr7NqcKkcLF0qpSQFsHqIuRbFq7qenE5UCsyTQ2UwkRwmV8duun4JOEqQGI58fC45xJG0GddIP0dQ4IZsUOL+XDtvyVvr+FHtQK3tYBV2Z/l9eX8JYOr3l3T45Ez+GLCaHIwcvbdv2w1mc3f9OGhWvNJ8qYwK2paaYZYCm3QIWwf77QCz9GM/Z7rui877or9fBoZfctSj+3sB4HbwXK4f1UPzOHY6qAryy7WDyRq+TwpMf2hM63v94NhXNuK9ox3ZxupgMe6ZbS6sqjDVon+jd+Lv5RqdZ6vC3QIgeo8fH+d0hb/1fZ379QFv6jH+oSC7HuPaUDvgUDVGhamZgKb+wGo7CErspgxylMXAGwkwtCK/epy7benOo/L+9vz094kLltlTeV44SM7E0CB275MZyvdRbCYGrQJ/s32V+/Ybg/L8hWFaKn0XMLIN1qRbJLuNqV7F+P7O6/j3mqla23i/563XRjNmaqDnJZas/eFG2V4j80MWoNh7FoC3rL812NIGMSIFt3UoVNpa2tcFdJT9StXniwZ9vZZ3+jmC6O662XnOiL7sPUgHvAU6AwGXKf8Aqvw8h4++RXGpLz/5KLT+z3G4eBQGz8r2QaRUCojF4bRp2KYHZuChFBiTxHBY+TBs4vb33+NvPKHy8QUOPmc5OLWQRzQr7TsC5BbrcDz7rEn1GhW2GH5c97PFHup/O+Pduuar1s0yXwWvSh+VVP3CUi5Ff2yv/rt+egELy3U7dlmtHXHwgE2WsTIGNa6w/yQTFAA8xqlaj0M+qzV/6nnUb58pv6vb0z5g7exhcYDlPaMze/e2ak5FsmW2ddeD9r7n34pd+yw10Oe13eMFU8t8rpnoZc77+cLe1Jae48+nYmD49TKx8cW187Q3Z6g0r0Np7LQn9+gEzHYWhXhPOEoVqz/9vaMtmS8Q9pztqvRzsal6SU3LbcWu7bO/lvle7Mr3D2ZAK0BU/hfSGTS57I0xG+P33fWt2LmgTiIPdf21dI8kDeVLKT1l0px79qXEIlnhkXHKHC1rR+nnti/TXpsTAJjtI3dIbd+v2k97fh8ZpdGrMUjG4QcQKx7duU4F938CV33AemPBW6UAmBO56E/yZtMaoSRQ8nVtC8CqAFcBV3mLhC0LVYltzMFYNdayaLCSY0oCKGE4MAIJamcQYPVpxAJ7yKgNQOoIgCpDUYesWSPsFEWbMyswOIIZWI1xzpI4tYH8yPcv7199fNi878c8KO5+2d/shtjv042K71M2v1g3Ox/K62IYqQec+vN8H0zwBL51wdQu2FrGrF1zoN+jFRv4wce2vTHk1l4BpCNW2gDIu/blh81Nvu58+zGa3RQAB/LUt5V1vh92K8sSiUw1k/ncMSThzMJeR6YuMAqwuTNnkXL7+S+aMxdfa+apo2MtF3VL79+539y9caf5+E9/bh7fX2re/umvmtfefI/siHMUWBwlO5AMZLteeTwWNULaYHAeInb/5k//kUJVXzSnKOB87vLrFL66QPg2BREGPI4N8lBgFi8o3rxB279AzuCPZGBQfAuy01vvvtm88/47QQAc5X2f/+Xz5q8ffgJ28BCcD/LSczAKCt5bbNv7XkJb9eLld5rLb/8crdW3IM0NwqglQxiDJypNUlkOF+8NmN/1wL4MwmFFMIj1xIOkRBQLrDO+wMz8Am9TdvSAw4una9aIWgTcvkvhekhC925B8qI+CKTRVLg0zTjNRiA34aWuT4n9n/YIZyT3F1hN2qpJ7ym+ikZnB1gtO0gCV02BEVxV5NV07KXH9wGe7gX6LIi1vHSveXj/dtB8LbokyHMYVNfq77IWxZQ0Zo3Yf0NHkhOjadLZj4DAi8IfAzhycVgFsFtZIWWeFHwLCamNYPqz4JWMNllmgnxxGhrp+BZRklqNzACgkVIBamTaIaayP0bb1BEZIsiXWSpAsQLotwqrcggrmgAkUVLgCFXYpklxVmc1hG9lUAJ6BJHXNGwcqU20g3wGNV49CbJa/BL32KRdVlKXiWmn29UWOnpIZezH6DQ+2aAiKSw6nYJB6fucBNk3MkkLi0FtVEFUxAlgIQ5w/RkKZsEeBWhxkHdYeK0knopXwZiNYCFtmlF9kPsK+h0GwHzO3wTFdmDoWdF9z9M6+w5g1jbLXrTIlan2kDuDNaxGhtYqCu9p/5GjgKEUIjItf3lpDQbyaoA1c1RE05D21KhF6/HO7TvQxJcYc6QEqAB+EsargKysQXVZlWUw1d1q5wLMG6Q7+2VbdKY8lVHnNYpe0SduemrtjslFd+1zJHFaZ9BxFICeYawWTp2E+TxDmvRBcxcwbQnW6g7PuQVgvkN7ZW/Okq59Cj3LN985ERuF6eM3b5F2/lDd3hcUMjpBf8NOld0Kq3KU+znBZeNuqbuJnewL5u8B3iLovE+qt4uZIN4ZwMBt+mgZ27IQm45nUWcUxFR31Im4jhO+FgLJ2rEAUdpIBdQ9xJhik7PKn9+HRitjqdO0BhAoGO7v5jiJUuJAx3kN7S5tWsDPU3zT7V1oY2PhfvvMFwMRaeo7HICk035OurDpo9jsCUBrT2uk9W9QYdCTbuUYDAiU29ggHX2LcdV+XEwER103Ykxw4o4ilXEcZq+nvN8AGi4iI+CGdhxbnUN3RYmE1SjcxrgbaACqzgDgH+YezuPDsIm3aNd+nKx7QICmGKDxEwpIPbz7GBCdFPWj4yx8BwDBsMcvnuS6E6To30Mr+BE6MtqOmzjPjh2PMl+UMDjKc01Q5dI0/nkcCWUpVteWucde8+ZbZyN1/TH6v649e8hTLK9i3/OzsDCPkW7wHGYowCa25+HKKON0D11iwdlpHBELy60js+CBjodLav9OYp8Cyj77LGN4GSB1mue8cQ3gm8OhWcB/Dy9cKx4tbQCAHm5+/pvfNtduPWz++OEXMKxhrSItMYtMyZSVOPfR6mUewvvACcL5mTvCoQwHC+jDrgLer6ylFDHBZOU2DO09eBilaNfFi8eYc7STU8B9Cp5ZsW+asXrt0nmyAo42H37yTXMVpvYQzNWFk3PNBYpk7WxxYjhEVdBDR5uVfbRh0VcdGT/S7ABi71Goavz5ejM5iIj33h3sIxWU24jDBA94tDuB3+fIKbAxwbLdYw84cRSnjPVS1v1h1uDzr10Ip/8xEgQbPINuv5rJm4Lv6NCevUSRj6HT3J+CW6sUA0EGYGhSxiqSG2zcAVPkTStAiQBAs1MU25MbXTeOT45N+rmcbSfgrUrDygFlCVzb4EowOSonva6I3A9Y7UkHdFWsAlZbWALZcNAMpmx1FY20QZvilPUCqwkw9lUCiN7g0X7q45Tmi0W/+NkMTvQLPMt9o83h7Kd9tQSG9mcHxEwPkTu+C0r3D2jTFWuaYR1g9AtCEgBa/I/e/qrb6feFhVtfp4cRU/pAkKJ8uPS/QXPlrCdL+duA1TZgUANU3THsArPlcQwiyy2TBXdfxTYCeIpRSPt7v1TgNlO6EwxWAV/9nna/9Yx3Ma7ql/3GshNk5IOIGgCrr1cCjH7spbCGMkeqDxUWePRJHp8aWA3JqGKbFWM1ejCY6unvHWA1923p37h+xFH5wCW3wc/U985/fgmEredpgBheJhab9BDR5piCMle9Vx77TFbwHrUUQD+2c78xEmApn/XzhVFd91N7DsXPAhbh/PdqvNbgThtAqO22jEEZK1kzoSebx6Zcp90vMUYV271cM9ouQMrnC+hWQKPyLG1wr3NtwZrS0a1OagNl+qr6RaVQUj+7SnZETBFz0UIsMr8SKB7FRGNRwC/lYJbSwgGqss0S8KJX92ix+e6Lz2JfO/f2O2iBz6IPzmEmgdwQ+3hqc5YtKf2Qfdhh2qVU11P8t9s3bkRB31PnL0TGlvr2rj+JHZzYVUk7UZejW72833rZ+V1Eet25EM9Z5kUGZsvvSsG8eh/st26W99fAqn1exlM/VqZqYZsWFnMBzjv7R7XnFUZxsa2kxZ9AsM6rc5iXgA9fZSxlIxU0pe/+UQF6r7Ktum/KNbr9aDf2Aqsd28y+QYBw4SPnr7RpvbRutMGWsqalor2JFFHrqOrzlxocqY1pDDusVlMf9aMA5/2c90w+QSrWVF49e2xmeyXxgALsmJqTQM30bNlxisdIvkrHVgIT6PoycQ2+4n75fWnudFmBvYPZ6xfVa4vtjKwNbSrA0JSVlIDUAmonUNW/lzaVflEP1McvmZnls/aIZJbILBXUBt9Qz9L550uJvPTciVX98mFTKVzWfZK2rZXn6Ldu9X/+qg/DhtNc1Tszbd/aBUuQyj4BWF29f6M5PCSwytyC1WcdG+uTdFLUXSeiKGvyCQWjo6BPZHWmMTUu9LrBWKVejFXmLV4VdS5YtwRWDwBRn6Jh+fnVjWb1qdmdMFbVWSXzzSKxyQcHrxBcTZteJ24LRmCwoWNU4jnK+NT+Q304F7ZTrQXd7xPOlK5UIM5kh74nscfzZts1z/hdQpW61y32G2tnZcep7ZnfFPacwLoaVI3vC6s0D2K47lWb28/Y9ufbY1//HO3M+7PfT5NBKjnxu8/+1Nz48s/N3e8+bob2ydIFVBdQldxjTY148vAhYFuaDQCJTzzxGeNCGAahZoDY/FhzmfT++VMLzdzC8ajvcYIizRuQ/G5eu9n8y3/4Y3Pvxr3ml7/9h+b9X/yO4sTHAVbHmycyL40NBBwjJV5JAPAmMrUfXLMQ8npz8tzFZvroAvwW0/PBdsBd3Cetu2LqvNqr17/6tLn33Rfs/3sUznq9ufLOW81pyEoTSOIcgiRz8+r15osPP6bWyHUyHe8wB816tVYLNWyQEz138c3mtSvvNVcAVi+/9TMkCl4069vghzx8qEe7R4TkSt5jjf/MYEi4ZqzHYYdxMCO+iVSfBE5IepxahBTgHjHyUwhJslJXIIY+uHOD/gHvAWu0UL144wv008tBgZjLGLGvB336NWJjfiV/kmwBAGPxmYWTC2isAqy6cKmzImDiouMHPWUNIzEQK155XnBNwZY2agqxxatWSIFZ5WsTKQAB0CU6annpdkxsJ/gMjKspCgmZ7vKckXcjEQwKRizNHiFlehSwRxHlKdKOJ3mvAFNohjBUsiRNi90CyLXi9pL3A1SKlCquOczGMgCbyy9ZXYJZ6jZaBV0gSSkBi/qsQ2EW2IrNis/J8LS40BrA6mOAQos06bSPo5foIjQhIMbgROdhcKNUvZ8WzCMVWrDWCb4CA3cFBt2JBaqcz8+zAJEaDUNQgPVJsLjGAd+ORzq9gObj5TV0Ie8hJ7AcoI73Vx8zqjwK+GIAzjXHZBjQa5hFzbRjCyqdIFX4AtIE+4AVG1Qsu3mbKuYwFq2svgtomiplJkRewNRiRpMw4dTMMD19A8BKlqisQxmFMoZNWR9UmNjiUROCJvYZQSoGFRUUMVZFj03/n0E+QZag+qyPYdXZf4KRLkdRDd5qqxikrGVlIM7CEJ2hsJVMxnUYhLKVNwXWAVRH1G/h2V2QZSwHIxBHQb1b2bimcQeQR1+MAoJrmyM07Bin+WcQ9L9w4WwAhxYyGwUQnDs638weO97cuM0EAYBaAxR8vEgBI4uE0VdzsBkXThxuzp0XvCRVntPe+/colnTfyvF7AHDHAOFhGmOv27RhHHDV8d+jCpxp6/bpyNBYs7YJYIvOx4uxo7QdEAxQfAY2ntq19+/di1Rp09K1n0kKgAlSKnHgJj5Hisc6dqssg0xaF0fnmrYqWzICFH52fASYdRA8NFDawQV+ioOHhYVUzEAnVoBQPWHZjW5Avn8Ce7OtOmrL6KPagQJhprokB45xxW6dFwLUnkhN0TceHJgqp/aOJ5g6Gw+Ru3CeusE4NvZZFJzDtrzOPoxMn9EDjMFBUtNp5xBOgiLpyj3IWL3J6Zj6pabSu6mqBexaoLzCYRgfG+iKDgzRRuxklD7b5ZDAqvQehh7ngOXShTPNI9oxyZz86QdX+HoDUPx2c+3q3ebjj68BjgOi7wKQutFA4x8C6HRdUE95fVUGrfIKbDwsphbO+s1v3mHTmWcOXm+uXrsDQEp/8B6ZldO0exCwfBX27BIazR4unGZj2gZYfwi7dJZq987JLQ6QXEdkAsfGSmq669TzvUNce6557/03APvnsYebLNKsU5ww+7xu+R5uWMvtDTRlX7CRffbVjWYJxuoIaTfjiMerwTj6AnYorP8R0n+OzrNGsT4+QqP68SqHDx5CoUuqBIcL/+gochezahpT5GkMG0HwTSnfQfpji030MYzYA+b+229fbt546zXYrmvNJ59fY0x2mytvnm9ep4jU5599ytrJujt7qdkbOtE8fvKieYh0yxxjNccc2EW7tdl5CIC8yeYPIxpwVZHx5zhXu7sC8zvMOTS2Kap19/7T5sTJyebvfvM6GrLLgOCPmpPIJRyCAa5+tLaxwXN8++3N0AJ7wfqzxUnk/KmLzcTxD0hBYn0bpADX1Klm+8U4LiSayGzE4YRF4JK0hvK2Seen08geh8W/lyAnO17pPd2KrfH5YAGlog49wUcOQOPEP5yr5MRF1fTstL0KWC2OVv1vX2AqZmw32K3ZVvGslfNWF3DywCY35yVgNX2mP7BaB9Xhl70CnOjpyHBNSiGILgunHSB22kqneCBhOSgkSQAAIABJREFUM7oOtEFb96oJJC392g2yok2x3vfeJ1yQNMt6xqgOZPJfq/Su7HS3+rG0wqIwtfNdj1V5j1eIVTU78+U9/cayDg7b/de5XgHXDApy82pgNVhs2SbT86RXKYRSM5x72sB1Zdr4qlk2nfE2KPVpW0zZl8a5Al3qv7XHun4evy+gSl0IrgAopT11GuurgpLKRDpzt/R5Ad3CPvxl0Un2p3rqBzDA/MjAabw1f9Xp8MXOSjtrllIXsIlQrBPgxbWqdaX0g79TUr0zKbWbsK+I1tIaU0CW8KWTQXcqc2tjtje/J8CFvOaUIL1U9y5AVWduVQyc9rj0jGH0QYthXtlL6ecIWl0P8zyswbVyT9uiH+AheGEptsGEui392D3RZ/keZZ2ubbdcrz2v4ucKWO2u2ZmZm/tQ30j2X9L1TOBJu39qO3T9D5ZOlL4QhC4AngzRVFDmEBJSL8jCGDOjjOsukrF2HamgQXyZ93/3+2YXH3sVP0HdOX3w8J3z/lJsINprBo8kFux0Ax9jiToLR/A9p/ENB/i9mUmxt8SUxTYyGB/2Jes1r49tQKL0RbHlgBhaAEB7zpefa2C12Pmr3uvvI3at2hEF0DI5QIAvbCUDyTG+vL+ts+zv6+JUpZpyyglpveiMZItpNnf3dudnqfrdXfP7tb0fqPxj74vPxFh0AZu6fwS5yzjUUgCxSuW5VM+tsn4kgoO6ppA0zCaLn5U+SKSIrl2nxS2KNmEvSSdYSa8U5+mHG1fYtxIwavZ6v30qLsZ1BEECQkrNzGOZ1p30uZIRkPq0ZIwUlnmsT519uayTCeQooGryz9Kr3tPr52u3MdafuF8ihqR1P38f7eKKkW2SwNbyir1RYpGZo06xsL0EqphhtossR2TrqaUYmYHEkzlzoIDUsUJmcDMdqCUAOT9B516v2uvrNav3PV3AvXOReMbKjtNTl8GIrD4l2pYe3Gq++OgPzT00HaeHKQqtFEAkbAsEd4HVsqdEP6QNMoGqASrJ1LMAONckBhRYPQYZZs4M1WCsirdAXqHYc4NM387AePP1VeKfNfoOnVUCDIJfQUcP0+xWYlSBVTVVwxm2nxPomlirMcI9MkT91qqX7bP22cpVysF2umbn8MV1PltXUXZN/lz6nP8U88gucdhwWoniStFPpa+SH+48T8Bq0hgt61yx6Lyf5zu0V5u2Pxr3KY56PfB57MuvPMgLLViQUYFuyTpfffzPzfUvPgTI/LQ52FqGsYr9Gt+Ck4wiFTjGWEXGLjZsQXP3CZmqW2QSb5IN7lo0xLiPEE/PQjKapybKGNm31q5ZXVmJ4u6ryOftrG03f/f3/7r5zd/9q2aKuhkT1AZ6yhoD2hUxsX22BY7y6O499MO/jWLg7//6180gBao4P+SLNTxKEqW1ZJbsbg8EPvvojxTI+gsgJVmUxOS/+P3vmzff//9Ie9MnO5PsvO+tDbXvBRSWwo7el2nONGfIESmKpCP8wY5wOOy/zmGblmXRDFn6RIUjHLSD9EjkDNUzvU2v2HegFtS+Fwrw73cy896si0KPLFVPDapu3fu++WaezDznyec85yMIRfzdgtwUIV58NN98+u//obl3A13y1UfsH9b8gKz0AmAV+cvTZ843V9/6IEDVN975GKsfbJZh5O5awNl5Kgjutwda9o3YmfPIgVEzhz4Rd/U7ylqZYQMp6jlZ2AfU6xGrXANUlY26rpQl8fwWGeiRhU/GtAd8Zg8PgUdOQBKbAIsY41+zb7fBudz/VzhY3eQzziuxmbNool+9cpU4+x0Yq3/xz9m7ZakCyAkCWciKf2Pil6imGGzePWSsvgB424Nttk1qqKzSNRq3SeM2AVafrT4EeHhKZyvwrnaBaexjzezUKZiB0wBtfA7QcRPKsJoEHnb1AFiIBvcD7pgKbWq2oJ8bgSn/Fhgyxdw0cXVO12DYuZmY2n4CFHyQ7y7SSgVX1SQUbPWznvptwdyyw7bQbd0HqbYglBvSSRaYadrjQrsC4PAAJpxAlYCdOiYnMMR+2yXKDRX6BTTlAGoAG1yo/NpEw1EdxxcvOQGjDROk7/bDNlXzJqq9A4DMwOC7dPksVcthpDF5ngL83byBnMCjVdqWU348EMc8ZOwKLgu2ugBIjXaKd0dBJ07KpZSykB2A6ltY6BDAyGEKIDKnd+lsCGIPYhh+W8TngG8ZhAI7Mlx9zTTicVL51VdxEu3vq836IvRkRwG6LMxlZfgVWLFbm6Yg9AOKjXPaN5SAUDasIcASTyrUxN1GF2Z/D6FtFmJTuC9TWd2q76ZlW8BMrVn1dVeY0KY/b/P5AIriJAFwD7vzZEY5AFmyB5EapG6oAKVFvaxUxwQSrGdDUC5BTdQhbMvqqZMnTweI9/jp02AmC2DuKhUBUDoJa3B44CVgnkw/0z9SQQOLYvksSh2oW+pBQNKjfRFVXE/P0j8M/wnZzPxdrcy7j9ebmw/XaJPAPIzoEy6IFE0D6FyCCWmfuKCkvdsTZhnCgJqsQoNlU88OtgxHWbIHvMdU/30cAJnYqaqni3wTzpSMhjEOGy5fvhwLmdrAFlHblJXIe+w/U/ZZDwKcd0O1H00vM/D2pMY57TM71iNspm+/RYq6Ve1gGstq9RRYoNr+8ETXz0wAhGlDapaqsVtO1S10tmEhNf4dpW8vXzzVXL12PpjLOjaCtKZ+30DzxQJ2XZxu7XOosowO7RDzfIQ5dMD68bIHTdA5isNRLGx4fAgAXhmAO80WrMbzZ+eaj3/0ISdL3Pv+HeYGNgUj09PrZ0sbXHseEez1Zp4U9xXA8W6Yrf3IBXggoy5qF3PShXCUBf85LMpD9FvOnBlv3kFXRsbqzRt3YIJymGKqHp1oH89iRwL9K9jANgc6vTkdSbBdx1d5DgPLbdYg1y7lNgawg5cUXVqCQWu/nz47SbA0mvShcUiGABVPo/8sG9g5sIwN3bg9T+oEhx4WXSOlf5RDCzV2hnGqJrjH5rMnpCTQ36jGbzC3n6xSABDgchyG+KWzFyiQhRMEmP/kyQOWuW1kEDjxHOth7qIhzXyU637p3Fm0mg6br774LhzJKdqwBwj/ZBE5AZjzl66ea9798DLFpb5k34GBfPINfKuzzeff3GjuMdbDHH58SF+9YJxWF5Fk2V5kvNeaS5c8leN0m01FTd6VFcb8kD5beY6O6xrXGWt+/geX0fDtar797kGshf1qF+MMvMPppafkX319i+/7nIr3NbMwvidOXW26x95pHq+PUI10EuF8JEa6RzjEUJcuAasylYJVE05ShkxK9Z7sqdQOWx2AReAe3tJRgC69mNkVNXBiAC/7P4O2JUBMTlgC3F5hLVTeVidQ+4oj6ee9bw5Aa2f8VaczHZzENfMJenLMj7Yhfa4we496c53AaoudWb3tOEcw9WEd7KZgs/4q97Wib7pGcojj2cLxLu/OP8sO6GAClEAjVswKXE0gk4+VnKV4X1z/GMe1I9XLa9XXLa0QWO0EfIqttMYhdl3uGWyldhB0XMBaXqvHsvO+5fpxPS/L9VO91fZXYdok3yu93jKpwtDJb7cPIqjIUUF0UQaWkj1nRpIBqjacwdfj2hrvL4y6o0PbAmtrsK01ttV7O4Onjsu0fi02Vv8b7a7a/8rf2gYU7fS/cE11rMO+2p3VLuyW+rhl9x1zs/RVa1xyC+s+TMFcG7RuWXFHwCSwmirHJzJC9FUGV21ZAuoyXNEBhtZ20vo5g+Dl9wKYFDCmZY8d87DMnbrvW/ac01z9Ww18l8/UQFnpkwKm+rs/F8as/S4Bo4Dq5bPHXqMau9KuArSXtpTnKX1f21Kpvh32YaDgGhCzog3Olnb6OdsoWGUsow9dgDjv9TobTWs7vmaw+bxFAlnCKs3Q4dlNxR0/wYE3e9m3X3xBSuWDZu7Nd5rz6MwRz7Kn4ysEc5AYRFKCH8x2Ygzk1Uw/VuvQ3+5eR1aHGOjt9z8Ivy00MmmjNREEU4+AqwJNgiV53eicW60xjrU6gwcFUThmIh63zidAq73WHbdutuyfH/TVHUdjK4kdBvrqzcnEFdhOe0DiFpe1qb5vLQ8QkgmF+f4aYDW1rc1Ybe9nvFYdrNb36NxTSvs71/Dj1vS62yzSE7ZarRExb6o1tazDMf/DVtv22WnXPqs2KrvXftNOyyFFOpisCxElVrcp//rgftZ4tZa2KAW9OsfvuHUg2p2fJB3wpb00zCVAnmQ/6Vrl57Tlp323vWcdWStboFaamwFSVWtu3fedvlH9t5Rim+7n9SPjN3zwtEcIQMV9M6PVa0W9EcenxdL13mpKCqjKBJagJEM8Fa3rvH/tG7XXsnz/Y9br0j9t38i+Sl2X+vKYhbkajFfuH2sZ7RcYFmQ3m486MYsAq99SUf3W179h7SG2ofAt5e3wG1IM54hkCDn2Qb/1WaP3bAvfiayTJGgGielkq4YcAMCqmbktYNUAApxmD/zkxh1kCOC2PEdnlaAIAoggqwSb8C5ZhyCtSWjIflkXZLLkhhh1JJsqByudtp/6poCk7U6p/a+WHZe93Y+4n2Y/rC0LUQ4D0ty0bWmfKNFBGpd0glAEe9J61AJV9UXz7+nfBK7Gv45ltDa/rguaf3/FCc722jn2netRsZ3i2cXd87yTAKVkw1ef/KK5/vk/NEv3vm32N+aRckOyEdLhxMnZZnr2XDNNpvAQhDnxMtPZJbR99+33FFR6QJanMSdxKjGsB4XiRy+IQdXBfUkfiNsdQrQ5FBlFCvM99q933/2gGSdTdBzsaRDW7BQM1wHIVYtgKd9++Q3g5+1mnSzlydkzzdWPf9b0jRJHkr0b2dHMOeNibesQEtoW2eXffPpJc+urz+MaJ5FCfO/HPya1n+LMsmolDoEL7BFbf/L/8py//RRg8wGxJYWsGmLxF0gZwMqenDwJoPp7fP8EgPUjCnORTSmpjWtg/dhjPngsfacEoVrlrhmA01HgDZt9AQlxlQPMZbIp/d4IEBWsEsxjgwJxO2BWyUZY10zrDzxK32GwGYHJPUONnNlZ6uQAZot3rVBj54mSlwCrO2CfYl2XLl1uLl25TEx8lsOKiSAvdv0Pf/G/Ip+YmJI9dJDfAaxqQLG4+m9e3ASEabSLm2wpi+KkwlWLaBFQ5X7hSSpiRPGqPSpoeboqCDbIQw8wQSfQHhyD5TgQabN0kEASDoVGpmbToRXCZMwGGs+5DJ9PleoT2BNVuwA6BSpCigDAYR+wyqJU3QA3FoqBu851LH4EWEfnRMV7QKsV0rAfP6IzAFhNs5cBN0Ta8ISGpFg0118GXF0HiFLz0USrlBrEyTcLRw8D1Uv7+gE+hkJ71errvYAL6LMiMrG2DiOUfz1ZGAZoGoEVKaDmBjrGz9NULBdgnYTd56SVQbq56QkDVcR4zxpAkunv3YgAC3gOcHqknIFtHUUv1nHoYYHbs5ATpw6LS6S8YzAW6hrmNEKcV1HuVHxKLRnAMZy4ERbMQbQ71XRVAzRVmAe4MfU+Ko7D9ASsETxbweiec1owTQX7cXQX1axcJpV56RnIPhq1XSyo/aQsP4dhxmrL+B2wUI9TNIz0YYx4fQNbQKNCsWPBZ1OkLWJ0QPq8C7wLgcDxIXIAqwCr99FMXQUc2mXG2eaQL6DNQ0xIBYE3WTD8li1p0NKLHq8Vzt1NknZZ2rn7+MxpdEROoytiurzFrpaY4A8f3EfXdSl0gMdgLY6iATnYJyCsjIQFgih+NYPeKBIBSizI3E2ns27WiT3laYQ6omqaCKitYxsrnJw8oyDP3j5g2pIgMeLSADxOPungwUCWoYi97AOuacNbCCFb5d3DhkEAWk8JvbaFivx6wXtL8OrYJZv3QWU/wOg7dRL7YcHj1EcNXWUAnrHwWYHOAwYX+liYQ2PJxU6tU7QzcXI3YewK2rpxO7F1XGbYYH/68e8xT3dCvmF+fpHXECxn4U2i7pT442uUBXyWAkQWlltEO1PAW/1aNUNDK5n3WQTpzbfONn/4hz9GL2UBFvezAHVlMy/RxqcUaFI8m5ySkJEwNV/mt8C9mptDAIHnLpxppk9NMBc2EeC+yQK43pyBgfwuafUn0XNdha4/jVbLKMzMfQDSu/cfwjbeYExgNSKovso8WsPJtwqvus3drgOkKdinai6PMCdfssgyhYL16wb4/fe3sL+tAMx7acs6nzW1QgaJ/bcDCOpY6FsppdCPTVtUTkDVoMj5qPA7v3KQQTo8S5lj0wUY2isAC8v9HVihnLFxIEDBMDRld4jCHsKSngU0tiDTPFIJyzDAdxgHBbQtYPUGKRs9fPaQ+bXGevSQ/lthRzmEMa28xxQHL7OsWdOcIH7x+ZdIjDxozp4fQM8Y2wPMV+f1kDk1PWURq3PN99/eYb1Yj01jj41tEXB7j754/0fo8Hz8dnPn3n02t+fN1Pgc8h1vNA/nH6HF+hXr6WBz6cJbrNcjBJL3GJfvAIs32IjRoL0wAiCPZEIw4fexoXXWQDfyHjaaueba1Ynm2pWR5vvrt9GyXaavhuIQaRC7V3LC4HGHdWH/JWvX8Ek0WC80BycuNst7FrDioAF5AU8pu3uH+VY/2FS1dObsyiyYYSXSyks6AshpuzVoEs5aIJFh1q+AounV9uvFmQpHqICysVNlZmU40u3IIfbm4lZWrx8XxGa/tx0EHxOB1OBiRs+OBVbr50yBSA5AqiC7PFs8i+umDnnd9h8IBDrb3wkEl2ume2S3ugZjfwewWge/xwYkbU82er845oX2mYCv4qgfTX8sAX16vNS2xNTJjnd+7mIndZ/HbbPvUwMXdV+Wn3/X3+sx6gRWIyDgZlEah3YVttMr98kBXmEaR1sNnDy8lmWoo5mDD52Fws7wOhGIGLDn8a/tvNynDmw67aV+z+uCxjqob4E7VZDesr1j7LKEoccFJa+APTHaJd/LMToeWE3zsQp/8lRNMZqBVjsALjZdA3TpmV8FVo+bz3HQk3Vb4xkM9vHDnIkhscVrASamATgytJ32H9dPzUufyWPq+2r5gBivo5dKLT5uLQmgt7B/EhPsyPqSP1e/dmQ89c/JYEmZXglQTSBLWfHywVQGYMP+bF9mbNYP7PPUOpLlwKsA0WGvGYj2GoUl19necs2a6e+hse8TrLLfaxZ1PVePe3b36EOyjxJjKa2jApnGAQPs86O9h80qaYsPb98ivtlrLlAYZGT2bLMOUWEfkKGXvTkqKRtsqoNoAVD3Dcfbvnf/4vdD/LFVyArGCRevkCGCPytLNb6cx3nmtlhojnE+jPEaxxWaOm79KfDzEWPL4+z7Ow+BioZisaHj5nnsLwKG9LEMVXX4Ix0VwKowUl85KOSCSkmV+V/G375xjMo4tcYkg3lH2h0HcRnWiZg0QZzpM68HVo+bD7Vd1zbR2U9HbPY1wGqgM/4vr8WFmR77RjWnErsy9XkpPOfPqTCV4ESSNUqAfnqf/eo6JTjot1+SFfz2PaUQWOm3H1qXO58zGKvRnWlzLctS27baTNx6yYp75DUn9lHHogIej7Qh2J9l3FILajs9bo/w0qlIVQZ1aZ7ZsZHZ0bpP1u/M62habpN9JdtS+iwx1rWtovNrX5f15Mg+37Efda6BdbuT7cTynr/yQW+HL1X3w+t8g9rn8OMhiWiKcZarGideWUbf8cbXnza/hbU6AeFpENb8CfiE1mGQJerhaczz7KfYuNjr87pcNFZLxoeHOoKp1rIRWDVt2d89EBkgzutBPm2D7Lv7j/aaRwusvd3UUKB41SHrfQJW48gggFVWvPC/Zc5GQI4thcBSOpmqOynizeO+6n4qY1jmZ2ROtJjTXj4zTt1j8jg4yZJ0RA2sJttpHxQlGy9awekqBTy1mZmgEGBqbnpyDlq2niTHcuyR16H/fGC13KIYk7KHEnf6mutf/GPzLeDq2pObzd76QmAX58/PNT/5+T9tLr7xXjOCbOF+1EyhcDjY24M7t5svP/mETM95wMAZsKZZSIOn47mtP7RKnLZI/Kws2z4EoT1i1wPwiBfgZ6PEu0oqzpK+LvFmEMJaH7jTNnH9BkWlH997zPte8vcLFLh6q5m4QmHn8enA18Qm3Lety2PB9WUwwO+++Ky5f+P7ZhXbvXD5cvMuTNXT585HXZHn5n/zmT5Yq9YU+s0v/l3zxS9/2WytPUKyEWAVKYDmpfVgKNbOOvfO+x8j3fgxz/wB0gPUXkG7fBtC4AtxGvbkyGLm3oP02aAHvbTFNixTy+YZqf2ryNg9Q6Y05ETJcjfD3vu218Pka4ivmAU8TUGuWdp6CgD55KlZcAAkBclcFkReXHjW3IK1az2aHcijBL5IYQL+XrvWXLp8Kd6rnOgjmLj30bHt+h//+b8gxgW80QGM76Sx2nIA86SNUyPpcDHxYUzKbAM8sdECqg/v3Wnu3b0dDLtuHtTq57IXrX49bNV6JugwoNCgJ3QYUJ+aTwy8gE/RmBHMks5vRXRn474sSwAGwQoX2CFAxhFAnEmKoshWVLdRbT91Ul9CL+4leH8OyLqDIVhgRW1PryVIYpryo0cPg1mpTqK6l4Kr41G4aTTaLbhqoasVqNIyVqMiGkBKr1ICgCXS8wcAP8YBB2bQqPR0QRaiDlU/LM5dUp+XkBVYk6lKAwSXTEEYg705A1h5BtBkGDDX9AT7eBjW2QhMNdmYCwBQFtiywJcV5heXtgA0QdQBucbGAZRg3UndVx9T1bUttC7m0fNU49MUc1mSgj9rqyuR5h3OJeOVAMmeAG2fIXewip6khcR0kL3vECn+Y5xAjFDlXpB42wptnM6PjMNOHYM1y2LuddXc9ETqBQuvKdYCRC8A/kwdt8DUBFIFL1l8V9cWOX2gAitjPsvkHgIgVkpgmWexSJWsPBnJe7ymTquMQTVpg31siosbIAuqAKkVVT2N3IBVeQB6pXPvQJ2waA+T036PRY9nPHvhYnMKtqHU7SQRQfo69rcGHd0qdt1q01BRsRum7w5sQ5nPOifqt56cnYDGLXiIxio2YSqGfWR6/zq6sK7vo2jCjrMRqeX57c17zQPAoucU/FFGYB1gdXvbgmBKBlBsiXEVFI90+yjWsxOApOCqafsCcjKPLYymlqsbQyk0FSeWoZkie9RDA9kBHjT0AQjO0saJKJBl23a57nP6TeAnLfTpBM9Tb/vK14dZoLy3bXB+mebv/dwQBVLdWE0j8HRqHMaoshcBXYXjYpq3LGRP1hNbWrBXOj8rG/Ml6ZKpejI01Atjda45SxGopyxuz2CERmVYnmGT4lA7qE57Kut4Xr56vvnww3cArE/wXhY/3ivoFg6obGzGZhuG8zSHHqc5jBhEKmATyYs5Ci198MGbpM2NwYx8ANPyJvbC2kIxpgPscp6DhttsBIfYRC8nry9DvN25wEEKm9MQYx2HPPSJDsAN5ABW1rZiHg8zR8OJ4+BmdGwipD02N3ZZ0x6Fxu4U91Snt5+qFR4oOQYC6KMcFi0ubWJjz+kfgGl7je4ZGjnBOjVKcbAx1pIDpAtuAHpTTI73P2N+P+Ng4dyFueb8patorT5oHjy8S+dsAyRfbN66dKl5fPsuaYeA5LDwdynUtKOtEcTJ8j/Y3YDZ2t1cO69eLEA01UNHxw5YG9HowrZGOCTRqfJAxPFYXz9o7t1H3gLG7KVrFIWCzL8I210w/9rbVwCBYWIvYOf79Be2c+H8jGedzbdo8YxPXWSMR0Mu5RFtHOTk/BSHEX196MvA9h6IIm+k96/to2lrMbBDisSdJSWCg4qepCndA+jc2zcMwDrP78txoneGZz978WrzbLO3efAURsYLtKD7zzSDU1earoFxUispetE9yNxmvcwpd5qHRdReGFgY/NrXeZ/sdNSLQ1y/HlyLygk+FoSo/u49Oh3r4sCnP3Q42SXqcCYec58jr1UBQX2PlsteO/wZnEygSwrSEiCT3t2+bgY6dLg7AJbixJZ/I4DP7+l0amsnuBOEOI7Z2AaHSrtqQCijRKml2a3w4ZPmY2m/96lTj1vtT35x/mozVj3gTU5421Fqc4pSn9R90Bns1IBW7sXqPnk1jQC5jci9DtyJ18uY5H6tA946iPohYNU7BTeqto0cyBZ/LMUt6dkC+HEe5MhFjdmIl9MCn0zF7rd9xj7+rerzepzLz+Vwr9jk6wL2eqzKe4+bg52Bam0/R66dn6kEVsUuWvZaQLoIeLJ9x3rwKrCaZkj6CrZuubZBYQb9aoC6ftZXn6Ho672etVwXr2rZXTZ7218KHUgUiP7ILOiWVed5WGxSky4AVHw+a07WgGN+uOOGsDWnWnMrdPfS3GzZisBvfi3iSG1PIDeYtwnsifRJPmvmkEVf3O/0Ww0BSv9F0Z5sZ/ouAoItgMnfZRX7zBkMsk0JOEr3iDbq98d/yT4714Xj1onClvVf/Th9Da9X6kTUAF+9FnSugy07Y787jOrBiZHnIV4Pvts4xAWLdzz47pvm9mefkwl3ovnoz/68OcSHWOSg/AU+9Al8kC4zJ/TVgrWcGPEWX4rn9NnogwNOXhefzkfBmEG++zgIlxgSMUTEV0k3NzH9M2MqWNm5T7MUQOegdwIU/m48U6+MnZ+p1/wCTqS5nwP+PE86180iS+HnC9O0ZjaX8Su2HG1wz86AerGF+jNHNC1fw1hN41lLAuQniv4+itx0rv31s5f2vW5vKO+tn1uAJ2UIpK+WDWUHIJ4pgzyOW9pbU1+WlHVJNspqFSC6PH/Sn/Wa2m5i7haJhALCFoDQf71XWaNf6eu8jpS5Ube17oME4KZ9Id7T2pfL8yWwtXw+6VTm91bzs15POvu4sP7K6y17c75nkCrtm+l321NS1wNIjbYlgDlsKdtFxNy5yFma78m2CpgaGqPVOlD6qAD/9fjWc8CfjzJ/j/p2BZys7ea4/q3HpO6Tesx8vbbROOjm1C0KzkVqM8WqiafVfrz9LUV+KBo0REw+3PPfGp5FAAAgAElEQVQcRh7Fffh7F0Qvv16orRp+ylHb9DeQnNaab7uGrKdCTKIcQGKsEtOGxirZn8QlJyC9rUI2f7RwAPmDeBZg9QWYill1zwVWic0csJ5grKq16qFGLmDlnuwxVAbtMw+0sqFiUamdnX5Bea30qfOmLUHp+7NMlH5P3sfKnhHujnNNWw47KntJupd/52kScBpzs7SuAlOzXxRat9G+9J7oY4ncvtb2BuPvnV+v21vK+zr/nn7Pvhxrf7Dc8Wvvf//b5tv/8ItmAzlNGaszEOvOXzgPsPonFIy6CLSeQM1+QNHHYG63vv2quU8GxHPiqvd+8lNk5n7EmE4F8XAdEHUXzOMF+NUShJkFyGYbEKTWibt3iAH3NldC4rIL2zJB/ATYRbfsU/Yz622atj8yMtm8BeN0lvT8rpPnmuHTF4i/+Lu8L9osLjAEZvLozq3m1//u70jzfwD+00c2xvvNH/zRHzc9YGNL4Cg7YD7QE4MgJwHt+9983nzx979sdtaeNPswVhuA1S6kACz6/JK996Mf/2Hz4e/9rLn85vvNmYtvwFYF02GedHEYJTHIbHm/I1MeMtcK0o8eWi4vPAZvIKV/n9ouENvE4MRhwhemxwc5RBiDUDgJgWr6lCDqaaQ6zzbnzl/k+3wQRzepo/IIzdUH926igX63eXj/HrjXs9jDZyG5nZ+bay7DUj0FAGt8+uTpAjH2wwBV9yAbdf3Fv/iXgMhqq6qrmk6jQ181WXiimPsjWGsRkdaA1dL0e8HqWWgg3gKlvnXz+2Z47AzI94VI7zd1/4DU+5ewW6Xn9gF29bEQ9HJNfzbFRm0ZLXcbhl6AP8zTXsCpATVZGZADRm8TYEgC8EA/IAkizoMDAJO2y0kuixEko4cT4x40C3d26RQpw4Cce8GE9DQ5LcZefwud1m2YbfqqpmoPAtYO4CxZQEdwb4dTWEWuZbbZTqt/+/MJNCT7of2mCuVjFIiZiSp7sm91NAWcTPPdAIRZh+a8TrEZU6BlmPYA0o4AtMySYj9LER4r2e9jPIKgoZODMbtty7x9KYOLa8o6vE5K9D0GSgatjF2dJYXjpVMPDlrJHuYhoOa5udONmqMaj8j8KgZgFXjBVlmREdC6fXKBfU/YrVgeaSwyfNB1QhG42xMIJpGg7XMmYhcn9AOASGOTA0w4XsU4va9s011ODtSHFTANNRcGWzbfOJuBLOANtT8DnKaw18RMaLG68UWhKoAs9TdlE+tUbsBI9XTkOe0RQFdfVYDVCnip8q0rZmKrJdo85sIJglKLgo/qoTBK2Jx2dyp0Ml2cTAdQm1YwTbHvhmc62EMgGXvcC/Yo7F3uM8QpXp8FiEYBwgBWRwDPLB7wFA0SU5wt8qXkxThUfEHwIYpkqVO5CNC3CQi+pe4HosoHsFejCFlZtDMY4ryy0QKdjmFasA1SSPeAETzNBnfSIlIsTtrmGoCdmrS8lT52M3FzJHgwwKFPUgpQqpj6QjYlc8jTnRP5RFYnXfuxn/ZsOwGH4Pwu/x7ANFWKQlari9f+ARIJbK6yIKMqJvNQqQIXIkHtUZ55cYGDE0DXDcYutGKZK8kOAZ8B+0yx74bRPUa/nQOc/ggN1Lt37yEb8BTgl9QVjFRG7zaAm2C6a8j4FMWMLp0N9vYhqQoC3avLbADY4S59GixeTq0mYaieogjSBGPDOt2cRSP3ww/fR093hgXsSfPXf/23sS6dIjWin8rzq6Tj3bz7MBiUsoKTro4MYQOY3XAsZOY7F9Rt9rn2WKOcQ+PjpKBjN2oLu15Mz6CXgrSB77tz634sqLLHX8CWlbW+AUNWUHyGAlfPD7op3nWPz3MoQINGAVNPnpqO4mcbFiuTuc5BiI7M2XOnQ5fm9l1OtbjPBz/6MWmEG0ga3KNvSc1483IzSp/99rMvkEPA7sZPNqcvvIHMxVyzyjr4zbdfNw/uXkeLdRdwFfCRAwAPNa5chTVO29fQdh5hDp6aHoMt/ATgeJO1YpLDCRSasMHpWdabYdYJ5ihHFHzuTVIYLlLEbYUNapvrslYNozk70kOhq09JDzlH3w00T+ZNmfBwicMUDrcO2bTUrPHQaNIqprERA5BaII/v8XEC0qG0dj8nnX9wiKwAbKyPyqP7zNsd2q1O8fOes6R5XAJIHUOgHEeZolk9jKWi6Ac4by+dUxF4JyDpRZxkC+cbsLo0JPenBkRqUKs4NSX4Ke5Q7SC/7meB1eOApRYAkoPP3IDaE8+pcLltqYE5oKhey43rBBNqhy3alpkl8XMFrEZIVD1/BJjxnv94YLUVAOuwdlALyt/qIln1+4s7334tnQCXtSQBQoWDFZ2Q8MHQsHoNjaHTW00ebf56PbCa2tAer+MA4E4H94htFMe6uv/RZ01/ONYedI4FJbTRzOYrRShbzri2y7hEWnjy3IOJEwcD2Y5iLP17BawW/7126ksTIzU4sjezTRUwJiFU/1HAavlsGftOYLU8cw1uvS6AqNmVncNYrtMZYJY+boGfHcBafV+vkZgjad87TgpAn6M1zk6dfD19n8JiCfCqY904FtSPC6U04NoWOm0gmKg5QIrq7yXwK+McbfWYPummRzptIBsx0K3xa/UF1zDIL8F8eb2AMa0H7EhTre2zxQyNeY1fX83ttEyUSVXunw4pgu4QNpneo9/i/HfvLyBHrDsRvFbBZQZ8bENhakYbYs639V1bfZPnW9hDZnO2Ujzz32rgo15zY1QCBEzPIBDlPfU1yt9qu+ncD+qgPkYuz7tgiYadwFJl6RqmTsDBxrPm7jdfNctPnjaXSEl84/d+0iyS2TJvjQf9LsgiwUhlzFIaokZHsm5kuiSgt4+2LTx5Er7t+NQUIAa+Bvc18DXIDFvUHGJvS+tEvSfEz8mDT1F+x1dtj8n8yyHAK289YsfFXmJMsv2WT5QxrHU76+JUJRW9gFGdwFVrztAWM7b8bGGolrnW3l/SM6U53W5zva+0GdcdRZl+B7D6Q/t33Tt1f3f22nHAagIF2/O3HAqUtTzAHv4v9Gf11fVh6OeWlmw179M8T7U1fG9hqJb31qDecc9TbLiM2aujfvSVwO3zvIwlJNaIbF95s01zMQGwblIt3KnaJ3/4frnSfWudTW2wAGkCFePyeQlMm7wtSCB/0geVmNL+Kn5E+1AmHahYrwUghgsaS0uiKpIpBbwsfV/a21pnbUK1Dh3jArT+3tpH8vMctwfW8+nInKzWxtQJec3J897OEFgtGrES1qaJjXYAd+5891Xz2a9+0fSSKTYKa7WvKxWwkvjl6hrAKliK876T7F10Vsuaa+xmpu0sqd5TU0iPAagqOyi5ZoS4dgBwdYUYbH7lRXPvIfEqGqsvKB77QvyE+8K3TsBlaKwSR0XaWCLapVR7D6aSX96GJdt93Nknqb/S//n+5OtWe3Z4VG0bCf9KnydsJPl62Txj7wrmaqxlGVwNzCC5W6mOQtrN07Z8FGC1LWkdjpmRvnWlfTf+anw+ty3e++oyfMRWit3We1hlzHH/tA6mGFW/UdzNDNKngHnfA6yuPrrR7K8+CVs4Qxbjj/7gj5szV96GtSk4BUYGgeY28eDn//DvAEiJ8xjfn/7TP23efP8jyCd9zS5xlrkQitx0gWM9N+uS+Td/73Zzh7oaD777sll6dBuCE5m8xraMo/GwGRkp4oJkBgbXD/FmCIxKKZ73/+jP0BT/ZxHnKmEjvuSoL4IBXv/6t2gC/wpG53pz9c03m7c/+AAJgLcDTL33ZLHZkgAJRhdYE7bz8Pubzc1f/6bZegYrVo3VF5uML0xaQFNl+z748OPm93/2x8S/l5spJBBWAIkXwF3W0EddXqG4NRqpFpraYT+WhbsLGWvPTGSYqZInX1CsWjmCUeQuRykAbR2eaUDUSTJhp06eAa9CM5U+87BmgOcQUD2gfsrTJw+be7euE2ff5rkgVtG3smjHIBGepVD6tatXydp8K3CZx+AcNyEg3XvwKGLtPrKWJ8Giuv6n/+0vX7oYlUJQCh1H6mN22hKwmoI77aAInZvivAeTcGnhafP0MZT176kERprMzOxHNB42Gsy/PtJhBV72YFhtrqlrAHNQOrvsT8AswZJR0oDHAHBk1ckqXYfBGGnIgHz9AxbSmYRpNRbM0QOAoC4Ku/R0CcKgnQlr1tRoK42psdqHRsgmzDdTlE2vVf8vGK18+4yhB4GDGCfzak0A4ETlL1E6zYp/dSQFQuJZdcCVIBCE5bv/BIs3gNgEqcyz0KaVEBhnYbLdsto2uN8OaeaClgIMAqIWuLEKvExd6dKXL55t3njjPKAShWow9mVODZYBX1bRdFyGCbrAadEJQMohAAsrsq9FdXYMBlAsTrVjx9YJkTqutiZSAQAbU1QPT9q3AlOW0Va8HxCY+5h6rWC+zFX7wPRmi9/I+BVYhWfJ9U1x5tsUdPrmOYu3uv8CjlMzE8Hw3aNvfE4B621Sk3cAWPfQfdxBs9XUdRdJHXAD6+c4Uuq+Cnq61CkinNYi2jQ1EycqVm5XC3WFqveCdTqUyjak1ZbxwNB3lZTgNCUEvWE6m+bspHwOuGqxHIGaXr4HhmA2Asb3k36+w8RaVUeD0xjToU9SAXESzdjeHiabACvt3QYYE2Q+IeOAayst0Q1oND0Dw5ANfZHiPffvrwA4KWi805ylgvokDE8d6TXANll3VuDbpR+sjr5P31k4LU7nY76kYjeyk+NU2uDBwmJOYMamYaMSuFZ78xxg2yn+1R6/+fo75okHCQLeAn0uvkmg3/RzwWBTBqyA53jqfCTtT6+tDi2LIQwKN4JdAFr1bbVPA75w0OjbfiaeINkhdqI+rpIRnqYrK2DhN8dBx1n9YZ2WRbRJrLBroS7BREFe2eSCaeLG3Wyq4LrN3NxM8/sffxD6x48fPY5UgkO0R+/eXbQ4PYBiYtP2ckBy6vREAICYVRQ6m2Gjf/uNd0Kv9iGL1FfomGnH589PN3MwKMcoyrS7t8b7TmE70yx+z5p///efhE3OoIHSPzAS7FgXN+e7rMkF6PsLsKLV/RI0P42It8WUHj1aiDXGU3DXg/PIELz15pWQCXkMq10HZ2e3lwV4iLl6FV2VFVLhH9KfVBKEBa1Gsxu5UgbDzL0DilY9eAAjm0OHSXSbexjjpwsAqgDUIzB5Q1KE77Ok5Z/BqZEt6rx2ffPwaJO2CHpfvTLXzMFqf4Z27vVvvgt94CE0jadOnucZzzXbPNet2zd59vs4WDBkafsBc/HP/+yPm/fe4+9b6/QbmyVg+AUKRs1Mj3Ly/JRxdW2jMNnkCOPGmFCBUdY0x0q09yIHEpdgzG8hB7EcDH6W7ub2rd+i33ovqode4LRwl/7Qvl7A+t5Yf0ZhuCdRLbKPNawHx8NDHMXR+7BD9wttVYb9NHZtUQ7D1Q0OvPYBWU+evdo8XTlsnq4xSYYuNifGLrMETcRp5CEOwQskEgRfY3kK8MmgJLFCgrFq6CuirnNSeSvFke4Ei3xLODItgC59qAYlOx2hcJ5+APx7JXC3qXVbsqMWbcp/6PxM7Wh1Bpnlb+kziW54HLBaP0e4p+ENtlP5XufgFcZq3abCjKv7JccRcd0SXBSg5GgbXwVrEnikA1u80DawGpkG2Tstjn/9u9eO+3kQVRqRg8FwjVtRRO3hZgZc6/1tp77uh+Md/Hr02iNTg+51X9djF0xqnzE7+45VC7jTzrJD7rU8TA5WivYYKILraGJhhHnmZnTetzVO+S3hjmdgtdwrAY0plHC/CCaLfSyzIOxdBsLR5yx93gLDwn7SROm013YwUD99+rkOVltjV+4VQUwKkjrf2/pcxz1LX9dtiPfG0yVNvf8YYLW0NAKx8DEiMouXa/C9gJavAheZKeO983O88h6cG/9merR7fWQL4WcdAfBiHYjIL9bH6IuYUwFppefJbXqJf+bP4ZOXwL/MvxwqxjUcz3zvNgiVrqVNJT9WcM/rtCvEF2A1ta9aFPldsL/0S3newgArYGbSMnx1vtTvL/3rM0fKaiuQfHVORj8kmKplc50WVttBAeb0V3y9VTAp29Dr5k6njdasyedmuNBfssEG2cdG8PMPVhfRN/w8ArWr737U9E9f5HCTvVpb0gfT6TEElYHroQlj0hN2LvMUWSv/zu/u5wZnk6RbngCMVUffXne9NTPKyZkKCvH8Osp5rMs8jL4Il7LNJDzSP9XaEdM3loAEMHR+lTGqX0/rbPIPww6zzfnemhGsbYe0RWYb14CftlH3p58NdqvAPD8rS5VMPu0jNfhe2pLum2ZH2Wt87jiM8L+EwrRsL42zi+vRJ33tPM036rSD8szl/vF7XDeDMYWtmR6g3XXJzY/+aM0Nx4K5ZwwlSCqg7Hrgd52OXu6Z9lyz05TWMvbdCYBwHKCrvL88T+nj0je1nb+6bh0z+NVLcY24s/tIAlZTm9pba9m/Q7bz2M++evDc3qdykc1YsNugWRhytoN0v6NOme2Jivb58CnIXJmZql0IgviVsvC2Wuut9pUYvZKcEpuz9HG9Dtc+TGlH+7Cv/ZAt+6uuU8+LV/qj2lejDzv32ZYPlPrYboh2ZZ8tvJjYsJNm7DjZZYfEGvcp7vPZL39BSvhiMwbxgiiINQZ2PpCZupkhQ6MrLDDe4d92AqtRZAegaZbMR4FVM10FiyyaNKI+MrKBW5BlFklavQuwuveCTF6yzV4SPx1avIp7hq8SZYKIa2TZhhEVYDVGr72WHzWb9NwxKPGwrfGp31Zs+shakAHIWBedc1woZQYk+23JAcTvad1L92rbWjLDzCaPn9vAass7dUz4W2L7p306GpscuAAbywN07jHF1up/62c5zpdq2aKHb/oMfFtA6em9WwCrf9cs3f2uOdxcBMMZaeYunGve+/jnzUUKOm0+h7FpESdi9vtkQn79y3+fJO4A/X708U9JnX8r9EhXySo+8FCVuG2Aaw9aeJHvxze+RcP1182jm980iw9vg2EpS2hhZXAmAEmz5WVPnwCX60GWUtKbh2NiQx/+5PebP/qT/wIcRNyFeJC5JqHv+69+23z39ZfNMgCr0gA//tkfBrDaT6bvLvHhKljNLlmlB5L3iPG6sZ1VDhuv/4dPmsV7AMhbCxB11ngO5QCU4NsJzdJLV94k/j2N/O9os8beuwSwuqrcKP2kxumu2cfIG5hlMzjAAcEQ6fvc0+8BsqMHwTDGAVQ9OBAfGoBkZV8LZAumDgJAnFBDGEB7GSzzMX3/ABxzHnB1XYYqGKNZv+IJ52GzzqBFK3FtA/D4PhJ6N27chGhHti9tnDl7vpm7/GYze56sy//5L//qZeir+h1Cx1kGIFltSrXSxKBGFCPWWX/ODbcI5K26LmP15vXvA4w6de4jgvU3AcFE1BHZxrmwKI6g6sbGEsE/LLHdVZwYWKPQ20dHTNMVLWYTAsQx5XwNcGSJ4jSmWPdTKXtykjRtTldMox9AQL4HWvomDDAfTsDI9vcD0vUz2Ba8UhpghdTVJZiFFmySBRvFkXhfVAXEWASjbJeLswV7PI2RraZOaYAmLNIW+FG38gVG5SnS7s4a/1JwB8DHAo4Cmn4HWEs7BEBlsglYuTEIIqmlKlg7DOAnO/Cjj95trl69CIAxFODoMzQpBaefiIyzqW6g0+r3Lp+T4RcSBYIMONsCob0CaFaQZH+RQRfi5xjHyAiOC6dYfgt02Z+CrBfOoxsBey6d5ugoJcetn+fzftsYq5qrXYAZgmCrME3XYNDtB+AMcAkIdhoB4nNzZ5AdOBVFxBYXZXNuAQpvksZtYas9vimugy6moK1BnQCctxKES6CizkeasFaXE1gdwfBXYM5thM4qaTI8V7fVCyPF2vfAYltbADCDLceiLqAVYUhUfZPJif4FgB0wIP3BIgBI5fiHnimSD1sAq1a7V8hYMF9wzn4fsEgWIJXA3zZA/Mw0hYUsXIXp9+FQ95P+pSSBbFjT5FeQMYgiUTKj0Z3ch6EoI3kbRqZA/uGBgKEBjNqqOV3OuUPLZEqqWepmH04phiOw2k3RpkGA1ZMAuQJ0jpcnTi4Q6uHuA5iZPu9zyhQ+4NsCU6GqE44wshRxOushCDYm05JrC1aPj00yf6xaj91iQ2phOWd1PtxEtR/boJ1qD4LhvmcNgNt0Uh0Z7VmH1r/1+0zhAOospcTH5wGCy8DFRoL53UWhr6nm/feusfhMxCL84P7j5t69ecDAeZ5frVgLHng69wKm5DnAzEtskFyDFPhzyDF44YucTp2gH78DWPz6m+swP8coaOdJHgXvOHHr6+HEi/RwC8bdvfu0WSVdf3xyiFT+YaMSDjM8GHjRzJ2bC0dVcHWb1ybRDJYpe//BUoypfo6yGurHKvCtLMO5syd5TpxcUwdoy3XYr0MGBBbAg2n9EuB7GNuwoNWZcxSoYsNzDj19CpBMQTPt4hIyBzIzlfHYZcHXZl28Fexep2ibBzz8yGlZOgRwnXpMCsME2jg/plBXL2O5/Gwe5vJiHMgIHAP/NqP8nZUuipbJgh9UQoLnVLj83Bk0T8+fDBs64CDCSsOnKJ71Lmn+svm/v05GwZ1nzXsfXGkuXZpBMBzGK3YzMXWGhXGK02jkIGBcL9O+eVJE9nd5FqpRdlGlkWmBdisHWwCzpkmcBBBfWV1oPv30ywCZxykc94RCbrJzZyjcN4M9D6LZ8wzm7KOnS9EXJ9EwPk3FxL4Tk0gBcFgzSbsGLzbP9kaazYYDhf4Z+lzHRXBKpiprp0z0YC7wEhu3TCD3HyHq4BQp8xB+U9ub/J0BVXbyiyNXO0fl5yOvmRpaBVLl+p0gQXKQj0INoZeZA4pOYDVana9bHK4S7B3HtAx/O6FCOcCug8z6WvRNzMlKI60KkovTl/z3o47tERAod1B63qPecWfAUAfq7b9VH8ps23SVGAD6qqwlRy9ej0HL6TwOWA3/NrnDRWM1/Vwc3/bzHQcWHBcgvS4w7Qxej3Wo83OFG25gXfVvPKHNMjgQfMjOebGhdMjbBiV8+yvMxHzdeiSiHTnQCEA3gIB8f22vmhdpv0i93+4hA+j8Ymm3vRoDXvaYdMdim9HmFDW2mtJpR+UPrf4sBqQt5T+mgL0NVLbalUGXoxaX7l8YwOGT5rH3p04pAIO91LwUpAZbyeC8mgcJVCiBU6tRyZby+1LAm0Kp48a8tQbwfrNr/JjFbEKvi88EQ9RnDEtt23kZ28L0i722rBPZFrxvVI6X/Zz7r/xb7LleJ2pGlu8rwEJJHfb2Sb8vz/nMWE2/txm5yU7MSkp67wVQ7QSi0u+1JaU+rLVTy2fciwtQVg5u6usVOwlJgY7FpjMYLXPD1/WpvJ+gag1Aha3kA5vfFfzWdv3CNGyA1QF8xVHkbbaXnzZ3fvs5cc9LKhr/qOmG4PHgGUwxNu9+mEIB6seBCHNFGwtyhruTXhK6b8Qi1gdYevQo6kZMIS3Ua+p/qYFgdoz2ouyCcga5zYXRXvaUAKXyHExMsGTfseOEfR1zaOGfXgOsHtc3adzTnlGAVG3H8Q9NfeIyfy/atWXNcjzKmBZ7KXaQUtw94EmFkY+zId/7yv5hfx7ZswozrRywde60PuzrgdUfWtdr8CWtjNXal38vbOLkfeQ1s1rHYl3Ndisg6P4roMroxnMUFnVZR2O+53mu3folqSH1MTJiGSCs9YHrNaDs0697rte9Xq+pIQ3jmMc6mJ7ZWLh8NmY2L6d12jFMny4zPr0v/ZYA8vqv5U6J8ed16jFuSwoU36K0Jb0veHLE6SX12zg9ssxcZ4P9SxyeC+QWmzReLPPe9besf61nrParMg7lb96zvQenZ+rsw7rPX7Xj+EDy/6r7lOSh2j8tfVYOkeJmVf9kIZ844Im6HszJO9e/Do3V1af3AVaNBHal3ISOs+kqAay6FjkOeSzLCARjPuTQ0thGvRDqG5wilVlgVabqBBmTsliViDtBijRlkpulzZfUsIAYtj8EqDrevCRmeeG9IMWlkTbLWMJDlmwInaEUFx4BVltIb3tOt/s/Xal0WXJnEsgf9l4fZmQpnMCf+EwCTquDATo/pf8noDfcrfz5sL3kCsSeVQ41Y9yzb1mOq2I3jPfw3mLj/h7rbdu/rP2oTv+wtp/6b50+3ZF5zL3UC+3n0GANkG6BVPqbv/lF8/TGbykcvNzMQAq69uYbzRVS/C+/++NmH3m4HTCbu0jZ3frq62bp/m1iUbClj38CqHcRQHGqWSPbdYt49Hlk0UK+oj8EVsfZ23ZWFpoVyDmP79xobn//dYCYDezOPmLKCbCQ85cvNef43iUL+xlA5lPiSQlaW8T0w2QaD7DviaFMkX0hEdM5eQ/CzzztVhZghhT7n/zBH1IY+aMAVfexwT0YzvvgNd3gE70QIF9aCOrJ4+azv/2b5uaXEKS2noKzrYK7eWgAORBi3wCSkcOjZGJSP8miy2aDm91sTCtO1AdBTGLcAHvtENccG6EY/fRcMzJBLZqx6aaXTGmYSbBImUv0rdhZ+Gb0RT99oWxeNzHztmn/9+5EXzzh3y0K2A+xpkzBcj2PZN0bb16D9HQVHHKKWPr7IJDetS4N2GeXRa6QFZi7+gYatOCeEPy6YeV2/cVf/auXartEJXGlAAJ0CVJgssZi4OEnJkdChNoU3g0asEJxoEXkAB5S3OQZen/dw7Okj18EMCW9dnQGcJUHM01Zmi0s151tkOZtK26DBoNQ9/fB0KSgkCDrS5DqfQAUGYfrXHsDoFLwrBetvRMUTRpQp9WK4gjK+rXL+wQvdmGJKhkQIRvP4QYlGOVpqey1JAydqlUK4pl+7uPplAkayezshbVo+rjOkQxFN7qTFPg5SbElgShPBNYo7iRAvI8GpHRlGVoCMVaMF5gbI51YB9ZZaJtkry4vJ+bsAcCSBaLeAHi5TBr0NOCTLFiRdxl+sgLVZLXy2CZA0AZA5foWmzNjorEK2nBNxhIAACAASURBVAkcdXE/72vBU1mvMzDkTgEOCRKpv+j1BDxk+/ntCd8Y4O9wMMoYV8Cax4+e8j4mE0t09BfjMwG7TYaZqecWqlqmqI4bvvpaPuMoiP9ZwBH1UU033+DzgovrKxZv2uLeAogWOLAPFbSH3SjFGoZnEWAPDd1wNux3Tw4oUsO1TFN3s0zacOqNyrbVObUQ034wmy2QNHd2OhieA2hzJgAYcBeAF2wYhxVA3WJFTuRIX0uVWQeYTC8AymQdmMZ9kn6XwStwOP8U5iBgsIC9mjOjMIp9VlmlsoZHYCNbWMk2Lsyj4YE97qND2d03BusRQeRnVJYD2LNwgQ6y9hfsUat8otWpJo0Fryx2JChqP6eFaBeHRKkGGcUjAa72W5BNCC3s9EUAbk+5Z9SOlk3hchMFJAQ7uYfOB/2pbqcmt8O8iUORbOuCh+rgWlRLJ99CSjJHFMeW9m8BOO8pcOphhunboYkKUh2LvPIAMlN1Ek1zC6F9NaBSKHYQRRecr0gBsLFOjPUh5jyBmPNccwXm5TD2eJ0iVN99exuQERkBTj77rAbIgq/UgdXr//Sf/ay5CMu1F/buDgcuTx48iNQUQVFt5QsqEjqHNjiVSpserEf0Qhc4UtVhV+t1B5uLQlLB3OaElTFYYTNw4bUoVRwC8exqMp+ZOxUp76ukvCcbHQzGvIDpGp85d5b5TkV7+8BiWLs4OJv8q47tITYgS3ic9ytN0JCycAYg1gMND248aFjioMFiiX3M8zhRB4wXHB2hLy5eRBQb2YARUgUWWJA9zBE49DDmEWkSa8pOwFC2qNeZs1QjnJZJTIEn7HaRgl+DaCHPzJyPw6t5AEuL1Hla6InaLMxa03xWOaQ4g1yCYO40YOh0nErPMJd36Mu7IZvwo/cvNV2w0z0QWCf1/uUJWMkCqwf9bKBrFLK6x3r2EoY3m+wIz8vetLP+hJ8tAniAPMKFeOY7d+4BKC/CwD2Ltk83Y/c09Hm959z5M2FrS+wNyfnTD2N+9Iyz2SETM3i52Xh+qtnpPd2sv0RPlQJVaauxeiUONGPoWIfzxL6hlEoqJiikoqayv7WBguJIFgf+tUGHwORrvmrnP61hOlRtlpcfe13g799KJkd5XxG7DwcuAyu/K+g5rv3xWrDc0n5cAu4WQJfBumAoFoAm/o0PvBIkRGAQjmbqiwLUlADj1aCiHTCUz9RBySuBcVy16ucjwGoGcV4DrNYBdauvuVRhr3jdBAy0g72UbVKep81Yrdvq348EPVUA1NkPtXl0Os2dQVXb7lKV+tKOGnOKntDxzwF1Gbf6WsXJft29O9tf7hPBXEJdWh8t1z1iqx0p4wUMCBAoR80RXMoszEGYF0xp4dnmciDTCgjy83QGna22BVjTDsaLRRR4tZ6JxR4TUNUR4Gdran/e5y0FTBz3xOaOoCo2iRx0lfb5dudPBO2pr1LxsvR7YatEYF7ZbYxhsHNS3x5n+6WvBVaTwlwCpoKz4zzL1/eZI2vS/s7XK2Boscuip5hYgKkg2Q/ZSGlPp43WQL37dev3HGDHs8S6kExGX77FhLNX9NGyNXn/moXYAl58tmOA1c4553UjQdQ0x3zD4+wz7uNdK2C1nhO1jdV6qvoo5XplTUrPdEyeZj25wgzyGGX7NlNqwkyxLpiDS08pIPIpPu9YM/fOe80+8cQy+2WvWVEEhu69SvBEWmoYn+QBM8qMKZDAwVdf4wTx0cMH+BxzFO4Yi2Ij6YAs2VxhQ2WYIOZe2GUAJMneahC93UftB4nK661r1a/7Yrlyer1z76q7I/pQtm4BMPjdftaH0S6tSF3A67p/a/uM+ZMBw9L/QSTAT60LJaYp2J5Tr+x5dme1lkbRSutx5OvHvpwXg9aYd1AqyzVL/x0Ft2xA6rWQDQniUOqf4/bEsD331mDNOXhKVziCyX5cr6IoGYcR6hAHoMx/kooK6F3LJdRjGoVliUV9LWVejsR163n0Q+NmX7af8Yf9kyPmr3RFXgNSHybmezl8ijGKcQrLqYDT6tAqj2N9/8oCU/9UY6V91+Ngd6Y+F4BOa15anznrz0zvYiva00FIqUkEgQme2b/lfgWErZaPVlM6/Zl6Haqv3x77o7aZeiBll6Rs0bROtcC1yl7TTTNgHe8rzWivbe11yjFI7wnfi/6JPtLntPYHz2gNipvffNl8/dk/wmK8EQWsEPRKwKpJ3pmxKpponZGyspTnKozVwiw3NpV9NzMzHcWLzUaTvCRbdQSG7BBFrA8grSxQEwOIoFnfocZBN0WHICu9AHOw3ko8OfOmKzRW85jplatJFP65GXqlJ1494C9tK/8WxnKMXdhlgZeTLURGR/Y9whZ9ufIrAmzNhwIBuuZ9tg0ye8X01fbJs19ji6P/87sjCMl+f7pTfYTb3vPKXhaffzWmqNe3lgVUfk39WvxsTA+GZLy6Dsb0EJDy9ue/ah5f/5xTlzVisQEk4z5s3gBYPffG+0jQQFyi7sY//O3fNb/9za+xFbMuz8MS/YNmjMJVqxCqdpGVPLBOBY5HENvMLiSOGgdzQPiy2SXr8MHt683XX/yauHExaiJdfuut5to771IInBgPEHGLmNd4doe5J0nJzNctCqc//OJzgH4ODOkiGaOSLEO+DyLfyZMnmwuXLjTvfvR7FEf+MbYDiQ2PCLSs6aHeTreMQOL2Az63tjDf/P3f/Nvm60/+HsboCp/fAGdLwKrkK4ujHcDO9dsaSgSOkOfAAsEzBrHZKTJVJyRd8j0+Og3OdRJs5zRrL7Jz7ME7rBtE2YDLZsyYBaSAnBgLRDC+DyCGLjwEYCbl/8Gtm82zJ4+iwJX71rvvvkPK/5XA6VwbN9bXKZb9GNzncdQu6eMQYpS+Pn3pGvVC3oh+P0HWvPa/q0TmX/zlv3nZI7CYi1eFRlhrTShOdVpPNDP1FO1ENRrX0Qi1eJXps09o4CKB/VOruDOYY4CqExOnYWKp50HFMVBkq4RHdfUAWFcATxegPi/SkSwWAKxqYK5H8SOEbvnW3F1ETUF+CZvygHTrfbQaRQh6rC6WdZ9CKD4AFFivAT7RWFZuQcAAT2BVTaDrqQFb9Ofp06cAZQuxCaaFGmcI8NIMJyf6PuCmgJJp/hN8VoDPul0ry4toQG4wEzyNxZD4FsATEBiEySZ71bRqgdAkPdBNVfoNPodsAYCSSLvFh2TBmjKrnMKqLEH1SwFgEpNQliOMRbV2AIU9gUunGYPBhgzHC8CuCwdQKYAR7nkBJtksbFJPpKwAvwRIuwXIug+1W1as1w3WHCcSAsRbTBJZqRtrAMj4g6bdDjDhRkZl9JIWDua6uWkaWZqUAYwyySzM5CKsJqdAnRIATjj1Vg0remC9jsfzyca1eJRAZKrQWE6wdbQcUwFoFyBp5mnjZPyVAXDhbm3oBjZMy270XplXp0+N8001dMCbPUFyAMFlAEj1RPoGR2FRCv5wX9q67TgxmQQeuwDdTePepK8F/NTTdEwfPXoSEgzj44MBuJoWn05g1XZkMQCA6gV8VK9TYHsTOjsl1BhDUsLQv7xLAaW7d+4zH4qOmc8D81RtWxtMux3LdPps+rxFIGQqJNB7FAbtLMWZzp6lCj3gqK8f0g/9FPoRXJ2HGbwFe9XMFpcF+8r0vmBpYxcn+JBgsKzize2NsCu1fmUhyyL2OWQjy361HQOM/zCgmEByH4xZ7cgCZy+Zr8pn7Ic8hM7hS0D2iTjd3AHk10Ztf7BDdGpY3LaYIzscagjiq6V8opc5gBLCqZMjzfvvXmx+/OP3mzuc7Fy/cSuYs1cQep6BLr+J/ukyxZ72AUynYG1OoeF7/twUKfCjsDEfxgHNCPdV5/Tm7QecUNEmQHMrw3f1DDHmz5uFZwCnzP9IneBZ52FxdiMt4tyTIR0HLfTRMAcwOhIenIyxOU0h5eBhzUNA8W5sRsB5iD5zTXr48ClaNgOsW73ICQBmPtttJk4OBrBqf49y+tXFocMO9t4DKH5qeqB5h+ecwHZcsG3nGgco8wCfC8z5YVjZ0mIFnmVcKgNy7uzp5k2kBfxaREA8Di14Ls3jOaznHti4C6Fpu8BJHfIFE0MAo6QvcHq9BLj6ZH4NwNSUf6pBcrDwgjV4gGJSsldlOOmsjlPoLskynI25bDXDZdafNYpLrSkpsrNB5cRNClhRYG3iTByE7eM87XchXA9T3jbNApBPDOPs91JAbAz+zctlTspXYKfPc5iwCdt4hnFEQ5q13rZ7srfPaebSwkKspxcvXML+Ed8nZUOmvwdbe7JQeyeanW4KY/VfaFafU1kSkPWg/xT3ZmzDyVT6ApAiBL2TNrHAaq/AagBo7kcFWHWfSkLz5et14GD5e6cUQP255N+kq6V/26k/nc7TcY5TEcwvAVpx4sKhy62snfz6mgU4OAJiBXiR2UgZWG2d5nPNAtC4pyUWU3H424FB/Xzp3gUwfjWIDBAkF7Txc60AJHOw/LhBboAyrb+n318Fcf/TgNUC4tSsKoODdr9V/khgqP7eBlE6wZ7O/iz98TrHtzKlyg7SqyUgKoBY/V41vT0we9345QtEW9sgcTuYr0GhTpvsbFP999AdrMeqIBKVLcf7fwBYFbTwqwACiamRnrewCAvIUwo/JSw3ASnFdo8L8Au7xOslHdL0FTFUBr8CnCn+ZgZWW3+rHj4ODctXFMrwQt6/AlYNfg0kIiBrh1YFzC33lmFYVo4WsCp4Uq0mncBqfPa4yJ3XzdzQQfRoNOSWynvto3jeBKx6+c70bNtp39csU9lj9VfNBuwEL8v7/Hzpt5Kq3Z7DCYxq2X08ZwLuBFZb655jYpCndAB/85o147usryV9OTtq7WGJNSvZRJknFhqsbaOeR8V24gLBxk8gbOnrTlBEX9I2lUPeNtjWnp/ls78LkKrnnG3Fo20mkPpaf/qwuU1K4yha/efeerfZZk/eVE8Q38fsoJfq04S0BuMcrmpap917I3uIoVsg9X9jnkPHK1fQtB9D0msnrbzl8CsAubRepMre1Xqb51895j5TtLdQr3KPl7lawNXW+Iat8WrOcKht6XVrX0iU0JZii2Xs9QFr0LGMbatNGTCwvUeLCuXiZB17dD22R/fbMmfboH/rvdWsqSvNFzmBJAjU3nPiuo6NZKBYITv+Fv159NDxiC0emX0ZzvE57aMAVtNnW4XwnL8cvrsPpMxI/Zc0r+N9Acqm9cM+0o7L3/SpkyZo4jqXJab1bNkH6JwLpYnH+RTlWV77Ge01r5HxHjMZ43naD57MMPVb0oQ+unKl+dO227qPi22k1S6tCe3DjjS+EVu6dgdwLTidD6UycOrtjQmV+5CUEjJqFr0Ockfpz46B6vj1uH019gXvWe1zR/exvC+3rpX6IIF3yc6OrC1pYue+SFkKJV39SHPywJY2Jdiu7QMYtyRg1XgMO8ImTpLh+v1XnzXffP5Jc//mV824UoQQ0Cxg1Q3DMA50uIas1RelP/XP8pwswGppv2urqf8zMA2tDSGZaAzmhIxVM0QHySB9AdsugNX5hmxAYhNig5fEKFZiP4TkpI2nQ5tUvCqZjO0WRDXnrMWrD/ymbQupN1K3Z7ZptDMftsciVvuNvk/bSFIZab9PK12dqZZkLNKhQCE3FNuu+z/WrWhp269OlyygavLT08GyJKlwL9ps14TyHn2ePDePjHM849H9u/RBsb26T2yXtt/H3jFKbL4OY/XGV1+i6/1p8+j6Z033wUYzBjbz+z/7WfPuj37SnLrwJjvViebxwkrz61/+Cjbzr5s33nmbrIoPYZpea3pJmV8mlt8jg7YLLdPUEjI7AMYHSfcfIzv8BLjEk7t3m7s3rje3b16Pter8G280F69eI+N8DiyNjBBwhCRgR7aotWH4dxIwfn99tfn0//o/m4do/+6TQboDOCkZUqKlRZrNxJyhONoU3+NgbtrU1KmzZCnyM1iaNYysp/SUQ8fH92lD6Lze4fmJ8QDuu7RrSXGOAy2XyNbTO8o1yJY8o9YqtXSoqTIGgDt+8lQUj5ZEqQzfocQ6pOZeHCJbydjtOz7Ewn0Az4PiA5HyD7bIMzwj1f8hz/4AEHt56UkUph9XqvPqBWT13oIwdCbS/m/cvNXcBMN4jMb6CmRDQbchilufnLvUXHjjXdowh0zBZACq1ncSs7M+Ttf/8r8nYFWmamg65dPB5Oy2AxmHR2aa3yLUVsZeBV1fBVi9d/cWVOBbBM8vmx2+D2DJqaPQQ0W5EwTYY2giTk3P0tFTAXI6MdQ2tdDSIpXKZCQOo0XYHMLsBFyVFbpJUC5gISjixLJQkUWTttEL3IGNZ1EhDVUnUH1JWYKDAKk+g8V3BN6cHIKAUpPtJI1Y4EjH5wkdFaBXLgAU6SqxLiYvX8dHKrLaFH06mrxoJfkDUUdTuQGYk+6rWp1bkc4tS1OtwUFOmuLEkg7egtEYRYjUXIKl2Q8AKGNvVaHbPj00mIJsyhaUSgehPmuUV4jNSCBM3Uu/Q74AAzDVv8eqgM51FpV+2mkBoyGcIFnEy1TeToLe9p8Fv7w3bfM6uZiVQO6OxcK4T48p9gFgW2G1AZjdxogooCSYqhaFlRgVCgd4Kyni9q26qylNQ0DTBb2XynHnAHc4UQltTqrPgfS7cCTNrwScuEkKeofwcU45EoiwyJKArQZigSX1G3vRPQ2aOn09TP+OwOhzAVJewfcvwzjdhT3QBSV8mOJSExYHACDdAWjc2V7HFpj0tPs5/WthJJ1NGcYW2dpm0xZ4nmAxOIVcgizTOEWGct4N3b4b4e5NwGPT162cDoEX1ioaW88ZY/QxlROwrwW5BEQTKE6aNoDeKJIDpkTLfi4BgWB59J8n+zhYQxybTAD4nQIw9mc1PyySJJuwG5C6l03OavfqBW/TDtPI7B+Bcu1SFqaAfh/jpz6wjOfQ90X+QgBxBJ2RYTQ63TzmOUwwkVqdWFPehwbcILlmAN8vorr8+jpODGxNGboWJpNi79gr/2Bg60nnEAu3tqvGrPIBssYPsP8eT5kA+6cn+purl2dZnK7Rv9gihxHbHJJoh6dZrKBIMs8Zd06gtPk+CqONw3admkSHisOVu/duB+gssIoJ8UwC3KTm7epADLhFBFNaaQznisWRlhgDoxxTGcLpYV7orA6J9AKGWoDuJAxZgeV795DegJGtncsyPsUCfYZDiXk0Qw2Dh5FnUEpiY5tieYCjuxa0YyOYg609RrrMOodHjzm5UnLjg/fQgLk4G6D/E9jFjx9vMfbj6OGcbT77/MuQEdDGPYRy/fAEepr+19Z0ajwFs+CTzyEDXMaqm+EzgONHjx8Fq3VkWMY5hyr0x9oGel39BHwXLnCdUyGjsLO5DKBJyj22OE7KyCTMc4vP3aLw3RoAcWgqu8wAXg7AtnnOSefaBuCzYzA43RwAdu73jLHxzaGHyibBOrq3swpasMb2jSB6z04zdgIAfeMu6wKndTzn6dkx1u3EaHduWVDvzTfnOEAb5rUNxnoE0BUNHex2hI18+iSnfmQcbOwPNzce0589Z5r9E2ea3rFzHEKetJRbyphwbyngXjixmSHBmpGxAN2qOPQIndWW65ZcmxrY6nR2wpl5DWO1M8CL68S1X3WQOp21fON0IJPbEK5M5XQVcldnENR533LtV94XEUxcPAEW2TGNZ6p8UXtMlZTy9TpwIVUfbQOS5X7HMb1SQay0LwZYbB9Gc1qhQfuGVepX68UWYzU5xdHmH2CsvtLmzEDMI5yDGtuQrpUYL2WcjgZ/nUBnZ1B1XGBf933tCHfaU93OCCdyVNpi/+UArmYm1n+r7TX6JAdDv2vs6r+3rbMwR9J1Ws+de7yTXFgCv4xNpzFxfPU6qqCzHEQk4Kht3wUIOt5e2sGHP0XBuY5pFMGge6ABtu2Ncczs0Cq4OvKxOliJIC6tDQVYj3FznZNFk0HSuE/M5WIrYcih2Vws5XcBq2qO1mNdgvIWwBQoQfLD7Ndg1xXGZPRp8qMTY9U25kCyGqfSj+Vgwf292EdtszXAVeylfLYGtUrxlnKN9Pj58CW3J0D+OEROa0oc/kaQpx5+un+x3fL8NRhRfu7sm9om4nnytYrdlnbX10xAWAmYsy3mfvIaAgJqT+rTmipdsyfrw5gawOpcRzrX1FY7su1NcNC89uAGwdb3aKtPNxcAVVfx23dhyXTDEDoMwAQfx54MJjPPJvBsDIKNDCEbJhnk/u3bpANSIIaUTAkRZtPESplQviOgTgn2O7eZmIuC/xlAaq0PjmG9vuc5kVbW9h9ivtufHcTdct3OtczDAA/sBQ31B71vZCxxDW2pldaf16jStwUEL8QJr19A/WJ7sV3E/tWezTXwd+yeLWCU16Gw/4S/tdb58nNrDvje6qHqse8c97Ydvgqs1v3i51r9X/a+hO7EPLavfO5ov1Ig/OfBvv0V8WowENOYlD6UAVyKeKmj6usFwJYo4NuNk8q967X8eGbo0ZH8IZtPNpT7UZgkA8u2uwBRBVhNQ9W2pwLy1nP4uJ+Ptib5B8UnSuOZ2lDW7gJuxxLK/yVpBGNqYwtJOcbZgEEcTmiPZZ0qNlNtFa8Fs8rcqdvb6Re0+634FbHDtdvasq42KJuWrOzPlHkReEmSgTkyXvWepl3luRB9I6Dq+lvZS8w7/jhDjHAbKYBvv/gNWs+fNqiZNUOsU8BGAayaERk4gfaYD9+VMkxFxlMBsHKAE1kQAquQxaanJonlppIMAECrBY0tVDwMCNZNrYr5tYPm8RIFiVYAqXomAFaRQ1TuEDZh0jd3r/MAUTkAnyKRHpIcQPEL035TzfoYgrQWtoHV9IZX6x+0bNBMiwCNS387SbSl3Pd5XShAXFxfEDw7PeU6yRdIVl3CgGQHObTwsnkVTb6/90tAedo+k8dw5IDhyKF+2xY650btZx63h0raIzymKDAZneAWX/z6H5s7337aLNz5mgB4vTlBXP1Hf/Knzcc//TmA4jmYxAfNbz7/OuQ3l9Ep/eDj329+8k/+mLJEfJ5x2YRIdRCZq+7lylqSSQGwaDH2zeWl5imFktURfQbzcmSc4ueXLpP6f7UZhrH8gnXItPvAcyTLRRZs2p+tcePet3T3e+QEnjRLHEIuPL6LfAE4D/IC4mI9bDrWrBF366M94jy9ZidDthsGFzIDWy16JQ/WqS20DREwZb0KpgKsuu/n9VRUe4b6H1evfdhceftHzfkr7xAvUtMEn4KyJrByWYPVf7W9AKtmW/d0kfbfgAN6QMN6MgwoPTrMgQzPvr2+1jy8e6N5cOd68+Q+z7/wOPpb8t4ckplXr16GbUv9IyQylKi8A2nu/r0H4FjiCxQ3n6EWzhwEsTMXKVB1HoB1Bv7PMDG18qNk8LJeSUwKveN//lf/hsLL5bQIALEUr9Kg8qyIxdDp5E5NICPj1MJVMjiXF6mKdf1bAIvbAc6J6KqJENRdTnt7YJkNo/k4Crg6SoNHzS11MeA6jx7ea+7fvQPVeZTK0kPNFEzCIcpx7sC2XBeQgXWo/mGI5UcxgMQiNAX7GRqSblRBmwfZEHgcinQKU3MTk0FnbAcwVJBuSA0ROlpnx0V700piproD0HkqkgLHtNA5iU5AVw5gVQAQ0M7d/RCD2OG5LRJjEaQewNUTaHJ2expA2q6V3gVVBdVM+x0CmHoJ6GdatixCv4ag3G8DaK6hWbGmtqh6MXT0PmCWrEENOEAhqfk4a9OcEoSGDPcQyBR8mxjFUJmNXmeDYl8CgRbLEkDbBhTaoo2CjqHhhAG6Wcto8xQs2gcwKWPTtKVd+ndLp1VtVhi1prXvAirtMHm3YbAJaCdWr5pf5WTYkySHJC02OgW23+cYBDhW1Fg2mcCqqS5Wmje93sXP5xVMFWB3w4xUdN4jyJ0WoORYJCfFBRIaOicMpjyrszgNcGTRI4v9qMXrZ2l5CDQPsWmoB3tqltMRgMoD9HA3NhQ6XgWo5x48U9r0UuqLosX+HFqbnH5Y0Gcduvv8/GqcOvQwaQ4AoEIfFFue4eRlA4BzNQDI5EzpdMrcXIf5atq26dCYTmxWbmDhJFicSDujTyyapNzDIb9PwEh00gvmOT5qZc7BajyArboAW3VjUxYv0gywi7e474HAdBSkeMnnKDxEtcATgon0wD4HHWsCdYyDdnCA3cl0HYaergzGGuxy+1jbPHfuJJ/3RFidWOU0QIx5FsG50PEFxLMSou31BN5vAeFpZDFkJ67wrI+tcgsw6umTY/yCgxIlF8Z4ntOzoxRPmo5FbYhncyyUHUiOO+zZPdi3pI/PA85tYbv9MG4nYItOUEn+AD3dPk5mZXdeOH8Zmxqk6t588+WXdwhOAc9ZnDeZSytrK8GYtjiYgttqAquNq+yC8+UshSLOnjkTKXtWWjx7dgrW50rz6WfXmS8kCHjqyvPNIUp94fxcyHIIxqvLq+6y7NNt1hr7Tns8x4HBMHNSYPXBg8dR6Orq5YnmnXcuBbPUZ/B5lpd30YU9FUzXO3cexDzW8RZgd0E1iBlkjbt0aY42WPhNjeLVOLQ5JH3DhbqbYO7+vUdxgDTAe0/ODDeXL1/ggGqyuX7rfrPDXDjHiVloTQPq7+04b5jfHDxMz8CAnpsNRulvPvsyVSKGffPi8ATAORIeez3N+nNSfPoAmkewg1nYpSOzpH6chZ2tbAdrquAoUge9L5AV2VxouveWmsun1bF52dy68V3z8N7dEE7fhU09zonhPKzY0fHh5o/+6Xsw2nt59n1AWBjMrMfTMzB6OQTaYw5tHIw2t5+A2Z642Jx/++fNGoD5FqeM+6ZBBvTMf9i3DOJwniLrgEMU5mIUS4vqnKYVpOrJOqPFUXcdCkZlBQwVByf+DZ+5HSzUf6sdn3hrgDH/P4BV18AjNzsKrBZd5OSYpU21Bkk6Ptr6e2dQGJ9xL86PEQGYQdwRsKbt8HcGWq37FN83v1DuDRAaHAAAIABJREFU0wmUdTqEieGWgaHsfJZAM3dxvmLVzy1gtf2OBKymIKV81YDLkTGUUVCAqrw35MHM/ZSkANLXq8Bqff3j+tnX6v477v11AFWAnCOAUoVg1GNW36/u405QqvMzdUDdCUSVa3baT7nGEQ3XEjQkbLzd1yUYSUhPvB7+D/8WgCZsKwczreevruGnSvBYM37Ktcq/dXpp9DX3K9V3C9DUun6KZtopyfl+8fcKmEnsmAhLw89r3dPMkUA5nbvt+7wCrPK3wn9tA6vp4KDVv17eFLqKqVXaWeaBe3ukuYfPrJ0mKQOlAPyKIC73aYDIGZAp9l0Dqj6PvkQAiXEQnVpW7K3YRP26fy9ajF6zACB1UN86iMnPkfqyzWqSsVpA2SiGqcROnuf1PDwOtEnrZAKabJ/9UdqcwKGUXVB/FXsur4XdZVC3yFJ43ZBUCMDvED8PDe+QxLKicHuOv9qmsITW2tqeV2VcUyCdfMxUS8LflQ3af3qnWbz5dTPOIeupS1cITnGeONjuO0F6H3tOHJRF7QL9vgRAG3tIPJCwsIQc2vLiYjNLgcoB/No9D/tLP8Ze1l736/5I6fyv7ktlPOt+8m2tTAWfouwl2caO2K7vzfM3nrhjXyygedgvf9dvchwKG7gUYdM2atsrsg5eL4gSpr5n26tB1TInYw5kAKO8Vv/banPH3pzGtjoMyOOWItECzrX7tHOvPO5e9Zp5HGP1ODtNcWFeZwIQSvuRAGnpr7BV522ZY+FspAMe/7UP9ZGdH/ZvfThQH7wJ5JRuqBmrRyZQxy9lbI7YSYIz87hkgCtsXRA4FwLNe2lkUPDukk6dgK80Rzr7uXPcXrfXtdoSvdX+iingOijwlxmWXsN4V59dUNAiuWY6+rqZjfaVII0yC0kupX3gkMazff0f2nvL3+q99VVfMa2N8ZyxjqRr15/tXL/KNWIOV++v21LAxHIte7z0i+Mh2UhCQWtf9J7sa9PgJU/Qz/z6839sbgKsjvQeNiN9FtjLjFXiB9mqEcS6HrUOJHKb/VMGV22PNjoO/jI5KbBKUR/ZqoKqsFUFWAVW+ykU/mR1LwGryxQaQmP1kNjXgn1Nb9J1tfFdxiqhsVowgcQHDc3z2GMKCFkAydyXZbjKehTvS91e+qns7WGHie2Wutbrho+fdlW/WtJK1TjFIXdcL4Hj8dFwdZK9iFOky6X9K9aoyMZKfyvzVm/C1/xM28zaFl0YueVaR8a88lfq/b7YT+3XmS0gDqJkXDe42Ce/+BuKS/2qWXl0HY1VCjqx7/yTP/6T5k///L8MkHue7MVf/eqTIAeOIdH41vsfNu/95OMG2AbQFawBD+SQ/a1PliaY1PAgUg5gdssQCh/cvNk8vEP8BhjZDwbzJp+9fO0tOiuR6nzdDNxUpCz5Nf7n3BQAdl0aRpLizMnh5rvfftJ8+g9/18wDUm6szIdE5xAYlWvdBviapCHj7C6IdBZ88rMS+g7Ya9JBo8xg7VbGvr5W+k5yo353NVeuvQtb98+ai9fea6YANJ/Dnl4RvyMG3kGOM8QpIitCfFAWtUW60GblfoOi1RRr3lp7Fvqvd25+h5bqzWYH6QOC3CClnT49QzbtxZAvOH3mZOjF3rl9l7owd5HDoOg2+Jdp/qfPX20uIcNweu4KvgBiCsat4DTAOBGf2tbISHY/9NH+xb/61xCA0glLCO/nn4tBB93cyRJGrFWywAHG7QB6riwtULjqUXPn1nXS6x8520jJBR2m4FRfP7RymEhd3UPN2BSBO4K6/RhOv/qosDQPYacuLjwiAH8SLD2LKc1B8z1/dq45OXmS3/tgRc2H1MDyKgVoAK10gE4A0rkBCSouUGhldQV2VegnAB4ygG5UMggPTM2grYYLUUU9nBwXr+S8mv4feqjxSQY8BtKKgjD/YPxpTIIqUYQLcHXElGLauAf9eRsAZg9gRfpzD4zKIcpoT1MYZ0qdUkBPgQRB6EEAKVOILeBlwaXFpWfBrtuCObkTepZKDiRA1GfSsNMJL7RwnLPZ0yebt95GEJdNx7Tax4+fhG7judNTzRl1VTkFEHx5RKXzhw/pJ9Li4+TZ0y+eSmDSRUampCnioQvFs8sENSSX5evEUf9pC4MKPRPa8Rz0/VBqtVoR/KczMMJzjY2ZRs4pRNaj9V4yg2XguiGq5yFr1DRgi88kYHUrxuQEIG6wZVlw1MI8CZB59eqVkEZ4Akj3RMeUgjd+CXrKwrV4mIvDBuO/yt82AQ4tNnRyOqWpW2xp6Rlaq6Zn08YB3j82QQEd9CVnTgEcAXa/PESvFga0KdEb9E+/YwKqGJVk6SWdnZAsMF2e7x70THvQAu0BXLSgzibV9ZaeCVbDMGUsZwBuB2AkuNDKoLDgmgxpDwH8FmR1zmhfIwon4xxoT1Z/VSNYlucGwKxp1ONjsKlhGU7wr+0ypduN9gU2KEP1OWxVGYbbsEPjFElGjnaMVqzM3VOn1MnBiccOlSAQOF3idEW9VDcIwfwTPIsbwx4LkXPiOWxQi2adnxsDsJuOk55V+mWLtgscjqIdMkS7HTNBTx/UYmPOhSXs1yJl/uzCpA3JXPXgwNPllAZp2vyJ5jQM0clx2JZoc85MsQbAzN3bVzvZQmWk3Hkq+gj94U2BXNIMYDtOTiEEzftHRnsAEs9zX7TJdruwi+3m66/vok26HgXPhjhdXQUsl0m6yTz0mXpYRHUU1Bh2TpsK/+Yb10JfeIXTsRFYn998e6/57LObQddXuN2xmAUEPUXagkuBC/42LGfXDU+gVmF8KpY9DNPzNAGXY+2mod2p7ez4Xb5yKu5x6dIswC6LPmn3GxyQ9LFufP31dQDtbWyc9ZD1bIXnWENCQg3TKQtC6ZCzfpie8RzW7waHItuApJhzMJMHAGvHuKZA7Aysz5OM9zrtWwIkNyNgkvvuCb7vstDL6McO+njv6XOzof37iPViBnasbPaBE1Rn3Keo1A4aStus/Pw+NXu+6R+bZe6zZg+OBQuY7bUZxIEb6gagbtgA0cHu2l1uRvsoJNhNQbJ73zdPHt2N4P8AYP3xI07zmNMCyDOnYUPPTfJc/QDTh0g9pOJzZvWPT5/mnmcRVZ8mq+FMM0ABq11TLNmI17G9LTWW1frGvj3oOKCvH6Nn048o+QRVHQXVycekdazxwiJuvllfswb8kjNcufMRn4VX1WKLFd+u898aSPzPAVYj6MxeeQKsUpATLSvBcBURdL5WAwb13+prFGctiiSyrwUY4QGkTmC+9muv03InUw/UANlxfVLuVYKS456hfK4GBI7e370tUjJyH+QxyR9MQEwCbo8AJvYXe2dqQ+q/lJEXLm8LWAvn9kgYly7cGTzVDm3d5tfZRP16AXzqAD0c9pLOFtFEDhJsZ7G9PO4B9lXPd1xb6jaVvizgWmcbCxszArUI+lMwEV85ZTXeE85bFRDkKCFAwAwGRLvsr/y2GI/8vtb45/6My2cwxZ/rokVHwYsUzNVfrUJNFdBUPlOAx8T6OjKL0xwuX7m/U9p5W8ct2Ko5tS/apzxD2EV7/nkdXw3moc/RuuZRFneAVs6pyqaOrA/8zT4rwKpvC2DVXTF/Nt073Z/lOeyhpA/bZ+XztQZpGvM0ikfmQW5nea0ArAWY8c8FjHllfuY1sXUokJ/aa6lbWMCNiAHC/0wgTH1tr9+5rkTQlQPWYF2FHn8mZ4Q9hnhYFZTm+VutgS1gKIPSta3oX+mfCa7YR4XFaZwSa4njE+BryhYKYLYsK3ECleNyfnCNjPVDX5++j2JeQTggpsAfXqBQSB92NUpWzUt8zwMZWaZSEqxF9qvrKp3jdTRdv403PARcIg5ZX1lu5i5eIMNsFH+N4DGY9sn2C2BeB95tQCYzpTrW7LIexlyrDrOOAP2lH/NkadlGvlbcvY0ItPae2lYECCWguJ9bb6I197h2SVcv100xYlqjSzp7HARkEDyakW3nyJ4Rr6WRfR34Vdv66/R7a4CrXKtzT6rt9HVgWvrsq4zVsg8et29qS+W57dM4hPA7s07tK328ANz5T+aSsZHf/k2GqjGLsVSL6Vr5BOk5Epmhc7/9Xf2m3IbrXtkfU08nELWAmKVfYhWNvbRkIaTPtRh/YVM5IyDAKfeEPJeyvb1uDOu5m5qQRRry3l2wBS9jjJfWfYEcGWfGO0maLxWkYw/Ia0vcr4Bb8Zzl8OToHet1r7ONnbaQfIe2PdbbS2tuRrvbB8Blv67vWo9V/ff6sDHS1J2MsSakPbr1TFl+w1g6so1KQ3h9EqLZClliX/3mH5vb333W9AISjVK8uxdgtcv4K2oS8BzaXJDPYhNqTfpYQ2JHSvfTvk37n6ZAkd8JWLW2SgJWRwDaBojfBVafrFi4SH97LAGrks+ICzxc0u8WUO1xjRRFckzi8QRWlfMzC89ekrBW62sXh6LYoM+bxqCAzamdaa/Pw56WsNhIs78Xi3Eahda45kGpx6AAq7411q28p7WBVf2HvLan4QkfMoF+7Yy4I2tT9vG8XfEhjl0vqvZ07uOljcW2IuvBQwTXCOK9f/y//7r5+pf/T7M2f7c53FoJxunHP/1Z81//t/89WMdec+P2/eYrMiJXwLneorDi1XfebyZOzUKvgpQI2Oe/L1mLhiE0DRNDHh5Qi2YeO0I2YBmJGnXCz16EnXnlGgWdyeSGAy0RS1D1MLColGFs+5JvYvaDcleEcOyXY8OkzQ9TA+U//KL5m3/7b5q9DWrBQNIKSTrQV+U2JfbF7Cf4E1jFeJKESoyhpFTsSE6EoCqEPg2hNzLiHZBMmCEevHDpjeZn/+TPmktvvt9MnplrXkC0WYL8tmpBcCUx4yA6sae1x36A1zHwpyE6bWttidofSh58D1OV4lqPISVBnKK8HfY+FIWp5i6cIxafirVoEZLoPWqM3Lt3H8xxtTl35S0KUr3TnLn4RsTKA6T8v8QnAD4IPKZPrMj2J68v1v1is11/+a//jxAICh0V/w1wNZ3mllPWFCHYKS6CLICixQTDUnmXGLD7SAGYJrq3i96lixEsVcQeaISVr6eg0M4RHJ8GdANkBFjtJgVeYHV9g+pky570Pg7wDOSnGYWKPjt9hoGjSjinIod4KKbTbMGk2gehliMv0zHSg2DbbdHJnra6yU3CZnNBewYAJENvk79F6jR/S2n06pUmnZbSA3HOgiHJ+FSvMU0qC1Kl1Hi1IA8AjwQnJrivMKzA8hbAzi56hYcwV3sR2h0Z6YcJONOcP4/uA4xQZQK2AXlsn/02ApNWsFCNiUUYt6Z3C0h5X0G3ol8ZmytjMMj9Zk/PAqxeC/1Xn+Pbb78D2HigVcI4HEBvFP3aiclwEi2S9fTpMv/CtgQgUZLAIjIunrI6lxAdNsVY4zbttlcmnk4m47WBY7UOiCYw2ouWqCeFOqleJ4DCAMv60XEdBxAlvZyfBcPcDJUHsIq9IJXp4wwu/SnAbZq2ILRgFY4b7/czgrKyVU/Nnm6uAXzpNAtUreCYLtNG3yt4JetWJoAaqYL5FgzbZzJNc9oWGwMLwjIFh5Z4piWeudeKhwBNJwBTx9CnPElBn/MURlI3VnB1CQboAkV/1liMYgEDHFWT1PG27WuMh4zB55xEyP7rO0EhKyYpjxf3mYftuLaxRcU5TvuoqqhGjZulzGd1bQ0h7A/Tt50rppMLUKsNHMEGIFIqQAaQDas1KsaTBj8KkHj29GTz9rVLgHywKil6cOe2hYGWsRU3TcYegFUGhIt+t0EnFfM8bbEC+yUAyANsMLQpsbMlmNwWvtrGtgTqBdR1WAR/Q8+LzbgfrZXTaKG+8eZV7j/Os++ghXqTq8vA8QQ5Fa+yb5TKcF1Ql0c26wrSC5vr6KoKZrLICFLKQu3mGZ2TMg4HkCawbRdhrY6P8BpyDPscjGwBspsu4gau1MEW0h5P57cAMFMhJ8HGU6cpoEaqi+xs7fOQ9nezePUAJN69Px9z4xy0fQknCwtPmUcAybKZ+X0U8HTQwmGA4tqYhe62OIiwyNLVa+eRGVhAM2WB9qLXe1pZA/SCAbR9ZhnR6xSR24QBPgkQnIB7irIhqTAKmHv54jn+lkBV+9L5KKCrFrf6xW+9eRlQdAvwkrEBmB7me5EiVffvLdLn2DzyFAP9sNUBpmXRhw4vNqsY9ilScq5dPsM1AUPn0TKlkNUG7R4f5xAA1u/4aH9zEl3hIWQBcNcJ+hBE4Prq19+9ucgBl7oGMLRpzz76NH2OHbYWovQchmzQ70Ok3K9vMC/70aY5d43ckDGuhd7OyEyzg82H9AHr0zhzuxunbWPxfjOIntPsBIdhOHKPbv2WQ65bZBU0FMvi4IG0De17hYJdyyuw5lk7d7CDMTRnLdTlHBpk7g6x3nuwMzN7EQAXGYkd9JG7ZpvtQ+QCOFTa2N0ikwGWLpvhJlIIbk/9Wb7EVJU9DjsGkFfo6Yc5hBSEmRBqQjuPEl7QCcjplBVnWEezgE4GGiXKrKLNuEqED0eAg/8UYLV25mspgBpYzf7WkX/qgCB8yArU+KEgpvytOPER+Ia7l65xNFhtP7MOcHlPOIgd4FfduDpA6Axiy/Xr4KOAgZ2vlfvF6xVGloawDpZSwOewFP3B4lQnR7YwvHL6WAZrE8B5XO+2X6uDoPJqea3+ZN3nnX3YAqcKEOI9AVyKFcXzZHQnQUv5+XK7I+UvWEPZLqvArW5DadfrQNWWnYQzl+4UTSn3jIAhgWOyJeu+qduntl6rL7hWnT1cM97SPSqwr45EK3urwZcIrA369AmzjZWUx2IHrQDTPskBU82KK607GuwWxqXtaQPxRVOuzDfHpJYCiHs6HgKiggm2LT+HxRKTY5zHJacfmvpWz88AEDOztMUqS3F/K0LrzddMXnMYBGttAl0jAM3X8Lql+rpvi7HiW7Cunj/lb/5b+rMG6Es7yjh2rifxegRLCQguMlPpGomlWNK61Y3x853zvrwWjxPoQNtSii6n1yjAXGlLHIKlKDu+Oud6WnmT3dbsZjOb/Nbv1h8t60owWfJciiAsGFIin1kuJoL5FBgH6B5Bvu0l7Zq77LFn6XO+hMEzhN8+wF63RkqgYNcIzJQDg0Dvh2/j/taFrJnBUwJ2EitLUEgfcmUFn5ICHIKSly5fTkxG08MdZ1O7eXeLhUzf1OzP1rqTU3hfF3wns2oDEjWw2j4UiI5t71/Rp2l9LHtep414Xfu31JkwQyxGKYNJBcSu95Zih2W8HZcy3m397WoRjh8DSWrZQOdztgwj24aPWliJnQd+9ZpZbKnsc8et2eX9pQ/rPbETWD1uTW59nvZLShCAtmc9RDY+9PAq+ikAiFS0xzG21see6WLO71z0tXOvrPdu2xdZmRmqObJP1eBrWk1aa0P0lS0Kxla19keXp/2/pWWaPxd7aKxxiTQjhtXq17h6PsDMrck3bK2TdZ+2xy7dK323r+FP6WCqDdIYAxab0o/222sm4DnVuHDft5icn0vrXZuFblyaMpPyclvmRuu5jgKhpY0d21Vtdkd+rsep06ZqX6EThC/7XvIEkq+Z2MEJKIxruZdU7Yw1xT7jfT6v5K7Q+BSHoQ9GiRF2AYK++PUv0aL8ojncJjMMfkEfRb67iQFbwKrBkEC1a4lBX4xp2isKsFrabsr/FGQmi15PoOFqvRGLVkt2GlFyAdxliaLZT1cOkQIA/3hBsT7wHKvLEy5E5qzZicnXUNMcuw/ni3GJAlbeX9u3H7TpBKzGEuzbij27dMeLeXnO9lv7ou3CVmmw6z22cwCLf1K/nsYve0axPtI6SQh5iUptSa8nfz/v1/4c+0cGW1s21m5sjGuYetuvPs6/rNtTr1X1Puh492ZpRLNov/rV3zaf/u1fN1sLD5oDirwPE1++/+EHzX/13/x3AKu7zSeffNHcf0jWJODEz//sz4OxauS0y361JWBB7NePZN8JCIwHG0vNA7IM733/DanwG2SFTjbv/fingIVXyVhE89RCxtQHcV8UXE01fOyTxGzvw66EHKzFIvD5kgJVB9jh8tPrzXdf/AqJis8g96yyTyYJGXEASXViQNZF6aYt3cTjw2Q2euioXKV61Na82QJP2aJNZsp6sNCL/UjsiRpGaQcL4PfDj3+ODAAFoiDj9dNmi4gMci3JdJK8vF4cIjkmtHsfDOkZ2SN3ee5b333dLD2hVss6BZ9po2TDWYhU58hUvXzlUnOGzNZHEPseP31MTRuy5MGCJvED5i692cxdeZv7vku8DTuVvtk1ozdkOrWVNAPSnqnEvtiZpEWwRsHof/mv/orDDtOZUoqlP4fOqo5wXo3sYB0w02BK4apNQQi+l58thE7qM4xg9dkjGqYWJMDdABWg+yebviGYlaOzzdgkorOnTgO0AmYpp/pCvZk1OpUUZRhRm6tLfC8jswpYwaB0yZhk0AU1Bb4OTcMBiDpBKrusNQskCZY+5+9roMsuXoIpvfxrir/sRtOzd2G1udmJausEmJKubECkrQgc0S92lpr0Akc+t30wwsBZ3Ma4zfT6ZcBaN0w1X93GnoPQW7RH9qB6i1Yxm4BWL2Bz+RJpzKTj9vNeNRw8zZYFp0yBO5nA4RIMTAvSbABoWqDIVUvgzeJOgp5xggF4qhTAFCnltvmhRcIsuIRGpECyTLlRJA4mYcSpneIAr5PyHlqZgBYXL14Kyr+jL3v0Lki8gF8wM3EcBQ67uZ9OvwalNqfYQzqJNQWa9GjA4z2cULVOx2EdCpjNUOhJGQH7PKVnySboBnTa4RRlizR2bAPa3Q7jEM6XYDZ9H1MFby/GkxsN03bBJsGyGJv8vnWAygUK4aS0K0/HZCcYcKBJygQdsDIc39v/H3Fv+mNpcqX3vZX7WrnXkrV39cZe2E2KpGY4M9JYEGzAgP2HGf4gQP5gGDBsayxLMmBBhiXY2kbScMjhOmySvde+ZeVSuVTue/r3OxFxb+StrJ4Zf3E1sjPz5r3vG2/EiRNxnnjOc+i3DQBET258xhFOIa5fv0TxHKseKncAoE1qugV9hnBcc3MLiDU/gh37gstpL+pdXgoQeAWAdteK9bDwduiHbWQDBCVlHjgmuzgswecQctbh4AAFNy0G1qsoNAtWFAcL/VgYxgC1AtkWuZL1INB0DEAaFdItQMUk78Xx9XEKeN4iVvTp2wgny3RdA7x8/EQWMvOCYm09HDboLNOGXRYQXHAAas8HbIMp4P3MCwumuemQZanQctJMzakbtNmgVn3eQU6xxmAgX8A2RkYSML/K3FsjUNgG8NVButH2ejo8QURtwYJWHnRsAKyuAzoeI1Ng0bi90AdOfkM5DKUNRmFhTgBqe5+rVwBSed7551YfbADnZwErx8P2nzx90awArK5gO4e0b4jPHRHsWGhqEqkDUxOdzzpgV8TJqekA7obPDyMP8BtA2VV8F1os9N8Y6egWJ5tGsuCQ8ZJFuw2oKEv8vfe/1fz4p79tvvpqDruhQBjgo8CjhzQKuFsVcZt5KbDPn7LEA8++fy7YrRemRzmwWcVOYFXjN9TjjVTHfAx948YNNobdtEcGJ8+R0xbdMNqPKzCrPUiR3a0+8ADjZcb70hJp9lcvN//ZH/4AP7DZfP71A0D89Wae19W7nRrva65eHmcxGI8+kZm7CEv//kP6bf0c4zfdoHiBra3w7BSSmhrCB7EwXHuTRXO/uf/gLkXAHnII8yb2M9l0j3DANX256WMDpVrTObRPe/pHGAt8mUE9bR/Az758Mddskt4xzZy/wSbsxTMqJz78VTN7sat5560p7BZJC5jeA0h/7O73II+wTJsWGJcRCpe9h09/2dy/84A5OBLyBhdm32AtuNis7w0AqiKwvnGEADtMdA6f+uir4ekrzSiL6JBaWhygHQXD2oMKmMPIGoxxONc7hAZQsFaxEYP/AE3bQGLZxLQKXOS/J/Am78Srnc7poKwdHKS1sk70OXsfXgeJUdG5ACr8fBZj9dT7q53+WRv41iYtL9ynNmg5GGoHM+17B2urvdeLj9Xvixd8yzcEJPW9OgPrOrgo76ufu3NzWQezvj8AGu+dN9l1sFzeWwfUrWJKeRObznhTUGgomzP3ghUcaXHleeNm5X852KmC1LattPuuMxA/1ef5s68FVg0e8i2DeZlBwtLWCC99Zv1/BayW9nZaWOnH+n61nZTPFZmJwJiiDWnDX1LrfHL7Gw+dAE6HPwPXhUFZ91kNwHYWe8vxSMu8Sn8VRl2xqVfAYO+bmVwl3bFmxqaIxiimM/DMILvPkPss9Usas5IS2LqvgZ4BUbatuGxpdLa9CKXchOen0L4KmyWHbsmG8oB0MjjrcWnZULlPsctqbhcpAEOFuG7WWC9Mv9rmSj8Ge6wKQv1cbTM1MFsC+tQfbfsPy6/bkcWXE/OTAAFAI31WcDel64cFZ3ZkPW/r67R+tlCJxTQLmzJ8UkppbEmy2Ms+Rz7sKdOxZUdljvAOi9HatqKv6DNajf6VeUEbk0JuWDZf7uB9JfWZAX5YUXQgr7M39wRczbl99mEGYl0cPiLr3pxscZj/6OtmDWLHFJV9hymOceI+VdkxwIrQmeN6vQIXgmgB1Iq7JmmlJXTrZ2GpjgJMuEcJYDzbQJIBaB9uhY1lGy7zLXV6ymjo/Ff71Hosk6Zh+vfNwGr2AZXfKvNSQNWiQO5N3L8HSBD70qRXXdtSubdtL5IR8f5gMmXAKFtPPFduW7lGDVS9MpYda1Bqn13d9smlr77p8K+08XXrUOcalFrZniudz1z7tbqwnFl3UbHeuRYHQZoYzCWZqvRHHAYAvmoDHm7307/+i0MbXivzO/qvOsxM+xPfmdduzVfTyPaR/Ha276oT0wwwpsgHRrEepudq6ZdmZneZe+2Uf1NuBVHKutEGuNJ7E1CR/mmjbXAstazcJ72nPNupsbCP4n0ZdLDwFJteyTqC1F7eQx3nUxr7zBlvS1CaAAAgAElEQVT0D8Y5gUUkm/CrFJAyVTkBYmV+VU7elsV12v7vrPGtuvHUj7W9du7L6mt22mN6b4KDSt+00tTzuhxgVZ4gZb32mlE0zsO2fGjkswuQCqippfoJVdMffPlJs71K6jdp2L3ER90yVsEUwmQEm7UB4xGB1YizjRMTxqHt+Fy2WTLRBP7KAkMTkDUmAFdDYxXsRD9mXLC229XMrRwQZ0BxQTbspIfaDDLzlM7Tbwp652fpEqsJSQAZswLDAqseLiW7Me4t/ViA0mQw7gnyIabDHe9u+5PSnz5Lsq1kBO1d1ukRjPlSrYHp7plTWq+D2TbKSCUWa3w4++E08wqwGj+3bpXWlTJnUnte/6/eY3e+65RtccHQIhUoZKf24LNfNT/7N/8CYPVRcwQwao2NWxR//oM//vtRv+gvfvarAFh7qJ/yQyQCPvjoY0hfm2AFxE3ONUhh/UgArs0/ae5/+qtm6dljcDLqhNx4gwJXt5sJdFq7iPl2ia12wTMi/d+e1adne4x6SnEUCToEMe2QINNaKvtmTM49wB5/3Sxz/V1A1ePAB/RpgqkckCD7OYD+6HkyzydnLlNjA21S2KZmfTunX3AYKT63hebpBqS4eSRBn9z7KuoGeb802dmzun5is+PURxqEBDUBK3di+gIknUvU0lHucQSZu4mQ+jS7WSm/5RfUfEI/9iHFueYe34V0NA+mCHZAfJ9wrW7wNLM4wZAsjsJzLoN7rNGe0fEp2nm9efeD7zTvffidKEplxjBwWWSEmtEp3pGkRhNPVRzILwHxE/YVW+urYCPUh/qTf/InJ7LgBI9Em2PBLMBqGHo6wYqTLUzMSvZWejZFf22V1GD0Lze52MriQ1DiR4BSgFMAosddpFuPEIAPX0KqaIaA+1IzCrgq06oLR7qNtuDLdapnbixQVGiJAUNHEz2JbhrXLfAEWHMICBGBnQ7a9SwqfFmsB8ZkZsjpPI4xjDGAxTEcgw5Flp2nyS9hGgrimcJr67tD70kDEJRKAGsvOoCh/yAo5QLi/XjggdBrBfTDaZi2vbiwCKC5EsV6BPyEZAXVRNhPEO2VkyBqbWGk6alhqoqNo0OBgQGAyfAVmLZS/CiU+zGcmdqUL0mLXoRhKMD6ErBKzUo3c46DDMxB04ABisZxgIJ1GxiiAMoKAE8/7fV6gjOCnOqk9HhKjjHuAQrKfJ3BoD2h8CRQXUwpzqbd77IJ7CctfQBwug/weBIha23ANrngubkNZxYOKT3fCQ7+mFOyPkE5niF0PXku+1r25xTGeg5tyE1kDu4jpLjMhBFYVcPlPCCYJ2KpoiOp/fSn2o8ukLuAR2plCpKmdBplEEbiuywE8X4XCzUod7EH2QM9pFmbam2inlXvU59h3LBVBX/fe/cqGp0IcZPOvMOJzzHsaNO9Bc6X6esHD57R96a0DzXvfQvtDibrLgDmV4Ba6m+qF7sOIHeAXbnJFmzukuHLl/c8YJLGPIApatGp87D8pqDymUrlxkrwWpblDidB6uYeUPHd4kFwhYPR4OeVi+imOt8AaeH4BOQdxtDrRL8D0E226Ros0q++nm+eL25Qfwk7cHwFu2XXMycFVuMkCd8gqOrmxGBpG7DS/lCnVTaxcg6Oo6xnTyeVQRiFRdiH4xK4evFiEzBQ8FxmcqoQ7LwQcHQTmWQkDMLUjYVxjt1sbezxuZfcS3YmVeuxISMomeWHOGELWQ2yAfC5ZmB/vv8uQs/sMTdMod/tSVqfG1yT5/Fkf410+Q3A7B2eXa1UmSEz6LROYfcj2K429vTRXDhmdWsvz17G0Q42X375BTarLSl+fRTSCLfeoKofVRIFSZeRRfDQxcJQb73zYfMv/9WfNY+evAiWrSdnnqBpN57cWjlQfdw+dVnoX5mk/Yhu48gI8JgjSDZ88dl9fN4mQCyHBbByI/CSacCgaDfXrl9o3nxzNuaMBb+O+Ps4bEwlF1b53Gef3g1wVl86MUH1RMBgHfIRTP8P3nkTB37cPHw63zykjSurSgY0zS2u2ddt1VkWRgDYW7dvhX/93VfPm5c7LCzTpPMzF76iL7o4yX7z1iwVICmyhn8WED/AV23DBJ298nZz7cZ3KcQxhT4NBwb4B6+zjX109XI4gm1vYrdxkkRq5Sibul18MiIDzThyHMvP0dA+XgZ4JZXiHEWpBrEtmMgebPSRldCPjz84GQh29K1bM9jGXHPvq8csbPvorN5s3n7/u81RFLBqmqdLCIM/osoiTNch7Gd4bJpCVhfQeaWSJFrb+4zpE7IgFvFVH3z0PdaNiwCpaD8fwUA+tHAVhwy0N+2vE7BaGDY1uyGxVdMJbNmdnwVA+PlOUKK9Pf7rbZxagVDsGbO+Y9oO5s3266/TuYGvAd/CcqtD7/rEvbDzInhwquc/dgaZ9d0jZSsAqrKxTdvDeiPY+XN9vU6gpfxeB45lTOrPFdZUFCgzCKgAxjoQPwWslrQwhzqeTxNNUE0AUPm16Ie8y40gNj9wXDeGP/dgBBjtoKu8Xrelc0NcB1t/JbDqWpF23snmXEZlqdpuX87PU49H5/3O6ouzrMfgoCjMlrS0SIe3b6oQ5MDNYJ36ap9V7yljH7ZaRQo1sNqaQ8VOKtupQc/ark4BGjn4T7JSp1nL0WLtMberdQ3bmAGIvzGwmjusBq2iX+O5ZfPlgC3AxVclA4re6lmp8TWjNtlaWmNL4Oc+MAUomePId4uEag4F+Chz4TQ4leyyhHJn2WEBaPxegIdiL+V7J3AfO/c815J2WS5wYgp3OYcJf8AvFYB9lj9ogU45hdXnVDPff8l02gBvARPj1Rzc1vZR+xwPd9WhN8Xcw3i/CsOz0/bb7CJHMxdOiXsEypDYdZGi6l4+F1vhJfeRPewpr12cbJafPGgew2bZIuPo0tWrzRCpfieDY8QYtCMCTe2E/tFaY3hTmC6oYCacMcEEmVMjaNztBfPOrJ0Mnsr6yf+VZ6zXnVO+Js+5zvUnmMUt4KjYRdu/h38tHePjVn0c08n7u4fPbfet9qfgn/8ErQ0y7XP/pfgu/Wu7yrRGFHAxgfAJBEsM7/a41mPUufZ0rhflvfU6d3oepFTUTjs+C1ytbbRzLnX2abtdKdX0rLGR4OHnkp5nktjxc2bcxWFIAFU+uB0lCQVyD3vk0FDFdj2wF7CWTZX0c1MflQPK9NH0X7l/eS1Am3TZ5EtyI+vnOtVnrqGRstyaxGn/FuPJtdJWNg9oWe8zQFneo13HfdKsKpIANsTf0xKW4MJasiTanNvXOlgrEFTYbfJ1iRGrHi97zjgotzgxtR/cf7O31waTT0uxR/mXZFyyT7K34l5l0NLPf9V+pba7s+yzfq3+udNH1c9a28yr1yy7xtTumoGf1tLq+XL/+cjx/B5S8VpJ5NdXDZDOPEJ8+RuA1Xtf/LpZXXhEIVliZGLxHoBVD41ivQ6CGLaQD8xjHDPzMDFW05j7ZUw3Ts2FKWJ+a2ZIGpGxGgQTa56QHbaJNNjjpT3ID1aHJ27tHgndzhPXC119SHAJEnNNbiqoKk4SsgRmMgCslklS5C1SX5Xnbx8UJNuu9iOVzbcPTvM8jFHPdtDapxT7TetvGbswpfbpbcc8TFKJpUUxBvH2FEuEbbUIG2UOp9dfWa/zJzrX6k47qX1i6Ys0l+Oykc2slvCJWYv3P29+8e/+z2b58dfN0eYSMe954jdiv7ffp119zZfgFF3E4W8D/t16+23GEvwi6gXB/OR6EnjmqAPy9N6dZnnuSWTXvvH2O83M7Cyx1mRk/JkBexAVNdNhqPiBRbAlsp2YGQ4R6gjS4PLCU7C958368jwFpwBEV5eaLUiQ26ybMe/x0yGVyXXHYXqOX7zSjExeQlICkgzyn0OCrENgCUi6idWJ6/Qr9wHzeQX5xxe073OkLn77sz+PLJJu0/shSnVB7jkECzyQZapso/gO93H8z1NkS1nGceJFMSz3M0e8N2RDKaS1QoGuXWJqGd1d/E2hgV7sMzFKzdKGMJVjEEnVEnQ8SL0C8Pzt7/wAXddvBXa2DR63BDnO+jYBPvO+kEEEx7HGzz542S445jYFpLc2lsi6p5+49zrZ9+f+13/yj04EVbvVIQ3wSE2ENn07GapM86QiYCGYPU6cXpCGu0SHzz01eF7AIKD07sIcJUhXs+HFOmxCitScn7xJtbFrzSDA6uDoJYBWNBJHRYJJlxAFh7W6RYGUrZcABSvPQMCXmwOqiZ/zVCRUYZmkOF0zLwSR1H9UjzItTaLEKXiZBByZZqOjPp+d9+QJIOLcPNemvbBoBboSa9BNZtrBh+xBaHMCNoF8nyfN3A2Hmwar2VugxecX2LHgkOnbbsRkHJqOrzsLzqsDiEEoCyNlWh0K02AVI7aSfUiL0iumCgvMDSgrAFAzDGDTA2tUEEbgRZBRsKac83VxLRmysvOszu44zD1fQHtwIdiwAbzCWDTdVgAWsw0H5zPKVBR0FGR1k5K0lACwKAymgx3g5MrTag3TTYAMK8V3YwOZnXDogOm8PfWX88JYBNmF/hZQFBgsAKnb0OPjPowR/Uz0HS1+5bOMWCgLEGwgi5PbE4nlUFJ43cRwcoKROh5uqB3jSBkB4IlnBOg7AiRapCL50gIp8oJWXCKKbWFvTjjTszxMHqDAzgxs1WmqzJ8/DygO6C8gLMCl/tEmJz1PYYOuA+wdHACKnofdyiQyNf3eg6chB6G+qun+HjKo/bgMu1i6urT2QZzE7q66nmqMHoZEggWGxhijS2jiCjrLNHz06CngEn2ORusW4OoJjE6B1T2c3x4Ano5jFKbqBVLyB2DWTpJyLWN1nQOBZViRG7D01jcPm1XaubENsKbzj4ILaok4Bmia8rxD3H9yGrARSrtpDvPzi83jx8/i9KgP59vHs8hG1gkOMw7XYFL3WinQE80AnbpIp5fdqoxHDiCUzohiY0gdqH8JYKotDDGW16/eoK/VEuVQAMahoOqshZ2YN8oiLKKb7EGLTO5LSEf83T96Dz1gioDtMc+ZU0MDVLUH5Lv/YIGiVI8QSKdwE0DfpsAqzuqcaeAgg7MU2HKDqt2uw0hWY1dt2hkkCS6jg+a/p8+eAfzCZiT9XKZqP2Dg2NhQc5O0/fOwoe9+fR9ZhTlsfASH+b3mT/7k/6JP1TdmhuHnZgDbL9FvSomcY0Ngiv4qhzFpvuzRforu0WcjpOA7n/U42ukqJ1IhGyI7mQOYXmx7KyQsdrj3dPPee7dhjk5xWLDbLLB49NKRvRTCuHPnKQWuloJxPImm7DBF2LaUkWBw/+j3P2rWAPMfPVtsnjz3WfF5XH96EvosYPNwCG1fBBy93sxcukbKx2Dz4Jmp9PyZTdbm1jKOfrUZp617sEC7kAXQT8kmHh2bQXj72/ji6w0waLOyqQZYL0A2YDjPs6+2FQ420lJlfPG7unNgzc0wG7m99bnm/ue/aHY35prLyACcHyLtZHspDiz66dtBDtBcSE/Q094jUJueoWjVpGz9rubpYw6llmBJc4J5aCDHvP7qwf1mfnGFjeMoMgiXaRfzj5PyLqnCFkE7gNGAn1pefBGg69DYBaqSkqY0epmTc0/PkRvBvg8iiPgmYDWBqvFVbdrLpqdswurf8z4pbbTKL9X3mnVUPpf2YmljV/b+fjjFNOlsvAbn6s+dFXSWIKwE8wZH7cTb9n6xgDqt5/CGgo4ZTC5BWOe9ixRAeaw6gCuvFd3MEszWQWpnm0sfF9CncxNZQIVyrbi2QafrQGEt5P72GqeA1VafmuZTdrFp1P8/AasRPLaDwvq52pvydhtK2/1bJ9hhawpjNJ4n7eaj/7WDeBbnU9bALcF8+t6Cz1pARj0eqS8T86RmgEZ3VPFl2IV7tPxhgdXCWI1UYF43E8CgqzXOuR9r4DRsJWKWVsTSKn7TCibyHIpYoPW86efyeydAXcbTNsRTy8Y5Y14FezaHTa1r5PvEXi8DDWmMclDkNQsFKF097Qnt+3yPs6QA3Mt25yAskVVSZFfma4xrvp/A2plsrHL9OIgPY4y5l+ZfCvYCUOFPZor4FTZkwB0srAR0yKJo+YkYRz9Xnq/dU2Vulb4pTNW4VmaNtqZHljyJx8rs5Mg2y8y5AIoiMysx1sJX5f44C7wqvqAMW2lLJ1u2nve1TdTDXZ673Kd8ZtdMtwyqSmgooNYZppLmTgYRAvKJ05Yk65A0drONWRzD+QMxoJe1apAD3xnqIVhs487nX0SmxgWCqMGJC+gIcoQYe6zEvIlpRX/1CFyx/xcw22f/LLlCPzDBYan7wyAhlCCcvpR1FvGSbWnNyvQUnX44XvO/POdKv/p6AUbqPg8Zr0gZT//KmpC8TsXydG469rYlxpZD9mDUGqNATDDey4BWdF+0NR1ORpESiR1ZO9TnK3IGtWxFgIbFH2TbKe3uHG9/PwvkqsGI+u9R8KTyQ7VtnnWd2kfXdvf66yft0ehDnrnu60jl58vXfV6/SlOCBag/53l9T9EAtg/NUHIP7LxP0lvWOfC5E0BYHFKxibOeo9hIy9/mjjyrL+I9+tJOYDWsv/jkvC5EWm97VJJ/iryK7Luzz9JiY53I25hodl5wMlB3lh3Xe5zkW2Q0J71mdZcFVCV9+DfjO2uGhBxf3helNaLdvgR0JUZjzPVk4PFze2+QvN3r+rHz9bPmXm2nnTZ71h6nPHvxYZ33KCub/ZfYtemq8c1uLONZ3SxsNx8i6MbNxEoMZ7ISifEt6P2bX/yo+Rrm4Yu5e1HAqv8cNRyEOjOw6ijrC/RDyXZihW6tQ227EsDrI0YCK8F/TRE3CrIKqPqaxLQe4tud4/7m4QK+bkvyBRlk3aRvK+8Xmc1eLWDcUIPpCp1Vtf3TuptEuiWa5XUxsjWTr2j1h/aVF6s0xumXIgfT7tfs2TLrut6RJ58VG7m038prWOnaukBVGYVYj90L5UOhMifTAUg6kCttTPIa2fbyRZPLqCZS2F8y3NrXvM6u4tN5X1h8WrEl2ZNmYe/Drlx+9rD5+b/9F81z5NcaYrrzZC6Pj5MRC+gNXxmwkToa1281f+sP/qi5eMUiyN5frKiPrND55vGDR2Tm3osaKW/cvt3cfucd6l9A+GFOesARGELO3hZfkhC2Q0H2pfnHSHs+I4PjOZjeHFmL1DCiiPwmxZ+inoX1ibRtHkI8ZB8Zy3FYnjfeeLuZvYUO6aXryOlcbnpHIOpRs+Mc6yuRZNT2iSwEMTOl6hj8QQ4N9ixSz72+/vXPmk/+/E8DsO2BcNYDkaeHLGC8KM+LdCEY0Dhyea5L1o+xGPgKWZtR18XCdxZiJ/YXqzri0EFs5pjv3u+cUoIq5QEil71V0gJOcZl1awJEBx8UqL08ez3YsGYbaENK0SUJAAp7+czE07vgOrvE9uIZfYP0O1m6ZnT3gOlIigxd4X/0j/8nsl9S6rkMMkHW5Fmzp8tONk62aegejM0d9C8FTxYBDR7ev9PMgzpLt1UjYRRwshsq8jpg0DrAaveArFXS4kcuw1yd5tQDFmgvwBmO1RTxISqWCYb19QF+NkzmF4/5etIsPX8MyLTYHAJiHQGeCOKZZjw9CcWYFO4oiiBFlw2DqbUWOdIRTXACIxhnMR7T9xfQV1xb4xoi9DK1SO09ISVbEM9pq8bosU5Q3QYAPU9xLDgkSCXjS8arAIUGqcxAnIrESbAnNhhKBAwAq3yXfSbAI6AalV3VIEUb9phTCNl0gnux6ArMcqlgo4K+C9AIRC7BsDN9OwAbixkBvMr4HGAzKCLvlxW4LVDkPzdJApdqugqaWY9W1mo/BYvA5+NZBSItCrXBKbsaoPbTRYpfXbp8Idqwi3GuIR8gazGqyudUghGAKRmxpjwLcEpKEAi6euUC4CHFjEzpByje3HyZqNGAqHsAVhtQ0lZgIG7BAD3C4QYzELaqqQZOSJmnazBvQxifVobshCdu/G7hJMfAjXUUGuO+FtpKk1/mcNJKnRdg5SRBkNQJITg8AhPTgk4DVJTvoqJ5XzfFdnpgTsJitSr9IOCzYsn28/PnSFAAKh152gaT9BygqpNI1vC+BXxwUGPY8YBpUvSnTL41UvuVUFCDVhDOfhfEG2NMX5KO/hJZDNMs3n3njWBVWoHe9h5xHzU2Hz+ewyYtdEU/sVk9R//1A7pbsKmnG+AMsOoq46LgtNITSjqMQ6XfQO/G1PBFUvul7usXGeXQEh1g7niAMgzL75133sJ2ZwDe55uf//yXsdD1I5cwjNZKBONMF5nNkzhoKw8K6O1zEuO4hHYq4KXgoM+s7RmQOSbbaGDGwuF4MOEsOjaMg1d/zGJWaqBeu3YDYHc2Tp2/+uozgFBPbdRzGWj+3h+/13z7wxvMle3wF2tocs5MXWsuzd5EJ2a++fKrO4Dc22EjX97hcAVwcpw+uf3mJRZ+ihbxvMoaeEiySTEpQcqrFLjbpe33AGZfwuwcI6/v9hsUu0J2YJdTL0/e/uv/6j/H/neaP/uzXwBUbyJS/Ubzr/6fHwPEps2oi+YQfXMJ9qtyBxaGW2MMg1nO8/fCVu3XwYNiX0CO44P3bzfXrlwKTbXPv/yS/toguJqkCvAlmCvT7qSar9BA9hnf573f+fjDkLp4oc7qw8dcyyJam6QokJYB6DwEUDo4pHQEml3Y9x/98G+jOXrc/OQvfhfg6tj5iebD99+JKotffYo+DqDrbdJB9NF9AwjOT91stg+Hm2WkJg5gqi6tPmMOwpQ+2WFBfNEc0j+DIQ1hmsl4c/32+83Q+GxzMop0APqmRwf9HPTQuUxsZioALbrG6LoO4AenkEboddMGs/rFwr1m/vEv2cxtNjuIlF8c72/euX252QNsX6Jox9gEJ5UcTKjTusIBggvVBOxtT1kvXbwNsI22MylFwxNXmjVY6osbK80zwHclF67AEnr/rQ9Dg2eXgVYrd/XFcw7ZKJaFbwxNWggOKFw3m4do1J6/2gyMoUVrVUZZELHHaW9sEkOqDRI4B0qQ0k6ROx0Qlk1QHSSGvVfBbtk4xcYsM7pe+VzeMJXXa5Chc9MVW8myscz7tLQVzsFeBmEiSKnC8xJfFAZmBOI5OEnBZdrX1tW1O0Eh21eA1VcCg9hYtgPOzg1iJyM1bRRfDYLL62XzWL+vgAelL2MEc9DWCe6k7JH2JrxshH3QFniV+7EFDOZN7llAdLQj2twOysrGtty7BOnlew1qdrJVk50keysaouV6LTvgBwOlCLa8ef65XL/TnuJz4Z/akWbblhI41wK7vX8OpFv309eHobTB1pCfyXbSDl6SGm8BZSJtObNJy7VawGs9xsVw41EyWJgP4s8av9LWFrCqnVZzJdl9DqqyrZeiOWWSRGXjbGupfxMgEKmVZZsaAaptSkBA2E0EUmkDnca9zT6J+DDmT/pXUgOjQ9I2LwEPhpCFWZ1B7oI1FAAguqR0ZgvUTAfU3t/xt/+dyy3gMttM7BP9fO7LuGN+pgRYJPs6ddiS50uA0RFYpjlb23ANcEdhlMy+k51Sg5qdfqoGfb1msBPzZ/09gW+ZFZfZvvWcKbYTZlyi1NLHGYArNlwOKsySsg8NLH1NUKqed/U1y89hQ8VXlYA3ola/kmFHv3qoiS45Z31NL4e79z/9pFmZe9ZMcEA8ee1tELHJOGxMoERi1nlI7zMGCM41ZHmZ+bJN3DNs2iFAhNc1NTDMzTF03MIG082LnEPd9rMAmVZxuTx+ZRyLXy2s37KGKERW/rV8nPNbG83jFSZsWywKFBlHBKtqv2Wt2jIXOsct5k7+bCegeupQKeLDvHBVY1va1WlTnXZw1niW505/O8v3tf1e5+fr+7XsI9tavT69Cti0wegCltpX/iu6w8VW+zLAalEq3yNYaKxk7Ox7PSCJZ8j9l4C0Ci183UOf8frZbW6DN601Kw1WeKnMFUqhuz4h/FE5hNJH5HVBX+4n4ntmKuvX/KA2lAHBxHPMXjHWj3QgVIY9PWeyl7NAJX2GfeQ1Q3s5yBoAqsEITgzEFqsy2tLeCIVdxgFcOpBOwFHqqM5183V9dZZNnPXaN9life16f1he77Tr6PvcL2Uc4vfqJvGc1RqaDj4S8BSHcI5l6tQgN4yRBv7lb3/VfEGV+AUYjCO91EJAQo7cx0gbLzaXZ3/YQ/I9SeYlDVjZNxhL90ShqglrlRC/KDOYQNX01UsK+QGZpw/mN5vVTYBV4oTjLqTSQn7Lg6qEdyRgVQuHYJWB1bTJcVES30g8Z2NffXIa79QTpZ/SZGn7nJKxUvdrsrFkAAW4jmvFc7lWxo4mrluyTHL3ZbvJhpPunIDVWFfzmpmvE6t9XkdiKtQfy+P36niX0W0DsmfZU70PjnPOPObt/ZIHDsaDpLOjqbuCJugnf/avm8df/JLCwYB3FkgHi5FYZUHt2VtvN+9+9N3m/e/8LWLl6Ti82AEzsNj715993twnDh0mLrvyBgzMv/Xd5vKVa4nZHvdFhxVAcwvMQtB0A4blGkzUNciRy2iNi8/sE/OblR56tGE7aZ9l0eiJGdLxZXMSpz+GuPT93//D5r9E+3Vo4hLxK0QdiHVwyWDEAkRafBvMxcPGkOWJcQTTwUbMmpWhugaQ+wCd1l//6N82qwC72nQ3hwdq+QquittcoHD0zVtveHIAdrMAwW4patGYbRGF6RXMV5pIti3ArNnU55QOjZMKv5xYsYNM/sT/wm96KO1r/I2BEZOUWCkDV7KhzU7Z1GBJAMX9xKO9fWRT+90C5yHfQDuRARUrE+vqH+QL8ui5/+VP/kcY3om5KYgUxXE0Oieop06hRepkla7ugkKRErQArb69tPAcRtKDZmlujoERZEmV0/vQQzBV80A9PE47+kcuwliabfrQWyXnk/4ZDOTdB7HIksDXQL9aDhZ7mgOUeUYa6AOotQswkgEm1TEVZLNADekD4ziAcTQah0CVA0F30xpMUcEkwMqrEEMAACAASURBVAr66QD90/WXL0npfQa7FpYjgBo4KUBsYnMKspq+cyCAwECfixNcadE4fwvahJYOLgTj2gcQELwVWLVqdVTB9GesrR/kfUi9xLxg9TPQggJqPlhgap/2b1LoShRd4VyLN0VFRK6t3IBp9KbgWwV+fR19VLQyTEVSW9BU3VGYkOMTVNy2yj1Amki97xMMM5DQWfXbjwBinqordyDYJVN1nxTgAyzcjauFdzS2PkCnWYpsWWFcvdstWXX0z0sAXbU5NRCB6WGAQx2MFVc3mYgWLRvk/rduXgNcnYmqagKfWwCryh9EgTCYjOswLRcWAcIW0auEUX4ORm6vxqbsAH0jE9BNarAg7VPtBKaiGzkZlqNsWicAm22nTNNBwEdtRNDUTat9tYitPXy0gFYq7AE0PcZxIpMwGUMlhcqJ+9urMBt5/XwP/YvmJ8C0Dm1paQPGILIL6HmeqA1j1VdYrzImnX/qeQhqO/bapiBoksfoDXq92ralKNTMNAWNbl1p3nrrJozWFRjSTwHmXpD2bfV2WHYw+V4C6K8D1ioHoG7qLsBsAKswWnWi59EEFVg9UYycU8i+bth+pM6P4ExcTywKtoWj2kBSYAkAcVOPhc25mRsUeGecjnEoFlFK4wYzlFOVxcUlxo52O58BrmXgKgvg1LYQ0iRfMi91jqEVwvs2EJLe4HdBVZ/dAEMGs8wGiyzFXGD+R+CDowodYH423X0WUPXatethg0/wBw84bBHUdEG4fm28+f2//R5gqsDii+ahrGD0NS9dvkxfd+EoF4MR/Md/7++Ehs/dBw+imn2A11SoFMxWg1iQ+oCfBwE8L1+6FHb9gkOGI+aBPuHSRXRVae9TANh5HO/H33mXjcMYfUFxPMBHtVLu3H3Gd+YLLFs1cz1+HVGigg3fNvosuywou8iGyF7u7RniHuhlOW+xnbfeuEqBKgqFcUgiGGyhKIHVMeQKZKy6yVYuZBlt1Ouk73/r3bfxGThl+tl5sfCcAw4OA2T8x0EMB0WjI7A/2Tgdcc1RU+I5/fv0c/SqsRUPSt5FHuDa7AV84VNOIB+Q5k+xMebGAYsrR4Jo79I/jN8Gi+/DJ4+CSbuJz+sB4N56Keu0C5brBRihMEpH0KmZutUcj18P3aSDTVJGsE1tsI+DrU2uoW8fZrFQBuBkn0OWneXm2UMW6q8/Z06ShnFsYHnYvHmDviZdf4hDC0GDLgD8Q2yIszTmED8fu0HALq5yijl5i2tjp73jzSZz7AWs5kM21hv4xCPmwQzpIj3YvfO0F3t5ScrJPmOhHx0EQO5FuuCkd6LZAERe5TonfVMc0FEAyw1SFFA5HYSdlgJoA6uBuMamLm+ocuBVb4TqAOF1jJz6GmkDl4OL2C+3U5HK3+rX4t7x/vbmut6slWtFmlIERW4Z27ynvMVMm0i3PGWTkDcKshW7q1zucu9y3da9KuCmPH/5W+fmsZXmV4EidcBRM9xKwFdYQNHOqt/rdpxKjYxAMDGByjWi/zKw1QIkqg1pDSjV41B+7gRWW88XNvAqg7gGOEvQV56jtPt1wGq8rwTW2R4KIFLaE2MZ1OMEsnYGiKc25GcAq6c356mvOseusx/K3wMwze9nD9gKqsOeNEW/Z2DwFAG0dYEciDtGsVAWYLMdFNX3rudY+TlpT0bnx7jGP8ezFYy2A9CoHut+Kj6T35CnTWEdxCY50Iv0ngQX8F8wMtJnWn3sFro173Osye1rZnQ9X/1czC2DgQAacpCa+6MTSCgjUe5Xj2Vk/WRWnGnDMfXaKEG0Kz6fX4vgMECF3EX8Xl+jZteVkLJzfrdAuAxSJo30BPTWhxg1wFoDB2mYkp8sNl8A1TJPZIqUOVwKGNXzpPTBWQcH9Tw3Nd3fI1NMaZ0ABV49wDo1P/Iv6go6zuV7dCFfZvSERbDOuAeZIaNlbe5Rc+cvf86h9n7z5nsfBkv1hIyJbYuCWhyTPdIB+5tSvCMFgpIj1PinYjCHle5v1CT0NoessV3utYv/bwFD9ltqSO7CV5pe7KRln6mr05Qo/iM5ifR7XjPSnEj2G3eIv7klTBdIhwDKPCQQzIr0yqAJ/CWGYAZgcx/X9yvV6B2vYm8R52Sdy9oO0s1S+9KP7TW1fthOf17e6+s18F/a0V6Diq5m2x7OGv/y2ln371x3i0/PvdzywcYdMqWL3aVaD6m+ROoHi/2m+g8ypNYhhfiaJIokbZZS2QuruyUTwnuS9Nzf7F/n+tv5jHUfxjNm/6EplDketqvPclhiaPLBUrZRny0V3EpAqXaT3L+wXpp/8dECnDrHuEGSCUxjnXRwc29mmw3JiJA6S4BfiUvtu+Tj2n0Rn82/x+FxWhziDTkhOTTTy3PV+4XOsa33I2ftYzr7tF5LO0enXKv+TL2P6rxW+37pSqlv2+tNqy+rZ4835t+jG2KtSSV7JPi4d/F1yUvjkJke3vm8+e3Pf9QsPb0LwWG36aeobA+s0NCjDAfgNcphbLsvHavk49M65pc2q6+VnTpN/DIOwKoUWpECsKARgE3z4Dm1KShdsnMIc48i5NY2OCZWNjVbO0kanGYDCKxa3C/7A4HDDG7F+iywemqPnh4+mWYFSPqCNpUHpN2v6TUfI/YwqcNyD6W1OXaK5SX3AdllJveYOjr1cVpX7d9yKJc3CrlF6ead63sa1+LrcgNz24vUWFnSayOv19S0h817r2z8qZ2pwJkHDkOM9fb6SjP36H7z1c/+Y/Po05/BuNwKaT2xr4jnSan/8Hu/1/zh3/8vAPAo9Iz/2YUkNff4cfPs8SPYlBCNIEu9952Pmnc+/CAyZDchzLygZs3KCzJ1qaWyyvdVtEglV+1xWGgGuhhX4FyQ7+xj0/hHiDVHAW4lzqhvOkVm6jRyAqPgb3PomH750581t27ebj4gG5SqJRQmht2JVNsBhbpdU+PLfqfHTcPvBv8ynjabcghc5wTC5PzDO1GY7c4nP4k6HudgmprRqRyALFQPAWa55/vvfcBnhpvf/PZTCriTJQ/Zap+1vBz2HInjKWUooB/yP+kwwcF23NNaGo4s20oYavhv+1XAXcxDUtV5ajiNETNPQuzqBgc4x5dEK4tx9dL/fRw+9IG1WEBLsNkM9KHIxB8HDCb2dT353/7p/xxSAEFhdeOMoR4WUXodbJ6MprcHaw1K/zq6qhsg3s8QnX384B6DBCOSSuQaiKmx3aZ0slFRN3FTvdVzpLwTIJ+fvEqDr5JyP0v6PeKzUZkdViQgw7kuAdtFwKgnXO8RIMX90PjrpqO73MSInuO4dR+yOGdJB74Ekq3uohuoE95z5KDpRNhZyXD0lHYDFubzuaUonGN69Q7R/8GeOqRSfHdj83HkZ0NLVHamG5VUiEd6toLlyTml2Sp4rOakMgGCOgkAAIg0tR5Qwp/7opKaeiampzugFgtQj5SUcH4WoEosFnUyLSKFbqA6oqbrcA+pzYJbpYBYF9cSXLUq+Cb07hX6OgoTAaKdWMlN6nEYCd3O/xRTT1qzAqzqQNi3ADymjltNfgZgGkbZEGClgPOiFe8Ba4OtyeI5Bqtxcgp9Sxizpv+vIdRvPx7x3FdmpwBrLKhFVba8iFjx3LTlPr7WAbE2ABKX10j/aACWYQMIrsouUz9TsGkHttoq6e7Sqftw1pFWAzNYFlvohLDBvnb1AkWKLsOEnOY+6ZRsH7DcjdAqWp1P5mBFovXZP3Ce1PJrMCkvBmi1gQaIzLrrs6SMXzgPoEe/UVm9l7GQRv7w4XM0VhcoaLTJZ6kKz0RRkFgAXdudNMWLMXUsTHUXbBbMtGDWHj9vULRJbVzdxQwL04cfvB0askosLMBmXKVQme/v51oSkwWa1fgUTPX0TpmGA5iJPQDy6p1OkRIus3No4ARR8X6KJI1gq0/pn3UAWdwV8+NE8BcwbZUK9Up2DGLzg1xfsN9AwUME+6WmyussPJFxMxjBCzYis3mce0yM8nzQ2Z0P9omsZG1JxrG2P4DT2Ad4NNUp9Iax7dAPc8PG9y3Yk/oFGSZDvHcWYeqL9P8kAPcIpzYP0cdcmn+G80M4+nCTv48377yJJAjj8ABgVY3bYZ7rPM9tkTXTAKcvwqq8eRFbSRq8Sg1sqOVKP5zgqHsAJ8+hL+NBxHmYpu753MQd0e4d5oSAv4cr9x88Rr/zSZwk6SeGRpRCgF27sts8X1hlnLtCU8i0LRdZ2cNq4jqntZE+HOgRfb0Lm1MGJzfAlzQUFxsBSCdtHSD0OaxUgQitsh/Q3oJNbjTnKY4mWHn92hQFnD6KDbnaSczI5vGj580vf/G7YOhPMvc8MIBDH77LU7yQGuHHNaQfBi1IB/Nelv0wPmiEYmB7HI5cvHAZ7dkrwdjepQBXaP4yHpsAolssir34n01spL+bAlH03dzT5821m2rz3OCQq6eZWwekP7nAPITx2k9RO8Z4bBTgvBcAeGs1AGq32MswUZfRc9rdmmcDtwfYP4ldLzNv0VxF7/Wj9280sxfYcB2s44NJ8edTD2DZLnCQ4CHa8Cg6sLssMBwK9AxMIgEziywMY91NgT3A0h782x4M2SXsnBKTzfgQNrz1DMCfQHWfuYVfHlVcnA3eHiDtGp/dOp5oDnovULWZAlwAq4ce9MUep2zF0oZHX1gCt8JYDf+dGWGdG6ezNlHxnipY7NyId2660/vbG7I60KsZo6W1JSAuG7bXBYbl/SnISc8ZG8NWMN+CqMIfpcC7BOOnA960yc19xDzp3PS1WJD52mcFI6Xv0iYxB0EV27RsOTuBnvpz8dkqyCjMwhxBtUazjkNa93OTlkG3Vt+1d7Tl9mkz1+qv1Eft4CsxH+o2FiCndYF08eTvwnZSa+J9tj+/MYAR92rB9Elodd03/l7SaBOvKO0hyga7BhhO3/tVxupZQEH5TG0/nX2f2uh93WESrIk75mcJW8oPE1IBxi2dAWDVsLhWjlqy0uCpPj/1DJXNdr5e/57iobT5bj2P7eBehV3re0ylb435a4CcCNhyoFLemzb27WcuxbPK38uY1ePWAkroG8GHsxjVZTxaBwcZzKoBAK/tuuznI6WYtpRU4vpZyrUCjE9IQsuflOsVcLY+yIjD/DCptn122kJim5bAum2j9f3rz7wOhKj9WA3uep3OQ5Hal3T619LPwfqLPYuSVuyVzGDCdxfArXyuft5TdmTMlNfgKNwSYFJKQz7xEJmOGYQ5xfavWXrysPnsk99yuDjWvPX9P4CRRUYanK9g+lmNOPQc2ZcJANiV9KeBrvuLHaoXC66657Kgp2CTuvPJalPQ1gbTHLoEZEShq9NL05lzpTXmMSD1E+ZfYmjzAYOzpIMl3mIya3/6p/z3VBwoVVsverX1gVdt92n8kgZrMHWjyEeSQyjjUY9p+MDs90/N5QAvKkZ9/r28p/5bfeB2alxb9lRYbu2D09et1d+4fmafVe6dQOdkL8kGBRISsJHYb2kc6nlgW80iM3uxAFP2aVk3On1za4yiKvrr/3XOtTImbRCnbRBnPXuMCW2Pokcxx41bkz8I31DYgJ2mxe+JRVoA1GTzxc7K+pCXtGQHBdHP/el7wu71WfSPtSVCP5V/ke5v0eLM8tVezDAtR8Tl+q3n5Na1Hqnv8/DdQ4uybnfaS2EWl7/Xfdn5Wt2fZazqPV29lzk1A6MPM8ut7Lmqvc+r700MYDGI+p71c6YDwOjqBClkRqbrn2N4GPu35ArMqR2DZGNq+C9+9KdIAQA8EU8N9OA3AS/P5ZT7aEecjCYWXvkXa6j9ngh58bMgt9moslNlrCoFIMgacgD8PEQ2cC8ZiQ8XNpvnK5CyDvDN4DfWODhSgivUwgWuLDQkuQxg9djaLkmn3ExMdBwDXE06phpkkpZM//KD+9601LX9XrU3bI+htpNZuPVnY1yy2Yb5pmP4tHym72G3rb1y0sgMlmJrb1j21KfHOP05gb7tcWz1avbr9WFAez8dn+zw+6WYWsv/+fdiBN7DXuIZzXbegXBy7/PfNg9/+7Pmyae/oCu3wL6QSbSoML58hmzNj//2D5vf+7t/D5xCYtxO88uf/Li588VnxIkDAULeuHmDLMqp0FtdhpWqPMCLJbAJNEhfQrzZhmS3Dai6C6hqfaF+AEsJkcOQFdVKtdaFJJ9hvvcDtCuV2e1BkuQ94rJRYtNzEKfW790FvwEQRmrOQshACoCqxLzYiWQ06wIZk2t7A8j7mVG+jeSARavE9U72NpvHdz5DC/bL5uFXv2kWnt3j/TJA0yGA/mMQ3MUDzRFAZCU5V6hJtAOmFdkVYXCpM4NZSx+J5Zk5G390/mYfmXaByR79zzhC/xJ+yZgxbPcc2NaV5uYbb8KSvUI26nVkLCfAhSBPUaS5RyYrbNV+8IducAJ1WneVdkRDaIevPWsGcWtrpZz77/+Hf3gicJKqktERGdBLBpktRGehxxB15Gt1+QVFWBYpmPJ5c/fOl6Trqz1AESPAiqDDks4tSLUFmPQS8GxNxt4WjoAT4sHhGQCUd6lQ9hYdRjGc0Mf0+jDTKGK1svIY1tdD7vE4KuL10dG9Vo2nOZsYgxqUFk1Ss1M21uzFi4Ad3BMAdA/G2RZsp40NqpsjBRAIv+wP9uQCoVa93wGQ6AaggWxJujqyBoBOBwB+DoiVSVNRLEHNpGdpGrosU6nasmEdnKMAY0iNBWBysI0J+iggI9glm3YSPQhPttUJtdq4Ba92kQQ4BACTuboTv0O1tjgSk13dkzhhpr8E3TQG05pHKcRkqrnsUU8z+tjYaU+yIK0yri6r+p3ncGxxcqJx8Rx+l+XZFen6O1HQSDBzmM2hTNNJUnWHYMT1Ae6pp9vHxHKRXGPSvVheBmxGjwrQ9fp1Krlx7202l8+ePgGIW6OvLYIE8EPFdpmVw7zPwmH2sSzZp08BWGCFrq4D9gGIdSELMYiz7sNpmEYwBHgj63AfkHLTgl20v+jwqAErvdtT975emAawP69fuwywRyEdxnZuDpsIYBHAhW7f2rbYVzcyC7P0OUARfbM09xTW2yLVxWHmwsq9cU12rVU7G5wK13j2Ihi1AqtTgoGcTMg4XFxeQHtzh9MYJhBjrQMWvNZmZDYL0gskC6a7yVI2wdR+wfSLFEMYnzA9DFCK4mKC3zt8zgVlnwkn49JNmTqrSjQk4N4x1l7oSyQFBtCyHD/f11y5PBF6J6uwYwWoR/k7MzoKEC3ymlqoMqqj+AC2KXCqpqtA8IE/qwdCH0YFO23TJ+FeBgZXr1xE0/U8qd79UZVvhVOf5WWKjOGoBBxDQwRwVUanKeSCnh4ASLePNlv9jr6RdexYqdMyjiO+duVGyBBE32zyOv20iAbzNhUDdaQKSSuV/ObtGUBwtDTDrSAbgi158LDD3z14uAkrVJDSeSCzd38XwO6BEgrKgACmZj1idcbO42j36dNV7PWAuSRDfIbq9QLb8wDcLvAhUYGz7Ruc4LXNZg6Gs4uNfm4CsFC/p/bThhUVkSNwDgzjxN2kKDWgb1DLto9CXOOM1YUZ0mcARWWOz3CoswrAvr2/GfNT0H+BNIV1AOFh5sUf/PB7POssG3b1aw5g8T5rfvyjn3Ptozi0uIrWrQWsfP4DtKaXYLouUFhtFWbutVs3m29/8H6kAi3Nz0U/6ne1yes3btG3KxSGeoC/o184bOGNoU86xCI4BJC5NA8YTWq+zOUhQPS3P7jVTDP2Oycj+OFR7BNff0whM4Dx/h6lTtaaL0nHGBsbJ8gdZa4/g3l8j3vyLHTHKOC0c0t/MYam72DfYTMz0cPcXYLFe4vUyHFOuF80c0toSPdMc6+PmQsTHK6gH4u27ADa2pv7AxSuAoztQYOYOWHxtUFs/nB/rRk6WUT/bpEjGHzq+gtOND1k4aQW2Zh+tLn3ey40awdjgKuTzWEfTKMeDkNi05Q2QG2QsAS2GWyIzWbaHAlq1Jvqs4Ix39sKYCLYzLuzsnF7DYBRPpcYdCl8iGX8rHu6H8gsTj/XCVK0rlXulVfhVnvjuTMwmCKUeMbyrzNgaH3Ok1q/+M+gK96XGxpb0hxFfVPA2xlkdAaG9d8L2FLadQq8iQ1x1bf2VWb1dY5LuWZ97VNBVP5s2YgX4CZYH/k5S6GCaEvctx34FPuo21n6ppOxWgLpzsC33LMFcKXoNi5ZrhEARWz905C12pbTzE8NYpYq6WxTHWTWQGDdZ50gW9wnM2VjY2+hxxwwRlAeFpEC59jgV4znTrsqYxrP0B6+3K0dL+T+P/Vcr/slrwetP2fwvAZWT41hfmMn2BDt9zlK8J+/12Mcn/H1MIXU5vr9/l5S3wNUDVZXmmNlbtRAYmscvGa2YV8LSSW+B1DFOhmapuGHTt83mWRqR2vOmFrOa6FFb7CZfVGMf372CJr9rfiCjv4uDFPf7t7FPVVtT53PXNtQAdEKe7G0rwCI9TzoBFGLjZbnas3HDNj5uoCqX0o++fki/WCAU/q5fK7Tx6RnSLbqjFKTUJNV7qBXmQP3jvw+YCYXSf4rZFw8g83TD0N16tY7TTeB0h77ZbNVgkEuuMteQWBNKR7HyOwr22fx26T5Tzu1A8kKOWungJEWYA02n3NW03JzEzFfu7/rfj8L0Pmb6PQV31FssQChtqcUp/K1yF7LLPrSxwG48VoNsJYxTmNgxh+kDuWBMtP6rP6P8c/zqJ5btS0X+6rtwJ/rwm+dh47tfmoDMWf5tpYhd/zQOY9SzJ3WPQ3G53JORz9xEK3nS6zTNMfLnCm/FzarrxvfaQdFe7YAzqUJ9bgmUEYZnzbI9bo2v+71ut9rX1/7rAKspmKZrmltZn34wdT5cYvkG9t7hcJgjHYWZqq+JvxK3jPldSouo1kn006YBd/sR2MBCRjexwMStQmjT+1PQTgP8vKhU1k30hqY+sh/dVZOamw6akvbu7RXKWB1sae2z8gM2+rZyrXP9h2pxzvXyXSrV/38WXb8urEJHy/W3bHO516LPags90g9FtwJdqoHX8S8AJFHAKVB7lLCSgkvLjYK5rAFOPaTf/9/U939XnOMnIn75u5zsqxlGOfifbFupwOiVsFWnykyLtqHucZvVkS3gLYyABMT4xlchaUHsGpB326A1bnl3ebJErVSkOCiugZtI8tN9mnAIo4HxA6uL7Aa+EOIXvPkAayaDSiD0BH0WVPR8NzzyYD8V7OeS5/F8pwA4XII4rAk2DYdTrd9Qtljlz1xMvf4e95opXmZ/h5yCfpm19OIG9rzoTKf1vXjfvkPnd/DbvO6XG1lW9vx03uT9uFu2HWeZ+kaqQ3+3zoeh2BDn//qp83DT3/ZLD34FIlNih0DrrpGKXd48613mhvogl978y3wge3mwb37zfMnTwBJN5q337wd2bISrjbIDDRzc4kYULzOWDbkPCAohcydJEBwFOXwhgHVld07D4YyRCzXzwGkkhA9/L0bYNMCyJK3lC60/okx8RHtHKPtI2AF+4y/wOoJB5Zd+EmLcEkcU1U0kd1WievIUFRGlFj2aA9iFvF+N6SlJ4/uBdP2+bPHYFoLGYhNPki/EL47skf4LZtN8aqRoRHjagcmj1FisGxsaa7Hpkuwn+tIQAzflOPBuIYAbCJTTkNeuonUwpvvvN+89+3vNhcu3eC5OFTAvsPiec8e+4QdCGkb4D/r4ImHzAGPGdyL+B6bee4f/MP/5kSgoY+vXjrEtFjB1aJ9KQqibYm6WxHzkFOpl7CXXgBefAFKfvfO18GSUcNglMC8TE7B1Q21WAFWl2FDrsKOg5gWWh2XZt9orly7DSCHpiSDqH6rKHVPT6o0vUXAvraWAIUDBmGEtGpTZddhTi6TkrMOW3YbYFOdSauGy5j0S/BS3U9PaEStBUgtjLQNPVrwSCBMwKgbBqDV5RP9VzZpOmkT4Iy/Aa4KyriJilR7jEmgUo3R0IcBlbWYkmk2BxZSAlBS23QIoGKcIlguwLZLQMrJeWDKPECvgKXV5NNiJPVaQfmUahKVUK0Kx6hEeq26DYCDY+PqeMq84+SI9wo67QKLK6q7BxNPoHgPFq7XknUnazdSCPiMRZWkXguqepooldoUdfVVBDjVgFRX0gE2JUD6tWn/j0grXqOPxziZME1AQFZd3V1OGNTRjf6Api3gbL8LIh8x/tsAnYsLyDkAoitjYOW5XSu9ynT2hI20rGH6aBiW4wCAK5BuAI1WX7evpXJ389zbCjgvwZYDyBOkvnb9WiwOS4D5L3ORpQHlJjgZ2ece6p6OACpNAfItLcw1KzDutrAVF7JBmMuD/Yj2R3qP40ERAhiJYJAAqzMAZNPYLSzRRVL5oeE7Rus4pUiNpzKQRc88LJigHVfQ01T2YA8n9ZKCT6uksAuYWmxreFSQDI1PJtw+E0/w6Jg+URdVgFb5BsHCOL3zTBPbE6gfO096GcCqX6PorMpO7OWQYYfrylqe5vDg2MJaMG3v3n8agtGyenX02mvt4AWo93gw5QCMo6y6KXCoVor29dZbbzTvvHWtmUIn8/7dr5oHD2HGqj+svSGp4HW1rR2LvelomD9+2Xe2VzkB7cjrFcaqkhxKNwiwCuxaZGoXe7Nqrg4xTqx0NRGQHHASNAQLOR0+zM7OAFSO0GfYHEDeJiBsAO8cUExMzqClegug/kXzb/71L7Al5gJgqOkE6skcO6/VsKVNbiKPmMPTU6NxQLNCQSyrJJ63X2FWH54jjRwG9aPH8zhC2b3oF7EB9HDBoDNVvfVQAr+BvfarOc19BK77mEMbtMu5ImNFhroaw2+9/Ubov/zus0/pr/U4aOhlod1hsdvlgOEyDNxbaKLOXroaOrtffH6/+dF/IhWRxUXXexVG9vXr6LtyGtkFC1Qwf5mxePBkvpkCtP3hD3/AwcB0AKsP7t4JwNjTSZnEgvgnsO63YEL3MA979DUCwvg9mfjHB72w/tEF5uDlkMOp62iiylodpcjU/iECn4t29wAAIABJREFU6MfT2A8AN75ue2cFNu1nFFu727z97gcs3lPNMwqgzaHzs44UywmaAaNITghaj7Gw37o52xwgEbC1/pw5+oRxHGbxuYIUwAii99j/ERrbw7dZQ8ZZkA+jIODUxasAqz3N/ccc2lA0S9tqOHA6BlTd5Tq9R8vNlUkKeg0rEMMpKptGC5MtrW4DrF5pdroA7YeuYdA3uA92xibvSG2cYAfVp82xm0obFf9WNk6xoW1v0OtFt/xcNkKt7/VOK7/prKC4E9xJ9073qrUJY7Nfgu4OMOSsAKC18a/An9gk8JWKGySAqJUGmu8Z76l2eiXIKEGjewyzGuJZYtORLlqKMEUQU38+P0+5bmdbOwOU0kdl09nJeIr+yRuk8t4SNJXNdP0MnffrDGjL+JWRbwE51TicBlYjEawV2NVgWT129WfqZ6xtp4xzHZCVoKB8pgZWM1+wde/TwXh15Qgsix2n7763gFgl7bRzs/9aW/z/kbH6TcFt+4m15WwUPqsn/hHgp02w/wSAv8kuYuwiaqpFINIdSr+V8SrvqA8RWn/LqdABwrA2pL1vu22d419+r8eyzH3/VgNJVsUtBzzF1upnagGaPEfKaGqPfZnHdVDWAiqq97lPT2BZYh6mdF/n+6tAX21TnT7D3wVOyn3L3Cz3L89bt+usZyrvL+CeYJWfSSBXWnsLABihlEEP7a/Bv7rP089tYDXYqtFNBk1YCXvrcQ7xJ/j64i9/hg7c75prBKOX33y32SdAOiAIVCswfGcJtLWvAGYTm0UigZr5av572BggI/dMvie1oPihBIq2D9PaY/aqHb76HOmVvy6w2nnvAgDaPrOSrKOQqq0PRz/WKf1lbDoPBxzjAlIpMVWuWdtZbaMtX5fXjzL+9XvKvTrnTbG3Msadf2/7s/a6Xq9fnW0q/RlDIlhhrHpqbJI0QgEc/bz7Vw89nNsWaC2SFvVc1UbtT78XGQWzAEOHOvthXUJpT/ER7XUizbm6OOBZY198Tvs6ad9w1hrb2c+17y+AZ8kiSLhSAaLKOtIJrGYAizcbf7fGL54v7Svik/l/iZ2a5qtxhvPF/rG9siCNL04dEgcdMV8gAN82MFLW6vo5w89Xbja0MHOn1X6w3jP453LPs9aZ0mf132qbO+VL9Qd5gnXuWTrX6c72xFoV/RhQUDrwChOWRZzGIuEn7kMtgitxR4CVORoFqJR4M0bWz+irE+jaR78NY6eHFPP+yZ/+6+Y5Gqv7m0iSAKy6R+7icwGsRkZn7tWc3hwgiK9m/CbtedQOVlrP+iDjUbxKYFW2qszVUdKuJcf1khG2hG7X/efIowGsItRFDEosSeyq9u05WG5B4GLskw61wGrKmo2iQKZiCxInR0DLTAkvM6D8EGhnNDv1Zz50jm1tkqhIa2f+Hut6OpwuY5jmYJqHAZQVg8kHJQm8zgfH9n+4CdvYgr5b07K2lZg/eR0qvqy2oXou+vfWAVG9h3llz5CyDjqB1WRySZZjgLHuoZ2//vP/0Nz9zc+ated3kWyj2DHAauRT0K8TMClHiY2Hibd3wJ8W5+dDws0YWEaoko0SrYJkRUxLOIuFgHB2D0K+GQE4vAj+Nhu6pRcuXCBzmQLNjP8w6e+CruIW1snwy+GJw8sg9SiFycWIJxfIVH/+5AHZut9uPkDr1TV1F8xjBZLTS0DUlyvLYCPIDlCHSanIPWTjXJv7g5yWsIB9tFwt/rTGe5XKVD7EPUuSf0q8a+UmQioh5o6SPPry6PEYt/AZMW/liNve9Hv4sujVZFdxDa8Zh01prxl4bYCx2fLEhsyIBZOcmLrEPJhIhECA4ymy42evXgdPAHiW0GVmN+uBxci7yQ4lFOewFkyJV/ZybHfuH/x3/22YQACr0vcBUYK1GsaXTsAER8KwpKqzMG2b9kw67JeffwoD8Cmfs3qiWxJAMlKrxwBaBgCbBIfW6Lx5wNBVU9cZtH2YcQOwos5TJXpySsYg1ddj4+dIqg/kKYybL1h+AGy7O4AaAHEugOoHbrDhUYpgG+AmNqkKyNPpQ2yk/NJxCIi4IOokROZ3YEcuA7Ysk/Ju2nE6MYrVJ1gG+6DndkKg4kzK0MKKk3ROkgBFBUNlqclEk2llir+6i5EKnwdQ9qnp4ufZjAnWeHH1KgQ7BwAm3Mt5SprYqmq2JlF5+1Ug19QJT4t7ub6n4yekBx+jZ3LMd/vfEwABPFm4kiHUnNwGKI6CXBh1VBaMgCQZjhqlgnbjaiPSmphoALEnpKLr2C3IJBU6QFLA0XEK9JyHrSl4tARlfHFpEZB1M9gWQzD71HwUsD0+2gWodMPucCXnOQCDsp8xPUGHZXubAlZUXt8DWI1CaLxvDw3Jnb21qCJuv/YChFpgaxQ5iPMAOTPTlwBM10ixphLdBoV3eP8eIK6na1Yv/MEPvh/tEjC7d/8hbNPVkAuQoTeCnkiIorPoO/ZbXGcH/V/p5ttsNLWPcYo7jQLgm66wCRCtRmU39x/kmYZhIo6iwXWEds0GwtFWtt9F+8NU611AKsWNBbzHAF/fRE91lqJfapveuXMH4IrUcjzXIIC1gOoBbdoBXH7x4iXXBVBigjpZ52AyPptbDBDWOeLGTo1TtUSGAeynAf+mAAHHYQaODFOMC8qFsgLueKZwfsecBH3xNSn0jxYD+Jdd4UYvMZ2T9mlyHmjiYF972LgyR0eMdcwHQEJtaIjnuAiLdxbQb2yst7l77wGAMuCWkhYA3rJc92DaemIamoHYZtwHENKfnUd+HebDAA8SYiOP89H+XAhNaX8JU9HDDBkk0vj1LYpin5xsMe9huQLsDrO4C8pNwdocGDiH3aziU+YAEEkvv3wRWx+nL73mcbO2DLt5D5Ba2QueQxaoBxnKSSgDIF7lvdSn7UUCIBVroO9ghnrA8ONf3qWPABFJTVcOYJ/n9RApNKWcw3E6mljESmsoFB7znHHo5nqmoSoZ0B2Fy1y8tGl0Xy32NEBhjJlRQNKL2Bmi1diY11l4Phds5g/e+wjw+CKFre43f/affgpTeCPA+fALnACOwlKeuXi+mb12CS3Rwebzrx6GNMW7b78Dg5miTfi7Jw8e4rvQk2W+9tCuW7euNRdhncsG8KCqC/s7BgBfgPX64C5s/xcboXtkRoRg+HlA3/FpmLb02Vu3Pyad5AMOu5AGWELrGC3VHU5FVyk4dukyp3OwRDdg6+6qUb36vNldm2+G6YfLAPxTnGhOwKCGQA6AvNzcJ4VDKZNpgNO9E4I5imR1DV1sDrtnmJOjUYzKw65hNnGegr5E2sKKlj7//g7F2DaeN8PdFCZEW/t4+3kz3rvXXLuEps6FMbRynzd3nuKz9zgMuvR+cwKwetANMMzp+XHW8NFOy8apvWEuLNWzgdUaEIgFuGMDVDZJbQ2m1t4rfngdy+b0u9J1zwocO4PKOkDqbE9s/HP7Wpt53hRMNv+lCKoFfpR7tgO8tG7X7KbgD0RKVAFW80bE9roe5u+tjWZsdNvgdWeQUgeFdftrVl/dNxGYuuWpgpi6r2oQLG2L2gHsawMc53CJ4/LNWrAGf6uB4rT7bgOrnYFs+d3eqaGRzvdF/2R7KD+nTV67PzvHMwF/CSDttMNTfVQ2ezHE6XppuOtDhPYn6nt23j/akLga8U8pgJbeqO3Pf/gmKYDy7LY7bAlfX7OfOp+zbu9ZAW/9rOnntGdp2YS6lgartLrcRz3l9vinRndeuw1Ht+d1Z3AdQVgOts6a+2Gf7gEjjdUrVhIFeSzKONTPHcF4CUJk4mR9O/eSEVSnN7ekAGp7Ks9VCgQpS2SfJHJDGvP6X8tnRDBZbNn1PlV1L9d2X1kCt5KOWPqt+IXaXurDkHLPAlyUeXlWu71msY2zrlfuKbPNv7vP9XuRSSj3DUmr7K/KOHQ+e1wr/y/CJX1WMLIBeAg81QfvIwD77Gc/bZ4/uN9c//g7zezNm5GpYpFE98qhyerOPVIAUyp1gOgsmOscmMtKsYCFevOR9p7HPYHAbRZi51z7q2z9rGdJfZOPXF4zzu2xP72m2G+lOr3vcS/WOYaF0VrWgGJjAZAFSzWB3Gn8XmNnHX4nzYu2Xy1z7PXPl/xi7fNe995iKy02WStQdi1sH5KUPonrRDCeDiLqe5TfE7MSQgDPa1xoppJxTfj4zDIvRdME1X1vpKFywB8yCgLr5bAnfLf7gARUlTka4XG83vYXhVFez7niM4p9+3sbpG/P9TLfyvvr+Vf7nXjGAM/Uu8x+L/vSBCYkkKqsUclGE5wQ+169VrDm0ornZ+KgIyZZ/nwAhklaTsA5DiGIK4oGb5kTpw+qNOzEFtQPlYKaZdzaq1rbuuv5E+MYc+O0/nrdvy0/2LFGlv6p/97ps8/yqcWO68+f3kuVeZr3JPZQBoLMAjIGiSXe/jbrABzD4rTGeV2x7rgZMXC2f4njWXyFj6NWgGCPddDFnWTQmclKvw2JvwCW/fg/UMzo7mfsmcnG7KX/0VlVexOUIcYszUivl2KZPICBZxTWqrGiY2ZKuUCqGqsT1Igw+1GylQCrtT/6AJU2iLe+Zv+9S22DA4FVyClQY5LvNH1YkCv2p+69ErAaKdYBVskOFCyOAeS9iX/YtttcTCs6qr2Ox9tjb5hsorCqYw3Ktun+LaZ8zN0059Kcz3YUfZ+0gCPt3/nV2oun94W3yPvaem7W49+y02pP17LUAOjaczXZSFyw1fZX93dpfNq2la6W1lPZ9Kxbxras35/+4ifNF7/6i2YdYHXv5fOmx6LEjLWScV2sSzIk97GdEMbMoKF4lGnYEoysXaMU4eTU5WZyZrYZu3SjOX/hSjM5e4NY7TIZthe4l9CMuFHCzyLzQntkI7gD+Uh8SOlDmaoyVJWeOEK2bXdzJeK+Rw/uNre/9WFz5fqtyLZ8QX0Rs8ktshw7bJyRfil620Nd5S+JmcUulBbohdkqsUdcSrKc2rBmoEpatBC8IPI5Dh0sXZxAZUg3YJ9K9xzynhirsG3HOmdsyxzlOSSI+U/QP3xAXE9flm0tDpu5mJnp6sASQx9jwxYzZ4WP7P2UoatObFeQJQeZM8MWV4fhKygt41sJBV/rU2MVOQ21NvcxLCUCzv2zf/FPIaKmRTacVrZq04kTm9N0YFlhKUVG9NiGvkQE9/HDBwAhAEDo8Ckku6PIAizEUUClMRB1q7WbFv2cTl8EXN2g87YBffZMVaYD+kHQh0cIutEtsBiONPmCVONTAvRTL1WNDSfWHkH6HgvfLsWzBERHcAK9gr46o0C8ZS8KUjJoagQF25BTGL7sbCvfLwPGbMIqE4X3WdPpnKduslW7Q2/RxUNwcwBqthIDDqpAn8WUeqM9TixAV4FRnliQRxbQKCzK8wB9xdmq3yMbNhxbAGCCeoAW0KPVG40TLO7jIqWzc/AE7QTMBIaOMSyL5Sh9sMephNeeANy4BII+zL0co8XFF7BEX4D6I0vAeI3IniQ93/R5Pyv0ooaUQ2vq/ZralaTpy9AzQJcBOEQRnVH1KGG+qSvr6woe2xexeAa4SmoRC4QAnXoZvW4wmTAvSCWX2TmIgY0CkvYNJvaqqL6ubUzwDOBpewum8ToaH2umbmtPVB8fvwLodJn3XOA6iDajufiIkxCrpgeL2RMO7n8ZoO3KlauxGKxTYGkBjclHj+ZgsG5EAaXzAKMX0I0dA4gKe8BenaCHAtic3ujwR7Ez5ZQWAZPm56m8Bxuuh8k9gtTCOIWVJqaRKmgUcYYxR59YkdxkMvCvANYE9MhEj02CbMsR2MvhxOhzGbOCiVs4JAtUKdHQR+r69DTPN3OF51pqHj95xiHEfGzYneyyltWOHaZfZy9NNd9680ZUBNzbJo2b9r/ktGcPtrHepAfg8hlM4HkqNe7v0DYYvtqKgH0frNfk/ATpjQlccpJIeR/PYIq8haT2mTs6qGkAOXUxxwGKHz56GkzYFYp5DTCXupWzwH508s6BXdL9HcOyiXLBtrDaLs7QRCff5z/9xwDBUjjoOHwRlEY/N+QzLOwGjZ7OV3p5BPBYnd8hXo/CZDB0Bev3mV87PLsC2t//wQfN22+9xfMIYD9ufvvJHZiK6IbCpn2BfMEOKfAfffv9qDqqv5C9fsgcuX3rOp/xJDcdtDgPNvE5//Lf/QbgUPY5YCOfEJATWI2TL6sJRqqDBxl2d28wUi1KJwP2AqCn+8w4IGIcdziccA7OXJiJoOaINPqRUYFr2ONIFnhwoTSJC8wqAPsf/sHfaW5ee6P57PMvmz8HWFXi4TwyHx4gHdDHwyM9zQUYvLOwVwUfF5D4WIG5qraMBThXAVTXmGP6mX5AeBnJFhX76NuAoNr1xLX42uBA4xe//HXz+aefsiFDX1aGPfahHasbrA0fArJeuHi7uXz9u83m0RipPqQ6ktr/9rs38V8nzTPYsl0ZWN1TpB6/Pniy0QzQpx5SqDXnNSc4sBlBW3adQnqLzMHegQn2ipOk+U9SEIQiJPjfdStPIskyxin4KKxm0ykOKCCmXrBVHI+PKX7Vi5YqwPTmC4qBvXzCvXaafnzsOeauYvlr+xw2XPu4eb4JsD8CKxaN1t1DF0JX2KACtE5VE1jia4m3kaRR2qBiYay+LqArr5cN/ekQs7WlegXkiI1ZDgLa78qbvWjH2cFeGyR6FSAq4EV8zzvGEiQUUCg2ZVV00hmUlLYUoKJs4gJYjY1lClzKeh9Bdk5BjnXRNOi8ESzXOtVHebNab0ZLkFoHMfVnSxAcwV7eVKaNdwIMytazXNP3pDTHBG7UfZYOp9tAZgFWy/tic2ffucE+BVikIKQGRcp16sCwsIDOCsDK+MS9AlBLAUHqzvbmufR5eyzScxbwo7z/FZv0uh19X49vuV7d3s57nbJF/VzuQ5JGWn1p3wd7w3lksODf6g9WP5/qI65Va4W+5iOv9PHr3peCqwrAYl9TGE5nAaud9tUKoLlBu0hVmsGdwbd9XWyjjKPv62RNx+eiM9qeoDPwLp/zu/OqBHnxe2bN1HYeY99hH/X8KG0VuGiBIR3vrwGXus2JpZoDimD6tAGJYhu1DZU+LOBaae9Z1+mc4/V1asCn9lv+XJioJfW/6FMKsBbAr7QtyS1lQkflWzrnRit+jjmSA1pGtJu96KD7NhzB17/6y2aR9Mgb773fzLzxVrNrym3u+2DyBtskrKMFhPlMS7B/BNQmkYjyX0mPPz3ubeCsbttZdtZp769be84GVl9lLpbrlbFzj2Y/FlZl8fVngdzFHiKmC43YZKPlAKHui3revG7Olp5/7d+zvynXKm0r/q9lk+kNZfJEsBxgd8e6l0Yrve+UL/R9cZCRQFL/pey0xNj1Wd2n+axF5iDmTewd0vt9r2CqmX3ewtoBQUhQwz7WH/2n60h62tr/dK5LZR7FcxagM3+mXhs6+6Gzz+tnrP1U3d/lPT5FxLFxv+DupWWdNkTMntfJgLYyCBSfDf3o9hpaSDnxft7qYYP3jliAzFOBVZ9PxqN9mbRqE8O1PE9rnBOkxXVSsee0H8trcofR1M/X6qPqvWetwfWcLJf7pj7r/NtZc7HTP7bkEHP/Re6dvimYy4nMcU6bC7+LXAQxQ9nHOBjdFGW1YrjxiPGBpBjjgwPrzrCHFcyxh4Jtp8yIl+LCHgLFfl8Q1HotAFu//PF/QHvzEzIx5yE2HAKMAf43EnUEndq7BeMbP+3BRJFgiPGJg4cErBqTKQMwNTUZX2bjqbkqsOrP/QCre5AXvnoCQWmfOLcZDZ3VQyUUY7+QnjfATg9qZauyH4/+iXlFHCS7sazpUcDKAc32F/MogZNhaWG7ZedRPLxz2u18YnMWYKzsFUNXOI9DmHRaMFv3DJ+a91Fl39j6Hvvf04c0nf7bFhbm9mlzze1rfWsfdpW0/jR6yUbKa20bL+8vu93kz/rMEtfXkHF997d/CWv1PzZbSGLuk9HXTxwmQzkwJ57ryIxqQUQ+J8nJPcUEwN7MzAVIajNgIRej7skMIGqfqfzEZMdkCPcAtvYw9tbCEezcJ0Z9Cct0A8KiWaa7YHVmW+5LrrKWEAZpHaJ9iW4HZpKD9SDVtr62RBy6HfjCENI6QTYKny3TlX2ImaqZCGj29jBSkQNgGGIfAqquv84Fa4QoP2hhreUF6t5A0twGVzQr2sJseB7aSTzIIcI54uUui1oFcVB/7J5V35VwvmAiM7e0Cdd4sUQPxgaUJzEbPApwJx+ujrGEN/VTh2SmWoyK9vXyfjGOjYjdV0Ku0zXBvtgFCyv7E+tNCWtPgwFcunIZ0hJzCFJivyQz5tHYGH3yf/zLf55mpQsW/5XTqghqaKROdYs08EgFj+ryL0NjdAXdD1lZ52G+TUwRSDM4C/MOEos9we/gIGxCKmUZ7G7xOa+xYTo8SJWOZA9nJFXZ6uwmgHqKI1reBejhKaGTiX5nEDxNdu7JHgUZM+jmGrJFBxi8QbUFAZkMA60uL8MwbXMdbK4luAToJ43Xojzz8y+au1TY3saAD0hHNV3fiuoWQBqDDm3hnBWqvK+j5+roWaymlw3bPjqIRwBA3Qywuq8O8gEI+4FaPfnoZIiB8SuK6gi6RPU8WW/pZMHq7eFwAzQVyDaYTQUSHHifexBAxGca4PfiEI/4nAw3AVwNdAagJE6aAHA0AtPS1wGNDwGPh5BMiDQU7iOjTo0Ln1Pwy/2BDFeZrhZUkr2rEL+bkm60Hk2N1hBNkQl9Tq6jwLWUcZ2ui7Q6sVFNLnR1jgERAaq3LKo0jPDxBSbRFM9jur2Mvpe0t2HCow1yc4q+gukMeLpAJfh1wLyebm1kGo3G6Si8swQt/Muvv4wFaRKmoYCq7d5mUZddMAoj0EptQ0wEU6J/+atfAywvBhV+AsOentK5qOGZaPHjAGRubpRr2NtRpmCteYbGaujS2peAiLJWe5BcONcjKAhlnUk8CDu5l+rmlDLH3GBhiq46f7HHxcVVALu+KK51GUB0C5B+BeBLu0tyBp6iwNBk8dw/kPk5FJ9R31VZDAFIv1yE+7ELJRXOA9JeGB8N/RFFpR03i1YNIwNxgqGvov855zVIZ98DWD1BV1ZnIYtXrWEdTRpjQEXmy82b15vbt2+hx3ktdDoXFuein5y7pqunQxNT+w+aFwDML7GFY5yTY+/pjNfdgWG6w1zwUMGDBOe/zFWdi4vaDgCyUhuyPx0fDyW0Y0/Aoh/4kpV6oM0zBh6OyGz34ECN1EFs7CIaurPo0x7BZFb6YW0VnU02Dd//wbcZx2kOQV4CrD5p7t1FFmT/XJKWIMXfOfDxxx8HaLoP2Or4q+VqKt+1q9PMYzWXU1rOEoD9X/z6HnOa97BvPmaR77HveFY1iGNDzgGGGrXKbOiDLHolcGARuvHxbtqiJjMnaxRm24bJPMqh0UdUXfz+D74L4PoC0PTX2NUz7Hot7GwUsNJx6WMefO87P8D/jKNH/XXzya8/w+63OElkI8MhgD7skFT7iQlEx69dZEMziFQBmtTIpmxvONb7zeaaujRsoAAmzSTY5Vl3Aamv377Y3HrzbdilfPbqt2nTbPP48TNA6J+jafOYQ4tu9G+SVo2sUv3gtvY4eKmZvPxR0z16nSIenhTogyl8hX/dxI5laguEHjHuG1srzfZL9E9hrCphcAhA77y8QPv79cv0z9FJP2PMqTYp+tucbu+4ySRV6S6n692As1dguo6xeB0eW1VUvWD0mvBDh4cc2lCwsOsEBvHGl1BgafMQDF58zA4HQONT15ptZAVW90earW5Sk7bICBib5sSWOdGM4EuVwTAFRL+Kn43iE4mBFHi5T55PtOM033OgHE6XTXUdIJXXysa4Dad0bKtOgXTpbwX8rN/ZeY/Wxor1oJygn9WOV4KEhNa0Lh0/5Y1+0Qnq/Exn0FAYMamtBS86DaxG8NliqrQBqbMCkLMCnbJp7WTWlLa1nj9vBF0zC7hSAzLp8TLDKfYgr6prtp4n3pfHID6XoeAKPOsEVn17KepR7uX3U89k/B6rf/tfZ3BbB8k1M+m0tZy+bsIP/nrAauvBcttOgQn5JmcBq3Wqb+nHo8IucS9iIBQbTA0hAatRjTgHSd8ErLbGJmbeaaD7rPb5/jqtsrO97c/ogxMoGKCzG+NgU7nFSKMQrJ7q31mBUARdGVypmc+1Dca1cp/WY1Ha2U5LzwCKrI4K5KnH/ZT9uL/KY1v6/XXBfPE7BYQobS3AaArG0nOXe9fAZ3ke7amkJxeANKX+p1GMGZ6NuIB3r/RFZuyVNtVj1NkXpT2l3X4v76mZZLa5MCMLU1DigIBXYal6Ldtcnj0OUEyTLfNZlkncsMx/gyE+kyYRf9DDmxLLfCImQLEHpupJ89mv0Kabm2u+9dF3mivo0G0SbG2F1ny+cLb78iwJaECNlTjHLBslscr+qOWH3L/ktNTynPV6caYtnrLW9EvxkZ1/6rSpU3alTWcwsYyRe2/7znihxayu3lOPU93OUjCsBmJrv51YmG0PUH6uGZX1c7wuq6O2saLnnLCUFGrW9h8/57+V5zRgFjDw9fh8/kya38l/xtiEeaT1MSqV83qRl0iFuJyTCWgtxbhKFW59gKShog8qsabYaGHz1vM+NbE+pEtrT6Sh1izV3LbwBfm5Sn+U567Hs96DlHHvHO/S5+U6refPY1XGJ7U3AWgBWcU0SXOx1Y/ZIQT4nrGodP0EWhj7te2ebE4A55izPKdSckU6wT1+cS7JB7y6Y4pCRjk1Pfx5WXfyXCjPe8pP5od83Vzp7IPOuVTbXj0vO9en1FelzfnAs7qYxX7LipOqyecMqJiPGaQUu8trq2zQyO6lT/0SBOunTohZmrt7G1wZeBIylOSVQ2LDA6TNQpYkREsFOIir9Gjcy7JP2o6x2oBjB7D16V/+tPniN79oNikIPNhL3Ycu8AAAN5mMEnTSgZ3reZIRCDeXbbENrCaQUqzUh+bpAAAgAElEQVRBib+paeohEN+PImMXxasAhZS0G7BQEHHrnafgCju0q4vfyRRTR1MtSXbcMd9i5uozMKQAV4tGtn2UWbhlJYqutU2t9UgLTfM4u/P8lvSmcjgQrFXXmeBRpHHST6VDxTQnk4PI1zIC0Dc4INnnx3rvZ06ZaOXrsi8pS0Q9X+s9ylm2luZq+kuZN20bbMv51LZYZ5WUz/WL99D2PTIUH335WfPJj/5Ts7F4v9kTWG126HnIfmBOkn8FVD0a2+fZje1GIOR89J3vNW+9+x6YB7gQ42eMLIhpBvoJ35fIBF1Gps/aMGqemtm7BTFmH5Ji8Cm1PfEhMjrMctQvKjVgfaBeMAoxOIstHwKoHkB8M1tZ0HYC8tg4GZkCin3gKd2CmQCMErRkP4sXOJeKtGAv7DT/NjRkpvFg1DL56tPfcWjwafP0y981K88eggt5EJay1mWsNmQTKy2RsfIY1iiaF8xsMQcPgJLOr0CrNubaaHHxaQ4O1JJV6qAX/G9odJwilhbkkn1KUao+iZDMOVFh/inJ5yHSIf3wcm0N0He5WXxGJjXEUHEGi69L4pKAZ0Z5EE3ZVE+AyU2CWVy4BEOYIt7n/sk//99biYEaiA5QAM30alH0YixScGWGrQI6qj/0CLbq40cPAR0GmjduT8MC3YLxBDOVVNtVCgMdHerM1QxNKLL/KYK7Bzip9h49nqYmmykZSMfHpNlSRb6HdNg+Cp4YDAgUHR7DtkNj4gDndEwwLrW+l0mr1uEA4FlQdBngYZma6IdqaKLhyg5Y5Xwb8FNc7MLF2eYKOgnqXK7CLrz/8CHMx/kwIEGWt9/5FsytbwFWjoR25r179/j7XMgRBJ0/6O9WtVfvgpOo4lhCLgB035NRQEs5tyGdkE9bnN8yL/3dnz391CkJ5oj6qbNZ5AuScyalxypoIv0ySBlodSn6AD4l4apF67hotJ4cHnBvwaZDntdCS653njoIMqu7KuAmU3YHIFmQ1QJdovkH9INyAi8B7XYtR+7YA0ypy9rHRHLcZS1ZJV2mqBXf40SL01xnomCuafNSu7e57xZMPllmAqsTVJPTgW/CwNzeXmRsjmEgXkKLEwAcOvvi/BJU8nmK5KC/sY9D6R0J1N8A7wWA/SGp+LJir8wyYTPb+Dm6j7sAXxZuGh8HiGWCruAgFGfeoh2C6zJJL1yYCjamX1NoUQoEy3JeW91AIBntyDneT8V09WQuXpoGlLrIycMI+p0seDBEnz+XWfocx6MOCOnv6NeuUtxIu+0FcFUWYASG7xTp1Teuz0YgtwBj+OlTJDGwSYHJy7NXAlhdhp347BmMQ4CyjQ1PgDgMoP/GsDE1eCcBUyeRADiWlQwwuIceST8SDuO8duHSDHqVJ80Czu8R1eafL+EQObQ4BGAc7APEZpGOEzVnT6SW74eO6waM3mnA5XdhIX780bfQ8pyB2bsAQHm3ufP1vdhMBjOfawsuj5Cmrc4xXUt/kr5P6vsI0hCytdUpHuK7otpH2NAGoO+26CR31dItctWDc9wB3BRcNvVb1uqREw47t1DaAa/JVtVtuQFzfu5SzOsQ1rLXnjg/0Vy/yrhNk25CysPu7kuqGgIawj71MOHxo+fNkycLzTLjt4bExBZOT/t68813OPzYbL76+gHjtMsJ7Hl0TQXde0LyY2S4F1ugejwL3/2nC4DKsF2RFFhaBozllGwAMLsXYNu56pdMcq8tcCqjVQDxh7/3QXP9ygT9BVv1GZqjgKIeRmxs+vkx9GU+bN751lvBsn725GkUlFtn4VLe4TLaqjLS9WXrLGpzzxZImViOgmBJQL4Xe0UnGGc9grbu2+9eaybwpbsAravMraePX2LTo/iiXU4ID1gkLjNevQDhgJ/403FY629+6zuAn7CCh68wV4dDg3jjJad+64/YxO0jFwCYypitwvLdEDC9/GYzffXjpnfkDU4wL6JVKvsTMP6IxRVQf5kFZIP3XuKkMwBLNynM/1FOHI+RS9ne4DSxm/5HzqH7nClzO+jk3iT9YahZ2eyhUCFaO4zZ9KXB5je/+glad0gP3LyCvQ5xWACjdx8f3wsDGB+firNwsNW8RLP1awT6P2+60NeehpU/ynP39sKA7b3YLCJZsLzb02wccRDBgtiLP9jvmqZ1MuNl/KeMA+UwYusVaUN+mZaVELJIcayAmTrYLBub2PdlAKVmhZ61mXrltSqwam+q0kLdGUy5C/urgNVTwW0HqBqxUgFOBBoyS61mstXt6wxQYg8YG9J2+3wpgrPYjKbXI+yo3lMDj52AUd13rf2C1wvgM2+ty7UiuE7gSGG41qBlDSQVtmr9Wqut1bXj/nl/nSAXN+s5LKqAgtQveXef3pjalyL7VreloCQF/Gc996nAV2Aq7pf7raNfOz9fwLf69VfsqTSp+kNnYFj3eed4l99bY2GwbaDvmp5ZqWEX3Cd6Kb4niYbO+LiznQXQKGzmTjuq21KDdIWlW491O9hILJdoioFWAVaLndo+Kw2f0bdtECCDNpn5UgcypU2t+Z3v4+tFBzn2Owb/ArstkKrNaitte2Wsso2ozV0+37q3lljZf8oIa1+h9g01eJWA/wyo5WskfebMnutof6vqdvYthUF2qq/lqXe2hevU41LeX+vCFjs71c/Vddrs6wQ0FXeVmCPpAHcA4kIpiOT7C6Ba7uezH5veKIsl7JD9ttlUESSncZWpE3qqZQ4LLPI3VzC2igAOL5qvfvMJe6mD5oPvfZ8UxZvNi5cUziTgN73WQ6PiC32WcqgjmLZGAKXs1TRAQ+i8daTmp9Ta5Atqd9LpH8+ao6+bm53zpAUwVwcDpdBUso3UtwXoEgzurExfsyXrthXmptfxeUs7C7O1/d6AAlvzsDxz7e/q1yJYSS/El2MTAF6eQ/W14hpnTZ5sy611KlBBq8InVxTwSAE+tI7sb9PbMoBkGnVoqSY5DEFVr2cMEpmIlXxDsj+YWMR9QSrhQ4XJ2ukzCiM8VpSwibKWRRNzP70KrJY+csrGilqv4QHMJVDnLLb3qbW/mmf1GHSuv6Vfy4FhmatxiBrEvbQjyita+94tJmPyU9Ee9knaWGGVO28lggiQdAs2BqBVmL7p2YJQ0fKZ+VA07EFiUZbZKmm52Qbqw97orzNs45vWyLr/zppjqQ/ae6WwlWSs8dViSGZpoAAIfd23aL88q1hLsdo4tC2SCTIyBVSNgiRG8boxvn7rhFjnWOnAkMoj7ny5QKbb4yCUmIJttfbeXsgFMEKVxdoHJzkE+xBYDRwEr3cY6e5wWrn2gIgW17tLpfhf/+xHMFYhn0D+GegRWLWAFSSzAGJtbBtY9TGiD8qa5ntaJK6+iOVlrU7PIMdHLFyAVfGPfohLXQPnm3tzZM9tYt/dY7SVFHSykbkrbVdb16zTNPcFVuMrz5Ho4ejI8NwpFTx2GslSY/+Xda5PL4hpDNLkKmtl8rnFD4g9OJ3S3sL3+czeL+9dYtwzsJrHP3hvaVLG2MfWr3bkLbs4bYRlHqWPvmqhnWtBsbd6nU0/V4dB/F6yw+v9jyziQdbJPWrbzBGr//JP/32z+JjC8FvI/52Ae/FlZrhA4yFz1FxpCyqNQPK5cPl6893v/bD58OPvE6NBlCLjUek4s4DXiBcFVNfXNiL2lNxktnFgVNiY/ZjWB4s8q6/L4Qkxn+xNCUjKXvKRKB5u/SLJcuqmmuF8CTztWx/9sLl2+11iuh7iO3AmD2Jw3mI5ZvdaKMuvkIWMLoSAJQmLL5PGlSC487vfNnc++00zf/d3zYuHyMtRi0WC27n47jEDGS4eQeCLesB9us1IJ0tYucNDCF5HgKqy3sw21Rh8rh6M8yrFo69euwJp6WZz7Y03A7XDuCHxgZ0BtEqAOwf5SQlEs3ATo5bDA8hi+1xXmUGlT830PCAD11j6+eMH9C/kPEhqFhm33k7IkvJwvjfWEg+n/uSf/eNsk4nSrwBzfPkQnpZEoGoH2PmkhHKqKzt1HrbqwsJzWFUr/N3UdhpigSjYbzK7bFhoepqy6bRXc4ELHUBr96vXIjVUoBsFJOsjkBZcO4Fuvr+n4aXUAcehx9w1Onnz5RIPQNEUvu9vw7wD6BwAbBSgUjvSqo39BOwi1n10fi8dqLCshXhk1HkSdB4Q6dr1Wzz8IHqeSwB7cwBp8wEKD2BUV69db67fvBUOR4ObnydV+s6XGOjzpIcJWNMPe+ucFfEAWQ1WwLS4X9KQOYGBa5V2U5RTFVafOQdy+STRFH8BVQFPmavDpCxbaS0tTslha/iy/WbY6E3CTB0EfO2BKdtDkRtP6UNJRQYgwJTMOCvQW4TI/g6xYvpvX+1VDCIVGoJhSIEdJQWsQu6GzBMNGXqh1Sr9G2NSniHo+7xfsE6G4gATTIC2S70X9HOHmHievGl0G7BkrajuccYhG9hFUuAFpkJ7AnCpl77qAoARWJ2Z7G1mYLqZBu0itrF+ACi6A5C6Tyo6dqMBC6YzKdTicCswzEnD5cukrQOQqvmhjIMFyEY5dZgA6PUZlpaWQrdSh6sO7DiU+HGLbjHxRwFArZank3lIVfYVgE6FnZXCOQ/wevHiVHPz1iyLi8xVUzGoIsvBgSDYwnP6E52ZQ1h+a8gs7MK87OJ5xmDGzsC0HGTltFDYediRLqwbtEE7O8/9Z2cBpnB682iPLAO27ewc49xgCSMI3k2RKItgOfEF6K2y3mcFRRZPSgJizyx63oNF+CXP+gwwTmBwaRnQEWbwEQ5QcHICurkAXdiZm4YQk0/MS9c39Tu91tQU/YDGrBvJeU5fVmCBqu0TJ3w4NxfU9z74EJB5NgpXffrpr+NUZoQ0etPhR02pVyOYj6gpu0h7ZKyOckLVC2C2BIj5Ev1kHVMU1UnNCTkADyRcLNQLtoiW0ie9PL96VfoTj8jOYXPDMGS//723mjdvX+BzW82XX34V7PLpKasX5hNd5rVMaE/e1l4qUZEKGH311b0I2i5futRcpMCSxdcePnoU0hUfffRu6Cz/2V/8Lk5lV7Gz1TXYoPgE+0ipAKUUBI1l6GpjW1u2k77Bb731xjiM01vNxCi6MxvLsTC4wO7tkS7AmOqo+9AWXuGaQ4PnuMcgAO4GNknhNDYOakPr+F8swYC3SBj3sQiemxfTCUKMnAOhaZjJMxcGmplLLlYIZGO3X6Ope//uPHq9O8yT3eb3fu/3m+9+98PmCQDvTz/5utntnUHG4hqbMg4UJq9FlcLfffoJWjewP49XsP9zzbXLFJzigGaXtjLNYX+ilXr7B834xQ+bnRPSe1yE8N3He6tNLyeRkIWbhWf4WewuCp4BqJ5HOmCE+Sa7end7mY3jCkxc5jknqQvzj+MaY5OAp+evAviy+eIZr/Ac9778TXOZ+X55Qv1dbNOCcRSu2ocF3oNMRvf/y9p7fdeVZGl+ByS8JUCC3pPpXWVWV7Udzag1a+lB/6Ee9DBaM61R94wetCTNqNXTprqrumxWpTdMepAACMJ7R/1+OyLujXt5md2jJVQhAV7ce06ciB0Re3/x7W8T8Cgfs0GRwr3Nu2hHPWT9WoUNe6q5feMWBzTn0NWFrbo/0dx9stUsbh42V6mGqbDH5ovT7KOn4xRamRoPnKKAGWMTGlVR2KqcZiZ2XS/wqxdQU8C04kbVgEJxu15ysv5/AlZfCqpywFq7ezVvL4CxcDTbabedrmGy1zqIaaVWezzd5WDWQE8rMyu/p/uZe/VdAUqLI1o7pq1nq4DIGljpBbx1A9x1+2ogOYLyVqDbBrO6g7d44Ag0O3up9Sz55dSupKVXWM4RQNQfzMF+OOkZBEsxW7Kc2rkudyvtb4NR3aOV/51jhPqv3wfadI9Ft53KHkn8EB4/M1YTyJfYqvG/CF6C5/SKRqWXC0ASbs1LwUnnR7vZs+XzdX+kzvI/yY7jmpk5F0zw6GDZjJ3M0fqZW/1qEF+CtwqU6O6PHHG3gooSpNdzPYFUrwZWfW9LPiv6VYmorNNdgSe1HcRcNFTPwV+xzxLcJPahfZw0wWoApgBP5blb//bekdKbQK5O9loOrvUPIvBN3wFk0paojmubMlCSiq8kgKW8r/z02rXdtoPCFqwTpq9fajZRFEtl72mzbzOs0TU/ik1EfWvBzwxw9GsLgRWU4Dmxq/WnLfAxQGBvRonR2RqH4Y/u3EH3bLq5/tbb7MkUW8XfsEDpCwtkVXO3rJX2gVXMzbjSh1RjUK3BxNqsAcb276nvO+d39/h2z8V6jrwKKErjkpaOFDcU0DAxt7ULgS71PwV5TVUvoGux/Xrmlb9pnwVk9BoGjX6Vw7hi97Yrgd0JQC7XrO2lvF7bQzxbbnixxxrcfWme5/WjBuHqdpe9LI1z6ve2ncUykACOCFMyOBkMbatPp4LAPm+Kb8yuslht+irzQwDdmEXAaRz/xr4sc7k9Vs69VutjzBMbrw0a1tdtA7Cd677AUylWV68t3WtXmQN1H9fPXvdR9+9x3RYs2WmbMZvD1U/vKVIBZdwPlfgLkCUdOoQWLSSPYnOpwJzfssLoE8kYeQ1JfZLGowZWix3E+4gjk8Yr93A8y37aY9+oYavye8js5Pf2mkevOkyOvsv7fPp42qXj9di3ajtKPZr28LT2pheCGZX2yFysV+DaA8A+4rVUt8J1OjFUJTxJ8FiHGLTLQc1V4lZTmpeezTVffPlJxGOzkGXOX7hEfEfmlXGQUnOQyQ4gDUDB4NoJXLXYs3tyZOW6xrGWPfrum+anf/OXxCFLvGOXjLFUwCr0J8UDnA8+hXUHfNYs8VDGOqXlp7FyfgimnqJwlVjHFDGrcWCsgc4JyAsN5J1HxB6La+wVJygA/IJ20sYj4jDTvV2nov+9b8gBlD4W68lrdtRAkPBgn5WsgWQHyQlLhxV5ic8jlGws7Um+MQGssS9pU2FD1UG273K/zRMj2YS2l9rgxVu2ZRvzOlvW8Xo+1TbW+Xr5V7ahHv5j7NmVrEZYXe6TtEymdaqsrfVe4GeVnBTLWgWPmqN+y+/+7q+bp999yeNbL4NaNxT1Bd6M74ST2DNIRcC6HBlXzuE0fxsMUtEG4OoA2IgxlgciymMm3yTEGhIpTz1dZR/AWIbA4eL9YGYnlONRYxzClEXLzd6cPT0FOWcJ+cXvmgcUq3/64F5znYzY2xART52lUPEI5CMZpHSu0EI6GLCvc60WxysD78FcZS11PdDfMHv1O5iqn8PIfnbvi2bl4ee0EcINrNU+06vAEARVxYVGYJlOQqqanJ5lrz9LB5sBQ2wO63V9DbzGotkQm5yLZnnPgBuJCQ1zUODzmfE4ceYi85CiXfytn/6JLFwAVfuhD7B2D3zF4t+anYzxAe2IdfIwyIscxoGh6XOsIKGwKZFNDMyaMuwrq+BM/rQOVN+//V//bcxDTTOdLiXHqjiJYWwRnME2BThVe1NWlroIizA6V5bmABOWI11A0VZPA9UztcjNHkBNSuhK9HSdSoX5920oNx1g4EYmCf6hEp85f52U8LME4AMw3xx+QUzZieMAiwT1O6tUHCOYf3yX4P8ujX9Gu/ZgukHBtbIdrDsR620Ye7vcOzExdCZI81Egl9NrBX2vXrsOBR7xXkAhB+Thg7nQKLUKvOzI07Pnmxs3rze3X38dhiULDEb8q1/9A4y/z7nnUgj4nmSRcNFUy9NOV2cl7MgFJmvThbNiWjR/T4txWqcFU9XBlJErcDUCcCX4JHNVhqDMQynHsmAFWCcBYWQ4CmzwttA2HBoSSLOYjs4B4rlMAnEqQUeBIdOGQzfC12lbABhbFHWCDegJl+DOBIAgEGucGgiqmvrv2FiUx5PcA8ZRwFmgzvG04NQkKc2hmaMWLem6m3E6shHMR3UbHO1twN19mML9tNd2Dg1RxXxS/VnAuLGT6InOwiw8C3jzAqBur3myAEUdoGxZaQIMdxvZiEjLDtYtUgywHi9dhp1HRfs1jPgZxru8vBVOseOeImpThNBGAmCXUi+bOU5v6WNPGaSzW9BJ4F/GpcCh+9UQm90YwObkFLqRAEBjEyxE/MH3LTxd59kUagc0B6h/DnV+V1F7JuOlCxbdQtt035MKU7JYvGSN0mfKM1wEOL2GDS0CrKpj+ujxIjYNoX9bzSYKGr33ZhQm2t/daJafUSAILUrIsM0FmKZXOWHxORfQ+HgGUL0BYLYOo3glUsOh5yM9IICq5IQA8gigZAp2ASgB6fzaBSTUyTxQyxfAVokHN1rHeRO2qCLVHpxokFs4626q58+fQ16C1OuVpbCtUP6h/yYFq7EVmeHeV9DN6vSyh51jC4CGSgpEym0sJBaNOhNSBdtIf6jtKoho8adtxnWfMQ3BaRuqZABOg3IP77x1tXn/XQ41YDU/fnQ/2K9HAM1R5ImF7xx6JgMUHLv/ECAXu4vTNDb/u/ceRqU+3+dKM4gqt9Idzufz5znNw942eOZ1WMO73Nvn32Tey6bRMfLZZT3KWpEBu0HaPXFhM4726xib3Y3LAOVnsbUptNfQ47XhB4eAghTDml/cQKKBUyxs2JhleFibh5Erg5t1yDczW5LsAmOnk+FGJavaDcWUjCne/9bNaxySwJgFWJxGj/it996JE+3//J/+sbl3b5nrjgE0TzbvffA6zPtTzRwg/fNtANPjkWAKX+dAyL5WVHyINCHZpJubSmRQXIt+6utDZ2bsXDOA9vWJ8cvN6KnbzfIW2xfjgagP/+dwjHVnmMqfe7vYPwBsP6DwFH1+6ixFoxhfrBvmN+Dy/lIzMcTJ6f5yszT/iEOnJdjmF5vzV98KJ/GQA6MXBxyArM1zXWQzYEBbPG6Vja+f8epn85Z5pBSGBQH7SfnYIL1pd2uFdVKZh0FY5JcB7acoenjQPF6Aabw52GwcjDaXb7zdTFAQbgMZgAOeKaW3cWhBoT3X2OkZwFbWogNFyFn7TRWxIukJQN26Qm8NTtQOVHGGojiUDlkJ3jJo0ekM1aFAcaLy1ZKHHteI1akCWnytF2O15bpVQUeRGKjv65xrgSfu+RnUrdN262cq947tMF87XjNoCae2/ZzlPclRTc5q6YNyze5/l9dLcFkHkPU9W68z12u92xKol+CuDjqjMnphRbUc1XTHlwCN7LSW+5Tr1u2N36MmX6dn3BEMlkAu9pX0vm576QjyctpapK6lDmu1r5X2ll8rqbO9wJB6/BN802lf5ZnLc70qUO8GdvxcpPnHHpGKV7UAE4PprMlnMORs6QWsdtt9ConaAParnqcA7a8KWFrXjW6ugP6SkiwIH8Hty8Bqr/lil5U+r+dAbSt5cFLIludOCT7r9xVgNbT481cd5Bcgwj9F4BLTPc2l8lw1EFnsMK0t6YKteRy+t/3pDpb7wVEr7MXCuMvAhAeTwbQ1oA/wIx0CFBuJ3/N7U5sFRtogRdh0BhJsj355SG9FDYUEwJev8jyl/bX9FQDPvxkwed/YU/gqaeqFSVgC2do+O+zKPpB8YcAY4yhrzOcKSli0OF2LIJS1fkyCArb7hMyyJ99801y8dbu5+f77UeByy/QbZWpCFsyOSAClwFFJC/f3J0gG+Pq5c+fi2X0t+ib68uX5n+ZNu5+rbsqfa499L0CojOfLn8vp29X6HHbF2NomAVX7Sp9XoKuMdRmbAiAWOQg/W0DVGiQrr9fztawF/s0YoBtUL6zWYlvls50M6/YeUuykHtvutaq2pXptKHtIcNEc+9LXsSq119WMgKU+x1isV9AqFhfzoc0wTu1IwPEOsYX9aUFjM8dCazfma5q79fiUNrZZpalNyT6qtuR/91p3S4Xr+nnreVX3fW0T/+R6Gf3TXn+TtfocnUBkeOTZB4n4M/Z1WZbpIOaEFedzv6TCXjLMlKRL0gkBpiYPJh94JHAr2UL6bj/Pywe1LsaRxm0qsMCSVwqsIX3Va2WMUr5e+Xvqv/ScNbu3PrCr+631e7QtL4KZKdnuhwSWpn0iYRt+t+w1/lnWY+9tH8iW83eZ0LDSRmTbof8Y6f78FyZfkrgzWww2H/b1Pgc8s5CiNqiV8ennH0dxWM8tzpw9D95xBj+E7E2Yq2fBPSSUHUE42IIAYfyh5NcwsmD67h4eHRPLPX34oPnJX/3nKBrbR6bXoGy+AFVFUjKwGh2YakjEgVZewtKcNu5KB1/a/wRxqpmoSgL4bTGeaXEUmHyjEKdeINn1lEy5J88BlPC1j/qGkQRAbxVmYBAY2BYTsGpf0l85zz7WhwAzXRP8zmzVOBitBjiMp+x5aeRqxnWMR64Kn0ZKG4j/dg15DbI6qOW65fmzD5cMLt0nbK3TB6wvWv+pey728h1jfmirXLLYaVpPyv2quRrPlZ4n7cEJhBwA/xHnWaMe0eOvv24++fu/ax588bsgpp1skOQDXJUEE0SYmMWy+pmjjMngsBIOAI7EYSfAfCKfmukoqGpm6wRj6qHhRGjoUktHzAgQVxKKmSIv1FwF3wmmqvVbKO43KnuTvyHghm9zSLr+J83f/9VfglfMhzTg7/3+j5sf/eHvN6tkE67sYF+h1SAakvo2ZMU898xsYePgmMexDqT1R1zAOHDu/jfNZ7/6WbNw95Nm9f6nbESAySE9AHkJu5U9Owa55xpZqm9/8MPm3MUbpPbPgpNYZEuMB7k89sgNcEkBz+Wl+Wbx8YPA2RwT2bRaTWQu4EOELCFx5jRz8eL1G5A7kQkFL5OwNsQeK44Se0TUjQEnwNfIkVwisvgvGOYjkDHNDpc0tYhGbAJbwSnRie37s7/4d/RDQviDNi6aHCfgJXVGdlk6odgCjVWjQcbq6spydPISrKVVwBh1IQWeIiDgYSL9X6AxKnZlcdnQQABo4A17QO7qi5hqOgZr9dyVW83p89cYdKpKA2bJfPVzM7BMpwFXxwAUBVLXEG+en7vXPL7/LaDu09D9s/L4LGDOJBqcdo6Gug4AZWcIwOwAMC1R6UDGYFQAACAASURBVF42W2wsGNEYQMUIzCmpyQLAAiEChKa+z8J+u4AorVqmIxTaefLkfvPowZ3mCaCuwr0HsOr6QMQt+CKiHcW1eFb7qZwMD1qxHcNxYFK6mY4wfROLWxpwQSD1XcdZREcByDwF07FWn1VQK0BuPqIPKRgo4AXWExqfMiVl5TkJRhQRZpCTiO/JBCIBxoXGrNpWtCWxVjfoF0APWHVKF2jsMixnYfpdvIQWIii+qeIPEf6/9/BhpJZHoS+ea/b0OYoD3aZdAEK8/uAeoAqgmozXWLildrPobsJY3QVcVVbAtOxJqp6//dYl0r1hASPpsAsA5PP1U2Vwf/8kAOJ68/gpOhYY5wmeX5DOa0afYUMCVTduXAPovh2vSWu/d38u+kO7neC05RQ2MsGCodi8wKjTwOeQOSyF+xiGsenpgm9bFlBjEnqiMUDaveC2C/oobOSJCdmECnmz4aD7+gT23jxt25TBpxYnVxY0VmNjZOSQwltMRJm9eRytJrcNiPsC0H2WtHTTPjYBIR/DOD1Eh9LvoyM0gdFPVQ92ahzGKeDXBqecG9jVBEDTG7dvA/DtN3cpzvXVnUckagM+wYocoCjYtlrHsFYtDLXPCb0AuaC8drKH5IULgYxi7d9nPDDdyZMWwXoZCYDCgsQheB3OlYu/oLpgPBq7nGQpoSBbVSa2Jz9KMkxxsmWF+xPBGoXBTL+uAEQ+ePQwwGODmEHs1/mj7uplgTEW9WcL6DCz4Aj+Gr6pDRqC2IDcOnfKSAQzh/GZoiCSurVTsD6V2xiAqa6MgO0bwLamkSe4cOFis85Ceu/BAkA2TM3TswC7sC3ZTJSKcLydF2qs3r/7ICRLLl252Ny4dTP0nO9SqMufGxQZ20A+wgJkN25cZv5NRJC1CKNX6RCB5wnm2Dj2+8bN8w1NgyGMzMPkECzN+eazz1l3XrAwn4Zhy3x4SjG0PQ4FrNqoTpG6NrKjBRMNhJT22OfvzjnHSwaw0eM+4zjJhnoZAPPypVMUglplPiw1Zy+ebc7xrI/mVps73y02H374g2aHz27urDVXb1wKIfmtPYqt4fAYLCjVcOfbL5u5h981Vy5yKjdBwEBxKGUVDEQnsOcBBMx3sL9BgNWTo5caak5RVG2JzeBZMJtneZaBgSnGcoqTvYvNICkmQ9iSa8Qa63sfAOzwCaREDheJntGcWfiWg4DEqt9EV3Zw9GwzPn2B+blEsS1kEZ49QIh8vhmH5f3RBx+EjMLm9mFz/uJlgPEVmNzzzG1mFIdJRwRGFrkawE5WOcyxOuPQKBVLz97kFPVc85Of32mW0Xq6fOt9nIdzzZYHP8WGmevPni7EfmPRkT6kFxTZP0SW5DCEzdnPDjJcVACurp/dwEsULdBJsKBTDmBKcFQcsDpwLEFC99/qADYC0fIGHc+qDbWz1vF7BEItHCZ+97sEFhGkhEOXAo/uNiVnNTuW+X4hRRPIRXLuwsnMfdkKDvPzhwOXP9eLUVo7oyVIelVQ2Hrde+UP1n1QM+5Ku3sBqwnEaTvXrWA4GAqdAWf3mMU4hVtaQrfUkLqPyngLMBUAo37Ol545/PgUnMW1qmcrwWRhLdHw1sc7WMR57Fr9H4dUnV/1c78KoInRtH9a8UUZ4ZRaGC/rgkTgk9iYUSTGtDBtqI568+01n2hX/D9dOHFCouNa/ffSfIjONpjLzM8AS/1IAslSPJssOocYca1ShCU7kWn+RfzWCVrVQEYEKaX/c8d1/P2lOZDsugAMLeAjbKj4renZAgjNj1rbSbD+7Dp8vIEAu3IfBRu0LYORmpX6zWYkyYPq0CJfPMworwvR5yVYy58u1lDYrSHrEH56GYPWqMRheQHEEqBQsqHSulaeK5rmmOgL5HTek9iA/VK+fK7a3kofdK8rPqcHr76e0q8TuJXA0OTXRk90Tar2egFZAaAgETBkv3AwltfvsFZTT1X64zAc6fBmfXGh+eaTT2Ifvcn+cuHq9WaZzBnjihf4C0oA6dtHhldhV/GKqXrPLdiBD+yhqqzal4PlOujuDMDbBUpaXdSxftRrWhra9ud7rc/FtmJlyuB3ATclq+iv2pcJVE3gtXtdeU89TqV/k76ocU4q/lrvQ92/l8/7ei9gtdfaWK/1Zb0s9y5zqX7Weg9t91r6rdcaHfbp3pe7LliGvBaEn2A1p0MHi2lG0VEZX1luIsMmcd2iKet7Uh+aAQU4hA+aVh3T+Nsrbd3O1prQ2qsLONJea+rx7d7/yqFonp6tMSjv6x6/ul9etYe+qt/T4txm/BfmXJr72mACKAPlMHsh+wsSaDaJKcweUw5P/z/alXexxLKLK6R1OHqt9jnqVuf9L/tLMbYxkwVWjckEXtrvj/0n73L1Xle2oCRL0+Oa2kX2ebr7qfXvQE0L47GegwWgzQ2Ja8UD5YblZ3Vdd9WMPdPDGI0PBvw+Pv0KBV6pDWAtiDGyFieJG5/DmJ97cBdt58dIum02Vy5dbd57532IHZcgPjyDDHIXDAI8giVRma89YpCTxCwzZ86Twv0nAarOU//jzr05cIp1YpZr1E+4GdXJ++nPY+KaVcgDP/nrv2rWlikWriwdGawniTcEd6OIlH2S4KNYQ0MiK/aRDPbxu7hDAFo80Dgx3Rk0IWWrGrOYiSnAmgpYIf0FsPp845gCt5BziHWOqDnyApbtkb41OI6alGEfuf/0OYzlHOTo/dgO3VzSHp/2/NTv2b3MvkCyrTSm7fFOkH5tIRlkTxbdWldbQGv2U1q25L3yPtrtTBWZp7IXdq9J9bz+vrnYOWfT1traH8N/zGNS9oBoXPYnwsdLwKrrl37EDP1v8aYHX3zRfPGP/9B8/ZufB6AK/Yk4yZoUgvnEp65t+lOMh8XCTwM0Xr31dnP+yu1mhFpCL4jxhyEJmu6u1J/9HZkLoSMqqxSsBmAQcAwQSlwtHczGGbLyaoKPrJHw4pp+MCeJX3e+/LT59U9/wpq711y6cSVk8N59/wMILwPNwprp+gLqArXRCYEHxb20gxj2fKChhWKD4jrWSDrJYcX8wzvNJ//4N82jr3/TbM1/i3mvBxPcc1GxwolTs825yzebN977sHnnBz9uJil4foBNkrMOIHoqpeNzuLG+AXmQgtvKFkgsW+eQQ7nPDeLXY3CnFxbhokC2WFDENfo6EC/NxrZ+j4XbTqkzDNYwyl4RmcPE5hfBEPYkH0Y2DW1W2oCDkRfgiMoe7NNn6fmV11R6j3j53//HP4PFKzCWKPsJXM3AajiZaYPyex1nRFTYBq8DWqwCbK5SGGeTB9riwSwmsw1bLm5D54qYm6I/Ag13CPDPSvQWm9lHUF5W2LGTNIAjJjPU3lkKSM1euBbp0qYlm1rfjwGMgbqfmZ0NkFPQZYXFZX7uAUAC2oYg09J0B7nXkGg7lF51OAV5JuiYKVh9+md7GMSTx/cQon2MgekUCxrBhh0GSILtehK9BRl1LhhTUOLPweC7dPlipDNL5597dLe59+0XPDeDRAp4H4vaCQChoOCHpgP6kTinJX1CMNPTP5F72XHKKCR9VVmtkT3Pgi0o5/OJjgsKGsyzgAMEC8iGM8FY9PMAXjsAXJ1LgLnJqTHAkGkARfoV+vIWqfkrpEnL3hunWIxsVY3aFPBdNlDTATW8VSbuKu8TnDtiEAZpwzhg1uuv32iuAzLNkIq7i8bpInqNMlafkxovm8+Ka6bm219OQEHVlefoXnItnXw1eT3xECzdVYaATVzW6jAp0mdh/F08P4ku6QiGTbEtdD+OmZBKQJyamQUk2kc7cq15Cgt6QybsOgtIPGvaRC1kdE69VQx/h0lkm0LTNooSwIjj5O0MwPqZmZkYV6tXHmHwat5alGAfsFNw1aBGcFJRYoEvi1QFqI1TEcC3iZEZeBgg7Tx0wehEtRyHYBZfgIl6Dhq5QOQjgGe1Nk5wginb9cyZKdimFxOIT/vUmryAxscewcYaz3RwwATuozjaBrINFOlyEzo3O9XcuHq2uU769/Y6Kf/Q7DdgVvexia2s7Tf3AXa3KJ5lwZ9+NG9ckCJVzLbK/BZs1wadu+FIsgzFBqfN0W7mbAmsdKL2TVf0FBQAy/7bRrj6AMAvdHyxL5m+p9Eq1a4E7U3h7iOgEQgcspofc+SIwnQrq6b/ryCRsEYa/PMopKboeb/C7B4uqFvC9TdgIssU1+j7AJsPdQRYX0+rM8R8lRks8Js0WWUScGoHk9d5IBgsKHj54nTz+i3SZ5gfc4+fMh4w0PdY/JH9GEeoW+3QddipDx8+Cjs8w2GIbf/qqzuhCev9Zim+pqD0BkzVbZijw7BwnRdLgML2pxqiahS7vrkJWLwridAfNm/evtqcOy1rF3b5MDIAu5voL88B7ste5mSLe6lzrNSBbE3XHZnx6tnI2g9hbMbBE2/n8AuDAZizho46R1NKA+BAXSBt/8yZaUDHzebR02XsyLEGeOeZfvDhD2H3D9LXS2yUgNxspocHhKEhRCarG+bu3W+au19/idTJOdira3wrR3BAH40EsHzp8mvNw7ndZmkVBgyf3TlCQ2dsBia0/wY4RsN1jJQST6aP0WvVsRpE+uME/cLpBClIi82p4YNmcph0RIDVZw8/aUYH97CNQeydNWBgorl+G6YtHa5Y/zGnjtsbz9gkt5uHOIw3b7zG+MLWhR3kKf6Xn/+SNTOlV3gwcfkKgK/SEuj87tG+YYDVgRGYvcMzHC6MU4QEaZFJitmxeFqhcpON8pCUjfOcOjp22yHhwBrMXtJHWw7Z+PbVsKL/hwC/e4F5NfiSHL7klpXT7JrRVgNh9XuLc1UHkvV160C7+361Y1YAjHTgkUDSSEvTgIvUgA6o7csBeA2s1gFzp8NXnNm0lgasmAOTErxE+q3OUH7+YKVwX4/megGrvRzRXqBBL6e0MBtKH5Z21/1UAr86hbe8vzsQfyV7JTvabSAoA8+BP9WhXPtpatata2hxyOtxq/s5Xg8/v7peBRxF+mNqeAJNugDUcDfD70pOeDxLCUyrILTuK38vTNAO8CI3IecCtJqUAIkEopYDA++n09pKYc3Rf9Ff7TW+9WutLrTdJUbt+lB6PQU3Pn+49DnQbwc/8WQpYA9bT28X7Ci6iNEv2msrzS4Fw9HtBThInkK0oAxFtz3FM5d5FE3qBKeSvxG9m58kGt4KBmuAyb3NzyfNcA9mOxl7Zbw6+sxAKp6lXfQl2lsBb+X9tY3V88PPlzTu0O0PRmc5/EnAaniIBkfVQUuA2Rl4iaA3SwGUALMGViNAzj3Ryw7q+VfWKvtDCSzvIwCY3pNsP6WYp76s+6U9L1OvK4sDgpACvABVTYuV6eZH1VMl22MUv4b99/F3+PEPHpG9cLq59fa7pCKOsYfhD6kuJCFEFo42wbVwQeMwX0DNb+WM9GdlqY5SZMODyZrhmJ45rCvvB50TsRewWvrpVXtAGecCjHX3azKBNqhgn+m3+nOMNgpUx5iF/aZ21Qy+cr0iTVFYqvVhWD1u3WtoaV+LYdVlz5221N5P6iyJ1vqVbbpjbapsvLb3er3tngcFjknPlpmPQfZJB4Me7ttlaR7Qpojbk9alP+0/x9avUpSqtDG0ac1sieLJ7X2/PrBrrf2t/bJ9cBH9lzu9rEEJxWnbeGu9KmmxPkXed0t/vwq0+T4wp1yjbC0tW/IwJwNOaf8soKogVGZg5r60D+0/dekHAaTtn5YN0SeliFk8W4xdTmNOUFmaIXGPsn6197/ymVi3AlhNq9LJYKC3+zpQqGBVds6v9LmyD3TKv9TzpruPOv6dwbw0T6Kxqc35OcKiHPe83+Ynyi1N/SYsdNL1OorvQmZBLmtzA9lAJLAGLLp6nMAuEh6prD4PIGY2F0WGiFkuXLhC7HcLosAUfvldYg7iP2IpC8+uEPuaoj0JS24CObe3AYtOQFZ5BsHoq2/u48cehj70rbfeJBZQ4g5xADEAOu8f/vavo9bDC4DVftbLoKixnxgnpcOHRFyLCkex/KZd0T4oYLs/3bME0dV8VQ4gpACigFXSWpXhiFZjs0H22v0Fsh8t4ow/fcw3NBcwG2q0FFmItKHkgl3JHoqf0TpCD9Zvpi7G+pVA37LOtse1rIHFyOLi8RwOWJpr2aLy3l+MJc3jfHhc2NF5oNv0hGynySiSNbfaUVvXP/17y2qzsbZNuX0oWTyKZE3FDMsBccCq0S8he8AYnmE/ewGZ6Nvf/Kb5EgbnV2RKN4fr9C2FvrFBQVWlH0yLd+0aQgZgCpDxR3/8p82P/uS/IxORjG8wtU3iQg8Y98Tu9AeMKbCJfomN9h8/lRFIuuVKO+RDUTrRUkJE+RSCPIos2hPE4Q8g7XyLnMXc/TuBFbz90Q+QAXgDIuRZYrNhCpylLMF0vfQdsLgTPvy2FMNYCHsQJ9PCx8NmboMHbKAZ/ISDhy9+9fdIIHzaHG2RMUtWeAJk/Tzx8fS55tob7zW33ny/ef2dHzQTZLhvIbG3SybiIfcV13AY1I9V2k87CJ9EwBW8RyKcrPLtdepDAXpuQ6rahfC2Tay9A2a5Ib5lhi9+whh4kGS7UzMQjIjtZfh66CSJywL3p2bO0iQY3PooYJMn2EtC89U6NDzfUSZP9v35f/xfAFZxYEKrRkNLnZI2q4RkC8LssRAHqApYYeEif9+EZbf67AmOCs4Kors7BNEy9mIhl3LODU3j9foDMNlM6wlJSAAaYAXQdoqRAK71m7YuIIh2wilOcUzbVqcJBILUtaNI0RUQ6eMaVn+WhermKnP2CTqpwfDk39OnLLBEVXNOoU8Gag+lGeBxBM3CAU66FxfmYNFB16e9UQ0NT0zwV33JU9DzDwjQNwAT/RbwvHjhPICR6a2AZUtPmntoXmwCbuwAXAiqCq4e085Iy3dTV5OWjd2FK1KhOBkaAqRxwzalTPAlpZYZZCXGqqmv6kCkbCdBMxmupuhqHKTfAjALECoO7WI4CsAn086U4iuwai+h5ykwpK7G48dzAeJZJU29KavDuYKtgaIvQI+2QI+GtgKIucX7DwCa1HoV2LDC/cVLpOnDeBsndXdyegyQbTpOdx/JYL17H0AUkIyFe0fGH+wANVxdyD0Bk6kow3iXxZhM6NB8HOI0bwTW3/i4tsBEhb3mZtZPfwwD3IxzSjDOIr7BxrMEA/oRrMF92G8qLKiDK6BuGvugNF3MUakCT1hNdVdiwfvqLHv6pj7MRZjGTmJ1VAV8Hz1cgGGsxAOsaPpsBBBIrRvlLOZhucmcHMZG1WuVmavOZgCOTDYBN3VuZVWaNi+dXKD9EmCpG5GSAmscMCgPIUD7ArB9H51K6ULKPLjET1ORTsbLOmzo1ZVd9ErP8PwDAezOzy9Bt++nUNBUc/0qVHQqSG6sLTfzT55iP+ORas5QUhDoBTIJzD+0RGRTayvajaLSClBblEwANJxfF1JP8F3EVGXhmfQdBDH7ec59HXbmsTZqKohFvzwgEZBVE9drqhAwxmmN7GvZuDJELGYXkhHMl03Y0Oswin3fINQRD72uXFU3CLCPNz2hX8co7LQDWqdNKh2gNIeFililATlPNx/+4D3A9nPN/XsPmvv3HwJys3agT2tK5e3b16ItSfJhhYOD/uaPfvRW8+H7t5sDxutXv/4i1qRxZCmOAMweo4f7Lexpi7sNU3TtAgD8JPPhEcWkBG3V8XXjGAN8nEDa45jxGcQO1I9R0mAJxqsHEjsAczqUkQrFoYgdp57KBLZzkTG6QoGt6VMcgvDMHlqso5erBur8vHPC9nCQwXK7tLwZa44TXPsSYDU9Uv0cD4Y+eO9t7PQcDPhHzTdffUUbd6O/E1j2gue/yUIwiLzAWpxe66Cfv3iR1KAh5sk6/UYVzxEYqDo5jJuHNidMUWINesgGJSvDYmqux5cuYVewUQ1Q+4eY16ducYrJpgSj/OkzGLvTFwEgKYI2MgO7U3H6dCKty2ZKPXwXgFW2Yta/5nCVtBA+M7DdTAzu8PpzTjIXKYj2Faftz3AUzzavv/1RM86mt8PzjiKlsLL8lMJdz3h+mKoXAE7ZJOdYSw5gzm/CZp2GAaz9T81MhMbN1i7r77ZOBmvDmAdp02jDHjaryDcccTC3j30cBSOdooTo4S5TaGsPFuyFSzfYH5Au4bPTZy7zrJPNPoxVRc11AkM7MANXNUhWpzMmHyw5PTWwWgewvQLn4oJ9X1BdgzzJwWoHE/XfSsBc2GauIfG7GSOms8be3Gbu1dcK/KEC9YonV56pBQzxxmDiGuwUZpqOSQ4Wk7xCCnh04GpNyFcBA736oPs5y3sEbuq2dgfgNVDagrhyoF+PXcd4dQWsvYCDlqucHZ/ade7uN5000xcDwMv37uVqx+eSy9Tq+9rhLkF3d7/VIF23LYQ2WI971gBb6zMRTbRbVtgjEfTmELgEuB1v1KZ06U1r8hr/BLBaguXyHEXPLcm/tPuoakoAt60EqmyXvcATW+8hY0jP5K/u8YtwyWeq7SDbUYT9wbJKXy+NZbaNegxKO9rAQTvo6ein8INToFQ+32KMZkC8+1rfZy9euwZWO4CcLgPrXqcKKOT1o8p3HLKmIj3pORIxwq/CWG1fQ98gAbBR8Vz/QIczrlEO+5P/n4o5p2vWbajtr253u9I8RIIMADopSrGqtA70mj3ptXLdpIkHK8T9DCaIqYza8wD/GSYQmyRzZoP95Lvf/Zoim2sAqh827/7ox8jFkGWCX/IC3/PIOassVQ6YU6EjgkVjG16do8Covpygqve17TVoWPdXBN5ht93AT+9nqdfxer7U/fjS+tyy2cQu9WuXjBn3dCULTEcsjN8ALDK7sox5mb8RXzCu3SzVej502+VLczGD4b3W4yL5UMar2zbq+VGPad1T9ZpXX6ebDV3u76FaMLK1SYNz49CShaZ+P+OoPFU52DDbzc8KqJqt5XvjPQTFAofdBWOSTIREogTAl7VaY4225rU15n22gpfTkNs2XD9reYZkW51F9+o151X20DE2rzi0S5MqrbheJ9baaHt+lvIMvMcU/wROpdoG2lQcXpmKS/zZPkB2I0sHW+UrtSV9R49VrMIkG9haeTs+U57TP+fk3wwk5Wu7npeCcukhWp9vzaWqU7vt9Z+yZ31pqTIJxmiDcfr1CeRL0oelHxNk3M7GMHuDIzOk/4jdVpEgfPod9Qvu8NpWM4O03dQonwD02l1fbHbWngPCQrCBoDRhNhr4xha1YrYkP0B6kuxlJXQPsALM51YSXZ6Do1wgg2sClmEf8n2qqIyMwkBEjnCSTLBPP/+C+B8yAwxSJXw+/ZgCPwCrJyF7vZB4IqgqRBb7ZxqhKNqaaQQlO6eMU+mLfuzBOMFifcbN0xR9NlU8AauS0U7xCGPUFRlqHlDfYRsyTZICSMWrzNI7zCeqMT8jG0sbzGChNuScKmhjZau2LcbX/+c1p15jA4zPJhXeRQbJ057UBaqG3eRZoH+fbSjGO9t/8pdjxcmTtWXZbcmCrjW+/Y78W3JyOt7Vnn3ZhLSzWDb8T/sKZW/OXm/2I8qBgb6X5EX35KNgrA4BOH7+8582X/76H5q7n/ySg8SVJPtgkTK+Q++TOSzrefq0BYw/aD76w/+2ef+jP2hWiYGWt4g5LQTJd+R4uDe4H2MXQ8jLHUvG4fvYuRd/4zvinuA6A9ir9gtWY5F4DzphWv/uFz/F9n4R+JVg6kd/RMGqm7cg30jQoXj5Idm4MkiVFMibfdLHT7kn3sUDTuAO9nKzFNFC5SBiiRpGjwFr59FuXYC1qiTcgAcGgK/u/5HRDklriFj/ymvvUGPj7ebqa281sxevcl/JkgKrUg094PfgJvnOriuBSbm26/eEn6vPE4tBvO8ZvsAGMnYWvdwF09yDdLi5gmQjBak2lpGW43N+RmkE9xFxRWv7WPhqkPk8CsYwzfwZZb4MgRONEPMPgjNOQOSkE5u+//C//XvktZKTFboIuXGJyp0W2dCnUZiZAj2KvZsOK6ipiPwBtNvFZxTXgeG4vbMRQM+RoCMDJNA4yHfoGpmWYkV6OmuQIHkQ9tJogKBU5wKo6EdHcJRTnBEa/4Tq1FZm30N64IDr9anrAQK/yyK1I5iH42VHnhAxxqEylVe9gwsApLOzF6LYimw2U5/7MNQDgMoDgC8ZmxtrtFN9VkAwpFtpP6dRLF6y7WyXz73BfVdIyX3OM51gkE+dobNYOPdhYu0DbuxTEMkCVlA+AVYBZEy9iarULiap8JebWaF6T3EqNAKQ48zUaRKwccOVuSpr1fRgWXr6uhMi5gCJA2x6+zhZa6QT78HQA/8MoFpnYgT2muw+U7ZNgZ8CnFRyQQDnOcWJLGQlizUAlQCK1EVhDPdM+xBAYiLjjO4CkFqsaZ/NYxje99TUMOxP9SVgsdKOM7NnA6wSrFtkzL2+zOMDgBIB3+QEJl0mJRgcp+2dpGO5RZ/2yVhVDmDKcYLRx/13mfiyHy9QOEoZAoWU99gknmHkj+efyF8OPdd+vmXB2m8yC1yvBD5XYNwKEMsqDAeefhYAnSKF/TTMSW3Nwlr2w7ffAOysbodO7yXSzKdhYwpuaec+ywbpyZKXaX1UbF9YfBb6puyYsVkJrkf1vHBq+/i8G1CyNQW+T1PE6jQp/efOnsGR2wWsfURK+WPey7PGAgiQ7iJofzGGg/2yDXkW7jn/hJQO3tffrwZt0s11xgmmj3DYcBKZiuERRJpnLjd3Hz6LNPYlind5emKbTP3XSZpCk1QJiVI912BCMPyYhddxSgGpBydsptiKLNElFpPQPuJz2q0AuTZhUa8pQPXr16/iUACMoheyJ6ODBWpjQ3apuqSKWwsuCs4OYSNon/h+FuFnpNgtLi5jDzgJnChtY18CrDoHhyymslCnp8ebN98kdeEqVXsR2p5HKsAU/PU1FlvAzdu3L5NePhUaq8vYhBUIb1+fbT545xZC61PNkX8CRgAAIABJREFUd3cfNXMweS9dvgbL+q04rPmHn/6M9q1iJ0Po7uIYwOo8SaG3Gcb76y8eN19+TbV72jEIYHuSubANq1j2/AzsVvWCV1dk4qfCEBH8uuax+SgtIDv57CwVNKdN6VdPFwkIJDNmOEXzsOPu3YXQ/FXL5jyHHNucWj+hMN4GYLqatjoPg4L/AKsemty+cZ3rnQ6N6rv3OKzgEMcAQvDaAFBpkUnS8KdxtlyAl9Rt4RDoIjrDp+lr+/kEp3Q7sIG1c93HKYpfeU3tbo01+tvvHlGUb6P5V3/64+bWa9fYMQebR/ObFEJTC1eAd4L1kPHnRH3h+Q46qtc5oIaJDaApU1XtHgOTPk7k+zkdP97jEApZgZlx1jacyRNHG/gDMkJgDz2Zax5yuHUK7dPX33gf8PliMIdk5FvcTc1eU46W0IJVSuZbWLUvYLNODHKyf3YCveILrK+cArKBrWEvewC5L7j/CCfmUzDvHactxmANZusK4zZidgHrzAosWQ/n1tfRZcaJPT17lUMD5EfG0a/Kz6DsBWdSETgkP6tia2ZQIfn07QAl/p2dgzrwKSzB4jL1AnC6/1YHA68Kosr9axCjdZ0cFBS2Urler9Tc2KzLc2TPTlcwniw/dwR60Q+JPRBZKrrmnr4IQugD6EDqGLtXZQaAl6jZT6V9/19+FmC1u6/K9WuwoBew2gaSkqNc+qJ+vfs9NaiWKP3p7r36vA2K6JS17aIey87f3YY67ac8Ww0mtEPTdq/V9lh/JoUnnV9pDypp6TlIqALgGKPqQ/EcPirrSRTfyAF32+f39SyLkIOQdhLoy/eubS/CmxxsvIqxGsBqvlmvfq7vEMBqBSB0g3i2MoCWPGZlfAuc2uaI9LbI0s+tz/UARVPRkphE1UUKqNBm9waI4TwphxL53d9rc60rem2ZBemFbrCgu/VlvOtx9zPl/gkg6WKsaidF/y76K99HUEXfQHZRTg+Pfs1M6gQwJRmJAtLU62I57CntLgCz7dHnSuBbmVNtVmV6xnxgVYEnrQCs2LVBnmuT3/gvA8HSooq9wRi8mCUyxr774tPIkHjrR3/QjJ6+RHbDauxtgqnGix76y5JJJDX2Xfxl/W1JIKb/z5L1Zup/rUVa+ryei63q1v8VwGo9dsV+y8Fd/beyj9SarnaRPofpi37Vxalqdnp9EFjWS5mHNaAahwx5/+q2m85nbAPn3rPYdcTDGVj3da9hYFn2oO7r9wJoX7Wudtt3rzWtfDZ0ofN+5MFiyBvg75oFEAVHwt4SQObi5hq3i39gESvtUTC1zUSOJ6zmmxCQz5bAkrIPhqXmvbLYebQxdQqfz+zY7gfJ/67XrTaA2mZd1nO+GxhsXTJhA9VX907Q/lO9v8QhafFvmMtxmJweKJ57j74JCTb6LTF4U6E85bnKehBtyl3avktaXcs8DtqVe0usQzWwWuZ+aq9/N+sg3idDMR/CJb+j0/a6u7PDV+rsjKotnfv3S2up/kvOnI32BoNXtrMkJaEYpc6EkhL46n+CSRl3cB2UVgBBihoBT+fuNN988QuK7PyqGRukKA6FYadG6ChAr+O9Ndj0SHwhK3cKEtYI8bKFqV7gv+5RC2AUkskJCAUSvQRnnOfLYCh37yMd8Hwxga7ElGPUPziDRuY0xASxC5hgzWdffBnYxMVzF2DFrjb37vAZYlSzTI3jrfESBanca1vAd3qOwG/8jxhj7Fc+WfLxHHulM86cmSV+TcWrJDEJqobOKiSZk2Sr7ZMd+OgZcTLFekNn1XVWLMaKC7JiU7dFtknReS3zJ7j1smeDsVhllASwmkY8MlGCZVtsN4He6XA/gfimV7d34bJ1Js82/pKmf9uHj/smzyD5up3WlTCZ5BcHGNd99ewbx7PlA9vk6rSB1Q6/rthn+DDeL8HbbRsuh7PlteRjJG3VFJdENhH71HjUMxlvPv7JXzWf/eLvmid3PgHwWwrSlXV9BBzjcIRLGL+dh1DyR//yXzevvf2DZubstWYNwoz1WPZl4yuHI7jq2kgnKPHTb60JYscQyOHZ3W+VzHGsYi5zqnoSuwIiaaaJpQ8BGRcePaCw1C+bT3/9i+by7VvNGx99BLhJ/SFwtjUIU1tiUy/EZ8AF/F+wkRPILqNaBvcohLoxMSVqkOyRSfl8cQ5pgc+ae998iWycxZI3Ake0JoxF4QW7LIocWsHMG23x2usAq2++21y9+Qb1PG6RoQK5hm9B/sSQzVkqjqfjIFmEuS6GI5Ym/mFcFzMf3NAD20mLmysfAEFO1rlg7x4x7SHtsDbP8iK1l8A5D8W5JDFZfdv9UJYqk06gVnmNGbAsC9OdAk84BRkxsLD/AGO1yAC0aLsBvSchWkGaYAoCAJjWK5V9iSqaMvakp1vBfRmwa4VGbQE4GmybXiyIcpxPVQQNAghEEkBWmmi0oOgQTNVhWJUDAFVD42h9wBq1uIkMqKcw3xafoI/APQdI++1nsQrGKr8bXA8CUAmEirMf8sCjAF3Xr9+kONUNWHGI+PJegVi1JU2F96fszDWox4uP7jRHubCKZ3l2mOw1gRCrnU9Pnw6AWH2UJeQOtmCoCtQIrh4DDh4Cyh5bPZGFzXSBIRmBOB/Sjy3+JHhlwSxxGsV57WxBRMFAnQE1IEJwXeowfeSCJ/1YoPTyJfRdORW4AFt2kxTnx6Q/PyU1+PnSNot2Slu3yruUZ4EaJQbShilD1hRstFQR1N2EVRgpHTrRgoOM6R5t9l7B9AR0tpL8GuzdLSbQPs81jubnCViF24xh3Echa07gBO52OQUegcln2r1Fq6ycplZtcrg9TZZioAGTqk2/bwKSrAMIWYZY/dJxviWeCmT7+UO0SqemKBgFgDvIZiSLdAWqtuzcAWzD4kwyfp0Qinn7HM6JLdPXAbQLayM2cNnR9IcneTJYhwFpXOAW55EqgLHq4vXmmzdhJstKRrcK1qsL+jD2I7B6zApjIbMFNUHZuNTfKqnoAxwVqk2iFIIV84YByOxnGaTKTNy4eal5663XcVy2YUM/pRja3VggZci6X6gFa/EvwdVd2Lj267jpXTzOuIAwqe9j9I1FptSPXVUKgGeeOUOl9dHTPP8EshmDzTd3HqK3CRCHvq16lIKMOpACunto/tovAlfhLLD46ogeMQ4KMavz6Zwb4vDC0y6lPNQfldbvtTytjI3ACus4Q7KiXb21DfVL3HAdb21qC2ap15fdfB6W8wX69LXXboRdPeIUyBT8+UUKfQG8e1rreYNLuYWdPDinC2mHdtYfhwYhHaDWqm08Sixc54yL8y6grsD/6VPoz0wD+tMOtVtWADJlvV+9TJo+7JPnOCqP0Xv1MEB28gQLphIJikgLVM4vYVsIXW8xBgcW7grGKYCmDniwc0ktg13qAYSFmgSRtUM3Mdt7+TKL5tQg4CWMYZYcF9897OU8qfv7zLWlJSUzOHhCeF5W7ghjanVPC8Bpnx6IOOeWOazBO0nyHYDZB7TxpHaLMbixCdAPKx/ChuKByQxrhtIdS+grvYH9WuXw8dwc+s4cXtB3G3wfMP6ydc9fOMfp9wXW4o3mZz//hDHYbd546xpav+mwamzmSrMB8Hj/4RyHDauknVBJEgduHTB7EvD+8MQkwCaHYBS5GpmYjXFZeXan2V65x2k5z8U6dfPSuWaGU/kXHMTI+F2G6Xvv4VMA2zWC28Hm1q03aOOZWP88yDEtYhHGqod2q6ZAYQnLZAzMUPitb5/CVmjX9pMG9aJvsrnMCegY82kNFrWM7n7sb9QsB+bnAHN6g3n7lE1ugIO4UdisFpV7wUHF+PR5toBxNHc4jX1BIA1bP1JIWUME3UNoPwdf3YFc7cB3gKi6PtkjqwOgGlz4rwVWi3tXgxV1MFC/3nIF9REyAFwDu90AW+u59KOzo9fxPJmZWAfFtbtZnOHy2QjQnNE5wGsH3a8O8jrd11f/KxVIavev76wD+brfQ/8zO7W+XoOu9evxpgDPkxNfvmoHuNVyfXgd9uJxZ9uoP5PGPAGr3SDBy2MmANB53162E22ruq9XAN9tU929WIN3HeC6fZSv3R1gRl/nYCX6Ovd3yqJpA6sxxnlsuu/b/cwyVoM9neKaFDhlmymffRWw+lIA7OfDtW8zVus5F+93Hw3wv92BoTFa8mEz4Fxsorv9veZLeW+7PSngSd8ta4jArNidrxZQs6wFZUzqsek1jgkUywByFQi+qs3JpFNKm1/u9TV7Ptm670nFtQoYGP+I4iWJGZS6JqLsNM8yKBzzuzo4KQC5AVhhBpe+qQG94ucK6BUphLaearKFOqW8ADLJ3gto1J4vZe1S8uYgWLdJ481UxEk0DPvwix4QhC09eYSWHIVlX3+jOSbQ2mEfdX81oItgSaKFwFdmT/UzJw2oHrJfeth4/fr1SKtXs7SsE/W6U9qR/paYUemrvZ7UttE9xt12XdtF9++OZbEp/xa+Gn5Zqc9Q1rqyXnvtUlirLlRVtFTNjivjXT9bjHwG1uq1sLa5et9J4Hh7zX3V57vXxH/OutWaUc7bbJt1/5f+sJ3xd1ctbYZ+iUNeXvc5zSArU9TXPPyOolRmsPF3Uzd9DgkKpZhT0nZMaf+pHzJLNYMqvdak0t66f9LBe20P5V3ZUso6mPtcn64Up+l8Z/v9L72eL18Omur7d+9v7XHM7Mty3wA0deeThF9ktfE3STnGH/r9pV3Hrb0w3di4KG2NZY7WexvrR7XPprUkg06xFpUDsvSZ0q/R4zGu+R65n3r1SbG5Vv/nz9avt64bY5nsteW7BNIWH8rrQnwyXjppMSTbL6lJQDI+KXNXsFHmrgSTBPYlgNkYkcyzTUg/VCz/9Jd/jSTWU2J+siAhWIzCJBzo24WgZe0TDnLww43hT1FEdfrcJeoioKlKrLK1eUDcPNtcv3Yr/FLrOywCqnqKtUym5jwkCwHWy1dvEM9cDPLOI4g3c+Af1jS5cf02sodPyc6lpg3kGgfIR496IgE8pkNHX9MPcPzSvmX8n+Qdy34R74l4mboKHDSdJeYw43OMwEYZgBnk9CxyNECseASYOkcB2bUdIDLk6Q5pu9KNBxaGzeCkN0qsxKTzWvyAlPUcqG74W6mnfW/JAEljpzcYvoR7VW54IromgC7hZHlNykbRmoG+J1+37C3FrUvG3LmG1+xVl7n4jnYWAaVsTdWaWXyRYs/1WtH2U8rzZR/Gvmm5Ee31pthwFESLg8504B13xS4F5achySgD8Ju//3+a+bufN1vLc8SPHlLQV3HRRIAcgJh46fKN5k//+/8BbdVbGAMxEFl6yrrtcX8wVv7NvuFcC+Aa+weHCGpjaKym+RHfuljR5woEYNcQ4s5BUNqm9svHP/uH5s4XnyOhOde89t77ze//6b9uxsgst47FJtezWKSZyqGi7D2cZ7Koo6j7fhSeN1P5ENLlErHfg7tfNw/vfgtb9QmAKsWVib8nKKYlsLyGRKLExSOwFO0rdFrBmPoAKq+98S5ZKh+g7/o6z3uT+4IFEaObpWKh4pgBIQGUY4vsa6TujWM6rpkAVq9rgWvJjCGlqJRGFKNnr1E2gMO5Q0lVAKzW6FnhUGMJPFIt5R2AWMdP2T/rO+0hhygh7QhMcJT1Vbb3GeZw35//hz8DyE3i9WE8Lfq2p79WwIZhCWNomxtsCa5aeYsgWR3MXdIwo/gNHagMwBbI8wZp55ubACsAPfsAiFb2TkWXQKxNy2g5AcmIHdhjJv4QwOg0xUcEWtkTAV22YAACcpnabsehnzcAoDU8qh4rFHaKmJyG6SQo9vz5MoPEAgcYJ7X+2vVbAdIOogcq1XkPB0ygdZBKkEcUCzINdfHht83qwn3rpzVDGKog0iqBu8LNp0ijV09TvZ5nSB08hbK8jgTAEdoPIuoOvJRhDWiAPptU9BYQ8iQGaUpKyCXQT4K1Bi9WGhOcEpR0IgmqKnBrMS3xQqusWSFtGmDh6rVLaIWman0Cq88Z1CdP1ARFnoDn87TRokUaxklSpFZJi1pbXQ/wzo3gJMVb+kH5Q2dTwJP7m44cJz8YUjBr2VgSGKwTnNKI1e64jZ7kmdlpxsVUephyarzwLwsleQ+XoVOkUw+zCYXzbmEYTxToW0FpAUcZrYOAeUo3zCEcbEqyoKHyBX4P0Ef79MsO397T/hDss6+c3cOgbwJPslBlONt+QdptTmJkApt2P8SRSpyiy8oE8JHufR69GNm/O2pqcLqQ5BgAQJEFsAiXC/eZMzMh1K0mp1ITplopARCp8AD16mgYai4tLcOiRO+VSTNMlfVR7KYf4Miq8vtxSgIQC9C4vkG7ANg85TtHSvMY7ToCvB7y9JLU8xlSLBxjnflg9jLPvNZQqKGnk0bHUaBcnVI3lnU23acUFRpClBm+Bu1GoJrU5lXmgQxPxc8Fkj0pGbTaXXgHgLYsAjJMZZantCdPbDiVAZyzqJc2oA6lDGC3I0WetcNT/P3ylUsEHtfSYqJ2LX2j3uh9GJXO+ShGgX3KQPX51TK5ehndk2vIIgAiHrCoCOx6vS3moWzNxQVAWRY+0+atNHkaex4lUNrDFtRiTvcHXIzUP8WjOVghLcXXtyy8FcWecAphKQ8PmSaBXQm48j8PZ5z3srKVu7B9Shqol6I9zwJ4CvaOw+z+BkHsbVLMdxi7LWxoHca0KQTb2IXugJ/1JMuDAR3Oy1dgndL+p0/Qt+UAQPmIs4CTQ4NoL0/KKmX+AywK2N66QYVP7r/PqbJyD8uA+HN+Dhxyko0pUqkZgxgLAyfG+6RgrQdNnEh7+HLsnOSZNmCfniPN/803rjfrgMlTSDWYGrIEk/rBfaQOiCdmZwXJ+9iohkmjtxgcLHQ1g7FT1y5lUkx/f0IxLXBiWNUI1J9zrUQ/9fSV5pDDqfv37vFcz5u33qAaIuvWfVLzJ6ZI3z9E1xdgtRmcZeMkbR+bWVlkjVz8KtbIERpwBiH0M6xhppUcwiwV0Lz36BlO2Aw6O4ehGWX7njx9Sn9TSIw1WP3kXcZ5GkY5JOdmidP/sQEOlZAWGEez9hJC/zoFJzwhp29kE+8RCOzyPHt8z+KkbtChTwBv+zlQG0bKoH8Yjd7haUBgtKTHZyPtf0+glSA7Uo1kZbmPydwO2CZlYhQwqwYKirOTfbbkwvHeGrgqwU132mjtZJVr/1OBrJcvbK+a+VYHUKV9tsX9uA46SzvLz1bA7GLv02cmXR2c15/vFUSWtncH3wVsqe9ZM0tLENzqu3CMw7MJ0K3N/2iDVb2A1dTlaXxqEKxmrNbgVh20tYL87Ml2O77d/XUclWbbzOVegEOALOEcdwKrvfquna5WIuJOMKNlD457HqO6TWWsu0GzbrvsCdy0u/WlcD/6hSbFj5wZ1/bhE3Ol9J0gaHL/26D394ENhbEa9pGDlxJQlWf7rwNWk1Z6bdMtsCYiwYBFIhKq+7PY1/cxVotNddtqsbn2zzDcl9ohMFl0Tev5GjZSHViU8Sq2WYNNbSBKYLPTpuq1pawLJY2+ngv1oUj7Mwm4SV8pkI0DGIsKxDTsBFZb7Q/7TomirbmbzbebsVo/h4CVqdaCNaZYF5AvzZPShjqoTFevba11v44IONnRkUw7tQjwoc4AUPSzz376i5/hr680199+p5m9er3ZwbDUU2Wzi1RGUwGdq8pLGYdb7EWt+H32xYf37yGhMw7L5XY67IusslZY3uojf+nUC211S/Rh3f5e87D97s7fuveCcjhWWKD2o/3pVwFHyxW67ai2E0FtAXf7v+hjlnWkjHu9xhXbqdez2l7b9+w9k3rtc93j2m3vvQCI0h+9gNX6uf3d53O8vE4womNfM36R0GH2I+ABcYnAarxHnbtgIGr3HmJ0ssrLXGoxzd2q8gbXGyzpNZYJiuv+auE3+Q/pOZPd1+NS234vu0rtSPkKZV6nfTEfigTYlFbq1P8FtJHAkKpdR1zE/aOmR8R66tACEMpSVQ86PtneA425QuNRgCtYrxl0rtKu63Zb0Cn4kXGhzErN4Gq9frb36DbDNW0X6Rlqe+nuz/pvPksLNM0AXRtEbX/ypTF0z/A++Xk9DIy1JYrg4etHlliqeyA4GQQlmfJmKbqOin2wzAiWDkKWUOPyH3/yf8Ga/xh5qzlSpYkfAVbJE+X9e1xHOTWAMbLkpoj7piBnGRM8J263ru2tG28QOysFdwJ/nSJYFATaI15aJWZbAlA6Sx2Ic+fOB+FBosvTebKALaaL73v16m1iKggc+MCPAVcDdApA0r5JYLZPKluwIHqRii+LL+/Rae3PfhbvlbVqPYrzyJIlUDXpq572/qQ5W7iWVb5ZWD1unm9ij9RdOMC/PiDu3+MZUuCZan6kdqRU8vh/7C3u24mNmqaZNifaU45vbWtqT7K5srdnXySwqASIx6Vae1V7/e6ed741UQLKV/Idkr2lrikuqm23GFFkOOS1pcPOsx9d+5rRlMrfifvV+1jYpzepZVvyA7h2FeA45m1iVMa42XdmWICNjGNDd7/8XfPTv/zfqWPxZbP9/GHEvbK/9UUEBQUyrU8jYeY2WYKXr91urt18E3LiNICCxXtPNpvEt+52hLqBoYgFgM2GZKVAsnMjZAL0BTKbW+B2hDkhsDoAeW2Zw8zfAKw+BgcYBnt6k4JsP/yTf0ncdQp2LBmpxJg73KCfDN8B6mUMiuMR5A6J45hpQsx8so/rLCLh8+3Xzddffd48J7tdvEYbPw1j+hQyjGYkLy89a7785HfEnBSGBoQVDFUHuw+cSrLeRQDVN37we83Fa681Zy4Qyyq3Ab6g1FsqcqkgbOqjxIQutlUA6ejplg1kzD9sLDu/4YNIQpMEFXXkM5PYGNss/H1xCefss6fNCtnJO2JbzN8jJvgupDb3Jus9WeOn7y/+AmDVjg1gNWnOJCctmbKnwrIwN9G0E/DY5nRQjc3nz2XobcWpi4WRLAxk6vM2gOMqWpFrMlhJ4z0y7Z2U0H7eN8JkthKYhuKJsiCzzCYrPEdRHTp4CPaqaLyVobcRUlB75ARg4RCBt8VU+qTVD5AeDsP1DHqsSgSsw9x6/OAhQOx8nPycpRrfBSrrnUOLYZj3QYO12FmkDA1zstT/gsI1T+6h7fBt6CnsbgEEA07sgqCbMuEmZDGVC2iYjsKCW6MD79z5mkrXVBUHUXeBlq06okYqgNMoTFTZnDLPHF/B6F3SemT1Chran0Uw2tPVXfrEiueHDJJAo2zVYUAn03llrMq883Tx+TKAKjqLC4vovgLiOT793MNUgGFAvAEW/XVS12VY7gLwkXsfwKYaq4LRgski+erj7kcBHcBtdUP5XCqO5bipT2vqO9XDJ0Hcc1V10+Et3CXgN8G4+CVTeQ2wQ1DUFGpmZKR5q6VptXV1Ucfp79nzFwA/AC2xF1OwlI84Ro9WNuEkjDcXEAsVHAJUj3JKMwmwqJ6mzAJtS2aup2ijLPiCqbJVdziiEHxVfqDoJrlOrQM0CuifBsSRaRlFnLBDxcKGOC0RjBdw3oJNaDEhJ4+2vQeotQ2YdUImcmxTA4DKM7BaSb+HGSjwvYoNW2hrDKa1DMt9wCQLc+3hxOxzUmOb1GqyWIIgp0WeTKUfpx2efGj7CigLVJsaPQ5YZlrHBfpH+YYt7O3zzz6HoT0fY6uOq8zqbT5zwgJCMPAEVxuAI8FIAWBTnmQ5G0h44uL6HwLrpAo4B7UvnVJZ5n6Z8iF4eAQQuct8ssCb95LlLBDqT6UnrIbnJqGdSmW3by1QppalhwMW4VKnVda1p94CZdeuok2MzILask8ePwqGaXHil6hwLwirZMIMEh/qBI0BdNo2WahLaKOp2aIGsa6akg4TbO4KRofDAWvRb9cbNYAFcC3u5L1ts46kjE1B6rNIVghYzz99ghbSQszF11672Vy5cgbW+5fNdw9WWFPQ/8XUt0ldEFzdZ0Owr4OgYd8zN+LwA6B5ANBTpvgaEgGyTc9jE9A0g8F+fCxw3vDcw82Na+cornWWg5DTHDStktr/EG3UFQDWA06rDQhkvCbHQS1QN5TJEdYLnnGWeeXgrWGDT+Y5qMJxunbtDMzqqxykPApw+LTAPID6Q2QgDji4unzpFODqaRy1Pe55JoBpC7mpSe26LVC7RPGnVXRwJwGpryDRsMV9RyZgFt94B43Wg+aLL36LY7jQvA2Ae+XyGexKNv5I882DRRigMwCXV/hJATsODo52YDU3aN9ymqdMyRC24YHMsbs1dnn4wqJqM4zfBMCmB1hHzTMyAubQCbYA22VSNsa4t8HvKeb9MLIXW8tqXN9j/UQ/d9gAnZQTxuAZ7Nct7jkKeDvGWL7AMXjy8HFzFlBYYHgOcf8G6YLhcQ7T+mAum+7P5rpzzLy0aiknm6Z4xK6l5rCshKjALWtVly8dHPYCTDudo/DEWg5TdxBQ3luCxJYLlx2uV6WZ1k5bHfTWjlppX4udmpmQ3cBq973DwQumRafj5+dSJelcPKmXJ5obVgfdxZnsAF4iWGw7tXUbItDJ/mz9bAV0C6A1O6DxudIZyVPNHIYcluW2puApOca+51XgcASu6Z1t0K0VgLZvlPwZHemkV1uDHj3BkmBRtB3nAsx1j51uTM1KKmB0LCu5v6I/bV8PYLUGTKK10T+ph+JvnZ2VXo/AuzfDtGXL5YA8rpEGJ/opj1PLxngtgtd4kHTPXvaVhioH9tqa7/P5Svu6gmX17YRCDKNKqFPbZ20CkR6f39VtY6ltqnSle7aAES9QbL66WJmvpR8KKFpXR6+D+xoAsA3FxNPn1SRNtlKDiPXn63lTg+Nl3pV2FIBEVkg9po6DoJo/9eMMOPyy3fW61A28pzFK1pDak+y1AKulXWnaGTAkJmr6RAl+22FoHIQYWOTQtwaEyvOqXenvBQQsfZ3W1NSGdlvSqBc7e9W6GXYcDMXE6B3E5xzGlzkghrj36ccxV98Oy3l0AAAgAElEQVT64MNmdPZis8ReueWBHnuQ+1EaoQy44RNEAVv2cYO0TYgNaggqfxRVewWco/hRnjsZ9Cq2XttVDWjXc6H799qGu9eQMl9KH3Ssl9y76ICaYWV/xrjkNbZ7/pVrF2ZrqnBPAG2l59x/vfa1cs2OuZvHpLS9bnf6PdlI/Xq3LdQ2Xd+jvmZtu+U99Zpb952/l/73XvqIAl1xAC0RJzRyU3q765Tp/psEsl5PWQD70PeEL573me59uz7ASn9LEyGWx679ou7Llw+8Ohbk/Bh5fc1r4Kues7tPau3adp/HLhV7yvetM6Vdvid0ZrmAhY9L0TP/bt8FcCgYk2Z9SrPOe2HsSbGG5zE3IkwOccsOXhqnqr/ioy3GamYYVraT2p+uUNb++pk6r112ifRqDSzX7+seq+6/lX/H0woaB5wSMFqSd5OYYJaYQgGQPIzBBQatXZEA/ySXIhHFmNb4fFSZNmLVX//sb0hh/h1Fu580p6eIUZG5O+bwZxlm3wxyd1MUMR7kvRZaN+byGoc4t/rXM9QgOIG/atxoVuIWBBIPDMRdHkBuOIu/f4bC0SPEQynj1/3VeiEN2WhXeIZhYqZ1wKnvUtFany/Yw9n/oYnlwDP5r2kME+SaKrEnMCkxh2WsSjIynlAKIH1PBaFLxqoZwAfcc4Fitwsr4DAD4+FvCyULrqb063RwYL8GnJN9u9iHwncTtJbwYAsEtZO2f2p8sQrHOvkeaTImc2zx+3yKAP7S07T0f+MMKCw4+UzZZNN4F5v2p+t9un5kIbn+x5WMC3Qh7I+XD0y+bz1v21wF45YFJT9G8R3zctTB8I0i5JkpHrYZzZTxiy8Aojf/4JvmF3/9fzTPHn3Z7K0+jmeze4IwZ9YsoOoERZQmkY04eXKUOX/UnDmPhB54141brwdJUbKioOmumeP61NFbqZNMsZdw6HscJzP69K0cxymIRBNgS0+/+7a58+lvm4fffN3sgz3cfuOt5i0KrV2AdX2MzMUKeq47kB0R2BNhagaP1ynkBmMbHIvceT5DgXtqMC0AQD5E9mKemFZMbBLpiUvXroGtXeIwAcIPeN0muM+j+/ebzz7+TRTIOtqmmBSM0Fi3zIoGjzgHK/etD3/cXCIrcgrcr49Cx9tkZx8Y2xH3BWc6AG3XtLSmF0mJ0OeNcckLflhNlA1L659zI7i2aaXw3S6D4nkWYJcHJ2P4EJIXKCpZ69vIf3AFJucuxLkNDn6VDNiGhLYO1rUJJgWw+u84+M36qmGrtirdQ0NUp8RiJBsUkLJKnc6f+onHx4gbo73hArHnQgBQlwIxGkDq6AogxAoOzu42zCMqeXoKrS6pYN2QwFoEvUy0XMTOSuVW1+qHRXgS8EcwCRcrAuh+hJQnJs+wcJ0NoWerV0upF8W0MI6Fb+bRZH14/0FKP2bGnAZcPX/lenOBdGGZsKYA21lSk63GfcDgKZb78M5XsVC+YCPfV7gWav4uqb5OSNOk1U0cBeTzZOYhOk8ayElAFkiJwYibZEGeBKx0CVfD9BCgMqZunHrlyrFZ1N9Fe51F1Wrspoir3yrwEkAp4NZlUm2vXD4foKqLiWzV5ZVNfgLSAgaZ3iJT0c/IclTjQUbkOoWkds07iEItaI9mBL8ftqCCuzNUmxM4cnKpyWjfe39P73RQLaCzyxjtmbqvLgYg1/i4RbXUhYGNC9ihFuoWIJvauiuwWU+RRnyefp2gAJVp9KZ1PydNQebqEIxVgW+dWrVM1fRcmH/KtdERAWARjJog/f3okOvBBBY0OgQctMr3PsBlP8BWnGiQquAEERT23huC+zKTsRE1YSZYQASvBf+cPOpcWt3QvhkZxymjgM42jNQ19CifP9+geAFCxdjLiJXYebYhFgH7Ugar1xWYNL39PCy/xDY0nV5dTcAfNjPT2z3lUpzcRJIt+rwPO5Spm1iUMvtgOMKM9TRU2YNtHMATpIocUABIEFQQMIBONm2LZN2HjbgAO9aDCw8ZDgHFBYgaDhSGqf5u5fmTMA1lhIdjlIFU03xGcChHTF9nIZNp6pyVMR2VUWVzsAjsMLbao5q4a6swLWlnFLPy1N8q9TyOQGVhqqfDFTdM+p15vhpV2gFAOUlTkkHwU6Bd50TWpvrAHpYcsxDK8PVER8dE5mxK86eyHuMyZbVJwFUDRotqCawqu+B7ZcBOTsFYR95gEsBWkNXDBwF5bUqdIZckU+EvMUfOEjANcgr/nPVF4Nox9+TV7fLON98GwKuW2vvvXm9uXhlv/u//8jHAKlqqGzBpkdRwXennkGYZ4HaF1HmlCQTlZXyeZBFXD1fnfZBxtRCWbPJnixR/o02jOFMCpqNUKNaGXJ5n2eRev3We9o1xOLCDftJi88mnD+hHbIf15iwaox4WmL6/DFh9glO8KxdnQ8tokMOIR4+Wmkdzi81FCsddvXYWcPYREhNX6eeRWKwtxrYtO5rANoHMFlVDZxWW6Crt9/BF4N8T9uU1AH02h8vXLzU//PEPmTvJpsZYO2Vaf/X5Z83db7+CdU8aBvGctnKO0/IXA2jTolPaNzCDot1YnLRv0T8jeIk6X57ebXKA4YneMH3n5j49e7lZWuXQbYdg59CTbOQiuK4aq6dOneeblIgGAFQ2Owc1o7C/+48AuZvnbE7zrKEwfB99G+kgu7TRTXp0Qr1ibI+clnHu8fz5FlWf0cumkNXx4GTzYmgKh2AkVaHUPebwSE3YKFMS3pVOgqyEOMtk/bDCtAcFyQksgb7rSgmg6qA/x1sdAVrbkcqbc96kaxCnm8nZDRCVa7QBjzaTow64OoKvFI10ACzlut3BbTohaLev3K9+zu5gs/u5yjVbQW7yfnt+dVzLJbGANhm4KO2s++iVF+vxh0h7kqFY3JHYT9nbM/gQH0moZq5v0A5ukxuTHfh87RJMpvTnzr7qDtaiH3oAq72umdT6ctpqitKT/xSv5vEwmOHFWgO12x5ajMTyPK8Yyw6AKrvKNbM4tT0HzK1nb49jzq5rzYNsNCnYLu3PnytgRD2W8ad/JrBa2Mn18PYKWLqB1ZdAnQgAKue4PFd0d4LWajCqzPMYgww8dQNnNUMx+daJfRNFDiLAbrMwu+2pew6Wv/t6KYhU+rO2LRk7HmSXz5cxd6+RhWiquq8JLPmeGpztNZ9SW9O4JdCwBA9FBqDN3Cuai7Ee5DlaZkK0NdtshBcVk8+/uWe799ge29jZv8nSg0MVbBrHpA3yBjszaxmm8fAGhRmZQM6UXUAYT2GLUfwxmTIPvv2GwPF06LnhfESKI0l7sGy4B9ewyMYRB7NmNTmfY35xnWX8Cg+Xr1y+xL5igUr8kLw2fh9TsrbRbnCutsfO8WzPq27QrHymZkoW+yjyDiGBVDGj6r2ptrlSIMzPR0X7am2r7/squyzzoF5zetl0+nznull/tth09zO96vrd9yh7X3m9nRqe7NWDfudCAMehoxozO/4WknSZDGCfRd0O5TECLUpPFjp7Gcmo+6LcN7H22qzchIUUFmi6RsyPzEQvY10+371P1DbT6/cARLKJ9LKPYo/1ZxOIkiK17mco9+8e/wRGGx/CGsv6sgHatdbGBL6F5in/i2I1+TDECdtpNy+Pf92+Ft8wPpemcrtd7T04vdbu0+jb/EzFjtIO+fJX+XtZuzv7pxM8b62L+VqtqcEvErZc4xIr1TRo/VCYvcSaOxuk4CMftkXMYs2SKxCpZshUlcyzD55x78EDSAPWbKBoDdJiR4Cw337xCWnRnzWLTx/iv5MJhpSdpIPN9SV83A3WI+TF8HNnyOr0zq5DZm4ehTQL9UIgjRnLWcfDos03btwgnfsSWXVf8XnY13xvikGQfWfx6fMXLobc3tQU1d7xr+ceUSz22wfgLnIREwicioklYDHGJro0YR3hw9jrsT+kwdDmlD6weJUFsE39F1QVUE2gKvEdMY+SGnsUUF7eQGN2BfsZhOxmwVyryEdPepARt8oHqPng070ktUiLC/87NSrljsWBQZ53acKlE7I0F93Qi6xBAh+LHEALPE2TNNts3qP16TK4G76ddu9+GBYXWfYZdMsga7SvAGjtNa/eYzutstO3bP0tz+9oY2vvTW2y/xOIm+ZHgfezV5jGzvHgGjKkBTXNYD22lgQp87/82/+zeXr3ExiRT/ms9XjcK8jYJUPy1hvvkRL/RoCr4hoP7j9O+ASktAtiXleuNFevXw/cysMF7y0uk4Bk/AuB1ZAD0K/KB+v8HKQB40p2Am598rO/a37+t38JOER8Dfbz4z/8k+bdD34IQ3WAIlnIDYBPHPCtPMQghJnTI9sciAo6ErdDQHx871vk+R4ArM5xLwBj5tX11243b777bnOWYsyjYAFR0J4GzD181DxCP/jTX/5jc5c5Zj2PF9T2CGDVIsrgQTMAx+/+3h82N958rxkBAzTDcQ+MYo+48RhCoeS2mBNh8+krSSck+3RQ4rAmSKBJyzfsKP5qhk/K0A994rAPSdn6NH7OAwEObnmrfZSKfKXxK/WjHEgz1Z9RM2aDuLnvz//8f35hCkXadJKOZcspoDE6YZssEBuw69RYlUVm9bq+E1blHgoARTabcgH7oOMCpIJ/6zC4Ar2F8r4D+GcgfwjSewJQUiHePhYgG3sSR0owSDbfKN+DsAP97h+kgA+gqimt+7DtBFhHSf2cpYOnZ6z+bsrDCcCKrdDsXIHxKHszdEUUp+UaExSBuUCqqcVRBKuCiI5mpvftA+hafPIAQerPWGRXopCVFOg+AOJNdBRWKJxzACgRqQGhwXISar9V4Jd5D406AigTCuBzktIG+cVrOxgi4f2CV1WVVJl4DqKpzVuA04Jq9pOsSgtEWVTpHGn4slZlrHoCu4XW49Y2QBTEYBdoAWSrq5vCbyEbmYaColbHfg64IniG75HAPkBV07AVwp7GQXUBHcG4DR7SiZign+1QF9dCOEgkoL3p9VwEp2AiWi3Q7zBOgTr6Q4F9ATSBvHFOG2YBuQQ0QztG7VVTdQCnxgBc1Qo1DV8N3oXFhdClUPZgloJPZ2n/FGLfG2xKW/T3HsChC0wkFMBCM9VAgLQf0M0FageHaw/EJvqB5xQQMtXe1HYlCax2N4oujADehXOznOBMMqF3mwdUnjctfWlxA1Yl6eKkhCkncPacGxfFpyigs4qdPiP9fwVZBcE7wT3nQgQFOL+mqQvWy3h1U4wNhQnvCbk6v7KkPXlZBgjftbo9fWWRIoEx9TcE4TZhRT/nZHOFsRoGTDPVWjB8nT7bZBwOlGMIPVw0agH2NrZMked92L2HBSmFHrY0XSMz9oVgJ30juGqA4cGGS6gTfRygUTB9jPnk1yMqSW7C9hCg23fy5k3MgCbptHp9gG3GTj1LAxJPLEfRQF5FAmIREWcXDRdo00RmkD6Q+bxFu19w73GA6lFsUYb6NrYkIO2X68Eo/WKKfbBCI2A1hV8blDFLkTOAcW1ykBPU0zCGTYVZ31T3FxY2bd1hATBbTlamshlqGE1iN7JfZYCeo4CYEhoumAKq6odGWj+g6I8+utX8wUc3ms++vEsBK1iSpEnsID5ziMPgYc3c00U0R+fjZHl0bLAZV8SdAwFZ8gvzSwGWX2YTUL7kWwBbC22dJR1/cpJTvQkOVWB4W8Rrg51mbfEIxukYgOh5xm24uQfL1M17mzSC11671fzLf/XHAbT+3X/52+bT3/6OgwlAW4DVYeRKZJs/QUJgDVBUhvHI2HHzzrtvsTleQbP3cbCtFxfWkCVZof8HOR2nOJiF3JYpIoWd7sBEVj9Gu9mF0WPFwjPnqaR4A+Y+J4NTOEyLHHR5ILHOoci9u3cAeOdDQ8bDiRvom9JjbLg8z8gZNlzkIwYR3QcC9aBjS6YQgfUG30lWBFYzh1+Xrt1kTxqluNqTyDIY53k8qdGRPEkfnkSjqR979iR2nwO2/S0Ktu0vNEN9gqscuO08D/HwAcD3IQDVo37uOcBpOQWoPPfpAxD95c9/B1h7orn13o+byXNXAH3d0FPxQufgMXNfQDl7+OFFhYZWuH46WYmx6s8UNHU78wmMLV8thyjvfcXJ7xXktD7k7QswVf1eg2Dlvb0CrG5gtQBcKXuk/VUHGi8Ffz3YkMmf6Eyv77hg/sergIQasOtuf/284fT2CMh73atX8N/dJ7Hf+J+c+h3/9gTew6580bh/7p4WU6PrhnUAGn0R32msk88V3M8UGJa/ZwdMkKgFVOUx9RPdQa1rrg6xTlodL5T7BYjle2L37x201oBKCjpKG9t22QkIZFZplykHMSMC8+zUh+Pv4W77vgVYlT0bwF5+bwCLBQXIr/V+3hzAxR+Dh5K+KvuP172vjJWuMen1zzjszePS3b/xiPmZUjfnZ8n9FHOia1zK3EjPngrOFHutwbXyfKlvBW/ct9JnEvM8+8S8WrMY62vV9lx0MIuGZg1Mp2YnnkQBTbxHYSHKutPXqCvVBzDSAnk7D2LKvHZsE6icWDfx7BVzL4G3ae8tfVzMpn3EkOwm+pc/RoCex1MQ0H1aQM/v9pqWguc0GilYDqAl5mViTLUCHOV+8K3NXIgAKIpMGYhbLZggBcLFoFr87I+LD+7BWnnYzFIr4fIbbzbrHO7uWIjVtMDcF6GPGGytZBiyN82kWkSL3N/PciDfBo9ygF3NqV4BdFlbC4hW/l2zNbvnQ4xoNWd62bb3KuMqKcUv21hYqjXrtNhpsd8E9ksUSezlUiSs537RNQd6renJTjoP6upnSv3y8hrVvfeVa3evSfXzx9CUNba1TqV1y3sI9JS22AdFR7XMg4A+uEYcxId01E7SUAXYN6Ow9FGZl7GG4lMn6aW8tuW1op67NQO1FJrptofuMa378mU/QNdCcCiz5rqMIO0h7Rfr9a3bZ0j2ZMCfdqry9zJu5bPlGcrcFCRVTzjsCj/aQ8545pf6v96/EgBUbO6fZcu8KbHAnOgJKir64mmtqp+z89pptWivYXU3da+tdb+UZw87rfy0+Hw+BKv7tGWTtMddJXTiiRPkcinjZ/GcxUf3m+9+92t0Ix9G3KCf/cEP3g8Wp2QNi3EvA25evHy5uYRM2mlqpJwiptJfnuczv/3Nr6JeyChxpDU4dolXdjafw2hbB3g5bm5wPaXRJG4Yw9y8/Xr4y+tknz2dp0AOmWU38bnffOvNYNV/dwfNSe5rZuyOhXxwfk/DYL1w8VJkoE5MzuDvN83vfvtV+jxrYtKTdA20XxLbPwoHuRuGE6B/nI99w6dJfW/cLMnKzMMJnmkKQssp4rkZMuiUAkjfxH7Ms0PwnY3dk83CGsB9Q5wJaUvWqpSFQ4gNllUpLPKkbZ1Wj7T2B2yYDttibXLfKxXaE/EsFZnyvQL9yeYdj2T7McDJf4h9pdhT+kyrAFqA52knC23w2MDasaaX1TV2OhyFP5lBzgw6R+/l+Vn8wE6/sT154/Wu5bG1VjjP84FMajn3CWJAbnzunfT+PBf4LTRJPShiHzf7cpfxNx3+Nz/5T83dz3/eHGwQMwni4ZNMICVxibT/3/9X/7p58/0fRuw1N7cAgDnXPOX7CRmTJ5Vp5F43KTR1AdB+FtKMRDftxYgoMm7pgwMBSRZY9VXdvz3DGgWLOkl2+c7KfPP1x79ofvvTv4U4ONZcv369+cFHv9/cfuu9ZmljH8k4/BZiXHVWpbD0W1fkGNmK508ASO+wf98jVl0gFl8OLOLirZvNpddfC6bqFFicTy9ZawTWqfVmlsg0X3w813z+839svv3kN2CFpNdTFM5DM+PbfrE8NIo/+IM/bt54//eQf7O4WwFWsXFsMshoccqTCtIl/yKNXcvnjWwhC6EmiwlN9ogSE2PVpde/xfgFUJ++gwSa6ymZaR9SjPRb4KbgfEoqHPI++1O8UNJZ35/9u//phenWbv5OuASwpimS0uYAeWBNCazOUxl+gXTwPYqgwA+MCs5rMFkjlddKWRjGgCeNOojKAgC8PFt40qwCKKlJekzKsLwk2USe9EixHWJxksWoLskkYJ5aDicBRQQKcCUACii+B4NpfZNFcR+mJh18mtTQ8wCsghKbsDWfwwKbozK1acAW8LGjxk/NULjlQnMF6vIs7NVx9P9EuXZxEjfQgBXwXZqfa+Ye3OUofI/TcsCwa1ebt1+/HadHAiIbgEmpouhSVChfQnBazdgJNU4xpmPSA3ZYVLfXV+KkSptW/3QE9ptOgMBMpG/Th57aR0oLnRWFmkjhHUaIwvefBVCdMEVecNbeZCD3TVVHxOIFixuQYWi/hsMPsGq/WbxIp1pQ7en8IsBlqqy+Q4cdMC6DgIzjgJsyVid59hko2KOcQrmwHpC+YBV1weMdwBKZlhYhs0CVzATZkALdpkULpGmeAmGC6CntkfYBdLohyuYzfUHmwBbAoyxFWW1T9P8wE1q2gMxDKyEKJLv5eno4AThmVTbtwGJgexQ+k305od4L7R7jvtqln1vHxrZwrEa4nunotseTbRftGUBjQWznkKnRO7JasQHBZcfB4kMWT9qF8btCgSHZkrbj7PkpgFVSIc4h+gybeoVFYBHwVz1SBcMDoNZZoA1uMpGyBZPSZx7md8E7tUTtb08V3QAtMma18n2AXzV3L106S9Vz7PDsFO9HtxPW7p07FAMCmDLdfAzgUgDUThGAtgjTnvR22X+M4REA8xT2bpXYbSQoNgAuZU2+QEZhVz1RdbaYq+rRDqqvGU5lCgidR572KB2wB6DtmBWGl7ZpKr1ApIzisrEEqERbhjjNVID9LIWhVgGS52CDrzxfC/Da1HhtSWfDVKMNnIFdxfGZMxbwkv06g87QBdLnZ7BrTz4d/yecXKmFLNjvxi+4ahsi5QZbd0xlrV64QMoMdi14r67zNuCzzMw9JCDcQhMwPwGLchLb3cRGR5sP3nsrQNdFWKWug3fvIjIN8PgvfvRm8+F7N5pnAJC//PWXARafQkdXSRGLHC0Bcn+Hfszde+iicto3c2aK7+mwnW2A7Wfom05yaKDTGvrRrAcjsJxPn6GaPcW7ZI6OMIfPcqq9hWzAMzZE5Q0Exwd4zvPoPX939wGM1AVOxNFQukBxJtjbG0hMnEeT14OY5/Sr/RFyG3iBO+jgKtMxxJjPnJ5ifSWt4lCtYXSgYQ8fIUUwMa6UxU6sc0fYyurKLkxZAG40SK+ziamrurW/0cw/XwCsnm4uXiDQRNN0iLZOcUgwjyj+c1jSzvkDwFhP0tXB3QZ0Vm9VbSWvtwOg2ZzwoIuDBdbiE0iwNGyoazB/1fE5dfoMrw1x8EXwG8A3sh4cZnkI4f60x/hZ8O9o34O1FbRz0M/ZfdqMnIAdv7mAPW03169SfIoTw6cLe83Q1LVmed39ZypOy/sAwk+QgrTG+A9Nnm5GZy5A5J7G4YO1Y5XH7CQZrAcjNUCs7ITxW2yxEV8YxLU1JXsFpq2ALw53krNXwLIcgYRzWr7rACsFVW23Pxy8cDDTxt79Mzb7AhBVf6/fm5yzAgPGZeKrMzCswJbvAVb/qeC/XLsO5LI33L5x9Vt3H8TzVMFj/RydTmr7uXv1SX0zPRAZnvG+7MxGBXMnev4Kd1rwLIV6L3113zu77h1jUn+o1SafJ4PavYLq8pnSDwmISvFMfMXPhCzoqIXTzx8TuNX6dMsGQn+7sKl83h7s4257CeCn66m9vynzcfeSSxf/asGf7XHqAaz6EIWNWALu7vvGuOT+9n4tMLYCbAIAi/nXA0zuAUSplFUsvTvQT2OW57XPledN/CwgSn69tt8aRCp9W4+lfV5A1/TMqZBEqWSdgv0SKva2rdJWryv46E/9hHLtIgvS7kNtOd3Xv/kZv4L14P4dYG7bkrvBsV4MN8c2bCEfBAQQxz5d2LBpvUg6gn6l+ZRBLVfGzARv9Rd9mg5A0STHx7CtpcJ6fZiT0u5y8RRZSMFISnM1/uYrORCV3+QabPpoKnqSwxkzv+iPU2ZmrODD3v2u2cLfvgwQMX3pWrOK/7vHXtKHYx3rfYBFsrTcMRKYpT+ilJIFYc4isSTjTJ9GOa7I3NFaM0O2NV/z89Xjl/qwMJXTulKAzfp9rwKiyvtr6YkyBvrU+qvaht/1+lls1p/1+PueAroWlqrvKbYTczzPudpOWmOcTbYbtGqtPiXorOzNwaufr7y38xAvuj2tMWFH6fdiP/Xv9Rpf70F+rgDG5Zm7QeNS+Mk4w36IorTElqXvZLB675TGm/d57Svm7cv7ZHmttW8LemgdLfZ0e46/am+OZ0s7e3r+0gddB6DtK6W3Fi3XjtfzP9rrWerXND8TMJz6PUsCeC9e06Z99l0IDM6HUvBM/VTjpYjlig5tlgGqx6T2WzrW0jyGnePUtanbr2XXCTZhOvhpg17FLto/63sUYLW0p/7ZbU8tO9S3yvt8d//F3l/5A2W+xbzgzaY4B9FHApOZfGAPFp+WEfjFx78EBPoqCuy8/4MPQjpsGX/5Y6qf75DG7CIzKYuTOOjy1WvNO++8g/7odGAaX1LMZ4G6K5sUW35BPH4MacyMLL8PKSQ8BTFK9rWpz/os12/dDgKOqoCbobu6FvUkLB7lYZ57juvD/Xt3iE/X0VqdJXv1YhR1dh01GdFsw0cPF8AOINGAh1gct9hKzD3eGUBU3nWLFEBBu9NcadfSsdizhxSyVWeI5U6TZen8sl6I38a8Zk1ukpX8AMlHZQFODE3g95MhmeUADtSS5H5x3WhD8r0TsJvAVQlwyT4SoS1548k/KfMnniP71uGr5L0qwKu8V4U95HmdbMoDIg8RE0YVQH96yPQz/P3Ezg5QVbcqz3n3oJQ1kfaiMu9qn6ftwrX3zXpd6LbdWJcKipseOMcj6ffiS8TV3FsyM9fnU/d0ABsYJ+7eBId4zD74+S/+prn3+S+Iq4mdIPEZ31x97c3mvR//UfPaux82Z9gft4iLdigCLpFrhW54a6QAACAASURBVFj1GRJszxYWmwff3Qt5SteE6wCsF2Gwnia7eJA4z6JWOzy/OuXuynpeQF+Bf41RZOpge725D9nwu89+1zx98F1kK374ox9D0rkNQfFcyLVtcpHjTGrx4MJs1ef3vmweff0JBZ7I7MRgxyDZnL10GSD0vebK7dsWk4m6NNY22QOnET8ZZU2fIM5dIXN14dFjQNWPm29++6vmYBPJPYobF5sdAOezmNqHf/Avmg//8L8hBB0PBvUu/scuyPALma+5WHFiIqcVOltJ/pkBfBmrvFIEIOMgomULSQYkey8B6ofsp+sMFwwNYV2QAGa5hrq3rtOus/6McdTP55L/5t/8jy9icQZpDdFWC+JkoxeoOQQoUN9RweX7pNrfRwthE4bULkG3YKXsthFYXiF2zICpPxmsIHsFMMf08ucAHguk9whAHpsSTbCtxqbFl9QkGQNgOwWL8RTAiicmtmWXAdgkPXuVIlmHx7BGYUQNwGIdhrU6PjGDPsMlgDmKQZmSDVj2BGD1AfT9x+iVWLBIYHEacdwLFzEqtBxOn4VWjxNmsRj1J7cAXpYAip/C5hPUOwBIPU+FvKssaBcvkMaKYcQaQUeru7q0BA3/qy/RcUQrAmB2kLaPoNe6TSGYDXQFZa+eAGw9dUpAEsYgC2c42Xx+F4BBoCdOZbmmYKjMTyvPyzq8ilblBVKDZd5Z9Mu042dLptybWkBKONqCl5kcAlpj4zDATGuI4pim9B8AeC9Q0X4JIGgNwFiRfjYRTgPUqxVsGQdMEVSV1WiFyG2fF2DGrwF1jAA0xxlHJ+IO7DRBZZmNMg0HYbn5rTi8Kewupm4C21zH4mT7bFQyFC00ZIqCMgIn1QHBHqR7C4ZuRDo+2qx8JhwpWj7Mwj4xMRTA2LC0XwDro4OtmOSmAbnoDwDc6ZTKatxhTJUH8JTAYHWN0z/p8Z7IWKDJQwFZdWovmf7vJuYkG4pU5rPYNpXgPTFk4hswjCBFcHaWdGaqzZ9AiHybBUVGgYWITiinAJAlC1t9YaUw9vdgApIOf2Z6BFCR1GTmyB7Pq7SATFqn3SgVy9dJBV9dFdxV0NzULRd7+h3gznkZuqKZJWq6vTICglonaL+SB46ZWq5gjSzMsCgRipZJqhZmPyno4wQhx1xDEWhPUF0EBuLES02NtHmk0/+ksavByYbdV2ohgkfmG8GH29QBN3Es/YxjJlDtCeu2qYnsRIpGjzM+apcdWbRLkVLmuI6+0hDqo5puLXNV+YxDAOpj5v8NilpdJxVd5q8s90NOwTaxuU3sagrgzZOiZxyGPMfGdwHkXKgEx93Y1V/2AGIY5qZO0yHtkNG5j50rmeEcGyatX7ZopOFw7z/+w9/j1HWiefjwAQzPRwkEx15vXJxuzgFOPn222vzq42/i9Y9++BFrA2xbxkOJAW1i8RlSFbByXb8M4GRECwt46DDLGnKglukShxA4s0PcW0b55csXsSukDTgUWIPtPMhYycje4hmViHBtvAnI+ZD16Os7j6OAwBRMV7qNtWGk+eD913kOtZyU11iODWacNUs5jM01i9tt0k4kIAA+MWfshoML2NBMRSQDYGqPwyZlvD/78jHpj2pDo0/KOvHjH39EqsgNij0tNHce3o3DKufZ8TagM+vF2bPnwjFX2mWGQlRq1j6CcbqGpIBByiRFsQZxoJZXScWgSNQSoO3zlb3m4tW3SM28RJA7BXMVIJWTz2HZyHzetV5G+UNSUmYAQNVqElBdWwaQX77H78uw+tFUHdkn1WSXU1ECTQ62BOHPs+4dceI49wSZilGchb0JnncQcXRsYGIWbR2cUtZ5pQL6YHrLrDWDoZ/DjFSkzWAT1nVIvbAiRmqRJ9eJLedJeisSzMFDceLrIKL1e5z65004e/IlEAynKEeSJcCLl9zuKiCuBLwlEIj35nuXALRXgF4HovHZDEyU63RcrwqM45ovx0Dx9p7P2H3B6t8d729jPK13lL4oLySH173+5QbUAX+3U1oC4Dogr5sVTlHqtAhyWtcq4Ef1bEVL6XseK/VF/u7VL93gScQGXc/U/Qzd12kFrRFNZ+AjvSn+XRfdKBBrCgIzkBNOPmOpY5ZBkxoY6b6fAGfILyVvPTnzOeiPoCFYOvyp0iDoxVi1faXIRBmP7rFrz4/EDCn37gZWox91MnVGDRpeYZftsRJ87gRW6+f0eu73/y9r7/lcZ5Kld74kAMIbEgAJelfedVX3dLWZ6RnNSBppFLEmQh/2z1t92A1Jq5EUo5VZmdBqZqenu6uqu7qK5WiKFgQIgvAECUvu73cy897E5WVNa2NRjSZwce/75pvm5DlPPuc5Udk4j3kKenIbgqGeQDC/ugFJNZhQz1v9XsFNg+AEbpZU9jTxHbbCcK9B2HrOFiDa19xfarbhi+1JjFV9yjiA478CmkW7jcEc0wymlH6o56b3KUCxbU/ar7lAYgSRCZSJK0VMl4LcAi6mrkvPV+ZYASIEZcprajX6c+hXdgCRwQqM4JT92NA0B/alknkAqO42EdgmoCsOFfiIKY+cCEeNgmH8vjH2+UVSBu+h6XYYVtf5195oejnM3BG0VZYHf9OuiWeOZ3G+4z+yv7t/PML3fYIfPSUzh/1SH0qfW+NvO4OLQhDYYvG5HDJo1WmDu633TsCwc30UMKccjtTzy9fqfnSOlX2j0y47bqGVyTMmnyyNY824rm1vuW+nTSj3b+0lYVvSq6X7WmvPteowRhSaQdW8xur1X9/jZTaw3tfqn8saKK/Z7nKo4DP6fEHqyf+WNRkFX1kjhSltTQev0Z7f8UT5UbSZkk7SXLON9SFEpw1tjVF8vj7sKv3U3vgOjrc29qBB69Yfrf5NrYn11+0rXTuvx/yWBKSWNZru5e8WPtRmbLMufR4PFIyTCiBd7F8B40sf+HljlWLH2u1tP0d6rbCJuza1PWW8XrYfXrcNZrbnVyJmFdZh8o2ylxDXKc/dniftvbbMuxokLWu+blmxU/U6OLCeeXNwJIP8Q5wLG76PuLkfMsNzfPaHAKP3SFe+e+tb6g28GvH8LDVXvvrsY/xUCS2jwUZ7jH6lqctvvPkW9TeQ6VPbmJjw3t3bYA23ibvYvwBTZaqakTt75zbkBeTPIEyZfRZEHGJg56eFjj3/jqw9fpCF7fO+/vprEFFOIAnwddRqOAPT8PIrF5EtoxI5mbjGKn29yHPh568ga/cY1qBkgvBTwyQmHzfkUOJ110pMoryu03zSr0j2xMM8SV1DSQIgwFRJWGapyl49FoQYkFTqMjxrrt9FHvEZIBiZws9CZ5VYNeLjdKARrFT9m5ir2f+OgU7SG0lPNBW58uc0b8rqTV5ZMuuJrRpz1rDZ/4IdmO1UALWxSbazmUIGIM+MwoIPUDXyKBKwajzg75IvYv4lGYDkyyefq7bznQdsZc89uDIOrpeYt168HMjGIaL3TvPfp0mZHPXzcUDo8/EM+kqSyrbA2a59caW5/tlHzY3Pf0lGqEXSyfwkLnv9e+83v/ezP2nGwL6ek3G5JQnLrFlwGTEFwdl50upvfkPRYZnXs7PpMI+/vYNO+cmLl5oeYrZDShs6B81exodQXs66Hx4ybKw8aj795V83178kJZ//Tp871/zkj/4QcPYc97PYtA9EIXnWRsTqwrMcLvzlv/mL5hf/+T81M0hvKsE5c/5CM33mfDMGI/sQJKNtOmKLvdyPh6vKJwdpxxjr6SnY0AJx+w001a/+5lfNY4rDNc/QKQ0mtixQpO8AU9/5vR83P/j9P6IOyCRxqIxVMsAFVgV5BValJer0eovi44RvUu0U4SM7LxIAG/M13sBYRWHb4LnHczkuva4r3tubwVfnU8wpfSLHOEgEZVwFyRNofuifAKzq9AioSoX31KtMZOdA0v3glIfKdbdu3aKoy33ATsA5wINxCqhM8D09cyoKRh0KpqlFpwAS+Ta925RVB3l+9i6Mq0eAXitYO4RpmSyhmqSxo6DLIOCqab5qf5jqbhqZ7L3H3IdEYVispFuTLjqGCLSMs8PQkGUWakAew/ZbhQ23imjsYug2JqBoGD2KMarz9TOZBqUPK/7LII3DWhulGplAorT7bcAQC1dt8a/ajXGCw9+HMTzKAAgQm3b8FBDn26tfAbBegYHLqRbssW20WnehLR+hWngfhZCG0PW0qr0pzRYo0kCJ4Mt2WwTAWedEPlUHZtoCdgm+WbzJFHTZep7sCOQuk5a+uiIDEPFswLWzTOxBQDXRcLUOFSpX//QIxltDL/NPUHWHCuhWY994TNv4V8BPtqusVQE2rx3MQn62Ir1jb1rAGO3sV7oAx/QxoItMXQFNF5KGSKAqqo4LWGYnbBSQt5cNa1ttWTZ9ARtPIyLNm0Uk6C6oOwjI6sbuPNqBcakDr2EVVPYap9FcnQSQ3n6i8O9S6MZucrIXQUuke9BO7j2O1usofeoCugeLcgPg3dePA4iPohcjCCpI7IIXmPM+AsGCvH0AzU8R6vrq6+vBDFVPdQrQbcRnQNvrKWkcMnmjGh3PKzBpuqTixQOknXuyt89zPcOJdz64fWk0n9E/SiAIZh8iEOgBjByEiTrCfBNMVjdV/VyDIFO5Td/2tEZd2qcUFvL0cRTm42iwg9nYmJuHrHIOambxtiO0W8B3BS1a5RuUirDgl0Xi1umr58whl3aPC16dY0/l6DfBWAEn14EOgtq/MopNQxGDVd8knfam5zCVMHRceM2K7mpzKscgeKrh1t7sMbZqw3ptnX/thKLvwZohUAr2LG1zPC+RDjMG6/kBFeKfoN9bgF03GwtoyTlZheX5gPX6hLF2HbupuxFsIGatwVeWwEOWMqbai14cIIF4NwNtx8OFRQo+vdJc4H4yX++xmWiMIy0KnRbnt8Wcvr5+E7b689BilR2fAhg3Fq0wYCag6QYOzFPAcgFzU+CPMG4XSXeXgTnPaaAs2nFE613PgrIKWqtTOgzYOu4hAu+XebzJuLkZjHBI5MHAMuPkyblMaWUMTp+eal65dIb+2moun5/GYVpI4AB9sAPQrK6v62yPglACiRYyWwKsvzsLmM7fZKCevoDw9/Q4ejfYFQ59djb3m2MA+8dge7vmnjJ3V1m/hz31xk5tLKLlO0caPs74O8gMuEYfzC+GRqtSB6G3jO05hqOlw3YPmYTZBfpvCGkEilqdvfAuutWw+Z+PALybCiQj3EKDFkNDJB1G8bfo5GwizXKBwoHqyA4N0r9b9zn4+YxnW2hOHcc2DmAjYMv3YE9len9zY6N5iDj+9ImLzeTJNxjhsWbn0BgC6fTnOAW6cOSO0AbTkNZZ7845nULlMXqjWFUqWsHuHYwo0/4FV5UIcG4fYnIrRRAeYDhV+WT7oJeUftO5C7ZgZnSF09pmqRZH1bemVLvgwqaUk3Du0ufSpbxYchPbP+cUlRLEZkerM8guny+AR2dTOx3BCDZbQebBd3e7duf1OoGnVlDeJR6s39sKvsOhb7+5BD1duzj3ZxmL7k5r7s7shLZTs0vftoYrfqgdp273LK9ln641D0obyt9bQWdc8KDWnu8pwWt9j/pZ676uA+6Yc2Fj231UA6ulHZF1pJvWAax2XqtubwEboh/yvErzJ30FezqAy/x7mSe+t6OzSqp1q7/yWukc8wjaq2dJAcqLwbG2N8qmxJi3mWTxe7ijmXWiQ5tvmpZRBpjza4WZHO0wgCtOM/8Gw0DbmcG/+kLJj2V39D0lIIsAC2AiioSYDfG0xfpK10jvTczD9nrunNPlPb4vFXNKYIJrMb03jUIwQnMWiU1Iac/uY4ml2h7LxP5NhzopwCzrvIBr9bgUtmtJKS+AbpkH9b/xcyQdHpyD5feyBn1+93XBQAGbuqhS/Z4UpNrEzFbLY5tuwN+iHw1eEmtMH0T/WRkw4FAICUhncSh6GEB7EWLDfcCIY1TEPvnqm/xhCDDD7BTteuo/+yR4t3SgmV8ydJ7gI0goUA/wOEDEE9lhSivYh/o1tiN8ueBUvTjX8xwrfVDGrWNJvPBrDTgWkK/MDf8W2UA5fd2xLoVWy/jUoGNZu37eMY6io3EonuQDisZuPe7t+dKem93+3rJF9oPrINuWA+/NNqCs77AfJX2p48lrG1T/qXN/qd9X+iXsBWPms5XiSj6bfeU8K3bV5xdQDTAqMsT0XxNT2fuYCdfa++LwIO2nKULOk69jjte264Vn8KNx6NBlo+syEcKEhAlqy+v4tm77woGPB/KT7tG+lW0vmQTJJ4lrG2s6+2Xius705em3mJ98vrDbQzM526eAbaJeQgHRizVt7wl1MazO+VLaX/q21XafN+5a8gnEHwQO0rovoKaMy/aXhIw0NuVZ431eowK+63nszwX8LuuxNSfzeL6wV1V7wMHxy88eE16fWtBKNmdilKpKZo0X2ZOPybb75KNfBktvY+lBswyT9cn6IrGwJA/AJ+zGOqz5acgIp8+cJePsZGQC+rVs5hlEMfVUJYoJqlov5Bap0MeIZU9LlILssW4sw/gZFyslFyAr/SdxTCzAbLjXXn01wFXr0jwgs8++u3D+LLHRXLNI8WdDsVOnLpD5Bo5CVuQm2bsW9w7puDjEdG5oI9XqFDgtMkZJlrA9b1NGht+lmLZxbUj+kQE7ga5r6KxiUyVHHCarcpXaDtfuINe309tMnTqPb00sGYxVs+gY1SiU7dwLp4V+zkza2JdDGYyXw7GmrX7nyvRlLUTqf+BayTePuZbBMH2mDMoHBsD6j9mY/Ynw7bOvFj6DAC7vCM6hWRMCYPF7SvcumRTR1rhOmscvbA6x95Y5meZT8a3Kvp7mb/pb2EB/jJRPX7AtiTWd2LQupASslo/51zh4dh3xolXoJ8CBLIj0+W8AGH/7cXPzykeQmSDxQSZ6470PABY/bF6hgFQzONYsMy9la5o56KGTWZ4DkqPEAdi/H0Lomb15s1knM1oW6ySZsaMQIC8ir2MmZT/xsXPAQtEDLIoxikOvgs/Nzt5pPv7rv2qufXmlOffm680bH7zfXH7t9ZDJsw6MPTziZ/EpdyEBrjBHH3AwusYBwACksJPnLhDHnYmYDTQ0CkYrPWDmiZJtSStfoJIYnfZOgLHt44PN377V3PrqSvMNEgSri3fYh9BZBbANuw+uKOHslbe/B7D8d5qjJ85RYJlDVObgdvSBBdKIc+PwLQOdeVizZ5plARyHkt2YGKaO/XOJB3FgZkwneUyWasrASXICHkqEBxLtL7q1aba6BpLsVQJfvQYH1P/bP/0nHH7AeAOMEoUuqzC4D3xgB2BUVpjp8Pdn7wFkLAAYWa0bLUkYRMOkmo9Clx+j8rcpsGodyBgV5PDEMQrjWASIAXy8BmgGO0tm4j4g1jYnPbt8N4Bz7iOpWBJgpii+DyDtnMpjpqHChQTkQvsDtqqV0NTuk0m2K8ML4+XAmjbixi34EFOeB7UQVh80fIvV7ENtfy4DlEJYJ9Befevdd0LjxM5PmoVLTC50/5hA47BHZ6DkB0vOjRQg0n+XkA+YhSI9f+8W3zdJd10jzWAPJiMAUJ+MVJi4goY4BQLVas7qaAlkCLLIXjVVK5x9nnuIKmwyXKdI2Z2GkSrgKZNVdqcsUBfpAAyyCVLCLUpluvttqmWvUK3eIkyyfS2+MyCrlAkoM1OjuwrAIRtvdRWw2CJWAJITGFA1S/cBy50nAn6mA1tMS21KtWji5JgH0MlZgom3qrwAp1amhwviHqY/BB0FvC6cP9NcRsdxjBM654c6paZPy1A15UHGpEDOCAvaSoOCZssUB7MS4wB9MwwArUboYfrhOXT3XYDVHSs1xjhyau/GSFtGEWE+wvs0rP3MOTc3AcJHaJouPlqJwFGwTL0YZSXG+J6aQlaCNmtwlpYtUkS1dMCp+/NIJpDKrH5u6IgC5lvl3eJSzwGg1P41CIjAim9Bb4Hb06dPxjLaV6IBEN72R4EtDhYEVhdgYM4/WIyiOlPTSFBgYB5x37m5+2G8BOsFVpeo7Khkg6nmj2mHi3aEOT/AaZXAsezakVHSnZW/gK1tYa0QQWfuPIUVKuvQb50FBZ5lbdouy/eYOqIWsA6p4NMTGI6ChG4sh3Fi3dy3olCGTADGk/mik+TrGk1PUTUgApoBLLjRxYkjM1+jaFqemieMg6fnEdwF8J1OGO2ryxfPM4+Za/wsW9jDlTW0e9cAJQUvZXQK1DonZDhbnGqV1JgngJpDAOAjGNpenkEQV/ashwHO7/OwYN977/VI11lBkkO5Dg8m1jhMGeQ06yinrKbJWIzKSp5HADsHTM0RxMa672KD3HjHODAJbSq1Qg26eDYPDQx0j6L/ssD8nQdUlAVvP2kfojCZLKMoOKdUA2uGOWBfK+fhvz6rbVcHWTt6nEBxH9v1zTezsTaO9KuRxqHN5BDFojghlgmM2Pel8zMhp7AI49xn1qET3LR/Vjmd3iTVw41w/3lf89srV2HlcnDEhjJ6bLqZ4QTyPILgCw/R1+G0/fKpiWYKVqwC2/3qHqNN85jnf4D23CIHWw+RALDffvqT98O26KBdu7bAgQaMn0kql8LePjqO7AVzZRPgfxcZgGeH2PgAdnsHppveQUD/IxSRem4hux3Wk5V5lXCgoijr2wMA5R6mAEQ9oJo6BggNsLow9yl9eRsmwFPSPg9H6uck2s+9pHN8O/u4+fWVOWzBaVKmfgiwOt58O7fWDE3ONKOsBUNsi2Kp06wW6zDPZD8rubEFMG6xvs3NbdbQJPOWapgyWdXTjs0Wp6M4a/lUvzhJLfAwg3cFtHGO+xUgi0FpDurCgeoMwMJxT75Sy8Fq//rC691YkCW0StfPTlr8omkoF2+HFXXwUwKK7wJW/7a2dWlu61S9k2jTCfC1WKcyw3Lw3O16na91BuMpaE7ATwEe6kBLB7S8Xv9bDvgSS+Bv/wqft2Os6ra0rpCd9TL25bnrtMPy3hpwexmwmoLig2BkYndU4WI0LgcVvyOw2jnnDlyvBk3iFP7gHO32LKkJ7QndAjEi6D8IQJRxqPuhtKdcQwCsBEwRnBvkRnpqKh6QgFWd2u5j1wJF+HN7riUmX83QKkCU0jIJSG4zUPzZAKIAZ61r0jD3Va9jpoRfdf+VlO6a+VbeU0DVck39PA81a5tS+qf+fAFI7IMaLK2BjdSHubhC7pb6Gl5XH9fXZByVdtY92G0eJmiygDvtDi/P0GbvKumS2lf6uQCA/pvAlHStMlWKllnYL8cqxiBVXfa2cWgrqMpB6KCMMQ7iV2GMPbyvNveR5rX3vkcQhhyAhTXUfotYtC0jEa2VeaZfg6NhoLiJz3WUVFozojxQL2BqqPVqt/NKj+C+stHd1m29hjttXOf8Ln9P2RIJRC9sy6KZ67zyqxQjq+1I6cMyRvW9S+GmUtTKv9WfLb/Xc7UGDjvXZKyDLAkSen8VENACriobFEBdfqb6up1ro3N+lWfoZhPK3CkFuJw/Aqr1/LLfBJnMNnNOC+z4HokRB+xRtgMF0Kvvl9rwoh35btDUCfsS41Nd6qBdTbvIC31QG7HOSwZ7MF2wVAM/AMq4TASQ5PBkxlvyNyWpWJTYIqPUU8A3jLkRb0zgTwCcAWi12eHdxqPbeBdbE/bHC7UWdBih9FrrK9vUDOAl5mFiELa/05sDg2g9b2EbpmvW86rb3O3cZ9JWfPAQMDWr3pOKvU+2M4FlgiJSsrD/wZa0ZoWF9MgSg7H6BGKU8oQe8F//+gpFqa5ACnhEnRPiSOKxfWKLZXCFfkgy06RATxBfmOlmtyzm7DUzTK13YUHunadk5FEQyxoGPcSzvTiGFpg1TpTsYrwp4eE0NQ+Mrx5ACFF6zuU5RXbrm+itWrTqNllfK8S1585NQUghi4z494jZn8PHyMhdQJYNjVVSsUMKoAA72V7aJ0UKQMMbKErWlXS+KQtnVobxiuCqhz6SWSSbmF3ounP9OceMQ0fx0R9BfrlJcd2ltZ3mFPqePeAoVmK3WK3sVVmtJmxaSDYyGGJupnl8OLNUozihYJNyAMHoy7tRvDWDo+JR8UR5DKspGHtBrI883zKpwY0i5BX9FH/3kDVS/gtjNf/cAlYDwREIKyzDuFvlZ6f5We/jaY5mcK3yz+v1n0gW+TLZyTQ1PMDZmPNpfaXCSnmuupdyPX0kQUZJSeNIFw5CGvrkF79qPv/4V6TWf9ZsA/T3ANz/+A//TvN7f/DHzTig5TOyt5fMuOS2zwJsTgBxAmkRjrQQC/7IJsSuRQ4fH0CGtN6ROqYnYV/PcFDwGpqnFlWWODgEDtPHfe/cudX8+pNfNTcopjYH1vezP/uHzY/+5O+CnTHOwcAVE8EukX26ukCBqhtX0VO9CSY2B9HnEtqvfx/QEzatdWIAPJ8Qn6nJG/gdzxsZodoH/l+N9CM8+zHvzZqdRWf41tdfNlc//7hZmL3OPrROn0JYC5IkRDmA2rNIBP3wD/+kOX3pdeI7MheJibeZizKoxQqTJFzWVC/2J+8JKasm3T2YpgLvAawm/1PINI6DWCOJhJNWVxq3RD7bCzlFM2k89ErOTvFNyuFv8XMP/dP/g+JVNFzGapwOeqFwmhIjRxanhY0eAija2WsrMsxM4QVwVVcPQG8UUNXUexeXosYtxqoV8SxuA8Bl5fDDUI2fy/gTiebnfYAhK8MLnqizNWAhJ1LEA8Xhy8I9PVZFh/bsgl6FAq+mhJqL+wBPPQTQsax46nCq6Rk3Y4FVU4fVBBWItCN7COIHx2aagZFprkXRopmzzSVOik5SeW8Cw2Yq+T7gyz3kBL7++quo+C2LdBwm5DAb2jaglqnvIQEMkLeFYV7ihGt+9laI7Q4PqDzi8zyOFOJNdGkFSaKYl0grfenJVZwu8C0IHJqjDKwFcKbQONFQxxkT7TA9zec5wiIRPOjtlSmH9iQp5jdu3OMkiwJS4K6CcuNUIz995hggH8Vw4uJmmgAAIABJREFUYIlazT1JA6wCdmyFHMA4Y6RRVyzYBZKAKfo9QKJ10okXQyszmIIWGpAByzPsskB36c+YdlZoA4ztVfvQAlksyuMUD5qZoUobM0yW8iOAFdPerUIXJ0w8q4Cv7F/bJhNWoN7xOYs4+PHjMDABlzfWFmnD/Sie5Qy08JMi2oKzobEK0KWOoyxl9WkuAuAp1C6QcwOmnCnlbhoDaGAOwxoehBknqDoFw9MUji3mwUOAzVt3YFDCghaMWUZqQTkFNUqPHlU2QXA64NPEwmUMxgFpBbqm0N7UsREwj/s4T+mTkAMAAJQ1Jxi1AbBmFTsPHProp+VVBMlxtA3eBIHXAHf3GcdxwKd5Chb5bKMwjwWgdVTc7E5gnGRELj5aZRxhO1pETQYJa1Tg+al6xbC++2nrsWOj4UAIlg8gqxGKABGYqZ3pqVQ/G/Q+7RIINRiQNZM1z0zp43evvwIIHGxS0/FNaeRnNwwZtwGqRjpeb4CQw4B2Ghw1hLYATl1zqRAWqX2kyZ/ggMDCY6YmuMHKgJ7DwAveev1Tp05G9UkDRKUCPNX1wMH0PoFM+/gJ77Vg1iEYqntcQyb7K5dPNUcBDpdhaCqloZH3EEe28No6BfMAqmVquxmOjFDpkwJmAq4eJqxZnA0G5xCBmODy0grAnPbJCsyMoyD/2+++G/Pt3r15HJz7wZyenERuxE0rdPFksyYJD1lHHgKNYSO0VlYSVY5BKY0BgOOf/f6Pm9fRbVrguT/5+FOkRDYZKyvdykDYAnDkeXn/G69eiIqkv6JI0wMYpTJyZtCnPQfr083iV59caeYfriFlMtkM4visPYZ1vs8B1PQFmDpvoiWNGDhB6+Lc9Wb94TVAzT0Keg3AAEV7mFO+debRPYTN76Hbs4Mtn0Kf9n1kCDwdv/ntPAcqyjMM8zps4RzwjMJ6VY9nBUBarVXB1ZGxU82jVYFuNjMyCYaYA0pY9Ks7bOE0EUbO5UIzF+mCB/ThM2zJnZu/pdjWDut5kwOobYDkY81p2vZsV+cOSYqho80yZ2vPn42zwZ+DldrX3LhPMUHs1TAarpuA2zJj1WtVy6enBz1e9buZ04+oiDk5eQqzRPVnJBOODNIe2P1xiimbVQfDk31hHDfM4qTngDUFFh1BUj7Njr9VjlQEtQF8pc8UB6wEommL1aNMwUX9dcAJ63jDy4DVxFqRqZOCiNZXZr/UQaWZAjVn5MUWpFe6goi5T14A1DqDw/y+cu3SbxH4V8Dqy0CKl/VHuc53AasRJ+ULdGPXdAJPdRvLmMfzl++XgIc186iMfQ2AdA3SD4x3+iU50x1MqOKElefI/dm6ZmaKBfskA6udwG49hjV4WN+rns/l9aKv+bJ50Xq9Cirqe33X9ctnu/VN0b5NfZi+Cys0Fd5oBzF12+prdQI89olzpTC5/HsBaeKwOnzXNrDaCSj4u5JIHna+DFR9MbDKwX1ubwHVSuq2wWIn47EG0Lxn0WDtBCzrZ23dN/oqWYby/jIXZPQFyMLe7jXLuqmv09mW+NsB1lxaTfX73ItrQLVl3ypwpQ2sptTizkKA+tlhJ/NqjVDG2AVfvx9bNoJ/vwOx4g4BlAesZy+90kyePovXjF8DoLprsBNppYmFHKy88C047FUOxCwMGDibytgcn2mG2X8EnhIMnVL0dERjprVi5oOHX/V8rdd2t7XR7e+dAbVzqDBLPfz2q+heRl/kg7luc70w8e17P1MAx27rvl6PtU0r7e4E+mIN5H6oTVS3Z6pNfWKBJYZpuWfX+ZRvXO+FpV31PNH3FTBODDkKzebr+t7CYPVfn12WnPdyXvu+2Ncivbfdls72d9rZFwDPPH/rg7r2WKdwuJvt6rxOerbEgi6bfPSbdt753gXVbdku10DsB+nfto1uszpl5hlDRU0E4gmJJfaBWZXBXhaAKTVQso0L25fBpgChozlxk8oGpgJgUWE737+e68nP6H5w1jnnyvgGwava30rF+XL9VNCq6uV8QFzOibvZ93rO5YmX/rF98WClr8p4pRuka2nvk0Z2m/GbmJGDfFvBe4BYqX/gUPNoEQkASAirkDMiYxPbJLNvCeadEiVnqYshyUmLcu/+LLHKOWLnoykjlJjEGgL3yV6TLCEoefnS+ZBAe0QldFg3+KjUwNBP5RBpmFhIQpnSegJExt+SEILBypoYsOgehCaLJ7+GFuY2a8VYydh7hGK6J0+fIBt4OmJp2ap3+J6dtXiV2Yn6o4JEaVzTWAkaZu5q2GILVYUBjvng3DL7T1zCOeWB4DEya8/DjhVMEgMSHzDG89kmqJNiPYW7c4+aB482ID68Ef61jNUd6n+YRfYMgGsLophkLqVfYl5kXycIP9xeopa7ggrw7mtFuinwVgY3RjB/JtkqEck8f9J0Tvt6/lvoueb3p0OBxOyJeJX3COIlLe8kSZPYqglwK4d+AbDFe5KOcWWW6uXxgm2ofYMDP0dmXPqoWRJpDartKkEw+4K+Fu3JcQJ/U8ZPcFWQcRSQfgzc6aOf/xzW6F83D25+1TxFZlIS1Y9/9ofN3/1H/2PTA+lqH3LZCmSYp2YTBxkygv4YQwN140r3y/4gKO1COoTgBYP1LjHgHjHwJrHfWYhiZwDU33r3LWR0JokrV5tvv73a/BqN4VUAfgsRv//hj5oPAXR3uaZyiBum7DP37397g0JZ3zbLYIKPqZ+kXu+7P/xJ88M//kfNwMSJmA/WRVKmwLmyHwWlkl+gJZfsIhHMgnLHwF7GmIc3v/mqufHlFxxw/AaJjm9Y82aEsxY8sKbfhsBTjkOG/PEf/T0OYr8P2Qa2qnIUoZyMPyiwGrrDiZ1czsuKGSrzJZFjMqvZ9jhUgtzxapqIKWvDcVNmgvFibLT7YeJ5U9Hlbpm4mLxpD0h7Av/75//ynz0Ph8qUDAFAkXb+EzgwYJbJ6fccmiJzaIo8XnuIxuhSoLaHYQfJWvVEZQvQZg2WogV9NjBAGiJT3nW+7EADcAWk+wG7PD16DkNQrVA1KEcsAsOkkv3lqYbA5GOAtE20/Hb2mBwIJ3v2tM2AhQCuovam4lqdmg1DrRnBmOik3DnJeMnYUydToV4YjwCqR2BdHRmeao6fPNecobDVDAK7M1bfk5FpMR7o/Y+omL0UrLgtGFwACLAaBYKl+8u07aON6rbsAb6pSbHzZBGR4WWGVXAFlpyoPs9vH+r4bQO6aCx1FM6ilXrp0sWYvKuAbgug/RbhkTlp+ksC7ehXQEtT5WXCSbf3lGoFaYCFhVVOFmCesYZM9RZwmZqeCGD12CTgICCdG9tTFtDd29C0YWg+YxIOD4+zSZwJYznGyZkFnp4AXD3hpG2P9Hy1XZ+zsagRMcZ4OA4CZ1ZIfOzfmHp0PzobFh2z+iSFbHJKiOy0ooHkczrmpk/3khqf0kZS6kGSmTgcYKhMRZmIgpaKdR8idfg5JzOjgJtDLDYBMNsp6/I2VWIfwCJcXZMhhwPKvZVZOE5RKAd8WWebNGGLMe0yRiNDANUTgqUUhwKwnlIqgA1tFQDvLqc2AoRHj07R5+PNV19x6oKswFPA1jOnTmQRb885ZRh7gLAWTEw1SGJT4C+CiG6WCnz7jAKT41TsU3LgsSn+zLnQfKRxzmMNsGMlg/gJrErH89gx2JEwXFcxVrJLTwI2euImS/IYbMRxpRuYt75njuJkavSqX6qUwyYHG9jMKBL1yivomDB3nnFYYXtds48BXp37FnJQ03R39zDMWbV6lOgATGRsemj3U5w3A0xZnUnDyYIPSdTcVAGfNzENrMzqcyRJBj8raO5GLWDlZ0YAJmW3u5UJ8Av2CtJv06+uQXVSNU4ynXWgpymw5GlZgMkyrlnDm8zHvswO1YivwG7uUU8V0PsEDsZR5uU+RZl0kjzwCUAvdHMMNCfD8bhxYy50bpXJOHkcAXbszQ79avEz2+EhkiC1G4VzVv0118oW/ZoYwzPhYLg2H9DvnlynlMhkbD18EVgt+nYnkD04xMHInpWNeZ4d+lTJkB987220my5j83o4fFHrxkJX/QjU3wPEXowDhl0OQJTA+IB0i8WHFOCjwuPqKkXZ2IgidYMT45vony4AyAtmnmAz3MWR6R0hNenCB83E8dc5MPZ9I81QH+kUN/+mmbv9NzCDqE7qdNVGw1bfA8h/cJeCXvTvZSQI3of5G/q0MEwfwdBd4ntXW43z0c8B2SjyKWrc3V1Yxo6z4at1Sqq+RdW2ADQtvqetHkZzWIY+W6hkeipFCgoRII2cZK720Zb55tb1L1hXZDYMbjY3b3zbnD891rz7zqVmcX4VYPRJMG7Hj54C4MWub7FGnsBI4tCDyducBHBeJBNhygJuPYO09SGA+HwA5c9h0W6ie7y7P8Ah2XnWHePDIdwQzNU954RVMD2ZzuyqtC28iHqW10ow63wIvyccosxczUCZAP8LQa8n89krexlQ9DJA0zYlzacEBNXkmQQ8JZZf2tXSNq7jXL5q3cSatdkNrEkfbrmtrWuEH9ABnqR2vdhX9XtrpzItjTaY+LsCFmVMkn18OWM1+yqpF+qIrYxnfq0GFesHbAW4Plfu6/pZCjBbQLvC7SqgwYHO6vhFsKcG77rNgW79URirrecJx9j/Md45AP5dgdUaBGk9azUeMT3L2Ofn7wYmlIC8PGLd7hoQKEF157zuvGYE4K0xS/YzjbnPWKXvv6SDu81LXxMoKEzNkk5/YA5ldl60ORgPCYgtz5AqjKc9p1Rc72SNdjaptKXcu6QwpzmXGQ55Hpb7FAA4wD8ZGrGPpPXeCQiV11v3zcFwARzKff3dZy59Xx8qlDbWIFJ7fiUb0glquL+Xg99gCVb91HUN5ba37GYGvdKDySqyz3N6p3ekb/A0mlGCry0yM26hI/gMf+MUQMIYdQ8M0B9DECgZBklmydQ6ryerxQCRg1F8xhWy5QbIjDiOv65PL4Ei1ooHuK7tvG5alisC8BzEdgxoGaN6HDrnc+f8L5co/Vv6XpDE7/Cb8OELy7C2H53r0r/Z945rJxDrfcp8rMeyG9hX27FOe9XaU2qb+R3GzPcX0Oy7bF79LAdB17K+035Wnq/opKZnSqBf0jZOBd9cS/ZbkUMozxHxak4F7rRJB5C7vKai3yrAr7NvXljTrX217KntPe9AXxtYpgkeRJ4X1mqXzqrXmXtpyJfk+LRIACRGuPYsxYpJ3sNCx8S12KcA7YtvkdduAW+i6E2A+gl0Djvme1x/xZ8Im58PffK9SlM796wX+qYCZ+vPxNNn8L2snTK9CqBagNrUT4lBWjJaCvf04Fx2X/dZS9+WOyZAMJQxAwApNiwzbJ1NCc21UflZZTlnqTnsxiFsr7Vd1pYplrq/2dy+9jkZro8AEM0wwzKhaaoU4D4+vZljxg3HiTXMdnwAK08oyAxJiylb72EGxuDK6jrFeOej/wWVnoY03zbxCUQB4gBjM7NBrZ0g4UWJMItBSyqxjwY5YDiDtMAyaf63kUFZJ+tuhjjeuN9r7hK7uWYmIfOMkoW5Cthq1uji4uPm1m3Y+kjICawq85ci0oyr0VfyBxQ/MWvOQsy6sxKpjNOcd4mxmgolijFIXjpz9jSxWgLyZyhYbH0ZiyqrtbpKzLq4tN6skD1pIfDh8clgI+5mtuAW+IxZysa7ob+ZlkkC0GhimaMJm4njrwRixUFCOCbJSWh9NKFXxW+IecIvxdXTN+thHgShLv6WGIWRpcCv+ne7fNuUANmCJVpAVpmNXjnDaAKrrpUc29Vmspt/VPu8nT9HUxJxNQGsBUT1YM1DAdtQ/FT7iJ9Dh97Roo2D2MBhxn8MnOGzX3/c/Nf/8O+blblbAKuPmE/Pmve+/4Pmz/7nf0wm3/FmlzT4NclhAjIWbgqmpg+cQGv3z4RTqEtuhgDxLpjaIjWFHt67CzB6jSRx4nEk+s6dO03MOwFOQYHx5YfEoHdj7r/9/gfNG++8Swx2ITRMjZd/+8mnzZXPrjTrkPDMdD4KdjNzaqZ5/bXXorjVo6eHmw0KzBO006YMqAr6SnBx9GNeJCaz4Ko42gRYj6zVW1evNteufN7cunaFn6/Ql6u8dy3q3Cg9OIzG7PjkieYP/t4/bD740c/QVQeDwW+Qzmg2u/HeM+6ZAPS0JqKby78B+uf5kqdbOoanTcGkLYzWmDgHPlyu1bpm5edVU7f9Oe/7L/7Vnz/X8VRbMTS22FkdpChIJIAAWCKjcR4dBdmZj9co/rO2EOCKTMQRgn/1Ox3jddhapi6vBygKVZnFajVvF60OlhWzNGYTAgEwC6XQ9wKSDIeGJTqjLGTTuU35eQQj8+7sQ3RGSPdelh0L8CMTmY7zpEbwQcPhpAxmRDBs8/kEHeimrrOzY+VrG3cIoKiHSvN9E4y7gzTTTJ88iyjvheYkgrtDGD5PkHTsBDoXHiR2bp8n7RjhMU6QngG0bqHH8hwjqvGUuSrl/9DeBsAqoBYSB4cAuASoPSHUUAmIWShmmRSBVU6njsK2nKIgjgbOtqnVIoPTzUAHV+atDoZG9qiMWfpjaHCUftwHHFsKYPUBIJmswgEm5Qn0FmdOwkY9Ow3zFqAPoPoJrAa/BWtWoPL7WcG8ADoxgo7bHgCp0ylO9VjMAodBwoT99vz5drBoTZ1Yp/LhNmByLwCX6fwWFHi05Bh7qgrYLICsk6t2mOnVAg3ZYVFIexiAJHSmYDYnHd8BnmOONIiH4YDKRLRgmXIQApgX0I6cQbNXlpoMAJ/hzp3ZALk8MbSCeRIAB0ehjYLRURE3Cmg5XynwQ78P8TCyjgWsR2ECT0F7hzIN6L8RIKEFuQRGTft+ZCElNo9JJC1MaR6gL2RfMrCcuqjrmBwU5/EG+pDDtPksxYt0pD1Rcc6PcKIyBjDXA+gsEPwEgNSDB4FSgVc1IS3WFJsdBkC29RMAJAE/nY8ZmNP2j2xvdXLdzE9TSG2KdDcPKR7QXwsEFg8xjjLIdSRkU1+4cC7YtKMwNKMoGSemFlpbB7i3KMgh1ss6aRwyJoOEH85LRCMBmGq0BHR1bouPYjt8NnVqZVDKcF0ksJHhGTIynpLqANAu32ufmWKQ9GfRFQt9rMMB3puytwPL3IMQ3+/nFHUfY173RQEzAXSKIDGW316/FqdzpqoImj6xkBpr7hhsyhG0SYd4Tz96uBfOniBlgvYDhi4+XKJvAN+mTwG+XkBDlwJ2sw8C3FfPV5skSDzMfXzOJ/R36yDJTZe5JNjsGtSxUx/Xvw8ps8H82cbZNcVdW1hO93VSEqMcfVyA0T4Y14dh1qr7Ogjot07a+uuXz8dGqT3xVHKM/jzK5vDpb67GHLK4k/1qQbhLgJ2mMNhH+3v92AyKXtD2J9jOJdbvIVjHPRwmOMfWdrB3Q1PNxTd+Dw3S0839B8gowKa/eA7G+yCs3MUrBKE34gR+ADE7i2jtUWhwEZuxjm6zMg1nz8zgeCHvQT+rsTrHGhAQ7YEV70HZaWziiTMXQ0/pm2vfBuA7hp2fnjpJ+gjSBTijssL39pCEeTzPifuDKJQzMIZu9QBa1s8APTeesUHOhs7uubMWydppvvriE+z+8+a9d9DfRUbDeXSUg48FmPV3by/xN8D2/vGQL1il0uoQQPou/TDAOO1zcr4CtXVw4nTTC9D7cGUHcPk9dGSZn4cpInYYJj5SL4fR6LNatZPZuf2c58rniF2B1bzvtv4mUB++oQ5X3pVLEB7C5VV6oq9rP2ugqQQ13UCh5E+1WXrJquR7VfdL3kBiYaR/i3vgrzU3tf16XtWtoKrcq36+AuaVYNi21D8nJzN9lbYd8E70CyLQycFMDhR9c+1olnt2Be/y89btKqBYDWTECXF+U4sJoAWzv8sfSltzNxwMKHPQlfu8fqYCVrQDwzQmvp4YEMlB7+zDzrkSv8vWzayhrn+v718cNp+jPFvx5sMx9s0pkChjU67Zee0aWItny8H0C+BmONcZuM/v8f2/ixRAt34q96r/rfupvv/vAqx2suG+a+743sJUDTZXLgZUxq0bOFoDaCVVWzAi7Xdp3LuxoGvwqHOu+v4iL9CeswdZsn6+pD+XVPHST90At4P9mjJOCkAh4JJ8JTT2Q0qhzbKv7UnnXGn9HlM5sUzruap/bJ+UAlWlHzufvYC7NRhSbEVhgKQ7pDDjuZWusw0jiaaZnjjSzAKo3qb469jMyahu/IzgkMSz+FeNNDPdIhg06OIzFo8wPVJ/4BEFR1dIvz174SLvZ09Vrop9M1WGTwGr4JQ2P9Z0fvB47HBYOgxGXpP1GrJfOlmN9dxMVerbY+zTpgwWD0KR68pyEglISoBBSCiVGC3PtXIN54ZfRUu1Hv8a7C1tqvu+Xm/1z/W8al0voVpxr4Ng1ouv+fekE5fYzOXa9Xwo90ht9H2p4JnzsgCpZY/09QIap/unrLbCtHbe1esoAY32WZ7fAYocwF0OHqxVEz7axe+dWt/lLV33ojI1qv2jIDwvW6O/C7Ba3yvseMyJhA6Vv5nhk36WhJMIOPahIEiaa6m/ytoLVmhhE8ccL35H9GwQI2It5o2lthHFxrXu3QIG0qqtv8oc0UamPbFi1eb7xpqKNdRun7+ndO02Mzf4gIKcrbbmg50YKz/84h4bfkzZE9NMTKBHa5+MUW7NzWhHUB+TzQz7I3hDrDckWYOY+y5A0o2vPyOeJ3Z6/LAZHyZjkNoaz4lrtyCpPDNrLcAvOZXPAXEkKOFTSjSRTZhjTAHEE8SmSqfdopC3sYQxobHOFJmD1pAxM1eAdZqYbIPaCsbT6qg6rsqnBSvUlHtIL8oqrvAe7boEjGHxB/r2KbF7QIEAn8bdh2CG7j9DnmvzGTEghJM1CWOCzQBJYVdaEzh83dBaFX/QbzY7FbA3/LbwBdI4CeT7r+xV40ylByXCnJFVSzwnsGt9GOtz9ELOGByCwXrsBLGUvrYFrGQKen+LySbClWSvmIeR3ZiUrR02Y8gErDu2gn95nZb5lG1DzONsMFsWO02yWJbpNRmFaf4XBzG0Ve0H9zg+nxirjmU+yAkGY2Yyxmvp9TSn2r5Rt7Vfr416r03rqzqoj6mX29TyXfN+0crhiM5PbYlxi9vHMhhijhkvDjN/lKX49//6z5vlubvNNoCncdorFFj7H/7x/0KGx/nmKXvlY2qAbEK2eWbhJoHVvE5lBzsApRBlLLN8OCOR7QmSfAt3bpHKP4s83B30TckWXXlITGf9o+Uo2nb+4rnmpz/7GYWrzkextDtkPF796lpz6+adqItyioJW5y5fRhoCPVWygUdhdPewH29uM8eZp8ayApyh7S1WYOq8jxqSCWajeHjqoenzZhws5Six8f3bt5ovfvOb5ttvPmtuQ8Zp9igI3cuchP0thjJE/DlCFuNP/ujvN7//J3+KDAL6x8TJAvx76qvm7wTdCq6m/S7sSfZLimRRmjppXsXK6XAP0qx4+VenHe32zkP/+t/8BWPMgtOQesMwdgZ0KV18i463uMrt61/DbEIT6ZDV2zdCE1EGmEVaBmEWjhFU95uGDlhjavQq7KgNDISghCnlz6OYDsAqQNc4ANqwehKwnjSAEoZ9FDfZo2ggHkO30sGxWMkimpRzD5abZTRDrUTd24c2IbIAR0i3FpQIRi2Msx30Gw3CQ++QEyIBO42DcgDqHj5G03IHUOJwjzqjpPciDdCDNuMAAzYOe/EYAJaUf5l3OnNqpmxRmOoxGhdW/etFD5Hc1qgCbnsPASDthR6oKa5y5gAkmQQuXye3J1SeOOnA63Dc4WRqfiEBPgKb6qNq2HQy0oktpwoY6k1AM4E/Abth+mqIlPghwEQLLy0tUVSKiuFWBTStZoh+nAA0HBkDQERwu59Uqz6AVVOLdk0nsQohRzfP9lPaekoTcLKbZqOj7eLmtAQwKdJ/lUNwIvNMh3lepTYHSKnvOwJfmJ/HAXo1tgIiqxj3xUUkBCjGtKEOqKy/SK3m/CBqBzDBMbKefk1z+nUK4y37VnbkLVIvZinEs8wi9RnHKAjEbAsgYQgwS3kG5QtM67Yv1tY2gu0pw1KKvwCxrGDTZUJP0yCJPneDjNRu/tbHohnEUAkueXCgiO8R+qefio9gm6GTqRFWksHW2jfPOX3zNeeQjNkB5mgv2iPKEwj0P2RTa54/BYAdhv0L45X3uFkFYyGAVIBCgCyhhz40TKOqLeO7Srr7Q8C/WaorWqxr0OvSHiUTPGG0IJSrYFLNMBiDnvwJWpumobbr9InjzXVE0a9fuw4oPc84WQlQZh2i0BoX1tz4BADyKM+L8ZRpHHq+rA2dfzKnuY/GLWmnefJqMSXnRKQasi7DoQoHMIELgtZDrCHZw/bPA3TN7Ps9DilkN3pCafq8qSNKaZjmcgfjKAvScT4BS/gYr/cGAxAHQUCZn1dgFyt/EBVOsS8eHgiqrnDAcOf2beYLtoExeoYzsMWp3A5tVT/Xx+0HvPRAZooDhBnSddQ3UnLjDmzM9fWd5q133qef11hnj0I2wg3fv/XpJADeprGCYelpqRschj5kLqyOyLxx/7FCZgJO07r020MKD4nspySibgCQHBTTi4Y4eLGols6Z7JrD9OFxAEylAdQHPo4968Mpu4O8wM1v78W4DXGYNMjcV1bBtRy6rtioEQpQ9XCNDUByDwFMQ1Bawnl15twrWBkYyD0cLtCf9wk25/lWY1iG9rkTOElTrGcYq6uLgPsUtlIyhQP75u6ddU7tN1lbxzhhvMgmug679xb2FVY+DOMhnL0RgN9RTqSPwpjepnDWCgxvtbf3ON18woGShfZmGFcD52XYo3dv3W9+8INz2PImdJV3YI/uPe/noIIx4BBoH8H7YXSMJ9XcRYN6c2MWDSv2iz7sNAcpISOCyP8SGrtq0TaHsMc8/z4O5V4vY/AMW4tNGGEdjdAP87NoMB+5gP7J+WZueae59OZPm72+qebhBuud4pscAAAgAElEQVQA3dcdGLUCxGlep+AwbbJtsPRl22ULIOkCrJbPCMyXDbdsrokM2Hb8u6Ucdgtoy35eJDciKMjAQPG2QtKjYqymNdodWC3pVXVAVdrdAhBcyQZ6mZVWfq6D5QAYcmBbUtqjrT6jznlhllZ9oYdY+qWzf7r19wsADZ8vgFGrzTlM8vcaSM0ucXKYMlhRAwfl2l1BhOwwtca61d/p+VrjGDHsi0Ff/bnSzpI62wIfUmcdeOxoZ+7D8odOYLU8Y5oHaT51e5bojyrw7ARcuv49Myq7sRvrhna28SCIkoK3zrGrP18DQtFGgS9XY3bsi77g38ZY7QQmSjtS4SdAu6wBWtpSwJkW47jqf0GeMreUHzLIS/qmqeV1n9TP1wnE1EWFaqCpNQ860P5SiCgVtmqv2fIshc1a92cB9wJYybmQ7kPeW/27l7FJO9dYPW6ttW64jc9hu2x/qR5eAObWoUI1v7quoSrwbcXzYV8zsBXTl7iA/jUd0Wyab7/4TfPw22+bc29QWRudtE2KSFpX1cIbZvfolyjrpH1hGw2plwF8Nm3/0sMHABYrzenz5yPO2NL3UMrI/TvftwRQLWA1TeTWfH3ZGmnZxTw+pcBamhvFTqafYzrnueQrBZR2HI1DEvMwgYztOZGZUfmFAuz7aynclMCrWhCmPZrd2t2+dvs+neN0AAht4w8H1m4A7PliaV9Jv5TXOud42SsOrvdYMfHMqY6Ec0v7lHRU/VthqTqPlX3yVmYslUORYueK7ahtbGKapa9Omx1B+oG+Ti0vwXMawsxqqxvd8QAvC6BftmdnSOdAX3Ybk4P2o95LEsPd+C4VQX0SfRFsZ/osYMEsH9G2FQJi6fnKPl+A1dw5bSAgbMfBPvM6bRvcHuUyz/O7X+jnzv2uBSgEw6sAq2m8E1OYEcsM45gH0ZLCC0uTq8yvtk30Pb56cA2U+RD/5jnWfsgEl6Sv9NnYW1p7Z7rvKPHZGmnPX3/2KUVxfkl8ZYFZCBurD5qF+zfRdgSwgdyhFJztt6hxX5AwiHEFHZXGyr5AHz74B9//vYjpnhDnPqKeyBr+8QqEqW0kAiUFPSWd2kzWmeljFL09A3YAsYn7P8V3Nu1e7zE0LXGYn5iSHVl36qwdai5fvgDhbIj6LXdTfRFel9gyCitQcOuJGVkNcohk462ugnfADJQk1U55Tn5DLOUM8LWAv7w3RU8HapSZwDxjinXNUMUmgb9MTSHNJ7bAt7JskoX6IyOZuJBDMEHWXmLU55A9epFo3JGpGtmZSQZSyQPrFJRsVS8sA1v7mMDVnI0Q45rGMOxfnt8phb/Dz8j+k+/1mcJymY2WJ3rJVHAGxTd/SJQEvwqgGp5IMHyrY+08h9Lca635yiikeZjeVl6OAtH8Epm5xXaW5wlfOAYhkf3yGjATOFaEIGhoPaW+Su8DqyBmFlg1o/vBnVvNv/8X/6yZvXUdybgN5guydufONn/2P/1jik+93Ty2qDtyEO6jptnH0YWZwdzBGCWYq+KreXm4V/rHHrV1mZ8jgPVPiLdnOXB4cOsah55XKBr+sHmCHOMZpDBeuXyuefONN4kFJ5ovv7kOwZE9GEnJATJ8T5672Jx55ZXmNN9MhGAvb4NfKOPzfE/yYYr3E3DZ1mAOJ75k9jhb+B1ohUxLClgRAy89mG+ufPqb5vpXnyNb9yU6rotkKT5mXzGbFLKcGBVs3fd/+NPmD/7kHzS9xImrnMxuRw0mCxeDGQSJJo9xnkcxm1wa2ojiE7SMV+mkPA2qfzr9vwPzI9ZR3m/yv51+8aG/+Lf/jnFOHRB6E8FnFuSyMNQTjAZVm2Fv3rrxJScwD9ESBWxjz1QDcm0dZqR6p0xyNfmGhqkAL2DKt8+wBYNQEGWNtNd1UnvVhxqE3SWTUKaaoIMnWtLwLXa0SYq/laItKnTMglgMrMbDqngPYfvNkdYuJdnCPlPo7x0lZVVdEqt1L0LbX6b4lMZIGv4wxisMBiCIwNUGxshiQDto+x1B128adptFrDQQnrxIXVYPVNBkG0P4TKFAGKjPSAXv65NW7fE6wCGvWzRHjcuBAJ96mRiJ7Smwp1alRZ8ENwWpJkhHH6Qd9q3Fb9xMHQRPDwQZtzh5Mq06gasCA7KiPGEqxYhYbLArt0gFEFC1AJOAk6e9Vrb1xKl/wFM1TwtNgdDxhD4N0LeD/ucei1B2ZNISSidWpiIIXPYBUnsKJ6AjsBjVWxm3vThBtcoqp/E89+HDO4zbIVLvx2KR+y2j0qJYu1x/jSI2q7DhLFwlwGqxgNAEoj9lwgqynQVYlUFmvywjA/DggcXQlukX9JUAp8YBhnqs1ihwhaMqgLfGeIURM7UBoFK93GDJ0m/bUQxM7SZARpmrzLlIm1Fjl3sEk4gFEDq3DI7g6g7P1Ot7adNjQCtPQ2QpTgHwHANQG6Sfve8W2pIWPJLVKSvYoOYpwP2jRdLyKQAkyOehQDJdqQL9iePHY95aCd4UbtfHlqnwgP3mCETxMvRxPUk0MJDJ+YA0/yHAfcd3GxTQg4lDApGysQHfx2mTG98+gP4jpCnuI2OwQt8piu74K4EhYJkKMSXH30ONSO8XUBVgpn8OC56bzkL7LNK0ynoUeG1T5j3h4uDB9HgBTCyeWrM6P8MA+yMWQqJda1S8f+oYsMnKGn/rrTcCDNaYr7G+76JPLLBqv7i2HfPzbAinYLOOMt8E3j31ssiZzoNFrZQ28DRXxrqMzzGkIJTdWEC/RcmIPVIFV5a3OLiR6Q5AClOSt2GHODyJgxkPEtS53affjzLH+9C15XBCFir2ZB6ms2LmFhpTxsC5naoyk25FUOQpbTAswil0viStW1nm0zgW0zCdZVncJYXCNesptpuETPLTZwC9kd8YpSDTQwpIeeorsCrYvytbnmfc51BD+Y8R+v76tTuMIemMIV1CkQbkLEZx4hw8tYkXHqwylmbBC+ozB5RJ4T6TODupoBjfvSeb/pFjzfrTlebL679tbs/di/6bPjbUnJ6GHXqc0/Y+BcbRa/W4Atv5aBHG84Ntrv+YeTrZfPjhO6Fr+8tf/TrWWA8sTwtkTUxRmRlNqWF0fJYoDnXv3iz9skUbOU0fOcRpPU4W88JDrFuAsvfvLjQ//fDtYOTO3idNn3R+nasddZtxGnfY+Ht7h+nDE9iOY4wd63yYTf8ZqVlLdynetd+cPXk8ZCGuXl+AHbvEnow946Bo8hTjNbgP4PyI09VtAONx1ueJ5voj1vOxV5vDg0hvHDvX7PQcazZ2kTuAtbr3TPDe01v3MEXI0+HB/x/AagSPArWdoFn29pLTml1FN9sM1NWAXR1E+rGi2RqBVHaC0oadnORkX5ITF05ZOHFdgNXkTb/gHZT7lcC9sGu/i7FaLhICBNlpCEDBZ8vBeCsQz05k551LiBT3b8f/+XHabLuStlmAkfK5AlanU/2DV0/usb2RHXO7Oro7va8bGFk7SZ0QRg1glmfPrnH82g3ErF+TlVmzpF4K4uTxLvf47wFWuzl1dbvLHCvv62yzjNUSqL4wSeoXqv7unLe1I9nZx/W8PgCACODzX2LHJkAhvTdJARSwpgYeDzanzST2uunwK7FNy9gcABENqDLruAaG/LkUfAodyxIoGdRUz1x/ph77wi5MgOxB/cn287b7OOSf1NDDzhcAqVyvSBjUBwllPRaQN/Sgc9aVn6tZjZ1j3G2+FSDFf5O+okGXjMy09gqjsOx1nQWwOpm/nUFD6nzXXWIKFZAj1gJj20PsMMJeeQh/dwEJsQUylC5YWfjEyWCpbnFolyr4JjZcJLRGgKmnR6EK/LUNDmCXkKHStzrGHnyI/drysVsW3sRf2nFjM3bL5iHZ3syWa4EuKWgv9zlgByrJg7I2kg53+5CszK3C8vVaUfiyOnQtc7ieL+3Pqcue7l/a4bXKPKrtcGcgV9ZfJyjfbf3W49O5zmMHyfO87EmlrZ2HCi37l/cuf6/nQr0f+LMpxfpMHm57iK82Y2Q5Kfmlb2UatvUmQhcYH4L4sB8/vk75rw8YimZxy55FTNpmCh9oT8WozdMxNb86NOy0JV37Lkb8u78O2IgWHFQBMfHxio1akJh82dSHad0lVq91AdJcSwSgNnu+Bcp4jexPlDEN2xPfOScwtv3WAkhr0qtmgK3YijTeL4IBnXO2c/zruVTStiOhIsAmQWt/1m+WI+lNEjn64L0O7svx/vz5cr967tf7TPvnYmHKYLWdCu+VDoUyLy0YkYm1OkLs9pj0/htffYmG4+e8kSyoI9qmZ839m980uxSengCHOHXyZMTgC8R3sh172COsLWJfy0hVgu0p8dw07Lz3AVe///0Pg2RylSI/94gLliAZrCA1sAtIfgLCx1tvXCJGOdwszN+NYrtbZJQpA2DcqWzXBIWMzWo0Dp6YGGlOc//Lly8GEeiz3/4W/ICCzDyTchCTFM7qG0B7GN9//v5y8+1NpAOfatM5iCoyLMG2TWn2yTdLXlIL3AoWcRuwjL8yYGIdzj1B33Gk8mzHKwBmI8RuUahXBrU4g8W/iUc9BJun6NYKuM8A8cy5S682c5BYVollzdT0NWt6iDf4GfEESTx9gNFRAFimYgCs7hvJh7O5yf91b9JfTPtJ8nwz8FrZo+LPm1mWbENev3kbEmRNzNWyroP7m6+Z2L2Fx5gAN77jz22fPd08zdvUb4kBm+xA8tsLuNr2FdPfWmst9rMC9aYjonjeuF5irUYsoawBrw2oQc1Y9LJ3bjBn/tO/+pfN1SufguNsRlbkCWQK/x4aq2+++4NgalpTAq4dgGZiaKb9r6zNpNVsr4Y0iGvExSq+ys/D2GhlOY9wsLA8e7P55C//c3OHFPzHjygiDHFpHJBPzEoMyno0A8TuZy6/3px/7c1mCsbsAMzRXcZZxuw6G7qg5iHG+BCxbg/kRVsSlS0CTE09FCMZdklGs3VbWF/aP04ipiFgbbOH/PaTj5tvPv+0mWNtbq2Tcdln8Q3Z2eAm7C0jEH5ef+eD5g/++B82U6fOk60IpkIf7D0neyXY2wKruXhVPnRtz6LkX8RoFv8vt7RyFw74+8U+1Xa0zuR4mf2Mcfg//8N/jOkV80pQ1eEgTfUZ4Mb2FlqNMDcX0HqYvXsNxpNUesFLmHmw1QRbLFz/lDT9J3yrsyqgI919DCZlFM8JxiapxDCrlgEdQ8cT8EZgYoLFnDpbMyjT7jmgCCmfVE3vBWAd5YR6ks4cg02pY6x+q7RgQSvp6hMwTI+YNsxA3QLdXwD1dtMK5piTh2+dMHXz1DN8QiVrq7EfPgL6fQyw59gMBa2mqKxGyq/FsGSoMcEV238Ga7OH4lp7GN/tpwAe2+ioAKoCmQSYJ+KuQPURgIZRwVWEqicodCRgISC0im5K0qVMTrKG32rngmLqTNpHLnJB3y01OTFARwC0BAE1wAUM1FAJLlsc0qJdq+isqicaadW2gWuqX9znUb/pU7kS4UCu+r4u0xcAchdAzPimH7DGE/ZBTqEGWTD9AxSIIoVW9qqYUQHbwrkhvV65hn7zuQBXOaePAlfqTyproNaizOERnj0KOzH51Xbp5/oWIjKNYgvmnYbUTU7QWAfLqvBOPtOpN0nVduENAk6btiBIqK7qU8bLqvH6H4fU0pWdzO+mYehUCyAKsjsWsnrVivGbXTDo7hZDso9CISIvao1NS1stHG5T061mDzNTBye0y1wDgrA4jDB+3SBmTs7E+9Z57vv30WiNOZuAm13mvJuy7FLn4xAnKzqQasiukI4v2G/BIAE0HU/BXyu+b8LGvX71JocJpPRPAOoy5sv0qaCqIPIgm9SZs+fCGK4gSbFAFV2LNmgYBO8UObcw3CBV0gcAPrcDDKZgG+2J1DjmVUlFHAV0Pp5Bwj7Ww/XrN+LEdd8giPYIgrmROn/6Oc0ysBFcjfQCXpV9PcJBhc7EIeUNeHRPLt9//3ukDVwKmYKvvvwKFvJsMNQTM13mKaA0duIkItmTHIQ4jjdvUp0eAF7N2XOkGsh4tY/U+PWQYhIGqxIUidUMi5GxUP92B+1cT3SPAsAyxRmLdcYB/SKLwxmkyZJgrI4TvD1E2sFiZYe4h7bi9j2Y9vSZrBi/ZClHkbYYb56FNXQUuYEjsJt3WYtumo/QkXn7rbcRlX+VZ1pvPvroV4zx0QBPBZFd06b7vPIKGjXHBnGi7jMddnhN0fdR2NjagE2AXbRU9ww0APNJZ5elvY12tLqnzsxx5p520r5xDNwY3nzz9Siw9eDhPLbgSHP+whlS5iejEN3s3BYMaCoiH4edehYm++4SlTsXYtMYYWyHsWGjfvc/A/TV0UFi4fYyrP81noniYayjKSqfPsYW3rqF4D52aQhAenBkorn02rucUk4x9y0QyMk4qU1raxShesbmPnYIIP08MgKTzS3Ey7/+4nqzRbr/z37yAQWq7tImgFQOrdbZ6TwhtTiZVSEfPlxHPmAiTsJlMB2ij167MMk+Mk8qyn0OsODgAppOwly9c3+juTePpi0HX1PImwwd5TSUw62FOQ7dVo4gXv5OszN8oTk0PBMppDs4m3AO0J1FkuPQACfnCUCICqSe2oZOYTvw7wZClM2zBZC8hLGq4+LpdJ2aWQNKcZ3as6qdwcrp8T0lGC8M2Agg4jsFSikQdltOQXl2/1JTq+dphRthq9un7p2BSwFSoko79+kGrJZ+aDng8TjtkDPYqrLEymvF+UzeXO2DBGugBb5Vf0qAdzswS2a5I6yNvyebbcBmH5X+CW265B8mJzJ/NNzy3K/dxrgO3MJxD2cvtSMNW0cbeK1wkzvBGN/fZv8w23J6ZrlOC8SoeqT0aQ3K//cCq3UH12BO9GHV/zXzsMylLMN34Fm7gZlpSDsD4RSU1fepGXZlrnX2f4AA4ciWCZCc6nTfkupu5kwC/spXJ0jk6wXQSmBOAiHK2iv3jT5xfeZ5UMapgBkGieHbxfgnJm09VvV1yrN638JULWCY7yvroAUA8QH9Ll8XSPKe2vSiWVrGpLy/XKP0azDr+S73MMvEYojleTsBsHp9d2M7lr4p61z/xBWzqywRjqR9WECsNvCYwZKyJtKE9v/is+Wa9TipuGJHxgjzth7HF/9rgr1/lxTb6wRJ7rPv/vgPmn0OdpfZ/w4TgLO9pBoNfpA9L3Fu3Pk4MCaAX6UwzDIgxxgAxAR+g1JKqnnpG+07r6oDnoOW58W1nOZTsrl1P9bztfRn6q+2LajnZfGl/FxiqSZwvx7bzv1A4CPYtXlNeb3S7/W8ivinYq3W86sT5E7D8qK9ai2g6ocDdq+yj92u+V22sLU35nXne22//ruA6ghsvcIi9/bOf9eBzy5o41rwnhIiInuJdVjPu841325L+2G62YXaJrXmZWVP6jlb90XdVyk26JxFnb3ZPgxs8+y6j0MnEJ3akDKglErzVtoF++UIoILAu4BTmy2dDwcKaJabEvO3+s7OQg5uypsSABQgSvW5v21upL/nPoj13Aazk2uSgJLyrrL3lvT5WI/ZhLcLYXWfo2V9de4pnfalrMn0b2qdQE1AuMYhZczCnGemePgHxPdmTPK6BAfJTpswURfmb1FQ9SoH+vdAGsg0JRt1c+0RMcoRagCcjtjMGhzq6CsdJ/HrgQV3iWdM+Zf4Mn1ipjl3/iLx4NnINBOTMGNWYtjnv/01MckSxJD+5g0ywubu3oVY8Zg2mFnJ/czehH36Kn/rY+yvfP5NFJi+dPE00nfHaXcPQOsqsQixMH/XVku2OAGA1I8/bPr/V1/cCFCVXZDv/JDJCvG81jco8jGFlZmLN+kzBWsxHWq6DwqqumdFUWTmo5m6p6nzcRLw2Dja9SlxS0KOEolBFqJNV4jz7lGT5Ahx59vvfdB88c1VSG8rZNNdjGwx48NJmIXWauiRtIbhtiCwWFFiW6fYOUnSpRmlX6f5C4WJYHMmfzh+dz7nqRTl2cI/T1KQxqPOhbSG03d+iXu4o2RfJv8xQNXiP4dvkr4kDcQ7tav5XjUhIBEg0tUSyTTtidG27CnWSQdlbuobJg5tAvT8t0CsqdBXIrt5f4H4IRlbyk2yd/63f/cXzZWPfhE1fcYh550hPf9HP/vj5nsf/oQYizoXzIMnAJu7HlI6F2LVGp8nj0ubEn5WkDJTO8rPRXKgn7KRm4C4/89//Hcwuj8G3FzGZyP+MsDmIuIx59FOff8HHzaX3363OXXx1UjBp0xMswreILC6I2OUsVXOp4e29HDbdMBafAeb5rxMbFrH2n1DQuSepCb2/ykyGPqZk198+usoYLU8d7N5sjLLOgDfAXeSsRoxJVIU5y693vzh3/0zmLvvUvSYejIQE/eou6NsXRSwoh0JwyqkjHbfh7CM7WrZjtqByZMhpsGLtqvztU779YLf/G//r/+SYg3+CwMfKdkE+LAzBVZNh5+7B2V47luCYthoVL0XPE0nr2wOOEL9LDIRZYGwx4BiMgulXAueyMZzsQjebFgwiX9dWCPqrAJmJYeH9H3AqAF0PBq08sABSSVdgOXK/ZgN/YB3A9xD4zeIBqD9E4NixTAM6TYp+YJPa+S8WoTmmcY1jEbSYjId+ZA0dcBTxpRBQF+lbzQYqwNj07BWYZTyPTxiqgBtIviX7TUMg3RULVgKtGxvovW6cD9OnzTeMlZlrh6BJXoEVqcpT6N8+3yPeU4BJsEJDVmkY6tlxUYqg1IQznQYl0DorK4A3GK0BHhkIvbBuD2U2RFJD1ojKjvP4gIW20HaAIR/HeZhVCPncwK8blpS7U3FDoOIE2v/WSxANqK+4MgoQDfpz47RDq/3APiomzIwSP/DntSAWkldRqrX2wcI30bvcBOtj/X1BKqrGbMKsLXwcCFAZGURBK58phGuJTtQNmAYFYDuPcZklzHyOgb3auweP45AOMD3BmOsnqSbpoxCU+rVLJW5uc9C3QQAEkRNdQo8BXETN51dZ9uFmir8CoaZmj8KUCV4LMtQYGtlmUAnUg08oVNTBgYm7TsKCBrzw4JDUXwAIDYKOcE0jkCil3GxaBcnPGyy5RDA9wwBVBYdExmjqTI9J4z8rL6jm/CjRQoO8cyuJ9O+zyIQ7mbthjnD5iWDcY32ffbZtWC1DvIen0szYBGso6SPn6JirgcS96lOuYC2qqD8Oa5zDnkAdXjusXnL/BSElcARheQAF0cpUDb/QD1etFYB+IeYT/b5UQKVMcbo1s1baPtwYMDcUzpAZ0hx6x0ODgYBFycQcB8DLFemYRy2rvIUpq64WR2bPs4JKusldNEEmwA5GcM1wEfTVza5jv08Sh/L9vQ6e/RZFLPj87uwXR/hQGj8jsNkHOZZZZaHMQ+WPMaeuVbWj+mbwfRmjEa51tQxpDtw5LdhTX777a1wapS7OMz8m2JdvUG6oVU7BamP0E7XzYOHSAOoX+yGHhtikh0R1BXgVov27PnTwQ6dR8/t/uwcaUQDzfe+917zzttvRkX6jz/6KOyYhZpM298G6B0HUB3nxFnHbt/iFcy7UzNHKfREFVHmwOdf3I+0IQtIbSo2zs8WfxKMP0VKvsDnFgcLyhE4158C5G8DRk4h0m0wYhGyfezwSQpkKaVhYDlH0SflDS5dnIJ5epkDLU+MkSsh0HmywVrd3G8unb7YHGUd/PaT3zAej5s333uHIlcEtvT7Ck6mOr5r6O7KVh0HLL6M5p0VPgfRLt2hHdfQVd1jQx+CSb61hbPH5vbs2VPWQB9AMlUfOTD64rObyB0MNz/5wQ+bb2/cab4ylZ8xVBRlh5QQqzieOnuccVbzV+CXtct8WQVoPQ/T9903LqJ9dS9O/F9940QzdeY0qR19zdc3SP/vO92MT53BM+awifpjajxjsBnP083iBnPvCMxkgVUcTPjufMt5sipk9qwM1GNz1GHLjlr2m5Kjk4KFtH9m5ytvpt00Vsv7a8ZqDcrUQVsNvJatuhUkJHcs7u37kl1K7l3NugxHLLTOC1ha/IHsSIZv0D4hj7ZUwXvdtgLa+FonsJp8yfT8dSDj750gldc/ABqG32RD4sNtryRZ/a7AqtIwvvMAqFcxj6INLcfV6Z50D5N2XLvCdku7s4sTfKAhuR21E1T6IwWDtZ5fcsTivfyvmxRAGdvCYMskgNYtC0BSA1+tuZb7NH7P33VbW7FwAOplfF908Oq5VoLRGuDzmp1AZaRBlXmWx7EbsNrSN6scy8771XOmnjfdgNXQvm/NheRoJ9DouxmrNRBV0v/9XJ0+XNZQaUNrzub1HIdt4cQLJFpZ22wcxzfP24rZVq5VwM1SrV0wxL8VEK0Aot2ZhukwynaG9jr22J/Le0u/lTFLfm/77zXo6gGwvlcBoMp8q+dfee5uwGp48wY3ricPJ3L6vOvPZ6l1Wgtw4aQzBoiDjAJ0BwCtbSnweJvxEyyYiL8SmCpXZMB9H5/uMWzTK7BPetnDXqfoxj7731M1/fGPBElj7qm9qA3DPzTQN87eV76KA+MNAI5xfNAhMjp2lUnKAaj/FuZQCVSLPa37r56zNbBagzf1z20gM0mvFPC0vKfUa4jaBy0t1WQPOwHasq5SsbEEmBad0TIn6jlbj2O5VifI1GnTOoO68vdOO1DboQN2PvtAHqwXm9uyD66fALPa4Fp9/ySbZIHaxBL04Le9rtGHZA1EKjN/j5Ri/LskPabc20HLd2A/qW5SP19gHbmfa3vT2Yfxcd/3/4GxGs3KdqpzP+y0dwkfyftE+lSeL/jDrHnbHtlQfBcNXjOk/EwB5I05yl5hangBL9vjldbvQdub1nPRK43nb9nWdvsDPOuyJ9fPUV+33e3JT0pbbT32hd+XgN10X+x45Tck+5TYccWuJbCvgBtpDNPH2313cJzrPk3PXuxeQieSPxc9UFCv3N7oLL7N1ox6GJnMZAhqO4Vanm4gm3UPKbU71DgAtHmMrqTFqCVISSJ8Zp0AACAASURBVAAxSyzWrPMaO2a8JvlpCVt29+69SIefnDoOwSFlJlr/wT1mFFLPqZMnmr/6b/815AMvXzwTrNUbV68F0Hqkj3lvtqtkL2J7Y2QlBKyVskFa/4UL1BMBBykMSKX9rOHh+hF47cEBfgyhagkZr4cLaHrBzrN4tKzQNAP8ci06YVKhsPY6c0wTyFT8mvAD1agmhhdcDbyBPcE4UOZuFK8CAPZ92jpjMzNcJ5BoFBT7+d/8ImThZChOo5d9++4ssdZG8/pb73APpBeJbUYgaZj1NoI8pHVGcOgjDktYqsiQPp0/p7mfgEv9u5gd6YkEWHmkJA1QRr88m4BYG0CLdZ/nwrO4SfKNi3vfdvPbYFvyIQtoXz6T/e1sA8ue6DFwtDFnfBSvrIB3MTML+huLMgF2iSGZUvPTkkztDOAv2LmJ6KCfZEmXIUmCxOAbyEd88pf/tfn0r/+K9+1QvHmsefXtN5p3ATjf/cGPAkzcsLA7G7CgojFOjHH2x9McyBl7rkvIcRKoktYzBBwwnAnk6zbNgkWi52/+7//SfPXbTxRziNoislXFYp4S05rJeAmm6nkkfM5deqXZFkeT6Aegmu5fJCC8fsKgipWPoQhpkrxX8q8Zu2YLSxLbxzeTuTpDDHqcuP5LJDs+/80nzRJY4zJkzsEjENv6iGnVmGdtHqWOynEYsz/9oz9FEuD3m+XHu8Fahf7H0wqspszzVNDNMcixTTLa2ZfJoxfj0J5veSH9zv9088Pjw3m/OvTnf/Fvn6dT1IK+S1tUdxIGG8H0Dqnwy+j1LT9E6HYXivoexVIAWZ7AmlyDWbq+DuAxPhIMVAsO9QF+ynw0VVvwTpaP4x1AmBXG2WQ0wIKq4SjbltCdwGBAeR8cOQ4bbjSAmDUW7DKnIRqxI5x+mP5/4Twp/BgDgVWL46xRKObh4jxGiFRcWKV7IP7C5j1SnQGUBO/6AA+BHgEfmAgwxawmTVZ2MzB+vBk+CtV+eAInUBkDCuoAxO6q24oG4cbqIpfaDZBiDx2VdRhccX2HMnREAV+PYIA4lerFqKnNahVx08ZtW6qYTscKAPL8IwC3MhePkzYu9d7BkdUqAKYWbNJVFWiiCBWnVoJWoVNrER/62xOhoSHS8ennNEE3k04Ljq0swzEYfU/5fYv7u55NuxllExAstjJhL1qwbj4aAVmyFhlzjHbRySgGUEaoYPQwxvQETENZerIY1wBV7eOo+g6778TxE8FcXYRZ4DOYKqJ27BNYxaUwlm0aNl2b8Xi2l4qg7WE41HGdmZ6M0zHTrUMTVCFwQLQNQLwl9ExDt4pxc7EuIgMhW9nFPmj/uAmq5SLdnQJTfn4DoHmDFIUR+mASwEotWFm4ArNxyseCMyVBHVTjOlnMSzAjHCuLXoXf5+bM9QRrBcbsizHm9tFjY6FDGQLyPL8nzYLTobOF43/hwkX6fxB23lJz5xYbDWnUnkAODilB4IIm5RnBZzc0iyTJ2BVYtlL8tWs3ef9KMI/HYK4Gyzb2HPU5J6L4mCCowYZOwwUAqAvnzwJ69QMAzobMhozmIdjdik2f5IRz8vjJ5satO80nHyMGjeE8TEClHqlAsidanrJ6Qinrux/HeIOUfOU0ZGOqFXqcdPFpxn08AFaKiDG+8/OA6GhhWi1yBIkOaedPOUiRXfwIdq76t7LTNd46YLF5Z01ST44tZOZ4ylzdoPCZ4KTgtzILQzg2Y7TnKCelg6zXLdbaE/opDki4hvrDQ4CkUUiP+f2EQwvnuPqfawLEBGQaMJ2SN998M9r40Se/DnBVe+RcsX3anmAhEeSNEbRdung2mNxW5nRB6+TKtDCgVoTeE9yLFy6E9vB9WK8P5hcjLd41roTBEKfT/WxEjx6tNnucnp07dbS5dGEKlv0I65LT3Sv3m2Xs4+U3Xm1WsSeLj5ZCK9hiXmdPT8KIvcQB0nykyjnPdzgB3OJzu2iTCkD39O7ANB5pLl46zyn5iQD/787O05b5ZtJnfW2aefaY50ZGgfmwtLSBhiuVTEmJf//dt7Bf682nn37VnL50Anbr2WCMzM3dZ7yfNK+9/R4nkT/g0GyheYS8yC4b9Bqb9dfXbzeffvY5J6jPmnOwU0/OTGFDSAOCuf+c/eD0KewP46GkwRrr9NVLFF2D8X7z7sNmnsOEvWfIU/RP8n0UsPp8MN3v4dCenEEU/fSJ5ub1WWzp4ebyhVeQiDjd/ObKZ7Bv0Y3tHWpWngCUHgZABlg9MnScVcNYNU9YA3PhNB49ehJbBRtqnzAeh80NXukBN/dS/TM5TDoyBsia3iQUXzbCGpxIAVub6Zlcrfbm+OKpdRswfDF4f3FPPhjM2pZ0rwKoBJCVg5UCaoTraLqUD1Ickqoh6lcFaBLgRysiTM9XBXzl3kX3Lxy4KmCq+6Mz0Ar7k/usBLURVFUBbquIR2rlgYev0+3rPnxu1cH8/K0PdABcIietfusCrLaAAK+TnedSZbluRKfjE3+LPSNxUeM6On05QCyyAy8DFGJa5P4t4EkEf/n1cu96zDtnRPSl7U5TLPdn/FB8wETYKKl7uW0ve666Ta3nOBD0pzYXKYDy/jS8JShrX/3gKKbPdnueOmCur9PJtFMSqN3G1lRPa04HPM/HF+ZfGRP+LWBFrQVaA4M1GBWFK/AJZKcWpmrRya5T8I3gWlqMuR9qsDQOPSJVt13kq4AeBVwtv/tvSPCQBpqKz5ii2QamSl+X65f+7MYaLNXkwx+3uI0zIwL9pMcWbJsAPmR7pv7zeUv4YHVbA6pUMEYWrdlcSbYrZK7Yn1vAdgrFMjrTPmzyk3sxr/Fp3X+dP9qbHKxoby017V2fk7FlkSnVA1GuIVuip3lw8wb7E2wTiBIX3nsv2CyPzaJR4igC2TTXDX3CP+bZlDRaxhdbYC8cx485QYCvPReE3cbPCp9Ni+5Ho2+TpFWAvh12qszmg6BO+2ChzMcyV8vn0/g45xOr2teLpEM9ri3brR3J87Rco1zb+ZCulxhJdYp7mes1KFvaUoPwnbaj8/eu67djvbbmqD1VtbfMydL+A9eOgLO97m1beubEuiyV6wVdAhBirpX14t+S/JR1DfiOw40wc7lPD9qU2g51Pk/6/SAwV9oZe5Hj3mmwwqS253I9B15m8+Ka9T5QjWltX8vPgisFeEzNyOBMAFjxrpCaks1Y2Pj6+6nIbgZ8XJ/Rr6mvQ38yz7k0B/OVOux/yPG4ZrPfUIDO1vvtMcevxQY8OGtetjfFbazeHesp7w15LrW8jLA76XrxWrguyc7FWPn3wGbLay/sJnH9+qv93vRqNCO/oTAs0zzwL8VPa497695h7xIrTlKHhWYFVyVdSMDYhQzVR1y3vjTf3Lz6GbJvA8SvxFrEGd9euwqbFdKKzM1c60RpuXMQLZxLK2SeLZBhN0EdlnHARVPz3//+9/Gzb5POfztII6dmpsng+gywaKU5BtFiR3IX98aS0pbHZGtBNJJ0wGPo55stqqTd3NxiKhIctUCSlJ04gbGpBCBt/vzCcvOAmgXPKD5tnYxDkMIOg5VItkr2O4NZsRjaBbwC3EvOROVjpvEJUlyecyEliD/va2cgb5wkO/M4hBj3XftEEpIHJBPEpoKsv/70Uxirc+jRSsyxuDN9DzZz4uTpIIU8oNj01InT/H4O/OAc9loWoTiPxLBis2VJpZkVBwzZL0pAZQZT47Ww8BkAcxakOkBpBjpfMzMx9qI079KhvkBn/lyAfWliJXuRgT/9pOy5FmmN4p8lLy3Nu+jVaFNO/8+vlfla5nSxc8kj9LMeACS2agJWXVu2Mz+39kJWre3gW2rIaMjnbDUPKSr11a8/aj79+V8xjyByQXB6g+zQNz/4PnHb+xxo9kdmoKBqAKsFqMX2RmZ0SgXhnhz0RI+YecMhMW2QnDSCdGTv3mZz/Ysvms8/+YQ18E3zcH4eEBUpOPAFi1H1QtCytk0CbCHkkWU7Tbw2feJUsLYtTrXHnDR7NTR2/Z3n2Qdf2g85juxb5DEJPdl4iXGjnaniSypWKUYk2Hvj6yvNR7/4eTN362oAq32HIZz1pwLb4oET0yebSdjiv/fjP2w+/P0/gTF7qFkBS9jh3haxCrYqayfkAMKelVFqz6SWzmq2KgXIz29+6T9lf+q275YPHfDB//c//9fPk9NaFqbAqgAE+pYYhaebS1TkpDrZ5iLgIWAHr20DUsh6WuYUZd20fdiSpjaM4EyNAFiEahIT2qJG6wBeMrEsaiXQKRgSOqgs6FgIbPhbAgp0Uv/IFKk/6BEKeHItNUJXAZ0WYZypWyrD7BSFjUah4R/B2RJo2IQpN3cfDVikAGQb9gECDgN4WATpEINsFhRmhPdjPBpTsfthVFGBm5Of4YkT6EUAcI1OwehSsBrAlsB1JyqzA4DA9hJQPYwkwAYi1Sswrx5T0fsJ4J9g0RD3GgRUHeiVM6UClAbDNF/APoBCnUbf1w/AqIMloDKEjuYZGFuTAFcaW1mnc/NzyRHjv0FAVZmz9uPzAE8BFgCPVgBJjEsFQI/CSIyKfcFGSLqlzxgzF7IOvsWWLCIluCUjMNKs8I4HYOAKXGm0ZROb9mC6u0xjQR11VI4A9m2rI5WL/JgGLqgomLQBODRHhXABt1deOZsrxvuspPNOqEc5w3ygUBM6LKZxP+FkQqByeBCQ7bC6r0/YvAC0BRFlgQIOHUejU6OkhENog+KUCDLvk0IgXd55dA/xZDUfZViOAgZOApydAJRVN9UCSI9gdT5Sk4tvwT2fzz4UTJUJaFr/KOD58eMzgJLnA1ievXcvNHK8r+nkAxREe4yGqGLkFv1RD1Sd1dFxwEBSp08h6mx6sxugG4RgnpIMG6RAm/owNTkd5vSLz6/y7POskR3AJNKZmYcCmuMUH5K9HcCd+msAnaZKmW4iwNjPdQU6g7kr85U+EfxepOiVgZFsEw20cgXKKnhS6uYX84Z5Msamf/b8JTb/yZDk+OraDRits8HYmUBKQ7arBaHCyDMXTD8xTV/2+Nw8J7gAq/aFG64brWC980aAfRINlA36ZoE1GBX6mHu7NNC1ctjiToCru57W0w4BcXVM96XQxv4kk3iAsYaBIsiPFvMU88RCBnfu3MOGoKOqng/G3zT1CYBs03PmSDfpAdw7Bqg9gw7nada9c/IBTtAd9IlkXnqQMIYtkIka7HX+8wTWuXEbvddNGeOxgXmwkwJU+zEcMNrqsxn0CE5vWsQMe+SzuyfsMAcFe0MDlT42pWiQ9XPu3Knm1VcvUGzpGiDnXOhCK1FxmOf9/vdebX76o/dw3IbRQrrT/PwXX5PevtrMnKXt2JAnOHlqSbte1GdO6TKkGB33oAB95hWLzsGSZxMbR6ZDaZOxsUHmkX2nVIb6tupeY1MBQwd6dtAonWwuXJhh3ltsag3ZA9L3V9Ekpb/GlVBhDsm4Vn5BAFiQ30MEehvZBBwpi8pxuuzG9OXVW82vfv1ZsKQnmPdvv3kZZ2uGYmH8Hfb1BqlTvT0cNnDQpK1b4sRzm/ms3MoTDqv2ng81N26vYkunmzPnkRUYm4zN/d7dqxz4LDZvIJvgBr2LDs/WUwL9oanmyPh0s7pJ35PutPUM29OMcxKKk9nLuIZN9FDGAwz1t7WjKXHU4N5qmP7sNl3ShgQcirvlwKv/XU7sSzDbCW64MdbASmzHVZBaf64VGkSQk0/bSxDSCjJSeFAHzwWUrPU4i0MZwVAVUEVwlR2idJ329YLk6n/lXiXQCscvM5Dyvlo/VwRyuU3FESiBZ+ez+/cQ5c/vDzcxvNP0TMlPzb+Hg3IwYHoZsJoGKV8j91/RWW29ni8V9/kdgNV4xnz/esx8vQY84vcI8kNJ/oW/FZZtAepKH9X/ds6bCFI6+rQGK2oQJYfErct1BTVsY0KMwmb5lQ7zEiOiBvWCmdXq+fRm71HaXwDtdJ8EBrSD1BKsHnzKYFBXX93BjvSGbn1dAKJot/eLW6e2pRTR8tmA5VoHDF3Zs7QltLWqtOu6P0vgE8+dLxxSHV45A6P6Amq7yQBNbXC0UlhWj1vMiWDgJUDN+/pzKTxVnrUcyrwIpJmRJNvD/fTgHO+cD2kJtOUEYg162JerxOuLB+DC/ptQKXPrDCixdQQQ/uxnevi7tnHP9/p3/Tde106qUa5euT698lGHCcb7yPhKFaRzsFdYzHk9l2EPPhEBkl0lE9X0/jTPynEV92LvTKGjGUkwajhcHMa/uPLLn5OFcKN5E2bNG+99r1mgsKnFJ/cFGONAW+khroPPGowp5wSvWZzqEcDqCRhQI+y37tV2k/5FD4fhzv0AVdMg5tFL4Hg9Rzv7uv37wfeVsS7PXOKQZA/bQGGp1F5YquVz5bCqzKcaNE8amj5fYkm3oaJ6ZaWf67bHgQ/PU+bgy+xDucpL7UdeC/W1PQT7Lub0gTnr+JT9LOaavnkmxPBzyvIylTjNr6gXQIwSGVu8blahab/JMiY7EZapLH7nUkYh4i8tu3SwT5KpSEBL2TtLn9XX6uzVYv+6zYuuQXFsZgXOa18tXScvwfxzTL8ARpJ0RwBU9ENUQuc/x11wuWhBh56zxWF9X4Ds0SPtfuF314HfAfjE/Gv/vWVvUg9msKLd1tb+07pqNPDFiZZfeVnfxD3VScyHNalL+P+8H8QV42/Z9/A2fiSPXbzX/5X3xOvtZpT0/9KnrXF0/ee5ETa28iNenBelX5LnUfbTJI+gcdCuCVgzfwU1Iy2eOA2f2+JVh/C/BVfv370ehX5HIL3Ilt9Ars3aFWadyZy38LLZWqfIEpumCJWZY6sATKazG8NdvvwK0lXTza9+8YvmN1Qx98Dh/LnTIXm3Suz4lJjXbFZ1vI25xsaJabif2X/Gpf18K/FmcaePP/p1MLyTLUz7lPZ/HGmuGXxzC8LevjtHfYeF5McCoj2HNPGcrFUBKv1C12pI/bTwm7yHB6CYijYX78z3FhA/yC/cV9wmtJL5XaLT2TOwAiF+ueZltAqsCv5KgJkkI/DbW0gqLCwgTbAW9XN2sHdmBioBINFmfmGpeQvw7/ylN6OY0B66m/u0W3/dtaM8lySJWAk0rBx0t7RVaXc6REwrJYGpCSRNQGqslPT5WIn6TLLcEoAsXpAyb7LWZj7Ia32aP2XLlK7YdkqST+M1879tfzH7X9Hm5KuH19taq8WExCqN2ZkAyRoWbu+jCVxNrfBZE6saTWDxMebwHQrFX7/y2+aLT34VLGiJXO99+GHz1vvfb06Tjt8DVrGB9OYuwKbgZmL36jNklipxYq8MaXA51QUGiA3FmswK3YLctgxB7ubXXzTfAmTeu3szDqKPEy++9s57zevvvo885jFIxoNk3S4BuD5sbl8lfoPMJGY3SSbJ+QsXWEMQbnwfZKnnEFycn8oSbJHBvWW2Hf/FKOdxSce4iXFvYXF9lT7aeMQMa777Du00t69/03wMsHr7xlfN+kPqewD+DiJpp88igD92dLqZOXOBfviw+T7gau8gxDOJc2CHe8Sv6qzalgSstvefGOIYi/aBelkTJZrJUyrGpLbD8UJ+rfxc/n3ZHhx27n/9Z/8cYNUNQNaiOwn0XIL854jG7vNgq0swte5f49QHzaMhT5hNDedhYK2uwXzaBCiIDYCWyg6TtSgwJItOxp+psJumrgNCCawKsqSqcxZ0SgvLM+9djEX/CKnBR08HjXwM4+IbZKvOYvgEiQSVJgAcZWCqxaTR9FswbBE9wtDuANgcJVV4FL3TJC3FoMRmp8OjscHZ7oeZCkN1FGB1fPIUjKkzobXah96oVPZ1i/QAnsr+lJqt3uoGbNVVgNVFqpRqQLdh96m3moBV+oX7CiKYzpyAOgrKwMqU8SjAugPAsUB6tlqYnvTKGJycRCcWsE5jZ+qz6f0y60wFn4QRqhGWAm1q87x6LwIQGJGjAB0jGDpBpHZQwsZuETCAZk/MXGQaMgGkfcBHnWABK5nFx1gcjpOBx2P6dw0DvgrbMwqHAew6jjqyAUzxX4A6GFrTihcouOTebf9a1EinV2bxIIt9jI1HxoGOs8CXmqQC0T2AqgKrfQBlI6S8T8F4PQNY5oLxvTGfYCOuAwy5IWrwbd8orF4FvC12ZOEkZQKm6RfbGOBjGMH9OFmRNen7nIqC01a0G6EtMv9W0KXdgjLuZ9SDtSCTwPO8wBW/X0DD8kc//B4GqBcG7sPm+o3rFOOxeBJMRKj4w8ynSfQ01Q2eAgiWySuwvU6fzd570Fy7eoe5OQCgdiyE/BdgNq5wojdGH8XGpaYuffvqa69Fevw8p0PqDatTaz/JpHRNjDE2wwiHy0ReI03E68sW1QiH00q/7Ap4u9aiAodAvvqzrDe+tzEwjpsGcBNgd5fAxNR/N0zfvYaQ+wbj4bx4++3XAzB3jl/nxGoDXRedEzdZC5/tMWf8kk0isOqXc1EWiddaou2R5m67TCcJZmgyOcodmGKvnIPzXKa24u3+HjIhxoosTufq2vpqgLiCxR5YyHK9dPEk3+eau7dvxXxwc5dtLIjtfJOx4+FFEkOnb2Qoqa2rPaDdvjaLlEj7nEqdH1I0M0gqYzeljGWj6casDeRzSnPY/ufqg6lHjA0xzd5t2sJajp/Fn1Y5yZ69v9jcp+CUh0vKEJ85ebT54N3LgPDTzY0b95u//OuvmrmHm6QPDTFSArcG/U2wtL//wRuA4EPNL3/5K8Ts6R/0Zefn15B9QEeXTbIPO7UN09q+GBtRboJnwxE8wsHIxDjAJp04e3O2OXVirLl4cZq+4O97ruMtAHCByMMByA5TPbEfkFIf4GsqPBosHybgW1lhfm1sNxcuX27e/t77CH8NAapeaa7DdNbZm+ZE/9VXLrCuAWCZ8xYlUV9Zp/UpBw872MSnMAEeI5GijIUb2tmLbzRXri5TdOps88qrP2m+/Opms8Rc74cF/RwZmT4YuDLKRwB8x4+dbjZ2SDM6drE5PITm6iHSRdkDtvh+xjq1vb06h4wDKwhVAF0OwBb+C60gD5XCgWk7VKED6vltAQN03CKVqNIGzeBTZ5BRM1mdFTVwVAc75W/1Zhu6jmVDLp/Nu28n0NIZ3AWokwGCwhTSJYlYpcXqy45kMC7bG326VoY4vU4JhHKAVgCjCMC+A1gtz9oKZgRoakaWFigHUeV5CltItmhxUopDEs5uXlw16BlBaQ7afQqv6ZorwEYAC1Wg5UYTjrfPE0FuAgg1cvHk+cYCsOUZ6nF7ARjMvVVCuAPARjXmXQPwPJ71uLcC2+xg13Ojbkf0fUTp7Yu0+rEzqM9vq9tQ+rXM2bhKTuOt0zbL++r3e8sAPHPgnm5Hf3rAFG1KAX0N8pdWvmzeJ/DHMQ4KSszAMvfqzwarsqyLGHf1yHMhq8xASs9ZguY0b2Rll9ThdOgfMGi0O32ln190bBXeYb6wT3mdlg5mXp+lbWUu2+YaICnASAGOCouxfK4U2knPkHzXwqj1QK6M/4FxyvMqej1AQddWKlxjO0JjMetCxrPm66qZp158sF4Esdw7sY2CmqavHo7gnfuzP+669snCGCJDaR/GC7kPQSrwXrvIX/X3UcWZINcMqDa7u52qm0KQ9KUUirJZAVDEvC7rTyQl4rfUdv5GmUmCQbIZkOD60iAQGZ8P//RP0XxHYx4ZJYvMutcEbkM7g41l37F+oygnBIAVDvHi8BcNbrORdnOxp2TXbUdiH8cMcR7I6srZSjL44uVs70r/l7XTXg8H7Xn9vpplnd6fMpEcQ4Exv4sdLX3UOb6+7jzw9QKkpWtF66reTT+Wz9fAbG0PSvs753dtE14W1LXGsbbXghTVoVvdoPpeLXBLu8w4RUBrNpcAewCEyVakNHf9bpl0+mdkHeVDBTO5UhCd7HpYhwM2LgMSgif8tT5o7Gbz6j6vn630bMukFhtc3avsZ512rJ4fMR4t6mvbQB+cU2nOp69kr/z/Yg8SUzcB8r5mXFb6qMzPtpROssexd4RMZtumdfZTPXfKIUICoNpfL+xxnftJ9d5On+dA3wr8+nR53kS785yJZy+2PM/n4Ev6Ws6uaPdp6avUX/GcB8DeZEf8v/J657zuHJ/UzoqxGp9OQHN4d7EH6f94+B67UbD2BKTMJP2r//Qfm3WKS82cOBYyXU+RN7w/e7u5eeMahJEV4uljiSSEPfKg6DDg0P/L23u12XUlZ5obSO99JpBAwjuCrlhVLMMup9b09IXmbn7aXM9cTKv7avQ8erpbJbVKaknVJMvRG5AgYRNIg/TeA5j3jbXXOfscJKiemwErC4nMc/bZe5lYEV988cVZqquuXb5InHQTUsJSNGa2H8hp2PTqan7+2ZcQc24TFw4Wb7z5WiSJZpG1unfnTgCrSpZdvkx1LWpkTwF1o7EU42ncPowkm4DsN998E+evOMk+BKfTNvk1fhakUr8Sm75OP4V5yDVqlUrMkv+BbmHgK1FXINlKtypSiu69SBvXl6v23L1rAiCSAWlP+kalDqoayGOjw8FatZoyrQPiP2USygbO4g7LxD0Cq7PEzgv01rBB8+TZc0GaOeAejbsuXn6luHDlJvEY8jjEpJaNtxAfe8GQKyx7+Wg7krwWP3dP1JIxeYelZF7MvoBpzGxMdplMTyzSeEnQYWUrlu+NKmjBxvIn5bqOq5U/yzFgbQdqJ8tfJw8j+RgewSHJGD9Mdj3+qe9b2p3kU6RYJO2AtDabwdVaTFop5QriG9fplqxHhfM3X3xSfPPZR+iNfkbl5nqQsL73ox/Hl6zNVnCqHc5W+wLtg2nFZ2lMAljFA4KIElKW9kKCBWv14Q4V1CtgGw/vflM8fnC3ePL4DvjDPEN2ArD2cvHWj39enGPOeuk9pLCPRBsPe+kYAp4Ljx7SRHgm2N9ieFZ8Xrx8lSTDqZDw5ESPed5jfre8B+cziBHOsXYiVT4IqGo7BH5blR4lXhdfpNH37AAAIABJREFUO9ih+fnMg+LWZx8Wj7jHnXXk7Q5o+oYcXDRk59GUlztz4TINrL5fvIkUQP/oZMgBbLMv9I1A4ahkTLITmV5TzlTss/BbnDnntGZGk09WPaarvnuyPenPC+dGxe+vvi7s7P/xf/2fxKiWa3uY+vACcupFWk5PNnL9CQj3Ix58nqAcEAQjIVCp8yHTTmaeGoEOoBkSHcCcsTTjLBAjWCh45vc+QSojQdBcbSVZbgCdLR0DRffgmaJr8CzXsJREIGUjxKPVl5wFXAztUMva7T7J35uAUtv8XiBRsERU3tcM0kXNyTcRaDnxHmyrA8uAGU1Fl7v7MKTIDZzgi/bSSWOVv4HAwVe4LyYn6z61U8/mIoD0TKey1eLRw7vF3GMa8DyZZQ0DgtpFHeCgjcmX1SXTwAY2w1EuPwwoAmOUsX2G47UNgzd7p4cBXCkhYDMrqP1MhtpEyzB01ei0CVKnkgA8z0o0QeIrqNknyRYIwNkkiZJjwCgzpKmzpNk2Sp75UhRY4x1mFAMgDicwZxMZgTYPfjfkZmSbMdp2BwhHlo1owy8dYjZCAKSwGXdgwsooFXTR0qSyTjVrfe4kzB1SB3aQdx3F58mgQP+WQw3SbgCr3osamXYgtEGS5eez0dncbuo2jYJxwa2YwRsdH42y/x3GRR3aNcBVtVUESIP6H6XmHhpqsz7FUOxg7NHWBMyUEXz16sV4Rpl69+48ihLwQYDGbgBmnfx1xtW1Pj7WX7z5xiX+BoTiRp2HGRiTSjSsCfYS8HRzIAp4R4M36fZ2P2SN7sEIuXf3IWxXx8TyfcBw90Y0hMLZDoclaYvGocr4C56qk6sMgXtInVxB6tSAqzeaJcn0lhFr0CH7MzY787QDuK5xUC+XIQvw1EzoEAf52XMXAng3w7ogyMwnCzLLlA2NUdamoLJMTZu+CczK+n7yJJWjy3QWsJQ52gULxb1keYxArYdQ6ClH+dezOFyVqdBg9ttR8uzZmLcVAGVZ2LI4ze4pd9AL+1L5kBDqdm+hmTwL4OZ8C3T3woDsAZxbWJglo7bJvhkqfvXLnxZLaPiuA+DKitiBGTr9YC4yvbKQnHOTBgajNv4ygaGcxAF7UGfvWyQW3MuyX0JLLGIyQVi1VbuDVbtDokD9ljD6cZ3ucHr8vFW0g9WXDtkP3hsaygCrXWgu9/K3kiTPcHAeTM+T9FnkwIFrCTP7lWtncLRuooO6ULz7/lfF9Mw6OklkhNGK6euVQU6zMdbY5Jnh4tr1yZCGODDDzlxqHp/QZGpzQwY4Wk6w6Mdp7LSxLtt0IWyBDE0rAZz7mUcrCOVPkDEfYqyRHkHCxcDwJGN0sGeyRlY1ASLA6hVA0k8/ucWUI6kRusCMKWvXTN8gh+NTAu/pWeQZ2CPaaef+rbfeiOTQDkx1S0kUHJfB2+P48e8nJJnu3vuW1XhUnL98qrh47XLxyS10oNovIHr+E6oIHsPk5fOebxajg7LU0fVhza8p69HeX7R0ngJc7eezx4rWwclim+zrvociA26yAai7IG9F2YodLBVJh8Vt8kp7GtZTE5Qz8qUTo/NY/jZcbDWm4yxtDJp8ax0MygyL0ukMp6makU7vPS5Aa75u86Gcg5mUdS+LjCIgKB2w8nOymH96f6g61YDVCBvKZ0iVjilYzT/LoGkuX64GhZmpFMFc5Zmyo1AFJP1ZDvaThE/J9OLvlwGrVR8+xih/le+vSgGUYXZtHCM4DaAkgTwNJVmBxpRjVhm7DFDWSBpasdLBbQYzm4NOB8zPiGx6frZyXjNX84X3ZI+p8vqaE+U9V9ZFXiOpdLbO/kzPlp389O6XAasZi6mCAnk+GwCdSmLoZaCMP3ds8pxWg2Y3RRVYDfDIlXVM4F5d4xlkyteqAjMvAD8md2tlrikQSUBWXt9pHQuipgA8BX+CjSbPqg2jjgOS8jhnQEvAMuxfCVy8bC4zmJZLdbOmalUj0fdmYLURZEmswgykJd1XAZU6PPnCOJTjWp1HgQqT7d5DAvASAGkSL6RAgi5TNnXCb4syuyir5Kzy51SUCaAe4t/6s6cE552c2ya+DOQPrd5SmgkbP8hZogZ10kBL9sPsVG09lQyi+A1lfTahCABTGxkvVUvdPSqxQjtrsut5MQhbZRlpGRlhwyTKL3JeHDKHO5AH4MdEtZDVYj6HFVN+tvvPYN7mVIu8d1y9eXyysDd+noAc1wi2KM+tIoOgQGk5wyYEs7q0SbXAtpzzqg2sj3cGZepgT97D1bny+238jwyM5X2ax6lmGwV6/fxYy4mpmF+Tmzgl0N5nrsLWNcvRsM+q50p1Xx235utXOP676njk/eFSCnsU419GlP7tYVJLdpWMbde2PpNJ9DK5HuOhjFTJUFWOSd81xXGp94WTl8YhJfHSfSSwIc9DfHLTWRxrLs6yF8/nhids+n3VljWcy+W18vw07Lkm+5bm3iC7/tnVz2y20fFvvqqNy8Kv5rmz5Ei2Jb7WGKsmG+CZU54JYddiWdQ/txFkzNIVjf7Id41Tc9D/snXScAaU51A8V+mTBEYV35d/UtlBiiNLvyP2cX5dCaymV9eTNWle0/NVz5/4+TFbovm+qmOTrlV/Im83ErBxP3UIxYo8fWul5rYBpIyFL1Adehu5qem7t6Px7Ts//zGx+1zx5ZefU/l2P/RRJT4tPpmHnTcTySq1JodpGPTKtavFL3/588ACPvnkk+L3f/xTsJP7ib+NG0ICD/P29ts/jGra2199VTy4d5fvO4M8ZFxnaC/gq7yZ5IhB9DKHIOgY99ggVz/as07ZvjdoBtUKU/AJ5fQPHszwGQJ3ElesOFsFG6CRFp2DTlJZSwTqyAbmEmBqblZUAtA1pEhg1QqDsI8ZEfSeEqtekpfxqOM7RAw/NXUWjGA0/H/Xhb8Xq5Hc0s/vN8BbHj9+hO7sdLGIFqiYwGX0NyVL7IMhKNs3ClHtzPkrURlsx3YrgSW1BeRrzB4Tmqogks9W+kaxvRIA5/2nCgv9O2x++ICJuZpWY2K+Blfca7hmA9hMFRfxQPF9At4DJ7C6I47VsqFgEDDSSvO9wWnMfrZnZdXv9h5L5yzdc/bh6mdKbtwW/nqiu5aSQ54/ArSJZiCalDZU8guTPC6EO267B3D1NqDqFx/+AeLMN8U2xCMrZV9DfuKnv/yzoh15QNmku4KqHM7KOMogNB62142SAsaG3WAr3eBSRzafp0fLt19/DRP0DvJtS+BQa+BlqzwrjbEA0y9evV782V/87/S5uF4sb8A4pQmxPTfaiSOjehWJTeq8i7u3P4t9JEBrLHjq1BS4wzgSAhfANU6DqwCu8zxr+B4Cq1FJE/NXedZYtfKJ8XNIYjylwdsRYK09jLbRPfbZH3xzC6YuFbQwx9uCea7EE/gR8gTnLl8rLtG46vUf/BRA+DrAKr1CkLCzcbFaq8pOEMyHH5HWSTk/eeV45oUBKeOv0rLVrcuLcV7+XbONfdn5HL7Af/jrv3oukKAjc2SjIR/WrE3oiCYH7ilNrDZW7hdb69OhMZo0KSkp5QKy29QplE14aLvPsNGCXYlpIDCkATIr46IVRFTAWUFkgRHNmGzVEy1ojQCqdqKxmhQnaJwC6CSTc5HMyII6pBzmgj/dXKOPLIoAkZMkqGHTGwdMpqgaISNDg9Es6hAnc30LoWgW2B4Gtx20X5S9i/L/ju7hYmvvOYi33dW4D75aAX0EbwSegsXLYj2SnYXG6L4l4hjs7Y0VgJdFWHaUOAOEDdgBHSbZhs2zWCStsuxgeWpcvY73puFzQw+FVkl3MBFlaC7CALX03U1sKXg/zaME8LwPgaJtxmAVpuEaYNUqIJPLxC59LTblAvyM5j6lOLrGSpvkwaLhsclUhJEBNoR3FVo/zoG6lqGJKSGCayWmsfpgjFmUXiUj5udv4UhpUGUEBohLpivpJ6kJKTtOZiRNhbj/HvRfPUR2+YrMSUgxHKGfSeYLFNosaArqTqJNM0p2bIh7ItPBBlPGQLamQK+LeIA5FEBW8/XuvftkyRaCyRk+Ig9qky8ZmWrvdlJivs29zDxeQNh5J0SYX3mFJj6wAS1T/+rWtwB1HLYHHBYIgjs2guC7O+qhbvP6ZzFfY+MDHKqUunOobW7Chmbc92z2xT110Nyrpw82L+OyBdC3vpacKtecTcD2dii9205au2b61cWVoSkAG+PN4em4Spu3vF9mbjLSgrtqc1p6QjAE4Odcuy4cPYM2368Wj8Cg2rCbGFz3okGpZRoyaQeRAVhFi1VAV20ydWayUTOx4d6RsSy46veC5nas9JDVBrguo2GGTWawO2ZxNWoGewLAJlSi0ZzdItl/AugejzaKmzxzNtbjGiyGOZwUs7vqGfuzLpIZXneCrpoTlLh4qnyOvot74ixl8pbd7DP/X9/+MkDELptATY6wxymtZLJl7gqar66QMZZ9K2MVS5ukEHhOxsDrCDiq+6ujYcJHx8TkjQGaazkzowcZg2Cn8uyyDUKTjxf0sZevXLkcxlhQd8PSd5IDstO7gnVsZ2U/rwX28flg4D8hm7yKwyNBaBAJkvNncZrI3g4jcs9uC0brA5pNmen1Ga8joTE40EWJ/hbszQ6cqSsMx9NgTwuIzjxeB6h/wjqFAYvG69s/vMk4HSKNMB32tg9WuEmPDdi782SHr109h2NzOsrtDXxt+jdmczyye8+fs6dhK63TjdmGel99eQeJARkVzD+2ugVtVIHVA8qL1tHssdPkMPq84xNnQ37lSxzF/v5WEkVIYeCAmuRSnkUm+BZ7TVa2TPGTHOC/+NXrZBKvFP/93Tsc+HQ6nfpe6PYM9R0Vq08+K65dHABYpfPqJgkFNGR3D5A5IUfz9PkIWUY0igdvFHst/cWOgAMJGCXJtV5cOjSCSVzG+XGgAxROELOk71Q6WzkzbNDvl2dBcrkzmzEdj82gR2PwlDz+tCfTgZwD5obgrTxpm1+TX189iGvvF6iJAKZ+hOdAqVqKX2cV4ISVJcylF5Ycu7IUKd4bpjQFxN55LietOgBVjdXjgNUqy7V6/zqq1fLRcHUrAXAtFjU+L8cpP1nWK00Ob3pfut/S2SyjpBRoJ4Ai/qQ66dqYJ+c4AegBrNSug30K1moKAKtl79XnqQJvqYSzDiw0ywdkJlAAfPUpavgunqH6Ex2oJlAgz3fzJeJOyzVVfcZm8C853um6NUCiAhbUXl9jn9TXa716pf6zKrDq59YC2P9JYLX5Oap7o7rOq9eugTtloJ1+F09d7r+AtuPtNXAjxibplTqhyn5kRtjLHNg8PhnMOMRoWnGRgdU8zi/MRV5/5RinRkMJkM1gbgbocrCUnzv/nQHROhBWXxnV+63aF4MoE/2uBfX09aUErTyLQjM+9rIsbhtS4AUHa1V5HgNU/NxoYCrjA/27E0g/EbBzlfCPDvAnDjnz9N0FMVsJrLaoRNqH+TQycgYbDZs1csKpbDJ1SM7rIQWrkczxNQamMkUjQMxrHnCUTzvJZ7ZBvhgh0F66N1188O67xcXXXilu/vjtYhm/ZSv6KuCbQVTwDGu3eQnP0KoslywyzlqlrzbwU6zcULdQnVjB0igBjZLkZCQj+VEGw9X9kCsEmtdfg+0o7Ujaj+mVDXNR2hx/lu1c+juxTpvXXLWiwXWS2c2+LoOpLwZeKWB/2Z+qvY73ZvsQ6zK2S/1PaXDz8RHzV/62+lxep3qelA9e7r30BtdW0t9NOuR+VrYdxmvGcl7H1yTCBhA+AIpNR8LfBVC1PDiPU5YpySzVvEcyQFI99BLeUE/axbxW5qZ5ThvP5/TbfL95/1eZY/FZsb7rn9F4P5UhLQf5ZcBq81jW5h3ihH6j1xV0s2IrZEO4Xh3Yz2uuZKhWJjPuPyrOYlWWz5T+nZ6pluZ7Yek0r7H8npcusqZfHPf+NMbl55ff+a8E9qYTqTx+k6/hzz23PSsDsEtLNwOptfd4rQBe87zlZ0yvdwset2fyuKTtkMan+WzT4yndg3iNvk0bvvoJfGVJT9OAUrvrK8UP3no1qiR3t5YhJy0QJ5wNPGIBYojx7NXLl4J08vjh/WKJ923Ss2WV16GkQrXYBSrLSBYRyz24f49KxjsRk127frW4cPF8YBp3796DjDEYxKXP6U0wMNBTXL92BbLDFIShxwCN9DDgS1m8DrQtjUuHIH4NAs4ae3peSaoxnrl2/SbxLD0oIER89RWNtmaJ8yh1HqAEemUVDIbYlyODcTeRYdIps8JLmkEkyOpGI2xPOEfJjsdaqawx4ztJSDJSjTFtOHz+/DniYKoHbCzOa6OBFfiGEi19xNpW1d6Jis5pYq2VOMMuXLwUoJcVnr0DxG3IKz4DUG2xMpiYOUq048OZNWIXyXdJc7V0HsM3SneXzyXvW2BVl9BzSAQjgavln2jUlWLncoGEYUh+q+tLFmcCaJNcRLp+2vIZ8ExUh7APNWmFtDbT2kvAYMLiPCfy+xPIWxvrbJsrCZoMoSZNT7/qZehK42SfPu6Nf9nLp4P3w9uBqfpp8fH7vy0WZpCzA3ca4Zy89urrxU9+9edRpm+CVV1RTnqwmjQ+PkE7i1BAlf7TEFr2i0VY2bI/H979FpxpPhpUh+wDt3NwaDXsKkDlFSQAvle8+sNfFqOT14onyMhtITMgOOmaMJHawXmv3OXOFrJ9xK13YWrfR/LniPjahvBnzl7Ex5iI2L5P2TjA4SPGXtwlVmQQLgX4JVLY4xj/B3xoDzD1GddrsUqe2LiAofoNWsVfffph6B8/hTCp3JFj91TNXC5w9tL1YurydRoyv01Dr7eKdWJWm3kZxwqsPovkc7WBlfOY5iBD8zWd1XJNpLms/zku1ovVU/Eb46oVf77hAr72//nNr/VeUnY6SpsshQU8tQTebswAk0/3N+io9zmTQ/DODUY2swRUczlVdJkHvLGZjwdtOyCSIs3+XJDFDI+ZUDfpOJ3nxifGYEPROApWmR3Odg8B+U6iMQnAKn3L1wr2WNobIvIYNIEdm9psAUgqAeCiFPDosCmRTpnAMA6ArEib+/SSiZEZfEg59z4o+iYTBy4Q2hSdgKrt6Po9fS64gKE6gSHB+ZRd142h67KEG0Ptl4tpcxVdkcXZYh325T46FfsAtRcxQhqiPkAvadjT0/eLZTLxygioI6oBNWsmCGaQ7PQJbAmE6WQK9KixuUnZ9CGLY3JyAoDqFBqs54OxughrbgXwawVQZgdwZwvHtYxNo2QqaNalM56CSIEmBbMFmclIBTjMora0WKcWACyo/YJ0GE61ci3BN5bRiChALPs40ftyQ5iUAVJAWGkAtTGT9mGyOL5esXo1NCfQZpmYoGs8G0vN16fch4fHHmN1gvKIfgC9IdiNln3LhFTawcownW6zjUnLCSK6DA5YloKInYBrbaylJwuLaFrOoMtpk7LUCd4xOCIr1onxPj05HGw6gcsnaLwKzQwOdgCU2s2wIDvJ3AHOPaNEup95V3vW0n+7vO/tLXMfu8VFtCpHRuxkyvOyvtcB6ux4aMf5Hpmu6EO2WvLH+rS7+6PHNFwA8BcIFazqbFPXlQyd+rCR8bfs3VIHQDz2xdYWACXBj6CWOpeuTy29eynkIaKLKvIOWB8Z4Tq4Bh2dANJXcABsWiUzeBonwINeFqN6rX6OzF4ZrxsAaI6d9yMIaqZTw2HmycSEjGKBVdfj0vJyHJTeowesh7syCwKn/iyBMunwEhj1nmSeKiTdjwMhA1fn2z2qo+k4C2RmtsYezBWPjSQnwPxQPuC96bw/IuupdIVi6TopahB9eeszEhYLrEV0QXGGbJJkuZ8yENt0mzti7mTAqAecSmCSFpzlD5cuXWTZkiRh7ykNsQWAt4OW6RH3rnNgMsHnUeNWQFe5DhncrjltzT7JFTWNhshUT50j4INF694XNDezLeCtDIOMYbPLFy+eiWZeAqvBhMYpOccaPHO6N8BljXsnGjAaoF3W/87eZvH1V3PFj35wjdeMhLTJ3Pwse36YDC+N83h+Gehf3Zopbn35KBIvY6N9xZvotp6ipN+kg+OwCaC/B9vUtbxNKf+ZM6PF669d5FkXQ8Llwf2lSGAMc8Btb8HiBoDd5+dhg9m/k1zLcs95Ooy6Lrvt4DkwQcMSQH+A4H6cItnYy6yNnj49X/cw+5eRfzK3hEP1JLR1Tp+9jNbOdZ5/vbj97Tfca2dxGYb4l3dIQBUjxc033+HsIGHRvlTsrH5YjPQxbuyjx8gdrG8CJnQOU86CPMWGmXfY4lM/KVr70KpyDgscSJJ6URhukC8IpPOjzhS2OztIKSucyoIiEDCmClA12adIDpmxb4hZc+a5DorVAsNg19SDsnx45gO1+cBtBtG+CwCK87UJWM3X931VNlQw/sPhK5nqpdMZzx3OZzrk6/fd6BQkV1oz7niVEGKOnUpnoAZelGzRcEL5XY19VYILNfCqdCpqgW4l6M9l+lUQuQZEOScBFNSB1fys8frKs0dzrwi4SsZTGTllYDUewWv5/PHe9Nx1MYL6ONQASH4UoFl5DzF+pR9Vnb/s/4QDVX5VnSWvV2di1Z2qPD75tdU1UB3jzMatvi6PS4NTVsYY+d7q4EEKAGqgYclYrf6+2bnLY5PnNp4tz0WzFIDrpPxd9R6rz5zX63Gf0/wsAThpPjTPteAir/NGYDXtz6TX6HVCS7mEt7/Lyc3AR/ZBPYsyYFF7zhJgqd5zvmYGZF0ffu8ZV33GfF95HjNL1dfkhkT1dZbBkLoD/uJa0IYlPVaTlUpw6etkNmGsy4jkEvtGeoFnh1p9bZybh6UhE9w8gtHRgmZgC/6v/uoyLKddbLx+5doq/RDsNUACrH9onM/ojUSwTUYEVoPlVNpGjWNcNoLWtP/id5k1FEl5G9+R3OLeLS3s49rffPpp8e2nXxQ3aagxdfNasWbDVteQmqi+QzkBg2f+tppLsoHSP1toqj9nrAcJ3jtIuFo5IiM2KjolWjRQ3NNGbbardVOWgfo0u8fZ47Rn0nWqLPK8l2QaOq/2KfBnVufkgLm6t6rrKTe1St20KXF9yWenvZPBpPqzVJ+nZjMDqKqCIo3B3gt7Ls6p9Mz5q2qjqmMRsQeXy3s59mYpZ5Gfy+fXh3MOXJMmxF0CuWGV7xFkDRZmAMspCVA7L2MQ0v9Vxyrdd92iJgJkpMnS6154sPIdtfMm6SPHVcqf+X31DGlYH7GeM2GhMfF1rC2LW6scZpXPSiCM/0vkFGOTYLXz47AX2CltTjxFuXeb12q211V7Xi2hj6t7ljXY3nw/9eRaHoPmZ6iOSfNZ1Dy0VT/mOHsd3oX3IgjiGIdqS/KxEgaRuovnOUtrqjEBWJ+i9KZgSDdMcgaa0nzm8cm2vLpuXzgfy7kod1TETnFx/xdVmfjFgKJPHhEfwXrbWJqDsDJIzGN/ldR/ZXgY3f+I3yAfcb0N4mv7ekhGOEv8/QlNgx7TPOgQdukARAt7DAQ5CqBKcoLx1c1XbhQ3+DIm/Qw7aMxhvDg3Ow8ecBb5gBvFxQvnizvf3qZy7UHIhkmOsKTZ6rwBSUbdlloDpkH+sqLQWG+Cpk+DyBO2UDn78OEsEoBIEFBtKRFM0tAq8ir74AQFoGUBkCTQl/ZB8hXNitXB7TQvAQ6WE5DHNsZcKJG/lQOI+MgYlxjyHM2LRhkLq9JC1gJ7mDVWJVTYXPpDOrevQCw7hNhj9YH9cIzHNyBwnJ26DLA6Xty+Ox1nzzAYz45NTtgrHeAO7fSVELSTXJSaECbucdxjJIuSf+tXqj2THFSCrDxNePbOtyQygeQSWM2yRAGulteJa9cWZMlUdO9G8jJV1XoOez2BOysGM77y3LGNBkjaulThFAT/EhRNkGzFt4l7Sj5AMvnZOS3Bbu43wcLls5bkkPB3+T9PzXZe00qs9hCC0Qfv/jNNrCAzcpafgrR0+fqN4kc/+1UxdOosgCp4gpiCJC09JeZJfMclBbeH9ywXj+7cBaT8jITBvei/MUgF71nWpuS9Fap6H9F4bYmKw4vXbhRv/eTfcF3AcXocrW+Dxbk1yoSJ8VTrSfwMv9hf7ei2bkL6WofA9AjC0IP7j4jxuiMhO4L2cD9rZJg9MwgOZA+fQL1C61eg22Ehicq62aXRm83hETgqhiHctIHRKW/04PZXxecf/Yl9DI5GpaQLwbXpGnB+xibPQdq5WFy8/kZx5eb38DdoZmx1jFJHJBzwNPg72mJF/Jj+JJvz/yuw+n//l7/Cz5ExqjObmTo2DAHooqz26QHg0sI02gfv0rXz22g8FWw/Fz5PqjMsCCNImGUBEouPklfKRAIcFfwBtBEAkiVphk8QTD2RViZFqviJNkpD6SRt46rB4bEoYW6VR++BwyRHoyqYk3YPdUHIKFuBSu+CskO2unpP+ZwjO7XzJb2/E0dAY6q8Rw+lwh1oXrYDwrVQYnuihSwRoOrOLsANi2kD4MayKScwmkdhZLooK7Bc3Qz9STRnVxdnGIMHdCVfDZryBOCwYOIwoJu7bm7mESwt7u3JEmNEqRQGtIcMldmspH2KLlY474CCoRGZDpcOQD7BmlN25GNBivy3cdM2nJnjejPofYbB4DpmEY5wcG2OZQmxTp4SCC4+u5qnbtJq5CaAoRUmpbqyOgYCLv39AHgAaz6fB8UWAtTbgGUtGDvBURs2+W8zZNKv2wG+O6F427BoiAZN3rdA7yKg3hrl+Za062xJV5d1OTQ0EAZGcPcpGyXkEWw+c7hDeXNfcZYGBafQKLVsTedMUMyNZnmR5eg6L5Yqa2x1hEdgYgpEC6YKYk7TcTa0Ty1loAQpWLYclEoJCAparr7MfT1lo7ZBc5uAFStguACQtLa2jRxBdzGBjojZOV0igd9F5rW9/bC4ceMMpdWnAb6GgjVpocE2DufDR2iLsOBtlqOxECDsAWSV5XjnzjRZy2kcUE0+96L8NIBwlnKxAAAgAElEQVSRh5GBU7ImShWglwMQNo0Y+a5sVX7XA7OxEwDUg8BmScoTJAFq2bGdrFUkLwD01LC8iObopM0dAF9nyGR9Q9boiXIUvH6YIEWJAwGZBWj64TjblRWDO0fnSXV9BdLVxT1kH1nm4Xqx0ZhN0Szbl0EuaHsaI25pVzSeY83KonF+k3FDq4W1Ec0KbITlE2sPomwkvS5KOUvwRh1kpTtMtshQ8Tm9jviJze88mD2eBlkzw7CTV9aWw/C2kCUT0Ozm2or+rwBgeqjJfDURY/MnNZ5l0SpvYKMOAf3TMF/XuIYd69fQED2pJi1rzGdPDduch5TokDlt8zSbublvDKjGx8ZZZ7Kyd4Kp2kMCQMdhfnY22OtJKuUEjhqHB5IBd+/eByB+ElK3nYz38GAX2eoxymlOw+44RId2h6ZqrkU6O3bTqA6Qvo+97j5YQOT9CV8+q2D+GZpiTU2hOwp4OkPXTZtcuUbV3TXRJZtHx2YdFvUcGr6LC2rYcdCMIRcAMGsDq1nuUy1fAY35uTWSPDvB/GxlLYcwvo4S+2SA6/ZRumMOZWERFiqM1a4+bG4PSQjWr+O3vDRf/OyXrxdX2A/36PS8hETB4pP1WOMtBOg7JDTOXXoD5+l8Mbe0GWL27oDltQMSVsPF92lgcri/VDy49dtife6DYrDrENvQCwgPI/45Gf7+U8VJdLQ7e9WVukJS6zQAMHp92FlWRvEMZ3afJlcFB2Y6IPl/KhvUA4jyutp/MjtLp7+MhJLWtrmuOgiZg4zjgDD3S2g18TkmI3KgGkdyGfTk7/N1mn9X/X1zQO7vwjEr7ztfoxpUZwcwQMAmYDUY+hF4lU5o+Gw+Wz2ozo5cDlYj5CidysxMqpW/lPuzOhY59qkyPiNIDEdV9lx6RQ4cq7FoZqXm32eIKbkzFbCgKX5N/mcdHMnXzIBXTKLzWF4nuaUpGI+sc2a4VgK3aqDZALTkz4m3xYDG+MTYlK5Xfu93MVar83/cmoiZqQAAtdfnALX8XTXIzSBPzAf/JW3Lxuvkua4BCjm5ecwabRiDcPjrA5TWhzqmCcQsQ9M0Dg3BfZrrKlOouuareyTfazOgkjVW0zykODjdSyOwatVBWldpTjKwWmVMNwMWee1WS/KDoFMLtNK6PW4u8ntzEiEzVZv3cHUavZa+ln+bnPZPndWaktoZKKgCWHn+02eWOtWMvUlQn082lAbM4MgYOZKFUcIYBowkPlJEnBHdJGGfRUknY8e5ubGErce2d1EhJBt1k34HHfwtXjY7O42PscV5eIYE2AUSkVR/cQbLOQ3WUDCI+LIZlmshbFMCQqLsP9aeSS3WRGhc44/w0l7PbvzOrz7+qFiG8fXWT94pBjwzrfwRLObD9ZNCDsyEFva0Hb/S5hlL9EB4RPnoFJJBgqqutV2kEMJnMBGGb2WSXkZTzIPvDrZqZhSVe77cF1UwMY9xMyhTX6MVG1TZf5l16jzkUu6czKoCYtkmhm+TWAgxT5mpWrOJpa2sr9W0u6rAWXXfNIODSeAm2/qKUWs2OvGiBKwe9+x5Hdc+19Es916qiEiAQ36erBGaJRCy/cmNmFJTqiRXkdhgzkk5SzWbkdZ3zFyTjWu4fU1vWJ26XWo+k6u/y/uquo+qz/zC0MSDmlBMg9Nsv/LYJDDKm8gQSdU+lfdmTIn/mMdBPzcanrrJeG810ZJtXxW8zz97wf7GPq/Pb5ZIqcxmzFeyh1lWIf02z1t1jJrH5tjzx5kp91IVzGycmwTBxWfzFYnq8gV+LxhV/ZM14KufX5c0SGP74p982qa5eZl9bn6+VJEUD5EqluKsDMpr3KQwigQdK2y3AFc/+v27aEkiUwUx7CT+9+7mAvEr1Y2CP/ZpAZuwMmCGJsaSFow/vv89qqzAFmYBVteJI+xJMUIVYz/Sdc+JJ62G24IEdR6Cy+XLF/D/YQTyfmUI9au1Hcaqw1SlWjq/srIUxKXUCNju5pIyqMSkYi1IG8qKEWNYgSphaAedVSsfu3uGovx/H8LGFriETWAliSwtKxNmhah2WztZls0LRGo7Algtgbxg9DpiiR1ZHecY97DTNqNTAo17IP6Rfa19HkOuTkk67ZuEG38vINdHLGIc8f777wLyLnlyxH6QtCHpo6tnAHBtMgglsxBO+mxoPUn1G/G4sbMNudvBXk4SF6rJmapDUvIpAM3SB08VaaWMF3cf+qraK793DQjSxV+JQBH2NpKR9cUbfkS5viJlGMS2BMQq1bcPG9LvJdw4V4J2yiHGZ0X1iMs3gXPBWK0B1Ml/ylYj+ZLlOg/sJfkx2b6UJ0DjXijnJXxj7x0b00UM26nEGYnUmTtfF3/8l38s5pCd3ARYPX/hUnH1lZvFD9/5eTFx7mKxxv3vCT4Qz0b8zbl8iFzjJmt3Bmm2+1/T/ApQVc92hCbV1157rbh043owqw9JKHzw3u9hsd4LecMbNKuKRlDopO4cQPZTEzca/pZ/GOPnYjRqurPsuojLcwLYZt/ryxvotc6w1x6m5BMx+Ws/eKt4la99AlQJZSH5qd6qjZO5zq5V35vLAKsLJIhhbUPF6WTvDlLlvQmg+iWyG09ge++APzi34hGOv/PTRf+lwbFJAOHXaJD5w6J/5DR+B9Ux6sIGYzWzVjOwmuYieRSlfQvDrx1Jz1j+tGaq8vl9nM9ZtXXJHB1n45juv/yb/xynbqbsRxAVdF0XFOAqZfB3v/6seO+3v+Zh78UGlL1lWbIl4S6MfRwkS8JlokXjARlGOIGtNhjie9mOuetbsEHZjNmpPSp1IoBiA+gcQZz3zLkLbEKCbsq7s/DynvqeMuZAsUXLV6DXWx67D1tQJKuDRQmYHk19dBsFXKUct6h/CgW/F6PgVxcLSBmAbr56Ce47e8cglfVTmnqSMtXd0HL0c2QRqo3yHE3CtlazYWSMFh+zkOYBLaZhza4E+KNe4wBdtztYPEcAIAeWswMymOFvV4w4mK+UutsIqwR5bMTjmEf5E/MiO1W22iAl7TaAEmiVTbaNod1hXC2FtuRfMNWGMQI/loFHM0myCCI7fq9hPKEGll3W+IHzZPd32Yya1y27n+Oou84E13QQcsAgE08ph23+9jPXAVxPYuR7bSQ2QFdywGadeA21mrnzlC4vws6V8ajDYTlBAjddHxprOxge0FlOPQ6MLh3VlUyQKWimt1utW77GyKS0A2Db+OD+/ekAHvVdzaJ5SN24cZWDiBJhPvPhw+nQ5rT8WLA9wEKMtWC9z7EPYKlzOExTpjNo68jYnQeAX0JvdHUFtgRCx13o6o6QSRPQFOxW0uGQNT401AnrcZTyj9Hi/BQHAsxFdUQXV2iMRgZIDU6BRcuhDmCdeijJAl1dAwiCOm93PA9EWZVrCI5bNm5pvSDxArozO7vIBEAkXiZDGlpnoeObmr1pqA/MoMoYj5btzyNj6EHk2Ar8nZk8xVjZZR32LQb39m0aTmFMTXQ4Pn7JRA7GOcGa4KeOXzdraWrqfKzTZ5QJzgHSy0B0LW2s0dWR16YDFMCd8RY8byPZcUCQY7JkCybKOuMkW1nH2vF13VoSYylNHMxIYmgX/H3K6qfihG6cl0lK90Mnl8N3eQmGbCn1kBxWAkTWZCqJbEe2Qa3QZHxdS0oB9LHulhY3gmnqASITdwznSKD0CfOTNNHaI1BVvF1gdgljb8MyJQAEt5NkAfqc3jP3oXaYbOUBki0mAq5dPV+89tr1ONgfmRzhgFph3gWRtW0yUnWuY6xxONQichwUb38MCCmoOjUJA38UYL8dpjJzaDBrtraVAxPBDGwB4DbPNP8YFvrCZiQ3bPrm3lZvaWpqLBjrewDfAqTOnYkWwe4H7Iv7D+dCu3WMRI6MWBuf7YZ9YJ+y33/w/TeKr7++x5reYf2eAQydhRG7HI2euvtkgHMfjLnloqcAoa9fv8ZYaOuewQRfKjZILp1ENmCDMiQZ347r4Ah74jLdH3tlILUX+zBg+3uHSFR10KTqAVnJqzhObxZH7aPF085BkhDPeO8KtrCjuEAp1PT9LyhJWSwuTqIJtDYTgfrGOhrBbcgZKPnSN0Kjq0GuR2UDm145hA0qEs6dvw5ge4Z1qs4zCRhGcJ/SlRYOUFlQSQ8pOSWh1hg1rokdkcoCE3Bm1rl2emY/oRL8NoNbslvroUTjoXncAfqygDkHP9VgK5W1psCkGlznoDLuhf95ViaAxhcex1jN1yidggiWMpRZBuXhdKaAvvzAeC5Bk/z5VdCq5lFUvqnKBuR7rI5BBuh8S4M+bHY2fB7nJwKh5Fc2XyeVaFWAh3y7MbdeOI1JM7Cay6e0kzGWx2AQ1dLdPA/59Ukvss5ArbnDGUkLR/0lDlN+TdxeZYzLsXspmFe53AvjWIIT8XOHrXKtGN/KZ+Z/m1CrNqRpXsv538HmLt/fsIaVUvDnFcZyBlTyM+RS35et/eq6yeNZHRMDmQp8ENOZru2aSQxCXy9jKAdZ6fkSKNcMWOVnz5/hueEfz6AExsM+kedS7rMsg1Edw7w3qyBDqnxIurjVPZ2BvVR9ku4xNfGpAwL5Xgyeq+NVHY/s65pY9wwLiSaeX6aTsj5W8eiraR9Th3DNFsGIfA98qAOSfVZ6BYsUf28buZxFWFk2TG0n6d3S1kuzFJhO+NwGjAeQIUwWd+KTXbpyg/OThBhEh5N8WZVkojcBq9pSK5Ny4iftpegyzDi2YH847SlTPCoG8OsOOQ8/fv93lNhuFt/7xS+LkdNn0DjDH9X+mvCvAaT445yJ+nBHnJsGSXs86+mpqaIDXyCAPKUO1PEvF5GAncwW7yeaXRgYG2jyiwAD3SNV+1Sx49VkUH5Jbc/7JDGvpWRKOc+WtocMEGPmfTruab007rc8v0EOCRJDAhmzTEX1s2t7Lh4mVl1cv7r+XF8vlOo732XcddxeOw58ysyq6nPmNd283wMgq+495tdnzc/ks0h08W99JDXW9T8yizvtD6UDUqIl76+qlEB9aurAWf2+A6VI4EcA7nWg51jbVDUsJdh8nB2s2of8llQKnOx3mssMBpY+QZjYevIql7snLcY6+9Jr533vczrn+nyxN11P5dmTx78KkjfYwPKa1Z9Fgp61nddCZn02jJceToBFjWdMdS1Uxy5/37weqvuh2eY1DnN1zMqjl/ELj6h8hsZGY3WmbZ6bNN71/VMb+vKD6vOVgQ7PgbKiSMJl+Tm1+yoTK/47RJ3CWCSCSwZV9Wnix9hf+6HY8+QZlamf/On3xcxDNCWpMN3dXi4OkQJoRWJKKb7TEFSGYK4a4wdjnrm0uc+NV64T289G2X4PTXfv0NzKq3fSmfZkyxFkCIhc2G8BKoHGOTqmx++JC6wG8+dR2UdcY4WtaybNnzraSqwRdxAHDw0qNbfNNSBZSETiv7v3HuJ7kxzDRp+QaEZCKohN/Fvi2Ta4hDHNAZV1z2xiaJPXYFVW13cJPZZ7Lfmy6Sutj2RBY72VcJJrOmJ3YllfI2NVzGCQM8m4KbHyrf7tixjTmPu99/4H5A/JRPbNQLpLRir3McQZZL+cp7BpbVrVNzCGzb9QPGbcZIROkOhrQR80lWt7liadWPdZMpmpGVf0JSmrF6qMVec5jonwkayiSE8U+zH2ewJTw4PiZyHlGOeIv+Nn2jwqf5cWn0A4ehTPaDPiU6yHAwgb24DXlukHqCoMa/m5mq+RiLQRpDYkVU3aayWNdnlXEWrU7X5ySrV35X7Iv6ut8UrSkPOzh/XRY3+XtaVinuZSf/zn38A6vV3sIAVw9tz54torrxY/eOdnxTmYq6uc8cAMkAUhH/Ix28SC08i2Pfz6NvHlDPIB20UfsoJTly8DPr5ejNPPxurYFbCQB1QXfvi796lAf1S8+tYP+Xq7mJiS2AIeQjwpWSd2WZmEcXk53ofK9cgKl2Sl7InYkXuW59whhl+B9Db38AFM8dtIwr1avP2zd8JfiTGzIiUmyr4r4llLxKk2g58NsqJ9OFpJXHSwwffZe4+oEF0FN5IFbmgjCU3fQD3ZLiosz164Wly+8Xpx83s/LoaQrVun9HGzlANwbT1j72TGagJNk5eRLAU/iSTNvw6s5nFII5L+VO3scb+vve4vf60UQPmh0pXje5VP+WBK62UbfvCH3xb/8g//NUqMNCzdli0DDKhVqF6q97sR5bewH9GVlNUYS55ZCfaBLKC4Kd5LdkDAKbL1ajfa2AoQ5wRBs5N79jxdtcmyt8JMU8hZfUvZinOAKDK51mBKOviCKIpB2/HeLxWhdDRlufVQrtTNIu3SibWzNwCbmZd2HKiWNsAuHNEC5mIbDNluwNXeATRXoUHbvErxW0ud95hUfdwODOHYaD/AyFPYsrPBWL135xZlsTQsQoNxN2QBMDCsgC6MUB8gk9kHgVXLn3LTKBk/ATazMMfI8g8Pj4YRSZ3WdVgoK5G9CEB3GJkSFwfjBTvOUngP/iWc8LuUFywD8G5tLRWnxgDCYMmpUeq96kCZmYnyHQ4MwatWgDsBpNERmW8Cbmhw4lQeMa+5VE/gyAye6l1biAFvw0LdY8zt5GeGyXs4CRMugAfmUOAzwJ0S4PEQ6scx6ybjkMa7ACQiM0iTH7suztN4bJGNcuYU+iuUPAvw7GPEzAiN0aBKZqCBidTyFQBQ14oMXll119GziS6KbOBbGI9pDILdSFM3erNNltOnJgfrgJYeBMpMnL8wxb20Uq4Bs5a1uQHYua92CEb/BAw99UFCY4b7HaLL+vh4TzExxppgnocHeR7ArkePH9PQB2Y0rM5efjZCxrMPxu8z9oXBkTrD39x+GIzPDkDnU6fPFWMIOrvG5ygBsePtHkDWDpt+HVBqffMI/RJK5ssxtPvjEXPv2vA/r2mZgo6h7G8PHwOqYcDnixcvAuCTaGCOLS25devzVNoPqH8GAE7JCUFZz5U+xkQGsIxT2aKTaHVOcID0cEAewGSR3r8HULlGRvbB/QdJ75WsUC8sXBmhJ5hrYyXh0TWbaLG+lfJwS4eWFPfpGlP/OAINDmW/dMQFVcNZ1Z6xwDu5roCvDpTl7ckYlcwcXqdz/0ytVQ70K1cuxSH+0UcfMV9rkSgYgKU5ge7nNKXzSwCzGtoB9HxHAIAFP/c53FOypysyxNEYAwdkC9DQwdKJ1WbJVDWzHNp42CTZu2pFt7FXO7APsjldZxcuTgYwfd9SCQD8HYy2j67mrmRzGegT4yOA0N3B+F7Auepij/3oh68zR+MwVOeLjz/9EvvxrDiHxMFpAP7xCUDfZ4iIc5hvLG+F/tzUmQuweJYZf9jQ2JvTlOjLgD9zFltEc7UHD+7FOKtVfefbB4Dp88UEEgJ9yIu4TgT1fVZZ3oLOF5Ak2YC19MnHn/NsI9zjaGg0b7AOOlnLXlPncY2st6zu771xE9B2BDtRAKwuFPceoOvKelxe3caB22AOmZNzHM58cTwGoLnD9du4Hw/0lQ20rocvFuev/rTYb50sNmCh7hddzNsua4vfYYcP92AaP10vTk+wbklQKZGyjX0xWdzRjU0FyHffPOXA3cT53dpZpkICdi8gbU8XWrrPBkmKDXBowqDHMe7og+XaqtxGCS6GTEXqLJo1fCJYCYBKpya8nRpGlp2v5kA8O/xVYDU7FscBZccFv/lArQa3ddAluV//KrDKa2rBvcy0GmCanLSc0c/XdRwyaFA9+LMLXWUnxbiUjkH1Hl/2LM3AavPzfZeT4TWrjK8kHdPgnSQnpfxRwxgbsIYbm6O0EljV0SuDgSgh873JA45xzc8UPy6BjSpzMICu8hOrYGPpLSWXqwRTqzID1duuPnP+/jgZgub3pGd1LSYHr3nMq0F56YA1vC4HnNVnrGt3NTp7zeBK87Pmz85jkbtN+7kxTxGApXtsuK/yoV4GhFTnvPb+KH+rrRyvmkCyaDpZBwxyI430PseqkY1Xu4LgU1nC7LnhnxrYEfcryyUlJl42zn5+Zpp5duXrVUGHDHyZKFR/z3/72tzpO78nr4EEkFAZUJESyKBJvo+0xvGHQ/fegE+g7zm+DDp16IkNkbAzwabut45cyKDw5qc0jrBiwaBWjblDbOEWbKHZB7fDzzTIWCJZNUfjwbfe+B4DeADj6j7J+ZOUkA4htTPFWUaiDr+2exibiq72M+RUjp4KqpYddPUbI0FRsrfdX4DdbQRBQ9QX9nN2GOR9+cFHRRcaejd//G+KDs7gRQI4Hc+40yDuyHBNWqoymQQoHk8/DIB3bBzgl/MqEq/B+kyloClpkuYrNZRLFS0pIE5Bd21t5f1ZmV9tZKo2SIBBeklY29hK6U+ypfqGzqXnpWvAteOX6zyvibx2stZu9J6wXJQL5zL42pL2nl3PJdBeP0dyMqMMrhMSEIs74u1UqpaApPhxCVIl5Cj+VAO44210gkaqn5nWWj1pVAdwU2zg2IT0EXPrMwko57XsM0TimbFpJw7J6z0lC9L9GE9UAZqKBa+MdR7/8u+YgxTQxhxZJxYJzPoz1mapnN/6+Nbf1wgoZlNaTxpV3xN9BeJP+U0sh7T/nIqcQMlrpHrtKuCcKrXwbfV5q2xNrhfjXoI59c9Ofm2Dnc7zXP6dz7oWEBG/TzIkKVFTt1tpV6T7S9ern/lpUX8XgHqc/WsGYavPnIYqWZwAUuKTY4km1mq5TqufmSTC8kCn+4vX15JOkfpO5155v7LiE8MwJTrS9VOC00K9F0CLitPgt3ZOD1BcuxGs1cRc1fhoSYy3bZDcjZ9uKfGj+7D3iNUfP/wGO8bnkKSyqbPr3Fhc0sYpZAmHBpXNklwD6Yr43ZjSqtDf/e53Eb/aEOvwiK7qxB8+dw+v8WPbAXz6lfVjj6zTb8A5FUC1GZQVhMb2xjxWeMqmlaUq6agHe2ofFCvXxmkOK3lDWQHN4rnzF6Jq9DFx5yOkBayetWrrKUCqR57AqtqqAqtKY+XETarScsRr6vF5WnWQyjlMAxoNJbWvks9ifadkkVV6k5OTEU9K6EisfKv5kC/g/BFMFpj+A6D1XUDnZ89gTnJ2GYdMAE7u0X9inx4mrYCr2/SusXHVIE2NdpFuO0nPmIuX6CcBviGL0bkTdBOU1eYrPSIzMWTytP/qjHOPiamaiDGxr+q7Oq1Skw+lHdSqSEKKAnkrWiXZuU65z7gCccYaMeKT+RmakN9DRu00Ug+TURX7DPAaPlloltZZq67NxAz2TJLVmvoHqeFZJiHjfjSQ6fys2UQTmCaRcta/xNbSjihh7dg/aR91EYP2cJ7vgLEtU5H6wW//Ea3Vj0N28hTkpFdhln7vJz8t3vjh28UmQOQm475EVeE0erdff/pJsTz3BOlOet0Q001QLn/pxqvF5MVLYFtIXmLP1V+9+xUSA+//FobpNDHaRvHjX/y74vW33yHpCtBP3xCTATZZV6Iv8AS+vEN7qMSeMwkJCdCY7SiSV5D3PD8ZnAPW+Raauws0pLRXyTni0SC8aQ/j7EmVqGq27uxCWgJYdW/ev/MFVZxIA/WwxiEV7SDzOQ/5a4Hniabd0bxSDBHcCb+lDRLOFUDVqzffCI3VU4DCC8ScK1QDoy8X+JmVOQnBjHRMbcW8DFiN2KriqSZzeLyv3myjYkNVXp//feIv//a/hW2KDy07y3lLQSkP9txh8Y//7T8X//C3fx0lSXbEdpMNYTjsvC6LTsdmHfBpgRL4WUrXt2B+JgZsykBHWTLBvOy8LoCibkqgbX7jwwj+WNIb5dwM2qkz5wGnzgYAaonTIUbEgVrDiVvAsC3QGGcVcDX0iLi3Q4AiwSK7iu0DIhToTnUDrI4CQAwDAAwA+knTF5FJzXw0wSwG9DD7h04jDH22GBiZLPopD7eJlgK4O4BaoYVpEygMop3Au7HWba0YDhp5rSwBAC4+YiHNs0AABMgqqB/agwEaBOjqEnhi4ctcXQP8aWNhOF4CyilD1Bdl9700qhLMtNv9Os+3KaBJR7a9p0oYoAHK68aQBegvG16t8zkPH3wDgPS42Fyfx1gDKgEEQnYI/dQWxsRyKgWFLRVwbagfGQYd1q5sOCUVlCnoprzcQ2QHYMZyfsEW2X3PGG8Zq1sw++x63oJB7KThlwCgbN5NFrBlCTs0uwmDEuUEAtd2GATs6UwlDpOAQDbpOcF8zMNYWAP0HFFflXHqUNcKsFFA0oNBdmYXDMR5MluWfcvEa2XuPbTMKI2g+aIOjQzSFcoK1JrV6AuYuXnVulxb3TRVGSCb1+shG2gXdYE+szDqfe6ji7qLnm8bm68HpoflH3ZwHBmSmauIuHIYNpUwc3PAddeiYdYaCYMuQOOpcxPo8IyFPIT6nDYf+/RTtHxY766tdjXDnpv9o6y+F41QS+Q1OswJHw8rGtaq+qDQ1peRJVjn6wgvMNTIOMC8ZidrN+l2AWqyJvztAPN/9cqVJC/AIW5Jyj26T+r0nDoFiAw7cBsm9yKZOJ3mMxwWjs2WeqPcozIDAwCBA+xd5SCGYHfa6X6ZffQlTaQiqQRgpuZZF4CXe9EOj2vIAdgMay/0kS1lSR2LBTENgmTc6FSEBg/GNJip7EEBV5tiCeDLxNVBrTnxpcFKwWp6r5lembmCxL18PZp+BAhn0sRma+qZXg5QdW0N5i+Ovw2UtB0yXmVaOI9mV9Wc9fNXKEdX1kPTmJxWWfMwjhivYJljEwSZHUfXaC9gadIbhpEp8xfbZPMwG9/pTyfnGjARJuwKwKiO1xjaTR0w0jdYjy2cHP/bX/wvZLwvoDf6RfGP//xbAE3sEKCwAOvU1GAxjgbpHmzxjeVN7oNnpWzGIGNjHd1k1oCGfGlxhazvYPHWD15lPe0ynythG9Zgtup0nTo9GkCy2kxnAWxl3gruqgGknvVJHLDlxSWemmYmMNp1mMxsCvTrOClevskYmghyD3ZRETA2dioanDwCXBVQN8mzyXo+JLs+AIvbxI16t/1cY6Sivx8AACAASURBVF2tKD6zmzFrZ52s7rBuu84VzzouFyf6rwF80piMwN2kifunlSx/y0kd2VXY0TQCYwJGKd3YXN+LZn9m8H0e8tVRWdCN7djdhtGL7rRl/6Mj5ygtmoq9Mge7unXsWvG80/Mm3POaU+IZH4FPlLGWDTmCGZMPx3z6lQdmGehWg410kKbS2Hyo1gOw8vrZucuBcD1yz+dpA2iWg6EAWUqn8F8LmNNnZwe5HsiWcVw4kvWDPLM9ax+fgrDSvasFT2UgmEv2I+ApA7lc2lq/Qvruu4DV/Pn5+fx3NfDMgWD+fZU5WHM8KmOXX1+9rgGC789zcFxJZxm5+elpTMovvWBdXNkL2q3MeFNWJMakDNhqn+vn1AY4IJ8mN6t5dOqO14lKN/j8quOAkBq+UK6hGGM+txo0x/cGphVmcfN41UCYiit43JqKaxuEltcsEafa+nQs8jzn9ytz0wymNgfk3/mMFXAg1kSFbdYArmAHqgBHtZtumsi8guvjXF1jgqqOQwbF8rqJcr+SwPNCmXW53vJ6z8BZswOd15w2P5J+SqiUjNgXwIhyMNKla2hOw5xmYDCBMwKaKfAVBJC4cFL/iNLTZ1QhXTh/Jlg10e0Yv1ltv+f2OSAgDMCCr1W0r6kLgTWqBtl6caiPjK670lE//+k7dKW+XXx962MkXC6Q0BuNM+EuTab68XGP2kmStfZwfybJLfDHLyaodft4VzJSotEp9rULn3FIn/dou/jwvX+KKrGpqzf4ulls4xfuwR4h3xirsFXAWAYq/yJEiGBrFb/33jdfF6eUMDpzBjYMhAsTv9HIogRAbZAVWr8lmuP1AAvSvq6z2dMwN45v1cZUmcZ5LeT1ktZBsgyC5CaEc8l7ZhhX92J+Xwa9XAPOu/OX9Vgz0Js/q3ldVP9dVsenJ2gC4hpeF+hlPbGR91m+t+q/a3swrulXnbGVX++1BU99/qhMY4Zl5zWv/yy7oi9nHKfvo8yVyd5st5PLVgf50udnfcfGuanOUwA9NRZXel0wVoM1XQfSysGJeywj0biMQFydqZznvxrwZuStvjbiWg1l9nXwNe/1KkCYQPkk81FrSFWCqc2ayxk0zGB43GMTGPwyUDO/N5J+XEA2Xf1+yhGtnYn5JEtjftyf6jM0//7/C7Bauwcj0Tgbk6ayYxIAnHanfMYMnmYdz6iY8D+3b8T7JTic7eExdjyDf/katXM9tPDrSGpyc+qgbNyPYKxrvQRWg1kf79EKWVWKRcOedlC6OoDPukGX8bvoVX74h/9RnD81UPQSA2/gw36OLqrVkDJXbYYr8UMij/FcH/7/a6+/ToXYA3oifBWJOvsuzM0mooyWUmBVktMw4KNSYia87TMiUWWTOEx255tvvk5MhP9PvD2NBMoOVYKeh5ZS29TZ9/UTR3itXchoW/jmxrIXAcOMux5RmfmYyjUrDE5COmtBS1Km6gEx5FOceiXnHJ+Qu5LhH8vE/ebfjlFssNrSiH/Ges0xUYL3TB4aM/vlfCsDIMllwErQqKyg2pd4yfESWBUw/uLzT4tPP/swGg1LouoDZzF5tg+wegj20NU7DJEIsgSNhfpJ5rVQJWrT8LPnLgTId2jmA9u/i5jnMprbnWAdVsP2cn2bA9uo0UPJlykrJ8gaTPT4eXrG5K+JLyU2qf/ZtDGk5CS1BX7FngYbWocA18F5NjZE5StApbI0jx/di0TmyGiqxlUispXeK0qh2cNjDZk8WcNDI+OB0USvBsFeEQL7CHEnpgeTp17C2aXbErracY4l/eVEEkg2KuagXLEJFDY3yWxaZk9Qvsu9rswCrL77T0ju/IE86Tax42jx/R8Dqr79dnH99dfovQMRhqTBPdinMyQuN8EprFbpp8nZpVfeKM7deK0YGKbXDRhH3Lv6t8TG97+6VXz0h3chr+yRkJ0qrr/5g+LCjTeI9ZHaJNY+aSNo1uY6gK0SBDayNwnuGmkB05AM00EPog5wqSOezWrzNsmCzI3MWeFMpQbdo9vgep43Nt5Sp9dKGwHuffo1bW7QGBrsbH2F6lkA1hFJa5D/lPdcx7+ZfTTL/MxyLZKA3FfgiGWjewHTG6+/Vdx47a3iyitvFpf5WkRyb8FG4vhBkhKDtRrrIgOr5bqJlVJ+ZeC0tDMZWG22nS+z73HFJttftcMn/sOv/w42fdpkLspUvqWzkzDfTTLqv/n1Xxf/9A+/Th0QCdaH6bQ+AgAwSXmyiL8HtwfGI/Qvv/3mLgsZsNNS+ojkzHrIZMR4CdxQ8m6G4NQptTjUOCXYxxhZ1izo2Y8uh13lOnroak1DlRXQ6E1APEtW9xhoy5PV13Sz29xGQyqgtreFUWNRrlKqb7exlhMHoOBdxQTgb4CrUS7upii4HjqiUb7Nhu7BkJy7Vkyev8rmGggx3D0m0/Km5wRNhyyuPUrF1QwVJDxxUoDmEAM9Tde22yxAPg821Qjs3VFK0Kfonj0E2ONC28DQ3kdE2E6oivraMEnwUiCuFTmACQBkm2WpdbgGG2wVViW/IhvBbLBI2jE2w5Q9q7UpYLazS0k7C3Jl+SGMS0ChXgxjG4v/ud3TFBem6DhATwDEbQ/uJLBuIx4BpC5AOwW0t8lWmF0JbQ4bg6lNizFRokDWYiox1qEkiwWwqjEUBFzn/lZWYMjtpqZRBh1qrnj4SNZQHquDsokuMhD9/e2sE8qmB+wITxDB/XtAWxpmUDc8hB4r4LKl8jYNUoPz8eNZSuOQeuBzjo5Ya1xQaYFxGlAJwCnRIMNZZo3Nk8yqjXIQeB9LHHqzZDoiMLBcT3DbMm4dftafoPAWMgdHHEwCWz2CSmrJwFwUaD44sKS8JVipAlVqxiwBBlsKr47JyNgQB2k/a022p+BY6vK3BrtvCZatJd37OKNbAHqOmaDwaUDhTkvnMTQeFtvc+zqHqOXWHi4a8KfS2+0qasm6JSnReZWxMvMWZeypOcUoBn6EbNRZghQZqZYzyGoc5WCwe/wWe+jevXtRGj5MoyiZru0g7gbXagg9pRmd+wRrxbjAmlQzlIN0j+eTEe5BJiA8QIZrnfmQpWvzruesH/eyoKrj7mHtuOsYRrMD5nKUrKvMdZtieRBaIr9IOf264CR7VsdEsNsT0QyuRix3RfZ48tBOHWhNwpiZBSCnnLybRItMarOZMn+d5whOAcs3MdzKCMjcTEYulesH8HpEaY57mLWtw6GdEfx/yr8txxe8FmR9xjNNnqapFve2yuGkhtEu+8cQUbbz+MQQCQ6ZGon9vUVSYXVF7dMhJCPOhqbqjnaH+f/FL94prlw9V3z0yUfFu7//Q6wDjbvNms6dH6K76IXo2Dh97zGJGTSHOMyGOEyGyZabVLBMVN1iGagFdulHP74Cc3QTpv5KZLQFs01kjcKeD/1iDkC7YFspoIxHPyUSarRqh09jg9RI+vSzz4vPv57mILTzZzsJIOwLe0v7rkTJYMn83WC+79ydDWevl5+5Z3oB302WbKAnTRFGMc6+OEEi6wSMqKER9gGJmM+/eVzce0yjw7bzxfkb/75o7z1DRtGy1r4yy6hdcOywHZRkKc3inG4CFHcjr9IOu2CT+VrCiTEb2k2S4wQgwgFr2HYDg8iQ9AJAK6uwhhb208GLxSHgQGKkJEc8tCIjeE5OfQ5JAi0IJzz9pFQHKJkS9SxmuKFRfyQzJDv3lTKdpmA4H6iZDVQ9TPP31QCuCtxUD+LjQJp6eBiQWHhhCUjLYCp/ly/KZ3odYKgf9HVYKj9bujOTD/n+M4iXAbfqcyT/tc5IeVmgVgVWm8G9KmBYZZD+a+OVf5+19VKDrjor7Lj314DVDJ5ZGla622Vslt4m48pxqLFqGp2jPD9R8tgUq7/M4QqGUj1+qY1vbS3Eykzj6Z8qZNtwzRQfxovzR1d/X11T6Tr1HPtxgEFtHH1dOS7V9RfgcUI3S7A5MVaPY1x915zl31UD/dpaqKJKOZzQ1wzgo84c1XFP6yXtv0TUbhzUvNYyqJoTdXkfpn0ic71+txkkzcF7gx5rZUyqgFd+fllNXtumkpnVF/rHTezE+qclcKva0MfPy2XEwcpiYg1G3IemgGRQncSeHuJPLC88JvgriiuXzuNv4v9EGbClcVTnMFYG6TaHnXk0TYMKzkPK6exe3QsTtBVf+dKly0i17BS3v/6Udb5TXL9xIfTHJTvYGmNw9Dy61lN8PmWmNog9oSxAWruSKKxiSUCJXYBthHGSc22h+OLjD4iJDotLr71enL5wpdiGMbWDDxXBi89gMCvrjofrx08xofrw/v0AMa+9epPEG7ppnGnRCMTPiv+rz211TQa2mHZoZclVrGIOhmKu0xrJ85W2WH2t5/WY10D4QNxnZiA2265qAieXgAcoqbzWMfun+WfV9Z+fKRI6MjQjvsqM3PLZm86VsFflYzeD/cclleJUqwR2VXvrWNRAQD4unockt68JKYpg7urzGugm5neWOPD3hsjKMdTtdtZCrFcDeF6mz3AaqsYyf59P4lQeG4xZn1HAIbobpB0edsw975wGvG/skyBW16avrhB5G575uDM01kGTPc6LqX5WlixJSQ/4jI6Bz5J0ZOvsVF/fXN0Sn+m91ljSjWfqyxJTzbY+E2ADy6zsh1jV6cCI0fkuYDU/14vvz/5C4yFWPaMbQMyEzgegKmEpVxN4j5F8iGS1oLjzmJJiCc/MwGr5s0RvLfdw/TCLZVqy+ZIua4Uf1vDs5fPWflb3ZLwHpUliFen3CZq4bjwzYg0l1upJ/Mc2FgwufmhQr2HD7nz1GY33iOHRc5SU9Q0alD/8wQ9oPn0+MI1HgFN+0qYEGvp0XLh8KdimVq4aJ+u3zs88AAyCeUrgoJTWxx9/TDywGk2ubfY0QGy4DBvSHhf2kHmF5lZXryFjh38/MzNd3KOLuv1hQqqQ67WFjj7PG/ssAZxd4BQuK7Up7XnTTwPaR4+Vx7KxnkQEngjgUjDV/Wec6thqWxNzt/4na2bXfqJtLW1O/QxTrjDJ+ImneAkZqVNTkM04b7QFnqnKrMnuVYt0kJ/fodP8738PeYTknnF/bz9EJd5vU2cbgwf7kfjmkKbgJ+ll85wKvRbA03HxDnAQG5sLIu+x7x4COtsHRnCzH6KZWIMApvFxNJ8NZmuqGIiK46hYSYkQiV/RAd46c/4XwDr30878n+Ds2+L+lp5Q6bgALkC8JLHI9bCyPBfEN4k8NrdWcrIH6cmRSeadatZlSBxiWMbDFzlXT3LW7dOEPaQLmDtjeXeLCJksSs9Re/PEetQchISAe0lCX7IXsa9jW6fvfa7aHzV4+eVIP8QsgN/pb78svvjg/eLj3/8LlSP7EH/aiytIAJy5cBHS4alYT3dJWkos6oDlex4w/jySP+PnYKgipfkcEtC2eBmxbI9N5Imt7nz2SfE1sensoweMdXfxo3/7Z8XkpeuwVQGzwcRkh6qjbtL28b2vkAoAtwKDiJhcEg64UC/ArRqnrYyXcg+HPKekIL+MqzsihpdM9rS4hU7qzMOH3BtVm8SjkVCganFtbY59swBuNgvACjFxg6bLEJiU8vDksYfMKnH4NJrDqfrd2Kw850PCqCWe9Sb6qpdgrvq1Cxa1Rk+TfUiBBwK+zksQKBNrNe2MMFjJVmjr8pmljQ87Uj+R0jTVz6V4d/P+OiY+yvMZ7/2PMFad7GTs/FBboznRlkqfgNo7XfzT3/+X6NQVIvO8uwMP0EBdUEdxZ8uANVBqjszMzAX7y1LmMLvRDMSDWa3IBLDaPWzyzFSwszoBznZZ5MsE3gb4gqjPAFQFOW2C0tJOUyvYpTKhjixhMt5k48mO62IlWKbqUJ5QoHobZhSluItPHiGu/xgWAIxOFssgm3YQ8EbNx3ZADIFNv2wmpO7l8PhZ2GAXi9MszGHEl9tB5J/buY57PwB82WUB29RGfc3dHZrR4LgebM3i3D4udlkczw83YQGiFwqwOkmZ8BHlWqvoj24CTq0urxSnKMu1NFdwrB3QbZ6mNYpgt8HK7TBTwpjs0ul7B6d1/zkGiuft6B4oOgEV7OyqTqP7cBcK9ebmE6js37IRuO4YczBM5/tRAC0YapaJrQAQzc2ucFisYPhg9HLNvl7YmLAPLMt27ix/dyIFswSZXDQ7sFbXMCbS8wV71CAVBFZKwINieWkjQM/FxTU2rAtPJ8QmDpRz46B5sCkDIKg6Sjfz05NDAGpm5NKGkpovKDlPeYMbR+fKZkGC7LJsZao+eMB4ksXaBZQ6Akxxk/bBtBR0tOw/dD34PI1rP4CtGRWp6wJMMj4FCs0cSh23tN1nMovmuusFeJKhsQFAvMpnbQOcCmbJ/jM4sFOjOmcaHRMAgr1P0GZdA/Dtp2TD5kLjNl0gyNjD+AkADbCu1MSZmVksppGpWAFIlGki+CcrwsMpsVTsRr8XurWCmAfWOph1jc2fmiGNoPkzMjQS4N8uOjD7AKA2QG9jvdokzmZw1y5dJevag0D0DnPxBAO1HmDbADo90vhXVlaD2TvIgWxGb8vg0OCHfbwJY3Afx+IAUN1kiYeQWrQDJAQ2ZEXynIcAvRquLe41Obhm6WSVUirAfcmAtZvmMHteoDJKcPj9iB1+ldrgy6ZbBqWLi/NR+m0ixnUmW93Xyo5eB0jzTwTF3JsAt4CwLGkdXQHUHp6zk0Mhy2cYDGhk/RxZqAKQfgnwyiCNNcy4yFzeO8BEhyxB6sCsgxhln675kMzQsD7jc4eKP//znxfv/OSt4u/+9h+K997/CO3g9XBe9OjfePMVdEa7o1zzCSxKZQG2NwRjz1FKT6nFqT4OaptyPCreeeen3PdB8acPPsHxeBhzzNKDuQoT6eLp4vXXL4TTZ3M72bhHOm2c0KcmYM2zx2UlmfDYRo9YhvDN164yB22ArdiQFdgkzKdOnPInNt/S6XFsg03AwdNOUkRHwdKVp5SKXL02FfP10ec4jTyz7KU2frfJPG+yz00EWE40ylzKEn6Ihqtz2oXz1MY+UDxfHapNGLE7m2uRVaSCKZrQafNPo/uzCdj5V//1n4vFnf7i8qt/QRXASBzoo3Q3HUIvOu6PRNTRoQLn9xi71eLyhXM4uAAEHN7qLveS0V5E+7gNzesB7KOOpY3JZE88s+EKa9J7OUHW+7B9CGsvMJD2mI+eWDVl6XCNIZEOSsG58LnSmVr+n3NfarTqpJfxXwSppcZqM6BVC/wqgWw+fOve0YvfVQP95uxmAoJKh6v50PZmBVUjoEm+WAKQIvQpP6iR8VK9Xmb55KCw7lbUg/FmEKL57qvB/XGgaXY2qsFq/lmVQZbv62VBcNUZaWD1lL+ovr/e8bZ6tyWTqnSGEjPY8Xsxui77NzcE51WnKX9WGr/Elm34pPKa1fGIIDvfq99hbGJN5pLQ0rVLblsKQFPJc3bkKtIV8Yrw2tNaLT8v5r5cvXUAJwMXGlKDTe1aAjpcL9U1nBiC5V2W9xtksvLFXjuAv/I5qiBTFYBqHqvjxqa6HmQu1GHidL/pvnzmxCT239r2DCTENeNWGxlMvjZrqnq25vuK+xZIjzGNK78AnPv7/JoMlAXo1QSw52uZ9BNk1O+Ju9URV2ag1FVslg9It2xvggRWa3dS2XQ6P/WNM6tQhz+qKKLbLgcEQUUnWfg1Oliv8/XK9Uv4pJvkrfAJOc+ezNDEAeD1ChUrBv5K+GwT4Kuzuglj9TQgQDsVYOfPTgXzdf7xnWJyAt+RhOAO7BF18p8R4LZ2jxc9o5exh/2YuQHbXqUEFQSE6JjNPXfiVw9j/3d2V4uvCcTmOfPGTk8WF978fkhCbRLoRDfnksGjXIw6+q08Yxd+l1Jg90nu9pNkPUtX7B1BK6p/7AZ9nK1rBgYz1FbbUA27L/2jbpfq67y61vMc+lrnSdBMAFEfJDOc60zMOhCb16I+g18ZgG22ZfmW8uurgGpek/k9aRWnhpf1hEoGhRttf6yb8sGbz4pjhiF+FLqg7u1y0yQQLoMtyX4dQmjwb/3jDkBD16Ha8QLfvteEraQFP9PnTms5na9pLdfLW6PbdgAF2g6B8gT+S+pI2risedZBANiucdaUVYVpLlJDtsAjed9JPi/Bq4a/6dkzmBp/l8ec43YcsNpsl6pjVAVWG8+P+pngcyX/MCVL6nqYdR3Z487smG/vu7Thee1VbWZ1nfp98xrx7RlYrTZoy8+QrpnZy3XgNl+r+qzVazf/vvn+82vTM8RmSpcq50R77Vike0v2OvoTlJJECZAwdCmB1NoYpMs0nIvVTRzXz+dfstP5KxoXla/N95fKd+OKlb/LdRaWNgOribGayGAluIofbdl9P0n6Fr6fmb4fpKtl+sOsgAusI6OyRdWWDajOQVLpwI/+7JOPg5AhgcPqwFZimNdefyOwggUaZD8CjDog5pP0Ym7amMuu6rvELEqDnULCy/laxS6vwuyX1HLl2hUqHM9FU+cVWHh3AVaXuZaVcs+V45A9Tgygr9EnScxGuVbKQRbpA2A8h389BfB7G6Lat3eQHdyA4EVCyy0aFVsleKeFCZC/xt6tD1kiFdT/COKm+U1n61NsgzF2sNSxAdpIY4hzNLBSFsE94ZkrU1Wihg2vh4ktZygl/83f/w2xNZJhLZLcrEgGMCbmFqDc3EZKkfj9KdWbJvB6+sE+JqaCrLNK7HeWs0qA1nPyzp17MYcDkKyGAO6skFUa8iTxjOSzFu5hlbjW5Jy9eaz69V6DrBT9eQRXUzWHQGA0MCNZaZw7T8xx75tbQbizgZnkkBZ+r4TBCvGpPUckBXnfNto6f/V1LFlH8XhmISr32pGiHISk5PLflOxhhawAogQ5zsNWcJojqosP7T9BzCgtMWR8ymEXkA0BqhI3S3ut/CXPnL4VmHRSj2iqzdrj3m5/9kEAq59/+B5J142iHbanRJdWM69hvyG3EbNPoHF+7ZXXaBT14+LSzTeLfcZuG8MpuBiV+uAGPYxNJ7buE3RVP3rv/YiLBsFcfvrv/tdi6vrNYoPeLxJ39Hc6Ibr0tT8r7n/zOffwh5BDHIB41smYdzHmPRAeOyEVWXIvFifZUQyjNeL0RG4RMJfU9tkf/1jc+vCDaMZuFegQ+MoAVbwnnu3wqOBIT+5CMJomHl2ISk5JnUrcGfPvggHaq2MbjEy5xDhF4zyKFnVoxk4VV5ACuHT9teICFTQtXTCR2Rv72pJI+EIGI/mQwdWUnis9cG2WdiysSP4xPrvzEbORbM5xtjPvpGpslOxewy5LV/mPf/f32E3p06E/Hw8Y2WuMkgviwbe3ivf+6e/o+nUnFkXSNEIomg1psxmbv8hU8+CWHr9IJ/sdAnpLzuMQZmIPDtUw0ggK4gGWqdWBxqhB/djEMJsDVioloG4oqeRPT+AMkuU4SVOpts5hmsAoD3AZoHGIg7s7NZTBwsjS2ybol41nYVJXu50Bj8hKAXY8/LZYhfK9RXc/aeAytASA+gAxZDLayW4VcMGSdjfJAA2NTk1eLEbGocET4LcCZB2RcdjDQbZ7aTuUfTfVNmzYLcv/l+4W2ysPi531GWgI2ywaSsUpEz935hSbGvAOI7oAnX+dUuExMlojbNAhGIcCcUflpIMWRNZF1mIwVmEyrgNWnARMHkKbZHQc/Q+1qdjQJzAIu3s0rNlZBDB9jFFUYkDm4S4ssOdcG31QFqbA1eNH8xjyR8wH7MhVunSb/QKgtOnOMBIJlj4rvxCZWoyvwJYsx0VYn8vLSCpg8AVcu8nwyNazg/syALFGnQJ8DA5sNnRqOwG/I7sE+GH59w60ewYDsK4TRvJQdCsfQJPUBmA6WHZiX0W30pLnNXQwxyljH2ZsLAtYgsU3i0ELZw9gs68P0B2Q0NK5Jwgjm0E3O2MH+VGYoDanevToIWD+TBxY6tUMkTX0MHDbJADeZkqCLziVlunzvey+LZiYe3aUV2dKwLYE2hQd11k1qLE77TYg7xzyBAqknz07CevwjaIX0OkA8GuTA3SU9T8MGKrY/4effFHcQYB8n9LvdsZOlqsUeLu77/BleXU47ZZuZEeSz7Ixj0bDTKmlKVMcOqcRm96FYbHG2u5h3p4RnPRw/5fOXQyh6BmyfItIYphYiDJ6M4vRLK0zWLDKC5hhW+Igsyul5dH77hEOl0OE3cOQsYcHOSxDu42xteTcrnstjJn6uo67BsLxnECHSCBwmTIaS8272e8ewJFQwZBGt8GyY7LsUNmpT7g/A0PvLckzAEKroQP71fnMuqiC9wJ6BtomZlZhCavxcpJ9IUhsllD7Iqs1wGm0V72vVL6iQ6B8QZJOcA0aDM492Y5mXMHUiGBB1vKJkATRtimNIcDq32oP37h+vvjqFuUHjymvRA7ARJDM6IlTgzgE6H32WrJ4CIi6U0w/sAQo7fOJUeRKYK9bGvLa6zfQvb1L4ym0btgDNgVbgZkp+/PslJqsOAqWfHD4C+T7jDscHIM4UQamHj79HD7KD6zYcVM2MV0a19DP2yc5Iqgs23sXB0MAurfnJBUDQ4DlB6ybieL0+Fjs7xHAcpnXawTeX1L6Mb+0xT7mGWS/Y3MXOLDufHuPsUIbicSIjGqzkps0jTLxJFNqi/J8HQblWNppaNVNI7rT4wMhb7HvQc/hd+bcZQ7o08Wv//H94qsHG8XExR+jJ3sV7VUE+GGsWk7ovG3CrDLYb0cSYAzbMw7T/BlJgy/QBRIYH5i4VPRMXCnaBs8UnWhdq8sU+tZ2i2YNhlQGrO1UaIqt9EgsQaEMOmZWR8SAOVbg6AlR/CZ8TYeyCpI0BOUlMNucrcwHbXMw1wy85eO1CsTmYKEB5IyANN1YNQivHdysoNxtNLNVkw8QEFh58NcP84SPJXZN3Hv2FzIQqJNVvqbqMFSfJ99P1Xlo/n31uTKwUH3m6jMlh6PO/K0FTaVj2Qyq+O9cnp2D3eq9VJlpVTcmf06eIxnzNRSy+U6MiAAAIABJREFUBBTTmJSljk2fXw02a8Bq6Vw1s5Wqz1q9t/q8lcBqCdr5cwOA0JFjAqLUsvxZjI3zX3G0/VhBhgwkNINR1X8Hq6tkNKfAuHQd4zPSSkkMsVROW/tZ+HAVUKf8PjNvw7msAZX1dZpi7/pmesHx9H3xojTWEfCWwGpeBz6xyVGZlBG0h7NcLukAbdI6jvXsOFRYHXby9d9KxuS1lxqf1VeDSTTfkhtM+RvPpQykeVbV1rSfUbLOtLU1UDWzY8rGI35AYqFqT/w+x0bloJeBvk0vOrDtR4B4Nl8M7TublJbNekL1i7MnQV8JRvI8sPGJJYtoWhUz978qlh5/U5w+f6q4cOEyL2wp7t+9G5Uply6hP46tbouGqB2cV19QAQPrhlK7CSpWLFLc3+R8nntA1dRQBLwrNlFF7+5kC4yj8YvIqJxmcEhOPTMw5XN5rhbkWp4TIPdzbndhZx9+8y2gAR2D8dEv3HyVYAr9QcZedyB01WJeE6ARDCET2vzYhlb3792nP8JUcYpS0nVsuwlC5Zg8gxMTsnEN5T1b3UspcdRktMsXNNqMuFptLWf74NoQQHXe9Qf8eUq85uSUFSjqvaXGrVXgLX+ftVRfJpOS77t6dlSfLV8nfqZJKO198+ur+zAxmuuKzc12ur7KS7vqCiqBsAzaV+2nzx8N18okv88vmKNP5p5xTKwGygBjun4az4SlpgRAHKjl2ZK0j517w1JlJLRVauomYPXQ10FikJyogNtJSQvEkYFMRFVj2W26tMc1oC7bDveF+zK+MmjrLxuD3Zo9aYxoa0NUBVarwKPzaeI+M9cdL9dKHrcqiP5dZ6MfFEmsyrrMPkPzHFfXRZV5bIPhxtfWDVkVWM1J4+p6qLJim4HVeoOpcm+UTlK8LsCP9LkZ6K+deYJttaRUrPASNE/fJzJqOmTSei7hz1ziXF2glR0cJ085UNkvCRsScjAChDZwLs+jkgGdgdXsyeTTLACqtKHKNegde3uy2hKwKlvRasIWwCgJAbc+/ywA1g3k+xZn7kXDJXsrXAL0vAi4Kvj/3m//BT91I+TKZFTKGP35r35VXL56nRhsE63V92Df3cf3hUBVVuvZjLoNwzeo5BxxhL1LJDIEyUeAESDqFEy9f/Ozn9CH4x5xyXycC54DSnH5CLJE3cNKzznGAoedxIGjEM/GaHzr3H+Lr/5wei4qOPeVzyO+TGzycjTdjyVbssFuxh56CbAa85iqvQRTrcowjsqxmtJyVoKqk+1+kakqa9V/SxaS2PGb3/wN7EOk5yCZtQPGdcK6sJR/gHhYwtrKKnEnzcjHJs4BhJ2PKuRZYrPHEO/Ule22mpKxl7Di2dIJWDk0TKUyhJpdYlcl6bqIGQVNH9GQ6SGsYuNBk3ajnHk2Whbg3LeJVyR5BDA5yxjjp8S4jx94jn3LnD/g53tFPwSvydPjwf4UXF2m+bkVxc6bONbV669wbl1hdjroNwFbkpjd6sV++ry0cOZukcQkegfobYUYOAlYTKk9RI+Trfyev3eJ1bhtsKvkA0rusloh8ZLL9V0CqeGZlT6Z6z+aOoHBjdLUrBeA+rM/vVt8+af3i1tIASg12QHgGY3UAV1l5IYvAk52Zupq8cN3/m1x7Y23izPX3igWiI+XwCzsP6OWu9ICJyA5baB7evuTT5EW+BRsa7S4cO16ceMHPywmzl+KXhk7xJDif11tVCrSZHnm/tfFl5+8BxGHalLGTVazDasmJs+CSZ0hRgMjwGVZ470CmH1UH0fDdXvHiMSxPmdJsM4iVbBHEk8C2CD42AhY0MgQ14EI+GT+DviYLO5ZxnYZQDVJUshePgQknZ9HEg7ZvZAqKqs+IonA91ZVXrr2SnEOzd6Js+fo+UEVo3rxyCG1sW5Owti1GVkiYupvlueW7ksZHoTUmWOvTWRAA1gNn/xF36M5NqoFmRXblnyCbAS5yn/6u99gWz0cEz1W4MEvG/T49fWnHxQfvPffQfgBDCz79ktGBv8FOEK2w2yGzVGeAZ7JqLK5UJS06iTFondwKNsnUFc4X21NwVHL0geGaBRkA6Zuu8qNoUtoKaoc1DYy7jJGmZBxgdVLsKlGAKyGbFPFhkYvhXJgO40vkX1YWpyLZkkyq/qZxFYAj8V5OnzPPwaEUsthPZwJdU1kEHi4Cq6qB6ueagfg6iCAqtoUalXIWm0HCT8J8PPcDu7BdqVUlUc6oCnLxiKI+zxfc/fQhZgLjawzlBVfmKIDmyX3jOEa+iE7GGYNUi+svw6YV4ozb26xQQQt+ExBiJMKJwPobADyrmywYtHB6uwZhqZ+OoDVbh1DjLid1Pb315hA9UQBx56uArQsscm2gqEgSKhTODe3WDx4+Jh5oPx9007gBCRsNCUBJk/RBY+ydoOADQzkNFoyg+ipjGPMBZ8EbeZg1LawyZyTI4CeI+bVUqoW9Lra6RjfSuOvHrp5DwzAwG2nERjGaAs2wzKZpQXm4jkZo070EgVVBwYoQ6NUoAUZhSMOtT0YcJa07cPQHdZ4Y7RDOwwQag0KfhK0lgkhC0+npzVAYIPEaD4bDSfs0KkGGuw7DkS1cU4B4o6NAiBxQMiyPcl7+/uHi5nZZbqNrwbQKHN0D8MjozoYK6zNLuY0MZQ0Xqws9ZUU6wZodu5dGwsAzt2AdzZXOo1RV0fEpgzq524CSAqWRlMGg2c2dxfrsAWwSraonST3AHNl36U0vA60G14DDHUexkA/2UGNtgfbEBnBq9euMcawC1mz22RKdU7PnZkobly5XBxx7x/96UPW9lxIE4wDqHkwLywAYDFvglAtBnQ6upbD8zm7BHu7dnDEUPYCjnUwt88pJ9cBMbWl7IX4Y9IzNpvpHoXtwu9lSVoeonHZ4H4cb5MqAwDZrdHhGKkJ7kOboCPvM9jN3jmZxaDbCMlkik2Z3APOQQjFl501va6sCtmNcyYisB3uyTVK7i2xaeVQi47LEQTatXa3Nk6D3JcsWVm0Av9KAwgYLixts2dkCyf2mDIaimdbhuM8C6iqZ9uNYPboSC8A5UjxxRfTxdwMjOMwwslGDZPhvPnqFId+0pN9Mr+GEP4C40fmjemTpf7KK5eKa2SnZdJ++tlnvJYuntjTTeZN3SQZQyMAsNGtmeA5yqdYBpZOmORR22lBNizrUsZ06hZ7FCzpufll9sVuBDFKWOhomTXWIWtt3SVTznjiaO0jzdHL53aR0ZSt+pyApods430afm2jczRCkmaHMdrjdUtL6t8C6HJ99W+UIVC7VtatWsbnL58tvrhznzETiMXujp2NfXu4v46NoEyHM+HbO163KF793lto950qvro3X9x7sl688f0fJ6F0SkVkzloacgSgv7NOh0fsVNtzwFzsAFNaPEDTdR/bvgOD6uyNHxXd49eKpS2eHdsSjQlif5QMMHc//7Z5gYehzLFcNlwNruNgC4AmMfgiSEzxYi0Aj6CogeVWD9pONKOwlcCpChLm49OfvYzV2MyUqQbb1fcf93PvOqk45ZO6ZHDUGLnpoXKwlVkvVWA1BRrp2cK/DqehDqrV7qHyKU2xUe2fVQAgj0Nm/FXfk4O8zBBs/l3139VAMY9hI2O11Fgs7/lF5yZPTgonPEOqwERDIyZf4HiUTlXzc1aDU+8rh8z/M8Bq7Vp5jWlzSiamv0vFray5lwCrOeqMtWQA67Ivp/1fA1bz+kj+eh0sjfdFDJyCr6QcnP40A6INY5GkD2tgU6ydCnjxXcBqBhaqQX9iOqV1mH/v35kRmJmfqZt8GWhXkdLyuaziiPLJkHNqfM6Yr8wOroDE+kEZRMlNqmrPLshW3pcfUT8n6p3Q89y3lWBEdewaQJdwzKmbMpGLn2SVVAdnv2WRqSTN8YdNw+JrtzkUSWarhrapHlmiwcohdvkMidRBfLP1hYfF7PQtzlHYKONTnM/tAQ7KmFJ+x+aMNvq0ckbZmEH9Bj5/lMTnInp8B1QEFE+38BVGQo/7Cb7xLqSG4fELRd8YQdQBEgCwVZ9id59R8piAboJYCAmrdMN+fJ+yTBkhJHBH6OAs+3AbIM6OwNHAIuYp2RO/7yNZ5165e+urYNJep3NxK+fQNt/LIRMwyUzq1NijYpPKddUIlgacXlmtzTu1vn4TT1xgJl0z2fQEyusvCrILmtkQJc1daoKV13Tz3sqgWy6Jz7+v29hG5uBx6/BYUC0HcrG+8/6q7sXK/ce+rbDLy8evAnJ5RKKeoWzUlveO+yp0QhkHARN95UhQkvj3zE+ActK7j5+XjPzc/CvdXwou0+g618x94FipgiSaysS8JqA8dHVNLvMG+HcAHcooAZoAMEVRZml7QxeznFvNTNjYdGAn2xTfuolKQKj8YTqz0u9r51nFJr24QvKN1+2J45KbkDmW2pGsn5oZfPkcrgKkzWuk+ln5jHgZ4NlsL5rvvQqsBtBSsXt1YLWURuHZ4/eOgUkgn985yOdZaTtjvmooZn5NunbeI3n919ZRXCf9Xh87Gs86P3m/lvNTYnFlksmTpVJOWwNXTbrEokn7LK6bzqH0/hLOTeUS8Syu1XpysWxSVIOivEgag9oaEaPw0coHCAA+Btv4inJme41wgKoVuQUJY1lmIn730vx08ZBmOcZUz1ibk7BMzwF8HmDfvv7ic2JSyqrBMyR62HDnlVdfK27CWr145Sp9KD4r/vj++8iwPCRWmAhdVJmqRktzsDetZrVXgPhHkrmheR9+ur0u3kAT884dACRixV4kArex5+IqJtRkvq5js/VprZRUts+YQJKN5IUDYtZtqtusrl14QqwL8coKTCsNAlgtk5GR8Iivyp+8j6o/Km1l7ayNBHDCcVL/F+P71ujZMTEODgKY6r7Rjkb/C+I3gVWZrn9Lz53HM3dDQu8E+3+IWOkUxCDt/i4yi8rPTFAF3AdG0NkFAYuYdIXk2wwxnsRLQVAJFqlC0aZRaHrTkLiHUnP7oVh63gMWJB7xgNjkFh3vJddI8jkPk9dqug7Omh0AxkMrP1lr20gzHHKuQvUqZiACzlLOvgY204UE2zjViRKRAoonnpS4JMj+FNaqsajsYpt026j40aMFyD+rIdlmPKcU43PiFiuHO5j3vgHvE6yq9xQA6yRA31lwKrACyIOh0uB5RKya9KRdv2lmMg+7CsylKvD0NcC6GqES9+Pf/TMM09/SbOqTYouKSFrXcM+QvgCxY1/qv8CSnTh9ufjRL/59cfn1t4uxCzeLTcZwkfVi0kKwvw8c6ilM2y/+8Ifi28+/DFLUpctXih+987NimLk6CclP1qnM32CrA96eIEZbW5yGUPkpWMN6SGp08txdjMHZs+eRtbuET3DEuiURDElHzOoMDTSHxs5AbbQ/EIQgJvRAKUlA1QUqbu7QNOs5Pk2bAHfPCUBuJQ8hXm3Ns+/QYgW/kiHt2hJU3aasf3YWWQ3i3+cQrAJYNVENLqEXIYtZuY6pCxeKQdZBD0ArTMh4ngFi3YGRiehVtH8AqROZACL/iOk9s0yIKdEgJmCyXgwmwNX4Snu3+c/LYo9khuu7rsGG/ycYq1F2EMdeKpF1kDU+Rxike199Ci34T9ispG8iYCpryqZHoUOlFqk7gw+RKZVEuQWooCCTCXFTetCazZgE8R6n9PUAMGBrE8FZwNo1ymx32Qwn0Nwbp1GT9OZOUOc2GHorNDlZ20RfsJdMA2ym7l5Axr5xQD/AuFZKmVgQNgZ6wnWWyEA8x7CZGBdg7aFJz8HuJoxRyrTZZCsI8nrY92PwxinX93Ay6zRHae4s2p5aa7MlA6DvZl1aARDbKNMXJOggcyLga1l+HxkTtQGfH1ASjwzAyvx9kHcZhI/j532U3A/CMpRG3W42n3ExU9zDMw1ybRfl6irdsfn7kI3Y5ucAuLZCO28BaC0AFgrYukofOAZ2YOtgHAWXdmD1qlGxuT7HvcPiPIS9h74q8GeAZJYDC3zaEX0bTVEX1fMTsC+h4+8C9NgY5gRZDzVoSIwkYWfYcT0AOgHSjQlkAegBknb3kXWDZfecUt4tWGrOU3RjBgSWAfoUHRW2Gxu4lzm3rAwAlDSGTczs/HaCjKGZ7K2tJQCdVcYd1izzIshqx3CdG1mhSg64UexMrw6qnfdkd1qqrFyCLA31OzX8B4yj5e5qb8iobKWZWJTdASyqjyyweunSheLSlWuRpVhAtuABJc7T0/N0XYRxK+Vepg/LVUCp0/HlID0APFXvxbmSgT0CI7YXsFmdTkvk52BY+kex8tMcyHus/VmyaGYePSQNpL3v52x8140N2tRIfYqhsnxEiQbZSoKUfqaAp7o5O4B3ikL3AeKqRWYEbJlzsAlgCrYDkipV0ElG8OL5cUD7UwFK/fF3fyAAm8HoMW+wENUkfUKH+Wkym2aW/HzZnOrXjmFA+7m+jAH3qFnT7a01mMOzXDoFIPsYwY0NmpJxIHYgMm7Wtg1jahMyX6+Wi4FtYjckBpAAoAeGB3E/DkPSMc0lj+l1dqU3ebHHdUNygv+iIzAWx3FuYzxS8woY5awNge1VumtqQNsBqPfIpAm0egCqxRryCkgXhC4YBq0TUFrpB9eScgYblCIKUG4DIHpd2bZmgdUBNkttwy7LRXTCkoRAZzSc+n8Ze8/uyq4jTfPAew8kkAkgvaEnRUrqUkll1L2qZq3pmVVr5tP8wJ6a+TQfZlarVdUqdZU8KYoiRTKZ3iETQMJ7b+Z5Yp99cXATSRVILCRw7z1mn71jR7zxxhvf/ejd4le//ISmH1PRnM3kh/Pj3XffLP7n//wfOf5h8eWXnxef/O5zEhGzscaPZNbz/eat68W1a5bdb7H5P8ChIutNQqG1DRY5WtTd2IKHDx8Xj56+JDgWiBYc7SwuTpLJxXm5f/8xSSFARpwo5VNkeXZTfmE5xSpzbxNQXimGAeZjG4C2zd/aySLuAHSa7HCTmJshoGa+X4ABPkFyRxD3xfRUzF0B0NY2nAo+t7mV7K6bvs6EwIYBhvq1K4z75KUJkn7NxdcAqxcmPsAuwD4ioWXJz9xLwNZd9FZ5VsuwzadeLIZe37U33yrOs+Y2Gd8GkwGsDRNkg5TWGNDpuA5jR/bWKal6+AWaQZvIhNBBtKGveLZAyVBjfzF67YPisG0MJ4lGLAb8lvnLmivl4YMkI4CinEhsZM695Ka8yvjMIGQCTzKwesrnFMQqWXkRABjMCuS6jb0maKsCq1XQtBqAVwPr+kApBS9eeyqtS6+nTfwk4E4RpK8l4MfbTYBovK8MTKufTcDSCTM0ve/EPYjzlkFpvu580jh7NUiJ4K2ELCrjUA0wq+NQBcPOAi3qHZTqmNS/VgUP4jprzyIHnV5theVTHqDW1d5Xvf5yLGzE5L3FMzH48qXyPfXXUS0JT5MqjXcVWD0LVMzHjmEsz+vfgulW1nqmBF5ioeZjxHFrSYOTv8fsKK/TY1bnWf49zRez6yUo4b+dLyWYewr087zlrMnj/TqwIACMCsPlrHVw1lyvf47V8+Ry1/y3zI6rAp1xnjKYr59bfm43NNkJ/rB92eXNQEAen+rcyeOQz5VBlFMOcDnvY4rH2k9ai5aCBthbOszRObk8af2cyb8nCQX9UBJGwZSimstkIOvWgO+YpKLOvOpgeKTstcvY29XQkz7GX3xy536cf3SUqoY2gmbknh7c/SM+UtK6V//bvXUHeaBpgpQR5LfeeONW8eAeXZllPzGVxvCr1/GLtqlSMACzmqEX/W6bJ7bTQ2Bjt7F4jq1tHLqJNvjb7FsEGFxbC+PeSUOXmWePiq8/+wO+wnhx/e33o4nHDpUvlvEHoCYPJexEYnrqR0kW2CBpevvrr9nHSPq+8UZUAhn0B+ADSGCAqXZbGqPUlKseJKw+yzTHMz8tfklTJy398rkke5nmfEq4ZSZy6KvHc1SqjGqSEnCvrxaonjPrqXqaPC/9d77Oqq5u/R5wFpBavx7CPpV2q/79r9jVCqBUv3/k4yZIK4+LsRfH5z6VtcpMXOexCW8T1pIYPJaAqqBRNKsK+1ZK4pSoZTL9Hkvbklg8cd1lMxhjQtdCrft4JPlS5Y2A3JHHZa5Dlwk/OCgEGvHYZ3lndPlO5Zw2Owt7mMFC76fcexIoFy+mfTJ+SyBptn35Z2YU18+pYGbydkEhJQ8EVvUFBZRPJ++SLX3dc3ydLxDzwzEqQcn666rawOprtX/HlnSyl+U9P71e+3T4y0neJf0x1lW5Furt+Fnjkz5zAtqeYszWjpnmUgDMtetKVQ5JMCn5IamTfOlbxIW4r6U1GTB8eW2pisB5E9B/8kXKKgabSeZGhTVWcenflDM6JWNirfvJpKPqQUxMpv3WmwoaTGkTEmgb1+Jc5bHIpLcwW1d/iJjNGG12+imd7G8XTx9RyUqF4wF9UxqNUag8FOCTOCNBLOw4ccnI6BisuBvF977/FyGd8ftPflt8CkCVyvbBNACu9vCznz5+QMys1JkM+ERI83oEiq4gh2JFoNV780gDaoccA334aPyNPNccDXskscgQdT4r6XZIAqOZtWoM10Z83AyR6NkUjbvn6XuxZjWZvk3qOq8NDI1VEZw8iOUUOq5qaDikeb3V5nx6zsZVkjpyEys1Vkch7PRAevKatYvGJfaJ6SX+sifIT3/6/9IU8S73jEzi9ipj11lcRk/TmH2HTUmMoLd/FLwE8gYa4DZ23mW8X9J7Ywtw+4A+Hx0hHShTVmIZ5BqxFuLPfWKZHqp7xyeuUHW7RAz/rPjy9tcBvF0gdpjg+mzW6zis2jcFHEiMxGe8Q2xrknIJXdWppw8A7yDLWBFiCT2kLm3KKDG8MWsLgGvW/PXZeRzjeCUPtwD39sFo2sQJOHY7VXttIJxWR4rX2JBrcPgqxLerNOi6jN1DMk6JRCml7n16Xs7Z2M/KPSAWeGnf0oquAXOyrcWsBmiSfeeL3xef/Nt/D61V5StawVGaGyDjUfUnyzd8SqpQbL7+l3/7n5EC+GExevmNYg8Mada+KBAWvTdTu2uQ+377T/9cPPr6dnEe+c03Afq/+/3vRlWuMnMhxBIsUaQkIcE0NYBp7K2WjaVM/ApUw1wFz7JR/TCxncxpwf55GjHPI1N3+c0PirHLt4oN4uFtnvt2EFTokWF1EfHfLFqrs88fF9MwYbfXZzkHbO/GHeaRyU/ieEiBrit7x2yu74RU5CyEuJcQxazmtqHlsTFhNA/Tqhyi3XqZnibXmCc0pQNwP4DII3u2o3comqftU5Gzx3cz1d9WuktwQlCW64pUYPLtNVvZfy5/VveatIyqdjrb5ld/VveQ2FPUWE2E+gSuNkvxj5T0Iboey8XtLz4O5LzZTJ9MTxwXN3E7TOeJ6gWebFgCTTheLMR+urBZNqzuYhOGIkBWvtXOsAGNDLNV6NiWraqPKH3aDHMn9GtL8RVAPiDQbm6l+x4ZgoHBCVillOoPXohFK0JtpkMdwFVL0UHn7ZQt1Vt2miVWgkgvX0wVLwUaADCkoI9CRbf5VhfAyjS6VA/v3Y3rUIvJLtkyRUcAeQVZ28liNLLw7Zit/ofNtywBQPwCcBXQDNDwgM5tNsxyEfu9C6DbACBm06rQ7QztSTunDzLCTDZASBuy+O3vTuy0WAUZAYJ4vQGwMrQ8+N3M8ybl28tQ749gJOzRZXt7A5bbxjzAxWpsIN0wGTphv7YAONuJ/ICMRgOgZ18/cgIjF4Nlq2jwLKVmArJtMBUKu3IDmq6iy6rmkc10+jBoXeqRspgLysl0/g943xZlZ1shdN/IGNBwC+r7Lvocaq02obnRjESDYOg6wI3lyBcnR2nEMEGX2tuUst0JRq8yBOOwAwWB1RF9CqNOW99O8DA8fI5/N4c0g4xe2avqrqqlew5NEDVqLWMSjBfQV9f1CGasQJXZGTdTNy03sstXrgHwIML8gg57gEBrGJt1WJICoCk7apaO8eW5ygwVbIpusQCDI2x4lgZYkiHYpd6oJXXqm7XwPMcQuxYYDoVRAgz1Qj32luBs2RXRToWhQ4Rha26SxXkQwY4NxGSeKImxghWemYNtu4mZAEhvBzjrh6YvS0Qd1gP+3m6DsxFYk29eAOBC44SK9x00fr/8/E/F/MwimpWwICkT7yABoCHfihL+VA5pyaT3do4mcdduvhVz2ut78IASCQKpudkXGOzDWA8dlFjo8C6jP9vAs+ztQ8gbBnMjyQ4lBFbRDtqFKSozNjEGUzJFJ8lyRsffRMqIJR4GjGQjQxrATCROgmDneshukNllnHS5ZL1qtCyj93oFEy/A3JkFxFbT5+aNGyHd8TklDI8fp2YYlqz4N0FWx11WqVleg4ZOnpc2RUmDFYyzwFvq5pyabwnAt6khGiLaqfRGR8yNfYxSeoPdVboLrsHy3oblaXCihvSVK+gBAYiurZCgYb4q63COBlLtrMuXZJFt+DSBLIVA8Sr2TDH2gUFYmJT/Kx24Bfj5EudpG0duAiaRzeGUzrBxm43r7t9/QlJoNuylgLHzXWBR5q3MH0Y2JAzefetmyF04PjM0B2vi2ahttISm7DEOxnns1eXJyeLGtcuhwfPLX/wWZ4xsJ2u1sRHbwv1YXrNC1lhw2yRFZIt5SPppfUgSvPX2G8UcUgx3n04DrH6Pje4acghXkUi4y73eZ70r87KNfRji9RtR5tNOJruFhNo2GclFkjRLsF/V3bHB1y6lNG1seP3YWW3l+hI2ePFF2LXhSx8Ua0d9xSJN9oYvvlkctaKzu9sS7G83Jhn/CV3DBkWQFVtUGVSfbGz14FN+xfenALLyFfFJYkrUgNUcYBigVmoI60HSHIyfHD8duz7Yrn89vydt0KcDnfze6rkSCJCD5+B6pPAmAvTEJIrtvnJrwQxMB4/XculpbWzK/TkDDPX3Uh2i5Paddibqg/yzAL960O11wNxZ4GoObqugYARPJfhdDX7rn0tuplE7fw5MGY8IyyNarQKEAAAgAElEQVRmLxk52XmqDl75DE9dr4BNXdCcr6H69xjz8ny+nlm8Ae5lYJXjBLhZi4pPSpID1Iv/4iLiMQgiZnzzdWBePbCa5sPJhKgG3SlALlk9de87tTb45ShYSq8HG+qD+VPz5ozzh8RL7BNKQZUBAf/ObLEa4FUBVvMxM+AlECRbQhmhs9ZglTmdX8+gak4cVZ9t3INjkgH4Umcx7RVcr6B4vJ70ar206tzO41N91nZQ10frwg4e4gt2EoDJNqIIia2ea5e1YoCaOH3Fna8/j4T2VRqc2GVZX2IPv7EB5sbx7hLMKhpQsabdl6yK8Tqa8XMWYKlalXQRRpHNK0M2h09fRDagC796HlmkpFdGRQINBq3sKiAhzC5sFR2DV4qGwVvY+A/I9APy4jd3sq9MPbxPs4qHRQv7zuQ1GrhSqcUvEdyGjEU02kpzNkrkGSObjy4TsL2EJTto88xJ9FTxzSJWYXxDO76sHMhxQTBWy/mVn/Hr5ncVEK2uuzz2/jRxapm7+7T7pglYwTNZZ2ry++Wcy2bRc9UDcJnJ6N9z06K4/nLO5jUd+1G5ns+aC6dsQnlzNaCrVqb85wG8tPpOM2PjntOqTPZBADOYp5bqk3iwnwW+sBVT9lAQUNb2bFoZxv7ufcXctrMs9yFok3DT0wmZbEOi9DwiQfXoBUAtr8VfosLJbuu6bfZz0Lc9JNaaj5gK8J+Y7Zhk+BGxjMVZTQTBsVuBtCsXdoDPaydpfWO7SIeN8ySl2co7WzKDqeQ7JyCD7SooFdrqqQopRqqSvKrOKZsb5/f4Gccg1nb2Xcv9IM+z/NnX/TxrL0s782m7mz9fD9SegJ7pHXGPeZ/Ke3uAXWmfqtnZOEf5Xw0MO/Ehvg1Mrb5W3a+zjTzZU9M5Y467nQUomUr/o4K1fM1wOsr/fS7hV50Aq2nWllUHfDBJ3vg+44REyPJvGVh1AOL5OggZWPWfNsNx147S9jRQGZJKe5ifS1JQiWWtLU8JgrjfYFenueP1pAo148IkBXZANdcM8f5zdFdfIHcy9egB2qnIhfC5XvxYy/yV8LJxrQzSURitf/U3fx3P7O6dO8XvqRR0zktc8LiCQSa8DvjbPgxZtVMFvjyXcZ7MT/8tGWieGMBbkqk6SHypnJ1jY0ybdU6VCxATcb2GLAE2uYd4YQAc4vmL5WKaqjDBMCsMU5LdsfAeBYvCwzw1hV8FVtO0i3UT+3VKyltiL1vVb2Msmw0pL2YDZsdVW6MOq4xR/9YDuPrzn/20uE1TMAsC1tQwZYyvwyJUKsSKTBmrxvI7VKb2oLvaRUxnZsb4fWMNJiLxkEBikrfh3O472I51SGFd4CSjY5PodF/j/fPFo8ePijv3vyEuRP+VBr2DgNaCyjuCn8QLsuh9HgK8+xxXUtfS4hxxy5Mg1KRqSmX/2hn7wWISbV3vex2piC3wj23iJeE6GbDdXKvgqsxJ97NDiHsS8GzALdFIYFlN0V0qQcYn36IU/R3wOsDGQxp8I+N4QMx96Hc037KBWmKY6/8lG6czXuYHSuOX1pzNfAEYIe08vft18Zuf/7SYBjdZgrTXxH7eCCHOfhXRpI14u6FBeZuu4u33/wPszXeL0cmrRT8xYI+ksAEIgUgePAXQvHfnXvHl735XvAScfv973y/e+fBDgGWkg8CztsA9vE6ranaJU3cg2rU0ianYR2aR+0bykmrDIzCAIbChXnCaLjAq2dLqoCoFsEAz5AGYyQK7B1Rh74EfED4TD9KrR8Cecd7Eh1kBUL/3Nc2znt1lD0KiCAC3rxeGNoQ7pSn1mdqZ99vEl4tIRS7OQf6iKbQMbVPSJutscGzlTBN+5RXIPO+8+1YQhIwPN6mA3+FZtVBl3tYJaYimXA0hJQqBS8Z0kP+U3rRaOEkKuIGGJauy5s/YBF5nz5MtP73manvAf/nJfwO0zTIAslUt808/ZWF+/ukvi2eP78bEiEZBalbZJZwbceN2gXro0GGIUi2zNnQCB1wbgn7tptYMmLFOKW2UCIVfm5htgqCCZBs4AUoDiE432pRFSr4rlgm6j4aGk1ig0A5zXV2woUZofEWJ6sDIBdikDhrMN65jx+NFoykWggbDDuB29eRcq4vz0QhgjQyVpdyCfxfQRNUY28znOeVWMsc0jBo12WRjlEOd51ugSRrxAs2M5tSQRY/wAPp/C+Nmxv8c4NcI7LQushq7MEOfPr4f3ee2Mdo6x3YRdHKoj7KMBiG+UDBuG2ClCqy2A4hKfde4yPpaFuAh87PH4lZAuxPW6h7AhYajgKrd3oqOaZdTA3YdbN9dQE8GDyMMs9NJ1Gg5LSXJTXRyQ7uwf+gCf4dBsQN1e+VFcbSLs36MAScLckA5/RwO+R7AmTqeo6MTGE5AESb0GuyzNXRsBYf2AanX3UR0tqFd2/imQdAbQNWS+4H+czTNgv07PcOiW0dLo7u4enkcA6UOLouUwGH0XD9g62QsIku3//jF7cis2AzpypUbAKBbNIKiax+MXjNfMlfNQMp2tBQhzRmcOox4G1IDAldNAawK+rtZJCNrV/LtnWMyKptsRAKrdL6PUihKpQgqdPothVbz06BnBeaFQuKWLqv766bYTWOqdp6HpfQbZCyfUfqvzqas1VHA1z3GxCykBlttYEFLsyrO7RYA0fN07+vskLEsaLvMOkCrpgeWJOy96D4KGEqOqng6tUnJHnpAsPXUeJGtvExzoVnYpzwcgN4OOvyOwlRhs2/nfYzj3dt3aXbBfNi026vsWxmmDAZznr9EyblrK0J2HNpuGgO1YXCca2sce50gxLkpzV/NGVmnOjKW1CsaLrA+CLDaDujquOs4vJh+jmi52r5qlJYJEB1qm1PhcKsB08Tmc/EiVHwyv2qrqKW7A/ipELiMYNe/zE6dlwgWebg2LnNTU8LBzdyGITHOGExlDuYpZ/zm9h0+uxEbv+UoQ5SMWO63TEJAVo9ZXRMyOnzLAIeCq7oeqQGFZY9JvkSbIAhsIzXv2fkg4KoT2SQ4jx05OGhl43eukINkbM6fH2I+2EBMEHuLe0PrlgZM6iU/uPcCCYF7zJUOyn5S46VHj5/ze3Nx89YENgmGtcEvxxoZ7UU24AqWkoZUL1eiyZw6rmbDTeioY6SR7kfTzg1dh2IZkNKgRcPf0bYPaxkN3ovjlJCSLEL6QVv8fGopfr791hvoPHeTKKGUA11pJS9MVNj4zxKil3MyvdFChp3chVTKyEg/QCbJBqUScNTaSfxcIsPeQaC/jTbSlWt/xWtDAMVLnA9G/txd7h35BEDRwWGSWyRsQgsbJwbiMGOzSpkP2VWcl0YCLMJ27g0NKkqBbNj19N432BQy232wrGEDDI6/ha79GN0ceRY9Y+ihcz0Asa4dS/6zJE0wV3g+qdFbLo07KV9zIzsJ0E8ywLourvPqVz34VAVqEi509iaZz1EfQNeDfPl49UBkBBlRFn0C8r36ntMMybj+EuB7HUiZ760W7Jd/qN5FXJPOdBmc1vsN9WBVgAkBPp28s/5aq0zOeueiHiz5tvGvjscr4FcJzNQfP78vX0MEccZUVbDU39MHS6DnBFitH7MMnlSvs0LcrP35zGdQC/5KR7lkjdbOUXseJbBaDmoGwuPcFWDVwwlaZYD8rLGszbEKSPU6xy/eq3NfoY5+GziagdU85q+b7/VzqPqMqsfPp/VZZeZfLr09BfKXDLMMnngM/ULfGw2HDADjcVZAB8euBFvrAZZ8rqyjmYLDpHNwAogm6Rq/sqZmvq8MJqTrSQuh+izy+XKjo9BqtLxYQR/8MfdU2Tm4bwQDgnyywdh3DNq9J/aeBfxRZZOcqO/Q8bfHMkWaoD6F1f/oLk0fRpSIOgzJIatDzhEwWa66QpLTvWITvyyaDUUjV2RbkMXpJEB9gu/ZTbXRENVHOwRNCys2nOqgUcX3iqbBm4AFF6hUAZjjs3MEWzJazqGL2oSf6U5sYteSPhsvpnEDlCM5ZvguOcAS1dt/+jrK6C4jjdTNfqjfsGcVC/5TanB0omlWG1PJCHULq35+VUGfPOanbc/JzAuABZMacg/s41EBFYw4z53QugS2lKXG5V6QXxeM9fnmTvAZdMtz7JXj1E3603YzJf7yeaNUO9tPbUK2A2UQVgW6Tq3dWDAy0SrJF+eeO58li5zEuZb07El644N63cYrJqP1sSS8mIT2uAIhvhZa4zGH04VU10u93Y37d6+IxyV4nUpE97YALWBbHzJH97ZXimEk3NphnM3gF0qasfLKoLazh2o/SCIOwC4+iABrI7GOEgGHSFvoj4afHumEE730BBTlOZJIPj7gFPTyTgH9UhfXeZ/voWpPaiX/Niw9Qz/1rHutjn+9ja/fG6tT4ERh9fTE+LbPOP9rwFZMipMEXkpAnCTH8vyPZG/EzAn8rF7j6/5duwanYWkzBTlP2c84nxeRrimt9RJcjWSggHhK0moCA3S1bLnGgnRPzVBeCcSWgH1ZS1TDBsK/DsZrAjrjPuPUCcD3/lLyPJV0J7w9rioYZc6GxPzzTwlMTMhrDZWvHTdBsdptXlMvO+ZRqmxsI+Axltkk/lkhSbXwcgZ7e59G19PMVeMLYiXsmcQNl2L/QE/xV3/1o5Bc2YTo8OjRk5ASMA5aR2bABlgT9FpYBVN4EOSsJT5rLIO2KAxUgVfXopJ7O/w01gnCGdWhMv7tF6H0myxMn38QT7DxxgMSWZqZw30QbibQkXz6fKl4jAzZMoQciRdW60aSJAv9RLakrNYqp2SA1HmMYrWlMcy2zcefGKsJVHWv9aeMzglkDARRc7PH3OBKGbIuYsJPfv+74g9/+JixhYiCbRDQlgwTfT7YPICISlCMykdiBnEdpRKmHWvAzB5wk37YmfZ+sWGYSRexkSfEvRcmrsFIpHEw1ZiSNZ7CdlxYJLagcnOInhgNAGM2tz7eNxlqdS+ykQDUVjZC1UlVlsQ2y/QE0SbYw8I5Y2MkCTgm5JQzsNLVz4gp9BHXdyF9oC668e/58xPE28S+2NS7lLJvQZw7phqkD4BRbGqbMvO+ocvFyIW3yENewKwNF1s066JegiZK4lUpcRDAqusppmq5Zsp1nrakBLaKc4TmOjG0urC//NlPiucwrDeQMmhAPgirTwwPLgYwL0Kn/NvWxh7XTTU3RJexcWJSiFn9+AldgL+tjO0iPY/u3P0m5CidSx/94C+L99BWVbv9AHLPERjJAcC3sgg7YDbb2HX7sDS3KgfK/APIXUOKYJM+GcpbduG3dIld4BMIPm+DZ61tEf8NjMFYvVkcA2ZuYecXIXzN0Vuol7h8SElN7tNqnvt3IEk9+LpYmHtGYnk6mqr3dIHt4C+1ow9hwm0fHHAVPGZ9FWIRJCYxMMv1A1i10kG8BxKXDZQnJpmj9OxQd76VsbFxmjhHC/iPTNVjJDWPIRUdULWtvGYrMWZDmTQWXD2KWEd/JT2F+uivPqaIZVUx0bHNvw5Y/UcYq4KJbmJqhiRJgLSxTT29U3z6+/8BggzzCbCzDafLkx8AlmzRNX2bbx3gKDcpg8C0+aMxIrVXXQ4o1x0AD2uAkYIMAiuWt0YXeRlkbPyCst6cicg9wdsQVSbTSvbEEnm7kO1SzrTDZD48InBvgr2HNEAfgKF6Cl2woxwkGZUCuAKBrSxk2aKjOJhSmJ24+zhhTx49Lp7QEGB1eTGYpLfeuEEGpAfWImAHcgLzLHyBiQAruSi1SZUx6AJoiw7vzKiQQmCyHgDiOmZ93OcQbMyxUZprkVnYoImApfca67ffeYdSYTQYWaSCelN0kJ+CSTk7B0hKWX0jzDdFgQfRd/U8apGsw7hbIROwBMCqQUhlPJhJFtgeoCh926FkN9FQpqsYGcBQs9jVjFSHcYd0ASRLQGbG7LAL5xomKZN/iYZeh3TnRkWVa6UbON9DvRgmFtIaxmsKJ3sR0FjQyu58NryRPbYBECMdX9bmvmL00RnPRjzqn1oSIdOQDosTl6Mh1PzLl2xA97hOdF/xoToBQAWlNhkTpQBGAMzGL9Chlg1mi7kzjeaKEgK9fUPBEF2EBj4HILcOsOp8iPJy5tYeBgDMhsVIs6QhwJ1BtX3V0NLhd54oJ2DpPWCVYswBXNssiYwax1oFXLWR1Cb3I9PRMXWO6dC5iEWzuplvl2lSJchnlt3O7q6GPZ75LJqmlhSorzPIhuNmqfC242OzL51RKemWeFxAY/TWzWsEW+7tMqktA1lnPTTCLkFzhk11k2eysrIHsLoBAIyROuiFqv82r1HuHzIANC5afkH5310A3LvMZYx6L/Ia+Kauu7Ul5voKrBgMbDNAlmVf+t4tbFg96LToYMgcV3N1l01og472a8wrgyTLauzaqh5Rq5oQgGNqzdgMI4Sv2RxbcZTVnBm/cCGsyRyN4B6TOZQVoQlyHQjWCGy00d1doLuJkvlOdZe9ccDLNdiUOxhvS+stszDw0lk5YB7Z6CwFAWo5A5SzqcveUUPH7GcP2UnL/mVW/uEPf4zki5lTg4VBMriycdWVVY/V4O+Ac+iA7+CUbBLomWiRzRrNzHTWZHlgA2Ql6zT6HC3T32aTF2B1/uisDPSPcdzl6EQpCNuPoHg75Qpdnaw3QNaJ8yMAwOcC8Fzm/n7yk19QJr8aTtnYGAkG2KqWVOyghXyOUp+x8ZE4/ku0dlvZPM5Trj9L6b6MW210D/bRDLb37RjcvXuXuTYX2ko6KDJy2hnfjjabAcJAEWiQoYs8ifPk+dQqwTT2mbnbz7EGePa9lMKosbYKS/glrOj1dZ0Nkg8sIP+2hdPWP4jeNPdmYCYQbYw+QAO/EcpFGjqGirWdLkpI6XzZNszapAnV8lOkVJZgxg7hNDJH2/qKLcZ8iUC/BVZ2PwkDs+2LSAo4t9tJgA1QItPXfxFgdqP47A9/YPNrKm6+he6SjhTZ1iMSQPtsxHt8p5JZfjJWCVh1dBIY6YZqljTKVsKxTgUhJ5taDlByib2fyo7m6e0y5kId+y1toMmR/7avYCKWwU0OjmugZgXYex2wWv187NHeZyXYPnndoCcBBNVjve7f+Zq/DdSsZ0GeBbBVr6UWt5RDUj127mofoU0V0Cwv5EwQsu5efGsV1KyOawRalWDyZKwNCk6ArgiqS28n3lN9eCkeTa+WAEs9wJGfQfVj8UxOx7fx8uuA1VxKlHzk9MFa4JI+mWZW+M8nBy7j5YgPTwXIcZzTs7AeEEjzpurhpbPEs0hRcnnjnjeV+50CcCqHP3XsSulgFfz5c3Pl9NWegACuUy9FECszxwx0Mnssnzvp0pk8SQ8+MQ1hx5ksMxiRLRmNdE6kP6rsw8xiqwKlGUjNz8731BiynEOWn+eQ4Rfnix0zsZ+iKVAEqt7LCYOxun4zK9ZjaLeJ1Iomm0tgo2Wl2sSkkUQ1G4szIo63TxLNe1HWwJLCVTXu0TU9Jtjvo0fBADZUturM06/xG68QwFPaSDL7PP6EScd52D5Pnjwmga+sy0awSb1+k6oDaNMNwcaxueoqFWAGYQaJliw201yjwI73T1C5MnKOCqVFJL5IdOG73HzzXdgtsIl4BjskDrfQiN3GnxmkcapNXt1fu5Co6kYKqwU//JPffULp4whlsjfxK5BkIvkbzWcENN1Zq8BHGJEEmAUgU2dez7Kdaf2kuXzK5gSTPwGLfgmobgvcRVWYklRJM9TnkedPfuaxXmR18TNprrPf8/4ExqZzhT9jlVEJTtTvLbU5ntdWII95TSfbE8NQWc+vsyX5WPVAmYf0SqsBW94jfK/X7u8xz+OeIHbw/L1vJdqq95UBkRqwFted7EB1XKvrKI0fe49rxZtTl944jaB+6eWz4v7tP8Dwo7M5khU3ro5RudNNWfUsckM2AkaCAh9+eOwiJarn8Hl38XPm8KX7i55BtCwlYuCv2HxYHXsTpZIQvFmD2zhvuQYTAJmqKCMRol+QMbSKLauC5BlsDTkHm/163HKfz0zX6pz6tn2rNkY1v6CcugEMvv6rfmxfeWcwQE/so0+7alvrgdVk8GLa1/yOms0s5+Hr9tq05kw0pD26/n5P7bfODI5nAk7yQRw6eq0IrCcGamKvltWssc+k7wDnys8HyzXMphM56OvBUvWYaV2k1+I79pqyfL0ENpwHSZEpgVIlvJvKdR2L2DSTnUnPIV9r0hsO0xC0eWMi7ICsk0hoA6wG+955ZNf4KAbG7u4Bqs4EWcXGVOsbsELRTF1GPlBwrgtw6h1Kp0foRWAsoWyd5f/3kWG5d/dONDS+fpWGwpBU7nxDM0FiCWX/JIVcBPRZAzjVxlvhq4yXpezuccYysuqVEOgHWLX0XnsW2sdc49SzJ4FVuOcpUTCEvX0+vQzAuFisAqYFH7dkqsZ4lP5SBICVrwCrq3NM2yo4VWOsJntljJ3BVQFU95GLFyfierWRfhlf2E/H1zvBO+7fv1P88pf/GhXBO+AcyhGOAOwlqbsC8JUqYwAuG0hvAHr67EfAYu7DPN3fgXBG1V83sWobZeASo1ao+rTZL1skcfCN4vKVdwDu9kJLfG5hmj2GczSmxpDbSAGKB/QjDdkGQcmKX3Ef9/RGAHWfm7KUU1QP7oPw9qPBaYx5BP7SwTN0SqjbHuQj4lSJW93Em8ani+AEHRDULl2mxJ8YS9mSFzCclZLcWJsnnumOGHTvkP2jYwR26GX6TFwvuoeuFnsNPcUOjZ02jUVlVzJnGpS6s1gjfKE0q2ueW04wML5iYa3KSQD0LtEb6Nc//6fiyV20f2ns1Iq80AAVnZMwgi9cuhwNArfQoV2A1bkOCW2NhuPR6FcpOUhNzqsGANodwOUN5nU/EonX336ruPHGm8XVG29GLCiprxFd2CO0SNeY70tgfC9nHhOvr/DcbPiIXFwvurH09Vmen0r6q1QtjED8kdl9QNn/DsC+Gu6tlN5PXHsbFcu+YpbrmUGWcJrKyjaey2DPIFgTJEbIhc+fPSge3v0KjOgZjOIX4FU8MypwxQujCaa+A3GoOJIAa+gJm+A1sct4lgoDzBdwJfwlpR8HqczpB3szjja+tRqyj/3GBN8eUnU7EDJ3IEshqIhMAD2BkDmyf5MVFLKdBcBTE1U1cSv+eelLh8UvbXbVjob9iZfSE623ww3/J4xVZ1pQ2G1gJZTEA9ePfXj/s+KrL3/FTW6lzCcZF5mqBwBge4Bh0YSIh+m/U0ZGKrwnYbABGoLxpiYHGZxDDJ/GY5lA3EVgtsUvqe69gJYCUmZxlinJtwnSGqi3nceUEhCIUhJg/wCq8A4A6jaTEPS5Df2oiyDll67ciuxGB8dZIbhfCYO2zPsoywINdyKMguQLYKwA7j57/KT4hkYzljgPU2Yu8j0GO66Jsvd1zv8cwxb6HJT0u/gs9800edl6RyxWM0pqbDpmdoofAlA5BwvMUqw1EP5NGms5lu+99x7Xd4WJ0QrAsEbHuZliEcB0Gf3YZho/6dSOs1jGALB6McjSslcoyTYztUxnPbN4Zlj66BguE66DbML+Dros2wj/7iwAwO0CdgwGYDPM59WcXUT7YnOH8uWtluLlSgPjuQ2w85JNR21K9FM5hp9rPAJQBPS06cK+z4/7UrsktEdlVAJ4KFsgoGGH1y0Ml+UFzQGC0dwJ8HEfA6ceZR+OdydzREB6MYzQIq+tA96ZrXGOANpxJMvoz5Ft6MJQGBBssIgWAV4W5tejnE5A0+yEeqvbGI/YmF1JfLqVpkv9A+3FjRsXAIHU0PJeyTzSPc6Sgw6YsG5gTvR95qhM5jYAwi3A5n0Mgced5zzLS+shDyA4lu9XVSiJ4e2lU2b2LxiFXN8ORtjNqEutFbI26pxukChQHiB0ZTH0djLHjsZzukhp+Hvv3GK+9WKAZN4ChqOP0gTFvg1wqQ9G8BJSB2rmLC4zrjt2gzfbfxFDcSXA6n2kEzaRethYn+aaH3C+WZgwxzCBbRzWWTx7BE1/bS8Yq8D/nId/YMG7ANXOT2BAMK462ys0kRK0cl6B4vN5OuixTm0iZomX96Mkht6RwKpgt6wVtW46odTfRGdohDWySAOvjz/+bRgSnT2dAxncVmzLkOnrJ1jk3q5duxwNlJYRyl5aoDyPxIiN5jY3Yfay5r/zXWUJBouF5TnYkE9Ygzw7S++5thaTKGyATc0HlIIMAEyOhEPz1Ve3Y2PWKdExGOAeBnE2pmFIz6Oda6Im5HO5hyafv8E8z9/3q8Eagbc6WwK7ZCXVqZNVb+nDjvq3UQ4DKzUcFhm8LQSnZPDIUOjGWUKkdvON63bLxDmSjcRa6ONYFymD/OSTPyF4/qKYnBgt3nrrWrz2xZ8+D7BSJuzoWG88DyVLJmhCtubaho2qe6c4uvpEArMypZ8ge6DuUip1lC1E8zca8k2Os2njkHgMG1L1owN9DsHwhcWt4rNPvwmHYZzMtwkd18EQYvKW5dtd0XXQaZdN1rYM4FWcIe3ZCCCpTuzM7EJkBpsIehoIxI/bBukgTbOxkZsksC5Gk7Id5uLKy7tkLHfJqgpE4Hirt8cEUDN2cvIydro/ypWmcAKPChIFlMr00gCrDUbqPkHUinrDJIeiK7ilpmxsForJCncfE/Ru8EHyuj6H42Opa5RtxJ6XAsMEkCSnPtRIA2iqBhDZaQ+X/5SzGf55ZQOt/h5MiDO+Tm2oFSA0f/YUIFkeOwfEcdXO3Wj8eALM1n+2yr5LhzhdfloDhcrrq95DPWiWz33qPRUc7qyg8swbd6yqTgW/R+MS12FJR6wFhvkAJYh51jgnHOJ0MHkWaBefjbisDJxqzzDrySYQw1MldbHyuDEfTr6q1+5f8xhWwYQzQcs6YDM9w1fnRvSPqMyn/A73rAiGK5/L+mbVca7ySfK1xjHqzl9/jekYyX+q/3rlOmNtxOKo3cPpuVkBWipxWX4uVeZe/efyM67+/fT1aDsTKzSX2gsOZZDIn6WCerwAACAASURBVFXmWW4gJNCa7Xa+9pCnqox1Bs3y57O2ZmJ+ndxTfj2PiwCMe4Fgcw4a8/PN91pdH4d4+hm0y2xXga3MdgzfxKDJAA15pWN8nlYSTZaG7qgDX2q5b7APz89OEwy6f1P6hl8r+8LH+M1XX6PXv4yvRNIe/fwjKlw+/M67sAHRQee4ggEjNBbUKN6/fzdhGlHeqpYquv/sQy3Y+KeU9F/F1zzAz3v89FFxjU7Ho2OXOEUHQSoB36F+wj7kgoesm0aCoTfZiycjib8BUcCqqHNodG+SeG6lCmZXHx//vlEWisEbvpnJt1H0wTetABL0skmYz7gMJG3gadBvysMEbuJJuYsq6XJ6dtQDUSe24PSzzs89A+gyZAVCLSONRGPJUs2frz2/ii02MafWeoA9sh/xBWqgY7ZngjqWE4dtyxd7GpSq2Vr1c6pr/wygK+xk2qROvbdqP6sAV1xueS/52vLrrg1JLP4e2vH42kozqcmoL2Z8Zi8Cj5273ldtQWr+cZrxncYp2YU0VN5TBrQEYJSvwDfDf59/8aC4++XH6FJSeTbYWty4PIQfQCXMzNO4N0sx7ecwOn6FZPKVqJB5gFZ7DwHuCKWiJlEbOwbwz5SZcFNRxiHJBqRKFOOMsJgJ2LPRmxdlQ1kS59HkqJQDyPYjM8Zdjz7TSDIABAXrsawQ8dqq0gECEBlAT82TSp3aErCNc8aGkmz+aeDzZAKftR/U78P1tjklg1PiLb33NGPVkcj2rvbZuJyUVKo/Z72tOzmfEdDpJHD1WvKcqvpM/i1irRiHVCEQEKZ2JqZlwgVqicwS8Y09uLwf/egEnlrxaoLSsU5rICccTiQGyiXms3Kvj7VUwukBriamakBRAabGTA1QPhpWld++4DONyoLAMVzjCWSVTKEsmXMhGuAaoMV4EhdwIR3EPmviEZCsWohTxyFN3P7q8+JPf/pjxLFWU8ra9L4Efn70lz+M+7jzze3ij3/8Y2iQCqLasPs5STCvOLRIAelkH8puFRfx8/3gIBfod2GzZueU7NQ1bG4bSaFLxP/r4AUHxmWAkBK73Bo0Q1YpdKE9ar+UDZpQq2m5B9vQsTgEKExSAK5VyQkn8yT8rBJYzXYqnrHAasWX8X5Swz7jN8AnCRrsKZcuXQxZvTZsjV8mrxIWYw+IbnrTTBc/Qw7A5mCyPvsgqVxDSkaps+cvZtl3YHwCUC5SXed7xVHevEXzZQhXu1TeHiENBlWOcZJVTJMuYq1ViE8tyD4ODF9EX/UNNFyfFNNI1m3xfmPCZip1xam8Y2OjDliJVsweKp0m2S0kGngGxLMDVKS+oA+Kc+AiEmmrYC/2kRgg9hbUFlhdJsG4w3M+DwFGfGrV6lyb7wEQjpwbC4are9jOBpqwxF5W3/aAW4hVCaweN1L12jVedA5cKbr4Pm6BMNJMnOZ8ttJDrVWlUCQVpZlcGpZ4Islz1R7wPGyMJSFpl2tYhQT323/5p+IujeP3kFkYGugirrxRvPvhd4ub73+nWEHjdB39V/vS7LM/b8AOneNen967D+6EvAFg/uGBsnuQhkjytihhMAy4eflK8cb738M+X2Mfh2VLE8tWKmS3SSjswladAVhdRW5SrKLDHiEkepW6XJl7HhULRzznAXwNZe92JfFJW5UEhobppRtvF50k1h4+fVE8J6G2yp60z3WCx0IAPF98+P67yAosIqnxJWX+ML4h2okPHdEcXdkaZR93wHz0OZK9iKfMvCZ+ZyzVbPcZGUdZnCuZa4gqcWX5xsaMhSFXMueVfxshuTdM5fXmHhgI51/daiw28H86qJ7s6B2FyUo1twk+9qDU2CrJxsW2U/rJtX0gbwZhn1LMUbXFr4tfGkIKoCz/V6dSQ+hmZle9r778JU1b/i0Wo4G4gKrlHWayBVVFlQXWji2vdoM0K1AaySjJhqlq97YeGZU4QGYUZsgQyVxV99C9r4esgLR5GX43b14JcEg2oA2DXJQ5i7VJyegW7Lc1utxD5sJxBYhhEQqqCq6OT15hMClz4s7tHP6CxTyFruoszuw6C0PQT0MxCOLu4lsEvJBdubqyEkDLrTcQ9r96KYzK7PQzgNWHMPQeAEg+j7JUwdVhFpRlzn2I7B6wiBeRDjArJrhq86cRJu8y7M/VlYXQxlIWYXJinA6tlM7CsptHFPkxzZQ2YHSpH9s/RNn0IN33AIU7MeBtlOgq4rwKs3ALJuLuLsYfB7ebMRI0Heij5IdMws7mNBvCU5pyOUnREUHXa4DFN0E5stkU2XcLS9C4NxthnqF5AYNVrdAeNFvUUR0G8Oslq2MWYh0jvgI4OfPiGUAdWqul46ah3mbRCjjZdEvNW1nBG2wUbq9m0YbIUPViSJcAa/zsFoC513IIKHiwLwsUQ2m2Bbp2D+fbA+gWlAq9HsEuJvMmjEVB1DV0VTVEOljStNUstcmTf5O5qFzAENkJwe8GJAxa2fQ6yFpIA3/yGGbnzEI4mWYwZCOuwAjcMQkAqMdU5XOAorCGzYDICF5YWA4tHbN1imcHrCrAo8PMCtJJU4/FhRNyFZRYC8y5dQnK6cy5GUVgAwNP8F+29TzMVjVb7NAu0L4Lq3mFUhH3PDfgcPIoiZLlEb2/w4mAgUKyYGnFYw4EU7RDgXTutbUVMJYNpeHYMV0DGOzku58ulzB76VK/wbgJmupY7wGubssi4fp6mEs2oBLEshDM99gEaRKNmmEM4wKC6s+ePIxOr3aQV0jdEo81MoerMGJBV3n2zHXvzwwdwPr0CzZIskgyRNXSfQmzUgDPJk2Cqm3ITVy/dolEA2xSjn//7qOg86+zZjXEbayhUYzg5KVxryh0jQUvV1e2Qyy8ARBfpnkTDnt3d2uUZ/hcZDA7B3RyDCYMrNTIff4CxjCMmm02GRtJmVHdYoz3uP8oxeBb/R6fozZsl/kne7RV4FjdLdat5XQmgGz4JQPIeaMRVxZA/C+kHrAnrnOZoG7UZtR05i7BPv77v/uR5rL4At1bS3zGAIMtQbmNfMGFC2zYvLgJoCh4Osi4q/+zRlOpBZjZApabaNU4z4eHe4KZpAPmNT1DH8dyFYFgO5AyVbnOluLZixeMNZ2dYYAUsD6XlnjvkxfRTXQIW7u0RHMtNv9Ll2Aas16VwZA9coCNdoyeT89FwunGLQJqmKqCtDZZ66Rkw07RR4iiD114k4ZUH3H4SYJxxhQGeAtlIVtLj9GpvluMDcp6Vv/VYMpunqMApmYUqSToHUdjp4NyEO4TDebdYxoXDoyyPpBTYU+I5gQCjG5g7lA642YjsZWpQaJMCZegIDfvj9JBs4kEvCWYegKQlcCqDksNsEuBYiIupEDt1Ff5a8auMtD3OlA1O6X1G+jrwMmT41WzmDrAJxqRZwI4Fd24FOSeDuKqgGS+pnxffy6gi/eFJtmrX2fdRzWgrGdUpqA1Aat+th7wzU5HdRziMcueSZHcqWA1X1H1OtJnyzEoLzvpz50EpIkwVjJp0oCk2ywPmAKLdN6znmEes7PAnbMYq2eOHcfP4Gqas+kaqjqpEQD6NCPhXDJv0iBFwFd7KiX+EnpxZz6pkz8mwObkeeZ/nUBBJ6BAnLsc9ypIWp2DtbGPauPTzyeX3+YxrAI+1XGtMkLzv7W1EXiX2og5sVC9jjw38j5b1UXNAFRytNNd5jlXBRncmzyme2Au6c7zMI+aYJRlmWnfxm+o6DXG3KwwWqtr3X2qCsT7eX/PjEAd/WRlVJVj791agmFCQ1GAoQ3seBOsW5kU+oov0Xy7MIpcE4HOJj6CjSaHh0eLRw8ewmZFpz9K7mykRTdeQCcrcQSBfa/7wI0b14sHlK4+efww7In7TYwXYFInyfA1koEd+CRvk9S9ffd2dJcen7zOOSZJ4G7R3fobKsaonAGkHcNf3kATbvjcJfYG/C0rrCj1nrw4FI0fZkiQtXANS/hJc1PTEBBIGn70UUhWLQEI7DoOVLYokaUUUgvXKlhmd3j3TplUjSyO8KkCLDOxfdbErjIoE9hkNZtLyecQQA1rIoHuVl6YbE+VKJmNl591nCPOl9aahATBt+jfwJsd7wymV+1WFejMMhL1V5quJd1A/Cwr9Or/ntdHnkMpQDxh4Ob1lUGx6jxOM1wAOFmx/J7MsvVvsqOd7wIzSpo5D/XPHI/MaPWY1fUd56jYnjyfTxKU9XskXhdsZ0GdZvwVnnCxTxPapRnIJmsviv6O3eLCcCtsv4f4kc+QRrJb9PXiN598QQxDkH2NDtUw62bpA9DTS4nsHrEglUB95y7iViITENRCG8XIGNJAwK4mgDYesDolfSWSj+tLYNXlrwyV9xjSBmWSMvp2MP/zONa0nNUGLqtbqjzTbD9OwM0Tu12/F1Rt3annVM6FGrhXN1le5xvE3BYwy6BgHbB6JmO1BFb/3PlP+QfxuM/e79P8PQFp8xrz7/rIoYUaOED5M8DUtN/E3+MAJUDk7iWZIe5HAlAJTiQINIGpCT4KolbeC0PhMIJAH7M+RAbCE2M1AFbXvGW6nMCf2pWApmIeJ4Qj7ZXJNmQJnai+NeFjbhPC0CHfAg32FYjnwrEEglshPFixurpkteYjGua8LP76Rz8Itv9d2KcyI9VSlXxlUkw273feeyeAT6sG1HS+CltVOyz4t0TZtThC6rcwQGz0gn4IMySm1CamQhTs4DysPSU7rC4UeBIj6SGW8/3TNtEmkbbC9QTJLcbaSg0SKazxNsC+1k7IJLM0PyQGExc5wO4aL8vojpEO+3SylhO8fpKATf5SCUqXczb1yVCHmD2E+ElgVfbfRVi0Mj1taOV73Fs7iZGMsTrAEdbZA37+LzRYol/HDgS0IeQSRpBP7CB2leR0ng7y4gb3799H3u95VO++eeOSIjPIMEwDolHp1kCch8ammM8+a3sTItUejRUPAfyamikrl7gHTiSTuIFkZSPEJHuCtBPTCbr126iIcVmCJLUnZsX92hPkAJxJubl1ZO+MMyYvjEXMYX+IQXpbCKxaGbcK9rGGfENUJYIlCBofABQe+k3sYaxrg8YG5kKU4lORqRTcCM3PjXcOiG1aOs+jL30xmKtNPJ8GMKkDq13VIQXDkEDSQLxflc3I9i3Z5PQ8rIx27LfX2W9fPC2++M0vi9uf/ha/YAV9087iww/fK9754KPiylvvF7vYy03OL1EsmrSa2DRZTBy5jp/xnL3/MZUvj+99xevgNRDQWiE3toIjdRCHtRE/9vZaeTlBwnYsqn470HZdowfPLoD3Fn7IDkzZDgk06L4f8OxsdN3EXiD+NQJJcRtsZW4RaRjiM2UtJ6/eJIE2WTymD8mLGfrg8AxsPr0Doaod7dVJyIssOdbFVOja2t+nwcQdj9+mly/n5nkeYA9UD8ss1p6YeGvBx3Cde68h62GDUPr/cOckKoaKS5MjJESGkZnsC1xAjLGbxsmdMGWVmZuHwHjQ0E1SDznEbuZnH/qyEIAaAeWVaTKq1L44jGl9yOY98Unq45iqD1C/X2TfIGzqf/mvP0nAarBUS/I9v6uL+dVXvwQc+TQMk5v5niW2aimZYVRHgkkf4CpaCxEXhmhxwubdJDvQBu0FHBlmwbnoXOLzGKDESN0M4fXjYK7iJAp6AtD0UN7dzkNuAJBTW0oApYGHt00nAMuZV1fVLdwlgw5jdNcO6jSigrmlA3nxynUyHRfDoVwiW6To8Ve3afQDnVyHTGr7mPp+XJMGY5lrmdJIAoQodD3GAhTc6CPjJCd5SpHrF09YfGhkwjgbvzAa79vD0T1SxxIE3999zYyNndPUF92AEbZCFkwdx1G0NqPzHaK/iyz0+YWV6Fp+ADAyAqo+emEyjJDNAxoACVcpW5etuoE+4R6IezesXEvzRwBN+ug23tdF5mr1OSU4j2AoUDb24j4g1hMWJiw2tCA10hprBAxDY/WQrtuWxKvx6iYkA9DJY7dZgdZDnTSyJLOA0MtL8zQZQhsDYKYnQKTcDMkOf4giM1mVL1iGsj83Ow9AOxjaX3YJ3AK8XoBO7rzZR2+xmcnfinxBByxTF8AQoFIru+tLSv9nYRrKNZLtOTu/GpRvG/o4h1xAgnomQ/RCLNfvI4C4wLN5h4Bhj1I1wW5ZfZY7G1xoJGVUzLCgNZKCpXaJl7VovjWYkNy/wsUpO2enPzJdnFDWqc2nZEC46UZyANDMknZLIrowtm6eOpmprCQ1RdjF6O/wNy93mFKRUdiCbjjzNBZ6+WImmjtEdi2aO8lMTFqfsmCVOfDaLD1oQ5dXIE/dWpnBNgUziOlFW8dy/UU0Vjoolxg7NwC4pSg3pRd2QqRplecX+GsGGLYzr+UMJjMESHUepkkqqHu5DBtGQ6c/KxCt03PE+cFtmQ+KclPGTrZ2CNa2Gr8Cbo692UfBTcvWlYNYXaGLoJ0TeVYCunswW1wvZrO7yRKeU0P3xiTzh6ZKgPWPHz5BFmImlerbKw1HWtB/mOySGToBahM1iwRv08/ZBPmvr98EBveA5IN6m659Bbb1iaLEj39YRtnFWD+ffhlJHp0Ly0+UelAL2BKScO2C8dYQCQDnu9IDOkYydiMAD4AcUJFMbBfJkhbAcIFwTVKwnHFcEsyRys9t7KeMxCFJJ0uNLsIM/ssffDccD7sj22lSfSXX0CIaepJE1AlWpuDmjYvFlcujgKxrxb17D2DUUzrHJi2z3yy8mbmJCaQG0DZSm+n3v/uMdbQBUxWpEzZcwVq/Onkm7WyQ9++/QI8I4XXmU8iq2FzPRl0kNUZGZJ0rbRCmPgWp2GOf2wobVwvz6SrX4/jMwypexVb2sdE2q8eqAkozNmfivWL48odFa98kCRoziTDKjyg9WYCF0kaTLVjv97/5kvevFR985/uAAAORUXcTW1pHy5Xl0s/G3YKjdRD6asxxpU+YC9E51gRLylLEs2gumeZ2ZQ33XaY8zoOatKEjhT2RjRDlImVSooG5G4CsDQt8TuHn6/S7/8ShTzma/lYrxElvqwA1ev45qCu9zvLHWWDpWYBiHL8E104H3P79VYZhNQDLx0ub9elANwdwmXlTPU/1SqvBV/XvcZ4KsFoFYs8KAquv66zWAsgArBMYeBY4XH+sepAulwzma6u+P49XdayruphVsKveuYkLys82APsSwCyfbwqoysAuhvaECVudDyUEVANpT8+CV3/zMR2VZeyvBVbTzIxgr3bdJdgbTJrysAn8yBPu9WeuHSPm0+ngOcDBhEhF4jLGtDIn6wHN+rOosXoW8FP/HGMES5Apv5bBHF/LwId+XX0ZbhXQyOc/Yu81GZjeq5ZiqZMZazSznUrYqTxvBlAziy3LC+Rrq16f58z6i7nzu4Gy78lAWnX+5fker1ubVn7lcuMM5JyUGltGy6UShGyvzBbNh/qASE2xrxxzLybt1HN7ScA0AcNifXUeCaCnBHoArzZgDb0z9mdkmdppdHlxYji6RE/BQjEpq6SWSWv3WgNa9xb9Tvf8JJGD7yC5wTJ3mEHnkVqyrF+963aCqD1ktJ4+nopKm2ESfxuM977NhNBeffP9H/F5kpSACymBqzQRDKR+NMLZCJeoVLGq69Ybb4QG6zLnbwKQUKInGocQNDXB7DEwjq7v2Hf144OBKLvMsu8ot7PqqLZQI3gJf6u0dcG2ClBf/cwE3Dj+qfmkEk+A1cyNKJfFL5CB5nd1flfnoM8z9FfLjvD6WqcAxxK8THajxIoCL01VMdWv+nOk5XyaserfnIM52Kqui4xx1dvHemAuNLXjnpNsQWJGhyNcAVkBH7gv14i+fGaU+f6z1ndtP6psKa/bJ/I9J5Zg+q0Zn7PNb8gMx9vzgP9Txc7Kk6KjiXlwuAq4ClOP8bp2883iwZNpErP4geeRBaOycB8JqsmL12ExMV+RBuofu0L4YP8DQGFLn/FjhG3toyGwmkToAnl0hGPPCtajjEXG2wZdgquOT1VTN55hecFnBbv1di7/ftY4VJ9R9Vhnvbf++VWv4exzOqcTgzN2BZdAOY/SsbTb1URDWLOI2876qp6/aqM9biSi6vHyyn5Yz3aNtYZNZAa/Cqz6DAJYTYBto3uPxw9WZWry5yoKRmt52sRwzcyzBOZm9naWFQjwt+IvJTclsTAPmVOC7np2kVLX7wsQJCV2/Upl7WmtpERH4rgaD/pTwoDybbF+w54ksN3TCvJ0YMfsr3LvztfFPXzZ73zwDvHsYCSZHjy4G378JpWJ+wCsyhn0EndYEaYvLlHsOx99GGz9u3e+Cb1UK86sGHgXAHZeAhkxoMeY49+jgHFjNGAWdxBAPSCm6SbGGwIXESCdek5cDLgaEoRctxKDsmrdn1rZXDqpxhVYXQeoInRLAHSAdmUCwSRW9nvKyRIppkpCMkUyJ2zfNH8EvROwqnSizFSBVQlhQ1T4+rvjGv0tiJGsCrbyzXju55arI/u3vrEENgKuQryshuk6gJp4wTjVfHe+ucNYwGqlLL2fmK4BndJ9GgXvw5BsZL+zWZNbw7FAPoCm/XQI07hHy78FO5XlI/6Ggbm6Ph8Et06bInEN3QBkYkxdVM92cM2H3OsTGpI9ffokZHNMSgpqT3BtvTCF3W+sMt4g5g+5OtnMVNB1EIO3Ih1gU6ougMb+cfRCSZPKorxLMnKb+KiVa2gFaGxH8k45ALU8JYs0tVEd2nUectxVwLoBJP1gefJsnHVe/zGg6gEl9+GJOdjZsLJQ0vNKSV39ki7ubRss5um928U3n/6uuIOO7SGsTpt8/fjHfw1j9cPi3CUqItmvl5TYU2uWY/YwL21E2cWesKFcEE3FHtz+nAqDz/A9wAbOn4sqY8vdF4j3VrivQ2JSL0XLMgS2MDZB/MdzsCH4GtWkMlR7Ab17IUxJwBN7sLq1m/hWnd1N4uiXVKW658tMHgJXGyJJnPp/zEfvEBMIx8R+pDHiTrejuTyBYU4Y8AyM5SVp2jNkfh45TsiHxthiQFZr+p0bKuo2G/MJ8LYQD1q9e55EtYzeAfAqiXbG8TgkgPLoyxNjzy1TdYq03eDYNZp7IUM3SEzaSaUmTN19954g8JT8fP2X/Jy0vBGLJVtTjc/qbXE1Hsl7UQCrZtcTG6jUVyVYXZibKm4jA7CCaLDglRoQ+wxACCszOR0Mu4o5gJbibqyrK6VxA3lncbWzIFtgO6p5MIJ+4Bg6onZdk/Vo8KyEgB6NoIvNoDbISmygD2UA30AmoxmhYhe6GZ42svGCMm7UNn7i9ABn0uZZgCxEkkLBSuyAkjxx8Wpx8epVGlup2bnLw5+NrtxLGENLqEdoynOe7uNmlrROmyya2199FbomAi1mDdRO6YNlqXbKMk7sAtqrsiAttd0CpFpEb9Luc0eUeUfzHnacYybfMUbcLJkMty0mkdcvbbwXRmMzzAUBtVVAvNTJDhYaDqiiw5OXr+J4oOHKwlZvcB+aOUpc3BuNBCgBYNnhQMlWZeGjS7K98ZKsz7PosLa3vYQBWefaYBzCbJuj+9oqjLg9xqoHptjgucuh36qA9Cxl07LjGnGqh2DJ2uxK9p1d78zKHQAU71IerS7oAUHCHtmLXcAdF4Pg7oULlwGI3gsQSIDv2RODA0rfMPxdsOkaAcN3NtWX9ZrISmBEW5rQ3cRo9QH4WTo9NzOPLiQbCDRxWXQhgkyGK8obmDvqcapFux9gWto0lAhQc3N8/HyA7+qBPn8+FWVtOliDA2iEsdevAPiq52ZmQwfMbJfGpAOmZruC+maS2JUEI2VMy2gVPEssUjdaDLblRDAafY9lHM4hdVYEybuZ0z5TN5hugh27wM8jkLrBTtBPMzQzesopbAnWEoCsM6/DYeH6BVcbWUNelyCna0CD2mS0ExZDQ+z9ouXJRhBAKetoFua1DYk62CBsuGaTijbASaUO7j94EE3A/Ow5ShduvQ0dH6MXDjHBh/P++cwzNE9gOLP5DaKrefP6ePHO21dCCmDTa6QUX1apzaCclyEXIFhuJ3eOY6Z3C1bpNCCm4+sz2qXWwWDQjV3dIbcIWSTDNHG7dp3EBCUEy2QDZbQuU7riZitA1sV8U2bC5lo+Q+eONsUy+FXkMZaQdOhHz/PaVRIxMDgX5pHzgM2sns4Wz0JpAw2xxxAs3+XvnWzMbg+7ZDttlLXDZroKMGyJjeOpDpvPWJaqcglutv2wO2V5CLRaGh+sXuaPkiV9lN0L+C+ru6sbEru+AB+pCTZ/S32OeH4KsQuimlhw8tj1sweWbTub4AHlDTa6Ejj00ZrUefutW8UVGnuZIb1z526MdTfr4QCbcfny5QikbYgWkgWAzo/vP+WD25HMUWZj3U2C8dgA5HQfWCK7t+CmER1IYcsDil+isdUwTU+++eYL1voM681jpufns5LBuUGA7oY3co4mYFw7y4XyonlYUco1mGVl9TRR5jd4rbjyzl8DsL5lrjbm7MbabNFyvF6M0MSqC2B1Gps5SZmN+tFH6NmgPQ+4yua9is4tDOUBkkbdyDZsGyA6lmyWShwk2Ss3R7LIOJ4L6FqbgOtFC1umgkBso1le9Iqa+LcO0QEbu+xfVlKKhBmDgwbWL5nsIzZZHdhu5kQ3mtUNMmEYpJC/qIsuqgFvFQStOT51u6brNwMovpQ30SrIWb/R1gdn4db/GWD1NMiY/K/6YC5fx+sCuur1vQKYlsBq1QnwPWcBxFXQNHMq8zlDT9HhL4G7s4DZ6njUXi8Bv3qmUPUZ5M/la8oAQ9WpqbIHq+BZdmjyGGSgrPb8BDbrI83yhPneaqBiBB/pGWT2mwFJ4sJVvpwbZfB6eqadhMJVUCXHuTF25WHS+FZA1fh7+bfyPa/Op5xAOANYLXUF8/OpAj3141XvEB6UIOJZjmI9sF09Vn4tA+GZ1SkrKY9tZpjl51SdB/uCiiUolUc3g2Dx7MuA3vPk9+UyYAOSXKqf50bqmp6a3fj5DLAJyuX5kFhWJ8iDrkBBdgAAIABJREFU6zNK98p5GhPAORCsudR8Kx/z5HMpZPc7SAn4TBtLz4ueFrVJ50IaSDTCqhalodZhP/VgztT1ezb1LBq2nhtHKkUNU3zTA3yv+ekHxZtvXYb530awjU/Kuh3Eh9SfvDg+EXZ9GVaTZfBb7IfqcFttcGhiGt/Cig+TfjL/BVZnpheiQqeTffoa1SRuSBskIdew+72Dk/iI5yNIXqfk8Jjr7yZxvzBP8q2FahHGwEqRIZhYAgIGLY+fPKFCYQi/ZyFkWjppGNFOsm+NKpdDfBeZVVZmWY3VqqwM9jp1bcZg13JLYdzKkfOfCTgJcAQmSrU7uixjx78jGmclvXST4BEUxuKqMLLKZ+qzynq7idlaJhzyqqssm1gfPsEKwFVvz88C67KtqK7NehZqzN06fCvbpSpDuromBBX1Yb3+3B3cz6i5bgdx/2Z1ikCIzztK2U2gVObz6b0k3Ww1V3d6XzltQ2r3Lovbp4ZNMKieevhV0bS/Ulwcxa/aewmL+U/FSF8jlVNPAnw6B4jS0NJNszQafFJmOks11djYpeKttz8svvrmCdqDxFXX3qOCpZUk9Bcxh6/deitKNt3VZa+qR+zT1G8LvU+JBvhvO/iIgmkys32eeV3n+65/Xt/2e/2e+jogtX4fOWtPq9+HTz3HMy+ipB3VntUJCzquo8YELZOAcYwEh5319To/IK0fP5qe7Vl+RLav+bjB2jdW0WTJQhXy8TjhuflvTVkCLmP3KkHgsPFReVHKB4TZTOeP+VPea5wv75VxXK9Ntn8Jewagmr49SwJVhRf145y/nNWmQwGsli6g7FONLGtAmxBJFGIsEy4hCSBj1f4Jxl5lIsfTel2+zz9tQwh6SgXAl59/GtV3E8T4nZ1UhsHElCSzBm4QOpzEafuAnjvY4QCRGSRBvybmpPHdlmQrxkHy1o3r1yNeFMyThPHzn/0MBiixK3Gqcc8KbNe4R6snwU/6YVHKUpcFq6SMvVv0jbsEivj2ORgvIroVTZOMlyWuNapRHKSPBL5XGasxlv4XY10OvPtnmVBM9tN5lRIy2nfjMH9arXnp4iQEDRih7JnujZKVBFy7sD32m+mCMPEZ4J9reWrqEYz18SgRPyAZZ3VsB3vS1Ru3ADmfQaSaJg6h3wYVEZR0UE7extpGs5P4RnDTZFoDYyhBrpkGSMc0gZpHznCL2MUqyy6wGIHPlRUSO+q1cs3GgDbKsrH3xSuUthPLWAmtJMMjpG5kozr2MpMlR6lrbty8Sgw7/fwlz5rKT2LNni73FCtbwXK8L6vrBiaZZ0jnsFE+IsbeZu/uovS8iaq9FlirVpOKSXmtLe3DaK0So/VfIkyEhLQBvsDcVU6vHfZ+k4nNY3AvO9sHgJd8yrQ202oS2Nam9YKRHPHsv/rs0+LuZ78vHn72Cc3Q0SAFV/m7/+nviv/wox8W3efGYdR2F4vE4Gqc7jNvAlRVSg6AeIf7/vhf/6V4cJcGk8STN27dKn70N38b5xVzewJmY4WxVZOrSAi8pHG5VctKD1pt3BBVskjjgTv3AVb2EdO2AWZ22OeDuNSeLMa+ElpsWGnFgP6Amrpt+BsS1eYXIBUZKxODt4K7qM9uBesM53IuuSb1xZxb0duEoVjEZ5gHU5qHaGfjcmNFtVWbAUkjKRsGTftgrxTOC2mvj8ZXoyPEvkOwaME27JWkHI7Y0aOn08XMApKPYINtPaPFlTe+W4xdeoPne4GWTQPIO1L5TTWzzyroU5xLq5ct3Ovs7ev2lnob2/CP/w0pAA9XK7X0NHTwAvH++Ff/zKC/xDG0ERWgEqOt0LAaJhqbA7KOPiw3PrURdKJEqNV0VNcvMtgANd100B4A3BuCidcTXa/NxsoYc9FbriOww4Mmk79IFzI1KbcA55IgNVlqnEKZq3Zr60ArsLmZ7ANdp2VYtXX0M9hodVJKbAm9JceWX3Vi1HQsFTJXv0RjZimxxqEX4yClWRaXjLWXlG9PU2K7YGk/4ItMxSFK79UOtAurnS99v01r9rjOdRD9bbQslAMQJRdY3WNBSHe3u5qL33JwS58FX8YnJgDL0BzhvJsAWNNoUGziMMhQ7MWojoxdAIAYprkLRgUkXYH3ZprD7JHpsGHXlvILAHZOasvDD3YBWFZmAFenoGjT8Q3d1GE2hV7OJa16HgBm6jml8QC0rGycl1GYs2RVADm6YbN2KihvlgdgV+BKNoAgW4PNqYBRmhCJ3qP5zvr6S0Bl9TBohkCDpP4+wFX0kgbRd2wFuHOBzgPkynQdBvBU62IQuYIuSsKPcNJlr25AK19ZmmORWx6XGp+tLHuNOorq33BG5wGLpxlDKcthH/AlGkcJrGp8SpAhNquyC9w2Y61QuCiNhuk83W57Wdzq984hI7EEKzpn8+x0r2MuI02mqJ3knbe7ZQmhm6Tz2u9oyMRmbad0WRjBCFUQP7JKsixxBtj02nHwXOtupm7o0SyCFWAmXnAsB36lLQ1PQOe2iXMkRoDlKp4rbW6aWVk7/qsdcF/tHjuwy+pek3LPdXexBoYJcq5cAUBDdmIK1svUc0BTEhxmUK/dfCNYpoJTAp+Wvile/RLNW/VTurtpnjUxGODqBXROWcCAtqw9SsVn0OJ8gTbmDuvn6jXA+FEEv9nwbExgfLBEo6a5l+it8OwsbWgjaGqkK7xsUjdTdU+b0Snal7VD+QIHD2dHqQdB9EsXLwEgXg3A9+nTxxjSl0lXCNvhGrpyeTyBNWyGNigbBkR+PoVjg6FehemtFquBqIz2XoyniQLZrJaSWDKwGMxLNl3Wvo6XnRs7CQQFFW0cpcRDPxlig2znjGxY7dAaALMsgXAQ4ymYOaXUgnWhMyfIanZZADMFOujgsLa9buezv7thq2tqkym13jX8aomapZUlLLPkr370/UiMzMEitulZH2vo3fffCR0hx1aB/EYycfPM3S2SLzaN6CSJ0gmLdmuTTpFzaC+5SxDAt7POTVB1APKahFDuQsC7DVD3/Ljs7gEC9ydcF7ZSbeeXizgcCxwHlkh0/oTdPtReXKGUqYWN7+NPPnPW8RkaTwGu9g5NFJfe+H4xfuMviqbei8Uu7HdvTDugkHkv+jujbGQzwbraZGM7h7Mnewmd4L4LIRJ+hL3YM4km27tWupcSB4605ToMGQyYxeIFsis92Nc27POhTeUAR9VOakCawPDKdbyPI+IGHLp9Pg9BD5I2h8hGHJKIsxSrjTHoQbeaX4MZYwo26bad/qoGZLWMZDii+evkM1Vgqvq51zFWw3EqA4QTgMq/nTCcqiBVPmP+TPp8FfA5Ozg6K3g+K2jM7wtgsARFq+ePQKZkU+bPV0tFK8Xq4dxktki8twzoX+dsVP+euxKfBrNORrz+fr4NBMzPpPpsquNYDTgzkBbPThtcjkF+T/W8HiPHo9Vj5yC0+oxq11eeuH6Wve764xwloFd/7jgUTmwAPWXwmK4pB0bx4fh8YwDlgo51czWAyPSeuOfMgKo8qzyPT0MqJ+yWOGMOgst588rqqLuHKNfiHCnhkCRY1AGtjlnEE16PQWGU6ibmlrY5sUpTmX16CglEzeXKWTPQ13M5sHr3AeaW9+neHAF0ee8Gq+rW+XtVJiD2Xedyqbdo8B/sYbX64pjpGg6iUsuKAG04FRTsp77HcctNj4KNia0+IjA5gl1ySPOHxqMt9m63GYIV9wH20PnpF8UYAUgzPtYSyfqZ2VmSW2ixv/cR+11PVIM8oLGDTR2GR/BRe5sJ7h8GY8i9qhvf0XtdRTdbf9OmJtMcU79QvfFWEu/evwlDr/8eDVaW1S1jzxw28GEvvELJNo4lc6wLJgfIKmXZkkPUune/3oLccMie1dmuVidBGgCfEjY2onXP7CUR+IIg2Sos+yoIrA4Q6LkHbeGLbRHw9+AjviQoHhqdxJ/V1zcoKhtL5QUWcztN8DB12vUK88236T95b/49gaNWMJRz25kf0holgFSuKedaJNb5mZhWifVZ1dKtZ55U12JmP79iE8r5dNbaPcuWn7JxJbh6yhaWa7Fqd+MzAj2wRLxmfU7nrMdXisqf/h4aolbbWO5crp/qdeV1X7WH/jsx15J/c2IyysGvXlz579hrXcdWDVJ19ruf/xQZgNniBx9eLzqb1opf/+z/QWcV/6KwAoZSf/T1lkDr15H/6aCpyzxNMy8jD3Dz1tsEubPFEj5M/yikl+vvFV/c/iI6bb/x9vvEDFbO0CDWGACbcSRrnfmiNuE+cYmVVWq5N9kwt1Lyn+/5rH24fh+sH/uznkX9vvTvOcbJ/v6qj1F9Jvl8viuxNUuLXrOx5b5UPqPacZ0Q8bBeD6ye8ejiOSczmiz8WftMBlLz1hINqgLM5mwWDcr+9FsWqpFqMG1PNM0TcBrwYNqPSv85/u1BI2hLe10CNT1m2o9SA8pUqZr9krRPGPNp6dORoxM4/xaADMkd9piQBixv2s+0lLqpgUMAJNmnRVsV7FXiF0kTllnHfuOQRCaUiiqIRHvGpEJe7FM26JaYZCPoDchWSgLcQ0t1ikRSBz7+RchWYLFBqEpNkppDFs/Y9f0P3ideQDaAyr7FRSs29yC6DEfDHoHK3/7q1+wHlnqLdexEBV3EL9j1HjQ/jVFmiAnmwR/sjm4MdExsZqPiQbRCbYZ8cWKymJqBzTg1TzMngNmoxnPPTeSj5Lw6ZiV4Fzam/HNlvJQNyI3i0nNJ75MwZLJGeTyJQ5LIrJDQ5vg2Y2O1VbsDVIWoxDh/+cVnxR8/+5gkyhTxKI2EkBjcZM0aL1mhO3p+IsqzV6m6mKPKdAtyD7Sc4jyxK61veD6Aq1EHAXDMZwaH6Z0yeAGcJEkezLN/uef2kJi00bDSjMEWtm8G9yl5bzBX6DJpJRLZZHoOiccOmzhD8FGSz3m8Dz6jruoGsdU61dLGjcrl9fItodBYt4u4spkkJ2lI5o2M2bZildhboLsDYNdt0kbGxv9mH1p8774VvCQ3u5kf9KZQyqCJ+KWPCuNekosd/aPotnYXuxBPypREzL+Yi86+kKbw2MSy7OktzMVPf/2L4qtPfls8vwdbloSnuMyP/9N/LH78d39ftPWPFAfEOAtIyO1GHw6QMADPbq6vCdB+DSLhv/7zT+nB8gDA+UrxNj1+3nn/gwDEwz8LH7hA/uIp8fUz5ALuFTOS1AC+d2Gpbq4tgWNBiuOcrcTzag93IrvYLtjKtxhUK3GmkgzRPJNnMEpjTauK3a9lAy8hgykG0sJ9naP3z3Wat9vzSDKcusLG3MovGqMrz2g/n2kIdy+m09xeWqIfj3gQz1lcSFa6jefCR7SpDMCuTdFl1I5CJBJY7QUz6CYhIrDaQow7Tx+dFeRodhj35o7B4tIt2L6Tt3B2lADguUFY3Ac3tIo5lMQl4pQ2J2QHGKPUpDetq2zPkz53enp5dZUhRcUU87n/66c/tV1aAKsCpuKmTTj3t//46+KPH/8LA70cRtosuBqTLbymMW3h96RTmMr+/atMRvUjj0InE8cMiYAdM+mK0BJotzCI7WQy7GLehIOXmrOgU0nDny4muKBJI+yjfcDCPTqGSaFfoIxf7SgXqFmQPijmff3nWIDncS4sZ3Jw1OdJ5eM7CvvCwNuwcxxMNR03hfn9vM2r/E6OJsw5QBadGH+uA7zq7GoEjpgUdkNXwHmXcuso62ZsbGzUTXfwJgyCXdRW0VM94HXLrywVt0GToKol4LJfZbdFmTGMvT40SAZhiUp5twOezY4EEB2HVrrnjcJcGCRj0wJQ3ARwbPZXTdkNZAOWyS5shj6k7D4YanRra0bj8HCXxj3LM2hgoCHrhPc5MSkEvOA/8zmYXABbAhup7EBge4h/03iKxd8EwyuB4UmvRZ3UHfUvCAi6Os1ioWeLttLq6hxM1A3mhnR1uuJ19QX7161qE+r6AvTzLbRBzKwMDHTwU8ATHUqCDUuJnFvqQe2YnbPTOyyLFy/MTlDKDLgqk1lDbEm7xkfDrNasGh0piDKLoqauDdGg1rO47M6oVqQL2Ic8DBPZUmxnoixE6e7BlDATy08zWwJwxqOySS0bt5y/mePa8KoNA2yjMwMsqegCsDZiMEsqqzrcCJ6rwKli3WrFuhGZ+ZTNLYhu7bFAvUmHcJ4MFnjeHjNYFOp7ei42Ww1pNKbg3kqfOtaQYOS2DdMwXDqSSm3IDj+UfWvAQEmGTZQsu1evU81NgTkDoVGAf8F6s712uL9Ah/c2y8hhST58aNML2AQYo0uTQ8V33rkZZRkHOCMa3FaAqGcwiV+gVSt54DyNmPrY1NV5C8FywPgZjN+9e0/Jes1yPWrSKiytbpkg3eUYR3VTn6Ddqj6om7SMV8HJsbHx4qPvfjcChgcP7ofMxhxMRUuGLl8eK7770ds8R4I75mBD2dzo3t1ZxsTjWKqSxqOZeR6ZVeaBDpSM3R66Ei4gsTE1sxyi3i2MkWOswRekXgZkX6LR1jnmiAZRsWw3WOdZO8/c4NEmU7J9BIq3kQHYZt2YGbbJmAB7C8/Xc+7y7AVg27jvbeazLHUzjaPIG7SR1bYJ9DH2wY6Mdst007aM5iPuz1KPaZpcycRVxP4CWWyv85s7jxk7AikW8C6JF7s79pJJnTgPG4i5ZeJDm6ZEgQ6NCZoegGz1cB88nCpezCJ4vgqogBD80EhLaD2re7e2jFQDJUiuv3VsqBv41cuwSGk2JvMpJZ86ij99eTcyi+ocP52CFdw9Ulx78/tF//m3iub+i0UjZXyotGPLdwGGp2hk8Qx2lvprdOBkTN6g2+TiIo3SCJ5ayeD2DI8XDZS47ik/4PbD+8LPzmAMQaG2ooFmKU3MwT2yspGwsxEK85g2k9gnWLDqtjIZBZHd9KKy330mmKt220TGgbmg4yEAMovMiESFvj6zyGi64vzquJwCdzxCBYzKDv2pICSXpwbLNjmfOSzNu+eZoFgZxFRfS4FucvT/3NfJ504CqdcF+fUgaf2xq8Cg7z0dwJxmOEWQHpFY+joFNlTgZg1VcjZK5yLQv7ODt+rx6tmK9efx99cBq/mzmeFVZcrmf3/bM6kBjAHhnT5P/Rjl+9LOZqAwxq7G8khA4VnjdNb4V++rOue+FVg1smW9hO5cjWVclvvFeJcs0ABsTj/H/OxOP7+yx3JlzidfUYCzxpfND/7kNmpBfwYNSoA/guayFLR0OBPIWDaJcbxKJzi5nqfnh/thA/eQWIRWPgAiqaFYYgjes0muDP76d3VODbfdH7XPfl5bZqMVWVSCP7KfbMa4ic112HTImwzANMhR9aI0Sil1wBuU2fH+9V+9eIE82ZFqyEVzFI6/rzHhfK3Y76asZactCnarAaryKly/ADKNIiyf2zKROfcCu3hMmRr7J4x6g6NH33xTrFHu1tNP2bzsGOyjFUOCSKFfR4By//7t8H/bCQpb0ZO7fvViVMTYpGQF4HWdpLn6cO+991aUmc5TSSUAYTLVa9cHGh8fJ+H6vPj8j1+GHMylSxOxB8oksRFVk51zu9AcJ3F/RGdgtf9lQ0ogcCyX8LnHRs8Xt956p/jDH36PTh5NCM9T4lfKafk0BS+78MX1H+1xsI2/JJnBvXcQoHWdHgLHTQAcBDCHMBQPCV58gjW74axw7sbsSIyq0Fz0KTPkm1SSmFAWJBagz+sgBTNpblSBWH/P2pqZVXyWjYn1mCUAKqhDMvEJ6NVnS+X3AUHW7GHsE/kealdev+pP/14DOSvVAtl+ZAmKzLYWPNVX0mfS10mAKowuvgLwYm9MifhUPaNPHDy1MqFxMrav2tK47zo2ZLYVr93HSvBPcKqfvg4PvvwU7b97QA4bxfXLA8XM46+LoU5iokaSBgsvinOXLxDXHOBbEMM0D/D8IiIkSX81wPsvYK1uFl3Fd77/YxrqkqSHsXrz2q0oSVWTFzpHNBKh+DFkprw3/SX3dwPrpOpzkhzMtvXbANCznk6eO/nz2c5U95XXzZ389zxm1T2ueq6z9og0n0qt0Ti5f0hrovpV1UbNAXyCYV79Ouve098CxeTnic9RSwDwZxMv2uwMEuSGLaF9ysdNFOWkRfyUBOLfOaK2Lgpnw59LnNIqM9bzZ7mmtF5SEipWbqz5dKB0n0kWIe+oqUFZakAj3d8fApeexT1FPzDGopwHvld9UAla9mpYi3J8qkMD5E3ArXuM+4OMS/eMHXxpY3l9xSUIQXaQv0HsYsxh1YGl5sribcJk3SCWsdLAWF6JgHbikAOk6FynS+AFakmuYpP/w1/8AOLUZPhGz+hEf4f+Ch349VevXKZpz/vFfwfoshn2DiXwAqzGZX0QzHohN/VDStjgmgQF/awYgg2IBHAJSUMf9Mb1q8UNGkN9+c3j4sFjMBHYfeIGOQEvWSF8VH3dir+W7E/d/Iqnd2LXkk9k42c0OFlrkpcknwnmjiNLZmPqVHlik2LYh8QM4hn2h7hPyfpvfvML5Agfh6ScDYQEdgXMxGqsWDbOUmPVpt7KA/YQb/XRhNtw+RidzdTMkgo4xwJQtRdspxnwa5nm5csQasTBjUFNDHqcdcBrGbWBB4h0Y6uDLFOurUPiMRtayzoegJEqu1KMQlxnm2vRtqsl62e1bWJdbYCSsm3FqyTnNSBvI+FE0t8ype0rxI+DELpsItzdazd5Kgo4Tyf7KBaQ2Mt5xl53RBUrtqsZSYMbb75ZDEJC6x4cL9YOqII8JPFZJgzSSkrfzl3XgEStLh54FyD+J7/4H8XH//bzYp7E6haxu7HR9//iL4p/+N//t6IZOUZ1YFeMUQkIW52zxJ3d6LbPzzxHnu0rml59HmS37/3wh8XbH3zAHBuB9IKNdc8I2QdK5dljTSDY8HLm+bOilViqmaaXm2BaG8sAnC9fRK+gAzRrJfyI+/mMo5ldJMWb8BOoEJ8cRfv9GlIXI7GmVmEN2+vG5S0+aCO3YVilYhUmJKzynQOficppZeGcx9j9l5C2BFYXSMouU43pa7JZ0zgpp5iS6OIK+p9KSPTAWD03DFsV9nEzmJPa9SNIHfUBti9RcbpA7N7Shd4quqo9Q5MQfs4DpqKj29jFeDCHIYcdRWNv95ckQyMZVPxSZrx7bI79agkiLdgp3zgMeTLO8UJJBPzH//pT9lwdzHToJoCOYxy/h1//urjzp3+LjL86hgJvamH1AepZ6tsCwKFTqsFOQYBm0oyJgyWjCh0mmFTSuVfZLTftMKqWlIGzNyPtNnQXYWZh3AYGuqPZz+BgNxM/UY4t7xTp1olc9oEBdOwy+c0UqHHRQsbdDIMs1k5o1/2Arh383XJy6cTPYfPNUo68QNnSHqCAqPo5NE0uQnOX9eYikyWRNDPJuMO+8lxLZJ0UblaP1ayIxnsNQ+okO0+5cxsZXJH9JQDFRWjP6l/JYlMCYBdgVQBaAyWo2s235eU657IKDzjnLufT6Zf+3h6yCbBN6bbaTKOqgu6ZTTxwaeayVTfRirCDvXqalo2fQ1Ni/Hw/ICVCw3TqXl98zu5DCTVZBLu27VKWw62EQ3uMAPQ+DGKbKrmg2uguqI5II2LDOzQsaOJnC+PVD+NBrRJLi5Q+mJl+GhmBgX60KwZgwa7Nsdk8AkSmFAnnblBwFukCwdU+nF+zsPfufMVnZ6Ij/BHflk1sYUw7AV7GoOkrbq0UgAtOxu7DxzAtMZ7iombABFe9BsuKXbQ2zHmOVukaC9Hgyw1Co36B0miDCHXG7OqXWAZJa8rsoOCrwK2gaczNkBQwo+ozAdAn4FIiwCyhbA4Xq6CWDJABtFPUDlOY+ZhsVRvlDs7nOcA7gSpLkS0fP2Iu4RHGhmOCIZIOYeQVv0mdZzXc4XhFhiMFmJEx4vUQhjewY1ORLt/DpmGmVYBb47fGRqt2mkBsONIRwKkXlDb/N9+g0dsNWKVkCJ8+eRyaPTYo6iLAkgnt9ZuJUedmghKtNjZH32PpduPxdjE23FW8T7mhpX8HJDB6YEB++OFHxVO6OX5z7xEN1l5wv8eAdP3MN7q6YjSvXr0WLM7HNAr78suHfI57BwDbwcB7bssd3bC0CZbFWEYjABqBGGPnfL/1xlvxnm0A8XXW9b273/D6LsDcZPG97wLisfHOwoLsZU30sJ5nZpZwNp5HNtguvm6wjoWsDRmigqEGtuqLmkSZml0vZhfsmpk6gcpyt+mZ4z8/u0AAuUNSwg2SgNZ5YOkk13j+wmAIsAuuG4Sv0yV5hozp3BzXyUapt9kW4uaAu4Cf4gpHMHs3kBzQbrqBDyqAzjxqlK3KOjR7rn3pJQN+6fJEMJUF+1fRXnZTC4CAe9Em2DRvEIbuukkdO9wyZu3Yv1sA6BPjY8Wdr+9GA4417NMBTlAPgPcAQfQqpSp//OJBSKRcQNpEls4Ga24NxyySEpQ7DLPJdOLFbHGtztWRYX7nXtaQYYi1FXMSxxWbrQTJ42eLoW+0u48kxPhbxQSZvu7hS0UzWtYNOEpWEcyj/ffo9lfhaLmx2vFzgSzj7kFHceXGdyiBGSFDmxqZBH9NtoM0CPcHQVGecwuabXfoMtxNaU0XY+o67qUJVgvZxT1s4C4drA9Jutkcxa8UhqctzIYaTQC7h1Q4tCPOPoJdF+yYQqt3H423fsoLd/fULJYpdcKaqw+q4riB+NY4EBknTBulr5e13tlJTe+PC3olKIpQQTZRMD3SJuv/uXFViqZOvuoBthT8lJ8r/1X9xJ8DU6uvV1mnseeLG4TzXQJkdeBy9VryZ+P9JegQ959u++SrBFZfDQ5PHPd6hliVYVRfDhvXWRdoVq83A8D5PqpgQu15lWBj9T0ZNIkgrjIG+Xz1x6sCq/k99c+qHpyvzaXyQr7t/d8GBhzrf8XDim0kzUe15MqAMv7OnxozQFQ3ZvUAi51Uq3H56wCYUxPzjDma/xQAaFxUArf8qjaTqWqqnnXMKpCRNCRNmlrtUS6q2ixLjNUAkUwxk+7qAAAgAElEQVTPMCahmc6EFJT0Gpr0W61qEpbRJlDNs0AlhIlVGSM2gWzGZlmxItBqoG7i0uS3jAtBSs8Q91JO7E18OMvrBICVb2oiSW1AHgFqzK10qQYb1DKGDTfgaEAy6VjdUb5to7Ew95RgDOcfgHUdv+jp3TvFMT5JN+SBAwBgK7wWSfbp6zQFQ4LPkZAbRC/MBO8w/vDf/vUPi48//iSSRkpZbVJub9XV8PC5AEoX0D+VORWVFewpysnIRnr06GkEy0PYen1dWVvewzqAln64klPH7Jn6gFcI2L2G5+yzBndXL6ODaY6LvfDx40chbTNKsCI7dp0A1cqgP33xBSSI3uLylZvsmT3szwSTjHM3rMVGCAFLa2iyoWvW1j2Mv2tAx/3lrtXO32waS3A1AfPqrW+nJDrP1+A5zY+UlMvgveCL95hsR9LmzSBlgDoVSYlsa2KelsBpDfQqgcM8H0/md5J+qX7VANLK2q7DK2pvf8W+xlJJk6v6Wt6LvEeBaoNdvw3YE6Cq7BDzvCzXrTbV8rNWwWQbcZaNqoJ7yY6XLKmMsyQ0OW9R8UwSCzZVVKnf14LP0sT+2k0D1cd3P6MX7ULx7PZnJMHfhJ1N1Rz6qkPo6T+bekiZJXJFAOoTk29zjB7irnmusWD+nSche1B8fvshgOp+8ff/6/+B/jpxDzJF65Si+lwlnCwSC+zst7PS0ZIE9FdDMTHaqOxTC1FwLXyIV8fxdbbrrL9n21t9pv47y+zkJFo+z1l2Pr/27wVWq8dIxaYlQFwBVpNdTrYoP8/0Mz2Pf8/X6XtLyag4RrrgE2CXUxi7GNemRJevp0oDn5mMvPhMYJgCq6W+Kq+HVID2LwAG16LvPS3HIfu1PGkcM9nWsjLGw2ZQ14Rl6dfl+MgeDibAZClHQyN8/xbsQavsbT7rmg8d1vKejOc8vfHeIlVLVpvKUFVb1fe6hUi+0Uc1NuvA9ll5aC8UffSkX003eIBU4/Zr+OI2kFIjdRUsQJ/ZmD7tF5CiAJvaWZc7gHkyKp8+fV5MXL5WfIeO7TeoGPTGf/2LX4U0WC99IH78N39T/OqX/wq78w80nJ4trl6fiL2ojxj6zbffo5J3JOznDKCUjL4ZSAsrAFuSBWzQM4IMzBjM1xHe9+w5sfkcrEJiLpORxjDZh8rPPsCg8iv7oMmGpHWTRIpO/DOfiz65BA/jtVzyL+P28qVL3Dcxc2ieA2YBuPqt3+98sqLiX9FZ3aTDuwBlHwQ5yS82a5SRqzTbKoSOF89pAM4eLetRCQCxBQs8w2/wigDXzl+4AoYzzLOl8TSyktvE8B4ntLH5Ni5fo1pD6UIbkOdYc5YeIj5Lmzv6jJy/mxA1bD4mFqEkmxIqG1Qzas+UdBwAi5BEY0xt8tFj+XMR2bpnVPaNE9MogbNEg2ErgNUvl3zTDnBHDUskRvfYw7tpzNfMfre3Z/KQ+J3EkVXGjcTF5y5cLPpHqFLuv4AMCsDqQRt+RZK2kKEfhDYFN9zPGMsOMQiA+04wns8/+U3xLz/5/4pVyHs7xHImRt97793if/mHfyC2Gad6rwMpn0RaDAapiV0A/ycwXD8F6FbW0WrG7/3Vj4qb79JwDTxsW/zCdQ/mZM+ffXyKNWUtSZjOAqwOIiMwDJlnmwTrjg20aL7mPHRtqI3qGO8Tc4mXiUN43bK7+6hmHyCZIQ4ksag7Gi2n5tBWR/ZQpdnaih1vTOC362aJhvHhy4GtBBESMHt+gT4/c4DYSMlYRR1+kVVPzN3ctDYz3517IU0AyVBg9TzVteMXhoorl4iBeZbGXy+RFViAcNZF08TBscuQxWCi7/LMqb5spCLHSnfnm9reQURjAxRgRaAxvkNGrnT2yuVT2y/DNIYBctMMCxeU+izlGHI2//dP/jlIsIHX4iiqk7m/tVjMPP2kWJz5KiH7pVGUsefUCp2F0MqDTyboqnC+7CT+tsqiELXfw2kT1Du222OUeqiHygSgNLUVMNRvO877ObulW4rUTuagi0yDYsIK6ar9qbaU9GGBXVmHHbA7O5AEkKZtd7x9Ol0bfDfBmrNpk7ql6gnuwDhbYWBXeIh+qy2ocRigxHqSsmSz8C4wg5aQNbDsGwM8DZg3M82EBqDSCKln1Anwl9iF0vMZNhatkgCWs9pp3PFRFmFHwITFqmGXERGl5YJoln+Xe+MuFH8Fr21oIGNM3UlZAwOIJh8AJoCH8IwAkETVS+DY0tjU2V2m8EGUme1uARbj6Oyg5dXX0VhMwGC0fHgXwOTBQ0qtufdDFmCzmxKbyRZZhO1g8QJkkvXoHaRTHpNM1oLofR/g6vDIOe5F8HCVjQEDjyyDeql2o9+XHo5BkZV4Dse+j7EWEFUHVLHwWbIlC7Dg1tBBSQxo2Z1203MDZzGzyNoBlx0PO8ov4uTLxHCTMbBywcsuMUthsGB5+TId+QQYbdBj6ZnA0eTFC6HRIQhuhlJWg1qVPls3V0FyywfccOzqtwOAKqgajhrPWkBL6Qpp6zZnSGLmqXTGMu4oQWHOtsPQlH0h8PyUzKQMUEHwUTY5M5luxALNe4Dt24y5DcAO0A5VI4flERuVG7jOR87cuvBE5Qx0BGDMvjh+bgqWNERWxMwM47AGi0Tga4uNRMaxDF2DiNBOY02aHXTTlR29QtLBe3DTE8jVEO+wXlZxVo/oXBgdtiQZcc7zAKUDJEa6KAe3O2NxuBlG6S9/8BGNxOaKP331oLj7kO6UK7CLAW67kABpI4um02+Zh6zGAwC7NjaPiQnBVoI+snr66P8/a2/CXFd2XWlekJjnGSABggSnTGYyZ012lV2ucjs67IjuX1DR3dH/ratcUdVV3S5JtjzJklJSylbOyUzOBCcQ8zxP7O/b5x68i5egVY5opCCSwHv33XuGffZee+21x+kkqeC5f79/734wme0ebALBLKaM5CQDYjDhYbcSGcXJySF0X9H0IfM0/xxNZ8pNxjiYmji0fvKTfyAzTCk/Y+pzyegwG9wD6D8E8Ktch5IU6rkubnAAR+khzpA6tsyxNkaxbZNDvsaD2eyaukbqcOqkqas6O0uZAsmSdiVHSBqYGJsFqH0xC5vSQw9Wquxfm27pDO5g/BUat/w/kk04Fb3KVLDX1SRWL8kEQHTYhDVkeYI6tes4IUlbCnYqh4q61Bdhrlqysouj18NBZHOAPezK+dGe4sb1q8UXn31NkAxIgDOwT2bRbw/KFRjpX32N/jP3+33mzyZqlsHcuUu3XsbEQDnYq2o74zRMwEJ++63r4VBOwRi2aZXsLAF4M8WLzPmtu0+wt7vMyY3i9ZvfLeYIhnYasA8cTm0kf87QKGWbRNkCn+PznyXJ1EMyzBKlM83ITNz4bmhB7WCXPcgFVz2AQgMqAjcY6o3bRfNLbMyLe0Ujzo8dJ3fVU+oZBcClGVr7COEUyR91YYOBrzYUCTXWto00mgj2DihLXJ2+UxxszLAWOWRh4R91DBeHnSPFUQtdO3ctowSYPYEEHvucx8FzTnq4QWrAZi14E1itgWQpAEvZy7LBTu2S8bdcphmBUvmaAFYDmKzcTABmOWDKKFpcoUQejr3jY6e4HgSIka2AhfXAagYM431141B9X/U6/r0aMOZzK66lc1593mPkL91HPdCZA9b6z8qXyL/Pn5//rAa9pwGh+f3141EPamTwImkdlojk8bCmsa+OWZ7nxMapsaNOjEe5oOrBlpPDUmMinQZk/3PA6hE+WHB0wqFMjTkSz+cYEYmfJYjh5FcejyqoG+2xyre+6nPjWfyvTAgcP1sAiSeD+nQn6ed+Xj2omnVW89iedk/+LDeCkokQNxgYjwhavDOu7e/8mX6PALGBtszTJmxQNLKTSYXfeIRuW6PdYgFWDagWASG17ybSZPnL7tdGmkg18FT73GRqH8lAK0YMFGS/qj09xxloEs+GTU02ZeKsc7RjbetCC6hi4fbQI7NFRZIPkrknIcFxSZqiDx58TSkoCXKaQT17+E3xgIYSXTJvorkhwTHsmXbuyQS+rB7ZI3v7lChSuSUY1YWTN0nFlCBmK/7wFkxcyQX6XLsE1mqqr+AfGcCarFd6St00y/evc2acIdC1tFR/yyCxj/HQ/5umcShHG4xVqsN4PskIVpo1QHhoxc+8ODHJmUhJH81FHjxAX44EufJD7iHBiQEAa6+rvNVVOgE/Jxm7BJt2Cx+tncqRFhqK7B/BwMWWq2V2iI9pwq5BmScCKSfYJJiJ/tTMpkwac+1gxcmmC5ZxWtvGGBn9i1NEpnLZ0GrXskCveMzkPLlvT4Bi2m1nsO5AqL6mum9eZWOyjUpe3T//FdcL057sezXZ5XjqH7gPBpSIYK0LXG8Dqvp3fd3MZs2fWb2nPC650dY/Z4+qdi6YgnlsY3+XgKq+qt5/dE/nnItqQqACmqm9JM64+/mvWL/oqk/dxjc4X2yS1Jx9er8YGSAeIybaorGVYNHZRoBRiCFTjx6FJJHkDOWo9klQLG8eFZPXP6CLNuy+orf44ouPWc9WArWhyU4j2qHXIDNc5HeWrXp+uiYEmWWrE3mWdvm0eaq3U6+yO/VnVHVM89+rY3nadauve9UKqNr96mdabXM8n98CVp2YEgzNdjfs7OnA6vEzljeRz8q453Kek1xEsqnBSJUt6lo0CSHA6S9jT7gnlTxx3H19rnQI6xfvTQX6JrZTub/stRrDtgSEvebxzkjr3s8TxJJN6G8F70LWoUy2e1GfOppWRVWBYbmybcimAKZ12cgXXzaOiUi0yHYr+2/EHtN2HxB/zkfiyRjV2ErShPGWjYyeI421ChHnHUqjY7/xnDZnlmTxxRefFo8e3vOkKb5LQ6oVSDtPHj+iod8UNhZ/nT1xnoaANrWeJs6dhIXdSQn/BrHE1JPp6Oty8+13Ye69HqP0yW8/LqYePIyjbAwJgW9ufYktvY39xJYimWc5/RgNq3/v9/8otCntAzGDFMCHv/gplXwP8V3Xg2jm2dbC+SJodQViyzpEimkk2xaXJXSwP7GDJ32rk/Yt2RtnrLJ+YpoS0JrWdhpPgUbJX+I9Ao32hpm8dClkAYw3tQsmepSD6eY8Ea+Zp+LwVx/+lFh8JRiN7ezldE4owQCuA6BnfOjZFEqWNKsiOxMYSqcYj1WbrIE9AK1RGgt1dFlxiS2wLwRAyDrvs6mtrzOxaMWF62fQpCkxoDHxE2TEZgFXbVqt1Jrl/S3EZJ7Nso63wX2syNii8bmVg4OUjfcKzKKRGj48/1mVbPJSIN5mzT676+3J4xeRABUDOgPAbrIScSHOWysSeRZxJ4gcLUrewOXf3NZutmPDkERECqdnYCzYki/Poo1LU6s9qu9sZhWsSBn66gSy8N2DrUqu8Bn+eRfd2r/6i/9aLLDWxHOs8r1y9VrxZ//r/1KMI6+yRV8he1jYoEn5ChtrzQLI3/3q8+JLdFld9zfef6e4dP1aMYKExCrVjstgLuIIJjWG8G1siGxTNsfv449+SeOrorh8jkpuwIsu5kaCndWnxufKXC5BCFrme10/hTNKnylWF5s1sC5xrtj7yBRx7S78FHWFR0nKNp7R1wG3AANo4LULJCRWYCNvsDZWacyxCpFJkt0SoOomkp72RHEfSZKrJkrT0W0iyOp5wHmA7tHhHuLnYRjW/fgpMFDFQ/CvdnH8xL5au2CsorG6hUTD8rqVNGBWyDN09gxHT6azEIqsdD8QVOW68DbB51ytYHhKY1jFGskcx86KEclBiZUapJuQq0wWMjxYf675/Y8AqxJhLRdtJOi1RHNtaap4fO8X6Ig+ZYMDrpBBl8rrZtIY2ahJoMJFtwRDTJTZcvwjGKrbbIp1u0gTUUuttuO55dZ2DlUKoJusdi8BegeMNEX3dQZn2aBOmui4mWsZAIKWll3nLorqaSlY3E2mc3D4fFyjFaC1QSoxC3wHBFxDrB6j2lI61btszoMw1IBuLI4NHOoz0WGvHd2Hy5SpmJ03RWdQaAa8CJ2UFziLjzCMMwAhljrbkU/tBhs0qTcky0/RawdZUeQxNKe6yE6tsvmljQv4KQ0QmlBuRRan5QMBjAngscHN+Hsflln3k40a5pleAqjuwj6z/B9bEHqr/YMsThpcaVwE5F4gFr8Gg/QADdSDPfQ/diiFBmjtQ2SYnZLK4WSjqSUCACJIp55FOvYsGbALPVR3nN6WdpxqWK1bsA/PUNblAdYKsN2EMPAqEgMLgKsyVXdxsi3rd9M3yw7FSe6Fuq/BUR5AYypYI7ionIAbsQdNFNl2vTKDMbBzlMGtLK9GGb7luQJuAl82k9II28leFrHjooMgmCpgtwqlWw1QDwDL5Wxm1oWociMbNBr9yFIlSPAaNpuybD4cbRxFS/gDwAwt3wSqBiOVA9ENkJmuMnXVYJFx7OZyTTXThKGpFYANQ7hGidt5DsKLHG7Xrl0Pg+23mrr7aJPMwuZ4yMG8qWA2c2CJtNmaZsCyKHHj396r55jd7M2q+nPvV5mKyBiygTPQkFh+NhJSB1ZDbvCXNnfoEAnIEqD1U76g0VXXt5n90c0Y2gXw4uR4OB737k0VX3/9OBjcapmo5XZVdiTO7uHeWvEAFk1z4y6d5/uK1167EIxox/vxE5gJzyxBIPOEkfRaoS0rFV9WLYYH9woDzZqNf2s0m4tLkxcjQaG+rTqilhdus4+VvZDaLzAtQ9mkhQZQdmcD9uYIe9IN2Ds0wD02vywmzg3hkKPZtbxVfPjLT2lAt8b6PBMMnBE0W0Ywph6eHpRmhQ1A1J77uw/vYqz3OTjdr7KfW3n+B8FadqxcQ8+eTsOQoDkTtsTMr+xxG2C9tFvlrpp0dp5XN5nsHb+fJ0Ms2G0TPptwdeFYqKs6Q6nEDnPfyXu7YSENEmAI9BpkL1C+KeDu+GlsNdwFe7uD08tS0dCO1qFgXra4Xx022a5qAJnhO8IJtZGc5SfDBLWzZKrfe//tKDHdxzFxnjwkV2AGTb/YxH4o7yHTg0OCDzM5YXnMKuO/D4B9hB0e7D3HmLaEHs2jKRIgHJCdXeoB2Q2TNYkMyQGJmHvIPLi/33/3A2QELhR3YZav0OH3CCbpISU6e9j5VbRe92gW5uGsvuk097W2eYiUyeXiwuRNxhS5DpJqkZmN2FLGnQkMJSS3irYzi3QVRkN7W00/tJ2ZH+VPDhsIxBtHis0jtFZl20fVA2uH4KrlDPqy6BcewdLvAZhta6C8Z+EB8/MQVj9JgHNXis6xt4vDtoswXsl8H9oFNDFWTwTYZWBdC7D14jOTM7Gj8lfK8NcgrAg4S2D1VeBf3sMnwa0awyLKjMugKbu7AVgKoJVBSGKDxHKthCi1brg5oPJauYA/a5/mIP6kw53irPyVA71qIFZ9/fF4hU9eY3keM0XKC/lrPz/GLKKh9Iv0/sozuAZOAemqIMfxmJTjUwU8q0Hq8bN/ax5PPl/9eyLAqwYY5cvrxyAeoVK6+7sAi9qn5ueugbX+7l8KrMpYTfTiWkCUtNSOZy/+kkOm6hi+CliNDux5zsr5rLLy0npwrX1brqKelRWfwfj486x1msuUq2voVWwuX2sg4zP597TmDZLLfZomoLKOEgM8Kj2s8lEjrlxvlq7bQVnpoQP8ExtvqoMm0yEAXxP+XN9Sy6GR89HQ0Mok/cBNJI+Ue5IluU3ytg/fw3JBpXxMhFsaqT+0SwNR4Vttv8lAXe5GAFx9YBtk2EVXH0BW03nkblrVyccP1j9YosFo4xmaNyIHcJeeBe3cXD/JfMsZnz55GgG2Z5OVFyMwhNZIutlEw3LTVnyQPkDXXUpC1euWLWPAtMb5vIV2mBrnXRAMZOVOPX2EHYQhSAB88SKgFWfrKn6YuoeykKyIOcCPMDntOrJ7chPMHXeEfvMgSfbxsUkC1AUAhAvcwy6sIZpekdh1ftR7j2aPdo3lXfYhGMXnlR3yhOYk+rYmb1sgPbQTrGxSadXU2g9DBO03NLfPwmo9SwXWgYkuXqeenv6Axs2GlPr5XYx3B76cjM19+z2UGrzeby2ZlViax/r13I3Bj+soA/xV2Y685n2GSFS4sko2atU+14OrVRtTb2+yffsXMVbdr6XNz/JjBoyCp362uozReMdyUGKCnGwweE17s5LEK8HFAERKe3Ya0Fi1SyftUJj0BFKVNrn+z7QDObGJxWi8XKy+IEn+/E7R0/6S5rP4k7Cz9dn2Wadv3qBRD/vv8b0vIkZsQyZscvIyLLXH+Dhq5NqYzl3DOqQslpafAA6vAcQjgUSTzS3iF9fPZRKyg2Pv4t+MQgpgX9i6qsn4DzmlADQSKJ8PmVedHdVzowponvb6V9nub50J5dydZmvrx7m65sJOl6z+WJf+Ox2W5bweP84xQHZSCqA8W+MsLWWJyjMl3WOujElzmn6W5zcBpMF3LZNC0Q5KtjevTY2pAgoI8NH3m4SR8Re3bKwR7017p+wMEfdvbzzL/b1+vt+az6C2qfdSStXEPQGUsc8F2GQ/WklmFadECy8S1j7GWKID9sk9yr+NKxasHoV0Yvyfz6molPW+I1Gf3ifgqg00vhJc9RXaVRNoNuhRK3UeFp7NVo3NF9Ci3CBevXrtGr78M+KCx/j+W1QCXoEcxDlAPGvzqdtf3wqylP65lbXdAHijnBsviXtX17eDlGBvlMGhczRqeyeSanfu3MW+Pwk/30SaZ8E87MOpR/fi+a2EvXLlevHa9TfwwdWzpocF1Qe/+NnfYg+XiQ87k/yezY/ZgwJV77z1LuNyFiAXkBg7rS8qazUzrWv+Ve2sT7bw5J5JPlD2GtNqlZxjglBgVTKQZ5+ks8v0YDD5GI3ysEUCrtHACpKJ62cTZuOvPvx78JtnET91Y7uEU0xQCoxuggMJnA1QNUh4ixzAGs/j2UbqBE1MCSuH3N8GjZh6YHZ2Uap99mwXgKEEPRKFgKI7xFE7xOZqw7awXlrAKbqpzDReXqZ3i/qui/PPuG/BWhOiVOAa+0HSk+hkRaM21yPKhJzVjkoCSjYzSandXSJOcu0ryeMYuD+iSpbY1opCiV5WjzqfTcHqNSnACgMoFb8w1gFSAAgGoG6XtAY+hRyaAN7aFv4H/SeOIMq1w3DtpTmWwGpoekY2ITYuY8K+4LuBs/cpWMLf/vD/KZ4+egDBxvHrJ7aeLP7kT/8U4spNrsl+KhmrnUrDgTN88ptfFbdoevUCYlI/shV/9Gf/czGGHT5iPS5RrThHTG4Z/jq+ziRycOchF8kwXUU2wfduQojraDwkUdaD/AQEFc54n9d4dREGtxWvMsJlBZu4kEQoi9V+IPvqmjOOh9GU3mSYaxMfKsazqbg8QT+RN8fjbGuFSTs7vwTxhwp0Xw/5bZHy/wUaTYkjrrOnJNW5RiUSZdkSjYq2IfmLgJ7iHYDoQwNUzkyMhCxBFxJ3BXiCifV17s+KeVY2awyiIphXAz2ZmoljuyARtchapUJcIqbEyRawRAH9dWJ+G8YrZSozux0cy6S+/qdTpUSA60IcBJSJMy7pv4fva9LHqmUTUP/Xf//LYKyGhCslmpZZzj27Ba34VwwU2hJs8k5AuyYGXe1AtU/VyxQUk2W0QRZlFVbTChp/NlkJTTvDUdDpM2wEKfyyST0aPawt9daYCJD2IcS7hgM4B9PRLPg0GhoCOE04HeolyIyVUtzCtQ4AIWQgSqFuAggYOcfiAOwS8JBKrvOsKO4S5SXzgHgCpJZL+SXIZmm+VQOhI8JCtNOqJc4hCC9jUgAYNoQsAkubH95/SJn10wBX3Tw663ZJ62XyZE/JvNKw271ylOv0k+kQdDTDJfV9mfJxQUQPlThpeJ20dp12gRo3pw2PLC8eYiMM0thrcGgURi2MLZoLKAMgWHFESb8arILGZlWePnvImNNMyqxPO+XxODtHAEJHzIs6JuqWeDhG1zYMXOjWcAsaOxnDBwC3Npk5y7cMsV4a1YxAw29GJkCG2RYBh8Z9eQlAZRn9TqQGNih/AMktetVWsVub2RauZdbMMQtjHYdzagbm2Gt4NHA65Y1YWzXCZBBLyRfwarDhF6/dhFEq88B5VpO2A8NtoyidLZkcZjK2AIhdFz3Q8ZUTsGTb+dQ53WMOLP3ehJWnMfRnMvdSoBjhfejrKm5uMkBGgHo8Hjp2sbOrXZQ/qYHKfdjrYl9BYzZMSDOg/XoWdvXE5LVikqzR+IWJANAtMfDwVehZTZ4phLU3KB2RrasOkRlRjYKlKM65wY40eo2oLEuNjs9p2bzBnaxfDXiwWQV63MQK+GNkAhj2xOK9CQSmDAEATsbqEMxVP0+mpCLrBlLtrFF1yqZh2mqwmsjKnOF5NAWCeB1okzQS7CnxIEv00qVhDBMAOMZU8ekVS+FnV9mXyFq49xxjxs7OebJ41EhOewUmNzfqGMoKVU5hhuZLmxyIHmZm+ewmPzsv9R/gDQBQgzY/R5MswFUFyfv72zGsaLaybrtIXIyg0Ts+CtMBBvUM9/Db397iYEAHlrm8QNf7cRjLnSR61tCtk+XjvLVY2ohduDtFeRplBa4jS1kE4Z+hN7cMoK/x894dg4sXL4XGywuaOq0YgAIOdqL7c/bsXnT13LIR3souh0aSCUkau0oBKI3Rz3PDOqLRxyZdLk1C9BN9DCMRMgTgK9teVQiTBCZ51uxCSWfmFQLiC+NDsS5lz8uoTSBoSnwcllIrOjgHsMtdR2YjWxjnFZJXl2GJrNII7gAbLINJG7u+oT1sRWLhOqzRPqQznuKIzsXa8eAJPWASDe3Y3KuTV7FdHcWDe3fI0D/BdvaQWBqN+1CupQ+QvLUbLb1VWEAmAbi3bkpGWtsFO5lntGpWdthvZGQ30FIzYdvLWDTwsHcQSt+F2XWRxhQdBNLrjB90qNRwIAKJlGVs1BnfnS/2Vr4sDtYfoj+IhARj2R4SJZYDskZbL5C+HSs2BGe1M4DvbU2AsQ2Upyy1qKMAACAASURBVDz6uDhcuV/0NJHFbecekLJYwAFrIEHUNXqzeNl2mXul9OYwdRaNUpsSsKwGXMmPTw5osEk9CDOSGVnHGgqp7awF3idZqvXXrl43XTtdJ1WVvJotdewc604IlpYkQ4OHY5GC0l/On5mum5yyE59VPm8KVNKXNlCWSfW9x7/Mr6kAbsegWEReeZwSSFXBZyM7bdnfaeNQBfliHLxOOQ75s6sg9ck5SWWD+Stfq6qDl+fktOYleTx8zTGz+HcAq/nzI1Ar5SNyYF7ViK0ft9P+XQVqqnOTP6P6+xMAp2WZUTeZWDu18vMkpl8Fn9NE1GajFlidBHirjNV64DXfe5pv51cfL12zCkpUnzFWQ3kO+dpc+l8d65pkQ0QOJ4ZINotDLIh0PE8BrDpXxtlpPfn31P09NZTytkJrMXyuxB7Rz1G2Ck+CM32N889ECkkpznHLXF/yfl9vos/lZNm715iCvaTG9BuvvxZr2IqPIeynTUyHCGJkwni2vHHzJuwQpVKUnLGcVD1VmRm6dOjXEzAPEjR++fmnPOVeBGuD2NHR4QkSl7uwpO5igWAXvUQa58VUnFuTnD0yRz/55NMAANTvlzU1jBa2gf4hAeoMiVrlAYLN4nrAILxP+bVBzaeffBHSL0OwYdZIcJmw3sSHGCABZ+C7j5+mT+0ZFaXlBJcmIL3/TWylQbPJKn1PE54msi9cuBw65XZLttuz87NH2V8qlTWJyfmOz7KG3qDno0HT5198Fhrse3yefpMNYW3GtQ0ziGKOkHRpwi4P0rBolyClsaUXX02JGSNcK6jQtAXoVV+zl2vi2ESlRjTwxG+IdRuAUskCcc0RiZqg1k+KUvjSx6uu2bzYsr3NazFkQMp9Xf+a6r/r92vVBn3rdTUTW1vjsVGTzdVaBqOUnzn+6d6Txp0Jf4PcYIIRHEeDLe4xNXAzYKudNfXA7/E9VXZX/d6unmHllj3e12lPlom8DNqWcjh53CyxbiIW7MBPvPfZL4rNhYcE/QLtOyRxQVt5/w5sZok3Z1izc6x1iQYDsKHOQ6g4PKRxG0lTey/Y+8AGZw0kS9W3a4Ox2t03BkvwNv4XTdyQ97p28/dZNBN0cYZpvtdj+gJbYENkgNUQFFJTsgYS5TGoSiRUz9jT7Ndp6+S0ua9/XXX868f1hHGr/CO/TtsaZ3qU3GeQ06VdtYslCzOAsDLJVQKw6ZJxEMd3DfStfVj1nIpXl2etn2HyKX4f50fZMJdLCR4FKBoHTdJQ9XUCYMHjy58f1UJlAtcYLzztxE7LNvv4M11XcU0TXgKsqapVYNJkgYCMyYI1AMNmwFVl6UIixLcI5JckJ3sfpIQ8VWNURtl01mo17zGeH5ujbqogoO8xOWUCXWDVi5kEawI0knFqgmYEvVAl5Nawtd/c+qK4d/trgMw57oHqS/owaOdktfptAyHjIOWzzlGduAKYlDRbSQIR611/7UqUppvgkjn6xlsfhOzePmDMzbffh1mI5jTXezj1MJoL90CO8Fza5r2f/NNvAL5gIeI89w+OFDcAya5dvU5SbaS4ffsb+i88Yt9QzQW5ZH6exoRUrTXz0Nr1EbCBIwC8Rcgmc/RosNLNPeocZP8x28o8H2ldZHC1ujjrgNUgeggsWjmakoqeSZOXlJvrTQxg7JTl8j0Arf7pntwH9Py7v/kxse8d5sYmiVQME5dvAKIPUP1qvPXo0bO4nuz3PRKfZ7AfbZDTRmAXngHf2VLCgfjuzFkIU53niP+pVoON+eTZDBgB84oN2oAoJk7TzdnUpHyhEmHcj8Du3t46c660GqA99qKXWEwwPa31tBzV6RbDEddZA7hzNQvAmzhNcdR6JAkliokPiBcoJSEBZ5i5ecRcLlOBGJXRZSWyjdzVn7XBtP1glgEFO2i61UzFRmMrY4Z0WhOxrtJ06+hNd/ePE6NRiQJhyKSR2KFYg5XYJjHaOaN7SYDuUwm9QCLgr3/0FzSQ/wobuhs41QR+wx/+uz8u3n7vO0FcFFiVuOJ7TcR+8tFHAKQfxdyMT0wU/+qP/y2s2VG0amHs8jwmAp7SrOprtN4nL5ynfwdgJNhBG3Nw67NPAHHvQFRRG/4skhYQZCbGi9Fzw0hdPKb69C44wnz4Sc5/F75AqsqGKMQZtqX8JBiGRLEt8ANlK0MzHH/J83yCuPfdm1fwjSTztUSlzSqsUuUKJV7apFqJQbW1dxhLk+eSkrSZJtUTLyA1touNqHSdurzq9VIpqgTAJb5NSLSCIcwg4zFbVssqrdjWRdN7ktBRoU28vAPj195MPWBtAwDg/cjqWTWutJ4V9/v4K1DFop+Jsh86fMayB3y+SWFlArx36K+ByySerisp4ag2IGv48x/+1UuBQg1wdITn+/5X/4jG6q8i22hpkk2lutDSOVRbguy8pVAe/Gco7bFpzsrqPptrFSOYyrYFhs7iKJwJ8NBydA7FSJOJQkvvFahVQFi9xbXQN1TUWZ0Oy8XVOnFh24mQNpEArDANyGrsQX2eQeR2fh4hZDateqp2O2unnN5rhyuGIRHUEV2fnZ0J59xNpjMgkNODI9BJxsWSYst6vR8zxzrFNnJpgT4svddNKGNyBj3Q+dkFrreMgWW4OXjO8mc0TDCDwb32AFgMkFUbhImo87SKIx8SBIC8fv4BIMkef7owIlPthGHAbYZjJ+/OHkqbYR660XVwLUNvAl1XDsCyXL8X0IzQETtgXAYpC7Z8uxHdCniNlKZTck0n9kNKDZqYy0a/cU41kjLjLJEX4LE0fBOGXDsaiDIIXlLiK4rfih7WOVixzYzDAiDX8hLlXQCrjTRQODxkY8KkaJAlieHtAGR0QS3MwUZkg3v6NQE86SwKrGmcDY7M8GiMBU9liApyy87bgxEoyBVvZH4bOQAjdo9gy+u4PlK5SBJJJpOjZguG9SKl5jJBndtp5BqW2OiWY2ikoolSuRl9r0ehQZzPLnPY+9jHuPqzaIZgtjPKytImTgCFlhj2M8GUjOsW5qGBtdcI8NNPwKSGTh86ZklEeyUkANbUJMGhNBu3y4HiARIaRCHyriPlvFv6Hz3nItC3tCKD0Qn49p6U4cBZINMWxGJ3WYCq2U9JTpVDFaUwvMJ1PMB6lqGpFlAEfMz9NowCgWmDSWU6WsnKaIi2ySLayMkGGercdHX5/HvFOYDMYQ66VuZCJqNZO4YKEJ99yQG0SxC0RCn5HOxN2Y12i7Q80IBLEN0xttnWADqhJkl2CEw9FE1iaJAEVs1e2qDMUrGXOCICvWZBd2j6YbM6nYlL4wPFdRpZ6cw8eISGMExqLh3A3zJC1N08azeOinp6ylXItM9dofeZM8vJHEMzm46bUhNd0LmVm7Ah2RoHuPN7/ToBNXP/zV0OEwDa/gHW1sVBnqsvpE1k/m6zVp/DFF0ks6aNW1slMAWQD+2XAFqVXHjJodfNAURJAWNqds8gcwDdl9dfu8b71WBWxwbGLevYMvzxC6M4V6xd7MND2KGrJF9MrrQwNl1kyLfoWBnNXVgAqWkZe5y10UVyqxGHhPRSSDOoq7e+YXBzJsZkcNjSVysF0BICsxBcOCBwVk+nkXKVtRX1ZWH4M3b37j2JMoqBQZwQ7I8SKsOjFwiEh2GkmgEFuGYOmu2WaXYOW913/nIxu4a8xBYlWodKOuBccd0mWFdnWF9R7tncw8/Q3EOGRduvHqylJOG0sxZl93cWlJM8/WUxff+XjOAWoP4EYzhOVhdQ4CVO7kt0b1rOh44QtRGA84cBojbsPi4efPGXxUQ/zLA+Ew6bxcziVjG7TvKu/02kCt5FPoBMa9ETOkdRbnMKrcg9VNXeS51ok+5xBoE9xo9B0WMpgFqAn4PYapBVBW5roG0ZPJWMwSr4Vf17lUUVAVDJmKwCqxmYrAdWUxf2FBS9KujTZmQNyXqmYi1QqzFpw40J1kgG6TKjMTnn0cAqdkBEOhWPvfbXDGhkxz9Yk5V7rL/fKmiYylFPXvcESJqDx3yfp9xBPRjrfaby2dpXfUAagF4ZhCZwLwUg/xJg9VWAZPUa+TXfWj8xRAmMTI+fkBsdt+g+f1zal5/h9LE/8ZBWmxng+vxlYF/VEfS1qSTOvZ7WUnxmBZg/8TOvU6fjFuBBHRCUPit9Zn7OPK+Z4Zo/50wAq/4rgfc54Ncp97pRMqjz6vqxnFSdZnwbWSqbdBre4FsZFxn0Vsos4lQvAZIakJ6nAYc+5Ve3bmHr2klC3QgN6pm56dAtszHqNMm3N15/PYDNZg7vOd7bjG9odUIbicgDpVk4A/V7TOIpL7SK/W7DLxkigXf3ztcw9WiMApi6gK2/dvlG0QdY+PgxGuL7JPUaDCYJEDlb333rndBW/fRTGKxl53rZIer0GxQ1c/676nZJPKrhPTzSTxJsFP+wFR2yuZCpaibR1YL/9uD+0wDk+gCFvVcrhXw2maXRDJDxV6/Tck799W3LoGSr6sQKjOAw2PhKBk93V1/IJcjCUevPdNN1qnMisYpPO4dmuknXUdgsymg9Qa/9AcyaYUr9DKY7GOsOWB8GTSv4mV1954qJy28CknbBSCIYgTVionpPzX8bzlIaboOQs8g6hJuPX2ag5ho4lBLH/0woe767frLMk2tHX1DWyB7j5gsT87km5VK/v2LdWLlWAVZPvqZk14eHFihPDRQNQ8f/+d74LzywcMriV7nRWrlX03qvycXoe8ricT+bTHc9G3Sqs+59ywT2GbM0RlUvNnZEuWdP25cJHi3BpgzaBZjy7bMgwKsA12rAXXo0g8Skr6m/7YtCzoazsw0/dRfg88sPf1wsPb1FbLEF0+588c47b0b5/udffh7Vhn2yeqhq21ijYouV01P2y2hDokdm2zqJ7bV1fBk6NMPLJYmLdvyly/g+C/hBM8Ug/mQzoMr6Xn/R2HGNQOB8rJGGqGiSjGAC2W43NdZmtk+p+c3Js6s6VvWgaP14Vm1lPTB72viffsbW7HDCNB3/cg2UTOls092Hx5p9xx+eZjLZ5fzDmr0OWYS6Oa3+O59V+d7SM7s+jSkSE9Uvm1KFBABrNs65uFfPxVqzKmMX4+4MrPqaBKJqOlL/iDJ6iRUf5BGZdvGZ7g7PBytgPUuT5MsKJfjej3F9sAZtassrbX4nYUkWezSskhmLr55lk1yvsxA1Ug8Ke50Yz+JHRiNtpd4ggsiYC61MEv7YJ+NMmbHaQKW10r5qQLYM+QoAoJnpJ8Tn8xGzXUUyxb4da4A8U4/pLQFBQCaeZ4AVbiNDdHYnFvAzveYGZIrLVyeiCnRl1YZTyBTAQNwkmbRMfDQM278PwNSq2APAX5MklqibfLAfxsf/9BESWjMxZiNoZeq6nTt3jurZa8XPfvZTzhTktFzvjI6EHWPJbp69iTHbIhmnf29/lIijIaoYi2QfpboG8j7PjNUq2zkWQiQoyr0fCezUxFEA1LFSxs5mTuOcnRHnmQjioibouoghbPAlcC0I/7Of/jVyNb/ljLWpth3ekTNk7EdGAbqQDHzGebVGjGgTMBtZWxXdRLKmn74UzdiHBsZqyV4ryMe0tg4DjJ7n/lqLaea9CQJVC7iQ55rkt04qnDn+sTNJBjB1qddfkFSltOBOSCi4viX3WIGaNJwHsLliQjAlYUdKqpGYlNjRBXMxguxdX7BT7bGjjJsJ1F5ARNnSTyHK2RdmAzajcbbEpHM0irYvhlUg62if23+kEXk8tTsHkU0TYF3dhD3JOlnfpuoDqYMBNFf7YTbbeIxbCFau86pMYh/Jp34woE2SorMQZD786d8XX3/+ReAGAwODMFVvFB987/eK97/3/ej7YYLSykRlhe7Aqr77za3i8YN7xQ2SwR98/3uhMa8En2X3asYP0edGAPkBldgHsGAPIYZdHBNc7S2ePLhbvCDZ/OLFI9Ys8RU/t2llG3GpSYA9vm3ori/hvpbx3Rnnvb4QDcQBUE28iv8oFSAAa8JXKUNBVmUmenk+MYIuqzNt1snrHX/n4unTWSp+n3Fd9yr+DLJFQ/RCknS2xJyZHN4DPA4bFGd5kiKVuNfH9xtUTbz55nXwB/ZZX1fx9e0vkMP7mhjRinXiZfySZuLrLSo3N6g+jj5G4F7jE1eKS1feIP4mkYdUgHOlHMEh8X6jFaqczR1UDUkS3WfPSPQJBmzIBoQYddxPpPvEsrCvcJ7QyeXff/7DH7+MTn/qq6KttA/Q8flHvyi++qcPoztpK42kDOo7KdVtQ8tTcNEMjpToLjIICo/vAYDY1evhIzrbMUhraDo4aAKqbTDZLCHexUmW+WYGSXYoJjYyLmdxjm0A045jajlwHyBRNwe1DMU9HJIFQNRlGqOsruJoriNgDKNqjRLYQxxAqfE2JrBETNaXINDY+XPh7LYyiZacvZhG+xOHdMvGS2U58QDIuZkku8262KQc6xS2AqBZMt3MtWTlmTmzKY7gyDLAqsZuF9DKjn02qDkoBbGFdM3qKLgvmm/XPJmFsnrVT1EnUxFumZUCXW7WIbJhgyzqDoDrvT1Yc4yDCy5KpCiBLdCQbcAZXSZDJbDq88r2NasiWKRosKxDZQmWF2k2xL1plPvZED1S8plsu7Mtw65UbsFD5xBqdAMO7dDoBJuOAwXGmzR1JQguTpKJ42B/jPbi8+cPeeZpsnyUgEHZL0JEHraGYBL3YOOeOdh+m2R/7FgueiZAqYixm0tATbZslN0zh2qc2IBLfU5Rw06YjhHoAjjKTWix4zrGPAILwVV1XsyKMC8+g2xJXQDn1mZPbrhnz6dhHHJAqrMriwUj04vujU6qm07nVWdcXVAPMlnPfobAqt3cpbDnwyiVbHvgmFm2ljB3skVqW+ceB8DGDDJeejFYNhKSjazDp7FYQo9kC4OyK/2cNaeswB6fv095YtJE1WFIDorOgWtFx8s1IpMhxN7jCdkLlLjrqERgwVoxSx8Ho5ta1gzOhO+VoZoCmhYOb8XEYedgSNQJ6sR4hREK4Jguhn4Gf8r4eAED29eZyOjrZdwBNDs6NHzq07j+ODhYP2H8yeyAmvFegDnYMdMzlqzZHbIztHjMSG0C9svIVP9G/ZrmVsdLZoYd4gmCmC+7Oy4D7B3QFKkDUL+tBaYja1xNsZkZGNGApM0wsK/BoJwcH6Qp3Fxx//40Op2wLvneJjDb4voCdTKVTMB0YJcEALVFlidZVq+G2+XLZAZh2bjmV0gmRODF/bsO5hdgzgLsqwUm4PgCZtAWWeGxsd7i7XcuFZOXRoqpqUdII9gEj0CWpnc2YegkcaOdu337Lj8z0aATTBYZ0exBWKqNBM2WoVp+aXZVe3np0sXi4YPn2B51l3GwSOxcvTpGdm2M+wAMYA0/fDwTiJeNv5pg9SvtPvOckk7Gpg29u0XYxgccBmq4draj4kOGrrHFz5bZoz5rI88FoIt9cd9dpozpwcOnrE2ZVUh34Ozo4DQxh1N0E3UvqSerL/XGG5OMDUA79kHQpgcHsaV1hPvpCa1lk05Pn9yLUlcdREHUzj4yoIC5m7uWILUDsr4sFvkeOH+1GLv0OvPFvgEQ3bX7JOvctXgEE1l5Gde+QO0ZmKqbj3+Bp/oY+w0TFWZVzwAs06MehN5fI6gaK7YOsV+AFkp8NPO8j+9+Wtz//GeMy0wx3HtAqUpiSG/twa7qfKNo6Hiz2DwYRMeoLc6E0HZNIfK3vjKwWgPOas2mquBomAN9fVMYgXIlKPFk8HLy8tVy1BO/0RkIsOx0WYLqa18FrGaMuB5YfRWYWv25Z0HkVCsg10lHPI1UNUDNAWu+t9N0Rv1dVVP2tNeeeDbHocQlEnSRvjK7K4BaMYwKWzXfV77OtwPlzGw9jkjjpfXAaoCqp4C11esHGKzhDBSiNh7/EmD1lCV3/KMqeFz/uhzIBk0xyjRTDjwNVyp1zE0oakH1/ziwWh2TeiAiB8WZHx1lnOV6SOu+9jmRCOTcinK4MtjP4Ff9WEZBcZmwyMCRvl/1dfHZfFxmQFnZkfeoHx3dq0mGpeIwy8CSxr/J4yWaQjVQbWB35zYAyRcwPQwITRAu23yBEjaDwIkLY9F8qZfyxknkfB4RRDeQCLv+2msE05Syk0UcoylTK37LAk1HjgiKBSGW6JDbTBB1Vv+QqiElPduQB1onQaes0TW6mlsa+ZCSvbPYKWVVnj99wVkKW4UAbGUJ1tHOMj5hY/HOzRsRBBlsmBR+hhSAjVRlBpmE37T6wqmXrs5wd3JuWnnjGd/J2Ty/YOkqviq+yTRnxCpBQB9acerFKatk2av+o75R6pJsBY4ySwdBHAh9ONmgrG0BZx2Sds7AM+FjUeUkYMnrotw/xdpBNlBTVf/IygZZKzZj1L9eo1vxfYCIayQQrRDpUd+dIFASQpT7czY1oj1n4n4DQsQR/myU4AHgWjHVhGSAPQRk3xroHxBUHeIvK5NFe4wgZMhE85zT73Ev5DWX945sZBOkrpHUDLK2qxJAKiCUbHdOVFRNQOyD8i3JGpXJ6+qFXHdl0qCWnPBNiZUXrNSSaZj3mPbC9a4NjeaoasvzHIKpjm+wpUpANb8226uqfauCv/USBvlJo2rhf/grnWHpWzOTbKI+n2WzghFt+BH6yvv2FGAuVmYeFl//8i+Lhu3p4ubrY8UAJBABFf0/46qZF9MA9qtcUT+Bsx4wpFEfFr9mmAqlVvb77HODbDqrj5JAlcnETr5GMKxc0ipgVQvxwIsFgKizMI/e+DeAqxMEspR1RpWWCQ0TLqn5Zb0NrU9Y1eYoVStUv151VuZ5y3bpuElKmL5jRDrWV/YEIn6pnOvxXtdKrKkaCSJr4ObPCOZqCXRWV2sNWK2z6XEPiXmYr1E9x2v3XPor2swSWNUL8hQRzA1ball/2NOyOsCfuZIj4ZjkABzlYKyWjNrcvCquE8+mDfZE8nz0M/VDbca3HfbEGEtQKumsylIkbgAoMnEU+p2w/CJ+Abhow69uJZljrCGwGm2wrHgN8BdGHGeM1Z+Wwst6NuZ5yWfJstug8c4sDZ8EccbGJ2B9Dsf4mIxSD/LO3bvYRuJr3reMfQ3QFF/f+FiJrbmZ6eiXYVWbvr4NdZ/AcH308EH0BrnAmXH1MhVQ2LToKA87e44kgk27PWMG6ImyAJhqaGp8KHnFTjU2YTZ2dRxsDqSubA9g5OXLl4pvvv6yeOrZw9iqAT52DlbgKEAi4/TrX/0Kxu2LIE+IxQQmIlkFrMBqtlWfi2ZKbQB2YgESSTLgXltbidGd7UbaK5m1Wvt52MATYL1rhIZAkjCYI88cz6XzgL5DEIkyyUmGsA25oxycs9I47De//nnx0a9+Tuwt0GYc71lBBSA4RR9nx3POOqVOlJWxf4Td6+0T0wLe0YSkTpOvJ3bbhZhRvETCrfs8Z4xaq8qIue+pjMY2CZ4bzyc1RYF1KpD18olPlMvZBQexilSwU7tlFYdxvnPpHCsBZCNzqx20vTYtE6NYAUS9NHk5KhEtlVd6wmrjNq6h72DpuljCNnG9sbjVzjEO4EUyYReIVV37xm82ABa3uQhY1wJY99mte8UK1X0FFcjDSJWNnL9SjE1Mhi76CpW7EveWqeS9gLTEAGvVhLEN0Z88elh88fHHxTdffBV7tY/Y88133ovvG2+/FyxPK1mdKyUk/uFv/wZN3/vRe+Std94p/vUf/ZvEBOb6S8TANi8fJRnqmJk4WEYGQzbsETrxxmQNR9ht/I7lFclMGyG3Z8Wn57pSA5L+3PM2c3v67AlreCr8G8FUEzHuaxMffr5s9A0bXinLCD6WZHuOSHZD7FtBMzeIlSaXUlzlfzZaVlvVsvpu2KWyhE04KB/ymATuBpVB6rtLOggZEMkwnK0mHUxaXLtykQbYV6LfyRHkT2U3XiDV1wBWKXFI+6bkUeimYn96+0dgsUPoGZmArTrGvCPVdO9FkDaVL21mfvqpvOiFydrVZxNOmiODkZkU3KER5y7fR/ikMpiThBVjwPjh/qG1r+gNeNmf//BHkEk1CQKrOKlk8n/z079Fr+EfI+vdRFZADcFugvs+OpYqRu7Cim57aiUxQIrPLi6mEuKlZTpXGwTwgg4MSi+lVY1swm2cJplsGmHL5838R5k/G60RVpKMr1ZYdN1QewWLPJBskjI9jUj6Cxb8vAK3MhDVtUigqpTqxljQMrhS5lpwU13PQT8XB9smQzIRVjFyGtZDNqqA5iV0KPtAuM2wyAyT0SiTVtZqJzpBrWTT7RYmOLgEICOAZPnXAVmRPRmKACl70fnbcns1vhITMoyOWTib6HgMsRgEZ0Xj49jC6WyD5WUJ1tAIADDPvLlJWQJ+RBfPbuBhJktx32VKDbYATmzUpfxBF4uuD4BPUCE6rmtUAFSXYJgqIK3mo6C05fJd7RgTDMIcWpfrGGUB0E50bUdgpl29/haGbwjkux3tjY0oaZBRu8wB8tTMxTR6MzurNBS6GqXaZwBwZePpnHcCpu+SMVuEsWqTMIE7ORaW+yex8MSzsuGEwLKNojQCUrwtYdA4deJYyqKIcigCCssfBYbcJN2sGbOEBh1mOjQOD+5TukdX9xb1USwRdMw5GMyzu8C3ddb4DDNtBgIC4wYrZluk2m9hYD1MZFjK4JVVrKxCcjA0lNLOZfZKRbekz4ZNHDL8uQkwvs9B1sS66OIwlNEsG9tn1GjEF/evAXI9S4lfBGjdtKyPLIsAvOzraHoh01SAyQZVAk/cVGKlmuFVPN5OxMpF6Hz58tRMIHIiHoQ+syk73udhJ6jbBuvZ7JuAfojJ863WpvssWLAaIvVByuDYwFjtTTssumYNSAf6AbfY4+qSmqF0H61h+F9gaFZXDopJtFP7yZoZMNkAxPG2EdSLF2RfNSSwTry8pZkd6HYODDG3BLwGiYLmGyRapqbQxzykVHLwPPvbDCKZSwyyHRan0ejZIQAdHenGkUDoW1F4kjSyFDbRrKaFFwAAIABJREFUG15nD0SHebPlpWat2fM2uyiaZWUuzDz3o8F69eoFwGIbRb1Aw0sNTpquUUZmcBq6y6pTYzcM1g94FoOd/oGW4s03LsBkHU8NyEhQuGZWZSUzn2e4T7OXW/z9xTSZZHTCzDgr4aFdeT49FWVrPdhHs7AGto0cErOzaDoze651xd3VArRXyw5A8TZBxRr2zWZslqEsLSEQvsR6iUy7jVAYa579O++/WXz3OzcCNPj4t5/pqvL6xBBrJEDdIYtq8xAP2XfeuVpcRD9HJ+zu7TvhzLQFW7kZG7YamVizzm0kfn7v994Iuy5AMEVn02XmubUNJjus00b2US9lFfBCOUBhQGNbVjhUxy9cApg9R3CEDMAA4uxDk8XCFmDCMnPTSIa0dbDYJSDaVj6hbDzTiL0tKNdppuy/gazy0fLdolj8vDjcgukCs7eTcUUIpDg8O4gMzgTvR6MPQN/ukcs0yNhGh3VjHvkA7Hhn5xk+186kBG7swfkF9mAD5Rzn3yva+y6FVtOeKegIJF4dcObAJB3siSFYzwiJQDec0sSYysH5acFZFZCtB0/zdbMGatiLCEhOgpnxb8E8/yyZlSlsL78qQdzx550ABnyM9Or4/8rfw90+BYOr3uup95M/Oy53OoiXy9DisSpjXl+2X/338WXL+0+sqRTA6nDZ3Ob4GcJGl05YzEn6SqCILLUayzJ+KxvjeM4EqrSjqYRR+1kOfxqnABD5mdfK917OQQaefd3/H8BqfZAfmW6fNdi5uezZu0ma8HE/6omWU5lB1hRWRGFUZXZe/dfTpAB8dfV+0rNbWZH2Qv6qjrt/97wTILIyJEqxK2PjeOXGVWm80vgeclb7jJ4pSTvy5Fd8NlPouayT6mekdZkknPQDYzvwp0yqs9iTTs68aSSRHtEgahRG5x6BlVp27pYVfJh1pIv2AXuoCovSOrWvb7zxOuVmNCPBpqvbpk77CKVyzfiPd+88iIoOA3HL2qBPcpZb4bFOQEVyi2cegok0SkLac+vJ1PPQB7z55ltxPYOJEVgeQ7BY5vFTnKEZfKhN9KAPsHmD+JlvvPZ6yBHdRtd8nDK7O9hny+rDRyHAU7NQn9gxsNLJgFZJgkeAtgaGMk70L588eR5b+/x5Kjs4w0N2CV/bexeI8Nzy3I9zyyouwT/mwXPYhLVJUcdcn1QgxDNBBpl6YgeMreXdds62SsWKhyN8H1+vHqyNZIfxWbtJ3KqfPgsQ8MH3fhDas8ojWcWlLz04MILP31E8fEL1E0zFPs58A01L785fmgw7bdJ0l29lr1ph+jSQFJVRu05iUm6BlWjKVukDCCbLvpEI4cLw+aMnQoa5tOP+TENXIl9hHRKCkPZSsLSyLU9rsD5Jk1dm/vmrbF4yFZY6lyxWgaYSxMv6r17D+XD8ZR/ra+mj6IP65evqExw1CY2UhMuA7XGioW7fprs4/Tmqz+brknktxynsnT/k/7g/ASsb9kwjaTWkhj2AkwydaJ61vVhM3/7HYu3FN8VwD7EJvR2sWgzQAX/fSq05mqx04IP24TsOsy632F8zMzPhh+3ZOJNy2HPEHZdhQD+jTHOGJMEI68gS7BQnDhXrJGsHJ94pes69USxvQwaAtSbB5CWAqtUWaa6/fQZVKyO+ZVxOHZtYPDX3oJzDgKAql6/OTT4nq+shzvUSaE3jm96cKx7yvSRrXfsKs34CWK0lBDIOXDuLbHqZLX4JEvM5eV3XPjM1SS6XfrmunPBUrRlgbgVYjbMnywCU45rOmwSqHm+jclBi52SfBVviqaS98n61NYJX2iovofalxBFjHM+yDZiK87A0lSeR+SlYdxHSwRrrwnJmSSzG3ILo4gYmxb2w9tjzRHDSRkVKGc3BNp1//oQ1p1TdXBAwTCRZcTV2HpkwGJbadKW+blHybMPml5xVXSSfnlOF8BDASt3gC4BGq1Y7AtxE7wjs+ybPsEyiwA7yxufj42PFlcnJAFxNHgiubiq1h9SMBIdJmggtEaMrHXgBmzZx8TL9TyBKMAYXKMW2Qe5DGIRPnzwOwpf/nsKWP566z9nBkQeYaGNdzx8rBASgBRHtL9MO5U2A0MY/VgcuU6365PFzbP90aHgbvxyUwOrJtRUTdsKupXVcknNiznSIfFeVBZ3YxQLMIa/ARPXD4JSVaXVCnN1BiLPaVm1SyWPMGWP51ZefFn/7Nz8KCQObjyuXmNnHrqRVKkKMhwRrByDN9QHAKjl5AKh3RONaiVTOuxWitAon/hVo5/r2b7HqjXhXqUCBedmkkaxiPRtTR8Uw6y0SBjy6QJ4xpb9PjZ6V5HMHUtdLBfIcmIWSOxOQWxwXyS0LAJNWanRgmyVnSVySwWw87npN1TLEFTI2Xed8hoU9Nh7mnzwzyVZISvYvaYZ0JmbQ2kGzR2zX3BIl8khEKA3QD0t/eBQAl7NRTco5dEaXObtlrBpbWq24x5m9zrp8wXqYun+/eACRR/k9G6W9+53vFzff+wBG6jucpVRU4jdscx7PoH3607/+STFDAuLGzTeDsXpZySMWmazYGchnyvOFrjHza/m/zYK/+PgfiwVITQfqZcsGZV0rQ2QyRsk95959Lft8UDlHDMBjSEfKFG0gwSDm5R43tpXdGkQrMAeriAWn1eFVnshKGufoHz/6mnj8aXa3Y02KBSkpqJ+7A6akDyCoag8ak+CeD08g+mk7tG4pMZRsjjiIcgyyVsfGhpHKGwuC2Et6kEgYEvSX2GOycBVSoTGxZf1jNtTCVvQgQ9qI9vsuVa6Li9tBCl1agnyJ39KBL2XyuJfEYDNVy83I4dmU7Agy4g4N5neppgAU4LatvJW1TxKaz2tg/+6RKFwH2G34Tz/8IVIAuu0sVNhFj+5+U/zsL9HNuHc7Fpb+s0xVdValsw8gFps0IkFvBaJwpJbY+AsE7luUgEqJFoiIEnsAwA4evIsMUSuOr0y8KDkz+GVzyyBtB9g8Q+biiI1pMxvZCC4AtSs2YGo+ezIHgxLd0ud2iLe01IVOqadC+AFUUlqgSK6MR7LcbQBiamdaMi77QfBTdF0ASsDWJgAagbNnKYdGjFr2p5ooZjgENAVXFfDv7x+OEmLLf2X5rVrWj8MQLAxAMgEYMyRJ7NsOtpZi6/yn7Ln6jLJUBaG2BaOkkcNCa7S0nA2szqxZhDaYdwf70NrxI7pg7Cb6OXqtjJ/ly7IjLC9bXIJWTUl0IyCW2oY+n06wndvURLULniCvA2uQoq6mJXvbMDODGQw424nOhOCqAsp9g6PMzRCHzxHNZxaKb27fwxmiYRXZDLWSBFTGxzDs5/sxBmokCU4iOo3Bk4q/AEi6Bfgmq6CVIEPD5vzKXA2dT7Idio+rpWlWRkBOtq4sTHWmZK26Qex0uw1ILZvC+VA/1cyH7FcbhlmK9vDBU+ZgLsSRdRJcN851A+NosynZiQLgPvs43WoVt3bc1/m5gYvjEeyNKBsqgw2MuY6vBrEburcs4nnK3WYAC3V6W+0oZ8ddns8GUjIi1fLdtyQTg9KHJoe7RhDA0vlJspvnYb0YDH6Mls4jNFePAOFlv8QhEEwcc/UpgxyO2XFpalmaE2CZDg7ObskIEtAXYDYIsnRQUDiXbEbzNPahQaUHnf/2eQUAdahc82bmLEcJcI/rGJypgzL16DEJCxwJ1mgnbHE72ndhDONwNWvJ81uuvwfwK7hkmYR7ep8xXCDRYDmjnTgHcVq8roGLgVsHkiFdveoY6xRq4FzXPcVP/uorMr50u+T1w5SI7MnEtMlUL/sPjeCpx/dhxzuuiqWTCYStqfzABpkswdW9CLKwRQDYzWr8WJ6p/cHmyBAdhjl64cIQQR9MRoxpbzdsGcb4McHdVDRrksFM+QB7R9Z3E8+2A4P6/v1HBABF8fqNCXRSFY03y8x8s175BNa+SZD20NNTgsL91wH4OEqjEu/lGQfNC9hRqlvoEOmVuv57OVA2sQGKcau/2g3zyQytGTRLLBY4dG/ffRIN7Mbo3KiG67OnCzih8+wvmMdkcNfIpF2aGCo++OA6a+Kg+Pzzr1jTMK15rjEajnXB/vFgzkmFwaEu9utoRFH37txjPS/xe9kEspX8McxatRWYq2vXR4t3330tymyeoWf0YpYM40uE6Rk3S522OHB3d82mDsDgHQ52wOzsCgzdcQ4k2EZ8j199rzhoHi1Wd0hAHJABtvslgdCuDHKdMe6jWVY6HYMPN5/SmGylKNYeFB0v1SgGDGattbA2bHZypoWAvf8SIPF+aN/um8DaAxxhvPb2sCeAtoPn6FjNHtTYmG2eQ8R/AUZ/wef20mirhcTHEQeWSa0GEm8RJrwCEKyBq4khePrrjCYySzU5rfVBVhVUPS2wy0HXt4KyCHJr4Gp+bzBWy0At1F/za0rWSTWIi0ZY6QcpaK78vRY5pt9nsLb+HusDyHC5A7w4GcS+kjGVAdwAw1IQma9ZZZ7WA62vBDVwOqIz8CsGszpmsgoFwXLAfaSzZpMT5j6FhwrOp6abBucGZzG+5cXTmCU2j1pvMb+CgsEOrT3LqwDoVwMvJ4PpPCb5kfL1jsdEeCSqJcpSyhjTtN7KKU1/rwRE/1JgtR5oqT5ffIbAqnI1Hj8RjNUYzv49s7EFVJs5d/XhMuBcDwIlkFXQmAooE+mlprzXqV9HGVgNDUxsumdvDu6O94TnpTVOnovYwQ3kWziJKJubI+C8H92A1wF4LnEG6/t9/NGHvI5ElxVWJLwM5AZswNSLX0DgrG3ZxAGWkbnOuZAqG84CXiJFwu/1GaFPRuAYTAn+6yGhrT+wiv1dotx9hOZN1167Tmnd/dDgGptAj44mpDZzsiSxtRHZKth+bVQNvI6W6waafOurVBAJFKCBPkdiUlB2m4S3lTbf+c4HBO/4uFT22CiiG79U6a0dkoyW6/tc83OLnAkbxaXJiWCR3EXKxiSk4JTJ4dyoL8+L56gJYxk3owRKPSTLZMzmM0OwVH9B0yITdYMEmv5HO/70Hn6bAK8yOJYAyoZVesiAZwJJprv3b0eTVDXnO2EAPSHo8jw20W4Qd4Hx+PKbO/gTXYwVr+lGpoVyT/UJn8MW29SnIkgZG38dP/gKfhZ6bXzmLMSOQzRpTVxa3WL5uH6zu9imVvpj+l9WFlmBcxT7tNyrxwsm7ZXa/syMv3wenLS7yYSln1X3emkCXsGg9wOS/EDex1WWqj9Tkzc02vGfspxVfk0VNM1nUQBeZRKpqh1aTfLUg77V9Mpptjw/U+0J4/gs7Uk6P2y2ur6h7NnTSNarrSeQbSXfLjJjC4+/KnZpaLy7OlPsoyu/geyGtncQ8KcDwGRtdTFAl3Z8ntGJc0UrvuYKgMoZiBc7AGitxDzn2C977Klnc8/YQzDCWCOCS41NSEtduB7VJi0kR1t6x4pd5IQQLGN+ZcWzhkO5Tjuf9NCdq3w8+SwJFEwAyrHNjNlMCZ6q3Y0nL+1bdWxKDPH4td8Gpk/6CBlYzeNaBVYzmBprKd9V9UbKA6jkoEZCoGp3y9nxKdMa84l1UwIYS3qtNaC8lpSrPGm6XkgBJF3VdP3EUE1AawKqa0m8fA/yRBJoXJ4+MV7hfsgQ512Jueo9Ka8h0JWYsFbqmZjSUzeOVfrJniMSOTYAq6zwlMkpE7+RPW2TYLX4JWwoCSDYIAvMf/uB2i8b9e5gq589vFP8lg7063NPuY7VhlZBJXkNkwP7IUfWAah0vfj3//v/AcOssZjHnm7aOJfP+uzLr4gz9ojRkDHDdmrbBEKt5GwD4LRXgCMpkJqa9NCnwYoBfm7S6N43X8PYo38BZ1of5cbvvv9+xEb2TTFRZrm55AcTiTffQu+fe3oOQLbG55w7RxUWBA4rGzeQ1dsAoF2iAtY5HRkeDXbeCixbgVi1wtWi7OUzjMUmL12Jatxl4v9ffvhR+DdiFNHgx+awpe9XY81XAdO8Ipw/E5eZxZ382qr0hKBVluFznfQDbo0A7JrA8zxOknnEd2A/xpSyPsUfHlJG/uEv/i4q9uzvIrYSetGsgk07OrFi/LcxvaC7BBMxGF9iojSSqQCnnmuCxu2Q2mxqrgav5AwbHFkdKulLdrIxjGtok/J7Kyad/wGlcIKZbN+LzSg/l3EaycSs1UncGvIB/HyIijxjPAHbDeJrz039bFmrVneYlHTdua595gPWuDKMylkauzlOnrFLC0ifqInNvuxGxlFMx54/VvfZeFxJwX19Uf7ejTTOee0csdiqjcXBTiSbCQGYcBvgs+1dtE6i88Hde5T1PwJgnQ6My+ZoH/zgXxXvfOcHxZXXUsOzLc5k+7p8/ulviyf37nNe7xQ/+MN/DbD6VlRenwWwtGH8MsnXaXwNm0SahHjzxjUqCXpoXH2LJPDT2FtbSLhIqDRp0AWWMMh4DoBBLSHhsUjyYtR+JcSpNoFbjwQJawUMRrDcyu8e/KpdCGRWDoXsA2vdGNjEW9ha5mya2H9+CSxEq8zakxAkJiaoKu6mJIBEMhO/kuyyvM860kZ7XNt5DPnRsgIqqqbA3HqpwJT8Nwwpq6fHamdwDyrt28iqi5XM0Uh6FRxIp18p0ItXiPM53/bAArbAFZbppbJCNfzystq6SAeCBXWDPbWRDGmyapLKmibkHZogHTV1SEYksUEVjj6JmIi22+SMYPP87NNi+jHJkzvfFA3/+ccAq2rpsSlsBHD3q0+L3/zs79FcwEHkIBSgsewqNDVsJsVi9VAU0MnislJ5bQgkqm8mvBSZxHAyGBjHrm4YdZSud+IsqnUarIwo40k6MBpJ2Zca3iM+swmD28bi2KSkdXGBjNGMDWBgAIL+W4J7Fp2Rs00ATTicUb7PZm+xhEVAlYVtVlgjG5kuJsLn894V+XXxbKDtswUYqVbqGb4P+Zl6LEuAHTI3zWD0QQGWgq1hsAnNKsyuVcqfvHczvDrddgCT6eozCADIHLRkQSBTEHEFXcgZwI11urhu0cntUBYrjoKizm6OAQy3zAm7hdtAR+au4LISDF3BSmVzYBAVyl5Ap/IFbIgNHJUeHPEeFoBgmZtFqnTB+wwkNRgyBNWklHnQCWV9ELahFOvurv4o5d5mUW3ISGDTmymaZfHdA2CKTu1cQwBap2l02CZCZFMA5gz6ND4aIYHVVYKLBUqlNSxmLmQ3hyHSwQr2aW8AbzIobB5kxsgNpJ6X11ADNDFEBbzUwmHeyzIEryWjMKjoGJ1twHoBWhkRwTjl/duwPzb5FrQW3JdtI7ArY9VD0a9NDJgGUAax956aH+icWzYv0gQzgg3UwSGhOLqvdzz1WgwgnUeBY0Fh2bd28nNNR85WWgXfljwM4zRaVjg+cTHA4H/46d9FkyDFte3KLgDv2tMBiGQF/yfD13E4xi90DHV4uO999oAHuuNhJljA03ISmbyW3Id2rYw+Dm2dR1nXJju8mEC0JQoCmu1kcASrO/m2tMM50cmXgf3s6fMo21tRI5W1PwxDxu6NraxjS9o1Lq4zs6o62DJ8LfGQSSiwajmirGF1iFyLexwY0ZyBNdyC9ujE5DDXU3OHpAx74pcf3kIE+zmBJMwNMm6tlFR2eF/9NrNrhsGJVAXjE3PE1Lh/LNvfgNW5ToJlizWwyRrSkTG7ePXqZDTD+vrre6HD1MFnDsAY9X5kwT/l+UbRznH/mvRRhmKNsowhKP5mgQcYizZs03MyygLqMp90Qp8+eUYpARmy2KcF65+1wX7YIcNqt+S3374R0gMCnO5Fs55mDx0bHaEeGP06I2b8tjnMvqCcQ2diBMM/RpJCPVxFx7+5PVV88tkU6/gIMBTQEIa9TdpeABZuAyaTPkhZbaQV1LeOgILxHuXeuwE/BcM99NW+E8y37EYN3EePpnFqW4tzZGaXYXsvLhqsK1uSkhLOka+//hqawdcmAliXpb1HYLu8RcKHTpaCNk8pwVBsfoQ5VLfwCEduHRu2R6DbM3QZULS/aO65WOw1WIKPNh8HTgO6f/ssvH0yd+Go6V4xbu109u1tWSn2N+7CfPmsWH5xL+amvQvWCjZxD5ZrA2Wh7WR6BaIX5mZobAWjGQ1pA+eDdpjEMFP7B2+ENt86pas+g2x0pVxkMrWRGGlow+FA+/UlkhNnyoqBVHuevqpA2DGwmsKWMsDIIU3NIc3vj0ZCp1wj/+y0QCz/7lUAXPV6x4FZGYj578xYjXstH+M4sC7v5ThJUwE468HeXAZ/2j1Wy1iroFc12Pc+67VZjwe1MrbV69cDc1l4/vjzjBkrYEYa+RTN5SZZ9fdbHc/0O1HSqFso7wIbGgwnS0hTtQg0aV4FuC/jH1uQGoMl4DKCU68iICugUQJ/viY35fLCGeyoPnMCCVOwrT0/HrtALTJwkwHShG3HHJYAQIqzE8obTU2MsiIQTwFtKvFN71fnOELidIFURpVc1PLVFfSgbmLsaBrDWgFLY6wr4EK8hbFKzNmTkLaAiedNauKXGKRJViKDUGnmcrCf5yVAUnwRk30GVqftgWNw18qMksEXwEFoq9f2q8/r7NnMY2t5nuYOUzRfGCyeP75DQ5K58Cv5NHzLXgDEc8X0k/sEC2jzIXPTS6XV2vIs9oZgnnNyjkBB0HJfSSd8APXqtklgSwroJ1kqS0PSwAZBmFUoOwRw+ikGOEo5WQ1iwHcBcLOJs/IFCadBqmvOUlGkb7UIA8Y848b6PH4Rr8dN6Cdo6oOVt0Jl0CLyAg+5P1mYY2PngkBw5fLVCLD/43/4T1FZFA0NLbfmLB0cGI5zZgmtNMdL4MuA12qsB/cpWw17jk/FfCQpCyuf0L1mzCw1NLlqIGhAaAWJ4K2JUoMGA5zUwNPEFcE796Y/JyNVP9c56MLHnieA3CC4NRGqTyZ7Vh/BeRVMzSCm4K7+nr6te/gRIPMEwGsPCS/uPAKYFv0sxn4ZQKOxuZuSvOvo+19lw7Vhy7fx85/gI+0zJq/xjCY1h0LP7AW+5qaNGLm25ZZnCF49R02m5PVcXfphP8vEdbZFseMqCaNv7YFItJSAUoBH2eaXGsXllg2bUCJxXk8ANX5WMoT1zZyL1HeAAIwgN5pXldrR9Xaten/1sgPJvpj0SXs2f+XnyJbveC+Vr/n2fku2JmHIqYzYXZWkT6yQkQEleQNSBVWKxjfn8Ylm2GN3P/slACr7hAqSQ4JcmWL6p92sBbTjVJ2Lva5e4hjVTQ32r4CJ10G1DNsyqrLmYaqubS3iPxCDsQ77e6jWo+LGKkSbWm0DuvePsRYu34y/78JYJRIKICmVwesTZZv3bc3oZB8TM6+0oPx5oubjW4m/vB4SABrDc/z1u86eDKzG+VFdU64DV04kisJIJjNf2ttk1tOsRRVFlOanW66ux6xPne/ROElwzL2czp6UvK5K9iSwNF05lfDbOyUlCVPJalrRSY4grlzeexyK5eu8f8Cg8t/p5tOaCTar4FysFyU6UrWmzVojKeha5bpqlPo6dUwFWveJYVzB3rsMee/ZxrfNAGgSVqwK7CXWVhqgQQk+VxTPKuN59sWT4pvPflPc+/yjYmPhWdFC86Mme5xgII3Z8jEaEjXYiTZi93//v/2fsEivcA3sOD7iJnHEDHJ+svgGKe8VlFGbddOmwTxVBwkmGyorQ+JZbtm5mqpHnAVHYBJbgDvffPkF5wjVCAFAwvCGPbkCCcMmgcPnAVwca/x8QdcRgCjtoECeibIFmmopxWbMcRG2pM115mjKtcXZMgTJ5C2AWNfq17e+jMpQzzJJUmIq58eowGMf2fPFuMQEoGxeQblyGR0nd/LizbIR/jsl2dK+SL5XOlujAtIqEGxL8iFdT8acJq0ECrsAeAcAokeiEa5rx7Nc+y+IaYXELvM6A1v9Nx/9PHpVSDizYjbASGN/wL6QaOE/dWKNryRQqSMeDcEs7S6BVc8XiSqSXhot39WWlnvL2ErmobG51/XcEQ9Qwkcb20v8OUgsaL8KSUWp4aXjJJ/JKhsrNtW6tnGVLFNjO/cRzFPm2OSkxCwxH7Ef41sZ2uNIIZpvl6k6T2+SRj5rhLjOufJa3tMB96bvYpW0zGkbtSsJoE6nfUo8u3ooPe8wsYhNs8+NiVkrZQU/reYV0/BcVzJOWZ5nnJvPnyJ1aON0jhY1QN/9zu8X3//DPy5G6YXTStXwUgn2//aXPw8so58z+bvf/z7J3tejKaS4+1kA+S2utwggLdi5Q+JDXEeW5za69Pvbq8XOOsAjfXUe3fsan2eJhDDxOr5AN3iC2sjK5SmfYWJa++u8af/VPT3kW5a1zcKUEhB/ck5txB0+I88TfrGsdsbBXh0mUJUYVN5ymep2m1gafzoZsRY1INrFWMzJJ9VeNQY5MPn1Nq8KX4fXjo6ihUzj7XaauLc0K80ooczq2XSfJvhcE0pUBNEMEFhSnp+/Sqy5vsb8g100YCskFFkd1CWhD+ZqI9jHWZpunmmmGVnHcNFOY+a2TuNWpPJIFup7KaVnQ7pnxMszz6aKRUhW2yaX/u+//O8cR4IidvGiI+njr4vnj76i1Hc6Ua8BvFygIQ7Pw8hqMKD178Es0SbL1HRANNx262Nz+h0l09K2DWw0hjZ+wtH0oYOFFwxSSn1AngO4Y0JkCAjSKM68sszDr9hlnq5ry1KFLeVOGewmGHV21lMguRvQqJvAWkBVbSY3s4s9SqCZ4H0BVcCqPTIsAshHdKxUekDqsCCmFWovWSBqgSp+nZvUCM6aGXdtGMCbfQtAjvHoxKC6QSPwYIz8DBH0LgyLJemCwweUUe0AYq7DXFsBGbejn0LXB2id2rjLMgIzBDLd1slk7QMuCawquzA0aPmAGlqW+9osYRMn3lIFCmdx4tsATD0Q1DWSni7jxHVnWZclEGZumrmHFja5+h8y7Vr4TD97myBiCpbaQjBJeZ/NwphIu+HJ6ukB/L588QLaFZcCsJGBoD6uyL9NsGSImpnwcEnaFwYsINhSAAAgAElEQVQwHcEWdFwERgWdY32Ew2+gwbPDrlNHQyB0HjB3ncNNDZvQ9nT+j/XVLC9xgwBUAygamBxwAK8DMJvZipJEtp26m2qJpO7qHMQYpz6MrOCZDq1yADZrUk9VsFFHRGNquVrq8st13Lg8v4xnWcI5SFd2ILFuPAwsUaQIG0sp/VuJCA2CRnFo5FxxnYYYvYDXToCZSbV61HezKZuMVffVIX+auUmganLaZV+EkxuBqcCqwLsmJTmQsshlOSrB0YtMhGXvMjQd831lFpjnKKk3cOLZdeRcs5YVCNgr4aBDqhF0/MwiyzbahKUj0K3uqJ2CXfMXL47TtX40Eij3YKv76ZaD2JFQzdVgO5bAqmvwCRpxXqOVtdiO4Zcl5vrZxpk6ONosLk2OoNurKDhrh73xHCB2Hp0VkyVHB9qLFNCZnT0/rt5wH+zS6ZCL2MKhcN249wRXd7EFGl+ztH1kUpdh3bQatNipmEziE3Tt2nF2XrIu3PdmrNRsVQcpyjs8WAOo7w3WpevH8swLlG924SjI0h7j70qUPKbk5v69qTjk1R4zebHH+C3hRLm//uAP3i3O0yjKe1SmZBoNVrVbTaC8hEWvdun3v/duMQFzY4tA5daXX8IIlYHUCJA5Flm+beZMeY9Fmi99/Ok3MYcmErIod7CPsB1iIt1k4fbQ6rU6oJVEiZqpymR4kG1swNgku+7zvHHj9cgiP5p6zNo4hG0+waE4H2xvD2udC9n53T1kctGica8KbO8TSB8wHzv7sIQ3WIPMp5IQe0iBnKU0hPMoWO8FDcc6e0eLNqQA9s5SptoAi6rnAo5rF4kZRcJJuOEYdwFEt8AUa8AxbCC7/xJHse0sDK9eNZqfF0svPi3ufvERnSmvINr/Ns5tUTyRjc6Sb2Z9q+MnIC1raodSF5K+RffEVQ61y6zN86GjazmhZTTdPWMccoCxODktsPGb287hvKBJFUez8PAxchbHdA6A3HtV4DA37jkRnOaYqIxVMrCandf8Z30AWw/eBlgW0XpEKuV+zyWZ6SoBApTBWebdlG7FMcxVz+HM4KNrtvp16v34LGGLUyBVH4TXP1P9s/n6apOsegA1O/C5HDZ/xonPi+AxBZzVucjvrQJ/Sn74Vb3PKlB7fH8OZxlMhu5bBguOwdOUbBQ0jH6dltbj7ZgYSQFZDbAOtqvBsBUJfJsgrNd6PV4/5XNk4CYSzB5y3nMZsKZ7z7CHH5W04wJYjTkTSE3OqCGEwWqUO5VgRwTs8X5L4f2NZcw6Kl4n6RfHsyVIoBwvx8yzN60pg/aUkHEMSh6Vt3A84c5H/kfquloFeSKA10HGL/P8zKCPOyvkaUpg2HsM5ljJENemRJMUk4hBdap8oqBwJBjTz2ONsPm958SkSt+5tDUYxBHs7uNDUMavjM3ibOjx76HNbRsUm1hoa2V8SAIQEHr+5C6yATSz6G3lLJ7FJxgIW/ccNugYHaKbOVdDd57P9WxsQzpJf0Bminr7BnE2jVikZG/NjsCGFd53BI17URJvMG4yt50zQrCyE6dcxlPS1pPp6p7zmuswRd4M7Up9nDswGtY5dy8DqA4BnM5yhjzljHBtWt4fDBqbtwpS8B6DdH2hHBTrM4cfjt0XHD4k0IgtEwEz5zw+4wH+rkwf16MJ+iBC8Ht9hii6JHhox3+UuRXVLPhGe9hRATN9FY2WuoDuewNPz95NWMGSLXrwt03gG9Teu/MofIM+PlO9V4NpdfXjvvlT5pPLxAozE4JWac0vz9HYA1+chNo5wLSWdgBt/NLn0zOhQ3tdv7N7kOTjQ5hblCTyEOuc/waUXcgJNKPdevQSMJ2z4NupgGQ3Mqh1jJXFAJXnQbnkY4+WNrlq8+ptVFVSobZ19FdLGadYrzR1tMmHiXy1wRmb42Ztdu8uz5x6TdCq3TvNNlflAarAW+yb9EQnvl4FCCaqfjoDwu6FrSxBQK7ivrGXwiZNcJUWW5mfLsap4Jl/eo9GcI+KSxfoEE2zMvtWyHQesykca2X68SOSoA4jewjff4QmQQaklkrqq7YD3Gtvf/Xrf2AfH4RckvavDQbQ5KWbIbP15Ve38Slaig9+/09gBZ0nAKcpDAncHYg0ETDapEc2fQTv6alTs7IaaJTAxDLwLoFFn7k+IVg/PsdnVF4T5YDWv+7UcfVOStOWz4YAHrOFjaFO451tWiw5fiSbXwBeWbcsDZDWbYqxT56xkETYL8YvWUoiAasmvbKOdc3MpnXC0MWZkmRlsglOR1D+d+18CjAjtoOgaxmHpEMynSECGZ6xcf/aJ0kq+vKAIny3sAgEVOPz+Nxd7OA8El8HgDk2ulHapKOMyZSoi8bBAD+b0VF9jfgJX7zfrup9BLGwlf09z7cIk+7WJ3Q8//lfFY1HkIVItmvzxQyU0LJ0OxKcxGRB4uS378Psu3bjrWIADVMbq55R1s/EWMiasBfj+SRppR4tEm18+PCpPCuVUOM5gnBG7HIA8WQVRukZftcVBC5Z2kv4/bPECw+otrvHGbIFEWkAwsclfkcVplrKVBleuXIVVuGXxD7zUVV49cok1afzEZeKJURvF+yFQN0qRByJZZ4ZnlXaUuX/JKEIsPlsVm6keDTJ8qR1X/OpXG+ZnZrXdnpNBlZzwihVTRqPWkFqIjkRm4h7OdNkpnqOSIAQ54jmPCG1aOWCwGp3nGXLPMtHv/45cduLAFZt+ijw6VxHnC3ZjsRlgJmW9wrKcb5YGSLwLnFIFnD6PKQOiTnFDWxMaNVpkoWS2S65J8Xtrn0xKL+DEcscWhFggCZo5rnt+FsNK7Bv35NUsq2ueCuA6bk4Ez0f54k3UgM0Ym1stlUs+gGSmK5fuxjPKIi5SLzhOAms6g95zicJDFja7E2Zs96/SURB9EXwGklrMrIHh6i+gESyiizODv1pXPf2+ZAYNDX1NMA514J2w/j8GeSeqUdPYDVDemLe26lMvPne94t//e/+LGR1mlkzD+/dK27Dwr71yW+j2vYHf/iHxcSlSwHu7jDeAsV77It1Je3EtJSYYy+Gz4idt3l1H5UzBc2qtgFXH9z+qpgnqakt72GOh5HVEwjfZIz0wWQ7OXZ+r6wAxrIf7CEjUVH5CuNR5ZOalDgMHCdVppvEcC0bfzdSvXIAhrez0xAa8XM8n3G0PozYTfSKYbYFu60Y3aHRlPYm1mj47vjAkgyiGjHRI0YAVmWrstzAnmx07vmrfKLa3AkX82wSI3GfibnYBM7PX6ZRlaxzTXQTDy4O10lCQb/oDHIUVscXNN9s65TUc6k4R3VNPxJ4asRb6T019QRJp9vF/bu3YRc/4TMTi3YQOYOG//rjv9DtYWLR90NPamn2DoyA29GNyy5qGkEXmkCo2QwHLoKHMK5JeFYDILjlFgiDrv4jk2Pm28O2kBVqSSib0+RrKt+IaO/Yy1cLQ1TZz3AjbgD+WDq8AGN1ecmSWg+S1FRKgWip4mbGBScdYI8Qqf6iyDkTIx1cEFcndYcAf5UFodC6m9suq8ND3WQ6FMCVQSeQpt4pRhSGquCEzofXN2NkaOZBIrgkUCFY5QHVruYmzySd3U2oQ20ZvDThxHQUkONgpDPcCiW+68gZCLRKhVZLMTQ3WZB2t5PG7J8yWPv6mjHSE8VFuojr9MqQm0LbS+BpjZKypJWoFqjZHQ0tz85zbmOgty2z0miHJEIpi8A685lkXcoCs9yig5KIDhgJCnxrZNVblIqudkc/INx5WBQahVa0KHTe97muZWQClmbcXiAdoG6tB0E3rGRL8mTtmhnw4NP59roCvJbTm2WzBFzQ3AycQLFZH8E8QbamMMopoLVkuR1mo6Cq+jl2m52jFM4MoCCbYJls1QDNPHIYo2h8JUOajWEgovNiycU6WYukDwOQr0REyRzwQI4SR0MNLK/Bh96mGUvvw2t0kFnVVXIPJFDTe+OzAcPMDGnIhhinDg0aE52yXwQXGFtLJUKzM4xZ0lH14C7D4HAwUzCagmMPfY23AJ6sQxmYgv+Hh5u8SkCd/RddIZNmrCURrguBTg8jMy6NOLSCrJ00RTvbaGleyhLKxp6bwbByK66xYB/xnTuC2jXzPCXfruv7AKs9zL8HqFopSh3IkLF00Wzbphq7lOqrByxgb3OoZvalYxRAO/t9YmKwuPn2VRp+jXGvuzggTwD56Mi5InvS/WJGmwyiVHoeZgfPQS27Fvaah4vZKMfF5kw+n6wzHR6zfHZh9LO8fw9cQW/v2yRKaNaGlMPZ4tIldHqZUxnO8if7egcBhJdhddJUhAO9DxmCwUGbT9kYbai4efMNDuKd4uOPv4gyIZNENj7x/ubsJMp8Tl4cLr773rXiIjpKmzBM7z14jCj9AyQBANJZF+M037p85QIZPvYMNlVx89kZOlZ3NBQ3bsDwDLvSAhh/M+QEfvSjvyk+++x2sNIFGwQUBV99DksjlWSLTtGhOaV2M3IP2JQ2WLmXLptFtNsl+2JDEMP1LwsJzR/LRZin6eeLIfMgs8A1cZ7GXBMTdC5ljsxGhq3D4XzwGFbvHtInJII6OpB94dAd4qB7qW4RC3IICQDcn2J+nXXawZi0DhWdg5NFW884NgHbwSG1hp5WH+Wm/ZRnHMJUXWPMltDx8TzZpGlVa+NS0d0KSNC0iaoqDOruMWzGYAAcHQAlwzB6Z8meriF/0tICWM+c2ZhuBnuzsglgMj4ZDREfowUnq6Gjm/LbIeZB28YO6e69gh24ABjLnJclI0luI7ELI2hw9wnIeeoFzasE2coYOwLgMgBPYEV2WmvgUA6iao5rGUDFsVgHXqbYJIdax0Hw7yqtj7d5n+U7qsBqBmL9XW58d4I1UwGyfHsctSVY+S3gty4wf9U/6wHbuG4JgsX9BDOiNkb1pf8pajs5PgHclYBvZrLGvyvXqV6zOt4RhOpjBTMnjbHA6tkATbNHkOZWx/wgGiDJaE2AQljcckz01RJAmwDvM/wgdU2u3V9u0HRyHNLzngaspnGsjUkCRw1qBRRjRSaA0UYVZRAXMjHcRwA5sTTjZOLMNuhLwKqagzKzjqJCJQfG6fxIc5JAtgCIS/ZsAmHT18mAvTZfGazIr/E5s95pLuWPszIQ0Np18pwkUB131uQW541+RzSbqqyTNFaprYk/z2tGBzzYCM5ABdzNYx4l1ZybavdZLLRFALoGc1WNtm78tpFBmG/YmudTADQwRduxjesknfb21jgvKQHjDPNLbVhnX3/wJUQCE51Wjpi0ShqldCMG3FslCWyDiB4YLAKPgkm5YYJn6cCAEiwb0SE5ZAsY8x2Cxe4y2BQscewNmCyR8zlfo8mTc9JN8uvenTtR1m/5oBp7MmT0G0zGp8ZTJtVSp259IMdTXyQYMlkqweoD50MXmkAu70HBM31D/cFgvfGf5Y1RNss19NM9Z62ysCrF9xk8R3NBBlddsxn0yT3H3//gPXyu+fAFPvjg/eLWra9Cw9b7bWDdjlKpM0e1iAnp6KQsmcJ+B0ywSX/ZvSaaDVxNzpv4U9/uGfbbcsj2TrXUxvH7eoqnzzknAR9GCEquXbrMWJ0t7nO2Wl2lKGErQHAbLMf27hE058ZYSIC7sBnTEyZWVPWr3t7VSp+zRT3eMpW31X6X1nVa56kZkB2kS8Ar9oaAtmd52q858aT/mUph0/r291YJZUNeBU/r92S+VvW9CZBLJb/1tjD2S52tz8/9bQDRfWsTMP1Qy4IT8zzMXjxXkszY3l6hDPVWMXX3s6KnhTiCoLsNn+KNG68Vj6lifECJqs8zceFCcR491rnnj0P3WOZSL6ymUWTUugAN7lIBZ7nu+Pg5Xnuu+NGP/1sQa4ZhVhlL7FH6f+XGBwS0XSSe6UlAsD02+XrRTSPLPQNayDO7B4JlAquy3QLRC38xPWMNWK3avsTEK9dCCSTH2DndZRIy+9+lwTk+G8P2lZNyGgBbPe9i7OMNyV84HvewMKV9jCOltqbSWpJYJAnBRmZbIfuWqwIyAHrcGyHmPF3LkmUBMxvPZdtsXBhrv+LX5GeIz5I04v1UqbjRqJqLlvnYdN/pOz+fti8l5cJKxzNogwKIL/0kfyZx6Qh7pZ61chJKtch89u+jI33o/H+NbzoL4IGfTYLF2CviU+KXJYDF6RezsPG6IEeN0sB0mEYxsMLQPgRdjySohJdtqjGn7nxZ/OzH/6U4RO+38QCSTEiM6edq59SBdl3Yc8JqMGIC1s7I+MXi/OTV4twEpc9jF8G3OvBtJdIQL9j4Og4h+1l4pqYYxC+XiGXOPotM1WeP7kandoGmUXoqeGZoDyUPSccWXPrJT/5fdFBnAZ1gpeL3z6LJKogqqDoK8eaLL74MzWHLmdfxkZVQ0V6Nw0Y1GSPIKkmplff3wA6UnKRt0U638kxtlILL3N4AEDL22WH8Yp2GX5fWRz6HawzVqj1M/kGeX/8eQFWZyPQM80LGH8rKCWSJ3/icw5CUfJYYlyDwWBVsZS4JEuJ+q2U/pRx9DgC8kbPW3iLOywfvvxcxmpWtYknJpklyS40VvZaVqttqYOLfDw/2RiXGAAB80sXkTLSHTSSEEukqYniIQzuCcYCqfhuT7xIf2szL2LAFhK0VfMhnjF4qrDdxG/EdS9MFd60Gdiw8190K+jfqgspsNCYIkJdnH6RkXhkccY4zyjdyXnuuHUWvHWJS9dXYH/smCriO4+a5IOFLbEL2agfAeCfkjyZ0xFdgRxo7Rwwo+9ySSAyaPWF8TM/ITvCmZ7BVP//8y2gYzUsBYUeKK6+/U/zB//RnxSgxUCskkl///FfFpx/9E37QYlTp/Mmf/SnNscai2bbYzz4x8TTVjHM8lzFUNI6XHR/McqpSkKbrg3y1sTpHAmSKBoOP0cKm8SY/H6C6fIT13gIGYgXOOqCy+udqrjt/9o2x0ZbYgnNuEzFJYK0kHMQoZMSmSmPOfmI7caVd5qoFYtMhwKqNrBfRM1Wez13XTXw6QjL84qXROJ/UvZVpury4nqopwcmOSLyKbVjJaZPnOAHYix00V1emtJP7FjfrIW4dHITcCJYGqhD3J8NcEqfN2VYAvO27sgawugV+E/gU+y761IAHNPEMSX4CiVPuszijvN41tMevgMkhgwd7VYKkJLFHD6cCBN9xPLhOP/ZhFDnI8clJGKs//G8cRTpo0t9hX734Er2FBwHYRGdtNoZsQ8EajXoX2W1RaxejG1HmnJR1haClG5tlkJHoge8G68XQDAwqSmyQ4oMkQeFgLLgo7SxOma+lpjLjzGx4OAquLvMACsouo82wsWEQwcQhENzDYdRF1jx0Nlmg6u3tch8yTTcwPOpXeF3NSTOf5cDKyo3y/QC4EsuhsxNBZcCrfsAANRn8bMtmZROsQFPeoITfMis3ai+vs6xaxoIb1QUjCOvEe5SaNRFM1KdqZ7LVphVwttQhMVfRttySFWL2R71KN7+gEOxcgFp1JMyQySZrI5vgIhH4tZu4X2vKCgDQuDAslz2rLINNB0DYLXm0u7klywKtjRgtk1n7jGEEWFoP9VjsJmg3cb73ggmCoQQ4NMNjyb+d1s1AbmP4d5hPX9/ZTmc0si3trWaSAK/V3oJV4UHxDMFkywHOsnjPjVI2gB7jMI0i1DDbBYTSyPp8cQ88q8f8Ps7SWcA4WcUvcOBlrfoaLYuAkoxfAwGdU4Eky/HVmFEOQEdNYFdHfYPDRQ0XnSUp+hqNxEKVmk5pm13qOBwEON3g0UAjyusFAy1FkL2qQ2z2k8+wkRqGN5chRpMo1w/OgOX9UvcF+BYoKTGZIEitgfTbA9oO5oqkywQxm7cUYBcGCcOsxEVyXmXnOB6CwcmgR3Mcj2jG40jmCWMcZfxtbNQ+yqNgfLaQhWmCfTqIvrH6Zq65+/efA1bOloGWumZIY5DJcqwFujUoQ0Maaguy0XUBuLt3G20zjHXAS6wJG6h5iLQixu76t8GTiYFVmn+4nl03BqXqr6lPovPcCmjeox4thuXWVxjkGTRQWNsmPCKjFIc9SFfDLq9DI+jyueLK1XGMLQHl/YfIEFCKiHNjELsI6G3mL/aAJTtkqAT6ZYrqNNpArKWF7Byd7mWEC9g1sWZn0QTWyRBQdfwseTjCyJv86ccuKH3gHu/pZd3gvMqgsZzWhnfz8yQGaBS1CYDapRGGldGD1IV79we/9/3IIt7+5l7xs5//OtboOda0TeUM+hYoiRzktd97/wrZaLV4cBw4ANQRVGpEHVYP6wOYFoLCZykFpdgkGFHnRruLS5fGQ6JjcZFsp12T0QZ99nSRQ30p1oIl965dM37JCZHtDhsTp8A1qy6xjqC2x4PiD/7gJj8/INhhHuxoyN7UibWRhMbP7qHNOJkffOdd3rPKmlEXbyfscV+frNhSE491c+vOdPFgmsCd+WvhM77/3beKiSi3nSoW0Dw9NzYJK3S0mJrDiegia9cxWiyqeU3zkZHhSe6nGxD3GUEWzCIOtXWAjlmA2y0byexQQngww8G4TOMZgrJzaDuvsf5oYtaP07At86xlrxgYoRx0i7FgL52hPHBhkVITAPgWxtbEgU7TFutgAUd3FwZUQ+M5NijXODdRPEUmZZ2mF+fOv8t9jkUZ2HFMo+NcsvhiU8dXBYyKwCsF0FUH9fiVZaAWgbKgR7l/8u+rgF/9e7yJxITQoUmQUv4cX1sfCOdrlTBfjscT+9Z3RyBXeZ8/iz13MoCrPWflicvnywF/ffCY7+dVwfnvuma+v5oDXwF085BXLlIFC6rBwe/qdJ0D0MSlscw/MZUEVk1gJfvjLEmlSlq7CTz1xwlMiO8y4KyJLqiv6u8zYJqizwx41M9zHvI4XjPw4ecexzQJ+ExOYC2wSXGtp6HtNzmXBFdNOpP195Q04DEZpLaXsjMJWOWVAawKugrFyrY9CaxWSwBTJZGfmdhd1bVanZ88Z+k5E1Dk77OmajqHU9Of+I7PrQMLKiXQXsf3aK9kOfiVQXOv6/kcSb0S5IhAsAKG5DWZQe1cZt0YSUXlP5ABgSEhW3Uflmo/yaJd/r6FzuPawtNiAL/pzh3kV6hYaCKBaFLPM/47H3zAudKEH7VWfPHZJ0zIXsg29ZZn4OPHj+MMtSx100RenCuUJONjmFyUAWPZn1pxGbS0CafJTcvh7R6szJX22fP2+fPnAU4eYMv9HBtA2nhKWaJVSvRtpmDy2PO6AyamDE+TxjLQwtm38RH3bdmlZ4FjFuWVJL2dhwAVInGNnBM+SNgYXtcRWuqueX1r2CScifpVodXK+SHzeF99OfzlFnwkA6AeCBCWvtqUxXNt6uGjSJ5/73vf48y4H/7r669dDZDYho6CA86xjB9ll5QL0A9MtklfdzfkevTbZM54370EpTJmrAzbgORgpL6PXEs3ZXUjo5c402GAUXpoaWw3umadBGG4c8U3dx8UE1euIBnDudQNEDt0CT1EwLkGgFW1tANgq4FC1XVeWfSxbrPcRWzPAKMqf1bsUl6Dzk2sw9J2O95pflzaJNiVAXOuSjA175Ncnp0B0RLCPP6EvP/qGfF5L54ESUpg1/stv7NNCjtdgq61505nRHqGtE8T810gWJ9W7p77L/m/6SVW9uFPr82ii05Aizbw/Vv/hL56X5RxP0dWSb/M8n6lo2y0MwoA8hrM4i1k1ZoJ1vV9GgCkRkbGaV46VnxE0K8W7ve++35UsPyX//wfoqT05puUPWO/bk/NFOPX38Mnuom/+RJw5m7x3R/8IeygjqhIOsO+OuSMP7SnBrJMwTbQzpZPlJj4ya7Fs8b/kr2uQUqJ0XfyK6+VY2QxXbFyfh5fs/LGvMaqr6ue0cd2y/dUk7jp4sf3qT22LNou84KrqY+EDHTvtVpV4tuU9khsQysQ3V2yhROrNWmn1p+h+ZZTEy1tq2Do/0fZe3jnlR5nnhckcs5EIgiAmexms6O6JUvyyGN7Zuyzf+Tu2TnHZ0aeHdtyGK8cNGq1Wp3YzRyRc84Z2N+v3nuBj2hqvIPu7xDhC/e+od6qp556qlgL6Yr1rwtgNV1eYgIHGBuHU9I4LbrO+7mFXSoAbQEQkzHniIUPZR5GxQCsWhv54q8qtTcLA27PRoHYRs83qwjjrOTjtH1qWzdCdmhqgakqKApwgicdDWMEj6wiVP5lcuRp9s///S+yzeUp/gqpiASA61hwzuRkSnII/BGjsLav37qTvfvhJ7AMt7JKeorU0kukpoFGNPi5AaxaSizkrL5jPldW16YeFJxPWgtiWJN1D7/7KltEe7iJc8bq0jXsYhdSX1bLnSfmGBq6yHnyO1hrD4n55oKxJlvuIs2vPvrgQ8CjjUhGaAN/9KMf0SjxKfHFYwCrRSrYrgISUslKrCiYZMOqi8jD2AxobHI8ZAAa0PZWacQKN5uDG38u8/yYpijrT3vddZD8ujBt+br3b6Xfp70Q86zmqmPAHEo+Cx+HP6fzIzVGNtnYYQMifpd6myTykmdegK34H+voJY8MPwckHwu/a0W5BLbWhx98EOCtcnUC6TZZtOeJknKVgFetJGGsqtC+mKTsBlTtReZMIp7Nn5dInCqJF/1GBLuIq9wiJmxTbJri8WUIQ8vI5CjDI/tYtrz+o3ujSVkBrkW8RrJXdJQPMFSHWSxGSYmkCZ662CcWuRiP4+aaNbaTyORNiTXJABV87enpDFm3OjCGXXvpsE7dz77eWEWJSmUp7FWiZI1MVUFVSXEb4Eau15CEZD9b6SGBrJlE7nnuaxQm5Kef/i6al+8QA3Z09qOteif7yR//p6y951I2T/z4LY2Mv/r0t8RlfdlVNNzv4t/YxX6NEsBd2eTMrtW80TSea/K61LgVWN2j4fkhCQErEnfRzN7dhESJPujM1EjWQ5+Ovi5BVfYI9z4LzrMGBii24sMGW6maBh9EPXZwAxtYHx8ZS4rt4c+wz/WTjI1tnC4gq19QWYtkIDZ9im7HCzcoNpAAACAASURBVDS71z2sAHPpoD9KF585AFagNKBY1gbVMVOTswGCzkMI2wT/s2+QEkrnqFRxDkENWB8SrpS5Q7sXO9pGP6Be3ivkNWG3SzSqwR6JWQpa+1oJjVaJbgHsO1I2kytjL2dIEO2RILeny86ue4vKcxJ/slRr0Vddhhi5QgX9vP1fwAfFFPQZO7ou0BTrIozWi0g19EZiseznf/uXWpGg9K4tj0Fp/RrwY4zFLkCpkPNqAKsCc4JRsjEb2WihtaG2qWVG0qoBuzQigiUK5qrFKgij5kgrjAKHQXFrHWVLdu0gL4DmAKlfGeBaGIXE4pPVFqxAdP3W1w9CE0GtRRd4PUwBs6MtMAfURTG7I9C1S5ZAIGINFpYgg4eBOllmKKJxFYxIAUwRd6n7GQurjoY5It61GBKNxxLluSuw6mwUtQcDzQ7t3qOounoqAnBxGIUWpBsR3QqcDDUs1cbyd5toV2ziAGtM7Gpj2f4hiLtkhG0mTY6KZcnqV2oAdHrt4K0jrenzWl3YMs+cG8sqPIScC1mfB9yrFTIy2WoBUSK8ZHEJJNbjJLei1xhNCwAjd/PnuyjNgAlKyuzdNdMXTqMHKBR6Fl8jWo7qmGKJgsJdh8FpbmplQbZHxkWGpuNrszIbc3k4CkaGuDXOfBNNixoblU7wGjGYONAyqjT4XB5fbGyuQxDNTWUZh6CXQLzlGB7w0T0QoLcOpoasVhevGQrXhPfjmjRrt8a/GhHHz7Xk/SYpCZ3d1EBIoN4QIxwRjKhzE9lNfqczoyPstdkYKti/ADqOpYGYAtjR2AFgXt0XN5CsW1m2GnGdQze5RlftNRnTzn8LY9/LwZuCU5nWMEXnZpM3wcMsWjQQ4pMKsXCdv/C9uAcp6zogHYCoZQSFR0cYwPI9Dp0GWJIXQh9Uds/XXz/mgB4h+WFnRctTkApgnVXFfRl4qfdTE8LOis6vsn7GR+cpbbQ0wnVdxTijI0xWTl3QOvbADox1mS2yG02WyPa17KUNVmcLh76BtwkDNWltLjE6Ogdbc5iDYJZ1pSSEHW/VpZVNvM7+R4MVmv5FrrsLdoOan+7LZlm+yHjIsDTYfIHjoc2oILhU1qMMI+n6UP/28uVL/Lyf3ftmBCO7TBBYEQdENeU92xxUc+inrjAG1TSZ0mG9RqmNJf7NZN0cw2kYk3ZitmlHBR0bK+js14izJSvSEgSlJgSOBWtb0Zgd4vWuqVEyUSuwcCZxcHZl4cpOx0b0waq8caU7JDFePp8IaYob1weyH/3wLewQYu6vXkT2fDEabxkEq0uDk0ICRPv58pW6eGjBcMhsbqBD92ou5EJaSRZZNmkp0DqAvM5OCwe3yRlLgRSvt6Gazo37qh4m87vvXg99mV4AUPfHl19+G/bXtbsKw0HGq4Hqj/7gk+j6/Bl6PC8AYV0bTU2yH8z0EQDzvrNUBozTwMpsq9fXSaKlG7tdh47gNnveAKeCIDirQiuoBtkEQNY9Dql7aMhOTi1nf/Tv/hSWO42o1mCK4WTbafWQ9xI0ampUbsWAfAR/eBuWvxqATWSlAe7RHhoHkD13bpeMa302M/+K9XuI40IjuDLWNQcxngFnEs4WTLVDwKcaEhcU0cFC7Eaary+rbe3LxmaWWZcw7LuuZytburapA3kBAcX2y6OO5HzmRfcBSLh7c9AyB5AKNt3ZgMv30Cl6EyiZgpRT0Kn4/AToxR+TYxufloeIUhPzz/RvESrmQF04y+EEpt+9BoiFMy1L85QtUwqIll5fcS+l4OWbrrX43dl7iEtKHvr/r6/ic4onBzhxMvqnb1GMVOl7J/DuzV/fB2w1xNgkAUdZphEM4svo6FnFgZ4Twrs8h3/Vgst1woPVFPdULIjEftKJD1A1kXTifCgAvrNje/r7xFgtBVaLuS2A2whbc7A2OewGRdgFg4akKBdJVdmrFTwKYFVJBH0FpWcO1ahiDwa/1Z+DUVR85SBBBItFciAFXjkl7WRdloJQr89pCroL0L2Y8+gMXjDvQuvRREECYB3A0H/0OoPNmlgvBQPrhLmVX6afVzqmOvv6g2r2F4zDUmA1NVZKzS9ijHEitkj6ykhtqCnPZsdfZk++/BRWnd2CYblz7vVQGjY+MYxvSRNNE+rYEqVNbl5HG5trHaXE7jlNn27SxOHy0GD29PGTYD0lZiplqQR/JpDrAALbqURRd12H3TNc8FHtOc9Bg7Uuuqd7pps8FQQw2W0ALciovI5VHq4rtc0969UCPzJzxVwKojoWsmgFrbxXA09nQVaQwKqlhiY+Hf8I+EKaCFKAskW83wZljrJCJRP4PgaELt7UhTlpyAkApGSd7JIkw6SvpbxChdccGrokw6zw6LfSojlYGFPou91EXmZkZIR7R3sVo9cOi8XGJfpOWyQsBQNsKNpColUZIMv59MP0eZRJqMaP8f2VVbDpqee2/uwmXeUN/Ayu/ojyxmrOwmdPX9DQcTH78KOPCdSn+BuEDvy7Tsp5bVLaAvOrjHPwuByWbUUb+9vA3PLABAiEVT0xUQVoWtjjIrmQgIdibSc87vt27QRYzQHbKD0VQFKyItZ6krkymR5zmGsIF68rANMCIE26xDnoF0BIsqeFRvPrtiXZniKx4bovdLQTgBiWKwEpfmdXPnz4+IoETDrb8l/wvfuSeo5gKgqGKalFYjZYXVEfGzY0Y/+szI+gYTySle0sZsvzY9n1q0PBdnqONFIt+uUr+Ez2b6hi7fRSEtsBaWYHrb4WfC2Ttg5tHb7VPsnQNcgf9pDQvzS++ud/+odI0gs2Gas9fDmVvf+zP4cU0QbDD4b4cR3+zIfZU6qlNtlPzUiQlVmOGYXfyrQkIPjkbCmRNSim8BRALKoNEsO4dF5eO0PDLr9eYVI6F6Wn0NnzrzinEmBfwpL1x3zdpDmJDzldcwx5BTZNIMby70Z8pihRNeBNTw6bUchPFA2rgqCBbVEDMDG00xpJIFkuPnCytr0k18UpsBqAZvgRaoEWgOzpHRZ7J5r7eoZ4T/aSCMcj3Uh6TkpnpmvE2/czACH3kT3b1e8DR9iiEVql7EXYzjOAq/aZaCJBVClgxauNd9esIgSov3bjbXz+NqS2tiAvINNFTDB47TYJFGS8rC503xFL/PIXP6cpzL1sn4oEllMQwfTHU5wl0OzZhc+MnuXHP/pp9rM/+U/Zl/fo6zA6BZcOPetLVM9duRGal7L5JLGYdJXJl6QMlS+k/4SVaZwxNmibmYCNzefUIy22SYOfZw+/DZt8gRisFcDRfhQ3b1yJBoovKQdW9kDdScdYrdHbt25DQJqlyhRiAXN18+bNYPBbFWGywkbLTrkNii0nj6a3gKom4qZmZ1IjHYDVDeQDrRy1KZKksWljEpIbMb96/nmS0vlNSy33LdPSzNd/aWI3gfXF2hJw9Mt/i7Ml9UlBCg5sw0aJPsXYI8nKyP6DmY8js4gEwHNA5efPHoUtcl5cX7dv3YpkoTGkZ5OLSELQwgLxDmu5BvKL5BClZzZJ1NUw13XMp6xRe1lUQjDbQYtb2yTGYZWwJeIHMFMlupnMszGvJDO1y4251Mk8ti9Kft9awSAx4TcodyPA5r4IeaO82XU+QEnegPu1InkZ8FxAUQBRmyLmI6i6r0QEwEstcalyOK4/j1xJK0oORHzMvRuDV3L+lUcvHXAeWLbGs/Pzq/SumA4CoGxbK647qNC4ePFSsE7baH6pLJDEnk8//Tyk5owNe5FCu3z9rexnf/rn2QXY159+9iV+y0sIkMvZ7XfeyX74kz9kr9RRqaekG6zScF4ZB6uXeDivQR7zYhmLGdipS3OTrHM0r0lKHx+gQ0rcphZ9nbEhseUWibIV9kLRaD7OLyUowFfECCQBqVXfQMIhsENeb3WuBMawCyaCxXmIJa1icd0sI+k5OydZEowOLM+1pj5+R2cjkor0IKHasw2ik/6I8pbzJBEEVkdeLWNHaOJNHw4JWUoERoxUJtguKREwm88yBlZmUUyvESPRCMHRGFdikkCvlcxq2ouV2IzznBKk2Kk9muHZQHuTBJHsU2XtbJy4D0HK/mvbO+fwRY6CYbsKIWuL/VhD4mfw8g00bW9hW+j3Qpxdy1yf4/qiB89//ev/gg31iD4AGX5CufA9jAglTDiZOpVmKGWvCtA5XzpVOn3Okcl52aduuGhgFUF5Eq5tA9RotfGR2puAkhoknUdpwRpVs9kK54fOKoOenJeke+mi00j6kAknIGI5SAQU2gwDKEvmQmNGzVIRawYboymzcc3mTYB/K7ATbOBkdsXmPgLBgn7kIQJUJdXGayh15aVqcNlURwbiNgOnDoPAXmRKDBhk0KkxYWlWXKeiJx42ZCcU+8X4aIDs+r1JRkD27rIixTizNZQ7WJrrvehwCBgLaIZhY/w0qgI/aojuMoYamTTOSZNEkFJHPZVA50ENy0gQTuMlUMJwcg3cI4w6ARrZbo7FHvO2z+YUWDVZI+NUxsK+SKcSBmq5WFpgRhEw3A7gbQr8SlMPsy17hoXFWMzZZVywFoBRDqrOs+UCdorV4a6gWcQBDpo6WUoEyDJsAoQzOKgAhJStt8YBuoFh0UA5J4Lxfr6MTfW/BH51HmrJ+JhVl+0XEjjmKhmbVYyo5f/qiKzjeAe4oG5pdB7WwXCBJFZBKuvIGYAB2to1LgHBGtd0ICdgVSDXZIBsC7NUrqkczeC9PIzVGoPNyV5wncmmrUSz1vE3UDHbZac+nWxL3mzwoEaZ9zIxMR4dIjc4QAJ05PBwnZcBAHikef1eWy2vs+xegDfKFXCIla4waPz4w6uUqg+FHu08pQkPHjzlcF5knZqBk80CGyjA61RGeg4mY0sL4s4YrAYOgkrAvQNEo1/SQGqVOTjn9Rtw2UCOgLQWQ9TRobFEtJmB2+VeXT/uF9ehwPsswSWrMdaX+nA2Ynv86BWOtzoxrCEOftdKcvbUyGW8YdtqgNXzFFT1oOqjZKGTDsxbGFd11EZxfiz7qINB2tZJUykZtDDTHWMbcA0NIThPEPX86WgcTEomXEacPjolo4E3MoEYPOzRbdiYx4xDE2BhT3dLdvUKJe+M8TTdD3Vk3cP1sIPa27tDv2ZkZD7WYWcXOnBMxCzNvG7dvkG54sWYo0cE3S9fvgqmm4zunu5mdIcvZLeu0+WY9fndt0/RT3oc7HfB1StXLrJHl9BdHYu9aTbOLOvhPiA8ZfRVHAzf3Pst12GDENjFrOmFebK5a2jUUQZlVlph+zWAAgFsM6lWzriXD3Eo6hgT3do9mAGyseo9NAAP2tqwj0y6bPtd9vquwb2dr5k/D5LBwe4ob1q1IzVNvq5eG4zPMPvterUcdZFS/ukF9XET6KcGUjeAuox5Eyw235Od2tZ7Izusas+WkTapDAdwLhpQtFnGxfUtL0wBnFKei15We2NbZPAP91dZBxuAqGoDwyzdWctejq3RIfg46xv6iCywTU/20J8aoGniE0pSRrLb1yg1RGP6mCD9EKB5ahpgfXk626LBYgWdQ8/XUDJ4jJh48zXYLV3ZPNnEKmQF1IHd9WAMpuLpV2hc5gFOBEVxn+mrKAkvfj4JiHMmXmmwFdYlZ9iVvl+4s3mQ9howyUEfjKeSa4lgpYjwwxtOsUuO6cUcx/vljxPgNYKd/JoNpnxtMNRfLxN97cbz6yq9vpP7fgNYWtzD62P3+9+/+OzTQDBdYWnAKlCYODGvf73pun/fvZQCgun9k8+i7plZfqx/zvTmTMf27eoUUxViYxRcjwjP8RZEImL+AlyN8nNH2yqWJCmTmnMk5v2bxqm4LwO5UiZnOm8KILMAuxOjKjqX52BHlPsHX4ZMOf8KpLJaA1gtJ/tu13ufrlU/CPDEZnAkmgFVj2DoHQRjFQDPROLpauDZRXB/CrwkMOCU0Vc6+qVAQfE8/bYiWPc8Pfv8BGoIQJ8CBY6Hfpt/K0qgT153GumdABwFMFLIDDiGJpx04EsBLZ1lx9Mko76WfqbJpimCggkC2cGL6KQeb2Wjz7/NamVOVBHkYefnYM5oczopRa0mOLNUMWng75PgaYogz0ojzz4bBprcXYMBL/hVjQ+whr1Zw3k2IKkS8HW8WUsGxA6npfyWMOrPBmCZj6+SM+eiPDT5sY6j0kIGagbMrjMbE54PggL6sPhQKeDRH6FhJEk8d7dJYn0Grzc1iLU83yoIgb0UuOlnykT1mgxS9dV7Ya7ohwoA6yvKWvVnGTEmq/3yM9XJN4Gp71yB/xayDfis3SQ+OwBVV9CwnbcZJOekvkSSNFiOe5IIYTWOX1aCyEaynNFrUMrAuYpkNfPu+Nr0I0n6cNJxn600w7SaSSaSvt3UzCIloz8MuaxpAAgZrQNDQ6FfHw0kCZSVzFmVyeuYscfX9qh4uPwuZYVdwViNfXwCKCXbk9bRKbiQ7EViKpXa5t+XLCp+X4CbxVpNIE4Cswy2rZQ6tQeFluWppT9JaDmzcZ0F0lFcYzoGCiA2MbvTtTrnAichixT+VF6pEMmSlFxJrPyCkOIcO9b+Pd2/a1M/TGDVZLvaehswuysEg4mXYu+FfAOVaDAM93cAyjfw8bbRPN9F1ofy3AZYVDUwiGenIVPQVNMy1SOurRvG1hE9IeamRzBWu/hTBOXEWR+8/wP8qDV8fYAzbQj2TN9SHUqD27t37rA2a7MJqlHu/Pg/cq4vhp6gLLR2mIvbJP07u/oBJgDOqe7Taie6SapKKLUR6eB8fU6T73/K4nvNiOU/pCghXzQBNp6um5OztwRw/X3vF+B2Pt0naykuqYRBHYf4qb2Mik3m0iSN+8ZYwXELwlF+TQkn087LWE170PUguCqLMNgifEVDQa4dblZUayS+uBeAzQ/N3FSJk77S+xRAW/FZ6d5i16R/tfH8E2dkvDqx98Jun3gkadwF62V3nlPLEKKSscoKzQSPSZ7beXwbH/PRd18Dvk0RUwI6uF6VX8OWKSsns+sKIOo6fvvw6DjndV02cPUG5ftD+Jow3rDT2kjZop/98z9kT2lgtbM6kzVR0WmCxnJ8Y5Uk/Wdylbw/fvkFKpjufvCDbBx5ricvaMKN7Xj/Bz/JbsBktRJhBzm6AOHyWMmm2yHxF13iZd7SDwRfeYHzpBHdRSWxzgEefffNF1GFKeNSooJSh/YjsTHbIg1Xr14ZCj9iHpm8BfRXJVxZTRsNrrnGBuy2MZD4h3hJG3vLUTbWSKzglFS1v0MHMiv9l4YgCvRFcmGPuCZIYwCr4yMvYdNik3VsnPPwLU7XfKkfWppIKE1ayiYNjdkStmqcRzkrVcZqd3d3xLE2ThZYLaQA/FfCjcDqAjq6r148zh7c/4ZrIDFMPOJ50wlgqI3c5Jq9P+MgpQ+svpCNaPJR4p24gf1IdjnLDoi9JSO5rqpInFo9eYTNqgPEM1b3fcRkjFfs/SKmYWw0NU0cx3zauNz5Nf4N3Vw+S6xGacNoaGXzLZN/rGUJcfp/UT2DnVLyT8BUUFXcyP2Z+vSQnGR/mji1qZYVqQ1gHp7X+hb6Gn6OiXKxLH2ClNDWISS5G03R7KfTFPHZi2eSoawMtKFxD2u1l3G+GNqsNcjgTSGJM0afjy+/uodk3XjojHYBpt586272wx//lKZsV7K/+cX/yJ49G4bpTSz6zvvZex//OPRcV3jfQ/cpn2szVu/Pewt5QS2oVVE81tE436CScHFujMrCGYgzSLEgCbALIbACSZhGKpeNMdeRMnKsqsDQxAP00cTqBKitClVTVYaqlY/bYF72UjngfA8QPiralUlyTRmnVjJPG1St0kgLbE0cKxq9wS5tRAe/jr5CTU2A7VSRKwmp3ITV2avEpU+fzCErMs97SBwTF1DCQwzQdYVMIuMtaOznnbcKmf1mFZEVJ8I4dcgEKFPQ4Bzj47WRIO5AD7mWat56qlG3AlQFYNbe8r7KD65DFJtf3I4+KKtKOKj3qrQDOvF9/ZezW3c/yIawXa2daN6q4QxuKHFRbViTHmV/8Zd/cWxHex8P7v06e/LwMwYnNSSSdamhScwCDkhFqAEg7YCmAyhyndiJGCS7Y7M5pHp7jkjJ7aAhTXTZIstvxzONyuTkFJ3kmEguXtDAJioy5uzEGl3QlRYgO5G0wgSLBL8SbVpdVanqGp4dEG0PpkUmfxndpwYEfutZvAEwAS6YKVHGwLPAATcrKIouE89MYTnghuy3Tspi1UW5QAbKjeVzdVQtOV8nQytDcg1AU0AtnBkzF8G4lInmYWWWRmcrBVY1oOW10JC7ofS3Qc2WabrBe+2SxVUjVmMj41E2mb9X68oxi+Y83LssvkayMQ6iWZVofIQjKriqMZDtadmxoFUz9HGBIsGjc5ZCs3hk1aqZOo1+jUDoEeOh2G85oI1YsFokNriS6SvDwMPJOTQzaCn1BXQiWpgvu8KpW7lPRsADZwXgd2IC5qWsUxthAUbGxuWezUq387pOFqtzaPMDHzusB4Fpmxx5kAisqp3hAeFYC9C5JubRjZ2guZEsACfMjSmoJtNP4NIxEcwUqF5ZJjOqorMC5DxSWW5iDcmi9h6SU52CENkmSWssldWYiVNoWqdF3aINjJFrwsNIUDMYCDrNGiSNg5phfIbsY9eApdQ2FvL6NOTNBAsGDwY+Oj6OR+rqe55SDzR2OCA16A8fPAi9zUJ3NhxfSz0FuHVu4qa5Hx0lvg9ZBK51n5Ih1+q1K53ZJx/donS6GvBqFr2zhxxERuCUEGIEbEBUAau2hkNQnR7vf5eM316wUGF4kpzQKA3DFHAeJIjr6BxycB2jWVTNur2EJql6a5swQOdnl1hbHFQmLnL9YMuRNrkeGc4yE1oIxGwcNT0FGxHd4DLGag8DH1o46iWztiyjt2xCRozN3zwcLR88Yh2r07qMgy2QbVlNPTq9rexHD+d3370dDaV2KCUaGXmFzSArpW0JYXkkRugWbMBqKc1zGrE9QDf1kH1fZXaMNegBqqGOMgXKhzjvwjG0cZvZKNk38/MA/QBySiIIrs7OrQKs3squ37gWjuPTp8/RR3oEo3IGe1aXXb/Wm919+1L29u0hnKLW7NP/+VX293/3Oc1SGmDWdsJ4hZ2BPXv46F6Irl8a6AnG0MTYYvb0AaWhSCbUUhb3wx/dIXhcD22xXbJhNv86omPkAiUe82QJ947Z6xxQq5aNrAFQsweakUHwX9lu7n2bt8hGsbPoBuvS5nwGYVeuXKXEsyLeZwGGu/FkR7vZWJw61qfayLdvD6RMHckJEwrasymC/gVYtnZOtexW5rfarG2wvSyX1RZuwLa/cPF6doTOzDD79VjNQvX11gQ+aoN9PHCpJxsaGIwKjWqBduz05iYH+Qa6qIcwy3BQj3CCKlsvZquHsJNrL2b1rZRE7TAnNCwpJ4kw8/zr7NzuYnalvy0be/JVNv7qO66JEuBqsrysuRp09hbWSdRskuns+yBrvXALaQDY/wC7eybk2JtCV8VXUSKYmunlATfPK77XOX8ToJhYRaevScHF9xmrrwG2eUBWfHbC8IorOLmkE0A0fpPrvIYu+2nIV/Lk029PAMb8V1ZOFGWBBbgZYVIeXMbbh11NYOf/zte/9fxS8LRg/5eCFfH6PHArBVbPvu/rwfKbr/BNwKrrX2C1HMZqtU0oAAO2t+exv5QlAaoZmB8eq5FOWXE47Ro9HXYCMc7iGI2IJoUoU+fYKNsNYPV0rL53T/mYGpicjsG/BazmwXsEoglYpdg1ymgrStiqgqvBqtC0+yx9oNAklDHBz5zlJvr2vO4ArZzYgrWSuqWmIKtgJZ2C4mfHPdimruco2U9MPL+KUv3S+S3WVDpH0736OhOKVgqk8rmIwMPRTTrmpyBHwawSDCgFYmPNCqrmgWHx96JRS7G2rbowmW8J2+zUCP/S+IDSUMHVHlj77U012diLZ9mj+/ciCWijPh1nm2vIrFQiRaJAa0t7VKDIjqzmULDRpUkkz3fB8nP4D+qB6Z/p6/XgOJuQUg/ccdH39f1lwcyQ4NSn1Marc2/TUOdOp97xtApGn9nKBX0Og3/9sXkaKGpfZeoKqPh9GyCvX1GRwPUot6RPkxhCJtANNFZD5kUfxmY2DrfjJftC0Ni50MYn/5QmUwSAEdxwaOhXq+PtPXld/muzQH0ig9xL/T28Dr0/miEe4eurJWeFSeogrh1McgRJGiK9n9+rtTkxPh5jZ0J41caSocNXRWACiEeQlAAafBr8OauI1Cpf5/rXYYBc6LwYlVyhkY//usXfXI1K/VgBc/fuD0JOax2CQJ2NrM7XoGH2dnTq3du3TFzQ+vUk2pvYhWdB1WI9v8nauO5T0j01CPOR5iaB4H6FPn0OyJW+V/HZRWO7+Bt7NE4jy7eDEZhkYSIxIvgV54+3kUpV9cctjzW+UHM9NSiShKF/mIOq+r8BDSUCgLFJJHaUCcnZhEfYFfdqaHZGsAYYjoZ5B9VHBwDhR6wXiS+y/A9JWB4QYNZVAgQRaB+gTzw+PRINUC5fuc0nkGSA/Y+XGXHKPOXR+zz/8f0v8fVhJLIumwEJh4auRcXf7PxCdvuttwFlAcTRxXzx/HGwvU2+CiCs7ddl3ZffY69tZo8ecd5Ttuka7u+/xrqkuolWGOer2phnkgwhfSIcmpcS5OspAKUYwgQup0FMY+XXv3V+FXN/clb6Xmde9ybwvfR9i/P6BLQKEP0UWA2N91JgVTaXjFXWfzQCU0KEmNZYzzgj1o12PW5AH117mhruqj2pb6/kQvQs8amMy3nnPqRwcqBZlrIa3J69MW4JdCtAVJdtcZ9xKsUwpqRg8nH0jXKwLlauaytWcoypNk52YvwbiU0Zz/iqVBQtwWCsoEpAIHJncwUQnqpXwDcZcK4340zZ8x1Uy22zrzN8Nc9kS6cbW9spZ1ZvtZu/ZQCjNLMDg+hFf3H0+cNs+PE9bP40zVDlMBMH2yg7T8wVCTuP2jBjnwAAIABJREFUMtnNzRA31sEYrGarhNj00z/+s+wW4JSarvYUOOZzlVCxec0u12Ucbnm+uIb7zwSEAPHK7CQAE3Ev4FGNCQiYuT6URUnkFyTMIMysk5CyLNzGwcagkosEXwWAvDYTb46dyTB7fihjpr0U4BRfMcEW+5w93s61v/8RHd5v3EZPujUkMV7SlPbl8Ggkx+bRcF2lgkttz9KvQnInmZrXNe9L13GsA9dFANIJwHdFaG+89kTuqSRu6wL864SRLsaQCHSePcb4AqtKEZrMHB2GYPLt19h6cQmJRpLwImMRuuGp6ZUgdGtUWUgekZGoFnlf3wWq/5aJYWikDVPYzxWgVF5QLVoTfeIKgrkSsARSbQ4lc9F/Xac2LaskvjUeD/+Oe7dqwmSEdtSHtkNQ0Lja/RRJiTzW14qGRKIElnwsJICJWWhylMgztusiedlEgkC7PYXMmexbx6Ga96zhnCsasAcpS3BRHMDqEuJdK1637cnx7BX7nvMVol0TbGT1VxvRDq+qRraA81Hw1erEb775Fps5HE28OwBg77z3AUmIWwCxF5Gp+zR7Rbx7++6H2bW33gttahPua/g3R25U2aLGIQFXpWpexS8ilieePgLXKSfZdriDH8Lj2UNirOEnxNdWGO+TBGHd4oduWuXJe8n0lEhk1YkDIi5k4zEfSvsot5QakYmRKfepZEPCUNSwFw+xz45s1adPxADUY8VHAxtoIOavBsitJFlyDpyjvJzqTSpHW6laVjphBTnQV69orvWC5nH4A5Uk5Vwj7h17zxwc0PiOmLsDQpb4jxXqEhXV7V3jHLICXeasPpHrXVLdBWQrO8GraplX+4lgQCMe3sYeLzH2VpsqQboGoOqaMH3k/m0FzxtEN3no6jX+vRbz4rrTN1OWVIKeGKi69GX/7W/+8li2xB4soi8//5fsu68/jc3monNxqqkUHehYrDZZcmMFeBdOo5qe6m7ocJmJZz3JwsPQWk4cBsVBsNMcBkPNTwGbBcp3pQJLqU0bWcHbGhYa3ccjmE2Hov+aebAjaWihsEgEaZUC8EwVkDHDoBYsn8R5xGYDQLQ0RikDy5M81FzgrdC8ZeNFQwfZKWpC2NgAEKKOzIl/a2Dzm3UXnTerYCdzWQb7CgKHVqqaGy4stCYwcCFm77Bj4KWum/nvQj+wq9uOb2iTCEiw2AU41cPcdkMJ/lmSzGOU7O/M/GLcn3bII7AO49DGARPd1bjOoJlTYuF4er2CRgYMBg7ekxo9ljDopgVVXtTc0jYBXTP97PE9AKcDWAHKENh4yV1vOauG3PeqJjskCCZj1VKwZg76ehbK/j76kSzejAWv0RLctjOhbFsNmCCvmT5LAzV8bRifOLT5ud5SI+4pgelzAGNkpdT74ACL0jneS0dL8XYX/BZGbAmtFK97DaAo9DMJmJsoh2hlPNopDZmF4TA+PsOcQFE3CIqAjkc4/BoADjUzRq4NDHdIC7Ao1XORvRGSCWqwsqkNOswsyKBehXkRzi0jozF23Vkq5/tbPqf7YomCjGGNoiLZzpZzKBNZRq66a2scpgYcBkquM+fmEuV1Bm+zBGEGYma6Intk04tIbKXARSa2rFjnz6DUQ0vdGZtW7ePkngf8fPduf9bdiU4QoNvE2FjWQcazAUmJdQyIesS1aLU0cxDOAuCmbu84yQRp5eybyOgy72tkgEwa+Lnuo2qyOWab9nSO2YN9aIRsApJOUOa/BfOlnj2uc2eWWQfccbLEwIyvxmQY1qcUeUtqonwogOjkTAoQu68GBy7GGJk5NFFgdtC1bjn9MsxRNdsOcMRchyZa1N65/fY1Dt2uyATKZrn/7Quu4RzN3HrjwLfB4RhZ7i1YyzMcglMwZmuYD4XzPejalSBpUedN3IrAmcZ1kbwgsDWL2E134qmpJYBhJQhq2bOdsba76Rh54/bN0Iy+T9fFp8+eRdM05Tm60IK5frU7++j9W5SWXs2++OJbmk/9E7phfQQU3THeCyR0ptCrUe5B5quyFpMTy9mDb0cBgemSW3su+7M/+wOA2H7e/ymZuAn2oXpBR8gPzJKwgLkMIFxJ+ZH6vmU4VTbUUlfVDWXGsY0SfedKJpbrvoXDXoHxZ0/VgmrK3nn/Ms7idrC/Bd4CqLdrK89dJRurPm5/fwM6UH3RJGsGfVIPFO2cTGbnV2aTcgo//fEnrKENmMIAw4xdZ88AZci1NJAiw8keVHuVoWIdTJN5RNuGAKuTNSjTa4nyfEuq9vdk4CJvwKF5QOOuczS+auy+lu2U03V7pzZr7brJeqThC2um8TwTCwg79fxzuhJzBs2ZEb9PAm2aZnvYJTS5ui/RZOyoIZtapPTrwt2so/dutnWA1qKlkOH0G2AmICuPTyKLHcvy5JenpdTux7PAauGolzqucSYZdJ+RAihAv/isEmA13kOAjN+dwrzpHaNST6OfB4QB7xkE+/rTq0zPzYOieO/8guLu/DlK4F5n6ZQyE85eU/Fz6X2VPqeUhVn62W/SZS0CTD+vAFZL2Vcn7+uleu6e+Sp9/cm05EHp2eeW3mPxvtElWr+E0a1lzqeHHxD/wBy5pt43DQNo9DcyKoMcNnxLD82GYRtyDgaznuBL0DJNgYFFakRgY5azwOrJ55WA1UXgcHqdaWaiNDemJgX58b2HYn7/joLad7Jn7Wle7tmpJID6qvhOwKe+IhgH0biKvagm3D6MfasBDuyIyu/I0RAc5hIybwRWi/FOzXX8Kk0SFL8rwHiZIl6zPxfl+qUJg2JdBMAWQFvSx/f5Rafq0jks2Wmxfgs9wKK8P+mLp0DdMS/2je8bjASZjwJRsZdTstWzoBIn2H6oG9iDF4++oDR0LrsAY3/i1RNK3MYjaJcFU4tPZxNJmxII/K5x7nq2WwVghY122kBSvUhBylQ6bwM8AiftH75TLefUlYEhfLfRaNrkdRTAquw7z/k1/GNfe+S8G1DYUFLWK75ATLtadnzT0am8kZ2SSeiSMFuBBepY+KX/Jjhq4FowVPUflN3Sz9mE4XMRP0J/IjTD8UUMOj3T/Qx9dK/L99Pn1UfWB9PR11e1FF8JKZ9v5ZfsG0Fgk+MDA4P4JlPZe+++TfXJQ8pMJ1IAjb/n64qGZaE/L7jHQyBIgEC5lkaCrkePHgWbNVgmjLPrQbbtCmOg8JXXVcfeq0dHUa12mUqer5NoqLW39sJwRMObBLTMxompMda4jSxZhwRSt269z/mBfUGuZof1fx7ZgIY2GqoiIXO+CnD1SKkPQcac0ek0FIBnbMVS3cFTsK008VSs23gdrzHe0U9NnefdE3Yo1xfU18xBu3xfvwbe5SX5xVqO1+orxb8JTE22AbsQgHVKTsTeMvT387RG3L9NV/QDTdAn1qJBITEOydOks6zPaIifg7UFkOIt5Mn6BJeleCrWIeBlJsuH5MQWSW6VxvTvBB7siDyBhMYdksbHgJ0TY0+RWRphvhqy6zfvZA/vv2QOWwF1lvCVemGqoZ9Og7iH9z4HQL2a/fgPfpD9yz/+I+WcaAnjo5u4kgTTCutV9tlLWG36G9EFGo27oWsfZz0Dd7Knnu2LL/GvaVxGwNvW2Y1dUyaImKS2D2YyzSiPaGakjjZBv/s7jbmdohPo9zqAenoWvknDNmx0CSBe/JwAxXS+nwWhivVxatfTb8IfyM1s6Zp7DVj1WsP50GynhJdz4Z7QN9dXtax2H38xfi9KhA9tMiS4FgEpJwkx/bkK9k4llUrhJeiH8F85Y1M0bjTBYzXnkWdjNKpJSY2ILnU6vHd/LPwPf4x7yH8f45OSi/Hu8cfTs6QAViN2ibMueJ9cO7GlzEDiCOUAVgHwZ1hP542zAV8EJjexByZuBJUvEmdEAot4qRG23sef/BBNVOwU9y9zdUsmIn63F2fjqIWpUcgJX2QbC5NIAeDPChznhKYgykQiL82LzELLctepglqkwlEZHVl9d+6+n/VcpOoPpuwmB+gqBB8TB8Go41zQdhmfrQEQ17Nm24hFxl495XPvEWMh4wKYqjSWVWK7VNhFc2I71ROMmJwT57AKU9DI5FoTUl6eB46eWtmJrIaECkkHGfsSx5RATLrjSUfY0bxx81b2yY9+zB65kS1IJkK6Y9G4mPhzbGycPTgD45CkV54wL/X3CttTCrKWrt/T711fiY3sBXqmhxSAeI3sTOxOZydYBvqRLZS9i9MEUSkkHpN9rwW3WYKNPDn2EvmdEdaDZ7eVf/TyAH/x7GpkHiRQtUBEWVhY4qxBN5NEp+QwqwAHiJEcy00AV+/eRIMkO6skfKjTeeXKJQBe5CJg6QqQRbNi2aQhfWKSTyk+Gm9x7lta34jUXNKtRT6MBKrJqmiOLrAaicEkqeN5qFyNeufiNDu8j2e5TSmVGHAsW4hpfAio9l3sj6aWw8jj2GNmhcZRNZLZGC+Zy/pQq/oJJrSUKbYBtjgZuIRJTyU1Z4mbbGpuU7KqKsBUeojUcqZVIXNTB7jqvdlQ+OljksQPH0fCrAHy1q233s2aafC2R1LAfhpbND//5N/9cXbjzgdZGe9jVZNNqw4wCgfGBJGcl8yXk8QYWxnOm8qp0VgY7Y6s4pgqE/phLM6NZCtzrKtZmkuzb437LJZW3kCmqRWmF5BFEm8StJycHMMfWgx9XYFVWauRbGA/RJNu7II4lv5AyoVpW84Ro+4Ry61E9aNNjhsBVquRbBJUtQdTNMIiRgyQEt9LAHaGHi4zMxtIAshOxXehSlideOdTGYCjA/R5qSS1MXQXCRgb0buWFpDfEJQVy7DBmZXiNpu26kIMT5xFP0fGqgSxTs4eT99p2eZUu6/T3MrKdZP+Vo/3gOtdpPFmf/8g4DaAqpICgM2ec+WUi2vLrGieYn2PI/NR9t/RWDX7Mzs9Sqexv+cA/SqivpS1TYK1br4oL85tb1Dwyd64QNOBbzYjUcCjs3v83Sy0NGBpuqmMy/eSXZUAjpRRi+Y5OmUySi3t9+CMQ0uTnZyl0L5isbnYSdeFlmgjaLNggeCmf9+lfMgmOnYTteTdz0odz1Og4ALRuKmnaOc7dbrMili9ZamXIIUgXKUXzmK2VEFgdY6SJEus1d1KhQ/pkLGxjSCbK8eXNIh+48Rbjm8zHMEbmQwabcHHeQDU6AbH9ZlFOGTUJ9DrnKNxjSXXqcQ/HZTmFxyv0MQIfSTZGscAh9Cl2cCtMGzVDSuYl5EFs6QeZyzYi0yWekaWSheNnzYAss1++PkuhkM2sNqg6pkEN0a/JQws1HfmwsCkmrk7B6AXjYg4JATiKuz2q8Crj2CNGvik17tmdAgFmOx0V8mmVh91HKarY+mmFIy1lF9AqBsw6/ZbN3NB9uNY0KPQ4G1WpDC1htmyOZkL5wmGHSOZc/MA8yEPYNOoaDqVHqmjenJKDArUXHXNRqDFmnF9Rckdv1P3rK21JYKqifGJcDR0qjzk/GzHMJVJ+Bloygi4M9/RpS7minXF3KpralbPQ6loLGGJnIGc66+Vz2lHayr0ezD2KwRBOlGue8suAhyJVW4zh6Q3HEkMnt8G+NuA7i3FgBi63eza1QvBsj7CebFzb29XO2DfhQBXv7v/jM7plmujf5brw+psBFsiSl4Ty8h7SqAMa4qx6gWo3JH2T0bZQLQaB7uGIIaIngCQNcVhIGAtu0fGtEFBDQkIQeV9gM4nT6aZjxUyc7B/erhPgMEZSgnt3ChTtg7jakMyDax6oYc6IkgS+DedeXVQTNIsc0jpqGgz1N+RpaOjLeNHpvKD+5TkA7Rfvdqf3bg2FMmJr754AGA/m215qBAwHrCP1DjyYG5hf/RxPZ2wmXzP4eEXwdxwT6hV2kopyfTManbv3niIVXcS2PXSGExQ+vK1yxE4Pn36imBjMvZHI2NQRfl9Z1tt9sF7t7K779wmwz2bffqb/wlISqCHI+a8bfA6D91lAOwDOt96yNu1MvSRMbx7rB8bet2+dSka/w2/muUeaMQC4BPOr9qqNICrhtm6uWMXaD6dvbpFoO+aMEBT8zY6cAIqR5ac5IhsJDN6gtZdfU0ERWidsr+bsAPapmrsnSCzsgUut3lKRhvJlhroL5noArw1OxcBC+va9e+kmYFu4fBZ5DlHlNj3XgSgsskLGtTb2BMweuwbc3/hIlm8qzjKNpajsR/rZhNm9BLSAHs7c2jneHjiTJ5vpXziRlbfdg1wFIBjkwQNbNNmygDt5Lix+CrbX0Ee4smnsNFWsgauG04VnwN40N5DeSLyGq2DIBhtGfI72cY+3bxrB0gPU9Yrf0dblAfIscxPgtlkt0+DsMTo86twTEsDtNeDtfScAphKjQ+KYOOUHVAKPsbrS4O1M95tUb5aMFri3QSsvMY3AKulwfqJI50HEkUA+aaA8fV7ThdRem+lAEMpkHb2/ouf38QGetP4vTY+Bqw54FjcdzJB+WmaA39hC2PcAup2Zk5G7U3Aqn+OJBV2rgm/4/6v/z7bXX9JuWlX9t7dawGKtcN+eQ64eu/FUjZO47qKGkopYe5vEdyXcT4JegawGqXCb2asFmN2FoxJU1ysqwSivglY9TojTvXv2KrEWMU/svxf7VfLQ/1eHURWsYFxjIxrTnA1WBkCjYbZyQfZNagPzDGVexaaaWkNFgHx90GEYkALENV/C0aeCeICBC1AzxRIF0ylFJEbqBRNqApQ9c3rJb3WNVOUU/u870kGmEDPGSSlgGvp3gxGMX7aJDIAe2iD1ZDsba49zubHnsCaGQ4waHCgP4BFy+Gjcy9nQQdn7yWCN32DJc4Y2QTqw6fSYmoZrLQicWRCPSpNrArgocyQyfwB9M/mbOAAKOCS1N4KWnq26lfoZ9TjV3p2Dl29HGDjvXv3giWrj2tg7fPsSCsgqtzTIbbepG5iFiYf2rPJcSn0VHtI8A1eHojz9tnzZ2HT2qkW0z/Qd5D54/OVkFJiyGvyb/o4lhfr64ZuKyCvv5ftY9dsmTIGpQ2UtAkiy7z03oYuDQTryC7NAgMCuwWT2Rsv9PVMCOv3O0+WiU5RzWEQox56yBMAMETJKOe2UgBK8Pi9Qbw+sywl95l+uxp5EiLU3HSdyG7c5fywsY9J5jZA18sDN6NDryXiMran0JW7cOlqdunaO/gabRxoaK7C9EkCG5YDCyWeMlhllAUjPQeSzu7h0kRQsU5lHBkIu7UjiDsji3FiJ0uSRfG7Quv0NVufAFX3e8EeDV/TmCpPIsT15WdFxDw2o8Uv3cePs9Tb14UkAEG9kmcm9kOOhj8ILqZEtiibZf8pXosGiQKrRnf4cjZ7OUSr/jxN3XbRvmQTkdDBuWDd6htbSTI29grAq4O32c0ePfgcv49qHmKabpqL/fpXXyLVcwudfqR+8P/KAG93IHzYaPftt65zvSvZF59/GmOvPm4DTDsvXN1hCRcyqF2XroMtgtuhobvZwOBb2ee/+w3VMk9Zl1nWTuVPLevjmBLf+WWAj6o+fJn3aWQ0wF5C885qlzi/8mDdUY0Eamna8t9mrJaeTd/zAcLsnp47hf0rndJSW1faVDI/XJOd93FyNqSDOs7OmBz1k0keAEYIbiu5ZBOf0LekbFiphz3GK/Q6OR+sylC6aH4JHw8fqpL95FILfVDjE95PHNV1prZ4ai6YQN/c29erKw6g/N9ky2NjcE2JwXj6p3PRKDHdSbxHOo7iNf6bMO30OT4xVhuxaiVxag0+5uridPY/fvH/hD7qQA89D/BDd+gNsAbQZadxKwl9oz3tHqDm+zDyymEzz0OumSTRMme1FXHqO+++C7sMX521+dk//322MD2c1SP74pmpLyxrVVa+GEN0Pec9BXQaAGsFTmephtzkrO/uG6CM+nLWR3n9wNB14gWYlVZfwnw0tjsmntWGzeH/j9AHoY2eDfX4FDKzXz4B/Acf2aNc+Dz7y2o8G02ZVFsnzhMY9DzUP9f+RkqU8WmBNGTTHLEFwUlt/Bq2eolKgCBp4Z9LwLB608pe9/cM9/4hbNWPPv5RNoA//d2Dx/jyAIrMbxNEmmFYq7MAq5sAq1b9GWMWa6vwEbXbZ4HV133DdM4bg8V8cq3RbJJ5DEk67bVxCLFrby8+N/cRwCrjawJNcpg64LWMwwql5MOAz0tLSIiwViWXzcCoXSZxI+GtCVDQ5kzt6Icaq83Rqd5x83liGErESdqR8NSJdILkLuN2QdRUJUJVMZXPxoiT6H4bR9k0uJU943VKWlBO0KbpNjVvhPXueIq5yASWFW7D6KgMjUSU+9DGwoCeIW3TGuS9dYBgq1YkfynjpsVWv/zSJbrBI2vmfHkOKB2kLruJ0YiPlIUAT2oGG9H2LiFroNSNNrnR5laS+fgstanFBNaJiQSCmyCI1CKxUgmwasJ8j4rmdvqOKHMwDxHv+dOX2f3vHgawaqzd3kHcxXOVsWjBp73+9nvx6Bu6QU8J2KXGj57ZfK662Nql4FrGmZEwuDLWnxIX6gWvzCHpwt6sqySOowHh5soMTTWnwOcoucdmS7ZUH1XcbBDfoAO2polh8ZKpqYmoBFrnvcSl1DENFivndlQ/q2kLLuK+SnRBq5LQEua8HxleZhx2WVdID0VTe0lmAtFcK5+rn5H6GCGPBNtcub55JOps/i52JVM5NUc1+YOPByG0hSre69f70aptj54yEnisEtoQSKU/k82mpugDYtNofQmlh8qwmVUx//Q2oVq9A9k5Y+QZEgXOoZhcYFCSOtl8JhPOc211HFRWezeRKGgB6NZeW4kuMK/8jb1irMou+6u/+/lxOVb55bMH2b/+8q+iw1tyntXLFIjzoHIjJqOr4dKxEkRNJUqpNMhHyvCmRxhfz5DIvCVIUp2/arI9GtVqHdhg7aWMrJbIxRif6WdYGoQz7OT4O4HDRYzuEiBL0t/ifXNmQ5o4Wbc6a4AXAp4Rn5mlPaW8uxHNRghO+gh0nUdoasJwTNeVsho2GVii7HwBweElNoO6TwKsbkJBVw/BagZVxq7swhoyvy4wkXczUzq1XrfXaCbLibFp0C6l+IIl4sobbPpNSplla2pkZa6q0WBDgNA7ybOWTU1Q0ZvZXBj7FkDbFqjaTZbry9xlrDQesinXKW1XX1ZxZMdHFoQizzq0grpb/G0Fx34VcFLjJNCKZ8VzkzyAwKXOsHNez/UG66+JLBwsO3UvKxV/ZoPustB8yKIJ1qpOAYxdn2P21Ws386LeJadj6CdqWFYNALheMzayltU07bvYFQBrIyCir5kCbBZYtSGDQI/AagUZTDoW8DvLoy2TA6D12tUwYb40kAZ4AUaz+B2TBO56GKgtZiMqpRTYLIy369KStGY+08NQdqcGyANacHWZeRcEjCYPPNnu9PXQ4NV18RwzMPN+1JrV45AZIqPDeQ5jz7xLRRdg0+FQzkCGS3QetO4tfqfsQMq4a6AN6DzhDAxD/zXYQIDpMEpbW2ppiNWcvXULbc86gm2yNOur6mXKMjYjeh6HYDV7BmV+C3mAetaGB42+tlonfpaBmOUmZiD9naUY4q0tZIPdy6sEV3N0Y7RxkoC+eiQNjOsu4xXC4hymZmo9fE0aeNCsre2EIzAyusjcUm7PmjGbrmSASRm185wXgU73mqyZdfRENdCdnXUBfibNG1g3jJdBmEbZ63FNB+N3sD/W75df3o+9oW5zCxlQ957BqwDePkbSTs4C1k0ccjLoLUFXY6+VLoPtNLmTJV0F2N8Oe1httAWy4U+fTdIsAaflAGOujALOn07pDuvF/aRunBnpgsFjBeXFnqbs4x/czS4PDmRjlOe8oPz0g/ffJnkwAeN0kgAQlijMCqVOlpZTsKVTrONg+ZDSBK1k63rJgLmON1nTu+q3EPi4jnUmdFcbmXM7ZMpk9oCzQ6MZUR2g69eHWLvo8VCOovC98yX4KljQDkO2uuE8mTdY4gihVwIq2zzCTF4HAY5SJc6FDf4W0aet5rAW9dkVJLVZHO9iICbQqp2QKXIFmQOzfOUc8FYkyPoyW+e47eyxBhsuZD19VzloYNqzD1bIZI6R1V2apSQCDZzaGmzaMcC593De7o8fc0j1USrK2NCMpIL9cx7Qen93ibKU39JE4xXZVCRDliZZDzTB6IBJ3NvGWniPwKKb7GxDtqCdg+mbVXRn5bVD2bkqdHhZByZyvJ/CyYxQIA8Q0gn2/Z+L36e/5Whl/v33wVYD39NArvRz3vj6FGGVQITp04pAvxRY1TbaB/7s19lrOHGSBSbzg/lNrNWzgd2b3udNQMNZkKz0vgrmYdxDDri96fmljrz3JLBaCqr6+hxrzcHBNE5+lcohnAV0S+ewjH2lppJM53rWz87yRPbi3i9hMY5k7yLZ8f6dm9l7b78VOm6z9Kr8u3+9n32JJEc17NXtI1guJGmTlhzndK7BaLLO+U2AZbFg0nen95QDjDmwmsYh1zJ9A2M13qjAegRWIwhNPlEAqgEJyZbVb0p3X9x38JWCoeaaLvhLBKSCKGEp0nXFw+cW7KicBfomsL1Ys87l6XkkY/MUUCjmvLTZVMyN5dFRkZGYqmeBieJ1CZBI4xd69HwVrL/0Pmm8/N2mSSP9Lh4npf8l6zrpS6bSz5X5yegSPT38KKsugzW0Ng00tw3T7hpnW2dI5HjuqtepXWwiYBWkNMFnCaLMU31Jy/BcjzbD0q4mbTdAQ3w/mfdHjJ+B4SCBuKxWE1Em/6MBJv6CJfdeU2i7c14pm9WI/qj+nsGHzv+lS5ci+S3zphvA9cmTJwBTk1RG4YPie/geJmr103yfQuNWVqq+sQBqO+DlFsCv3y+ShHfce5GZMkAVqFILrhM2bJwFfK5nSCsJY8FU51bA2vtNVVFJ801SnFVAd959j0B9JCpGBPDUjTXIDW3/XEpJP1bfyfcNNi3fe7YrYyBxYAHCgDGB95M6KwOWYh49u6s5ME02+zw1NGcBYD3b3SsCywYkCQRNUkq+TnAiBKW1AAAgAElEQVTV+5d9Y7Apm2cDn88mjF3oDZ6vxO/tuJQdVjQiSYPUAcGpTY7wShTW4GhTGsBmpwYg7J7ompoqy3I06ORscP2VMu392bUq4C3Zo0giFWagWNvFzwVb8cT+5VUS7srAXF3DuR2Rpe77JbA6yW+4loLhrG4jvqAxhS/xGev4axsE+iE1YRzEIzRGARoct4Bqo3JI22AyUZsh0xfJHEukg5SRmIfq05uFOSQ2YeVm2zQaoYUsowUAQPVTO6WXRCWA5OP4+uXM6QRsPcC/9VcwDKciET01Cau4m3FXs46zf5bmOhIT3GO16u3xEfe/u8c4I/EEU8hqtHr2g+zjJF0hw5o1DXN5Acml2to2egbczb768gv26zgJ8z7Yqkj5QBpYxBddhSTQduFa1j/4Ie9ICfEuQW1bF0c76zfk4Yzr8Nl5pLL1dK5HeXoEn/lZfnqcn0xjSkKdnvXFkR+M0hwsL2xkccYVdrZ4k9Mz7/UPOGtDizVT2Oio6nLOlJggcV6Drzh4sTM7R78P91oQO2Ses+dNDFlmryZrFX7aQRmSejbpwY89YiwJJcPfMW6xGr8ASnN51CRB5L26FPPLPCnkiSGKN8jPj9NVHnE7IIbjmpJ26W+R7vNvMdy+4elJbTKv0vhLoIVQ5hAZsl/98u9Cp7QaoOMQv1jtvzbAL5lw0afE/h5hR8sC4Oq9OJDVkPiRufqI3gv9AIvvYKPUKp0afZn94i//M/0lRpGYUvJLcDWVHAtc1vCv12XloOSJGsE1+4xYJQrIb5vILb4vI57shXVW10yJe0c3YH4PmACMQeId95Zxk6CguqlqTm6sAOxMjmT7dE6X5VcHkNZ9oT3GI7rXQ5ZxH0e/CpNbxC3aT4FAY0JToxK3HEfjUG2bcbbnjKCh3/ulvVR+ZQwix527d7N33/sQEHgw+wKtzQkkEWSrqvtokyYB0V0Tf1aLYidLk59+fzYJXazJ0rVZJGILoNwGedGoSZYltk8JA6+pr68nVXwyvm4wmaqCquIoAoobgGuPHnyDtM4sZ9lGNApa4GyyCdgGYKV2S3C1Cya6UjxLyC0oLylj1WoStZ/FXjZIANoDx9hQYNXPcl1bOeG/ElJsMGyC0DjWJKOVGZuA2gFmYTM8f21CZZLUherqFSSNPjKsuR2e6/feqwk+QVgbdJmgmIdNa+PfaAQppsB6qAFEu32H9dfZS3yH34GMpTHfsdJ17gHm1fhVEpvxvSZ3Tz13rl/5xJQoUZaMuQ8pD1iQjMkhuEEbFbj1yFcaU9lrw6S5MkXVJBfUsVYyQBk6Y2Yrhc8hgWPj78rqptD2/Nmf/h9ZLwmC8/y8Svy4xvPKrPKRnJETI/UQvdeQ2dFPYU7dh5voqz769ksaWI1nVTQNPtwm9t4g2XZIgyhkPJTtq2XcBI9tqq5ESytAome876Um/Rr4gzIN6uD6/CQnI7aRjj0TyS2sn9RsSg15mq9DwFoEJN3a2EOntBMWaHuQG8vO2XMoSXFpR8RVtmHkut4XaXBpdfs2yRErJqMahv0tkc7qzT0k9apJtNjfpA/d/WYkSF2j+lxz+CYjw5D6xlk3sFaV4lOaQIxPoqDyDuq8BsBPjGzVuTiBfpPNrSUp6roegT0JuAueSlZSOiTOXvW/2b5idztBiIvdFFW7ZX/1t/+FKr0jZAB+lf3qn/4+Mo92fEsZazuMptJmHerCSfDlSf9J4MSHDVAsyy6y76lcXsMZIv0yMuxULqs1Ss5lRLIYmTwNkgDMaYYlZcoFtQRARJVlBnojC2R6ZMOt4iiqT2oZq6wCnTY3sJqQArYCIupm2uDIgYjSUGbbzxIkMVtSxWKwXNzM4S4DbpCmIG8wQhlsr9FJXlxSC3GOzWvTKTNBCazVcYnSLRaRLF2dizo2mCw8jUZi8coO9XMYC0ChBH7KImBcrCflOTLDNP7JEVY7RiDGwMtNYaaaBkQI/Pb3dZA5bqN0Sr2TpOO1BwgX4HJO6Y8AFoNktsbS9cjsutD5z/tMYCUZCkBiu8mrF+qhFHRC5sguq0GPV58Slls7YExbM53uAVddE+fVEWHR2B1UPcalJVH9JM7dQYl6OxkIwV9tjiDupqK/ZAi2Ng4AwdbpPE6GGz0NS4PMzlVzAtuwqJZx06GxTGie7uRLy+p4GnS5NtyYOJUYH4FWgVXL3gVZnfvUPE09T9dQciiDSc1869wFSMdhuR6SCmR8mbvQkDMYxmUTCDVosclD6KrydzsQGvC4gbxOQUQdWY2eDAbXopvPjaQztIphN9j0QOrsRE+UtWiQMzk5GQY1OgUalIVeFxvQjCLXUPjeGqIov+A+HAcbfbmGLRXSUXH+LwIsDQ3Z7d6Od4xhhUmEpQBYZXTaYXdimjHfcVxp0ISz7OFXxX7QENmZ0m6cSYtWfVwNBgcYa0kGwk50Q1yNPWaWphlj2ku5fA9yBCtkD5WjKMehsUygDaByS2ZQyHqQtcLgr0K5t2PeOgef6zxE+s1AuTdYO86TIPgF9INu3XorSmfWMMzq3KoxbILDeTTQcKx0OjzI7GIsu8VMr4u5DW0mQW/lIrRJAr7WnzhfdRjby0P9yBl0Ie/A/XLQWxano6EubgsZXwMm7dk0AP6zFzBLl3HqWpEc4ADYYo/KFCAtTRBoExAaXnm4y9Jmj1XCqLx+rTv76U8+QXuvCyHylxx+D4IVZZZLRwvLF8mW0OyB0asmolkybYk2wdAm+SgctNgBkzIG/YmdnsoAZTffvH057IklQgrAL+CQ2Lnag/IK3Xq9z1Gy108RQ4/1xBpSf9hkUmsnjgVO7ioZNMtg/dxG9pmArvvT9Tb8aiRKF8opwdfJcK1s8rNsGIHsCeQ2ovken28TC8FsF6yBtfZPQfbzJDzsmHgevbuW9j7mj2yh88ytWNI8MTrM+oQ9doikzPoMHZ7JDPbCIuy8ydh0oF2ro6hcAzqtK3aCHslePb/PgQ1oQIAtM6C5RfZBOfd8BbvWwnq9gDNBJ2Hed45D/4Du0DX1VygPvQTjwbJQB1cNRMGbZP1OH6cBgkFqERKVBk9FIFT672u/01qWyAyUgpel7JZwcGWQRPDyfWA15jrXlhTU8CuqNQz40quS8Q5H5TRQPHGSDWFx4FLgc9pU5Szwmd7h9OuEbRXA1ymzsfT3xbP/V4Bpah6VgtMU0JYCj3HVJ8BrOHoewWeuJUpj+T8CgRyk9I0CMIyxO/16E+in6+xb2D9ApidLPJqvTD3/Klubfo6URG32zo2h7MP37+Agv5WVo8H+D58+yX7xK0qsanqJylpDo1EG6fnwb/A7dD5lNDg+xfibHPERo50Yo0lrNDUfjCA+v+YCczfISi/XcYzByW9GsMOXCOYqY+BW9f5TWe9r6HO8b+r0LVgkwBrlbwJRsM2KTyjm3OTM6XwksOEsMODPBUuvKMvX5vpJpcznEyAg5jfdiX8XqLOyJ1h8aVnGHLw2ubEg0tooQNWCpVoAiMXMBkvQRLUdoHO9jrOfrT4knxzladU44jLuHt/7NJtC+qFOrXzcg8F+pYKmaIIyGv6jrCWTYh7SwZS3oVRcfwIblVtSK1K9fUfUAMhAch2mg9p7rdj0NYKxGtjNso6Wl5bCx9CWmvQUABeAC1AyZIO45VyawXvWF9BmeuatkDQ0GWWiyztxKQgiu5pkLHnf3nOh2VuU35v89byW8amk0CRl+qFhin9h4tGx9Hz75JOPSPC9iGoc39fzXJAzpLD4aoeRYWCjy1lFILfGueZ5aZWGfocBlESGSLjaVCRkDpImsd87DiYvnE9d6eijwDUbrJjg7kV2Q8aVbGDHWHalAXawhFhXJnEtB7U5p4GxY+b9pvLY1IBW38wvk+2hicb7mOwzqd1i0yvGqQON1Vn8ztYLg1lFU2fW3DUUjFXVitVTLi8nSQhkeIz9Tx3i3SmC+ompFHa7JClWABCph0QC//3SNxMMLk0anE1KueRL7dNrtjJf/2GzHDN9zShbzm0A/wQZwm7YjNM2TL4G/JgAL3jXragSLAOEWAg/zLHX1ukTKd9gxZi2QCmTSARFPGYsBEBB80wDaIFvX1OFzJEsXlnBGwAB24KvdIJuo1LoGLbPAawltSIFOfaRCNjgXDXgPtykXPdoFjbkXjRsm6LirB6ZIQGwbZhHk1RMOTcDVAW0INdlA5onD7+JoLantz978XIkfMo29BFlsimtpqxXTxd2l0Z8NuGRbWZpeDvsv8vIRWVUxy3S/GiBBMIOQXQzPkVZRUOABvVtF7Puaz/M9gEX7c1h8jeSTTYwCwglja1s3xjmNP3+4mTc0/lcVJucnP4n8x5W/Gz2L+zb6Vl5dh2cmPWSd3nTt6fAqutL55v1BvhYj0+5z5g//e4LSkiHAbWpwBJox2ZZXSlbT03cJjTpu/rRuq1qyo7Zw+cY+31ZyFG2YIIxLHF6uN7iQFZOw5F5HfyN64vhKu4rXXFxpgeLXsmZk7FL7x1nXgDPvi59VuHfOAcVxlYk3pVrqWAuv/3i1zRaopIOdtwuja1M8gvYKDcnOCfQNgP7Uj9JYOIKjatuvf0O5IzG7B//5TfZjbfeIZk+GGDZzPhI9jf/9f/OVgD6z1PCjIsdnyeZReAyZAglRWC/Ak8IPWLOS4FoxukcyQjTl0EQwNdvAMTqRrais6ef71uzfpoC1QLqGgOIN4yNDPN4kY2+gjGKpEEN82QTq37Yt0q0Wc4/wnNMuAXphL3rWSLoZMwuHiI+4DyamAvZl/Dv0zkkkagdFqCmQtktYxLtprrUQ1euZW8xDn39A9noxFT0eJiA7emal5Sl9meZjIuQgvj+1+8DVmPa8wVbJGKL32kWJUR5Bjg3JguVfOlDvqON9SdQ7HmQGK2CpTRxQo5QsPL+/a9ZuyPcx1KQq2TwmvCLRKqxdp7w3QFUFLcQc5Ag2wDWEvOGBZcII6jq5yjjqL2XLFJhda/VwcQmErLcf55/yoxUcR3RbIoxlxgkES/+hu32/PUc9HuTTjbTXsZGmehzT4ScQVRTNmo9E1tVUpt7iRgoqnJZO5ev384u9PWTsH2cjQKqaucuAPR3YdfWV2nybkwdLIkkgyCpSWaj5LbwFyNZm7Ak5dwOlPxg/qsAjCvBE8oBTV2PElWaqCIRhH7y5Hn25PFzNFZfRZW2sdYxjaKzsuqs6+Ll7PpbH2Q/+dl/zNq6+7ONHZoW23CdsdLcRarDRhwujNzn1t8xOaPsCBcAU3Uzm514RaXPKHJtI8FW3aV5IVE0CQpAUYFVzn0rYfR7JOtcANewGtL51J9Z497n5mcYT4FN5tnG4YyDa8QG7CZDrl+7HtjcFsCvlS3DEOaMbV1PteBAZVZQBEuVdY0PoB9gub5sUXvG7JE52sb2byGht0mz5B1IY1Zg6+MkWR7tv4nEI6SSugBqO2PPSQycxxeZoxn1MvjdJqQvXUunyTi4DbJVbw9z2AOpLK5beQl7L8G+YOBstGki5hhWew3yNzX1SDkCCg+PjEWD60XicGPn1KQsSUiKBaVwE1yUuS37b3/9n5mJ/ey3v/5l9ptf/b9R0m+3uwRw2L10LxcCpsSbAz+0TIJ+nijkKTsqcASzMcpO1U6ACRjsAy9YIXYcOXWeeKjz4DGogLfvrwES3NJ5ldknmCbIKEJcyAKofxIOIU7vEuCPh/ICmoCpc7sgrkGpdGf1XNN7pAyR4G4qO/d6vL7zfG9zriPKStK/CXRxVbrh1I1tA1htIfthB8YErCIUbUkuz4vsgfqi3IflQjqwZvkVbrYhziWat0QWhomS8SArQUPl/Xo9KwCDc4CHlprtAuKYgVKQXgOrAfEwS4Llilu7wGkoBU3ZhdAOMFLpIiTzJeNsBQavjpUamo6/pd2WgljqpYC0wUrq4JfGVBCr8Dp0rKPLHtfhQa9BEniKTriGjzLTYAHVVNm0DDCc7JRZQIGpcrqzHR3pfEP7R/dUsPuQjGsNupBq5R4z5nZo32UzbG2QeVhGP9UObwBulWQX2joA7QCK1ZMsl11o9z/u11UlS2GZ505NsikopzY2MltbZpMC2K87sn4tyccImrlOwDjGijFLWqtJC0YAKjr0mcGJhgCpQYeHrhvYh8GDjrylA6FRFt3kkkyFa9ixMNiRoWq2yQ1ukBzd5/gcGSMmH6LEn3WpLdMJcP35ebHuOVRdLxoCM3Fh79g4Xqev9TrM1rjvzvFwT7RTeqBo9A6fuwr4aClVD6BUJ9mYc2U7XCuyFnUC8Gi+Ikbtoe21sRzY9K5LNN0QZ7Ys0c8YQ+pAfVo7Kqphc5nsjgfOJkYxMq6h+QVwjTNr04h11m0B+Km163o+sqEdDIcmuvcNDABi4ajMza2gvTlFyb6aIxyITNYCIOw4zaRsZtYgAzRnR1pC6WEuyNvdpR4pYHuAl+sRoEbJG+PqmDbi4EjVl5E6MTFNozrWFoZYg9h5oSsEvs0wqlmzz4Hy8cfvhTNqx85WGN3Xrw4ypxVRcrTFmt/FOLtOdziEDFYtP3GNjYxSbkRThn0agFkutOVhjmPeiAMl69ImeiZq1G71kJfR03exNfvhJx/C5G6kEdhLdE2fBOfGZhzOr1kvNaM1sjp2tTiJ2pB1snSpyQjsTDL4JrBcn+rMNAA8G2AZJNugwMPl9m3068ikT6IDe94OpryhjKV19r0JrG6yfQbSS/PqKB9GZtkunjIAZii/74SZrI3Q9lhask/p3wVK7ZoQC9cBiEN+nzFlz+vsVXDdrmGTWU1oUO2QfBF8toFOveU1OlYsXterYLflW3X8Xs2aPTo118JEcX7D2cDO6/QeymY3G41T7dq+ChhsSdQWdmN26YjDStH+xqza5xJkqGM1jQ7xJnaylgCuB02jJpj6OwR8La2d2LRmNIkuZLU0r2qgmdgzHNtnL2dgNnwEmDwQJbzB7rOB1WvaowYJrzugOjoRJEUQlgdlOYCUgozTF7z2fYQpp7puBbOl1GktXh/g6mksfXoBOaAYAVuEv+krgNj8+cX7lgZ1pdd1FvR8U/D3+9gzZx3sguVQXOBZsLj096d/S5UpJ455yRieBZij3P6U5JuGPB9e13VpOZt/dBzOzsHZe9FmnACwvIcs9WPthE3wANsOVgBYX97Pdvn34oXG7JMP72Qf/OC97DzgwPTKfvbLz0eyyUX2aQWBP7YmJZnwbfRJwy9NrNJUCGkgnGQaTvUcCdAAN6OTaCLyx/mSqGoxm6dzH8yf/EtGle8dYLKF/fodOfgiW9U1kOhu8V8KXwVoBFLSugxwtaD75s/0ov0vxi538BJr7/W1nBh6qfw/uoILzsXF54GyazZA3lTCX8yv+u06zVYvJFudGmUlsO37IK7vkfyzBCKWrqFSEF//shaQIAWDiSns+Z2ARoDHKJlHsx07eYhPVY9P1FhTlr16/HX2zW//OetnbhcmX4Zu5AasOLVDPftjTXFLAofOkVVAasB5VpocbQdYNYCT3eJDv9bgzM+0gqmTJo6CbcvIEyWfVL81XOg4B5SrkRwQmulcq35Muq800567Btzenwlt/5TYv/pnskJtSlUVyU79NZOZamoHw8y55DrUtxR8EyC9jqa3bKdFAjvf23tMXaTpLowW3hLgqP5Q8oNygD1ZKoCu7mDnqEluNZYJaf1yNQVN5vqlD+Tn6hOm4BWwkuuSMWswrO9u8B8NVXltMKx4jffimeA+tptyBCa8p8m6LStQ9HlYHjKHDGL3Q7qLIJrA2OH09641WWIG8yabpGzKdFEr0XLM6PAbfR4sc0RTnNL0+jYSeY3d2dqeoKpBNBIz7b3MFVp3wWZM+1HSSCqTd127TtMaC/A6TxQUyQb/jeR6AOV5M7aTlfv6N3F05CBtkhKJX5w+Kar20v7Vlw8WVgBSskwlEVANR/MTz31Z62WWfAvwMwbr+OYGkDY77SagrQpd1RR7mGgt4+cjfGHPOf2kSMbJGDpSvxR/nkAxWM/cg41HjvFdtB0H9rngKqpli6nmRZPMqfGXQQZpgcFDLVnW29lAk6Cv2V9fZXUVVJvg0xvfTVGGK2lAfWLLcfXF1da/+w7d12lgaq3nHon+q5cH4rq+vPcwAnsBDIEPWU/RXMb5swkZJImF5YUgpDQYB3DNje5D5jgaiJAkrqEx7z6/36BL+yVYWoe1l7mHNnzBNsxhHfcLWQFA3YqgZHtNTPKIunh/JA4AfE3JpWQHS5M235/aBKyWnjXFOfymJGR6/euOxZvO3LOfGQWaJIqOYIqd21vNHnz2TzRnug/7j72Nn+16kfVo/49uAIoOSBK1TT1ZXftgVtPSl9W2XsiO0WTcYQ6UiMnNfUrahM1PqIqAkRhLWnf5GOXXm9ZmoUebnlPY5QSsuldKz6HEVi32VUHGSVnCVO7rsSX54rykgbXZ7MVjmo7y/TaJMEv5z7FGlXPpoP+I8ZYJlBEY89oD10wv/t6NW29nvZeuZF/ff5KtAyD2Dw6hadgF2D+d/fIXf0lp/jAUMZj5xKYVUZVpGbKvT7Jv2nrjcoExmavRmwX/uRb2oRiCDEBJIc1UH7bCoqyFNWgjqz5Kvi8OXsl6+pGdiGo8ZOlevci++t2ngMNPsyaY3O3EBeesbLCxDzZd8oxnQVNTQ9hEK+60jwVwGP1jIs47CPaemqVLAFVLADM2ybJXhDGG1XoSwGRPzuPjG1t1o2v5yQ9/FHq748RAX37zHWeTVY7psUN8beWs50aplvCb1mvpOi/WYkr6pKRDeng+pe7q7tmQc+Hfvr6LUfGnPfdzjFmMKSQtGUs53t8BrA6PvCQhMhsyiBUA6MqY5O5HxLJzaE/uY9dsjmwCVE3ONta1ZDaBOStH9LckZtj3xPE9BFhzDqtk6OvPh4lNFZmeyfokMoxlGVr6Hb0MIoaEtcg1+txa7yUqV03wOWZodXqWhBaoeA/XGxWd4FucO545gfHYDJWf1dKsIQ4bH5sIyRzJgc3Rj6eGOHklCEIybt0HkrpcV8ZCAquC+MbVArXGcPUAk577EqaCPMifBQ5lSndc6MYGk4gFRH3+/GX2ACB3jOqWIMtwFpRDYilHS/WdD/4ge/8Hf8g6vZJVIeW2Tpxm2xw1Vk20H3pf+k+eYRL3WHvKVdjozKrHc5wzNdj/HWzNDhIAyippt1cXqbaEtZoaWFmxTGLa2I34WSlAE9HaFslhSbNdghuYAmte5rL70Op0cQ8Je3WM69Dly5xvdSHfaJ+d4VeTUTl540Y3a4++IZEE1PewKhmMxLiZNSYOJs6zQWy5vJKaOK+tQ6qj2tVG5jYUTxJK4DDq+pJsV46xA1u5SVy7ZoN0Hsa4aU2RxK0XUEW2sQsspbcJGwTm00zcjwTiKuQ0dcb1M2y2JoHuHH5ERi8RItFs5xDteMhRSlXOU+VpY3g/o8CaonpegoB4lL6ZEpg//6v/83hrfSV7cO8zOqr+LoxrMADt5MWC03gY7OtkOqhuwDCjYbHTQCbWo2VRqZxFh8tshw6rjkKU2wMGbqKt4Q3IUFD3QqcqgAu7iAIoFWLEu+j+WWJ+mGd30g0wmDJi1UFVh4ZBldUqwLYEcCFQ4oT6WsVkZdGpiypYJJPDDHq9gwtIJegUnec4BHaiyx/6gXayN0vPvUivr2JzWeItar7J4leLUMfMjWjjJR3AkAVgTCw724mSJ5o/0VhGZ0lWqUCIkytd3LJ9u6q52XRM5pQ1YHJcQE5GCPzGQZYOKI2TwaIbGc8osn2WcTXhEdXXymoUuADk4PCx1F5WrGX6VXyWVGoDG4FkP9eO4IIpGvhg2SoxYNl7rumZ5tFsGoZM4W/nLTJJAo0AVjRPEDiSOWHWuqGpg+9tCNUMMAe9GzDNBSryb/m1oOo2QNIhTQca69C9aOyCTQYYzabep3ukJeV2f98TpMHQKYRsVzYNXDUd0mVCWNo+MjIbHUZ1lnfNzPCe0amN+Tkf7OekOxVnRI6RREmDCz0PKGWSGhBEl2EZ0qxrD97EKNKRSk6xAamvE9xPpfs0GQvdX5wXPk+gXxZpjJll3aw717bPNRiy/D0yXgpI84iNzzU4L6nEIrFq079pf6XDGGYJjiNub2RzZEq0we7owomVkTxPWYWaZwNoW7bQjGmeQ2l3F0cVFnFfX2s4MqH/geHePagE5PbgVi5DEBi2JAeUmq/BumWNNbAvu9Fm9TUGk2aNZSpallDXgGYZ7I/x8VHKxOkMawAFc/kWwtACc5sby6yJA9iSBDb1zdn01CoHzkJkX9965xZal+VkWCeyzz//BqM6mA0NXoo1L3NyfHSCtbIcTHInrLLKIFeWSlr7IeMB/b8Xh+KDDz9AL+USmbtH2edffAE4t0Z2qT4bHOiI61+C+TwzTZbStQGjuY397P6ToSoz3pL3SzAg1IBZYg8ewHxxDc0jytkOA0AWwCzf338oIxYwefscDwITAyvWqU00KtFb2QBgViu4lmwiNezB3NHxvXnzKtdJ10KyfONo/kXwRqJG3WeDQ7VZ1JPRBnXS9dggYRIGaAootUGNsOJTA6o1ANxGQGCTJtXole1yD2bOygDQTVxUU+7YQ1ZdCYvnsFPH0DjzwO/tpYMq7GEdux00YhWHv4De7hrr8NXocOi/VGOnnMOJ8TnWx0H2H/7DjzmAGrPffPrbbArwW1slG8hEQXmVB6KsEkuSaJLCWp5nvpQDCC1lZr6c/WCn0xcvR5mTLOsAIPcAbYQJaKnJFo1kVujUnWQdbEJAAqacUh4cim60fOl2RRMCml6RGKngdZZfXQAA3sMGT44iCM/ftndwnFpwMrouZ82U4FQDyAug1VO6qxbr3CKMJ2zB5Ws3g/U/QtOs9o7+sEc60QLBkT38XwCrydbmYVFJLHzyuzPAXgrMUnCinShlrJYCq2cDtXhuEciU/DHeK3cSw3DljLXEVj39KtVsPXtt3w8KT39TXG+pk138tXCkS9mJZ3p0W9cAACAASURBVO+h9DmlIGlpcFkkqorPitAsH6PSaysgOxNnfiW2ZvrKY77XbqVkanIQMX9dKWih1QhgFduagyBK3eiUp6ZQVCLgcFWSsFtDM2lxnD16sJJdGWynEctA9v6HH2UTMzvZr343la3st2S75ZxFnEn7lGWeV9Q+4CjcSMH3YEClINSFlQKSBLwaeiZgMQcv4wg/DWBPQHWD+7jLxPQRog3QVlBWUDUfC+896eIVvym4dgkYCDZCDqzG+OVjUgpunl0XKehO1UdFZ/eiHLkAPGPeOKx0yt/0vkWJeurAbHOvdB1nwQZ/VwC1AdzmZWjR5KqoEgng1OS2+nK7SQIAG15SVBp3L6lLoGBk+CU2fD67++4dzkRKlmHYvXj0VTAtjjgHF2eHo0GeDUidF0vIbSBiUsfr9MxVN2+NipUf/uQP0IWmYgjWpw0Z7n/7EJmIm8iYDOD4z6Cp/ThYsVX4InaE9ntxPv28xCL1XE9+lGBdFxUdnvFzJJZTcpbr4xrU557n/EzsLgIHmDMCrI6X7E0bYQh+ek3RDZxhT8n0AlBOVTXV+J9K+Oir3Xnn7Sj/tzLC9zFhHyxL1o9BroFo2ovJhykYrRKL9Rst5xQElvnjteoHqffuerUCoRG7r81UKqFo3KQvI+u2iaaBsntNFOs3ufbVzQu/3JJcgsWnsGxSNVAKevRvEuuV5jQADwbBru9aAVW+CtmHuBeuqWDHylTaIcgtJ5EeDFdlAfCh9GPXSaT2XRqgiRWJkKqWrAGgqbp5gMBTTXKTf+gn8zqB1WDs5ezgxARPQIJ+e5LdSg8/X3aT11toE7pZJXWUru/Yvfm5UFivlFBIMiAFMJXmIP3s3NjExUSjPofjVKwjgU9L97dhjypXsLVOqTGJA6uBDLijYS5jVq2vyHyqIFBFwCezyWBdQG3PzuL8rJ8na8+YQ1aS7zvPmrf0WJslSKdeYnRCF6xQx77SVp0m0SEwAHB2dpB0JVlfQXXJwvjT7MWD32W3blxiPSzQZHeUxGt5JG+N7wwuJUNbeXfr9ofs0Wn8/U08x218gdpoQGuJdUdXBz6Erx8L30Tt0Hk0cvVnLBWV4dbB5+o7zcDGbsTvqBNMBXQV/KojoF8lrjhU1xIfY+0AMDFrym7e+WF2WA6LmaZWZedpbBW6ulo6y6JNaKWkVqovOAXIz8rlnLWVuWE/PaDyJ/w+QDb9/vV3OQvKvgZkxRpKrM8K5kpwY3X6Rfa7f/rrbGdlOhhjVvoIkRgz12PTLsNU70XKJEMCY/MYea6uK1kXusPwyrN1ehUcyF52uSl7kZ8lia0d9KX8+vL1mF9qXCPPjXMjDztTDCX6bKm/VRVpvxTgqn9I69117fsloornRnHGaLOPOXM3Vpnz4cfY6o2sk5jlgHLdpw+/jQaNNrDS5smA68F/fPbseSS4ZEJ3sy66ATaHrt7KvsA2bxB3N6PNqXwZwWT2y7/5Od3Lfd/VpLOKfbYCITHjkw31ekIfGZ/V/WZMZvJBP7UGkMxyXskYlv+3UJVQSxwj3aWimhJyYqCOnotBqFF70Tn44nefIZN4Hy1KGNT497NTJqeSnKHrywZGSq84r/rPkqxkrproiIQbsbYg8rWrV5EMey/77eefQegYC2atdjHJ07FPGevrN69F7O2ZI/j6R//+T0Jf8wWVab/+7Avek8/lPs7BXvQ1e4BqAqulflcpyPomkL8432Mu8/ktpB79ledlAlaV5iknDusLLe0m7G9gQ8FotfwdNigApvHql19/QeXcI5Iv49ngoE0W0QJFb9OkqPG3Pt8UDX2UjbFZ3gExvyxVSSYmdJog8tlwKBokS0jiLFPOUd+uKjQ1YT0KJGO3Q9ubtSOwOgtb2Opc43jPIhe7MUD4F6yBTUC/KglQXGNHZ2vgIYKfy+j8+nkS0bRJnn/GbCafBOHFecQYbBomicTEgViViVIJQsZ7R/o0+R4wERtkLT67JrRFPe9M3LH/lBjEv/F3rZBYPHeXaKolQ3YD4pQArqD/tes3KU1vD4zhxYuX6LR/BwA9H1jRIQkUcZEuqv3e+8FPs5/+8Z8TSuE/EC+HnJXkPM6ARGI2uZTijkhash9M0PmZi4wXI0OyBmYssXpzHUAmjbF3AVRX5sch6dBvhL27TVxrosyKHzVlKxlrfYaopuYzJIuZREgNwkm2M6dif+mM1DfRP7JZGIlXYu9lGsitIu+xDWGokZ4xg5fEkZJEoxXvzYCt0dTSJuAsfkFuWa42mt1AUs/H0tIuwCYkIpNlakpro9zvEVfgs8tgFROM6nA+n7kQI6vjPuu4z7YWpTTtrcLehphWXq6kFT5UVN9IMvB69WdkwEuChFC3T2UFEMXiGjqt0SAcjWjWhL6VWGhUS0c1qCAtN8Q6EWfZY0/CWP2/jrdAjkdfPsjGhp9GNzUF8V3EJ806ZPzpWOaZch09EWpLXnUwZXtEtZvOcABbMvRkD5I1YmFXidKZUWVDWWYtg+yAA15DoaNezd/dxBoiF7QH9jrZUB08wVXLiZ08hYDNYJ8HsLCbWwMb0k2xjtbjIllOQaUob+dUFQCVgVlPV7o6dEajNID/NBgaTUuK1abaxgleJHOskTaL2MkGdJBSxl6m2wz031nACQwDQIPXLujrApD9WDQg0oEUWGRewvA66E6ajrROj1IFAmaWnJuNH5+cDpFu2beCw8kgOG4uGjOPBik2/1K7BvCMMRB8rgG4rEdbsxkGh+xD2SNm4ZZYvKHUxqJTa1UwURakOhIdlPLqAGs4bfjlIapBD6ePMU4i1palofnE+IZmqNq56uJx0Ascy4SLpk6sWce/7Bzg9rFdYAVe1+OA6+3pyAYGegI430RqYHGOa0J0vhYAtu9SV+hGHgPwCCTaSOLV8GRQ+QVbOy+gw8IB6uGq7Ixg+bPndKkjY3FMJ3EZmTbgsqx6J6QpBMvS4RlliQZ7bmwd4vxfjXRiq+rMYPQES7mvYF7IvGZTyuz1fDGokeFbAKC+p6UJHnR+Rir9t+NwYmNrcKenp+P3CRuBncvaSz8n4y47weAkQKkIMlNn16JEQkMU3UFt+HWctLHcV4JbF/tgdRLMRBMs1loHa0dQ0X10jCPaCUB2EfZkBexH94f3vg3gNI0xtlHaIiX9AmPq92pgm2l4pi6pDF9BV4NWAVaZmOMTMm5hf6JZaXlXAgpMMqC/1V6fffThLV6n3vBclAe0AwxepZHBIYzHl5TTP38xmb3z3ltk0bphS85l//qvnwX4J0ivrdhXJ4YpMlvnmLiv9ghcz7EWepA4aGU/GiNOIrkxN4tTjvbRZRqB1JCxf0Cn4r39lWzwSlv2zh2y17C3nz4aziYQtT6gDL0KjRk1TVZhShoUutdS8sBgIpUuqJesvrElBv0AfFeu9EYG7XdfPmcfInxO86Ut/n5sCREO1HmCjiiNUzeF11oOWk6DjFV1eli7QzAvOxBPP9inMYhNlRoFtgkECEwsuVtZllGuPosDCbOCdbamPksIo5dzXY0AinSJBlCdJxNfC6Aqm7SC8TiGdSLr1rKGYwLIXYDfGTrx2pzKe9AuLtIcwvU1ONjGIbLL/Vwl6F7CRqFzxAbd0alA0NwMqQefrN06GL93797gc5phg08GU9jGajaS8CBsa1cH+lw4LdU4mZYkjZKlVfZDXl3INFiqgzM1QiZ1jX1o0soMXwNOQ7myDNXbNPJSBLwGneSFbH4Nu46eZQudWJvIKE6+GM02Zpa4P8r5uM8K7rsHrZ1dwGo1jBQpr6jsANRGB5hHPeWeR9jUGQAFRFQRar+JDEAziS7OGADnMnSHxDgOuY7ECHdPp9LpU1AyaWyfAIDGDuFQ5vYiRRQnYF8pm67UMS2+105HyceZr9KguwAqAyjLg/HX4q/4vLxEMQdWi7c7+9bBHsyB3XBcwnl5wwWUBE3F84sxKH1+Eej9PmDsbGBYvPb7TrpeaCpvLZiS8Z5auwjsCkZwzvAtArgSYFW7Vjj68W9uw7+nXfj94Q4HXF1AM/OqlQZbIcrGAFbZduX8XG0SFid4b2sl2wTw316ZzKrQ7r2MrncbDQA2tmEqHDVkK2SkV10zasZjA8/bJIo1Y1dVH97OEWCF3Y7N5gczKEhR6qrp9yQwJcY9JjqVSJ6wj4VK8x90BIP5GKzQ9H0CW2PIUpBa0nzHT0syA0kiIc1HrgFbEtW/KYiK58b1p7koWHpFGdXJOsmvXae8+Dr5WwCKCTBN4J+Ac1EWXjjTKej2M0oB+xTgp/VQaKcWzyka94QsT4x3GjvHJCrZsFuOtc2U5my0wHlRxmMfpv/6whiJKM7y8wf4rI/5PewHkr8mPAxgLL/ftZIoyABqZibt+EskBG08oC6vUkkzMPL7B+lo/od/kr18NZzd/+ZrbP35YFgdwYqSYbWdN1ZynZmc1q/12vWJugFWLXkbfvUqqoY8X01U6n9560naRokqdCWRctF5tzRaP8eAcBzAadtGWvmwW6FSaNoKxnqG6R+oJ9dLF+3HNM1QKsZqGgM5z7skX6QUzk4+zmHO4hpt0hrySGwIwd7oiMxzvS7JD9uyivKvDphEflbyqcrxI/DNIiGrJjhnLO+n36xfqw8fMkuMpYyWsPcvx8NvFsBX0ukEKBVIBkCogjyxgZyQQG0CdAwW0noy+anfK/ghIH0Ms6kDhkwb17SEv+F7bgDqWplkmXDrhSH0VUk+X7qVtfXe4szTH7ObqftRRz75s7Gfwj4loPTQKjib2ub20zVblBUWazR2r38/YZ6nn0uTF8nOJUD6ZMsIVAVjsDDEyqglxs+Gjc8AhqJRBnGHmQOBhdXVxez54/sB5Ns9/YhAr5Hy2hae45hOciYax7SjL7tJwG2M39LehQNezRkve9e+Bo0RT8QxJhsYX9LErIxYy2zr8KFM1lpuKWB5jnO0GcBa2fsDWN6H+N6vaD4zPztKh+i9rBvpr7oyAtjt+QBSVyHdjI6NUJ0iK5gkM+tmbAzCAzEXRaNUC/0s4oANSv1nx18Bsr6KuR+ErdRoc1gS3hI97E9glZ7xw+3bd6KD/GO6vLfTeEStxBHKLKsIxC8gFeD5LOvHisHRibHYB+NTUzC0urOeIUqkh+4Q9DIGNAc9LqOqDNZq6fnuDATsF2fOKQP1tPfHacXJG46WvGohzWQx92eTSKWvKzHDr71dAeQWIMDpOuJcktyCjXn2zacwVv8BCZs5JJRklOEX22mb1WRzoItUIXXhO1XSoHavAvIDCecumn6tsua3GfcdbWc0HYw2hwGuRrVBNOcLdkycRz7SGRPGNcVI3wNWSypQZHfnwFtxnofWdewdDz+faw+R9H5pS5GAIsYfZT1N0Sle8PMi8nV1xKwPvv0q6yS5M45Ui82LjL9v3biZPXjwgD2P5i9xRy+l+ddZG/1D17IJYmO1VrXpLTImGYvf/PJvs1dP7uH3r2SNEB92SchLiHJeJaW4Xqw6TIlAkhOh4xotfIIBbkdx7Zn+m+Qom/DafVz/VlZgLaXYVmNukPTo7+/PPvrog+yX//gP2YunD6I65RLlxlZkbbN2TSSYEPLs7saeC7pJklF3Uramfrel9Z5nanPbz6MfkHJ4eDgqI4LNzdkQjSCxS2IdViV0w2IV2H3F83ohl9TXk/hl395/+IwzjPfE3xZ4Oo4q20QiKPXR/veA1eQLB7Aa2A1Yg8Cq1coYCM8CWbWyTJvRxnWqkwRkZVQcSLJw/B4+fpA9ffEULGAJDKArZOiCCajUG1hSHYkrCWZLJFnW+Z3VsOozp0odcRRGScm2vPqhkMgKtipnqvG3jHmxlzZkbdpZOyYPx8dtPJwkZGTUmog08WMCUHKHOtX6WUrR9fX1sj4Ss9hmi4KygbdIJMOmJWkz9hMYiBWD4jIh0cDc1DK3vn99NGMS6xLIE+fynM3l/QSdXWPoUYuPHALOWeW8hvSjFbfdAPbKyQmcLgByCvzak8JE4RDxW+P/R9l7NVl2Zul5O32e9N5W2vJAoQE00NPTZrqbMWxKvGAEbxihkCJ4qQjpD0j6A5L+APULSPGCoaBmhtMakUN1T1sABV9AeZOV3ntv9Tzr2zvzVKLQMyxEoqqyTp6z97e/b5l3vetdFGUlAM7D7P3q3leQkz7OmZEyccEiWjqyN9/+Xvbu9/8sWKtk9ZDzmFmDPTc3sjvSuDl5Ib/SmVCKUoxLIHkS27zPcxnshYQDHtBLB+jRHlqp6NZvr80TJzMrBSkWOwc3AJ+3WEPNRcQQzkthrZSMc2+bP4ofKZeX9h/2iiKfM31kVIvthaYqwLCd2tYaJea10THZ0ykWA0YEWch4qr+/LYaRlSyI4+sFtFl2bIvPA4Ii8j+LS/iXhc2QsfS5FZ0fYes0QSlID7vmfvKZd5H/26HpgMX6Oq9PiRw/W3xOUqVgvSQ7f15gFWyRGMIuzE0wyJUNvjaRSITQJ3tefMz83mcvObAdYlN3d0sM1+tFHsT9qqSJEnoVf/nX/+ZMHZR7n31AoOnQINqpguprtQEGhwBpDJlKupWhBxVbWdaqE9EUMzYpT5PZY2KXSS4nXqq6ByYQfitLULEFmtRGdfFldKXhVVaf1L3g5/ksP0FNHsWE9wiyfGy2XntoRJQNnjSK7YCGDUDfVYAei0z/c6K8gNwOAIq0/2baT7qplPbRStDD7zIFDGTXMOwxLS7XjQ3RXVZXEHjwSm82yhTZsWsOiGnBIGwAfqBxQtV2lc2mvoSMB1vovRblB9wMwVzlPXep1Ni+5WY2oLdaLHJu21gLxqiTw9RMYLxG29QC7cxzObhqoG2Q58MRqA7uFWAgZMXYCJ20IQho2R7iJDrbIASRrPAbMKlHdQrYqRDyAWttUOehFygeutJHYONwqKRhpOFXtzJNzeN1OfjnM23OdZRanR7L83M/WF1Re8yWNIMkWbyHAD5WrQ3Y1VASDO6hjciNppNx8u0mANMGLb8CTB1MOm9uowpGG187DlaHrBj1U0C5KQA1q/JeqyLE1ThAKfITEzAKAQsr0BZxsNXmBmAtz9e1CtFvDUkEuan1qwhwrF64RwVaUuSbKrMxYCpEztW25T4E+FjDYnCVP+O/CcYJLOtMOmECdtK6InPb+xdoHYDt4jN/9OhxDC0ykbCF2mqJr9EYR7Utl6VwfZPDS0GeyU3BTvE8CQYLAAsUyJS0hb4bhoP70SqR7BuTj3XAUqUKPA/XrvYj+D8QzEUHCpnsyOiIShv70zZ6tYibSGqcWuyX04lt19vg4FuRunlzNJKePUC4Z0+XcOYLwVA8C+1AgYpjAgwBzTHW34qi0gxKXwDEtXWjlzqEUPk204SfxcTCEhXfI/bC6tpc7K9VtHCtWnq2bclQiNzhVRYC6IHibGTZe+/fBqgc5Xpqs6++fMx+oCJMwNFNQNYOi1NWz+7+Ruyr4WHASPR5N2GnzzFMYWPVyif2R70dghfPZtqPVqPUsVVEW4CUvaOsBN8bH+3K/uyH78Rz+uLei+yLr6azmXnuDVt24JRNpTUAP90rkXhxvmuDFQBwbsICmGqgoCSH7LgemNfXr1rVVWKAVkr2yeSkzE1lTypwaJ5LnCwBjDZNcNWEVEdtC55VOwf6vfnGSBhqBwk2cI+2zJdINBzy9sndL3UXOCUmWGI753C+7sd+5CGsli4tkbDCPBVA1yYfsAf8OR1aA0FaDfpQFmQMNEy0umGqWrQRCLDtwYLA3sEaSZ/JPCA1FToriK7BHGD6Eqx0dapiYB/O0aKb1cgaGKnPn87x3hSxSLz2dhawmUh9YGuWV2Hh0LrfOnArq2JQwBYJ3AbSD+sEQzeY3l1Bi9gEOj8zfK+ZFqkSUzIPz6godjJYAP3LoyOqy9izNdo0pgCCq/m8nivjSAD0kVxz37KWGFSiDznA2eoYDWRBWbAJqSiYfhUtzRfJVCEDkMKBItmI/OAiSPX756BopCEJsIiTkUNnnt3iNWXZVSRQxWteA4JGqp+DUMHy4u8hSVMwIuOSLhK7/Ebit3LgtwAgy//9cgJYJHPFz14GVoufLb+P8p+5/N4Xfy+Sq3Stl8HeArj19a9o0uZrXqx1yvsugOIg3xT3nj+a4jkWzyDZ/BSUByCi7inP/xC7VKlOdQ6miLpHgsNe19e3UDQ5td2SJBbOV8CXDRReS7RWLlG0I37CF9gSDUDLfj9W/zHEM31esogIBA2sjWlCNNZYJCUlBXCYGMrfBFbzDDcFgfqBHFgNnVnvpey+z4Fp90W+NEEgygGe9F55FFYGnF7eMwWwWjwzg8ii/b8cfA9QVJaDOpC8WL3Nok3aZxPa3zk4altfId3wx0D4xIhJ/q4AXQtQNXRaY3hjap+vjKFc/EptJpFwBZtX1hbg4Aqs4y/u/i4GibSikUVPQLa7scjvPA/8iIMAnz0xsUPvC2DVuM92O22xQIPJlAG8jFwHMHRgb2YFrUgCnBD97vt/mt2n9W4ToHKX9r452qMFcgU/nMYcQyiwrRb5jfHirGJjZO2M0ZUhEWGGduhIwvA3Q8MjMTxBYNKOjaQre4qfU1+6k2RrI/vwg7uejBQr24GD3d4iznJNjAFdM32Zj18QtRMA99q1q+Hj5pi67D35pS02S096Y7ZOau+RTAr9fdmksm3oyAAI0G8l4oNyXy0R07m1ZXjduHkzEn7BgShU49vUNY9r4Jn0ktDKetR2+T2JAsY4ysf0cE9qjxUySsbg+stmGF7Rosvn9ZB4KFtkLO6/uR7uAQFeiQuycY3ZHcbYRkw/CqjQAOA2w/e3ATAsEEuYWEJLvrMX/fGOEYYZjWQd/Vezrv4RwxneU2JGansPxiLn18Op1JHdP1Z7tTtR2M412l5XkIjz8hpgtfx8RWIno/3c/udnPh+Cp91J63hGjDTPnprg+Rxlwww0aybmcj/tbKPb9vR+gKoCagJQFm96KKraFqymn8NNzIGOAVGq8bddfUMxHR6HSJET/TeYnOY/gs6uv+wiEz9bXvcoKJ2cOEhNr0VsSpxagf6sMYGkCfeF8cM217HLNOj9zdms+mQlu9JBrNEAmA2oGtqFvM5YWJBaZuGLiWmA3Qr2/hs8+xESaDukYPVwn1OAsMvkScYh6qIrJREdbTxDJYZGhsdjsvIq+nwL048ofhGjEBc6dLcN3UtZxxsk63bM3Lz1Rvbw8SP+DV1dtPm7kICobe5GKoj2b7RWEdpldSV4ECdrh5VciRZ2CSZpiMsp8UAxJfHvZ6zmZvWSLy/s57f55HJgtfw15QB+4X+128Hkx6+UKKQ/+vS32Ze/+etsZ/kFg2TII7Bp8pXqYoCscy7aOXvERw5gQhO8uoNYc/RNucHZ1ilSI7AX45bJAdQTDnDVmIc1uWCsel8XPjaxvPLcKc+bkjcpl3ZRTiUxsouYIe4tZ7rGewTo4vuI7jlcEH9KnP8Vg3FmJp4EI3qwHwITHZOff/JRNj4yDDMbW0nOJA7w/vvvk3c8Abin4M4z76DL6od/9rNsDK3VZQZGP5+cI/7bDALUNcgMX/zh77KvPv19doyEQj+5cEZM6YAvu2G9tpqQffEc6mFhi5PrKzHgDBPTRaW17DyMs+9AJHJf96kdrn2Aut/9kz9lePISsxOeRo7+L/67/zb78vNPsnuff8z1rQGM9kXL+oFgXpDNYPhj5yXMKK1mbqi8meCZ7F1z/9DfdGXtGOGebaGOoptapRKjLAzn8iiyP21jt9CgTEsLMX0/esU3b93Jvr4PCQTixAq5m7awkthD5t5lYLU8dvs223b+PF2niF/ck2kAuWsjgctWeiUUlS9QYkzGqq/RlstY9X4FVx0u/oyukvv37+OL9vF3dLDR4WDb/LrgHF2DgrPaJLuVp14+p117I5ifduSGf5aMJMGJfF1QLHRcHVqFLRMrUkpnnf3gcx0ZvhIFKostk5OT4aP8mbge1jM6QfFndnQkn8Q1kZvYCaC/du2VDRDMD+SAzyjhb7RNrZyxVdj2q3QTL8rKx+66z+0ulMQWBEHzdHy/flXcI7o4+C/WDUyqFk3rmDXhV3Upm55ZiOn0vb1XArRdosCq3xTM1Rf09sPsR97O9vctgMr7Xz/MHlFAnZyYCuZ/dGKBhzRxbT+iAPzO934UedAZ39uCsUrkIF8zZvVI+tBvRT0kHd3wPyGLyDOd5DnNz0wh1UH8RY7fisRjJXn9NrrFdv/UVkGmoiPolDx/A2ken5/xgPvZ5+7+7ifWMtZQ5tI5J2uAnv6bWJmkM227WI2M42m6IqeJi4xt7P51FonEqOrKdfhhdsakvG1wsDsYxcadQaxkVot+vJa88hDSzOyccpPGU+TfdDOnOUdp8H10UYUkQA6oUoCRAe1w51aeez0x/yGFxaMji4to+eMLHeZcB84SnUJRhPULrXNYslsQAucXmFczw+A6PkvNZYebKbEZ84eUFCUGdQZIC1/m6o0UHM3XzY0t2GhPKv7iP/zrs88IWj/6/S9D3DcFbCamTrkKWkaAQNFm5w3IMMj7BwS0ZJXJ7nJj267TQbUihuMk051AyJhwuR7Vi2BNYGSsyIeOJYGDCb6fa7tQTERXE4sDpbO2kuOG9A1lDRQBkcxVAZh2nHG7elmAqbZAT6L5qMZjJUZHrYxeqi1W/G9RHbt2/UYATAZ0shb9PMWMNQJrAlEE1ocw0ryfwUE0bUJXBK0HDu/KMkNY4lDRgOhAL342ND2lqJoYRfVbjT+GyBD8Tik6zXS3A4yNh1Ng1YMtS8wN6H0IEKoVuYqmyApfgtgxzbNwdvxcqYTWDlTmITRW+6k0NCMO3cRXrfQJ2cIE3bOzsMMIOA9h25xBZU+T8GB20m6gYRH4Hh0dDNFpK9T+21mufyYIJavDZxwbFsujcWihRUKWqGCQDEhBOw/umRXSmLytxklyFLEHmt1wGjiRf8Fk1oKp4RvrBJbLaOJiJEoc5HZ0QhVpZpBTmgAAIABJREFU1gBYbZqdhaJOYHbMtduC0CL7LwJFmWpOnpOOboKQBku5Ja1C6tRk0pjMyEYodNk0ImlCn2kzxsZ7zVvClGjQKei8jthnu6zPFkWEqO8ShPuzgrIaoaTN4n4XGEigqC11Go42jJzM6OfPJnl+UOfVdZPhyr73eixMmDy4v9W48twk+rzU85TcpsTTVhb3VGI0CcS3MIlDQFFwSsigmyn2Azi2FRiJTxiWNMO+sr1/EOHl0RGGS7EvdmHryKw2kWtgz9oaHy3pnB2ZIrZxWb2SrdzkaHsTXpMljJnnWnCqlim7H3zwiOLEbOxHpQ285vGrfbSwXMVoGGhjH0JWgeddYlBZxwBJ7ybBET+DbuE6OiiCvH0DLdltgEKanaLdSwC/Fiejxusi47lX2atReCDpunbtSmiqbvKcnz9f4jpPs3fee4NqLQOlAERi8mZUOZlIzF5bR6NoC4A9Bq4E440EAVtg0GRyFXqtYasqQ6vLgRq2Mg4OXokkbpe2h2tj/VFl3qRd/9MvnmS//fAB4t/IOaCzCv01jLYG3ypdvdpwPFeDjj2kC9SUkamvjrCFDdv/B/vbGZjFgLmhLuyZIuVo2sh25Znu0Mbw4iWDHR6TIFIJkzliNTgkUgQdeMbq2b7xxvWsDzDds1OnBlredqKcyN2PPuU82cYCs44qvlVChd+vjg9EMHmPezD40MCXCMZNgLSZsmwdFtZN64eDq2R+uX9sPxxAysCANbGK1YhVX7UaYNuBWAiWAxQLWB2T6DVzJm2XTJpBuQ3GBmDx2NOpMqvNsv3wBOC5WWkDGIF9sInq265kewT/x4D0x6cUk6YeZ12wbJZhi7kPxm6+C6P1Rnba0MVwDSdo0g5yCHzFs1AbzkBRoFhgtcFJ3vy+5+AKwS/OjwW6I8fjRkwR3EkuJumAJ3AvMVYvEhu3f0qI/4uAVYFQvyK58P0MZC4YHpeZLedAaeQfuTcMwCj9PVoWsRHRyh4AGgGmGziAMnPBPEDKZQLKwcfza09v+9pfBZgVQf05yJxeWoBkl4GxctC1HCgtQNJXE8vXA6uXQdb0WfGh6bOL/K4MkC6AurjWsrspv77y9z0HVp03FUFP0C1SpT4n2kR6FWwl798vh2vIYHV2OOcQ25TBwt+HAanfacTfHVIA3OU9D2mzOoUFcML5UVjA5x2dEASkagFWYbfiPmJYVNoO/3Bg1XVI8HwCWFOclP6eiwD4eX43gPw8Cfbv+fMW0EnrkZ5lsTaXk/pin7gXoh0/P7t+YvKlF4l0JMdl7K6iTbpgUBbnJ1ioOcCbWkMFtJKEQPG+BUOr/HVeS9EOX8RwxXs63kK+VQKzuClikygq4yeValqYYTr5Iu2TSNE0U2ReXZwm/qGraQ3pkN1VBizSeUG82gcrxBZki3kzFHDm+XIYk3/vpGtHnyPjxaRxGT8yOIwuM8/YduotipAG5wsUcfYAPm1PlllvW6BFfZ9EtKXbOiboS1xgwVVtL5kPE7RrFgNLxsbGg80hsKcWl0VOY0OL+8eAaEe0yz59MhGAZB9JVRRNYwAmLc+AXoKlATgLeLsv0jIHS9T1CdIDMZt/dqCEcbIFcveDA4KM5WSUGDOpjS/bWhBBn2nXiHFsH4OrLCzLqBQEfpc21XkATv+srxNwMzk1mTJ5aiW+c4iRSa1JVdoGxvGlYOA+BoxQ89zEwiTRgqExhwVqXytz0Y6HfrqajI9tZVWPXmamhXtjI9sHYx4BPyCIW8Ofd3mvVVrwfA516EpuE2MMMsSn5wq+pbUfnUkAc+7XYRKyQY37BZWrSDxtp5fpKWNN0LlB0DkflPttAMT5GSrOWpyz5IdetZcel/Rv4RJcj7yIHwWKONiC+uq0E4/vMQiEWMa403WR6FCicLmyMM3gEHTJYUlXsjeqAdsENFz/kCEC/J8n9lsn4bvxxrucEZJ1Es0muvEEIqtJPnchVWDdElsIm2ROYLfRCYzIKs7JGVqqarpLctFAamd8FgIBMq0tUJ3BXm2uPYAR+DtY4S/RLkaGgkLGNjmRmu7DkE0cnGVOtayMGYXjnt7hGOr77CmsUva6OZ0A/tz8YpAn3v3u2yHN8ejJU2Jq4hWG8igDsAxoMQPQfLyDhmwXbcAAYGcAgf0MibEFVJJMHQWSLjQwn6oLTHw3ArO8GZ31WQr5SxsMxQJQr2nsYK+ZixCLAKBVCazGkEHnVrAOEnqIRwtgNZ2i3O9Hce6SAy3+Wo6Unlu2P/aHi/1x2YcWe6bcf4U2IP+VAJXn0AH/9Jf/d7b88qusqZa5GBIOYFOdcTYbuW/ZeYNKLgGyHSMHcNqMluDwHajI/bBWS9lBAKvGCtpMcgsLhuYTUa4VXNV4pDjZX+d7ON+fF8BpAlrPfYB7Oyq3eWE6j0sSbJlilCJWiV4K22lZ704A+BfPHmYzk0+jrVg29vBgT/b1F58xgJn5I/zcLLIPDpf5+c9/Huy9qYkJZMXIlbFjPwZYHb9OkQdwZZruO1ma2rF3376TPXvwRfaHX/4Cdt1c1gdYay4sKUG7bWHBWFjNZ32mwJsMQveBYKTvJc5gbGzhyjxP9qSEHmUBroyMZ9//wY/RtnyI1NXzsPn/1T/9p0hvvaAlmw6tTdrHAVdjyj04h8xOz3kMNMKemW8K3q1RRLD4ZouzQKSDHs1FwveZq0RBJ3XtuZbml0U85j0Yi9y4OR7nxsHQxzAf/9Gf/zykxR4/nUAe7VkAbQKrPpsU21w82/8SYDWRe1LOryuPwclqrJL/xjBl/mxHxjByFIKWdsdq82PYszqjapmyHg5p/oxuD3EUf74n98e2ipsLxeBr/LkzMOZnGcBIt6oF0/CXrEcrfkCAVSawrefm6KFxzhooIyf+YAyvXI05tY7OrhB9levYEiQQByTbnaEsCp0mzvMhV3W/SWRJcSA5OQCgf3FivO+f4g4l+CCFMZBY0DoAQ3Jg4yMxE9mPSjFGXkHOp/aoHdTeqz4yutI8H3Zqw3ot0bYv+152sWD4PABvG8CtEmvqpitxYwyiBKQyN54o28dtI1+aX84WAPen6JBWZtHvOYy6g06FH/3kz7Pv/fAnMNQhmqm1y2ecEb8cIVN34myJkDAwz8rJBHmxXLlN8/7lhVkGsTG0mCLaHgSDEnJzJ/sMoZp5EtqqLWI4nKlmdG8FjC0a6Ffdu0WsFsOhuF8JhRYtHCLuubKjRn8uGW+F65ZhvIQd34B9atzRSuwyNETHAYOldzbYA6uT0fUdxeB8r0UUHOxYC9kA03y5/2fnlplL5ABtMcKkxV8hoJoPZtbuWNTpsjub7hpljwRXnR2lXTKGtO2/ppZiLu5CEqByOe3Msunu7uO8sp9gqEqImkQ2b35RcF3N3UTes+NHILYDBuwVBnV2g2HVkucDcIV2rQVsh67ppyTYhcbqX/zVvz775X/6q+xXf/uLqIwXwXJMPY3AuxhkkOjALqyOP1V9vbnE2AjtraiGp/Zs21zrAbL88BM2uOwBW1KDCZFn4qmim4R9xScNpmPaW+h8iv4j7k/VQH1PD1Ihei/abzBnFd/A2M28DuAghdhJapMAmtLpGwG1ro5fRUfrOuy8W6Hb6EMWGN7H+Pl+DlcRJPVQL0MPn1CEWe0OANYAebne0EEhQLMlygcmtd9DpYMxYbESs0PQHsl9aGqg4yEjdWEpgDvB4Zi6SoCldICV9WAUyLLSsLKGBrMa5pIaHmGIk/6mVZISOhFjw91QjtksBOUnBK2nXHNsLIzC0grBO1Vs5RBF+n0eMVyL6zboFyQcok3bjdHAwdkHIArtE/7zcxMQkVoFY2q9QQqG+5hqgfRnk44tKO27O2ccFBmrFSQESTJBw1NPm3FTM1XuDtigFQfRYuQzbKKa3kxV3bahp89ms/ml9dDJ2IBerbFywJDMUwNxhbkF7GQlrHIvgoeu+SFsQ4ETXYeHWQ0vWXtRJDXxzDVVNPC2tmmYvSPXzT0Z7LUA25hCCBNUp6BRk6EjIGrbh+xGYw8doE7F6oPC2gLSgpE6QinwPhNBrXUYk8towC7ANpZN4PXrIAwmrZZplAQRO6l0mYgI6G2S6JjYCaa7P0Lzjq9wbCbvTjjl/LXR4mh7fD+Mzbn5adgF9aHddhgM3jk+F+kEzo/VGMWYBcxsH5fxoZHv7e2ktWCcIANgFdZCMJFYg9ABhjFybXwkpvI5+a8V52i1d5H27OmpdYBiCgxUBt2vntFd7q2DwPfOnSE07m7RLvmQtsdZnOUhwCpgBODq3i6UehivFRj6WlrIV9do5cNgdwLMNTTpsE/CAYf4NXvqAORicWEddvwKiQZgu20ntNrXk9z6XKpq1Fpl7QAZmwAPTeLmuL42hsnJtLZV0AF4wVjGOCoHInvdNnmZ7DUAuJ0Aie5Lq0/bJMka0bAXJMK2xe2TxPQDtLbg7CaRBLj/5CVaTv3Z9Ox69uDhVFTMKnmeBk8GbSXW0kDJQMp1tLJqtdWqqxouNQSPjRRAbt4YgnlKUIRuja1+Jrca67n5Xb7QgYbBLWgbnP/A59LgP2PcXT5THWc1lasc5EBxR7awUh4rVDmdDrlP0mFVzQR7/Oogzqw3bO5HH31CALgaODNLEUwUk1RF8Fsp4th24zUeopPbwpq6dy2AaA8S2x2dHPao+rNqXpks9fa1R+FhnSAjQGw1wdgPOg1BVu35KRXHN956JxK9Lx88574Up6ewRsJYAVDd2T5E8tef7Rmg0xa2S5VymeroEQP8Wus6smmGhw2Mvsu03+9l7cPqhjlEjDOG7ZTZsA/Yq15TLbZc8fBSS2fW0sWALu2SEgAsIuaO5yvjLoF2wVrJwbsEDl4AUAVYWACr5yBezk4qZ6wWAFKwXPIUTCsUnL4Avi7YqkXQUZ64BDuPB+KMoZSDXCTo5SnaecKun/YrrtiCc9767UPVr0RbmclOAsMM5BJH6uJXwFL5v5WzBMtB0vLPvgysXr7+193XRYJ4Aax+E3S4uKpIGi564pPRLu4xBwXTGqfcL7UxlSWAZX++eH4yPE2kXY+0Bp4lyrFRWU42T3AjfVAVgWdVgKXY3CoT7bRPLL2dssdP0BF34IZnrpqWRI5DtsNZPAFc5UTyKtu/9YkO9UjN+XEfvkH8SiBK/Cm/kXg2eaKepr7n6Fj8bLrfGGmVM3/82RRR5G8SQE3aY/HO8ff0K7U/JbbnZWC1SKyK32WbGkcUnUTx9jloVwCrxeKnhI/AHNufiryp+FOs+zmAWwaK+34xRInX6dfK3981KkBdY5FCasfXlEsGhMy57MKoVyT92QiKHf+N73LAwi6Ts+dI1tfmJwMwcpjnPlpgWxTuDvZgOQKCDsA6aoP1tIBEjzGcxfzQvMPHG1s5kKRb5iX2cIbXKCGjTJRJjTp/Xr9DmjSfyjkNUVyfx9947a6N/tthFV6qbW1KDpjIGMcpO2MM4JBL9flHR0dTckSibaxnjGC3lC1v6sm7H2QCOTzwq3tfx8AO7apxjWyu0GbHN8SQS4vfDka0KwbAzQQmBnI5FIWOGsFRu2acxmvyabzguitPpdRRPXHMFgmugE4rSZ3P0/dyP7kWShqpPev3HB6pn9uAaeR9jwCoqc26SdE2WkORP/DaHTZlrOjrE0vIbh07pdSeT3MTPMnmCoKsDg6RWJAGWqWOte7untAOf8ywDkEI318ZJJN813vXxJiYopL43ryipaWL5I923N1KfAfPvYris0kZcbXMH0EA19+ui47O3tBjU8qhBlBPVoqtwAmISEzhcptcbgtjf+anrbxY8WrhItmQOI+c4bxOztomHV5tj9025hH9FDCP8GUyQLcBF2wXbjNJc4oxNmmewoHDfZQCaoFNg6UKMkoM8OVwLtJ90tZ9BZ3dP2XgE9ICJP9NAFgRL5P/1DcPEKO0RGE5mPTBmmVOBDJRpzBWV1dneDab7DUYx1yYQHYrGrnmTdEVCBjaTBwzBJh6uD2JhuUcBQzyB4ea0OFmC28XBf5O9C6Ni7bZaybNVRR7lQMS4zcRlk20gW93D4zA5JbQ8gjAXWkGh/GY98hkcmDPHnu2pY7XkajakaL1u3rjFnvhJa8nbgFElTGkLuwGgP2OckW9I4DI6OX1j2Vt/PkQCYBo41Y6ICcnJGA1ycPE0EQKuslyJjBQa5qAqAvbmZvVtB/CNl2A6Jf3RfHa8t89i+W2+HJxMe2R3Bmkv8R+rjzhvhafZw8+/Nts6uFHWXsJ2Y0m4kkMogSCJmL/QWxEP4BPiVz2hMJCLUPbqluGs7MGAApYq3sQXI6MDfBrzsRwPJkxh8BtmhiZg6DnF5xfR6oM5v4jLipfp+LPeSzBX88LZWU3fQEYp29GBwa22rxuE83e9dWFKIi9fPx1xJVz0y/Z78g7YQMWGVA6DdvwJz/5aeRjq9jqFwyKWqMj7yc/+UdoLTbCVGXfQupZA1jrZwjvjxgYuzz3MvsP//7fhg/odFZBGwAfeYhsSG1XK/tbG3qATVbKahwilVPXLQRMgAm419Xu1X5psyqxn/q5qsArWpGFuRZgj0Cb7DPt7uKCnQj72DnY9BBYrsC+tMAkiWAZ1qP62rLstcXavLSD0prJbJW4Ihgb3SI8d+2OIKAxvAUybaus8MQWxT7DZn/7nTucJeUN6SAgHh5EA/wUQpMDcFN+Zvu5MaAxQIpvi/33DwFWNVApNEqlXG1t4D7sCf2NxTBj/hjGRP6qL7Pb0XU2/vTfEpEOkNDCG77g7ocfAkjNh+5mkOvEMbinLWzeATHWHj7awtI2PliZHmVqGlmvZlvsw+/RIYG/tkvOAXl2fWzx/Ofm5qPLUlJTL0VI12ybvMrcSsDL6ypBVLF4ukFxMiQPyZ8sqIqFxuAqyWraBPZoKwzwGvCbOcDLbXVbxR7AURo4X92QUJoAbpVrXGUvqoNtauCw8GNyZ4k0djd7j+4zuw6j65cvc1bPtACtzNcSvxszCghOs/cs+LlH27WjMDc7+H2B4sIkcms7+E19Uxeff0TcKYnqJYzVGQiCMRcF4H/06o3sHTpr3n7/+9kSvngNTKYNYNCBgMc5qCpXvU75Qj7bgsSBWp/4wmquSyKe+dTGMuu5jMTb0nTEVQfMxThGszhjEDaeOmbkCFAKSEaRIGKXhAWmeDGFvhZoq/NBamoXW6gVm1EXdnZWpup8YCX6W4uIQ0O9YBUUE7EPWxtL2frKdADgCcNJe9giqwU/sRDTe/e53efagk3y4zSU2G2fiE+eGX2vsjYyU7t4fwfPB8FI9jr3EF8pUwzQXXwn2Xk/03k7lRR3YKhKToQktgFWJfvXuNl9LnGqAw1YZ6B0MBMl5fvqWRNDcGRiH9vFSVx2oKxAJBfEFv/nv/0/zn71n36RfQhj1cAyBccpmI/BVDmzMY5goMmFaGwKfoLJ6s+Z2LA6JuqBaHOjsrOqsfKRhgqAsRgysaxIOF1eaq26nbYGy6x0AWT4tbK51Z9wAzbF5NHjqCJNw7baJnDyVz9BSR/i6Io5Kzgsk0tnPzmpNhTTwQmkZfsNMWlwlBasGwCrBrIeGq9PVqFf6oNGJUnaPmsik1Xm7hqG+fGTJ4BZIPwYAoMFtRHbANgEitowKmq6GEx73x7sXQJnwS0ZBGqH2gKj1qWgsKGOBzwGdeVT9wL85JDKnNVIGLwYHJoEuIGsYLleMV0QDNqq8yLVsz01TVkvBwspVi9OfcAGOWJKpsxdQV6vVwcuCKyxskLkl8DqIei91aVV2LLqJsnQ3cFoG8xrOBqtBLJb1U8UCLJiHY3PVA82qRavrsIcpGKtsRPw6u4GiAT07e6WeQwLlMreAlVrKfC1tC/t0M6/Bsi1Ayi0DrNxedkgHiOkZpOOUSfH4S8pzM9u8RmrI2MAZwVEcNdDZgXSCnuAJdGGm4KgYtCa7M9oj+MrBoREip6mNsvgFFiN6XNKW/C7jI3Q5BHclaVtgshe6AKYMwHz+iLBYW8PXkHniIRBBu/jxy9Ck9SK4h5Dl1xrHWY71TCflcmpSZjPzkEaDuUSEHR/uFcsPHi+0pRnQn6qzrZaG+s0Ntp+wbREqkfT0y/C9bWy35wqKYAUARnPIiUo6qWSzCgDgIPe53qqbGsZVCajmWCMqiBUdScYm9g4ndUk1nb6zs4SbEZAX6cb4qwXZgH+VhjEwRlS08QzWSNARhJoK0U/DMdKDIog7CbBs1aiguvep4pku4IsTCuVqwRVJo4jo72wVociubSlweRT8fAqNLE2Ae4ETGXR9FAxugYQ7ORBB5IpJfCb396NwoRYhCzJeQbNeJ22EQzQWmQLvZPmFxZmIsHVoAuiKuouI9azf4vBCwKK8wRGU1PToe2ljpMVbtsdrIxRvwoGotPtB4aukbCdZb/73Sck3U5nNfnyvCpSr7x9Dp7wwBI7OjFWrWRaEPJ8DrNH/vGf/4A9SXJO28EhBYxnz+eze/cEa62c8bO2CdhmrG3NEzzPnwZ/BaBexqpMFdkG9VTJGtgPAg0b7DvBVYtQ3chqqEmsxqVTorVDtl+alMtkTWxtknzO0AZO2E3WisxAF7IFG7BQeiiKDDEMzW6C50xqVLJB1pYgZj17voXf1SCagVVqi4bFrjX2l8FeFKyc7uveoxI4BPtXVtHdzwBWCaz7AfavwOKq4Cy2UrltRhtMXZx9XrMC43gRu7owOZ/1ttH+ckCRq7o7axm8mQ2/8V62zwNfJbhqBMhuwsFv0pq4B0gtUfbwhNfWohUNIHtSCQucCZl1SAKoMWRAEfhj9EUlJ138KgKBVxmPCSz6+4DVJNEhkJazAgP4TFbFX+WAZTn4VPxb/KxxellSVR74FtcYSQpfaapnDrrJVsvB2QKginuwisr9lTNSi8+7nAQWcF8C6OJVFwsT57dI9op/T98rtNRCpqQMvPOHL9bRaq7FjG++pnxdDIBki8bPln+671v8PU9k0zN5lRn2OvA3gY0G0FJF030FsFG04crA8knlH1CNFnQ1QP9pDQUjCjdHxB2Mt2ILA5rG5Gimw9egi7w+qWpqFF1svd3AppjkyxQ/jAF4yoqoY5diBSVT0ppe8GxfB6wWDNMieQ1gM1+QBI/n9+B39QmxznzFPV0MQDvfL3lC9MrDzP9SMGfPWTD4h9RNkwLKoh22ADaLpNnP03fqB8MfR0dMfmWXgNQ0nOfiDBTF+OJ7BcvV81Ou6+r7lp+NAuAVCDBPlL2dnLqMO5lbgtmn2ROGVbXT7dKP3dtcpTMDTbBjBo420Mkzz8AMW61NcmqJKR1UItPCYr6JrQmbMdoYAKFvbyLbDeBTjy9aJDFWLifiN4dRcn0mffrtdmyqTJqnL56HP796FR+FH97n35/zvS0KdupvNxEP9qGXrYyR7CR9jXrhtu0vwlT58sv752eoHoBPwH9gCJYr8WKAkMRYacKsJAQYpyRRApR72ErjRP27MWk6w4l5JrBqXF6cs6RnSvHJBJTn7GCgxAp2E1EagOCgpJPxvLrxxqr6Hn9etoiFcwefyn6NNsvQYVWnPAG7KwBrtZwZGUJeZBPVO69HoFjGqu/lgBYL4YJ9XrMEAbvePJPG1sYrJuOyuwL8sDIm21RGKgBCJEjRyoufxhdGUgsoUke8fup5Yz+63s1NnazfTdakPvvo7r3s7R/8MAYjCnK8eO6Ee4vN+JRWcgeA2FP8ZYXMc5IoJ8gHy9xVvGTXvmHLy6QAYs9GRndhwbzOGPCTs+JTa3SKS7UNhwEAMPWdgXj62xP+LrCwujwLqPQ0OrPevHWduA79XdqHHzLcZ4cBVnaWnZiT4F8FXDYBnqmS4+soFjcxxIdktouYiduIIu8J9zd6872Iz6NLj2dnZ+AhQEAjgDpXEj7f4aMOy1GT3bhaOSu75eZJhPthh3UAHDXWAjQhBbC9Cisu26AlnfiWOMsBPbbiNgMYdMDWsahtF5b5VnOT3+uNYvTsrPM5mKxMnNxBEVuiyzY5VhvFA9drhuGUgn09TMB2mMob1wZgrDbEsJZox4Zxfv/h0wBVHSS0RmdSU3s3t4+EFbHPGX6/BkCxs388q4atSrgbBX1/2UcXNtV9bcYZMhA+r5wclD+7y8BTuX9Jf055bJjnsuf9Oj90YX+/nbFa2Dt/L+xkXCHns/IYRvEhwMv9D7Ivf/sL9L/p4KET7RhQaBG5D6U7rgBY9FGAaKRYUoPmfGP/9WynkkFzdWjTI4WwhyQS3JMAlAQ2g7GaYIPkR1gL/VV5UeDcj3B//xDguCjeXfY3r/5syrUayBnWIVdssedWic8//u2vgu0lg7ofOZBRtEsF08ytHSAoa3seHd2nDx+E7X/zzTsBvMsydZOrgfnDH/8Iua0R5io8zf7i3/2bAIRK5Bh+1TqwjdxDyZVGcnLvWumIPXLn2299J4a4ntnuy9l4Drv0xQu7DBkYy2uVW5BgJCtPcLUHhnQrhSq1HoOsIelK1iV509TUi4irx6+ORnv8PICfTE0LSvoXi1vaNvdXG+dMO+uQJLvyutCVji6D8MVpkJxSH/qiadi7FsDspvQ+ZIZehwi2CSg1B2jruVB6TxZ2XR22AjbglhPsMZ8yINXlTCBRHk/l8UMU4AsMvew5h+Z0sa/dNzG8KWlda6ttwxcIFqeIlnyuR2BVwNfc1hw5YQZ2HNP+jI8SR/nk7kdgLxMhYSA2I6Mz6YDTYUiBSebqATKJ+2ITrEUM1mYfCIraoeD1ygTVR7SCKTTTxbjtEEjkAu2UtTNY2UdBVfNo10lSjQCuz2KFZ7oHbsB24TrFmhykXRPyi567JLFD1x94iLJRk9MOxkbSgc9O3c8yl2Ga4kddH5+nJC0JdGJYxiHme6Gpmnf/WMCTKCeuY/wgm7+N56omthJrawC9y3Sj2HUYuBAPrTVvGbfLynxKAlYLEm/+TCd2bxcc5unjCTSvnVSfitF2WXfZrQyRrRaCj92pyiBcu/5mdmU7iqs1AAAgAElEQVT4Oj4S3W6kB+zkq4fI1sGMkkM1XvlSN1Z7XG/xE3+xsTKXrcwzqApN7S0Kbtvr85whPocClJKTzcRU7kU7LRaQnJMkln4l2+hMlmT/JR0loptfkt4kvMn0FX8zFhG/kuDURdw2Pg6RCRzhiPfdp0ChPrL5f8x7YQ+rEx6DwDkfwRpmj+tTZMQ6pNHdLUEj5A5krEa3lLkQ+xFSkwOgW2Eui4kFXxNbqB5u/I5v9vmLLwlE23W9h4yCc0LWN1gT5pZsQxyUJKdGqq5DMLgLHKYfzKEX6bwO3rcB7EC29QbydPXmqBR3ZOJ63tXwdw6R51Vgu+Jf/av/9ezX//lvsgdffx4JVZoQJwvV8l4K5hKLIl/ePOCPgxhOLCWO0X4ri9M/O3SJi/NL5qBakQKwMfwgr0yfMyhYJBFx2aOhTWk1Re0ENoKouAmBP3MYBjAHL3lgBo1pcp2C1A47YsoaB0sDFpX5APx6sytDTFUcHGIDMnEQYLULJ+UiR7tMULGTjkZ0E8aNsjmoFjqo5+uv7zOohZYVEg6NZyeMRINvDUAku7mzTLplCZSWgeg2kKWwScC6QMCnoTeANKh2xQRSmnhQsoIP2WjqhKhz5UHVYGh01OkIDRWHcRD0lvL2fnXANCDqKbUiNF/HYZDhoMiv3VQaujT0wGFLBM4cdvUtkvYSQA0GRLFdn4sGfY8NbpJgEmCFwTVuZ8iU4J6CvDqgVAWiKoQHdxr7xPNF2tJnAzRU/qELgK61TYYw7dpUpqzUq/G4gfjv7g7sWxN07k0DcUrbzs4OAN0iuk5sZoN9QXgBXxMPW8msIDloSKq+ybOJRhqIkBgw7p3IvzTGwV5NVScD+AC9eDAxpS/XIdMY6QwE57xemcMGT5sEsLJWz3hfX58myu0F47GHdnpZME569DUmDCYd5jbKTWxvewBpv8IBeH22QOkwPGh+hslBtNnzLNw/M7NzrAdanlyzxtvAynuwQppYq0l7ST0r2cBNgKF7DHs4gvHQyDPtAiRswZFEGwrnaYeAN7HCYVVRyXn0Ne8PgBkTVJswTk7mU/OohbZsdW8xOl68lbo1Epm2lqrs1k1kBggSDtURQW6htrqVIHea+2MAFlWcSs6fwKUAgobWQUKyewUXwm6RrKh9YWXXokgjrOUuAN1mDKjBxw0CBJPATz9F3PzB43CwSn8IUmj08N+xP+v4HB33MBpMfUxAfYrEwieffQ3IJrPafY3Dx/kZkGic1RmuQ5B6Ee097ZTJqYznJkC8VcSy52GH6qD7+lqjUFCBY2wKzeBTqum0J2AcV3F6TpzvBAw+JDhdWqHAcQCob3EE9qvFEfeRjruBBCWY3AG8p7YZwdQTwGoDM6tintFWkpMrAz3cS102hparIPkCDvLBw1nW3cALyQj2hECl7Smeeb+UfXj77VvY4IesJxNTHVbAOglIW4WNhJ9nZCHKh3pEYQTIGeBbJnXSDxKodf+6RrKIBIG2Wb+X6KE5pMU1e/e7N1kfqqc8x2G0irQhtlmsUew4VrPUzB5bqBTF0spCBHd1tpLKomKf1rEXTIp9mczawf4WWqgATrHbv/o1Gku8XzvBXjNBWUkGATbO12+i2bp3hONFbmKRgsQCLOEBzpcD2QQ3mgh+myik7cqwYi1bbBHlLK+uzAewusv7lkgqWzqGCSCwXQ0DBMtIYJBcVzHQoaraqq2Kt6pDAA6pUZ0nzmHRIye+YN6l6nXeuOkhfA1jVXZBUaV9FVgVxPUNX33P8vcv/pyA3iIsSYyQc4CzzJ8a3AXoFaFCkukof48Aywwm4mYukr4CDLgM6pYnQBdN2mVO3CsJZlXBvHVfp4JpAX+mBDT9TPH9FI/n9xFXm16T1rpgZV6AtOlnk3xLsQ7FOxTXGIOQBFa9Fl9YPIuypLZ4bfn9RpeiLZD8IRrJ83hFkC69Lmck8edqAJVKgsyTSiaZMmTumM86ZvDH6QnDFNn3VbB9qqsdGsIwAAAt9eBNai32nBKs2qK4B5OgEjb8EcxXdbnS/XwTWE3XHzDYeWIjiywRhFJMFWsQMZZ/vQApoyiQs6kCZBTIlw1VDtzGE0jyEeXPvRw0TXs+FQXslPHXeVIfD+NVYD5+NuKh1LGkf70MJFysvWt9MaiqYKkW0gK+dzFIrhxUNVYrmK2xq/J1iLUwPpAFzv0GYCjLUp1rGTI8i/v3PoxJ0EP9MD1gKdXT9jo98ZC1onX56cMAaQRWLQTKcrEQH1Ne+cyw2axh6LDhcARGLQK2YHPtkBBMfPj4IWAAGmPESQ448p6cer/rICr8vyxKC8EW6m1d3SZusDDtc3jrO2+wHqckRhY+lU7aApTtQivtSXSqTKExJivT9+zCzg2PXmEgz0QAHz0w0Rz6I7Dajnal7bE9xKxptoBF2FS4cNukqccJ/Na+e3+2vFmktXjo+su6jU6OfH9FQV1GD8XBZQpaPRAV5uaSPrfdVw6SEgzw7w71UlfQVkvjRq/df3OYrdqyvbAVk8QRaxtsWAaLAX5G6z5JVbG/3DtqsLomDcS5doykfX4C+3U4fJjFageRTMFq8d4kT1gU18e5CSyeK7VTSSJcwXXtkxB6HnyGOwB3+/sOmAQkpGBy573vRcJtO/kixUBZNLYQDlwZQ6tUhqOEySZiExjOITWTWNXmKoWNO7fdud2I/RmJW/zp/MzGns1tdUiDxJ/TvaVz6l/sOLH0DVgP+L++Ohs+OjQD+fTDvVV0Vb/EJ7/IOinEN0R+o1wW7ZnIBViYrOb9pl+8iKL/gdIBsHYbW7v56Xra6W8FcPzk2aMA9BsAA4avvRl7ZpN4wWuxCB/xGs+qljMke0un7bNSD1jiRRdDKk1UZZDGPicmGmaISDU2cG3xMdelhIFtIYAV7H3bO82zhtC5d/iLuYnEAluSLY7bgXRWiU3lGu/ffxbP3OfZYxs7iebU9Bznq0TBO7Hx7jO0aKC7OXvvnRvZY2YVGF8bC68Bxt56405IeigTRmQVg0OOiDV7+29mDW2jsJQBqmHL0ijFs7WjQFuI7dJO+hy0m+Ev+U/fkj/Jc59aboNzP3MRL7wKrF4GHst9UPHnohBZAJDln1MO5KYz4h4SEGY/E8NVo20/+/ij7PNf/2XW2cBMA4aY7qF5uwjrS/vXC9FGYK7UCGmjczhruPJmtl9FUb2E/EkdWtLOn5ClK+sLu1ldlTSqC78SM0xch9f403xZzu1F+d8LG3L5e8XfL7+fayABx4LY+iokEooKVL+yR199Hq3FAlNO3e4iVnWGyfNnz/hzV3QTPKaoMIX+o7NILNBoIwRcnMI9SoHqO29/J2zdPHbzP//NX+ILNrN6fHYtNkZ2bxMxuotaIcmJP22rC0n+PYC0xEBoNWO/AVXmiIOnZ+YhEjCrQjtvXVafx9oMXLHdXRYpJBVtPnZQDMHixTwgtwQspeESKSoNz3EbuW9ttfZchcSJQxNZA6X/HCTnulwhp5HEYAHLrgJzE+2kk9VlRtoZaUeceb9SNdpgsYxFADlzRTvKBFZbkcKSGSkAJOFEkooyGLIaL8s9peKzGNRFMSis2aV9ILAaBep8z5hbCgobt9fiPyTBjaAFKoHKwqGYgTmnubzXGZ0JxNwfA6w+Rg95Edxk/OpYMEl9rUOqlXNbXJgPYO+U664DRDPHtevS7sOI+/gSfDSHF3MQw9AeaEP0DcaH1TFE2s7Z3ej0s2uwnRxdiTj3kUP7nAGivrQ1RcFEtTYtHkoCE7GRl3DI/3ZCZkFJH4lpfnbqKvZzfX3YdWUrZTxyH+q964PN6y10KrUmcSyGU8YgL/dL0nG1hTxmBAGsW8Q09vF9vHaxiOgM4v1cxy6etwQ2w8Aa8pjtrePs4QM7DOywJdfh/Wvt5KSNvUKJEJ6T8Y1dNm1tzA1q7c2qS638cAmJFLpp+L2dORRKpR041FfAEkJRB4Vi7cnUy6e0/k8EoLq/uZgdbC/TzaWevHOJkMmAPGXO7DpKDkvDnYz5xCjEMpS30b4Yq+rYE+YVg8Dw2wKrngOLd8Z7koD6IUN1gyfZBbTDUEWLFbU+T/WU9MX4bLEfSZnLDLxaIx4y93V9ZWzrpwJIDVZ18RX9eyEh0QDI2SpxEAxJzdPq6AiycwbcDB1Uz6sP1CHHYgnrDJZeXqZzGpLgIZ8ZSlY5a7sSMqjSlt0Ql3oAVTvBwtqVmsDWVBJ7zYHjGGd4X33ozTqLxHNiHm+Hp6hsDbl7xf/+v/1PZ//ff/wFYv6TyejnFb6CTaABLabBFsmRQY4MVV+T9LVSMtGFjpXsRancoQelk+Mh7bGY+xgRH5IgYLSb5e1jSVIgAahJZ1WjISgmhTclIIKW0tOjlZ6N7/vYWi24dXiYaOwmdgI8/qxGUb0l6cm9OGiNU52JEpu/R2DVZIP3jYnsthvx89LWo8rHNdvupS7W06dPI+AJfSaMty3ighwhYBzi1Ulz1WuNe+PvHswAbtVXtOJCJUX2nei7G9Lwq51271amYSqCW8VGVn9KQMGf66VlWeaqgcs+UeEcWhV76nWxFgIOwewLENhkQePpIAUFf2GEshF1bmolehAEV/1+Eg92Gm4ywhoytaaiCsQwKf6J72MsOAyCqwZiVhZ8r9AYsYoEk6IR4KoKjacnAEWPHkzFIIhmNpatZgKjjbQxmRipL7ZCm7eDe3b3ZGJBUQcw7uoDMAy2RQXB1MsAXyOYjsRYkWWZz2pc4lj5vomLz05GqfvC52XFIgUurkGqXPhzcV9F0OKqRHuOWsHuT1vSqMRwL7JOomWDRUzDGWQYqyEioJEMfACYVIe8Nw2MFZRtGIcactfOKpMHU0DTip7XmAZSOaRJQ0t7A2vmvvTge90xTAqDYZJeFA4M+QRpNPAKm3uumjHMI7AJ1d2ULbCMyL/Dn/o45ONoanYxzU/AdZLWsRb2T7BlELffQaPUKq8GVzHuTbQ9V6kebhOsMz4sa7G9giFmo6MMkcABLRAs7JL0tON4qtlLOtQSLfkKRK+u2QKOJizG3VYJtWCUWRBgVsPtGIBSPbVtXmPxQyMjyF9fMnhyCq2APSxWJmyOMqhoHvayOlyChANU5Lt7ERFXpB9avbZibQkdvfntSD76ACad0PjlV4+S1gnXYgAvi7KbljplMaxQlZCf2JKBy8EQrPVnDfJtlV8EzNQe6KTdj1YVZYLbzuPkyUV0bEKHGUMfQw5C/JuWKjSB1SpWxyXp3LlvcOB8hXPhs0LyxN0iG4e9ZfEoziPfM/CSFd4arFEHklDxxGZVkdht75zwmbSnch7baZXxesNeBUOcNhfubeLFND8LY5Q9sLzMvXOGNNhJUD7tXfeXVWATpwYqZnWc3xPOrs66lSDD4XieG0FTt/4+0gtrFJ1O+ZyRYQJywIhDnr/DRCwW2TGwiAbyOhozniHthOd5dZ12Ls5HT19PnDnlIdy3tn14XppZ/xvXYZY0GvSdZs+fLGbPHzD5WqPN5zbg0N5+7yYJYXP25T1kQJbPsoGx72TN7X0wsV/yDF5ynxUwyTqRa+mDBfYwgO40HOsUNgzMaNoeDQR3lSpgaEVn3zjXhLOkFW5w5O1sfRumwAH2uArBdIaf2cZdYcFI2ywYGX5BW5GCyyLJiaEmXmaAhxcAWCEh4L/5PItW6URG4n0EfkzfLDYWYGjO/Aqbfwm0isJjWVthcQ1FUvINYIyVDNC2DBSOnzGJj/+8qDR5vfj8ywyc4jPiBn35K4F0jubGWiRgNYGACWyLdvWytSp/r+KaXwWoEyem+FUOaKZkN7UOXQbp0meV/VzcX3o+5Z9TvG8BGpZ/TkxADZnxlDinafU+N7OldFWhxWRRAL8Xcszq0Mk+D/TVbhynu8p4MljUTgiIyDImDkGH2GGb3cQR+ostbP4GtkWN31OKjK7TxX4pA0cvAau+RpA+taherNbrEvaoyucodDybc+DVRUyJUvEegrXl+6cANovnc96enwOr5w/JtRJY5n4jthMks1vDYTtRGC7aQ19Nxsv3mT7V60xFb5OVJAXg7wXQWgxBsmMmBeeps+Tyr/g+dsX2K4Ekb7uaNXQi9il/9xkITi3Pv8iWZ9Exxa465GefhGBsZBBmF4xVfKRWPNgwJC8ybgQm+9H9ks0/8WIigC7b2d0IHn8fews+fiiGYTB9nAK6/lnGo/qfApTF8KFo68T/aWPDh+FHBS1f8L7GR7ZuDiPVNIVPtrDfwTA0gagnj15wP2nAiN0Ddk/deuMmbJkJ7HxrtK0vIRdlh0IvIKsa6iaNobnOZ/lM/JwoIEdCi+Yo4Kbtlya8UUQzCWW9bLf0rNkhIqtHO67/EyweQNdU/2fb4TQDYVxzk7oRfHMAbQCrttPL0pKlZJIpU8ZrXqOQbxKrPmkaUnPBnDXB9NnaBaZ01yrdE15b0n9lsCNyRhYBQ1OUFj2163xf9fEt0Nrqbrwn2CAQYjGzEW1NB6eus34H3HcXw65aeD4LtA8r5RAsYVg5K3RMnVaQmOLvnKTc1TcA0+t2itWIP8au3yaxpP0Rv1Bq6sY3DsQgjNQ+++oufB3oFPblkj0ql6+If8sPo0Xl0OHX3mCUtEEBotIZY5v/CcxEdVb7KCY21J1mD+/fjTZpmYkySFsAIdIUcTv9yG/wzyuA7PrcA9ayHrmKO995jwRZsogawsonPCC2gt3KrXT6PV7r+vg1xPRx96uM4naSffOeGJwJ4CNAJYtUP+sekDm8ZQGXZ9dKbLUNi6mhloGjlbbB2imkjiD5Cc+rl1jTmNqiggDJBp1HxhjDgFeyV0/omKuoaQZgwb8vrsSMCnXshofHQmfQPOj73/9hFMm/Blhdo3DaCwPWSeLuI8+uQ2Ukv1i8ssOtlZ+HugywQEdc33WIWVcokAGk04FwcAYgIRs5JxNXWIjwWYS2qr6Nc0Tyn7TX06/ygk65HyqeddjYfH9c3hflfvsyYBo/Hz4n/6CUEoefKOIICSo6pGhhNTdwYA86s0svPs8++/W/zwY6aGelaa8CMHuHzh1tltIdyjkps1XfNZ5Vdt9GEgAt4UaA9lpIHezvY8A1c7wg4URBLg0i9OMFjiqj+ln4+Au/W9j6bxjl4hZyX1C+bq/zz/HvcavGyOQL2F4ltypsjyVXAUvie3SHArYKqshY1U72k58Lis5NPssmnz8JSQB9paCkrMDJ6SkKAH3I+N0I+bI5Bkh//vEHMRTLvaofsHNK1qNdiuZlG9isI/aBOVUvjFjnrywD9uyzf+1sVcrKzj9xAuN3By4Z649fvRo5nEUhr824XcxBYHUVoNg8IjIFbkadzkK2JY49/7l3036iKwJgSf8abH2eh8Qy2Y/aOQfout99CoKOslbtkDSPTOAmglpcj9ev7bZFXUKRJAcxBTEE947syEqKwxUUjdUnToWdi1/nsYH7oeyXhKLidQnbSfNFojDN5xsDCB5GZ20AkrWc3+GwG65HSNJgz7XzDrQTSPT1v/n132UP7n+F7MIydgJmtffDeh3zevGUmZmpaJ2247erg0FRAbxK0knSaqfKN8Dc178JVNnlKS7krnV+Rjs/45rIoHT41CasQUktzs+okEVKPmSe7DMVBBcz0ThZ8DQfFwDfx78EEYt4UA1bc/E6cwbWM8k9wgTmvSRQ6QdFFCRaxTXm3R7dDOMrSHOyMsUA9GmD7LVuyEQaD22x8pD6yzTvwzU33pRiD85hsYv9anHPrmzjAzsC6urUR4eI9AlDsadW+TOzQ8i32wFfzyog8KCh7IB3u7311R3I1/X2DJEbIYmJfVDWzqFvlZINYWXu0E1rh2QdOVsvhbR2cLH7X32aTT1naCAM1SqlSGjLP2MuRjXvzVWxZKkwIB5kvCbI7C/9ruxRu2LNA21kV7pO+E9/brBqvK3Pic5c8RS21I2bIwzZHokBiTvE1MYG5uYtFDFKgqlKFoD1OEBZ+Udn14iV2RHs8wmrKtaYThfuOxU1fPOQA+D3Ome+gME0sFedSVSCdFWDn5W9XMff3YdbDKfdoANCLdUtmKp2dttpq89Og+QoslMIVt6yldZ/cwFzfItUVRZOHbAWGJ/kz4xnTWcm8gZibfpV982R+R7XKJhd8b/8z//92S//41/HgCbBp4upsXkiKiMt+ixlluT6bi5jsOvULRLESwF6sALzVn8rGlYQq8i0Ha7jJDjtexr4kbNacsMdzFOcbRq45JAfjRsTv/13biJAK77cxGZTCsdWA0hKHa6CmRUae9yQbEuD4g4qfIKq165e58HeDk0Ng7hFAB4ZBSFsrWg1TiuxO9GnwjCmAUM+0KR9sp7rY+mkHDrlVDNZj7IpPGiuR5rq54NLFSvb/j2kLpnA5jYHXMAzaM35w6ytBahF47DJ9htavtUata3SDWegrOE2WJUJOedUOcRTNcxq7QxwX7L7BFb3cVZBs+cQW9WP1mIHFmD0mjEOLvU+h0tau0C2YK2OQODCjawxa4Td2NujBgaTJ0H+dR4bK2lyvIw3HZAGXb1GadRqps5OrxLorkUwHUD0gSwRwEmuPxgMBDvqV3R1cuhpYTpljQ4ZBnGG3qbAtIGGLXMJh3Baupop6ISZVKijwUF1eJVBmyCRz9nKW9obqRLiobflzXs1GfL5a/A0aD5HK0oeAvePWr8aaxOEYjiYgI3PJwV0SVjchE4/ZOuKYJfsSFmrDjY5JYizGqPx3yDo2d9L2pTuPVkjJnMmkd5fdKhybmKAQ86MMFAIPdm4aRMn1pq955kICQNlGKIyp3xGAuk0yBp2dU/6qPi8cXuMPS3TcCubpTVFuQDbKXSG2yQaGyQuJYLwPoWkqW5OUfV+OvGC4Um2olM9whh85y0mE1P8eHT/Ec94DTkAAzdZ5cZeOjgBJFgnyjYInNJybZPViU5dLVkM9Rbfdy022R/VBCtX0fscukJVHZBPhzcPK9Y9r0avFP8NpAU0nuqe9MKK6Ow0EIAlQ3LbA0NjGEb5/NxW9gjAfolBZjJlbemUXbKwuIE+KVU1Kkm9yBHcvnUjjKeM3V0KNurgOfhjA4finl6nym3Lv+vqubUy7TNOyah6ta1hV7x++eONOBsnDi6h/ct2iArZERrCqfUgcQhlloc2M2e0ZNsI519btcde05lHOwvPwGBBbdwegGbPphNEZcaqE6MId2jG4Lx1jAp+mzz7vMNYcy1KSajX5PUec0aTLg+FBZyae9vnI8irTTXJ6aRFQWbQHudv1zYb2XYEWd0kcKmSbCDDgDLeZ2MdnQccZwv22SF9VlBvXr8We/jZS4DviXmuE7CWM+2Qih0Z2AQrrSTEfoblkRJBlMC1ayzA0c1zbG1DwgSw/wgZhbUZzvXzhRSAwla9/vYYbde1GSQBzn5f1j98C7Zpa0wNnpt7gtbP86yn7Si7QjzS2kCLLMWDdaquThxeXsNm4gQXFqheAkC0oa16/fa7MbBkcZ1zVNWWndV2ZBsw4gVWa0voU1PhraeFMFpG8oJfSh4uBvVEQSYKMbbdJ3ctllgkyufJVA6ShoUyL8kBWAellCfc5eDWBXCbA7nnrfR5ZOv7RMCRYNJgNRbAKz/ibovkvYxRU3x+ERvLwClP8OP6L72+PJD+NsZq+rT46XSDxUIEIPoq8nAZYCjW6HUsib8PRC2urTwxLb+HgilcgH6X17T83gyu8icY345VLy7d2/I/O2LcvT73eI0nW4BVYBkLELpI6nHbxWBbndpJjmfEdhAIbpBUhewQrJN5tI431Wijm4Ssls/Cn5qP5AmRfz4Hq/M1DWDVa5JRlF9jAMXngH7SSzUILZ5/KmqnfVk8J8GC87WzaCALNgdGy9e0fH0CZC37RvH6Apj3cyLpN26IjpsUy3ht5wBrLGyxn9O/aVcFHS/LUfhSz53+NIJydTzL3utc0/WVh5i2nxIYfk4UubnXE4f+cE1KrTjZfH8Xv4I0zvTTB8Qns1kn9uU7d64DFD4PUMgOnGh1c0ozvrOTYqMsTGOHOSSk/F1m0SrAzS7FRrW8lXZSIkeQcmxsDHB1KnSydvFdxh8WYEwcBRBNuGPCPfbeApeTjlfpbDJO/OnPfsh7Kd3zPDqtrgyORGfI3Q+/wDfILmVQiux/kmFB2W66JNRGvf/1Ixi3E6G559CqRVh/fqbDVQRGZY7E4ghWqC/AL8FSBzHqf0xybbH/8Y9/gA8E2AottDOYfnN0yNiZUBGDR2SJqBmv77Zl0hjfDhtjXZ+z8bfaciaYgnZ2CqmRn+SyAGzzApHP1K6nIk8QOHBdBH07SXyXYSbJYlJ2yfjd6dA1PD+Tc+/RhPdIyQXeWzA7ZA7wP36GOvOCqwcMLQwiBWvgs+jgfdWNs63SRLZErFePf9LfV4YGYHvo2Dajv93bP4wvJDaEndYL2HcM8FpPp8MpQFxFFQV92ObGa68ralw+N8UgwXKZi3K7eA6sanJMnKOzL0lmCayGyieFnJ0t9ORWeR60MXfBtq6h2Drx/CuSXORF9iGHkDNIlpDZdED7viQeh+MaH/qMiQpp7ewBBL8GgLxMHNIUUgwObGljfWXXHRBXmnu4P+1eEWR30JoucKD/Cgm4XUnuFeROGABngUnAowuQQDb2KV1BqxT+N+lSKSFhNHKFLpRtBsOhseqwWxm3DoORnWOsZQfMCEmlWNIZcY3xt4nqBHryTW3d7NUMUspESADYedfHNQwNj2a/+Ou/IS8byP4E+YZnkFZmZyaJazsBiIejM+sE0M1BQXaadQME2Jp9RuwiWUBJloNjCuDoijaTVxzxTE/U2K1Fex8APbmsoJkkLW2Tce2jRYrwBLkPP/eVmpsLkLGwiXqJvCnkG/skvTq3hQFQFWBqMtbRtREWN6/sFZqA7gYLV8TxkhxOyYVqiIvqcAwnrPP2/MPsk7/7v7Jh4qkaGMMZU7krSOpleCpH0kTe5fCvk/re7KBhKKttH87qiINOAFaPK0pADC0AACAASURBVJEXIQa3s6uw27EOArren77FvanmeL7Jy8HR1xUVirNQDrwWe/+y7Evx/Sg6559hTCxZQ2JItSAv5JRjnu8+dmhy8kVi3XNfQ0h49AIabW+sZPc+vZvNTiAnhc2LAbvYHIs6gmmy52XdBzCLVrCD1rCOrJ85CzsiWPl2rlKQh0TgzBJPo3FsNXZkhe/tE0+bU9jZ5tq4v2SkCvQ+ePAg5czgAUN0uN6k0+7Ro4fkuWpkL7MciaAjMC5jVfkT7WwiXyTWqvG/AJt203kXEnLsWLTzUKKSYHqUW9gaN2/cZK8fMwtmMmywYFmwKnlvfy2Tf8ckeaQOuzgfxv7Pnr0ITCGAUABHNWEF3s4Y3qZEXzlgGichCmDsxxxYPS8clO35Ig6NQpCMPaV3xHVkZpI/eJ/mEQPEPgJz4jsJYIY4YX4cOAVsPoCpzz65m33x5WchIaa/1AfrJ+2+k+367OmT6PRVZkcfrD3x19jIlejCtENhgc4L26xr8BfmIc7SEUjWDwi6GcuVeE7iO66pgK1dg6fECsYMdhqFvCK4ifuCywqJnuTv8N9aZ9ZORqEA9zoFSH1z5O/mS6yXOZTFAYledkikSQ5ITgTeQAceuaW+2C4UC7ESU3wPC3xiTjEU3YIYWIX2wHXwGZvjFQO/GmEmb0Oms8DlnjGv3qIdvRrGagk2/uefv6DICsMXAloRsVaDedUjh9QJUNxK3KJN7+kZIBYYQ5PYHJ3ODol77PET4tgtANA5yCm+h7OG7Fax4+beZ3cZJPcx3hbQ8IwCAjNxSkgnqFOqdv0GA+cEVpW6k1DnM0z7Cb1c5RzJse04tfvTbi5z0wMwJjEMz0ShxxpSj4CVgyR3Q8P4YGYDiYcIMFtccpj1GbMPNvHj+nJlYyLWyO2zg7gKENXYXd8lUzu1vyTbnmROeH52Q/NctJO25zc1cR5h+GaAxQcOnGatBWq9fsFUwXV/SQ61M7sfspfDTdWC1pZIvJydQbJHWSdlOnltkEvD4ge3JYD/JkDYRjE8zng9oGwQ5cwzuJ6K//F/+G/O/vb/+as4WAZMIvUBDhXBdA6opvzrvO4XF1awczXk/tkNHIOt+D0YoDhwdSkEhzxUrQRTMhZthdVACSr4OT4UWUYyN0W83dxJk4kL5onL/mvASBoAJoaJ6WI+ihrHIZVbEfUtAMgdDpCJs0w6K59dbMCk3UA1FuDOqrggrlXcPgTvPahWhgVYrbAaEMqGnXj+AmOGoee6vM5uKv5+dQBYqq/qoQv9Db6sFMoQW0aLSt2VJRIwAx0NYWpfF0gCXMS4C/weaHQ59BqnuhIVLb4cMORmjiCb70fbPG8gw20FAeRtAnMTgw4O1QAtcQZWgm+yLq0ghyg312mbgeCsa60+jQfTw6COjEFsajtXW8Yg3NYRJlHi8NV8am+z+oNDo63IqdxipUGd5+AICnkPVscS3RkZAD7DyokB+TNaO5wqu8ezFnzuYDDQ22+/D0vuGiBvG6w4Jt0xEdCA36q6AJJG2XV3rWSC2BKnXofg6gGt7F6zFRL3R8RN7smczWGVwTY+J8pLwXedbQdTa0vDFtUMWxfUa2MPhk5sACi2sNnuLfs1MUwT2KseR2LOygRWQ0OG4wAMyrffeSfaIWRD/Pa3HzBs4iH3QFUW4+Iz9aD6HgUokM5GSlQ1MAZtqS3SamMSXj4/QMJQwbrKk9oAwDUeAvdeO2LgDDro9uDTZt/OYa4xIKPatEvgYuKpgLsC1cvskyoMVh+J1+07bwCWvcweMpH1GULYCp8LDjpkw9bzWfSurPCMDvfwrHCg9QDB7P052q8O0MSVOevrlRRwCIQAXz1VploYW89hVsooNBESrG+FOdsMQ1GhZ4cj7bMHbH3xrOn05+dIfNivV8dHCaIHMN5zUVHaRjNYGzEIcNGMZtZXX80Q5NCCDju4g8TY4VImT6rxV3KfJQyme1vG7VI+rOtP3md40vQ0SfFkDABxv1rplLnpcDfB8/0QFsdi8KxigIWgK/ajnwmFIyTUHyNV8PjxJM+X9kX2lEH8rrIiMQwNQBN7I5jpWqvr7J6xzUfdoGq+p01wKmEH+joDVGt18nNz05FM2xIR+ozYHJ3oXjBLNsMGmTw2Yg9tudjiDA/w3uqcatA9By3NGv1BzhOt+TA+pugqMPCsIHHoRGDcauwRQfgxyY920uLJEizwZp5DL7ppFiqU1JCRFpIdBCQOnZIV4lqNjPSH83QgxAzi3fPoGQmuaku1Ef5MNYC2E6FrACLeeffNOIsvnk/BkCbJpTIYjHccs7nE7qatGYLy6Auzx2qpNB+hB1ZZPwrb9FZWS5Flhv21Q0DRDLt9dvJ+Nvvsw+ytq6XszlhH9oLBWVbrSUGyxbVTAIie7CVTGhdWYDcMjWUdfTAQ+kayVYboza+xDgQhHb3jJFhNsDZgTDfCJGtAbygC2JyNeu6zCgAygW3ak1TkKACsC3wxTE0emKY/vwqspsP76q/LYGTxr5eT8WTGkt+Lf4uv9OqCJeX3zhMe/61IBsuupfz9vy3p8TWvB1YTEBDBdvjgNNAjGJ6XgNXLoO3rgNPylXgdKPtta/O6dSznV/yxpK8ABYMh6VoKCJYxeWOd/S/vrEnXULAwi72RM2XzC/H+gymotAzvVW/7te1sMCKzI1tUYUvxPg6TgTfJlkfTLU/go5gWzy1PtvM/RxHNJDd/zAV3quCXJPA3wb3pOcSOLFxd/PniK22AxNJNumHFr6Lt3vcqNE5jPYK5VYAIObQboEACQV0XmesmE+fPukjBA7hNV+xZScUKp6SmwT/lAL9/L94vafWnVkljo3Ow2Rgy3/sX1ySQBFNVTVCLkCaw+mDjSeNKVnoWwPLF8wdMT2cAD77Kqba9yJWsoRU2N8UEZx6Tr29RPx7foM5VFbGiwxd9JiYhR/y5Ff9l8XQHv7PDNFw7LZT6sTvE527cF9IPgHPGXRHnhOwOkjTY0GCPCrhzve++853oynrw8H52+/Y1wHdtsV1ZJ9lbd96GwfMHYqJJbPpQxFzqqxmbNOBXTRp7e3ph+DyKyb/GeSbPsh2dMWBhsB/g1kTTgvWt2zeDhToNg0v/Zxwc04hZKx/vT3/2g+wFswDcJ310aK0CLt+7J1jQmL3/vffyNnN00YkR7DpxiKP+0+K2iZDMI4EO7zEBrkmiSQ004y0LgYL/RUHbIrWxY3T6WGwMQCB1r8mqdc220HSNbieScf2SeYEMZBNzwVITZnVfTcrVHLcd0hhDtqPAn8xNfaCfbcy0ByArIaCfIqzXJw5vO3s3ccKjR094dvhrLqcO4PHWW2+jzdmJ9iTJcEsfrcBozh0K0DnQKEljnNvf1xkh97ubN4om6XwWHRDlBaHIhzxLAaymMxlD8Yz3sRs1FG7sWqlguOhTJpqfYUP6oCQuLjBpfBadfoDoHuIUWVCCGYIKayS20SFHkrhHsbRTjTeADYGAOWI225VPWQc7jexCWZh37oQFcAajwOpTd9Bfxsa2E/cDarqnP/v8S/z3u2j+fopWqhI9Sj9gw4gzZQ4pY7VIHDU20ptdHekB8L8XWpkzs2vZnbdYc7sO1f3lc9Rzt3hsbKcMk0wmNR8fPZljyMrVXJKNuG5wlM97wLMvZTdvo53JcxO4FCj/+OOPI6e7eetmnFk7aU4Alh1C0gLw0AZo45qrUXjA/dYxKLW+ROH5gJgDUHH/DNC+6QqF1H5iK+N/OcKGIYILuS/V9PFcoqCWF0TL/Vl6trkLzn1sJO2FPziHIr9lkxSvi3g+dU2mvDS9g59c6VDa2BtGkQ5jgT0JMaKJGLKTWDnbW84OV59nd3/577L2ehjFjTL4KfYR92vTSsSMJpKtSCwdVlI0bh7N2gZvZY0MsTqoZI8ArO0Rr6nDaeGkisTSz1WX2MFfKoMYj9rKHABrvp9fiUHO7+MCaC63z+V3X15kLb4fZ8l1zIFmsTyZXtsbq9yLMyQkbAA2kd8/R8LCvS4oFzGrTEP+fXMFth354Q4/cwpW4L0LUgmUJQlACim8rlLJB9h0lB1i8JtDeVqcQYFNs216Ffb1kaxKiAu1DvZh7Rz45iyMlL8aE0gIgCiF/eiAhHDvq3uhSzw6Opr99M9+nI3x+92PPuSL9nYAVtva4dgnmSne2xw9QFXu2a5Ni2Th67Bpgqxqq1oU84w5COgY8E8g0dzfrdGLBqY4hrl7PwO9JEUp5xKdaeajFgTJDTrMYXimFjM+/fyL2GPiGgKDDdg5C7tHzFY5Vj8+9+nFMzm3U2VSAOk55eWBAKbiocVXAlYTwCq7XhBRFq3gqrmEw3+15xpeYy3/vQAK9Z/3v76XffjB77FfFm6UO5SExayP0BztwNd9jX1bjfe2+Gle5c+Jozi0uVYwKpVF4nNl1Msm9fmpl7sO+UrtTnO5a9evsq4d0UE4A4vZ4ZXaQ0FWJQHM791/gtoC2haRnMEje7NER4TgqvHMnoQqi+H8T4aiOIFShnY1xYlmf0kGSpIHzvJwEGNivWrrA1chvxJYlQgn4BvzVWS+4rclclmM8u+S33opqEaHCWGbz36FwqzXZrx5yrN0GGAtcmlPny3T1TAb+FE8V8F7BzSBE9ltU8X50e/1IW05NorcHmQSscIqMBlnZVSAAQiwroKnCKy2kkebZ5q3Pn38IPv0o9+Tq4GTbKM1rDYpeXUDZLIKpIzU05YUpKyROJTFB4sFAolqvlp0dpi4XweQbJyxol827nEejs/eTuiSrfncu+S0RrCBKtvz8ZNKXrinVpAafDmxyF6waJ7IcpbF3GOClaF7y+cmywnRhjjJmUVp0JX7OMW1AqtiEGJjSgr6/mlgpqx5CXZiSEr2JTKFmJ3YTmga05nZ1wsO2Ku2rkQBbHQ+Z0BmtLJR7g1jGsHWkNXgc51pZEzbxJ5rwoc6KNyzsy/rmc9zIGrFv/yX/+zsg9/8XQTQVlgErAoadGr5Sm1f0abt4ZNRYNqd/9nKiwYwieknw63eoEFoTOdC88AKlpvJDejm9HBrgKS6W812wd3UCSRU9Ba0n0VW40BAySlzVj0EY+sAsGLKKK9xoIstLmqxrDs5DC0/6cnqicqc7WSjuygeBKvwUotjchubz5tvRdfKwE2U2Wq8Rs2WAtvIJgFqJl++jGDfQNH2BdFsQV71TmVwRXTHlxvFgyWQoSaVuoGCF4J9bgqZlbZQaygNXEXDdznAGt+YEMtXAHqAGAatbi4rBYLQBtGrBBdrfFmxt9W6G81MQVCrPx5k2bY7AR5B0ed+BCdkmlrJNqBwrQtAVedrEK1BV4NiD0e/glM7olrRrJ4iG3yXpOJU1h6BqAzhA9ZUI1IiuFEwW+Pk5pZOH0MFuMdVJgMKKC/hVAqNitskBLawt1BFWKS1aWJiBv2QCTagLZhWFmQ3qN1qm4RTbamgBNPFNgQMEp/p8/VQKQ1wFIdPI+jeAZhSP1aNztDnOInAbQMDnAI4AC/aF9x3An1BTxck52wItgWTUY0V18eCQACvadKbRraEoRFM00C+8eZtaN9UiRGk/uAP6AGhsZqSCtw7z9ig9yz6kXyOvpcFClsZZEhohNLn+axCvy7XFvGQRkLMl87a5CVAFZ10sMPTe7az90eGAZVgD85M2fq4EvvfdvM+NJl6qbQ021LDIIJ1dEOaAOTeevd2TMacBez2meiU/Xxtg6xHhzPJdjVAbof5UF+nQUytGbKjBUEtFjyindGgLRI+nnsFuj4vXy4gBM8QEc6ddqOFSaZdylswNU+Gr3tLIxladDCRlXwwWFBTTrbFPFM9dRKCsE38bAM6wSpOzczsskc22UckdlTgGgHm6jH8NeFQWA8SFdfSZ3sE0K/kgIO9om0RdoWAfZpoDbBKC5kAq/cdjE+M6ypg4goSDjLB1Sd1INk7330HoHgye4K2rMGXWqwntFFoW7z/A4I8i0Kez0YqhrJBDQZi2B6BlkGdXw5cEbhtIqHpor1NANO2TB2eALwZsMmigYP7T/a3tsihIzKsXXNtjNqpDpUzUVEc3BYYiwcGQUckZgbJx5zVAfRd1K2ZoxXWlqJo4cfWVQOAOvhEZo6SDf5u4KQ8ig7HdiSTNgFh2Utq9pSaekIsXFaQ7VQOm3KZtbdqBmcEsupBDcNS6elSxoH9zp6QiWyBpJa908JwLCupnVTYl7AFs/PrOPYapmBeZTrr95jiO5btsgxT04sMrUJvDzC9tmI7m3z02+xg81G0wS3OwlYhWauoakTKQm3gJtr9N6i+EhDTYrhDAkE4lvWN3MkGx7+bHcNaXd/lakgwqhH2ryQoyZAqMVGPxCaCkgsQ8yKpUqolMTzidUU+kYOx4bDzCLWcmRT85TwwLU82is8qTzS+EeCWv185sJp/PwVQ6XpeSW/KgdWU65/fW/nnFgnPZRbh66UAXgVWIx2Nz8516XLQ9zIzNq7tW+6//H4vr0c5sFqe0F3+fvxdNmYOBr5uPcvXvTxJLhKJy9dXXiB+3c9+4zkKJnr/2HO5Zw5Qkn1jm9TMFAM3GDxkMrUE2H90qqQMe02dLl4fT08fEABiPrQzPiDtt2L9Xgc+nz9490YOQL6y3sVeLTKhsk3i+4UMkbEZX4UsRYBBIXGUXpxa01KhLxiQEavZpeK/JUZTANFRAEwFCB93AdoGSGxXR95pkQBgE5fUvRN3GkOTLN76LNNnBssgBxvK2VK+X/Fz2sfgGZk8W1pRdxLQqIbF2GLC9MryQnTntAAK3bwxlnXTrvXs0dcwnT7AjsDwwxZ3EOSGLABdTLiGYHJ1oGt6+9Yt5Ise0HJKCz6xiCyFDK3dRv5srGkHkOuhHbYLw86PYK2GRJAsF1vq05Ac/YG2cHx8JAYALiwkzeqOjkb8ST++tJNkYTu7B6DksMFbt2/HgKtD4ttZ7mcQoPXep1+HZryJiPvCZNFEz04dYyLXyAFbiwzlUtffJNXrFGQwhr3F0CPj7ScMgOnB3v78n/yMWQDPo/PHZygIqRSBny/rxyKjsaQkgidPH4f+uRJXDqcQIJCpdQNATKaVRW5/JeZx0jxVR96EUoBDENXrqCF2DFPA2RA87UADXvaq/jnpl7ofk4yXzFdBFM+2QKoDPpLsQhomKtA6M4NEAUmTzCJ/NqSolEZqSa+1mGHs2okGrVOXlU7YwsfKxrn/9QP2B5ONKYha8B8cHs36R8Yo6CERU6F0B0k3w+pa2gA06mBHldnawm5ethue5gJgK2xEubZwOuosQBSkWCanFIb9tPXaIjlxiF1o2S5xdU02+/Jx9tnd32W3rw+RYLegp/5pts9+NpGTceM5ld1UCw3PHEfd0xUYpN3IZzmMc4acQe1eh5zIwLYD5VCWp6xW4s/R0bFoSXQD9ACECKweu97EyWrhrQBm2Hq9BWN1jQFwFrS3aM8MggvrIWCzSaI/eqUXNmp3Nok0zwGdMMoubMIU9Hkf8HmCJcW+VXKpHwaq+2xhfgVQ5TC78/YdivYLFAZG2M9V2d2PvyQmpCtpdDx79933AWqJG2F5f/CHD2DkDYS2pQCyLMRq2l07YPI20+YtGccp4QIYFkaUILL4MkMHXy3SDlWNvVlFIwPpGgezWr6OkSE4E8QUBNefxdTIZHYC8sa+XDz39PfCv71ij8+LP+UlvrQDXlsgzH158sz+sPsgR6vYCyEBwx6JTjliux3WfJtYVTZzK51XVYer6KwuZg/u/r/Z2R5D+GqIKdHmLwEQBOtZmQ9shfIYFXTolLogqiCJUFGC6Qmotodu8DqkiR1iqg72RjMgiyxftWlP6Rw8cuCtZzFEjC529Kt2uNjhr/5efiaKP5frZMcZKGKZ4rzkfk+G7CEgl2QEtk6ApTsMNZ6emoj8ylxa0skyuecme7mLfLaVwtgRAP6TB19ne+w5V9TP034496ROiiqAM1Sq0Fa1Q6GB2L8d26NPFk9IoLKtwAwqIsfcwaa3MRSorR1NWs7BwuJagHRL5FDujy4kuBzKp9aqeIHgajf2UrLSBLqvAqvKgXmezQXN28NmCHpjvyyAaSODBWdnJ2fZ7l+LEO7EFvazLDoBHfGBZT7fPK8pmPel7LvvvRsdsh9/fDfJfnH2JZ6JFQzRbSAgto79+/3vPwh7bF6sdIwxhcWEMzpnEmP1Qhu42KuxX8NGpxg4FXATWHf+7DwbUVBPvl+bLZgfAFcUAZ3h0EGrO/J0oQ+qscNeyNjjGaa2+epYq9/++lfBLlbrXGKcPsZ1sACp1rYFFPNs/YBrI7DqutvSrx6qQKQEKIFDC9FKBsZUCzvO4oLJoXimyscJzM5BYjvEdqgjbQ5s4W4nl/czp7fDWOb/LuSsZy+mQrvTcE3AL5i2+KT4PHP+mCNjHIX/4hYlyki2Cs1XO5tze6GtteBnbpl8IoxPO2exT+Zy+ki7WFynGEbG51gUkHSnj7T4Zfu43ZDGF6GFz3ruAlAqn1eBv5qZ3gCIng0yW5Jng2RDftVDt6eFXferz1Z84cY1MJbewYhDKymk2H1VwgY0YXPVkSUlDW1eO1LEGOYpXnyBnMYs3T/rSLFoa1shuahTSnqKbRJ/SwxbO098drK5BTn3yQt3KaKdkh+rixpMU4psskD9igFhdoLHzxAbhwn13KiR7rA191Ra+8WFDQhqyC8xQCzY/KyXs0wcGmUeqZ6umzeBzhmYwDrziuig8Jxp4w0vI7dLEgTRaS+hM/+36ADmPFm09sUW62vBcyTLdfMMJBI2aWeVDsCuCCR7nRZE49xYkMvfN2JapRLxqcZQgv3+cuCZcWGSSUSyUFyJzxSPqvjn//xnZw/uWQ2RwsqLbe8PcFWAKDH+QsA3/zDZdIKsBuQGBLID9wHABAtkMwnOxhR7DqHIsO0M9YCrAq0GUQaQakvZchvsMj5PXcEGHm7CmxJqLMgluGW7vIGvbVsdanpwKJSqkQY+jz7VIiw9K6jKOlWD1GvYRLCD4g2gaADr1FGlAFK7hOuMQ4KRaUE+2sVyUEI6vsizoNAWxlemgqw9AZE0jCsdlgCKA070AZzE5nOKrLmFD1SmmjqjhW6UzkEgUOPvWtqubntWGF8Tn9D8KibXpRZ3madNHGiDrB0q+6uAY4tMCVTDsRO2hmuqUK/ai8oaCMTYWu4G815l5wokCSiG5pUAi1VbjHFUXNiAovVdVNCbQhuVoB2nIUP0kEqEBE4p3rZ0h5Yt4KrBmq1YVgN1WgY6rp8b3crL5jZyCARDHn5p4FZoFBSu4940IFaNZmdgRBIEOLXctqYEsKNfi+aYB1gATNHn7Q3a9YxbWdMYduDzAxgN5V2nRaodQhDtHlLQW7FjW8GdZh9TBBWuJikRoNZZqHEqQyKGWqkbCtimMfDZVLOnDfg7aGn2+RrMHDJF9Rjx9WPWpZKAXSdqUrG2qlSECaqC47ac2+J9GMFiwehxF7sPC806z47PwC+NYcGYCwAhDrDDt5QfSBMMDVyDpcu/Jf1fgkvZwXz+Ps/TKb0WAGr4GdvvO2GxqlUkG2UN3at9mcnq1hlesXc1cCY8hfi2mj8x4ZC10IHEcDTYh1fHB7PxMdqNDh3+pIi5Omu72UuAZK/NFvnVVQsatHxPcu7QY/VXG1ICrQzJUtzcyt4ok+I7kRuQhb1GouakyJjUGQlkYnHvwQ5VH6i3m2n1nYDNPOjFpVPeX1FxmOpMfN/F8cwvz7B1qRIrSo0BdNCMjJB6mLO2oc3PrkYy09VN9YlhSrFGOIDGBittDcFiN1m2MKBo/fYO66YTV+5PshvJt0ZxHzZyJYGo7UJOA1dKIiZpR7ChdqxFi6SlFJIN7MNWEvlepAwEWQVe9SMWmkxUXGuDafVc3C/+53BS2aYWPk65d/eCz3ob/RcdkeuvqLsGfgdNVkFOg7E52KQ+v/HxfgaCjcDsUIdmLQI2Wx3CNlIZtyI8MzMR4I5rXUMF9JCBczrtQVgvJrzbAN0m7bbofPklmkiw0/v6x7jn3RhkFWwgzp1gdegS8bO2EXb3oIWG/MAM2rTdXTBQrg0DAG8ihg6rin3UDKu1DUZ1B3pR2079ZCLz3mGJwJYiSakPEJT2LoNCbFW77W0UkU53qY5uviRABpygBe7FczQKuW9bxFpbBzjXBMDri2gG4TuYPgwvN9s8qM96ht6FtdqYrWzQ8suU3IbWPiwOQbmJlY0b5zp6AoaXgdU8UCuSa4PNiBXDMaSgWV+Yg4sRz4WfxSsIMr0Ke8b+D6+VB6vn37j0h8sg4uWfSfjpN4HVSAZzRx6A27d8QPGz5Vqb8Rk5SJn+Pb+/eJM8yQqmYs5eTdyeFIDn6+Pv39YO+zoQs/i5cvboZWZjwW68DNzG+1nEDeAuXetlkLX89suvsxxA/WPg7x97TvFzOZAoOBIAocU37SjFT4clrdLWO0jhSBaWmk0nDk2Lg00RLdfuTal8Sh6iYdR/y/tLi2u+/PyLz/apXEChKXGNPVi2P/Rntl0WoFDq0Egt3cV6FesXiZA/nz9Tfy9en5ilaa0tEKePSu1cCQhIBb7iWSbN0fS98vUu2HxpqGS+xzxHJnMRHKdA9HIyX7x3yJ0QcFhgF4zCAwbL6eHXX8Jof5Ltofds8tMFa6YHvVCHS246dXpxJpsBsGpj2EALdn9pfpoi9BIsRYCY5i7as+gyIukYoIhz93e/YijPy6yNAZt2WNTxMx4NE6dgmmDDLKTNMWHYIZAWkC3cLjtt2IIvcU4DCYFfy4C8trhHARwbbDKnkRi6QmseXVDPnj6PmLONwv3Q8AjFQRgYvPbhw4dow/IZ08vYPGUF1K80bj4O9p5xmYV3Yz8ZXQK4/dyzSZ/SArJeZH7IAPJZ+dpBpAV+8KffDZt+795XEXOoZblBa90qDB9jQDsfTNLHro5nn3/xaTBR3QOaAJ+Z7eBtdHAtUIQ1KfS5hEauLXasg6QBZRLSEA7jQMkKdgG5X4x34AAAIABJREFU54zjTPxaSPiUGfB7xKzODRDoc7+wt/TLFhyU1PJ+BfSMrQWzfd8VZTaIm92C+s5h9HNNIE3gaomzHjx4EXFmPaSIllZa9wDMBeksTjpEVM23Ddr91DeTrVzHdTcyUb6FgT+ntIz39F2NbgY4K3GaCjvwbTYmMfCSTS7OWbF/z/dzzliNPEDTIXinpmfIDWi31SjF7REib60uZo8fUpR/fj/7J//1TxmOV4X0w3T2wW9+m+YdsGZ2q2zThaQu4xEM5n0kK2rVUOdsGEOZzDvkrB9Wsqy4JYB694bJ4/j41WAJJ4ZvmiGRBuQwEIb3VvLixo2raOvPhW6xA2NXAViNX8y3lhYBrvDJXRTvm0i2LSQdEf9ev/FW9tFHH0f3yh66mfoK85uR0RH2CkArhQC7UJYAjBxu+8adO0wzX2Lvd2Vj47cZXHov2lxLMG276SDsgaltt+Cvfv27aGEdGrsaBeUt/Pzc5FOubRsmZ5rAbBlajy5rzD1i8UMSQhM67RXNA9l2BUzftqt0xaB7eIpmIzFVcmsy9RN7KjGekl8rt7mvs8Pp+aYy1Ot8yDeh9njLyKtiTwVj1VbXRI6IwUJpymLE+IKMp6fo2a/B1MKPVDCYs+pwJeuAqTrDAKvjrTkGycCgJ8ZVp9/OyPD5xh7a5HrmXHSOZrXERsdVDdk2A2er2dP7snXpFFL+S1avfM5TCszxfWJayRQy+JJPevXXH/OV5Ta7+KniLBR/L/crEV8UnyMhi1hZlmxNzM8g3yKeUwrAPFo2pyCOZ/0ZesGHaLF2OJgWW/ISVusZexSjHPF2krVAmxS/e0RetgUQW0Vu4fuat8meNF61u017JZtNIpVhUw1kmLHxa9Fpt6KOJfZjHgLKAgPYdnjf0HyMTZPa4MUMBAv1h7LevH4lx8zVZW2Hlqr3KCuX+7Cz1DzQnL0W26MP0W7teG8OWKKby5kdnflQ2ZcvZoIsJPNbIsT4OLq5fO4XX3weHXJxbtnrnuM+9KWbwT4k8UjmEUhSdsNrNU5XNiU7swNPoO5VYPV8r+eM1fLnrDcu/i545N5KBdlUcBDbacA+e2+py7EtOjZd6wRAKq+n7KM6q3TGYq+WKAL+4fe/Iw/pCCDw0aNH6EA/jq4Lh3LFgC58hWQwERa7I/Ud7gv3t/5HH6Gtm8EHL9A9d8TZcR2ie9I2fP7soMOjIGHBSuU+YkA0z8JO5zQAPQ3tdl85UMrQRqzJbjyxICXl9Fd1fIm9hF6sHZ+8Scx5iXxYgDDhX+5Vu0MkfWn3tV0l9pTvmwBFcaUELLqmRUwjjuCXeINdvHYlNmPflWqx48eDaBeL/kuwzkLoMvmUA5TX1xjsOKkmqVgGhU32TzvYxPi1gZhdsb6GbAsExDUGn10du47cz2j4BkleFiYb8PedyAQcgHHskAuL2QgKilG5bl8RA8whJbhLkUf2t4Sqeuytz0cNbYFOYx67ZYLwxZ4wNvEetWfm1Y3YbjXTVwA8LUIrjWARL55R3u0qoc21s0hq6CiOZ8wkq34T3zE1Zb4psxvb5WwSpHLcK8YGxqC7wfw1/qwI4uQin6UmeNrbQeRPkgB8xf61K4Zn7/OIDjzzB8+1cY4dr9yj3b9XkBRshwRWXa3OMh2tEpHAeUoQvATpfTbaem2BzypAft+Xr32et+RFB30Gi5XP3uUevdYAetlAkv0qfvJnb57Nz9B6KjMzgiT1JmSaSjm3KiIb1aFSAAqywaysCuhoTAiIrbILNChmLppsMCbgesSFHvuzMAlQ6Q4dEVvE3az6r9C2jMEsgDoOP4K2XQLIMdBNeJMAmMLSgrYmDmnytuBXHxV3g3zBD527iy5LqYENb9usAvgGF16bukSTBIWnBDwGabIODeTX+DmBPpkmAneizbI8DbBjEfNk1snrVmpigE34bI05dGIeklRzK4sa9ZgCz+YW0PXBGjD75UOJFkNuymRFwNjK5T5VAUE719zKSS1fgqCCzqH9j3Ns4D40vjIidgmapGmnAWGKHFvpSS3tgnxWsQz+rVyoqxr3FMZA9mqqarsJ1PIqWggbCKBaAERaqYbISrO1eR9Q9ZBWcKerWm11U9v2bnCk7qabx4OhMxFobSfJSa1hDNDCmQRL0RZ1AXMclIN4ZNkakKm56bVZpbA92uqb2ptO8jURCJYQ+8tKg46txM854VQBdw/NGSekkoD0IGcfb5rY8p6Cqx5AD2MAVYBROidFr3tou5Ad6Ocr7WD7m1obGqyAUHgcXp/TA69dG40hQjqQKQZMzM1Nct9rKSlgXf2cHYA5wTi109SQasaICfrOELDKUo6WPsE4n3lUPFJrqVIXXoP7NiQ3BPdk6eT6nVYHdXA6UcHhlLymgE0gUSZsJP3cu5otUeBwrdSXwYC4R63GeN8CS6b0ni/1aQRhbQcXLNJ4xnRHvmcLRieB9BBMmw5YljNTszyPLRyZjlOB5pb/n7L3YK4sPdL0Drz33gNlu0x7mtnZJTnkrmIiJIUiFAr90pFmVrtjdiVy2Gy2r6ouC6DgvfeuoOfJ7xzgFhpVOwQHU2jg3nPP+Ux+mW+++WbIcZhxkzVeAcC8tXUI0LrKrRDMkLlSNuCQ8a6LhmkmN8hGwyrqBiAs17GQmp/LISyRGBDAs2xvaQlGzRZd7HGiOztYkzzr6ynY58yNpS7NBEUNZOmnED0/AmishmFaSzCs8XOPREM29lstmS0B+rEbsBhgtar/pSZrG8GXjes2SLqsrgCo7lriTokda8nuxDJDFmiIMT4Bgzq0SWViwcZh6W2jIev6cF1r5MMWGYwEOQ25DQ+HyLBRTsdBEIw/5tdEgl2lTaqY2VMjSg0kEx9KGUig1c5prDc2Ld+vY0/zzOvqSdOEoqM+GxvtBmxWV4kAgmBEFpBNUmQSyfDtgQFejXNgCaaMWQ16KwdWewcONQyTbUoJfZ26QTwB1zknW7tOUDUaQuJ2RRU8cL1btrNIqV8VTE/ZHksr6syaTKChFtnFkaFerlmeTY7P4wAi7fHwHpn1H/j8s+zGaG84M0tLlo5YUuPzUaLCGPSie9uEk7+D7urrKdm0NACyK7P2FemCcrR9yk8B2neQfSDgPAB87oOB++B+D42ungZ7VmfumARMNQuxDVYWljJboiLhlCCqe+QX2c5hC42rYAf3EDA3oCvHeZv6AssOLEDKS1ApHcbhUl44lYXOZYBf6U05sJpYi4VzGkGSIZP7L//5SnxybSBWvL8UzLsOYI3Xxf1dArsX1w/QK/1XKbD6vmsWQFccVyXPcXEhrxWAakRt+bg4MnmA+D8Aia8+e9zbFTD2KhhRjMXV15Y6/HGNnHl5FVh9FzBd+v4LYDp3tq5+ZoxHDvJd/wxpJtJnJ6XENObaTnVFrT5AK31njZJeGjHqEGNfMpIG8C/wJXTwBFiD2xx7NE2c8jZpEv8twGqO01y8Pt6Xr4/8DiNZGM65ovrcr+fKBUha8nDa5FJAyNcWTaYKFlfCkxPwXoxZcZ/FWvLapayvQt7G16cGpFdAV+UU8nkoWE6lLLFiHsIvUt/WCg2Zqowxp1NePnqYjQOuntgIBZvUj3RLB3buhx++Apx8jTYYCSB8AhubmGx6iW6jjnc9ept3H3wKKIXzj9/UwAsfff175I1WsuF+qiDw5fT1tK0pcEgDbGJ3hcoag/JBOkr30O3cphI/Pn2WfUTpf4tMS/yBFYBVNd4ePrwTAeJKlOwncNtGCpZ96k8baNRjw9UMt4mpTRzVJz8kUW2iUrtpGakJ9y0SycrP+J6kRypbsCH7T//pd3F/Skxt0LRQ3+E1Ej/648YAfQM9QUAwgezvP/vss2C12m3a4HQF4oGMUJsYWdI4CbAheCoLx6YlHchb+WV5pkk3fW0BOYEsGUMyGd0LMiYFfwUxZFAaE8g0TI1BYnWG32PS1/Uky0ufX59X8MLxrsVHtdpMHzEYZvjRVkmY9PfM0sdaozJLrbxOfNx1tAYFUWXYLi6tR5JQ3ytktQjy1N1TBqxejTn8QH3Sdphpa4zlsZJRNvyhyU9j61D28NNfcU6QBKVsNqXO3gZNr9qDREZ9h7HPX6xtSFyvKECPRZQknaKFXiSr93cppwcwtJrnRGBp6hk2ZS/kl26QQFzmLJ6enAp9/l4SAMvLC1SnWaZpM0/8bHogbG2vR/LSebB7chPPewTpQxtjwmGThKoAh7rCI8NjzBVn/CKgKQzV+w/uBEHgydNH+BaD6BTPZ03EQJ7D+rYjSDMJ5o6/mAxJpj5kxtZX6RgNqOs8V1bWM/ZUoTHvaubaX8DzspV1qyxBPQnsydfT+AGAqW3d1qkSaGbZp5//ivsZzv70p29JmCaWog2NLOF1vmZgnnbC3v74s1+En7UwM55NPHtEKfhy1lSDb0UPjXbikjfEOPVW4gT7FGADMKeGpO3MJr5+3VDWRpK1rG6ARmcydGXja8mcGJlNaU5ScjUxUEvPiNI5vzxf0toozv+L1xhsv2c9BGQZIJafazWjPxPvsRbCf8A/NDn3hph2k47c2+hEn+wshxRAa+1JtjH7Y3a8PZ/VwqRvBWDsgESkP7JLFZbPH7ERerWVrOFKEkYVtUosYd/A+XaP0NzvG4ZIgr+GTw4lIF63cwjQA3vf2EFgN5rzXvP1PnD16vkaybLcp/jJpWT8AcqY5ZAooVkIQBc/VWDDBlZq6EpUECyy74o27sfH3yO99xzN/cXsGLCnAd+821Jv5vEI/1Z7KLHICjtlY2Q+9mEf/Bx91dCyzKVkZLUbj8naF5S7d//DbBjw/pR18RpwcuTGbc4EYxDIFviv66vLUQ2rRrSAoo2nCl3MVTrcO2+SuNyDNrGSSCVOYVm1RCzjUj/T0n6rQo3/tiBw7MC4db+8IRnrGAjG9PX24e9vR2M3S40lGcjwFDvQvxd7cNk4vgKUlt+rIS2LdQspGM8L/Qsr8Ez+pUSUch6enyZbUzLTrws/I0Cit79KgVX/GM2rogI5SWNEubSs1eiXkwhhAqtWAQtkusydE4FV/yZmI0v3S+QTIpnG36enkVaLc9DPN1EHIA4LeGSIqgFipy0YyMEt51wwFhVDiUaG+FcCzMesGZNCvttzx6cyYWcSMPoM4Ccm+2tlXyJumbDzTE9d7AEDeY24h+d50ldNBD9L3I23ozeNPUyia7wAnjIPORlQUo0eiQ3V7fbuvHMfXlecKzXEdczUULW5NTGwvTNYE9EAzJ4rxI7Ku9h/x7NRHMG15rmiPdcVDQkkzthobI6tWCcWXF7aBVilApO4yLhMMqHEmZu3+8F+GlmPCegXxFer2QSO2q/iKbXYdnGjSv7dxxdaB1upgAQXDaw4D8TgnvzwHYSY8WD7mvwziV2DfTZh6v1738aGJvMuklr4FJ65rkHP6zoSFOIUxte7yvAwBlH1zfv1RTyPPPcFliUFuS58boFor6FGqwlRr98okxXA2DPCNWET06iuNVHJKEfCGfB2lWbOanknO+4rdW6TX2rFRyxMz20H1kWeg6vaoir+1gA5S1LiCLqvEgqhZ/IWfDGxSeJy7ZLMdAmVEiutklDPPTVGh4xpBSvPrG7xBZirjJbV/GF/cEjt36Ef8OnHg+c6cTpAgmEi+YKqMg792Q8TlDmQzYgTGSKuHFI6kAbvajumEISLS0NmckW03RwG/WtM0BoZJv1ur+9A2tTAfwVcJEZURRYBhhzMSbUYnWCNpZPhQa6xc3H733bt6gLM0wnTCpi5kVXpw8mwMpvQxMIys6OjtQOqnozZRgCpIWAdGhtmF2LsQydzT3HcaGaUjJsG043sGOg4RkkGz+NmN8hyIXax2NWsjDJd3rtjR0I7mQVCLjCdi4rzOYIpZkfC4cQRroXJKagWqLwAtKV4URpuqTqLC0AkmugYoLi47MBq+TGL2qxPZ6d6YWqfJnasLDi7auuFmz2QZu7v2iiZa0RzMWlkpQZJZogjc0BmtBagSvA49GviudycALqU1rrZ3QRLHAR2KI9ObblgtywCS7pkTGiABZw2mOe0IdFQAdAzuNAp9lARp3ZRhn4ZIK0BywasjsSakV2Mw4yzbkZwh3k6ZRO7zvoAVQYGzHQjwA/4u8HBuxYNgWRduGkt509MSTMlJgN2KDuwC+7Nm2ifwVhZBsT785ePAKjmANnICuH42blQloVG0LXlxhobG47mQ0oXbKFBYinWMoerWigyLA/JEKoz4uEmM0ID9tHHn4bBWuMw/eKLLwGtFhh3X6Nmscxp9D6CzZ1KLxMA7+HEmuLb8v6UyaFhEPvQJl4ynXXiBOQEnqPETx0yDvBY91E+kGef+ddxi4w4zy6jJsBV17VAFobC4FsmdbDBBD/NikZm0oCMzq2KMLP3NB/ql6ozc4Bj3SCQyTo1o5dEnvuipFDA1vn8/vtnBJVbsd+bcZbX1mS7nJBdq2Ps+8IZUnfEsf74k/sROFpib5ZrEYbEJmuqgj3QwryZAePP2VffviQzBdvFEggO9SrsxBAC500EXqd0LBTUiMCVB5GlTYVRyAv81V99xJgfhw7d7AysDPaNZVEyRs2O7QOIC5oqJmG26eZNpR3ItOJYKd9h+ecJgdsBTqolNq6nIz5Am6WVPlVrFScr6bOYQAnrHsLrPawZr7zOdcxwtgLom2SxA/PC/FaMb1MrrHK01irY/5ZK6PxvbqhFSyDLwdcFcH3G83kvJoQMbHtY+x5UliXJtjYAUVdVpuwmQbbNU9opnZDBpF20yVklTA3vwbKQGsoe3W/T6JQu0gRMLcAG9HReTyt7cBgg+8zrFcqTBK4bKNfTAT0KaRDtyu3bwyFz8OrF69ASGkLkO7S4GRLZ8jYNWVtjrcAyNetqgkhivAywTgBWG5H5uf0DsFJIQGxZIgVLdX2DPQJDobkx6QML2FdVwdYhQzvL/mlorYC9O8xrZWVhBzlXumgIs3sKA/akNRu89dcwWIf5GbkQ5vRUhmpk40zgpPKRUmbF22WAlwGS7IropnrheZaAmHnwnU7x9B5ByhSkJUc1BVp5kJ67r4nvkgNUsXJKX/v2z4nRF17w5fV0jkv8YO1/US5dCqxeByimS6Ws+QWY9lYQVMgNXIJoObUmv7EUfF4+W/r5XYHUdYFmAYiWjv+17J+SIKBg+gdD9C8AdQvQr3jm991r8bfi/kqGuHS040xOzc6cRm20Gu6AWGqByZIJ5+84W198nY0M9EWidmGBYLCRpArrT75l8NNNfITenuOXs0LzsbwYm3zdxT0Vd5EHrsUauAiULpIF+eoK/yhdP1VBXCd5kQJ9/1aqf+rrC2ZFYrimNSdTwa+omrCpl2cQZ1gpIFoAqDINvYZ2qpAeKN4bLEDvR1A6B9yL50jdklMAWCR4HWO/ZDA5xkrTRBMTG5ZsE5jArKs6hxUBS38TQGIL+2FZaW3e4FF7blJyQ18P4HJ47FYk5zyTvbS6rOMvvqXMdJmS977skw8fou8lc2gnGnPMzk0H+DM6Nhr2XeDRZdhGOV1XZ3/2/aMn2a9/82skU+qzr7/9KoKz27dvZIMAUaZzVpbngy3q2a1tVldvjmtatm2ZvefO85dTkZTdWKVqBp/Fqg0bOBkoGrDZfEpQztJPg0PL9LX3Np8KOS7mxmYmv/71f8j+4R/+n+wZjCCZN0r0VOAH2h3ZQH1wEN1Jrqfm+BrgqjJF+leOeSfAm3r0v//9HxljGYQGGJ2xjp48ehTsUeMAS/+VrlKHW//aOTeYFPSVOdTEmWeQGN3h8S+imWpo11rySIWBQWTIgOkjQRggqPbaLi+Two6dALHkAgNbg8/YJ9j5kFhiPQqW+5t2JH2UgjKxL+ReZmPUKOmlLFCfUhID/lUbYJuVarKMy4gDmgFK2gHuOvtuoEFZR3LuBhUv7dHYI69RjM98F1hWSAG8D0xz1SoHUK5MEQ9n0s1n8BCsxIackqT+4fsvOF+nQ8vuFA3R40MSmSQWKytPsp8B1gs2f4Pe6BZn6TB+TivVJzNTr5G5eBl+RR3vO8ZvMBms3ugGPpYiovpwgtrqN27iE1ezFm6M3WC8utkLlgYjfUa8dsZ5vkPjt7XV+ZAPagYInX09Hwlqy5Rdq0uwzSy17gRIHR0dCqbeEhJDFfYeILDv6OiJPSHpwMaTzo8sQu3C6AhsKeby5cuJrB+5rDflsLxhXHX23QUcv82aOKXk83vK2ZEdCjB3K8aog33VP3ILdjFN22gIC+oMWxNSAc2+qvHjzkkSd7KmD/ET9A/1S/VzJVmgBZBtncIOrBmEucqebb+JCgTrmLLoEGARRNUdCLDEOUnElvfN99XE3bvOrMJMv/1voGHh+0T1RwCrDlNqZOZCDYAR23awh6bqIeAda+AMSYDTXaS6pp9m+6tTWfU59qMeX4dqL3VmlxaWsKOSlWRB6xOieYk0RkVdS7YNyeW8GpYuSb1d4pKa+lbG/yaa80gr2IC2CmAD7Xk4Z5GICE/kHWfrvwVYvboPSgHWi/dzr4JoQgtnVsgJQBBz7mLDy5hbUHJYq7uMlYSqjGbSsHY5MRcoS16aJ1kEwO+E9QMoap+MWST7tGOzFiB/aWtOSfzssBYFn8tCptAu3fbESBVggqrGrFaPdGLfPrj3AN+7nbh0L3tEs8BeNJqVTKiHaW0sVQG+YdNYE0hWAHz37bchb6Xb5Fm0AovfPeZnH7NGNWKplJyxV1oOvyAqeC3hJ9Gg/dkBBJ1mD2uf7a7uPcpK74axLWlrG1BUvUhXpkSnBuy1CScrMl0/AoGW3xtXh0XBLxLPaKKq03UsqLrB2SZBpbJSOwnOILAqkHQFWA3fIgdrw8bqH+b/+t+e4QGsWlLttsF2i88IHBt7FFqqAquy1o0ZjTUd6wBdlWjkdWJEX/zxj6H1ra3wLPBWBBKVy9lnHsWVxoYHqZ5Dr5X3GCsvUJouG1RwVDtyhK8la9W9a9PtOIdJMnh9n0VJMxtFq6cpsUNtaJMO+jeFJFHy8ezZI1uShIYkK85Z430Th46xoLsSDOJUETrkldlFZbKkpxydC7wuEQDBVxjjpEGefP/QAWWAjdMdBwFiQd+YM4Bn4/6kE6y9pLoUG3vM75QsFIjz2/mw4VF1VfIlZXKurNh3I8kNOsY9JLy6qRrs6FDDPDHAJSEcEDRvg8sYQ0p2lKxjRfGbMkg1YCjbZLnKiEXFK1oAO5tZQ9NTE5xJxGDsxVNsvftSspBNWtVb92xepsJ3CWkgGcImYVNjSRu8p4aT2vA9sJBVYnmrQcVgxFIcJ30ek7jGVmJOjnk0lgf/EZsSY9P/UYrPJsxKfJh4EQcTO/Fssdm30h76LgK4O2B8a+AF6nmnJJl2Xr/X9ciZGyCsPneKbSK9pvEXUAsQHpxBGQBwM/vKDAzYAG0n5G6a+b2V8SaLtdUS9JxTgdWQq+SMdr5toCX50XW3z3mk3xRNXEOfOBF69vclNOJzDw/WnUfpP05clP/nOj/qb0aZT8FezTuCqjsZN83NRsmyDWr8VwdOgAtgtY5MsWUxItzqWlgGrEZPHBCMSehPyAaLhisYQXUNDJ9xUOxeara6CTak+h7bZJ+3oD2rvyq4UDTZSukKGXsyMhPDL1gPGBib1th1W8aXekyyLzcoW7Y8S0Avyl3VQuL3gmSChTaZUdMigDqCJzUYBQpqcRBbMSiCvd7nCQvRbt/quwRzVWmAKOkFWCWDlBpL2K20PRxUwSZR/eimlxvr1BiJzAKHp59h4GapjhlOszYVZBnPyTzqY9q0SmFttSs0eA1kCly8NjCyu6Ti30XHNMu/BWjNklnG4xgJeKg1MkATHDd26EaSqUhMZLLBHOQtdig9RlOSZ0pNBNigsD0EzhW+V+NK8FltDYHdpB2rQH49DhJlaZHpgm0ZG8NyfAAjxkh5CDMbqYlWBToss6GFVWNHdP4nK1gj6Dozk+KaEGx08x6oG8TGVeNOZnAvTmYFB9WRAsvcj2xlS763KHsLqQU+w/WS2LOAzBgYmzdUMZYry5uAbXTfBGQ7O5Xp2JDdoizKw0tjuADjxNIND0AFjaspk9KhkZ1ULQhOFstyC8E5GdIaGBmQ22hKtbWjhYPTa+b1MVpfgl0+t0Y3BaWp9DKBHblIeCRWPJCzADYF6swAulFdy7I7QkSfNwTz2LIPafiOouvDrGXOsDNTo3aI+1Yg27mIz4p9lsBdx+dETVkWlAmCWrNxvN+Dy0OyzqRGBELsB+7L57PUoJEsUjSMY537mkYkO2Q3S9n3sJuEaSE4WEFn0nrKlJxfSwBb22qzBw8GYEXWctCuwlpUX6Y5+/yz0RAzF8Dc2SGziN3bIumhRVLvuKNrIPvvv/8qe/J8KhjlAllS6wdhdvRysMhmUp/Kw0Cx6Ur0XtfW0DUGLB8dQcdrCOcaFrgHu2wW1+zqqgbQcfPQsxkT2ThKSy1d7wEs7iRJ47758ceXaIORReV1DYCA9QS4eyQ9zNo5B2ZWtXtmt7SNAqkmDLp7umCqtseYP6fU030tCOv8aQe2sTu+rqOLDClgtZpPLejQWr4/O0s53zJi+xjiHmxeT68sBZNJMG6wRXZHNWGkjfRgc05HYZ3cpAzfw2cKDWg1YjzIZOMP9qLhA4Cr2P0ya76eZlEe6gZkL17NRFB9/8GNyNRqJ+yYOfN6jcYasLQYq4cffYQTShCDFMT8wlR2+9ZIrE81oc3e7+Mw1lAC3UQprRI4OmM6APPz2+wDyk3JRusceX33vxpE7lNB01TNQGdMdG10VO3G6r3LfDk8hM1yimYRe+z13CrB2TkJCwImOv5ub51ly+tHBGH3strmYUrf/Cb4y1qy/TOCVeMWuwCrg4l9kiES0tcB3uhIpiY6pUDfBWvR7KZso3DEErRVOKbFf5cGFEVZXwEWlb6nlBWQmLEe75cAbwGXBmBWOLvCWSUoalwvgvMCmtW3S4xS/1QKrL4rUCyg7oEmAAAgAElEQVQFGcNxvgKspr8LoOV3bMBX3EMEYOmrlNn5lwKr6REvR6R0TEsBwKuflZK2pbDyxe1c+0PpnL41F/lnB8Cnw5X/dynAfvU+0mv8LoD2NBaucX8fpeqMVUh+EDhXwbje21rhbO3lzGjFXpJssgRTQMV3GNSHzmQBrF4+QnHfpeMS430FVC1dj5F9z0HKuNMAY9+WSiidp8sAKwGwIXkT2fXru6LHfXJd/ZQCsC5ee3W9XzS9ugK6xngV18/PpwJA9ZpFZ/uC/Vqsk8qogqmIBLy+leCkjfyOYGasEpS9Qo+yHP+kuuKUUurHWNUDWHec89hFG0q2ESgbWHb3D2eLKxvZ//5//J+R0PvTn/5E4DZNk+31aM7Y2YqN7GvLfoau3fi4Cbi5AP1k3I3CwL979w4VDJMRDApumgi+dfNe9l//8b8FeNdMsN/CuXfr7g2SaIvh/+knWAa5BQhpE6KbN4dCWun7774KBmJzM8wrzsepqRXWEEmt8dlIMOpbDQCCrqH1l0pAMypHBsP2qzfqZveM9zxx7RmgGUD8T3/7W842SvzxM5SBMojfBpRN53fqKn0DvVSrOl68eEUAYKk92qToVMrEUNfy6Y/POCdaAGEHYl0Ier5GhsVzzoS0gYWBkOwrA/oBwAgZq/4+tFK5N+19NHggwDAI95wxkWqC3aS9cjpD6BHLRBE4lWGrlopNu/TxDwRVea8+R2owSiCNr2sw5nMpVaMfZTXWhPp4VHZYIdPdwxmD5Nfk1GwwuRoBms5YP//+3/06QEoB6ecvXmSjt+9mN+4+zFp7R9GhROfuSICSHgIkPxIzP329CzjNLcFPzoXifWE/jDlk1kBQ0M+zVND7lWSicrHrd211huB/KxugQcby3EQ2O/kcPXrKuGErGlK/CfCIpmlcR59Kv8L5GH8xEXruzSQFdgEXR8ZGmHd8dMt/o4GHQLd+qc0e0+cHuMA5btzhgRFEGGWMOGfLSbgaPNtfwaYja6sLrCd8DFlKXEdt/V4S4ILk6vnKKrYJmn5aI0lvfdIRgF9jASUfTqgi8jMkF3zwwS30g/EP8FObqOLaO3IvM9f9H+D39ZK0eJWtsA+r1fDHF/b+bt25DxBZk03BoF2lLPsM0KqD4LaJez1lvJrxw1uNuYhlZLipJ7tOsB+Ng2FrntWig/mmnaz6SFbfeROfoIthAeCxyi4HV10XIQtmwi4/V66eE1crGIoz47oD590AZAJW3xTVH5FUM7GkTEMoTkFEUt5hGxDxBRVea7AyiXt4NtSgs5kX32e7AKvN1WdZG36prFb3hExJe3r4zHX4VVbS1RDT2JRqAUCjBv3bOtj5RwLtNWgTMtbkpiGfnKExfD+rQodW+SR1VlPE8Zd+pSRynORXzvMYizyOCU8nkmkww5irE+ZKQHSfmP0N60Sd7EPYyoesKUtujfMtq1dvTkzgjSX3gO6W6j59+jTid5PzAlnL7GeBLUlFEgGsxZunii0YwJw1YhZ2f5d05bmihJr9NgSqlA0ZBBBswcdUa9Ky6ApsYSdl0kMkBELrFLacbH1lqCQoybh/Y+8QPtMzcer1ZDyLCVUrawVWBTz14fVzU/Mh919VaFm3gjcIvLykDN4yYxvxGd8qgRJgE+vRxr/GPcZxgqqyVrXjMvtM9gvYpgSm61d5RZMbHQEU22dFUFWwyfiiupb4hTjI+DSasZYAq4V98/dFo/CYt5Ikg/MmMCxBLiQOAkQk1gv961Sxp9Sh8lyWkksOK16jnVffVnDYNfLD94+Jo55CZFoibqKBF3Pis2/z8zFEDTEUCSQmcCSkhMQhxBbn22sa+x6DZ+iTG0fsAXR7DivVGI2guR8JSGJDVgvJKpQFa1LV33cyRqGVztnleEpa89nbWEs2K2tSGx9bkzRQTZgr02bi0GridH1hZ6XYJNGJRZiw9FwVI4uzj/ESkzK2cS5Ts0arOnKfjB+MtQXanPMgOXFNpQglCRrnu7g85wQ7qwDi1cIOewFAvgKp6LVNnTbFP1KSXzLTEI2Ge+in0tUtXuD9Qga0aTlnps3FI4ljRYP4m5KCJCBB5GCtIwtpfxErgvkEY1HBY+U6rcIUx7L6xurHYNsyX8679l4fyp4hNmW2x41zoTTgLmfCARjNHiBnkO2sLOR6oSmLvXKsUiVSYnKmCm7k7cDYZLcKovuaJrAEKyPdV1a3iNvoMxvbhoQN4yo+F3KUEHtMriqPEKBqZM7cI4k1HGQI5bFCrK0AV5Ub5Gd1gthHfeiVDyAD0NcHWY+fN8EBNpGgSaTOxMb2SyBVHNM9LRNc4NiYWuxMrMbkc/R5CrKcti9JKgkEl1NR47yW3brRcu6ilYar8fCw1tlxQ8nUtKFS0t8wO67uBn9T846FeGrZK4t/myY2sg8dfMFV2Yei5hquAwbdch2dOxdVALZ8jqW9lkYIXh2TyRXRd0E7wDqTOnitZM0L6rWMUp1FD2+BxASm2v0vaTw5MAoR6zzaDCBEZBmgrs6e0F0pB8FXC2KFsuB1wE4BMinYit8LONjMyhIqJ19QwM7VAuGyam0g0A4QohPiorSkRZDV8XIuNE42mFqh9EpjKHPWkpw2su2K+86iS/iazuzbLG51LV0EZgVkBTfAJq0gA6EDhD0PhN4yMeUM3CQbOOx7bB6BVcsVhskK20xnG2c1wEDuQ8PnmMmEM1BQo1SxZLvceshYbmbGWz0kF4+6Jxq7Qw76ZkASGy9YquRGMGsmC8BSfedTVqjj7jh1MpYD/YPROd1GBx4sOr9qVxp4CPIJvDUBwHng7LA21skUCmILbAkWbVMK7uaMMtwokdeRJqPE/HUjQG0G3TIYM386REnOwfLuZQCWDXQbNbyUWZFNcE16iBUsmGi4gKMaQuKRodXZtOxdY+fBb9f69mCi9CLGbed6y6IFz2SstsI+lmHhe81OqpXTzLiMjPaFU6nwsjIOGki7n1eTEW6jIUIZa0tWxe//8CVO/RQBBswbfRFBHcsWeEadIo1JyEHwVzVXlNZIXeyStk80jmMtBxDK+pVVKHicMpGuM4xvlPUk1kVisqkF4nikDGOU3QfzyKyihpa5iPkE9DZQwajfQtdHlueTx0/igHFNy8A0CyYq5WsMdNth08ZBwK+PuI+5udfc1x77pY6DlrIznBYZlyvLgv8Yehqh6RQ2NlczZp0wJADdue4a5YgbjI8l7HYtbmulbJ/1UJS02O1xg4SHGkhzixvZwvI284zTFY6k4u80pKCpQgcanucwl9ZoUGJ5xdAAIBvXUYe0NZwW7BHBjHtA9rnl9LNzNGhgH+nM28E2OgWSWDBB5DOMyYZlbb+emsv+/OensCsHohu9bNWp2Tm6jG4E+9RmWSYDPGTVSZXlrJOgGLnOigGxgahMGw/uY362TIO4Jw5ryAY041LwnXvhgNeZ8QB9+Xw5gqXmpsrsb377OSX7g+z3HQLd2WDa72LPnLtobIFttEP0vXu3YaFoV2ZxMqdDzsSDuBPA2+ZS2tQFSvz3OZgVPReYNShrhtUqa1XSsyWyAv4ri/swWACJsI12F21DauSjT29hJ+coP7FMiXJNNH1M7ijRYefq7u4WnnUH8PwhNjPLvvvuZRxwLTB1ZQGYrVZSQPkID9o5mlmsIWRvx99+AHJZsAaEBm3r2zSpgeFSCQhcDkCVwZhvsIsltr8K5+ANYERlDUH8YSX79BwZgE8p6eynxA0mGPdyavkGWjl2VmX1o6fj/vppwHwdsGriogA/r4KrpSw/D9sELrkJEzB13evfAmEDDM21S684u9cGbVodweD8j+laJVqAukUBuuavMJDLAdzid8UzXjJWr5aHpYsbCBSNJgtnOv5QAqxeB4yW3ncp8HwdKF0KHpaOV+k8FNcr/q6Hch2w+j5gt/Ta14G2pX9/H7Aajx9gfA6sFrhzPtcx6uqBRSYc3Sq6fUOBjEaCPd2D0bV6x2y6LC/2gmV5gv36Vqlg7W1dx6tjdnHv6UbSdJQEs9FWLEDxVK3ggVAwSSM4Cgr9ZWIg/CabSkWiNZXGFaDnVUA6BVfp81IT0reZqn5ulNblrJECfCg0VYvrl35OIa3hsxRz4N8Ldm1xD+GAx1GthhVnK/ZW7S+TqSPDlClT5rw48ypbWwD429sAhPiO1+9h95X9IdmEje3sHeC8ICDEzhtE37ptif4RjUeeB1vqDWfWiZ24Kc1Wx88mEtuWgQIQ7al9BqBThyySTFTZB4J6BkJWP1WRhJ0ggbiBfbciqAE/qxfmnxVLOtnrNNbSX9OHNXAWQLgx2hMNGq16aG+HnVPXARPqJXa3keTbZDBrdN77ALJWqVDQXvolg9QA0bJ/x6oKgNGgO/xa7Lc+qYGqzNUeEno+h+vykGdYQWZHn0y979SoojbKE7dg0RqgdNMBW7DUzw62TR4UukYkLOwSpDqf3rM+tMQIXytz9ZOPP4OR+yTOIfMM+uqyl6Lsn/1gN2zBBoON6MdAamEUINBSVn36NUpoDXRDJkxtfEkcnCuCsQZC+vqOtQQKK6o8l0y+61cK6q3CvDWIWuM8tNJMX10/0ptpxHdHhDu7C5Daia6n9zYFa6oBCYFG2JvNXcNZS9cNkm9I5ZC88zwpysKv7rG37Jt2MgeMSvfVpS3CDljJR6xwBoCi/1VFYBV9J2z+yDNYPdLeSoNVEorlp3vZ7Pjj7MXT72i4YwXaLkEx8guOO3tXJpgAtV+SSPSJ9Ivr2AcyaWQ2O28N+L3RYMwEj4Er61BQ1fViw6vYV1zDMlzn0uZm9k+wqahrQ2m2ACrUp+Qz9YNOAD06iG+s2NJXmJgYD7/DrtOCQOr7ivN88MHdYAjJQDPJZNyh/+85L4g7jwzT0OgYesId2eQMYBQSQC0t3cgNkRx59iMBLsxbkgc3b93GZynPxl/PpoQ66/g5fz9l7wzAiu3CDz8mCa0MQDs+i2xPbe4mcY0hdRWMzayuO6tsoxKm90F2WgmYxdyWw+DE1YXg4aqyeoCgHttSHYQe35l88WI+r4LqpWd6kbgsXRPv/Vl/PH0C61LWKjZTf92gm5/r7HVwto+e6A+Aq89hppZncFriHNlensl212ay5hqan9KodYNKOefcklrjtQb1JZXIE/gyFrdDtw1lkV5oJiZ7gw+8SgJ/kWR6NQSH5s7BrHPwXlbVBLBaRvWo2WfZ3uGHXA+vJjAi+RfxU/hGEUKl4yhPPKZEWcHmK16fzsVy/R0Z1PiLkh+83z1K4neJVZfQE/ZnY/+Q/bA83lhHG87cNuAbnjH/jx7LnD8C/IDRTIymHd4h3vIzJTgJ7L2efBUVnNHTAXuoTKDgSfRwiUQR2AD3fErs10NFQh/SVDJU55AIk7F66869YH8uAgAK9i3OL9DR/ot07hGHSdCRpSf+Mcle2KI6TMkvNZD1+12L+rUmuKwIFPy0FNokgz6UsZu6oMaQNsUR/DXp5rWNpZXqUGbPBFIwHAWDlWazhN1KPHU5AZa0t8ZfqRrTClwbs6ZKW89igS0bvWbMccgB6HNcAcAjQWR1Y36Gx1mc+6OFn5FIPklqzmBP4Mv7D4lD4h2bQHt+eN4kxqrgKz1BsPkSZYKZSSxrgy2bcPl+MRnjT2XkjgXV+ba3jAxlYwrxI+1bq31n1Dfn7AiWa2hUMgc2fWIMxFW8XmqqaZyEBjT4g7+LpCLnsj5FB/cxNDQUYKtJx21iMN9vw2tBaSVvmrChJotW0fMumrI71iYDk55qkggSOFRvWmxE7Me5Nk6vDDuLBE00WLdMP/lFAQprePhKdiP5aknuxspkJQTt2eOZZaJb8JCzksmR3BciSEFbrY4Ky7k5epJA2iJUjbNK8La/H5mWgTb2hZWJ7rejkIzZ53xvrAff4nwUUK4EG1Djs5pzogoG6xZV1GvgTivic1YrY1M8b3uxs2JYVjUoManfVTQOS7qiJEM4w2zKZdNDyXSS2NR1FdgXSxNwFCcSt3IfuR4i+aPGeeityuxuDKDZ95g49Wz3rGz1PDMGpLpYEmMze8uxiR5EAriMlXKeNqK2OrmQojyQqS/9K6qcjPXyaq2cYRz2Vzukzxuv1NcReKa5H3hGZzSucj9xXoM/Cm/EvfPfzpsJbLFKMUPJrmI54oUSzQTwTfgrR6Uvpk9mo2hjaxNB7awziYz6OGW//c2DRJPxJmSj5g8n0GdDpYTmp+xJfb3U9VyIW81Lbl7G6CbdoWWNmeH3w2Vw1nl4Y0hCMcvubnwLuEa3OXVLuU4FDAQ1ImWZ6WSdMtEuQg2kTCnBwnSjOkRxh/nDuzjVkEz6DR5kAraOrVmIXR5a50QkW6c3aZXiBFDOrV6oQsF+6zSazbh1+1aIsQsKmImYoZRYzSCNZqK9m3lUFxXWhBqLTISlt2obKmmggVhASH+ebzecC/sOxrunuy/mdIGSDtkDy+gemdUXwBX88znTYpaBbKm5umyJKVutcC7j6BhrK/1vSwnGRkdjkRwAIJnpljLtQeCXizIkGAgaHIMUyGiYzYpZ3q+QeRmGYSP0Wc2oCYI2wbCQZeG9RIc6shH7HG7KKBgsqgsWAB5zLvNBo+vYhm6qhwCvl3GgMfF6gpE+g2zlyeklnDQy6ZSnqBsbMkQF6OD6Ce2hJCAtqKqGbgvzHgLIbE51NAXt58lcvmZezKLIVEhaZPxdkD9kFpSXsFMf987z243ejS/rVaat2aBKBN37OVj7Ye8KnsnCeI1+5SIlKRoFmRQdAEsehGbtF2gOICvYcv27dOLVILkV1miQYTlGLcze4aGxEOrX0f/+h2fZF3/6gfWDVpD3Gbo7yQgI7oUuXk6Plz2qfou/09gZzFnGZ0c8s2pLS5RncQgEBZ/XavBDyyM6EhIcyFoVMFWrGAC8ta2eQIZO8XatZ5620WbSCXBOgnrv4Y2B2yfY6umBZWXghbHw/Y5bHQehAK8dAWWZKL9w/wEdSHHsNXjHHFLTlBfOUUbu2KhRI7C5A7N4dlbneyPsQwPNQWrQyLI5Qj1SAjZcMiFhyYLaQ81obdpY6nD/LDrJ2vBgj2vsMlerJBHmkew4AMQ8Y9zKY54x0mS0+rkfdTiVrpAhJCh5TjDbDWPY5mehT4yBO2L/G/wJbKgxE+UUYXzNyhJYY8CH6G4vyBvJDFLZNZTBG9A++v4l64Kgmf1iU7zX6PHaLk27Fd0IuWbIgrAGZK7paJltC5kFSw0AFtVE0pwK9nowGfwbdJsV64Ut1cdz6FwtzCd5DZNeNoqzRE79l2GCcnXElC9YQVduHduqURTk7IQZ2w5D/IDrTjEPggKu1aRxiLYZGUyZ7LK/rRo4x9kyaHYtVMs4JjFWTQm/yQ+1mk1+zUytZ4++kxFkEgYWBc/jAdFMM7JTWHm1OPo6XbKsXK9d3MfQIDp2ODwDzL9B2qNHLwNgVbzfUgi7BJukGOR1dUQPBtoTr2A30/isj4zhKDqyJmUaGtg3u3RMXgeoPgdsrWrLalvIzA7dQlsOVhNrw8Iyyz83acq2ATu6rXeM8ceBZS+fyAgxkAzsH9aAGpdRqv82iFUAUkVQXARX7yr3LAWCLgHCxHzVCb3Kfgl3NAfivJPi5wJYDeMcscq7OSMFGPw2sHoJrl0FOqP7cZwNibV48YwFgHfxUY5F8fnph9LgMkkBFA9wPZPrfcDmVYC5eNZS4LB0vEp/Xwq+BmBoCVXOpiiu47/vCnLfdd3S+U+PlgeNJYD49SBsvDqBE2myI9bQqUxs1TzsNAAiYKoT1OAFrycnWdcDkZ2youMNzm3k9vIMeCm4W6yDqwBzPEt853ORT8sFWGlIkld4GFz7XfpspQzm4tl0Eg0ECg3UQnKhWCuXc5UacbpeA9DLmajF2kqAa2r0GEBoLj3wFpDKa4pnCqBWI2yg5xmvh8pXwZgtnVvvpZLX6UfoXxiMvnr+BBvTS3k3ICNdpG1oM0vTn20aGW4CsLY12Ck7JbKUJFJjuYLyYLtdmtzdAjAtY870dWTGqPW3R3C/v0cJLvNYi32sJIGqf2vJupr1dns2GfThhw/C+V9eXmL6qgHpZOJxJnJGW8UgE9lkmsCq7MJB7rOSs2AL2xuJU9hY4mOem5656oJWV7fSuf4116WJJrqhMukGSOAFM5Azy5JIgzDBcUvtD9XN5hw55Gy24YZnoMlCQdY+Gpp41si0MaBtgC1kB/UdwTa+lCNwvZoY1e/bASATULW5kY03Hv/4YwBzrmRLKkP2Af8itFXtLMx/m+BNZdToXHIWfILc0ePHqRpHlqkllCY7XS/bBFuVas5bLQTI4Zqr49zvp9zTn7cBD032uq9kilpuGwAu419Un3kdqy4MLrfxGaNcEP9+l6DQ8np9OXU5gxnD81qFZllhF+xXGWjrVjDxWkFNgzr36gaSQ+ck6W588Fk2cOMj1gjB4TmM1b8YWI0dG2vJ5EbsEc8aNd3ww02ynxCcGnyHHfY1UX6uDQEcOdhgvUIkeWOpO+t46lV0hD+yQiwkEix7pEqFNeu/VllJIvFZ9eUFaK0wki3WkMtFrar1qK8NWKrOo6bCRMIm/qLzMIhmvgHuLsBPNNvhjvXxDAaj1ozx6UbHvdPGM/hA+0hsdFO508b1NvHR3IMSbfTBZ2CUbhKY6/OrcexeXsQvDrAHP13AQD10Y5BoJiZ7C+bo9BzrPKuH8f1BzMs41TzbBPCDyKfcf/CRnDQS6XvMKwAU9/748Q/BymzDp9oGMFijVPUBCeQRfLVVEukyq9RC1K9GsCyrp4lTS/+HAIcd2Qv0CLcOzrNByCyNavuhtVqGNuwh1WnlJNOVcIpmlLltL7VTpbbo7TP2rb/Ef7z7/NYPyc+GwC4FVlO0GrJ5/CBIvAVLeG15AhkkNbohzawsEJUQ9+6uZzsAq43VrBmqCPeYj2g2a58K7E6TgIUVady/e1VmFGgEa5pENhn7c54xY8xNLjUBZJ9XYZ9aB7OqlsHspBL2/UlqbiTRKUklxOoMcE+JAVmg6TexcKPqwt9op6TbXpyFuU9htap7rBiPOG+071Ytsh4kPshGFDyTFffDd1+zxraQdACIoxpAf97y+y0A2GVIPkf4gnWAHOXqz7IPtDvGSzI0beC0TCzkced7jMefPPk+5MAcX20vOF1o8DrHSdPRPhg+Mx3dsaPaiRrAuEWSBDdIwLj+Nol9XqDJLStYktLkxGSQYIwD2sAFXO9WaUkq8IzvUlMd8MXEjXqiVt1KsFBv0XW1yVqWqa5tU4IwgEN8bo/0YxKw7he3nmSZZWRMjB0FrYxdvZ7gZ6ocTmvcM0AWrtIwlmOblNKOG1NG8xyAKZsHsXWwlYJzAqspkV70Eki4Tlr3xVfhG5T+m3u1aT6dV17s3o/Yi28BVc8dk3kBcrq2ea1ngAkfpWHUzvwWGYU//uEPgfHIfJdk4hjsYYdmpl+ju6ocDrq6xJfOnSC51SHG/mJGUdXgkiOW8ayzudgUuuFiTIWvoRRIM+dYJJKIf5TzEbBuZpyUtXHsjIsi/sIu+9+BIVkRmjdEsiLW54uxVvIopHbErVIfHBuGG9/J4nSsE9M/Nd0SY/Gs1F9JOsrpyxhbsFtmpn7aGYkjS9wFmF1ToSHLWgnSlJgZZ9aOREGYmM6ZC6VCfeCTcnAicJcd17HX956q8Id6OFOx0TR6rkJG5oxE3RuwMwEmoGgViTiHZGaaY2BPMH6emQfEt/56k7Wyz31L0hKbkbzmmFsir3TjOmCzfX5Megbwzv/5TMZ0XUgIyY4WWJUxrf8QDeg5p8O1DlatGJM9lJLevr6PhC7/LiYYfij+jed8SAVAZtpXcxlboSZ1I1VK4k+u2fAZI//lffC5xMLL4ItiBOI5jolMWI1TkM38X/jDjqMVHQlMjWRPPIr/LbktyfjJrhUvtEeKWGQT+1q80eSw/pf7Uq1aK+6nwZzURA68hjkfAGPp7WkLO6D/FrrI2g2bzZPQdh+s0RC67N/94lYAqz6UIKqdWS0vdwHJVpXJpw5CNwi3B69loC44gUZfZ9nrFkG5Jd7rgJWCYMF6s7kLTpAGZRfgZAsEXmfBgWiCpdlBwxo1fkLfk8+UZZe08QCCMChmWf1dZCoi+0Qmh4VmplMQTSdD0NQsTjSXAQDzWxTc7vQ6gQGGMPgtLZ3xXVlBaQkH+iylVgKngd4DRN3lABc46+IZlRBYoBx1cmI6SsWiQz2HggLwltebbbOs2UywmkOyr1xULjQXnuxKAbBBADyd4xoOPmnEOs9mvjZwLiyXFzJwIn2v2Zkt2HoLi3agNXujxqobWIkFG+ekoEZwNdGsZTwQIGAsvF+bdunYJAq3zXNgrQJSCUhr+Gxs5aG6i7OZjI0NbzCKIPeCaFUe6Oje2B3d0jHp1jJQY2Oph8sc+iyyRKXLG9Bo+JP2VwIS1KIVSDuToifNnYW/D4C8KZANa9cAw+ZAARTzPgFVM1Uyasyae1j7mnZYiT09NOhSYyZo61WMn5o0lDezYKXWO+cu8gR0YZx5RsfRe9Vx91vj6vg5lmc2LMDZqkQWoIMMr8zeGq79/Pmr6LZoR9ROshA90MMV73dezEquc6g6Xqlj+yiHfE8clILjdtC1YZtdWodw6Cw3nwcofPF8mjLDKbKhOL+aPObfeUlNDZIYtl15NTIpw20pWTKe4cUwliGEbobd1zOeac7QEWZPhW6r2iwylHCMHCM3dcgo5M2iNI5JkiEFQRq5MPZ5UzUDr9AAFqA1cxwyDEk3VC1l92MX7OH79+/wfHTTpFxjcmKKoGCJz5M1gWPL3lZbdTc0RdQXU8MNJ5BmC0oBDKKf4vfEK0tiTmOf6EwszC+j77JHwExTBxoYyGZXo7yaMv0KDh+ZogL7FTYssIxCFq0lRthRD3ntT39/O2XqY9m3f/w65B32KH2y+ZnrlyM4dGLUZ93D01xbV+Ddkg2Yu1y3hjG8caM3+/TTh8EY/15I1DoAACAASURBVNMXP5LB3CHQoFwIQ/p6ejEYoAprq8PjYbMMkGvA6l5pAJz0XjTMAu7aOQFsD48ukg63YUuptzNNqaLg4xml/QxV0tJlv+lYTqFxtriwFqzsJg7ANRw+gWMbUKltq1Ntx0+bWm3a5IqSJpuJddK4SuD9iL0ig1vb+NlnH0bG04zjNvvD5lmC5q6naPCB47Epw9rxA5QW2FQ7x6ydemr7+2/oEjlFUogSKBMxsd+xq6E1uJHduT2affThnSj9m52ZCnZLgAYmtUiWlJEck228Scl+L8yxTro1r6/TUFDmmSKpBA59vQjsn1pWQQdt9mVdPZul/ASGzAM0w9Boqx3JxmeRLNhjjxIAt/aM0KChPdvFyThifSSmYWocpX5eolGEW83aSnqYhrspsE0BUAE6FuBQweIsgMCUuU8s0avMFY/04nel7M/UgOgSuC0FBq9jv5Re58IDe88PBduo9H3h7HqP6ZfhgAXYV3LfhZN8tayx9KNK768UjPU1xftKy+avArlXnyVcSgE3HZgcMC4NPH8SpAZgmFz9+IqfU3Bm8JlAQ/W+cnC3AMfDMbp0YC/eXgKWXgekvwtcvTr8Pw2Wc5Zx1EXklQKRNEwdRuNu4iFSN9oQ2z+Scb/C+qdbNWc/25+1JcCQKgvCvxE45jue9xrwOOZeX8dPuIyD0tjmVQ/FvBllpqWQxuXqMxRAqJ8n2FW6PkrHpdgnnuNFM8Tr1nSpPmvpGolRKHmW4r3xnI5e8o4vgNjrwWyTIUHrj8oJ/T71+MrUhqSqph2fc2dtIfvzv/4LyTl08penQn9RYHNsdBS7ORJVMeX4dp7X8wvTAdTK/gtOg0QBzr8Pbt/mrId5il/YDVO0SVsLuCVbZdfuuLz4w4/u0cDyJiDPk0hujgyPZo9/eEXVAkw5GS2WpjHpbbzXuR8k2BmgedQWf/d8UR/ThN3q8hysxHTmWxq2vCTrQfaolQMk2gh8ZKcaGNrgUHaN+m9Rbsh9K1EUgUuur+74G7z2DwCWcP7L/i/K32TZHOLvLsEKdPyV5/Ia6rO7p6ICCV/OhPj9+x+g9foiKh2sWDF4da70R/bUh8WPEpQQzCjnOSSFWM3RT5XSq1cTjMlaAB/6Ifp7lv7tECAi5hgBpf6HZIg0DkiBWYFmzwb8J/2XI85fO2LLWAldRPwIfXB1xU1IpCadqUnoQiRdYYbx+TJWZFAKotu8SQ3ZZvwupWucEyuZXr8cj1Jcg3ArtVZgmRzBWLt572dZUyfJ7+6x0EH2+hFqpYgwTzqV2pe0+fz/EZoFtmSZJT+EHbCsljiGsnZ/pc+gJ7eMf28TT/V+O2Gn+XxrMBHHn36TVZ8BildRWQZLURDTgFtQphzfdxuSg+C6pAcrVe7c/oBmkxOhLeuekIU0C7gQbCr8An37SpKpJrZFJ6pZdwJtial3kDNbE1gga1WA1OSCyVb/LsAgG8hrWSXWhxxQNaDWIdVvrt0zquEEkUzOG0sIXGzBNHIxpMSLDUkAfKLkU53cg5AQEAhzbpWCknnVTFn6+tYRIAqAFP7ELjHQEev9VD1c1mIlRJdtSBsmDvSTtPrGdBUB9FHRxZoWTPDe1AOs5ZmNPwVAqPPKGjtvZKdVvdnLmd1seon9T3J8gPJuK9GUGKiuB3w/ttuo/R2SVEJx9pcmta7+XJxb15joq0fH2/9tkyqP6igrEaB0BZlg4hacCxIMc5NPkYQAQDjHLz9YQxYC3xjQrd6Km22kIQDfT6gEEjDRnggKKXeib99sIyFL4YueFPh4JhUwJZFIMbZppBqvE+mLiQWAv2b0eoceZBWNfdk241Bo/yYFVL6ZT8/VcuUrsL8yCbWVPoTyQdEINFhh6exLlS1pn0Rhm+eVnmd+DgsaCccekMTfIc49JGkgMCho9hTQ3G7bxs3iBVa+WhUnoLkMSL8KuErBAPCQGowkHLBHrumBwaGwe5IT/HdosD/87f/+L/8MKQPSC+szqsEY7xplz9R0ZeIiAYi91gbaEb0BwsORABPEgYHhYYDVh8iCnJMYaIr+LU9gyT7+IWlM64+3U/Xgowp4yvJ2Pm2cpQ9vvGr5uTHhMXsl4lBebFNeWav6iIJRSjl4r5JV/DkIaiSu9DfXiYe1Q1HFq1RbsFVTZYn4izbcGFogSFsusSE10GHl458rc1djQo3nOTqmQd6x0LjgavILSv3Aq+d1sWgLPyTNaQFO6du6bPOY0ApIgh0JRRJ/+mCwqzUfoDoviypZxtB4S3uibMIXX/xrTuxIPWTEj1wLP3z/XfQskV3cC0Br5aASNo6jcheCj8byxvfOveQpbc/LFy8jrnNcozeP8S7PLhNScto0fSwcJ/tY+DdZ/Bpv11A0Izcwd01HMtLeIOwVnsn3p+ZSMFuxk0GEUm6AM7gVkM+LCN77nCZ8TTxZye0e0S6aNCwqeJxXWaheI2m4sgbYn0E8ZH04Ria8ku+VEgDaVOXqbNQbiVDuKfX+qaAKUfzK38syF7dAm3ZsAA3tPq5LbFwJU5kkhNWhSqRUY+9qSSLaW6iSPWsTbSu7Cahh98PypprKCtADnt9YUCZvAlVTwlx2tEnMJONjg3crX5UmtEGya8EKS5urp6pxm40rTyiu4L6vsbcH1zMRZOypHZfsJXaVJAiNSSUgpu8k2WFyEWwC26PvVWU/J4kIYTfzczmS+GjFghtGTx6SFxKNjGvd274uz9nnvpa+JnuO60t4DJ1c7aPVvzyjc+N8es/aH0mSJoH1UUKjOZdBEDfzfPXbSk5xy9R7hspYzkw1WYMzwcUcx2K83GuS4DwHyz7/ZBhMKwGYqWu9QYCAmZs9NWto4EIalR7AB1l9dqs0E1ELMy2YX9y9xkFtjcWFuTBQLjIdNbMLOpdvWCSi81J6BT8rAdPqYQvYlCZRhy3nb4z3SBtexXkMsXZ+NtOg1oEI/hHNZUIDwe6kOFe9sDg9lb1fWQd7MhkwhmY7Qu+Ikm3ZihUcsDLT7Cpqp1TLjlLnVrJaZEktlWnD8AfzC+dXtqadVfcpuTUrqwi1otstbGCpwDoTXWR9XUTev8ZPtFogI+liaIQT6BiaFDhICRhTBkGWmWCxGz0t3mWc1sUFSm757D3ADvVVLREWHHQRHzDByiQIgIVukl3gMfbedzNlDhqo6OSKAfEelthcltErLRDfOq1BK8c4MdaWvwmESoc+hhFycECDHByuTTb89o66I4xLAEHoxkCzV05ALRXlFeycu2KJBo5glA6yxjwgvL9CM0sNRWp4AxgR9PI59ESj+ZJOa5S7A4TxurQxIx8UTpvl1rJzBaVdXbJBFerWCAkChgGNBIUALmARRt/Mt2t3YnyatbMexkONDJ8bkxxZnHIMUDedGV1PMjmWKZ+LjnaA2OqqpmYQ6og2xUFhgyA3kNl/HUlL/TxEUqDAwYBR9loDdBCWke36Zu9mzyj3G6eUW+aeB5OGN44i17HMHwySwGpZMMQTwCCALKtSJnY4QfycsoOpq64lXK4ZtYpdN2ZMTgCemnluDzjXss5jsHcVTZdrabMyvjVwGhYbrAlCnbCXoumChot16z40YDOxob6qAtIBdPA6nz20kAgmaqvUskGXiHVTzzoyQ7vB3DRSVnMDPc5798YYA3WMlwMs76GB0TnJCI2Sjr1A4vMfx9FmhZGwkpg1Gq+NDXTgCJYOWSs7BFGRP+fe6s0qqqXHs5/ggJqF1BAODnRmw7Ah55nrGthAwQSiUdIqAdYhz6oOXgefXcaAKRKucbYBwjlzVkF2TIBzAObEKGD5P/3Tn9F1mo69YVO4aXRPNdpmfwUsQ1qBQL8X0P0O2no+l9101TGWVTWHqP46yRIzWunAl3mTdM7cj2pHK5+gq+p+C8aywRjzWo0z7PxuEXR4XRm5Nqsw0FyD2XSC01RJ+ajJE4NaHQIDmVOcsGMb+ZERVgfVA1p2ayc22kyguqZLS2j6aOADl3Ntqkt7Djt/kL20HutLZ9U1swUbdJsgSI3pA7pBtdFZ2cPlxfMJ7lP5gT4OdjSOGbsFANg95rwLdm09jbAWyTjuUgnQ1z/EviSTBxO5ApDDdbjO/pmbRWOORI76gXfu3OGzN7Pvvv8WW0spbP8o0kAIpnc+yF5NMz5tN7Lm7tFsnyTI1gnAcCWMDBwGt050G5UhEE32DEplW7BPeC0dHJgP3HqbiOSoVKFLWho4RcCcBwKFs1VgWNeBq8Xri79dZEcL0O9KqPU+gPZd1y+9ROlrChDuLdCsAFaDmZF3nP8f3EPx/iKo9OVXAblSwO99z3DxUQZVjLOOY8EkuApkXt5WAVwXI52c9+Sa50B1/uIUrCVH3xclZk3+sohTU8lhOF7x72WZ+eXnpesX95OmO70nfRXvKX5OQO7l6xPA6+5PYGpRyB+3lEBuS/GiA7Wdvz23OJ826PRM2fogYJygKmERaxabbCLAUkW+3gdgFyCzH5L+l76Kkv7QfcMm6pQG6BMgf/r7VWC5mM/ELE2g7nUyCK4h/xbBumxc5zTmNiUPCpaqPxe6qKXrqBi3q9eOpIaf6UnGtYu/X73Xy3FPDUgMzM9p1FPFWVPOv+cADOXY/hfPfgjpojaSwbtom1YpxQIQpM2txafzzLRqxkD4hGDj3KoFAX/ee8Q5aVBvdZIJUYdN8EuftpHrCXDJVBkaGQh2kgz8RSqM9OV++9u/iQTZI7TTdZg79PeC2SDz0U7XVkRZhtgcXXtlwKzjtwoQW5o6QYK1AQBpB38q2Cc09tENGkeL3EBLndNlAFznySooWS1q1qlp9gdkhfRdbZgly8mx++DePaoDHkVpo2tQ/6sdeSg7OB7AEAsQQG+X60QnXs9w5s5AXT9TZqH20feptSkxIbq8u6Y5i2XxuPLsSH3C+FumZ8mszT9NpMtQjOo1HkUpAKshDmCRnJBYjYQ7Z5N+nwwnfVSrJASFOhm3hYX5vLQ/6YsLwAk8eK/RlwAfSZBSP01/zH4F2zYx5b8rQzc/MWisUmqHQdNIXKGkjs25agFnlYSScas0mSXpR3REr23uzXqH72c9Iw+iiVUF+uBuHvdWlMzKzOOzk45ybncc2LASTKF7x2nzf5hbG1LF3HLOHFHWfYA/ccSz11i+qnY9Y6DPlYBOfCiA+9X5iWxx8sdsZQ4pCLSBy5EyqsFPFuyU8WqZc+gfc+/zsGMsvzdw7wB4lzl8wlm+yBmqP26ywLUgUOPZLyhfxe+GAYsElC0Z1T+V/al/qF6x7GpZYQI3BpvKnk3DQtUPHUNqY7i/N9igkyTA21oAeqR389pNbFkdvmUHLDArz6Zn5nOSgZqL6qxbgozlAxTW9zTZL4NOP7qNNdmE3NMEDeIkS0j8aCLAr7H6DA3kPfzQYwbWiiIJJDYuvYUusOD1DN3EBykDP2B/m3Cxa7WNLvWdZI3VEm8d0aTqTVVnltUOZCtb+H47+Bz4SLeRKrAPw7EJX1ibZ+fIH5yZ4MqNeG5TY35LEnPFrwvbluxfcV6VvOk9P5bpU8eZlcsBRCMVNUeJuQBmlmYnsoln32Y9bTAPd2B0bmNjqDo8Z79UsiaqywBMYKtG7wyAxOpgfaWmt+qWWj6tDFmSB9BesBctfRfsZu9aeVVHb4DKGmSaygBYWoezuq5bWRnA6hkVPrI37ZchcGMqQMaw5xkfFyz+grUa5bj4hifBWk2s/CSPk07sACYigZ3GJ/lZucQLm/TABqWA4gUgKyD56sXTWGPu+5XFOQCi4WB7GVvLRp63VwCJCk5MwHebMau1TEWYZebMt0zJfljY9kNQ9uRf/vmfsMuT3Kq+JjFRHMiMH58aOpFqiQfQY7WbTVUplScWlGdVj9344D4JffzkbtaZwMg00iH/+e//IcgynlfaX0E295s2PvQUIRQYO0soUwojyryVjhHIxYYo87dP7FKQVkK+LZKzsu9kGScZFO2YvniK88ACuL5MbEGtY1j4xrF+hWyb7i3vdewTi1MpxdTsWcKOzVpt0r6J5JcscUljzkppg8h3AavF2XuR7OS+wr8IA0ffDWyYmIJrTHuulEFPj5V+fn4CpoyJXY/GERLxVmhC9y3NHV05jpW+eiel9LKM//4f/m9sM1V5YCcjNLDaxu7Zk8JxTsmCchiu9qWxObJVx6nqNHr4YKtOQ4aG11p5yFgIjDoOsgkl7cjS98xOjZqtfBZrSA2VrGyWrS+w6jU831wjArY2pvYsKvT9Q+LAeTcjwjjEGcUze46ZLKyRVRNzmmJq175VBp5hJjALPCRhaT6bvoexYA3kleWoopUB60ZyjVt54bp0vdqo6ox9OjOzxnm5xWewLvAlJfjcupkILm/eUNJ/QiKK5nenxMT6N+rj1tL4yupeiQlWXRu/n7Dfo8ETv7csWrKQ8jpiX5LjBLdjvCJhyBmG7yMW4L8CzElqQYkg8ZbUSNtvAVcXWoHBCGJr9RwrSW5R2RtkCRqIcY5bSSoZUiKX4+HcmGSVLVylLAR9bGwCVxzDBdgvVmT1t8x5KyrXlRzdsAJHDVuTsAl4ToOpjAZAqdIZ9kaSbc1chU4wYy8DXUatzc5cC7JKrVrXX9FXMmGe1n/CXJQWFedxH1t1Lkib9irjFDiea8LxSsTIaLLFODie4Vp88uEg+zZpaqVSrfA3go0amknRgEEABKFiHMFmHEs3eD2DYZlnEz/LYBJoja7uGMxgykUZstfVuUrdymRzGJy6oHWEBHF0lgRAvTEHSTBMIFIwzomVMm0MmeKIBDhFxzoGS3RcBDwJSMuCspSeQCGXL6in/F2W6i70YbUZmMf4jpIi3tsF61R6vw6gIJ/6jAeAN0k0OaHzat34rViwIvUuHjMk6gvZoU69UcEMDzon2sXk/VlmZXZAxusspeFrIO1llK/KrGy2XJ5vO3RHFpj3WApsJmCf+5QRf0IZiyCdOokCCdEFTrCHBSRQpkHSeDXLEABcbZQRyKHiitdYzJNB9xkEpC1N0MAIhOmctAokU6obhpq4z7IkdWPb2BBmwuzIPoMjtUj5/fEhsCTvV/y5XQFoHX27vwKsTk3NMFawKVUGx8j7+Tpdw5T6Dg4iGQDwbem+wvbqz1pOrJFRp8wslQbrgM/d2FgJp80mXjITXKyWxVcCzJ6q7UHjArMWloelxis47Rg5wWWbNqh/K7NCQzo9Nc+zr0SjMsHKmujsplZvYoQqFp0o+Ny3Wl7MkwCY17Vk2uZk/TibAk46jUvIN+iAGPjY0S/p2ap3kzrnuUY9uGXGWhFuY4XevuFg6T6jIdIKIK/Zm9TULDFFnQt3n+tWY+C+C9F1AgsTbCEhoLlgI2pYQuMFh1Gj5D5sRlDbfbXGtdUt8TnMxhTlQzrkNmSLLnwYIbsDyijQiUiSE5aXJy1VnzM0VVm7rhV1cG2O50GjMbEEqYP1ZSOqBsrCz2BflOMEqpep07jPfjcLrph7J91MBRJl8OgQyoiwQZQOho54Lc+yB9i8A7V/A9FrJSb2AeUytG/Nqm2x79dgfe+p1cy9VrDPkmi4+nfqn9DgAEZzaPFii+oJPL/6+gXBqWxVG5mwZzncotTT0o/IAJdh6DmwLdVTqDw6iLJOCTaU//h//7+vYRjPB1Ncw28phgeZAVfSJtKGleFYNEcpHJ4wcw1rE7b9wwd3aKIxSSBu8zNYVNgk17dz6Zw5XzKA7Z7sHh4ZoSuonUU5MAcIoHSIpyZgTMP2V7e0rZOGTHTwVUxc22gjrTqaEqgPbAlpaiB3jFwB1QME8to5AUftpZUCXSSG1FFWPmKeJI1ZAW3DFqDpzMw62mZdfAOaqu3FHpNQ9pISfRM3ro8DMu4yac2Eux5CBJ5qA9frnduyuS2BpTSIfd2JZMf2zhpSHzOA2RkSB6PZq5eLIQsh0P0ZjODhkR6CPHTlXoxHsmIUreIaEgPj469ZK03ZbwAunr6cJQjqomvzvawOYHVmifKfJTqIdtzMamlKcVpG85aQkknsbkEqs95mjgVWyyiDKjvToWRtYp/VtSzYqpdg2mVEdAm0RdVMHh5cHzFdAqpFEPH2FSOQKgnS8kgjv1gKQ356jXcHbJfs2ATCXcfwKxzi0teWBonvA3Df9boL8DYH1i5eFwDnNWNjkBVJw7eBuKvPmt55CYCWArrXsmt1SLxm1O8UwKqBfmQH4tvgO8o6I4BNIODVsSgFo9M9lY55DszmvypA2LjTHLwN1CrNXoAHBYs24aopWWqg5ssqYF5rD7HgJDfmw+Hr6hnAqSU41bE1fIpK6LcHMjSivJb/CzDz8iWlwGqMk8+dlxmnG8v1/LgPg5LieT3DtD0FgJlYWmkdpedLIKvvKRi0vja+Y8gv5zOCmZCfKaSg8tnM76UUgC0F5i+YubzcpF1yflMi9ep6Lv6bNLK1su5gAigYjRzV1YzrMeytbcDOlcXZ0DUd4FzeWqfigTN58uVzACcBShhN2H4DF0EpWSiCROo5+v5zAC4Tgzbrk5Ggg2upl2eeAKlMyhs3R2g6NYpG3L8mvTwlBjirfv2rfx8/f/XN1wGsev1mk1eyaGEaysTZJUl148YwibfEUlziLDjCnlq2urJE0IfvoeRNBX7BPmfxJuffFkw9gz1ZQLJW1YyzSWYwCvHDtd+yHj797LPQ/FfXbJEksPf96aefRYArK+XLL7+K5K6MOJ/TxlC3bt4IXTl1WtWT0282yBIMMSFbw+f4zAJmDZxzMzMzsdItNXeJ6vsaUAjSRWOPYFkRCPH86uxFQysClLv3Psi++fqb0Lg7AFAL/dVo+GlzIsYIH0WfXN/5xs2xSBauk/jsy6t+trbXI4AzFugF4NBHkhkjS3VuluouNEa3YKj4+cMjQ+FrycKRqDGAlp5MVYNk9fHr8cdc046JScX+vpGsC+beR5//OqumAmLrgIaoAGzqbqazIe3usN+6HzlLPjS0Y6u4bwmeOWf8lTBSudISDOYewNH2Po0hkbsyoVxN4u/Y4NY4ieedR69R/0vdUSxAtrMOILm5RCn81zRRo6yYtW5Q5p4Q6JfVPYAGpFV/05ylEgF8LoM1fagexlyJH4HRD2iuFgl//FSbSx0p44RfJeCufy4o+erVy9AybGWdGh/IBjIgjMokK88AjZRaEijvBIQdQrvvBH9QVqgJDcsi1d7T9zcmE7y2GiSqgbAH+nHR5Bb/02cQfHfs1cP0fvVDBYdsBiwguwfZQP2/Rvy7ZgBW44WQGgMQX7eBKQnS0ZHbgPfr4WfUs+4EYgUjzwAOBFXLILU02KQT0kMN+/0YTcnKOnQz0Vjd3Ge/0MSyjrmogCRiA7waNAebKIU/AVg9OxdUEzZMtrY4P6+eXYV9zBdH2P1/01du1hNBVbQhXz9WX+CfyaRsBhReW5zIXjz+U7a+yPxsAcw1VMJ+IgluTw+SRhWAq1WcI7L1hT6rlP2KJICkJ5M/xmGQGoi//ZzQ3GSsAr5jXRovNyCRUVFNNV4jpJS2wWjwtXMGI7Ctn7AZ5q6nFD7TGbGaAE4w6pUqCw8+yQEERsHZpBSXjG3nWN/VzyyAVc/Ti3MzzkOAVe+XX56yTvaIZTfWV6PCrJcY+8Wzx9nU5Dj6hD3ELIvZGJVSErVsCjU5/ipe/4Z+H+VU2VVEAxoAe/EB1rqJpn50UmU5dmMvn/74OHv29EnEGK5r/cAyfGDzAf53kgMgTiemE4AzsSQwEwlPCS7sr08+/Tzio0hNax/ZR1+gsbqi/J8ai6xtqwbUFrV7vcjKFKXsO+w7/W3PxKGh3iCFCNYtot1qB3qNhYmfqC6VLWvFm9WKYWfsJ6OetYw7CS6pvD1V8xHD4x+nysIkZeCcSlKSSBP9WGASCtx5vqdEqA2TwC3wM7bACE6ZU4FVJ6ZImBZr/bp1XJy9xWtSdUUCAh1/584GUX62XemNoTx3TM6IgegvSG4zGWeiUhKe2rpffvmHSFBaYh7sxyCmnMA8fRYJzLuQUwS4JC09fwbgnjdqtnpVTW7L+WWwu9okMglGCzIvYFdT0yhJXwn0dYyTPIIM1IY4mxxD47DU8ErAlnMVm2TFYZTvMz7qrbpdLWlX5scEbVRL8VqJRN6Lz6etEwSVdX3GWvQ5JKVJApRElvwpq7ATqFo0qXZRCZo6lp6jjq3raotEoXiX50MwPDnDxDeMb8pYu4KgVmTPAqy+HF+ISlv7tzgON/Exfvb5A+LMZWKsZ7DXZdI6D6mSSlmPCnxSn91177PY2PMoQFBBPZMN7HulAojzxYgcZ9etYKmyQbKji0b2XieauXFmB4cDeyF70zg7JCxjrBJemAhb+ncSDajcYS2LHRSM1VSh6xpWKiBp73q/Ub6vVr667PqefEejVeUhGRvtm5IejtEaWqeCq+IZUYXsuIX/bXIj+cB+Zuin4tcJjAfjm2uIEbbiN7hGgqkKdiO4LHZjZdICPUD8TLERP0st2sKcp6ZvNsgToE1gbW3oA6fGbhIKlQPx64T3+XoxgLLbN9vivClYCZGNiBemTrge6H6HzoTZCTP9Cr+StS3jIIiydE4AwdVWmqe4mUx6uNHU6gn9wQCIABJxIC1b1pkRVbd5iWCbC0DBaTPVZjBtiCNz0wyEjtbRkcxN2RU206qElg0jDRAhGkpxL0wNA52AYAEjJ8QsQjMdQy0RU7tUOYI1NA3VAHShqLE5SuZMkFEW3DL6Nws48NLTBdi8P4EGN4yGrrFJdoLlYIlqLhgqo7KeTGwrzVZaARuCss8iVxNFp1WHVq3XSTJysihdlD6PG7eVBkBt6GIK2DncdlLUqNppVi0sS8zr6qBg0zxB2+PzW0KwCtt2jY6QAmphSAwcckMY3cZtzCAgjRSAzaNkoUXHOLOwvFIwUl1IS6rr0FuULVqLs13L7xphdQis2jldqYQlAoPtLXXABO5sXJO0bNRm1cj45UaRUSdDz58N5rooWVajs4+usxquGZz8Z88BGWG65ZwzYQAAIABJREFUumFd6PU2q6IMSXF+GcxbjLkZeDe7Xe16YZZa+uUcCJaesJns9JgOIdcRZf84JK4zMwcK4DtuOsmrK1sEIhgOAFkZ0hoSy//VwGxAlNh50Fg73h4aZvSj+/n8HJmiuciYHgJwy8KWmSg41Q6QZ3l8iFHzjB5e0vm3+fawrcEZrMN5bED3qLt3MKjrL19NAjZNxhqSIWqALttEzZI2Nt8MbEef2/UVZXsAZ6eAWnpngm76aZFB5ZC/c+c2DsEnZOVvBf3fssZvv/kmdTZmD2m4PTwsJTH74zp0nUdw7/yHOLkBtbqs7hP2Uw4thT6uuAXvMQCTmaxmTW3IEwhmnAX9XY0kHby1VUo6cARraQailEdbh3YB9o8MBgJF94Z6YRqfnh66lnK/GjQNrppRHn7RJG7bLOdhNjWDxstW6ggoO0X2qkmRDfXLANvFoXUqlZZqZf5lzbdxHeHnafS1XtJpWdam2VZL3RotGeO+BTtleCgdMYQGYhuBm0mBKJFjHlsZ18dPXsJ0pUwNJrzFSBpyAXq7QZqVNjiRVW02NmXKTLKcshZaAEoHWGOwb2EpeXjJ4pG97r00MlY3CXK1Jzauc7/cvzcIoNoG4G4Zkwxi7RxrEeBUwHgAZ03tuQO0AGVfyVxWAmVny6SP4ACHEqzhX/3qr2FYjYQI+zjAqJIKjncv4GwXToNewXO6Cht4dQPCuqc9JNVYdd9YUua+XF3dz14AhlpWbjLIedNONHMAaUNk7Ht4376DnlkrDRKwPbU4eh8/vBMaeosAHM9gtc4tyBA/B8x1nsl00shMx6ajUyfTbH2GPaDDMRIwu9gTWa8Cuf/L//ZbnNvjbBVWMYlIWCi92e5xY/ZiYiPrufnzrP/Wz4GrWhgfM7myAA0zPITZT+H2ey7jTPote5UzKf4nGJV/XWVSljLu1BK7CKgiLroMvIr3X2WRXuesXs/y9IKXgFbxvquMv7euHzswncUJ/su/Ym/GDV4G/iXAa/G8V5/1umf3MjrQV8dIpyi6auZjUHz0tWXrfnbuM7wPyE3XSM5n4ciXgnwXk3Q52B4u4Qf6vLLFLhisOaBZIbBqCBhgYQJCSu+hAPxK5+997KPS98Yz/eSmwhe/iLdj/vwfY6hfZILTTscN2K099vocycYh2FdV2BzZ88FSwXlM0hWxYuPnNDdpfMJm+xn+L37pUztuaewi4BEc0HHyHuOzw/WLpLT/FhpfqWpBtkgBqqb7LzTQ9e2ULUma3anRZlpcCYAtwNeQB5DxQQCQJJoSiF26ji+A0Uh2pjHydd6vSbz0C9dbAr/T85ewjCNoV+NzOzT4gi3HeQv0x1nJvwAqMlWtepCx5b3PAgROjo9nBwRFtdzf2K1b0QDomADLZJGgzvTUBGxBzyFZUk3ct2c1ZYcEdEkeAS12fABBKqtUHj58ADg6lv3d3/1f4atG0okkroG8Z4ha6+paKwUk+1KZFK+pxrZJyl/+4jOYM3Ohy7rHvagtNgiDfxaZoePwXWUsq19PEGzzThswcB9RvYQPNoCfZKI2MWjQP2Wu796+F41LZSo5n7M0UjSZPTJyI7t7525INT1/8YKA9QVDdsjn9Wb/6//8tyRRj3j+mfALZgAoW/FbChBRhlgNZ3Ykpgnu+vCxnqP972a2z4DlszOAe834JgKbu/jh3qN7zWDwF7/4ZcjIrDP2v/zlX4VfO/lqPNsJfVADXsv4U3dhq7+sVHDOxhhbiRZRCYOfona8ganzYQmkmvevSLbZ/0D/ox7w7BBmj6Cj/lwrDMhnz17EWhdwVBtcma/UBVtfvjP2hj62r7Hj/M9+8TdZa9cIgCoyXWhMbuwJlZpsdY2Xpi6iIPpi18eZEMsWO0RjodjvAiCcpaesMbVQ54gTam1ihkRCV2cvgJiMOZK6gAUzM9OAkVT3dcOq5awdf/p9Nv3ySbaxNIkzRhMe1rQfYeJYRqlrcYiGtOrVzTJf+mx+3hjVNBt8lrFIC75YHT664JJavo7jHqC+PowNswRVB4cGSWCSbEASohaygWWLqWO6erdUwnC+CyQ4t/X4wPZnaAUAt0nUHiC3FUnGcJ0Arz5j+GKsvV2uI6NLf8h9bWxl+aymQBBd37eKOMjGlyaO3U+yk3ZkiNlgBzD8jYEw1XftTW2p5wS+uW7uvs2/2B/lMLmb8JtHWdsbBPISBrr05wUv2PvnVPxkMIQb8I2akXs4rmBPV3dR7j+cza0CyDchycZ9zyzQOJZOzzfvPIAFRYfwN2ixozH6hjWhjFDR2CfMWJwnSTc7QeeOezr/40yJ/2k7C58gt175+RjWt+SwCP85UPqks+vaFKKS6VgF+/vNEWN8tpU9f/wFetFPAFtpQkdVnvrEsnM31+Z5RhIreTxdbgJMcMb7I5lvbwFjazWhPSPdA7XEScZqFSSB1MGVQLF/gF5ha0/WNwR7F+mLPaom3pSj/9fWB2GeUnySC6cAcn4LtggamMxMEYOHiysfULUEWE1J7PysyscunQPpd1GdEGxCPVZeyB6fmHgVVWpdaPkvzE3TpPVpdp/YxTjXGJT/Qx5lJXsOSKrW4SZ6s4fsHxtgWVob7MTcn5dtNgC4aoXod99+gz89TjLA9c39C4KxVm1QJrDqV9ghGYSy9sNPomcErO52xruKuHxgaJTfC36ls1QQ2/0i0LJqfwuSY4JHYgnRYA8cZItKK8875QNsZBM9MwCLZP3ZzMjHDnZcSDgYs1iFK8glA1L5QIDatg6aO30dZ4qYkmswengQrwz0dfMzetKcH/vEnyZfrFI0WZV6n6SEkMQc+8KIk7jnZBLukjg6Ik44w69IHmT6KvU1r/PjSs9zpQKLhKwPE13bGXcr9gSkBJoFuCVExZbJXyNYZgzt8+yzjv/5H/8ewtV4EMEEUAXKBK+0X64FqxhtrhvVDpbaC4xzPRtaC0QbF+8Sz3oGWlURpdUkaMQiJO0lQFc9b4FzxCMChNZXScxF/QnPS8dK/MhYPuZD0J01YmyXqlsh+JFcCpYm/71uIyh1e01GW8XAAykvoL6xgFpUICjLwbwIrHpeJ39NKbuk5SoukEDvVAnhfwvseV+RcM7Ni1NkrCUorD00Nq8E6yingvEQUsrs3Abn8izjyZnDvNpAa2S4N/vo49ucibuc0U9Dji58orAPqXlWNF0CY3P9JyzK53Uv+HebS0vWEV/ifCcZKtt3i7GVvBjl7KEPnBICjolzZ8W4OJ1SARK1JF6Fb87DSNIzERfnGePp2AlMG+MLcirJKIFS4FWikfKO7iufPfm24FoSOBlXwVV90uiZYQxK7G0SULKUSWY1jMVUxADFiiUZKQWhpEaqxnaU8dnABruJzYPAyBl9yOdb6ZrkNLKQIxE/0E/x7BKfkxkdMQq4iYxiSUw78bz2ttG+mYBK5DPJZPq2VTnhICRQxEzZoya7vG9x0rJ7d9uQ4ymc+PRvctiTIxuLkbsWjLP8V2BVkKWtzRJktDtVNQxNVlHpVJrtorMUSDDBzJPis9KN1c1IzasE7zjsOF3VSwi2mTpKluADhG1uHKVFFTKaIMyhLWMmN2XZgm3AAS442UkX7PYO9X4YcO7Bha4xMKAxs7ENK24FoO0NrCa1f7poKNXZ2UfQj4wA5fyCNmJOc/PTONAzLAQ6/eEkKVGgsXBxJbqw35b1KiwNA5b7NWtUQ8a6qwujzzVldgq2qmWZSh0sa2BR4ByJkO/ioIRoMWBcA2BuO4DUrRtm76DSu7gAhmX7Cjy5TKrpcql8gd9KGVjuum0nbfSjZKnt8e2i80DQKU8alEn3RAOSdEZSoy/1LKTIlzNHbkjZqmbEnFedJgWNK5gTGZ06885bakqF7iZZZw2fjY+0DoIw6fmYV4BigbgexlJAWYMXHR8DOKVLKwfpKtmR16+nccrJ7MHWMBhtZHxHx3pDq1YWSJTmwziwKY/lXYKotTTg8d73eY8HVWRXOWjsLN4JEHUCu0VhbOnwOnyKjvfAFnLdKHSszuwuWRY3iTIHHkRllEyYPfEeZIsmOQolKMj0sm7VwJXFIXhtMCBTWV1MwVf/dWw1mDq3nTBEZHOE9hibvr4BRneLneFaeN7ZYOYZ4OhuRBMrXTiBS4yXWj6C9HbejXXFIeCzaiBNMpjR0XD4N/eIB7QlGUOwNwQxPZzsAmzneA2Ke1W9UpMEBvzqqcgGcCzCOESGSIfPrKiU1KTbm/Z7Ku9JJR4G00lcXOOowargtcHS5oB17lcp59Joqrsp0Cd788EHN7L+HrVYYAEDPGpcWik9lFFkADYx8Tp0ojR6ljRZ0rOxTiZygUZOC3upWRUGsgHmQTOBlCzgRZ5PFk8CMDRwBDrsE8eijv1dH4z1WpIidO3DOFqC1+l6Yi5tjiT72cPV69aie1SJxqfW1SDR0gvH6BWSDUpM2ETLQEIZCp2aQx1i/pXpWisDmDmJzo/IgdQSDLex/pQUMLA+ZI03whT1vhyXLTKr6iHfg0liNvw1pUYCpWMjXdnnn9GYyetzYJiBOwSs3cPWrVviQBl9J8kGiCTB3JJhbUJBENqmHV3dvWjAzkbSSAeP2w/Wr4eBJVsd7fUwS+mAzHr46psf4tktXdXJ115YheAh2NHWFQzkZ8/mAK9h20SGU80ZGuRRbtWOPTJ4WkUTSVt68+ZQNgbrSO03QeQ6xnyMdaitf/p0iuSBoHPwByNZc4adsnRvYLgzbKmJI+deR29LSQ8yt0es6Ztjg9nHn46hj3aezRJMza6gj9v9ER2F0Tc+pARs9GNKInEmytqDeXIquKpeJevnDeCqchcpLDbZ5dmQHJ3Sr4LRWOpsXvwch20BZr1dql04plffdz2IWnhMb31yRF5XX38VBCzeEVqvOejk70pZl9fd+1uBYIkjfR1w+RZ4mINjV3+XgL1LzbRSRuJbA6p3kAOrBUBbCtReve+ky5eAt9K/Xfd8AbrFXVjalgJhRzY1/csTTQGKaMdTz8+f3FsJOH75jG+vievGN57XQOsnV7z8RXE970oAJjmUvIngzsYdMl0WKXmWuTB2kwSYNl2HOiIR16jPYfBXAugLLkooSJSni/VYCpZfApjpOUpL6qMUMc4QK38S66T4SkHCJYPVa/o657ooU7sEeNOTF2wXfQl9Lp+5tOlVupeEmSa2a2qOaGLPaxYNqhITyke63F8Fg/aC4Rp6bczzwWZqxIBtf3MKg+TIDvJK2OzCZJvLTvbQOJWBGs2cbNKzFeXCgkAGxOsEbs3Yac8KtfV3QqKHM4iAVV/TktodtC0t8bNbdcghETzY0VXywCAMSBOeX33zXQTMNnfUV4lSvWhSoN1MXX5lEHXDTjWh39Gp1n4796TG6Vz4pYcASUlzjcoQ7LmVMwF+M/ee72eUKdtRV8BzCfZWDQ0frYTQf7Mjsslwz+oH9x5mX//5W2RvBqPsXQaqvsIQoIDnizZ7B59G6YEO/JL7d2+FvyXrUSmoiYnJkCaSDamfJltUX6elBR8RDTkrfB5++DD79rtH0QOgmSDSIMzgQNDyTS5JpN8mK9S5/dVvfh0g3n/5x3+EPflBAAw2/pSlps/nXnesXDsm1wVw9Ts9J6z0keElmzKYuZwr+mQyO2+hS/7DD4/jDDVw0vdshLAgccB7U1PViicXi2ugh3NQxsqGTbjYTsow+HuT177WHgG3P/g0u/vgF9ni2mF28AY/gaaILYBLewB5URUUrKuUoHCdJkEzT9F8b/Lz6RvWouuaca/Sp8UPaARIMGG5hz+wCftMKYVem67iz54AUm7bR4EEi7GPuu1HrLuXT7/LjrdXAVdf47/oUxrcGgBT0SI5gm3dSCL5gPu2RNG99fHHH8V4PX36OHRQBZ+WKKOOprwkIHpgd+kXNDCugt36r1Zazc6axIVIAmgrSGVAq4+dAO1NZAMGmRUkKwBPZeOtUk3W201FEve/G93XtU4EzVw3Ygj13sO/kSiSfEaZOZI8zJ3Y+E0224Id13s7wmeyJ4JSRXWQRsIeMLqbxGD1NJg7QxJjCsmDJn08fJNNdIfXaUr5H3/3t1Gx9ezpy9D7rcWWWv3eSlPdOnpAHFAdY5VaO/HbHr7A4Tls4QaepQxCBwQUwf8fHn+XDeKXjNy4Q6xF8H1GuXQVkmz4s6nYPdlaE0vOfYBVApjKhQUwmsBC13owXHMASbucAvcEnprwi7O9SO7FyvECcciFHRVoMPl7QGOqqfHHWSv6uvBospnxR9n0+I+AzcgpIa82QC8Oy0tXlqbwreZh6istIZZK7MU6EywUL+zE1hibCpYL3lWo90ysKSDTSMxxzH5Q1sxGvTZqRhMhO8DWVNC7oKWDtd81nJXVsR4puD+R6SjDMYBVnz2NQ8FYDQIG959S1wyhZ1R+MBbnY6Gz6Vjm+ekAaNU3rGdvT0yMB17gvVtxMAvj897dm9jqBcYfQB6d7G1Yp7sw//UNtwC2dpGfKGftykZ33zk/gT3g+5rIl0AzS+JC+YA3JnJM2FlNyj0q92LZfupBkWQAqu3TwLUWSPy3U8o+ApGqHr9ZxrT4QDS9BRgdh/RjrO71Q+KCLwkvq7ButX3uU5sXSvhRTsE972rQzqfzD2IMZ2Cp1I/XkF3qXEm2EJzsp+JhHjKNUokuE+NxK0btYzFARYa4guQYwUBxF+O06EFik0wBHVl8AXw140NDtsBe1LCnDk6IJ6i0i6RRfvgXSdLCj4ueHPnXT32/IrkUCzsWupiLjaK05crWFMCqZ6Bs1IgX7ADP3yVzmVA5pOL3v/znv0NC7HGAblEuz7haOdEqUYVzRxBS+699tAG48VsAqz4ze1M7WPgp2oMU21oJLI5B3Mj5Wsh8pSrntCIjx8bPzokVeDao8rxNki8S8gT+8u0ZCeRUsWDCybkVWDXeDz1UfhcJcyuA1AZXk5Q5CMk8pSfU8bTqwBxc+DcpaZzAU7/TPUsCtPrR9SuAqy2VsKJsi9UjEmuMuyXhVTOPZRX1jNVJNju/DVlokXUma/s0mnr3IUV39w6+AP7CCueIVXtW6waOoZ+nPXK0IlsgwMtZDoBqBaO+iIQ+GbNiK3Wcrd684yOwqgyl1c0CvbKPgw0fzOs3Qa6x8kDbYpVN8gdTQ1KJUoLlVpTKRnZNeK5aTa4diH3Bs1p+77/aRM8mpYlS/xvVIrFXVG5HE7jE1gg7bIW7JEzPRlmk0WcH3MuqH98b1SU5HpjigSQl1YXURH9vW5DvTAxEFQX7yqSriUvX9TANEW2Srm9oxiiSvrm9EUORVGnVptUvnslbJJjVxo9eR2IAzrmNkpWLyPeK13WuJQ0G+e7nP+s/N8OuEQh6rWrYcT4kDcZgOsrYlQnBgpKF5oRa6j1Mc5p2ANYWgJU1FubKyjxgCQAiQEWwFliMbaDtzYAlXsMAX0dVIMKgIzYOE6BDJ7grxdcJ3KRM2L/pYJpJSVmABK4K0LogzSJVwhro7SPTOUbZOfpA1bAvdexEuVPgICDCNQVpGSgD/tGxW5Qm3Q46uAtDVq3luguL0ywwus7ShOKIUl9FcB0sy9VlMOigpCyIxgIdVMCMI7KDb8gIttIYq5GMK3MTdOl1EG+NZ+gCxhEtIANoRuCwiVMcnVt5sd2579wZwvFBSwZAR/A2yoCZUBkJ/ivjwW+zbpaT7THBgiT+TefArKALXSc0uq3mzQ90aAohZcfPsq5DurCZ8XYDhBCzTpSsFZ5RIyng1NJCwy02ldk+WW4CVmHUgsHrM3Mosl4ssxeEk4Xpe82UWMJvcKnxFABVYkGD5rObbRJ0MvthFkqEvw1AvJsuax2K/duUgbXzAgaeTbwERhsD8GxHpwyjw1owO3iIFmwLzLcBGhiNUGrseGkUBTfVxhXsroOZqDj7Ub6ulSMI9q6atXzrRHifZn9dn7Jddfwt5TPA2aY0ZZfn9lBQH0dWsWvB8fU5BXFldxgsy3B0zufQT9nn2mYQNVxLlO7JvtVgOU4BBIQcgIYZ/VoO8EGCHg2J42IApsERvNMQnuMgRcAagXBiOLlhzSx5QHhoCfIbAJmskC1pIzaZDh6O8+jEvaShg8FVZHdkwGrYRMp5TrVLPRxSWWii4EdZQ5SnCKamUv/UDVeoDg1MPlspCGUvnN8jm53BnNABkM3a1MBeaKpE8zZ1kG1m7o4Bs1+ghfroyatsdHQg+/nPPgoGxbd//hK26CT2goPrmAYcGL8qMnaVAqCA+46LnTttvuDzWo5kGb+O1AFjeoSBlY3RQXIiNOXYTxq6aAbHvJol1ZnpBvxuQNR7d/sYds1irM0emnPU4CQJvI9PAqIDih/DCI95ASy1qV51FU5RNJnAweT+3MrOgVnkHoB9S+1kc9rQTmaJB5eZMeVDotyDwNekiwz0UxgXdQTkgpmDAy3Zhw9vs4ZbucdNnD4Yr8iEaKNcnyeMV1XZLgeWY01igXnbCR0zDoTR0WCXmqSprlFLNTW48sCxNBVfkbLJPmxhA6A7ZZHck1lMD6111qKZdZ3HcBSxGyGiT8JCJzTtidQR031mAFxFskpbcYztrMX+tbXZWRggHzvaS3ArAP/y5TwB3y5z3RYAxnnZYciMDMPmrYch++rlBGOPBIhgMOWTR7Av1nBWzbi3E9xrw+2yXMkcTSH92j7yy6yx6+dZTctYVtFAwHBCzcs53bizxIqJkhGTdjJXg70aPOuYm+hWG2dzCpX9KgVaL4CxHHz7Sxmr6XrpfLwOYL3wXNMJmoC0K19X31/8dwGsFmfvT9545TOjgC/KWlOGt9SRLq5Z/K641lXQtZSxEKBehJ4//br6rD5VsEbzsfAdpdIFpVdI93cJrl0PqF6+IxzVi8JNz073vmOZxjyHVbmmDM4EzIVtLQHwSj+j+PyrT3XdfUT34/xzrh2Iy4EELM1ZTgY+cnxkzeAzmOh7Ruf1Bx/SidyqFa6ZFFZzQDXouMkRDjGKuP8iHErjVBqgvW+8wh7lYEcBaBbrIa1RGa6XTNTi2tFMMV8zxVr2MwtQVZZFYh++zWAuvXbxvuLzvaa2piiNCwZMgFSXbNfEXE26rtrqBLqTmLPJNTZgHf/rmJLQOliV+3vr2Y9PvqMEjgZ7m+jX8jc70Hdid6xmuHfvfvaEhiPjMDZlDzRxBq7B6LTsz3vpH7CawCohS+0BGbBnVgnI9BAk8BztBYiyNHMd8E59a0vlpklcycCzykEf52/+429IMNFIyY66jMce1QSuz4WFWYA6ZAgoV/ZM/Ou/+kUkHh99/wimKM8RTjkasTD4QweMKRY43AXx0TZbCtpOUCLjUKBXeSRtmVUIjqOa1N8B9AJVx32cABSbcP3t734X2mDenz6GiXs/vwm/T7ZfMI0IFCcnX0fQK1C8BkCgnIDA24OHsAJh9Xnee96qnbcKmHfMf+tzBtNGSAgfpJKzQX/XngUm8D+kWZSMjD/+8Y/RKCoaiwKGCP4YcMpC0pcRBFBLTzAu+h5wj5Yzeo577ggsnnCO6yPbFNWEvj6nWvWydF/CotXf9xyVhJDWdi4HwzhGR2D+NRkt47UDlord7GX+eGaW4yefnNfwnMfZys556HYPjdzPbn/4c5omJbmBOO8irkjJtWAUa7X5b89cQUU7WBuo16i/BrDPHcV9CGAckog94X0C9sesiQbOyhZYiBMvn5JQfxXxTisM0M8//ySbnniRvXryLSXgS6ztJG+k33nK/a8D0ggmuKYXkbByfUjOEMRW0/a//dN/DZ/ExPIm83hEQl39t2aA+QV01J0Pzw4BgM8++yR8kcmJiQBTXecmdK1G83n1W43fBOH0VQbRmT/Cf2sk9hjGX9N2vURGQx9RaQhZS5Y79gDsOs9LdGd3LrW3+oDKj0nqGBrC5+Dn1yReQwqlqxfQfzebJynSydz00DB2Cf94dwOJN76PWVuNJEXKWPvr+AbbaKT++j/8LmLHbZhJMmk3kPzY3lgGcGrPugEWBOAEkutgpx5VdtLY0iT6GPtHP0giBuMqixP/nEwtTCjWCyQKm1qVVRKgRyOmdB6bdAmt6hyICmmZgskc8W4O1gSLv/QkSAm/sH05HF+aUi2gK8EwV1MV0kRq6s5Ov8j2N5AI2V6hER/sd0D2ejbMMEx1STTKiCwvEvfMTeDYE8MQc5ywN6oEFZkvY1GrM9XGF1y2F4CEhf+fsPdqsiu90vR2eu+9RWYi4YEqVKHIIllkR4dmJqInRjGhkCIUMZrL+Qv6B7rWT9CFTEi6kGLUiukespscTjfJoinHQgEo2ATSIL33PvU869sbeZCFaiUjiazMc/bZ+zPrW+td73pXHRWZ+8QJ5YAydejUSiTSFxLsdKwEuzsh/fQNjmTVTT0ogQNssS+qGtrQqSV+kwTkc7Pn9ffTPtCBsnFVAlb9lTURcUbl570QTpKmyccigKU0IibR5fJtAKZFKTu+mnP58tnjkAarJmEm0Do58YS1t50NEv9VGEvYAwJsIHTbPee5fvSIYK0I2mk/oqCBmMfqhh0YpOrTHpmQci9jE4xjCw1HY9lG2I/dNJRUr1NpAJum7UXXeEBZYgxto8mqXfAKm1hZni4QKvnEii5jG+9Fe1aPXaknaWPiQ7slscHYwvhXuycwmOJ1m83anK+c57apoeCysaN6mcYP+uTJRoesIIPbjJ88RFPZDcAjk4aJtAKYoG8rwBqNsFLptIknY0xJFYf0YKhRKgwpjAN84+Ooijn/KvUjShOu70raujcCoArwMWEf2tLo2cHYmTyRsSrAahJN2Y7AR2z2hC1qsIE3TSB//7tfZ5//8beRAHAfiIEYHxavXeUsFQMKmSExGmxrPXZTwNj+FGp0Or5K0oSGujFnaHunPjbankUqX00StWFDBMi9lmMmhiRWEziD/20cK5OZczAxYxMQ5rmSCDdpTKNpaLCuk3a4GIpAoXMpaSvk4HJdzaLJm+Xk6f2JyaihMC7V/3CDmfZLAAAgAElEQVQvWDlpzyCrXtqQENwzuUnCTR1f/b7ENBXDwnfBllYAqp6e1SKbuJVNA6zO8e8G2uyuzxaSXjbXHgPv6OkSnF6JitHQ2+U6nkliM2JAFTalZm2LxQTRD5uor6x9s7pWu+DPJk8aOHOCvAPmYMn/69n5wMwE8AVg9TeUCjD5FzIUxld6JGqNsrc70O/u4tmM0fVn1DwWl4tVyL4x1pTdecQ4WiF8qPSnmtHBqLUSyibRrAH7BvGZsord836meGTMjdgH+2cHOU+bJJtYd/7cB2IvTmiqNDD5RfNzyJb9vVS0AtoLWDvMJ+Af3r9zLnGqE79LTMf5FotcoNJoy+aN+kvKeNrwCx9MUpOkNqsArBjfBZPyfBYrEEcKkmXo2ieSQYDrYbu4t3/5V9fPkp4oNyzYqY5fEEwKUDVCqDyrlYAXF10ngIbd28cvD5OJ6YqSB0tb5uah0kMxVpxWZFmAZQAnN3SbmIzl6KiO5iiMQBvOmG3ukQHAYSFAMo/wvJ3enJhErUfUP4CWpMsg8i2z046AOhOjsB5tyNLBYLWCQh+xkV3c6zjh0b0M1oD6iSLPAgQKq7fjFCqELVPRUvLQ+QRQ3SXjfIIDZSMZG0wJFFiKLEtP4xFCtRhXsSmZZq9nFilrXYdVwUIQfc91MxxgATEp6Jb5OeZ28nTFqYnlxhdFbwZY7QMglPUgRTkFoIJgCdXXMbc8ahWHQ3T/GGchGVayEQAVOtQKN/vlYaoBNGOvcTKDL7NhhuywHeqj0yDXr0AkXO0YGZgaOxeHwI3ZGe/fEnyN2SaHhbpeskhdExolSzjclMrZWu5jWb+AcARQrG0dbI3bFu8NuIPr1ZFhUW5ARnHBfjHjH0E8Y6PRaeJeLGsxgyq4tIBkg10cZc7KVNVZOGExywbYxikpo0xwBGr8xz98j0wOIv9szsmXk9kf//SQ0mgcGDaEg+5BW0P5jMZbhyiEst2seWljgOQYDzM0sjgE5FKgnij9zp9yAQKwljs4N4uMpUbeMholJjTsAlgLi4BkAMKyYzXoXqgoM0qNRww+FPlXO0rjYqkBlHWy9iYLNjAayjsoB6Ah9LrOsz5LCl5TWVwSV47Lxz0KLlqS6Hz6r2X+Zndc/+r7ahxOc40Vy1edb+/BcjU1Y1sAlP1SU8tSMY1zYqSlEhQNt/IPSgc4/4lxTuCds5Xcp+rPNKMZ1dLEYYIWVjMZKDtIGnxMzVDug47mEsGgIvTv372B/ubNCFJ+9evPssdPX+Occ09cz26aZoSjGYnZW9alkhIyu92Tx2ckbCjF17irO6qNcYzV5dGhcy/bhbKJ+9P56ub3jqlJkN2dE/a4Te0AyilJU2tJ9uQCbNd1yiJcwwbdNYClPd3N2d07l7luPfO9QsCwHJ2di3WrJEQj4L42QtF5bVsLTq46cjKddI4EDm2a5/zU1x7CzuzmfmxYYddrdJhJFjx6NBMAfS0SEp0wMQYHL8U6+epPvyHrd0YQfCPmZo6uqcskD46sLDDRBCNYwBxflDFKRt9MaU2djSPSvFIrF8GNQt0ylpUc2MNRxEcNh9e9EE1TAHiDvcE612kw4WMSxbWkdMAcZVHRSACbIZ9HcLaB+x2gfFOHZnISRjaL8TqMZWOXqWmcZuy3mbto4Me4KlXhHm1Db/cER3sem3KAPW7l4DsjMeKBU0n34Cq6N2dN17Ka7o+z5t5b2QFNGPbQeD6hlPMMhoUue2JVeEAlLa70lRqNCbcWbMYEXnnepmZXCVTKk4bBybH77ZuCv38SKD0HQ0uBx/OI650ga8Qh3wVW8xt+88+7gNXS11wECYu/XQRW/f3F+7gI4n4fSJd+XwCr52MaI1v8rSSCDNi6ADrzyPP7gdUUnH7fvb0N8CXnPpxuGerMXcJUZasXAHLOVi25H52aAlh9F/j3ThD17Yg5raIcWP2+OXpznZwtW4C2FTZVcw1zz2bsnzx8EGdo3/BQHqDqACbHq2CsJoZciFe9+S7Ox6R1dq6dehEoL53XACnz1xfAaSmjtejcXMxPalKYAM0ieZ6SakljzN/5muJeitc4JgWQX4x3AbxG6Vn+3jfBXPhraf0XcxJssUgGJGZHkfRoAkg9Jel7CJg6M/kEv4ZzBub7t9/ep7z9X2Rlh1sE5g9DZ20LW+5ZaIJz7jX61GqPKteiThprRKDCxiQCTjZT0unft1ESn6ePegqDXtbNIcHe5SuX4/yNRhYY0xXAgMVFu97b0BHdej7jg3vvh070FPqVhfaoSXY7Qm/gj3TDJBGwjHuwPP/J02AiaTNl10gG8CzXHgr+qLedtN5MglGSCnBg0iuBrLB+AArUl5+dnclm+Uz9Lc9FA3mJAVZOCCQNwnSTafvgmwf4oehUs45kRgkAGwx32e1d5oR+D8/n58pqHBiwGqSKqpzXsGCXsytXRqOpxhp+aUrMG7hZcpkkr6KnAX6vyfQryBHpUz4DOPS/G3jtMWQBgWv9UEEEwQKT+LuMuQlqmSEGqsuU/XqPNijRp5ftakWJVS36HN0A5rLwZtE7S+tERlfqtOy3gbcBlWwYG5Maq7hdDex78AGt9NIn1f+trK4nSFzjM6ni6riUXb3zI9Ch1qxrYAxfszf8zG1L6hnrbpjKfsksF5gy+WxJtcyi3m50Q/Ft0ABAxxFA8djmTPh9+FSz6ICr3XlwsJktAojV4ZcMsRZeT79gnc5wveNsE3/AeSiXiU0AV4eMkp3Q9StN5Bug7oauLkAJ69Z4yeYsAvD3fvBDWLqL2Tf3v2IurBgSWKZyhTgiGqjis24SR+wwFrKPZc7bA8FmmgbuzoWyQMYw6wT0glPKXcgGtkxfZpLAspqxa6tLWZt+IOfkGsCRxBQlhLyuMl13bl9jLz5iLfF3gFvjh26aa71GdmD29TqAOFVC7KNVgN/xK1cY/4aQJ5pbmIr4pg4AT6LMDsyfTSpzZB15Urd1ojkPe3J5eZu1dQvGoj0tSEDgT61vLDFOas+3ho+6iU+rnzg4eiv01wmRA0idI150zVqppuKGYc62ou8kDaolZNB45Zju2OrrCjq4t6NrfAB3qQoigUraqnNgSqkPfeDzY0aGajoZkhfgf5//1fM4Ukn+Tqk0/Dx9YSxLtrY4nW2vztHACiIBoCIWOGtkftSUNBlkhdACwOraCr4WiZpywFWlAKJpFWtaXfk6HTeqpZTks/GZvT06+4aRTuKZGcMqfDJthc3OLNv3SRwbmze1UqFUVteRAaFnxzR77R64jB49+qyQUI6xKb5a0C/OW89af+Y7WjgyQHpdCWsuEqRJd7xg7KWx889iB4JFxlqwzlirnol7AG4Pv/4yZDD2dtZoVvU8m5ueCF+0n/1hYvI4l2ZxTgQ4ZJpGM12BUMCMaGzEsx8Bxm6xzmqpJCT1h2TIdpQaB0NQe2cgIDjIf9eR6DKuFJixEk7pjiUApHK7pZPIMe6aoZGbrEnjX6u0YnZNVNgvxiaIPKRkKO14aHPyN5NM7lXPeAGgqNzEb7YZoDZUXEHSirJy+tMJiE69LNy/7vtIdBBP2Qi4AwnFOzfH8Yn3omG3sZuxRgA0PI9kH/9bXCB8YIDVYypwbW5bXQ2wCkjukreiVYN/McnsGV7qn5XqnZf6GSGJ8ib+BfBj/EzOeb8Cq30QUtRZdYijLwdjbFl8C3Gs8ec2cjtffv57kkE/jwSOxLqEaejHpYSxFaFKHRTul7Zem2oMHo1/I5mb2NNB7pHYBnuxAK7029VadQ5sSKkvYDLSmFH73wpJyjNQ+y1rVVxEH+CclKR/meYsND65EXGA1N0+b1KldijjoO0Xa5KEJenEmN3KgVbmV+A99F75mzGb6yPATT7bM8kYWxBRjCSqf0JSh9L3YOum8Yi1wXpSwrCcJNA2cjVzCyakYGeuksxkc7v/bMYkuHr1MljXGNUaR/YdEkgGxLXBH/tdH869o43zHKvCZ7DqM0iNzKvEpYiDwZTUY1avXPlKbafnrtrX8yTqbMJmXGx8qZ2WfCeI7NrTZyuqOpvBSzz3Jel49hhPGpO5/yU+WoKvrQpWqHgL73cv659Fo1TvSjyG7wP9Nu5Rxqf22YbTnlPOrf9tQtAibgmX21Qvq2scfxNYFTQ2JAxgFRkU9lMflbPtsMAFVsOXVQfGBImYkIlSQXHskr6W62CTdStu0gExTbkRmekmes1tyGA1fpZcuMN8OCZBdgR/EDdVusM5D23YfIwkkJb96399/UyWqCxTQRjLZJI0QH7gJOsZhkc0WsaYZtSMhehvOxuqmUl3gDWsZm4s8XEQRb2d2OZoelQXmVYDfctUtin5V0ujhQFohfUaEwVQOMuBPIvD7IAH45VMXehEeV7JauXBdKpqcUZqAN6ayOa20qHa0iPBVUu1NCwyGJcBb6U/h15rgA92PiMbEexMMlycAPJJZCUeUYLmYo/OZtyT2lwaWXVbZWm5Icxw6WRWsXBF89X9WFrcxLmXQZrQfMvFOwFeNKQCFjIjNEwyAsz22kHcTqqOj5tVzUM1PP02O1xpbQA70AUsI0DEfMtSeBr1WOaxH0xf5yDp2VgC4XyIsLtB1aXwX42YG112hJlwQVKDB7NfNk1owznTwXUxmHGztN+FFhmQ0HRRzNeyH7UvUsl4jJZAnRn9HHj3ADUjEHPCvfdTDjQ0jHYQzryGxIyVVGtLwnRTdI51JjU6uiWWZlQLzgYIi4MIy+8AFnAIL0cJPGCbDhOGYG0FhgabQI3LRrJcjYBoXZRkt/MsBhWLOLtTU4uAPWTHAW7cuK1IRbju7MTqxmumhK+FDJhZGXV4dN51ZN2k3pPd1GVumPWJoFUAk/EQ5PKAevb0Gden9DlA1TpAP7Sc2HyyBqdf87nR8MzyGMHRlLFJTFADHzVi1eFUINt5BGRj/NLBYXd4DUoS4NY70DiqN6ZxkD0cwQR/cW9E1oj3GeRZbn1A0GjJloeKjkloqXL421m4EfBMFo6af5YEhjh0HHw6PpZT5ELTPL+JC4GMKGXSQ4uyD1m2grpqxqTs6ynz6jrwdTVm0QmEdRDs3OwhIKNFUOzl5Bxs1QkODBsVwEgkk3T3/THYFVezF6/msi+i+dR6OByW3Tejg+szOw6vsQNNgLXaCI22Wq630ZnRAbLcw8NgC9tl1s1sUnQ7Zj0ZODteJjfqo+kBGT9sUA024/nEFBIDBF04+HaPLecgMuHiYlXmpJIS8+bGCsqW0EPtbcYWAQw/pZEba8t94KGsjfGe+gd6IoOrA2TywcPdMX8NGGlwfYnAuYtx+PbB52Hsx9AgK4OxuUD5nYzbddgb1WTHWDLRsVE5DYOWuamJ6Gz94Yfv4/gehkzJFs7psdIqzLGHuYdnA4zO+XkkK1iLMp7UK7bRgYDeBkHITmTdlWHRwdFBIXBWH5DHNZiV+NNIsH3AIeo+LqMMrZ61gyhZ2HM1bQ3IPYTrFXJnfjZWCRBhgYyM0NkTBsUi2rMaoCE6DCvob4D++ecPuF49Sa+xSIpZznlo+Rdju8pBpFPUhC0dYO/AcQvmQj061R10cD5toHtz23vZXu1QtrRtiYisMPhsiPQLSoUOKDY7Oq7mOGdwJXRUBFfjDM0rHUxuCLdGo4DkgETCUPag2X/ZsgHwpLigSKoUcjjpt8VXKUMzEIeSvxUBWkQXKcbImYlvXyOBTO8CYgM8TPjmW39/F7AawKbWOL/WRWZqepbzv5cCc+96bXxoBIlFWVMxHokJm56nBMn0x3zsv48Fe/7cxXVL3p//0Wueg4D+EmCP4NBklqVOOo4mXDTCOnahoxUBXXKmCsDuXcBj8ZylwO3FufjOf79h5LwJFRPsGazPVDWQjwz/JJ3alDyTAafWm13L1V3byb69/+fs7kcfeXhESWZaL/pICbzU3qf5KwDG83VRWrZXBEV+bimgGQ06rPbJQeVizkufyU+Mpp75eihYK6Xj5TMEezFvXloagJUyW4q1FuXT7rNwIpVPsQwsNUWMpwyWQWIRvA2spjLcCAJC30qnPWnv724tZg9guVSio9gCq7+u+jQqomx0YuK0gpLshZlXUeZvg6MXL1/yGs57gINoyEMwpd8ZJe2RKCL4wm7d/fCDsC1TaL4dWkWD7TUxeGV8LHtA44yxyyMhgeS5r1zNBqBXF2DP7Tt3YB0iXUSy0QZXAk6rAE6yT5RhcX0aVG/B8LP83uS7WtonnM8mzbXhjmmUl+Jj6QMrPWAFxaqNPXDqBQDrKNlV1slAOjEAAYGQsxoc7I2gvBl2p4l8q4ii4gqbssxZqa62bJNLl0aRc3kWIKV+m/5dNF/Bt7UbvOd8N4xUz0N9bpsl2UDQEsxJnrcCcMUGqxIpigCiE/13GSwyGqOhJj8LPOhTCBwsLaGnyrMFg5fz1d+344NFsGSAxUEyQIfmQdh4MzNT4ff94AcfZZ/+/rf4ovNZO8Gw69AgygDKOdPXNfAVELcs0T0kQ80zXrZTxCMsHLsLG7414K/tAgh6z6nU1tJ6+wu0R3CphuceVSaj1z5AAmAwq2vtp1ICv59S6DrOzErXHHM3y/0NkyC0C7jPusfzbKtDZ9NTy615j4FiAyBOGfqY+6xTCQKWXx/xN/2HJRiIs5OPsw3As8qzXbQyFyK5a1VJC364XdGffftNNBhTS3GXSihLa03Ub/EMwZ5Uy5Tx1qt23yj3IOtTMH+JsmfLQKu4h01IBW0A0a4X0TNjirO8YkxZJJOe2iH9exsD2UD36tWxYGuvsbbbea/7tYxvm1JNTb4KYGoPELwz782gf6rUk0ljgVXXtqXKNg7Vf5AJ5F5rxU/rAlydJpHqHO2g32vc00J5+1f3J1ivAi80MGU/G5R66jaxN/fpcWFcZvK/ox2dVHwJ4zNLYc/QSpdFLZt9a3uJ8TjICSdIoKHNPjA4Rkf3e1l5XWdW39xJwuMhUmMG62fBzKxvotSdOVnTJ4S1XEvjuDJ86DP8dIFWS8D1za3QkQmpzmZojAbb6JzRaqwbVQg5cGplRAJVE+AY52EONOa/1USEL6yffEoV5NERe7qWhPY6ySBAVcH5bQDsZYDveF1kD2yiTJzEObezbcVd0pOuxj5Y6FdnooP9ZZL7BLtwwt/UWbVpss31ZOOewsbdZ9w6kKJT7uDVxMtsaW4eAGY0zkmTFzKs6WaVVTQPZk3dY1kj0gC+j90byRpjfZtPGWhFIo6XJ3DV86MAUYszMYEUcS5HfCdDzf4RAlRJMk9gvAGWdAX+lZJWFad72W9//R/xa5+F3mwP8XobvuQTGlHtYgMkuoTsjPEh15YpXc8e18YVTXqNy5WHUJLjGJt+wHqrEvwOVqsxC/eg/B/j5Zl9YGmvYwgAbdd1dWhvYNfX8T0bKJGu5druuS8+/zJsnYOg/RIoFAiMRGNIgqXmsMaSvbBfbdIma3Vq6nVKnEmUsWSc89D95nnuNSQvhBQfYxKVq+EbnION/t4Yzfnth8jx/q3xKJeXcKX2pUDqiUA1T2PlnlWXlj63IPuwvUOjKPZDGU1/bfx7ArBqZaAEmuSvvNuHLHyhUr8xyfmkhEJe0Z48FZ5XJqXJRG26dsfqBsfAyk6roFNzptSwt4tzUMbqk0ffZD//m/8n7KvjqeSihCUdRvEPZRR2OIsKnVJj5Ghax9liks3EnYzWM+ZV7MU92MqZEXIAzIl4hMxQQUIZoT7w4iJSNTxCsIO5VxOYridjwOhvwr3qJwjeOk9+hw8UMW5qHi22kT6v8FOM2U2u6KMGDSMGSPDVJJJsWvt3qDEbzRrZkwL1AnVJl56f9Tm4rr6V9tp1FdIy4jayeBxz/qfPUkaSYxUJTJOBslZX1mz+l6pkTIpZ3j420pNdudzD2CjBKHlHWQGrTAQgUwLXSl1xLs8wcSr3kPNqzCVpSx9UspDYVQvVIk3obQsiunaUfpTIp32WNSp+J1ZmY6t9ZSrBiMTplI4U7LXCUyJjADR8SOiWAkaH/QxGhPGwOIHd58VZ7MWinIY9WBKY7fretUI7PislvmTIJlA6NdF0XyfJRbSoOTei95GM43yeNURRWYsRtjK0l/0kLmTlg/OjzqtnVgrNnA/xExjJub2y4bb4QrsyeJyDvswzxaS3/oSt/Uw0i7/JFN+DwbrDOSbzXXZ19IKywjzWBL9TOurf/tuPzlZhk6n3F+AADpyZr+jCnGxoiMgnDRbBQ7N9Kfui3pADFR1Hw5G0i3RazEeyIiIgUWsiaXHI/BM8TF3REn3a4F6gQjacAy1rbgtNhxBuFkwhm6deQmSDcEAEVg+isZAsEVmRAAACvDA+BScF0RxkxXlletptUmHvXajEHu8CZgIEanyqk2WzmOPQ7wKkCYbrXpSySr3uo+RXPUtLAgSEdfR0Xt0waiSqF6p8AfMTB7bZETM3wW61673PyULReJgVEBCSCu61LLfVCXaik5C/IBoOAAtIMDUcbTaFC8jP3d5WpDk1ppBBa/e1YwDLfYyUGRwXohtgbOxyNj5ORteu8Oo44oQJMsukMwsg6KJxbAVoCqPGPMiqMyPlghOcO4ksiOU1ZixTpkGDYZnzBo7wDg0YdETdIG6gLt7byoYzO9HIeCpobPDk58s69P0eIorqW/i7w7XWCXzcyLIL1HNS58RsywEO2cbWERuc0n2evRpA0FLuajbRAawEtdhsoGOQJAYtiBdaKNKyud7K8hZl8DjWZBXMdHT1MBe8Rs3cZmoOe+lGXo+Qtjpklt+7OXTULYm2edrU5HzIEBxyHx6qbi7ZErduwaTjYJRprbB0yF2wtmVAewj5rMvsI+/ZnVKNMTAYT0mxlHTQSdDRNisiqG5mx/ITyxc8CBTp9v7drInNY2l6CsoEwlwHfoW2TwSl6QCvhAlhYuCINSzg6Xgqcq5htPFRDQGcjcCOWJ9LaI1EhlUnij0cemrBUHcvKnthGXzSrtFQ+l0VgYt6JzY80RbYhViZAowR630I4fVLgz2AchxUzIsdZzfILhncYDOZz33mBN0xPqdGTdYmEyL1rM2d0G9x7xhYyYS1kYWZSK8taDc9PRlrXRfj0uhA9uFHNxI4bFkC42+CZvb1PEwXM6EyOkxmmIQwuKZDcD+6tEPdWa/rG8dkYmISkHSF16OTJNjonmN+bGD1Fz/7CDDzRsgLHJMV3NpCE5i9tYEdmYXds4yerWdEA/euHTOBYWbd+fI5FNhWisK5stTv2rUrUQr3n//+lzBCarPr40OMMp2DZ+aD6e7Z0wq7dB+7K8k6kj7M2xZlm3usL0XLuylrKFdvEOfbOd6z03W+plhyzJ8gIvIsasHyLKELyLpdJaGk7q8dqA20tEnzzIHBl+VHaubKBL5Kl87XlK7q7OySYOmnesBGAY6/Dbvcx1FixpoLIfbTalgnMEnYV7toKi0iubCBA9CEjb55Ew0rWK5fffWE4MzmZtV8dlusX+3rCYHWFiCuTO+Brp7sElqGDewDO39PUelwRKO+03o6j3beyRqGPs7WjtHobehh3cmuMNFhR9vETfVs8HAK5mS4KmkNp6PT5FpCKUN7x6x5DgSVhxYroJZxjf+LfXYO0pUCWfGHkq/o5J5/wnfB0QKAFMgtyp8TuzzOUKMXHbn4rOKi54BsPIP+bTxPAhICqDLAKbmHACN5tnhpCdj5LrC2eK7i7ReZm+fvOQdWc+/j4qO/DfYK6wYjOAGj/9RX+ozvlxgodfZ9meVCJr+VHdKWCVoKfum8mNW2g6qlw67HKNMrYasmLdYcUM7HLp+u79ziO9m7jvkb8PT8LRefM3zyWGM5GIpDZxmUznc1EbFAz1ef/Z5kw3DWwVmrrmOAC5aEG4YWWfYczPYsjVWbg5IX76EUPNXPKu6ndOzfAJ9FkOS95cFi8bqCfVowW0uB0wTmlq600sSBay1vChdRd9pxVqQE9yAyEgnsz7dgXOq823qh3WvDoeQ/prMxSTmAQ2UvH3+VvZ54lNWi0d1CxYPgwiE6hC9fPotyWjUJXXPa3DV8EFkv167fJBnVG3qiXmgT+6zevb6GgaC+2BJgntpv8zPTAXrIpBHwVH91FGBVTcol2JReU715z9venj5AqHbOrHmCjCWSkLJRaLpCg0r/ZkBlGbf7VN3q0NS03JE16fkpgJrmM0kfDLMO/MxmbKQMwE0C0GBbwDRbwD9148u6UsKlvBzQliTlCPrTIJcBGphctgRNH1bWhoCskko2U9Rn99mjEYdkAc5u50omrtUpkh+0/TbAtKN2F/6Ptt8KFc9OpSoEaXy2DfxffUhNooC3Z6waa6Ern4Pl6uwH84Nz6vXrOcajk315GACu/sgsGsP6SaMjw9H0yEqLf/Wv/ir77LPPYozU7TMY9zMt+3/yFC1Gzi5jBG1xBNAGVXZilrXH78P3JGkaTGv8jj7mQAkBgeKCfSU4a2AbcQucwJGrd7LeoeuAqgOUjVdnu5TLrlHd0dszFAHcBu+dosGO1TZ9MAfbSIC6DRsBDM84T1fxT+vR5yxnfFqoujraW4RBjA6sDLPefkoXqQoprwsd8snn32TzMK33NuZp5LUYCWjXdcgQ8Vk2U1umARoU10hmO55WSKm5F53dBZOUMCAYtrFXSCLxPAZpEfABbNq/Qv1yXUmbRpowVQbB+XI/hlxKMNFPAvA0KW35qQC3QMAmFTye/TK1rWhRfisaWAGwzsOwNdlvHGeSxL1tfBLsMa43RAmq/TT0vdWwm5lGC1QtS1hWwb5l3e7swoiGndyD7/Dlnx8HSSbFN2kcXL/a7jpYpK+n9dfQyWSulIuSUCG4egYLT+kvkzeblnrDcBwY7I8k/bOnr2jodpv77gcUZMywpV988SXPN8wcwALHNxgcvQJg1pZtYW8JBaiOId4EtKihTH6fz7Lixxgy4gyIMZI5lOqIZk15rJuQKUPp8CICuDZZm4rdUyO3IgmZ7KDvTvIilqMLyKqrenKEjdpayiKvmbYAACAASURBVGZePsqW5ybRHaUhC36Qvo7ntwkTZdUaWQfKmx0hgXKA1vQJslE1Aqsy+fBXlReRdKAtPMMOCqzKTA47CIBsSX8ZoPTI2DXsRmP2NfIhMzS2/cFH98K/tb+FJJOa5q6se+Q9dOtvMxbE0czdEZr1NrcVgLUkWQc9YvycZRgVPVGJQRxrIjCP6Y1VIjEYfk4CnCKWgTRkLBt2iDhBUHWfKoTT/Y3swVefZquwcqtImDYrQ+YxYlm/SXe7hrv2WIPG1u7PJglZAHY2vPZ3WzL9bYLDezuxo+gXBhNczWxJQafqxgbzjXlnXpSyOxMsxp5sqYdMWXU7PufN2zezju7uANlniBtmSAysw8JWB9KGSwIuxXnp56aG2exZWIqyNbtogCWwN4fU2grNXI3DXDNHjJOM1mhc5H0ZNwk8cX9WitkfIsi0YifK5AHQWd1iPHh1bCC7jIRXGWfD1ORMVKra+E0Wu57ufjThIgZg3QwNjYFnHCLZMYed5byg9woWPNa/4FgkAQq/pMTr+b4Ec6nPkeJAw6EEnNszxQaDvsYSeUEnxyDpU1sJIflCXVpkEahGPIH1N42t+8V/+GvGZ5o1C3EO+6ItSBJ2svyoZEC/tiAHGfdFtSL/GgdbnXCg7rTzp8wSn+N56jhHQg97Y6wtPhAd3/mWcWpc4HnhvpD5KlCr5KLyOPqOluuLr4hFqP0ZzdFyxqo+S2rqDFPcfcz6dU0Hqcr/42+eOxFbRuOqXJ6O98tINb5Re9wxjoZNSiYqCRCxRyJBmfAKgD0HpLW3+ksm1mSNH4ZmJ2udmM6GzItL4FdUWAoku25GIOVcGmpHMoLKQRpYbW8ucpZYOWxiJK+IBSvRLgqsHnM9ZT7qYaTqayRiVmqiaeNOZSs8w43tZF/rR9TyWhtdi4uImcnGdA16mAUBgLEQb1FC0+Rn7PN8LeyR6HBujf1N5ttHRg8yyeJRhcHYW0WkX6UJdXw8j0ysHihDquWxOpc59Ns1rCyB5f7aABMkktf8XqcviE1AxVMkSBYyocoRKcfVT5VDL0RLEzGVVqZiO1wHkp2cewlUEqO0deJbsletiNU/cx71I/SvJDSqZawdNZkVOAEyn6vr4G40u1Z6oz7WYJJMEiwWwBVHLPt3/+5nZ2ZgBFcFRi1hrcgDgFM7b+qohEOjAxdHUKDVMtfUpRoCUKkLvYmzECmeJUBephv7Jowpqfku9ECiWdgRcIbHnViAMkaTL++xZXbczB3UfjU4IwNB5j1KUhUAThob0Tkd4PGI4DwBnRjVYI4o8AyIaWMaBsJyKQ1/Yh8Z0MiwVT+DEnoWhoaiBVaqjFi7pZpx/RYdyImX0PdxKOxA2T+A/maHOkPJ6RMwUZPLiQoUnskX7U9CvzI8k8h5aI5Ko49Oa5S1sSiaONwV27ezq+wBHW2v57278TRQMhbUTznh4IvQLaJnDCwTFkLG1rrwOB1k2HvIEDXhfNYzRiH0nSjGAVJFBzwWlD87p75fJ82fLbVuZXEPD49EKZrAb4gOM0QyH23GE3R15sPutxoSDxaNrkZpC6A2BI1ZM+p2uVhdxAJvlu+Jl7uRnAuzJGpImmG3bEaQqIXxlq2wLbgq6Ms1zLhVw2BTs6yCMo09Fu0COiqWYCggbNnxMJ1T6wEHLZ1ZJCjYB+S1zKQFh8/gw81sSaYsV7Un7ZZpMGGJnSUdOrsN9TSAasOpB9wLzRMbXVh+L2MjxIoBAdHl0tmSjVrF5+0z5u4BgSv/lUmphIV6rhon3xsMQjV0cNp0vsI48NpCs859o0xCZDJZE5H1Yf3pwFqmZVmYEgxml14haTCN4+qedGx1nNVJ8UDWOLouUjmnYKqdCE8ZdzTYeG0NTYBammHxknlx7ndwJgKoZTzcuXaHb8RAOKYyawWHLfv2y/0YpYAh+O5eTRlGDwMP1+6e9pDP0OnaQO/KkjBRxmYCyUswFW8B0HXjdKvZNfFiMvvmm+eAjSRBAKjVM1JDTFZxGGaMmsHTs+evYFWq5anxTDrGag8ZJKqh4/OmDp8GmDyn3SlplhBNx3DgzJTqnGtsTR74PBr6oP/zP4FyM4w9ANk6vCZDzDLLUNUwegC5TgVoTGC00l3gxo0RmECUdlJWv0uwoGRBPddc57BZgK1j58DRywOxhj2UZBHZbXiLxMcXXz6hFJTyfvaADH07I9vo7xDbUs9h/NEHNxS1yNZwyGS2CjLOcd8nAjM6KTgW0fiEjNwuyQXL5wxorAhQy68KeYBWWMEGZcKLgsnTUwtxQLa1d4bhN1HgHlD2wXmeX0D/DcdnZGSIZ0C7ZxZ9Pxw/nQSZS2OXLXekwdzSYgqSALe1L5YNzsF0f8l6FCzoJFjTjvUBhj57Qvdh9qf3pk6sQZNrxKoB7Yjz4QGv06PWnnrCi8gZHCLl0DcwyOd208iDOZuxCywNKdBu3YeNMUf5C0+ZHVTBvmi7QxnnzWz82j2cDpMCBAICqwE0Jmc+itUCtdSHyQHIOE9S5j5HJiMk8itAPpyYADfj6DlnCf7/g5QJDIrLcg+FvU2u6PlXAVoVryuYkwUT8O0Xp3uIe/ORAnjNnRifIgdVfUVRdRg/x3tyoCuAuvwRiwd7CyCLY+rN10WGaXpuB/Cinlw+XheeLQ1rAlaLZ3wztvnYXBiR/Obe/m0xhgXr1KtZUnQIYOD69Cw5wR+Q/aljbsLKEt3EJoOpQCLshHsoBWbfAmnPnzhN9ju+vgOi5gN1EaS+GJQEmyWYm2mM/J9zoi1OWqvsAXSbllnzH/7oRwA6nPPFMAPaRHOU3Hn0/YWGWpRf518X2SX6N0XpfcFULV5brLniPUWpf9KmP5/HAlg1ePGrlK1y3v06jVUKzlIgmDq4JtAmKmVkB+T+Vv7icL7fWgexyxJ4mkqkUolf0WArvTwtXLhk2cS3n2ezEw/QXSbRC4i0tDiTDaEBOfHqOb7eduhAWu4/OjYWOmFqiMqu7MIemUhaxo6ukjRsaExnlOw8NSPV4DMo2iKYkyXUyllbzRl8+73b+EQ72VO0//QNinMuztXwOfoC7PMW1bpUs3sJmQBBHv2oJVhFnlsG9fo7JiBl+6lDpx8rEJvAzYMo+dXXKJikGwCr7dhrq7NkjSpXY7JNAKwBjXLJBA1RWaP/QWWXiWyBIYlPsNP0ES21lrlh4OHZpQ/aDWAQ1VEksZxrz2n90D4Sn234fM+fP4lkobJblpxHMGBilXn23LD8LzQ7+SyBPRtf6cPJiDXYlWDh72WhGDDqe3s+V7NXXWspMa9Pa0JcoNOkLN3P8VWd/2E615vctGFGNMDggx8/fh6sV22653asN/cQAIoBvntF39jSQoOwYMMR8BegTgqgrUpL/nGUE8JWbGpD471zOOsavJ619Iyi4Y2+oixKzmwr3bZIaN//6nN0fRdCSkjpIuV4WmBRmoyco8KrpwN5AjZBWxN+wvFK9tUXv0SCAb+b6oqFZQB1AA79+LWlmWwRHc1q9MUZVe51K9huUT2Bb9rEPa0B3uuTG3ylfZCamwgqux97kUtroFJnCZkcx9v9ZLm+8kknJFVtXOV551hEs5I4AykTZS4lnagFGMxl/AfnZHo61/LjZ6XGOmDwzEPqWCP5oKanTEkB6058ZPeFgb/B8DHrVR1czx7jMMH5TnyuFvyOFnwZGyitLi+EDNPEizWAz+7s7t1r+OqLWQPVSkq/PXvxMoJymWGyzWy+5lp7zXkfwKZxHOvOCi21EKPCObSEjfNkY/qM6rjC2ObZ3OeTAE5N9LGQdCJAKuhmAKwXIIiQqv+RU6uSxQmYANi4T9K5VnYz62IWWYXhS5ewH1fDP18ioWG1Uhm+vgCEpeEyoCLJZdInbB02UGcu9AATYOdRkmwXnr6/JD4z9sVBDR9zFztzjHTJwusX2ez005A36QZwbiKenKfB3Q5zdGUcABif3v2j7dlA83iL8dsHWD3DF2sm06Su7wGxZrOAO/bsCGC1HM1WST/92JMuxuTFK3SnYU41tfVko+M3GK9m1vTXaOy+CCCgu2+AMQHAxd+trINVOHQj6+y/Ek1AZasqIXCIT8ViDVBD9yZKttXKh2xUxpqQEVdDTFb0N3EMrNIT/NPGuM+tmpTY8ugRDGLAlfBq9NmxQ9UVkF2QhFhfnMr20ZjloULmqsMGyxJiZHXmyVSfa4fkvqCXeIHML8EV7bDx2hHEmhrsm13H60Fm9ReUBNQelQG2bxLT7Mqkd46s5mCtyYDd4e/rgNDlVEPKWu0EHJymkc0SMVb0l2DNbxGH+W/oaUb1Bn6o/Vqw9SY/LlGhJeEj4hHWrnNnjOaCEPxaJC5tkCCTl4x7j3aRP4SoZG8TyS/BgMa2uWZkf5vgkt1+DR3xTmIiG3LNkqxqABiU3LMkcKuEjAAt62sdsKe7l0TRLnbzyTz3KrBE5QPNrBLA6gp8G1gt9WVK/Z1Sn+bNz/nijtwB/2dPjSJJKJFEkNQzwRhRW2SSKBFibCLeGb+zyuRv/vrfswafxzkUUnJRXVmNje2JM2IDvWbnM6QSYw0BxhMbu8ai1wDDVCl7WPuYSxG4pkxEBQjKC7STJkYEdT1X3Yo2c3R+nLtIznBuGp9Y6RkNs6ODfXhqyXUKkNN1krRb1VQ1GSSgq3SP9yzwEXx2iYQS8Uz4sTdM+PtcRSWT4J+fKaYTVdvYNeMf15IyQcmPSokm/UW9R5/D723O8TUSpp5ZldUtSKkpp2nfDfTNiVeN7S/RCHhkuIOqx07GBTxofTYqpCziirPEZ8Yn1o6eENfuEvt6nguWmiR1nfq/aKweWJAkO5/LvhnoXHPOt7d3R1XBJntFouUCPpV/S5VFAt8mTZK8g/MoOGx/GiVnBMvXbNyITIf9OZT/SQQtJf6U9JQQaIUt+qX6VXw5VlaZek6Wg9coQZPOjaSzLDnGREE75LUekqmyzZfZE0tUVMwvrIXtTBrAzhVERjFFxrkTXE8s4lQgHixBTNF78ktfzeSU+J4sYs9W/XaGL0iiVr04Luq52ih+F/uqHxv7IAhYW5z7YHfKAYhJgM80coYXPQUEi5WtKftv/5u7+EuCEHlTpCiXSKzVACYFiILVJlMtlQoIdAoMDQ/38d0bN6YmjcH2LOVZq1zYD1fjxDIbqf1mqD1Mg33JQ8pkjMwBtx3aoDoMkRX3QRT3NbuYdD01QjINkg5MKub0gPbgF6QM6DQX3LXkX4dzl0XpYAukSrVuoCykFRp9W1tH0NalnbvQ1VedQ/dmjkz7zNRsTJz6pIKaiiqn0ucEvugoaFB1SHRw/PbL53JRGECoheT42JlcCrcgVXTx5tss8xb3K3NVh8xoWSfRydSZMaNSjT6RILBghYtum+Ag2Do2qIKhIEvBlWhgJyJv+X06CHRsU6c6gdJCJ83yZctzzPA7FrJOLbfSWRkcHKLj93gwYGWfLS0K6HnAy9CFcs2B4FyYMTUrUwerQR2TKB3XUaJTrQdhvYcE8yS73QNV49ZEuYVjJoP56dOpKAGoAlwSgGkAGBJ09kDy7+t0NjdINmOg/q2O2CpshviWnQgt20YK0TQqUc0wLpabJAfEoGUfgK5MtkcAl82pbINstvT4F3Sknw/h/Q3GW1aJTGLXGhkhjL/laq55jYylhrt7pzjxsP7oWm8216ylzGQzgs71IUZLIEQGqOCV7KkIltUAjuRBAsWLgywMEWvZg1Tg3QPFdR3OqxoeHBgeEEoSuP4NIDR8HnCRLdZoch+JsZoOTp1xSwptDlYLA9el2EQH1TYcYLvRbpPR2yDBYUc7gUQFmHUgK9lHqYRTY4vwOsZDU29w4xwH8wNnKjKHZoKZT8FgAySTCz1IPQgE2AlZBkM1+7QPQG0YLdQugMQT3jc7u5S9Qi7BcdyAJbILw1yWQDuaLhrmLu5PyQzB/m8fPw6dMMtFmgGFHTebvKUO05YbIGvAvgrReIISgxGNoq+3tEDHSzslO9fDQdFzQYBIaEQQJgOHDJSZMbN0dmiWCdCs1hwgLs6T9kgmkY3QNEgD/WoG2dBJp1KmAcabdeYhY5fGbkr2ZWnURiCUgGubbm2hwfIQ2QM7iTpHtYyZoGgnyYQTHOPBPjTuSC4IHhnMmAU3oJ1FfqKd0j8L0Oz4qzyIzoLdox89eBFlcF7vBjqmH/0A1gHa1opuT76azj6nc7Q2oZJEwBFlcOpJH7JfdCpNaJl5mwPEHKITovIfBsfactegCaUynHX3r0FZM7qxNSEPQWk/TBfB7ZR4kAXrWqvmcO8J4GiewKS5GfYqezdKP5QtCZ0nGVDYJvZZVQ12ETu/QqkOj2S9GcBqPxIB44BO/H6Jc4CDtLm5AnYR5Zjs8UkaYU3MAcQ0Xsu6Rz/GEf5ZtnMI+LAPmwFNqTOeKymfCWIlHkmUkjFv0WhR0NPstQy7yN6nMyPKsHMgx18UoFgp0Ph9rM8w8gmlTT/6qSUgXKnDWsoWKAXH3gWsvg3mpvO2ABwvAmtvPjhuJTFFivdfBBTT7xNr6ryAr6hASUy68wcpfkpAdQkGm/+h5Jn9qxhsftVEwk3gWAHCnY9RDgHnc/TW/ZeMYQGsuu/VTDuhcaQlZZXIUthsyH3uWg1Be8+IVhxLAonTckAr1nsBFhbX+e7nOK7ntvhd91H6u9J5jaHOQcTSeU8sHhmrgYa/wW112U08EyFxNlVnv/3VL7O7P/4x3asTsBDjFUzFBDaef1nKJeB/DtxffJ4CVI2uxzjSpQB+cZ8B0gpi5olmHeJIQJSAnr5G5kfS30xniV+lxOOLa7hUWzX2mO9xHeT7Lc10DFbJM6VEhNfyfPMFUaaXs1TPx5NOrmhQP3/4x2zm2ddRbl1LEHpAAN5Gx/joOg8TppczI2wg3ehl4z1BkqeNAH/86k3OBfTuYcCto5dt6bqLUb/IoNtAVj9N/WvZeAIyBmg/+vgH2STyAs+ePgldateZiUzZ/YOAXD6JiXATf6HjxvutiNAP0Q8UWPLM9pz07LD837LOIjC3AiBK4wlAbty4ETqt+maeS8swuywpVV7AMntZFTE2JDfGx0dC1uUf//G32Sc/uRddsL+l3F9b1gGAMjuHnhzIgT7IyAhdtrHRNqdsxmeKqgP8Srs0y0pUm+8u3eW3ATsMCNdgj+6RLBQE8ZwUhFRmwGYgIWHE+pSY4Jc+18jIpUj26qcbnKySWAzfhMAx1jL/i67QVINY1m4CxIXhfMsdk9FktcvIyEgE0warAtsmjlO5uTGB81MbpYZp3XF2h58Ik8YqB8ZaBqZB3L5llqx9Ay3/dS36flmve/gYApcG22fRvAgt0p6RrG/0djBXa5sBbdDvV7Nff2IPBqe2xsBdrVUbgfX0DVFB0hsgzIa6jq1US+ATdJP4620vy37+//7PUY5p9c8jtOGPkQOwZH8Xear7X/4eP4HAGiCtXtAyAuvqYIV2sE5lf9lUSvBGIkA1f9NP9IyWOeXZWkWAKKDoOo3qBXyrIJvgn0SFX57ccCz0D6JjOr67873JWg0A3LJKgSrOY+MP2f6jzGMTZ/vqGqQXACAb0iYJHPZJDpJY9tvG3tCPVzrA/S37KBI6MEcl0VwZvwTDG9CUNbCFf6kv1ckeNeD2Nc34nvaSWAD0KAgv+t9J6qEmGpBI7PB9Ss5JkonSX/aSmvPl+N/Oo6/thhnovZnQMJ4QqLA0VP9CxqbXlXQgkFZPbHcCWLiN9BQphqy+pQuQtzvb4lr16OnXEPf8b//7/5L9m3/z3wGujtKL4YsAD/oHRkJj3/0zfo2kt9VHJg3wDwO8NvbVEgTimOSDwvMIOTxKV2UgWt0n64y1tLowixQErOX1Rb4XYDnD4iXW6IQdL0C5QIwpO7OBvSo7zxi2LhrrUXUI0/lgn4q33fWsl74jQmRHjH+toJMsSmxDDVrUEli0NSZGJilHV0qqraObvdcSPp/Me3tqNDbjazOmkgdqiNvakQo4LYfQ0dEPgxd2HYDcHgzhbfy6E/T4TVR6NlnZI8nJZ9sWJGb9qU8dwJbSIHwPD1+KKklJLto4babxuwn358+fO0Jhf5pw+iqIsRZmX1CFRek84LGN3mrKj7I+GNP7JkM41+sgP6hbOYBfXR3namrYOo3+qWeK9iHONpnsJl/YBwFMygTkfrV51TyjJcU2p1LqQlJXlc0juZt19vI8ibAGY38AmlMAyYffen5IFmiI5jrzNCMUlCkababmjUk30QrAW7duBftP2TybEgsABS4idoJ/sk6ySLKWDZ+sInRfKIEni3eVmNoqFmNA2arGVEX1hD1KOmjq2tzAfsX3To140D622pQxbgIbOMAWrwB0bWH/lHSzUdU8/rNM1RqatzU0tjNOlIHjP3hOFOf1RV/nor9YWgkTP+eFRaHtGuNeHcB+YADEjZJe7JcjAGWFjn8PUFSADRsn7qDO6r//v/8vztXHYX9S74akPX/lynjEfksknZcgcogJSK7zfUG8Y46jGZRJOtZBndJ5kUSzatY4zTOLhtOMrfZAL955Mm7V11CGzFMpKusYC0FxE64C7+5lE3X28VFDU/KOfqXnhUQ0QV3tnb6R9+RZpW01rpAQZEJPuyugeEjl4Cn2znPEWNh4yvvXr0s4WfLjk+7mcSSvZDamqp/EfhVzCDYnv7foZIPku4zV8spG+pKsML+b2EuSBpH8RFMdreqxka7s6hUShiSflxcmsfM0HwZ7kzUbHempZFE/eJPE4A4s9QN0QLVbzq1yg7LOBX33OOsFtk3yie9Fs+zAFTi/wDk21cKGGOl86A/oGznukpkCE42zQ1kG5B9tZs846QM5TwmzgiwVxMlEGAwpBD+BMSmkH2K8tDShowqBD6xO383YWSxNMmCKKZQ5wScDqzJWnoqeQUhw4j9YseGeUwvf5KJhjfiDFc0msuzB5PkrThgV2Hy+ay0a0hPTmxBTbkwfzTjddW2i0h1opbc+kckK92N49hgTmbImcEL4KpIP4mJKQ2B7qADSRzxg3ZX91T+/cqbTFRpDADc6jFKGHfAoW4vFItCaygIioNVBtGscN+J3LQ6F2kM7AHI2TNmy6RLGzDJbgQ1BVb/NKFuu7YIXOIyNZODiAzPQHiCFwQlpAM+zyNLKpLNZkp22ybLhaOtwxISb2Y6zz8Y8ibFoxy4ZaQ2AZI2UhrS20nm+nXIWGsy0I+TdQ2ZM4POUsuUlsq8PH34N+Id2JkCFB4aOj5mAEOYN7VgpyupQqUeaOpzZQCUCKQ0Co+IGcKKkiQfoY1MEQYqgyws84lywWXVobO6kE+QitEyru7sr0e45bFl6YaxC1BeDL7gh0y7pOPgNbZv07BGO9RE/W7Krk1LHHFjKZlMdqc6CTtFRHSOlxq0UZ1kLzrEglY6JYOvICJ012QDKHVgSZHdx7/0UUGmLcpwQmya4COcv7xiXmFt2wVObBnYBn5NEps3CqWPLJsf5dE4Ez2SfKqSuMLfZISUhBKY8BAQn3UiCXTpKvvfIEjSeO4EhKdg00xJl+dEIgoMIELKXcbNUxu6LS2TKVinLSno3KTGQ4UgE4IMRi1I6DKdGW0ewCce9ocG5AkBvSBR3ndBKDJOZcw2bTYs26Ca/rV4lmQu7kru5zKhE0iG2CGNs5pvDWnBYUD6PO8OYBODNGhBsCt3SWC1IGDDGMgFduwY5Gnufy40vcO+3QVt0MIyOdikw9/MFpWW9+n7X8LH6wNk+BryBLqpd0eHVQ1I9tmAUkmTQ2O6xXmTFVfE5AzTIMKhbgJVow4goH5QZzoDYYE0HMAEmx1FS6bip4ypb1GApMeZwEABAxkf7yRChSWy5Q2T9YCvDuJxfVCsGI86ldJo17mZxDcxl0bgPX5PFF6Qr5zqNsHWqkRPwugZTqfMwQTHJjpcvaQBg9ox96Z73INRuNbOnDQ7NHHm/U1OWoCjUbemUjE/AU8bSfiEeHI6nekWKT/eS0RfI94DYZN0HY9sGJ6FnJQMB2YyuZoTlhyM7rki6wWot495OMCkrWk0aLhlZQgMHx3IVVohzZdlcD+/XcdTgj4/i2DFHq1zHOY8SF9bPk2fTHBKCrDi07OG+geasfxjnmZPiwf1puozPB5O6gsRB2F9Yb0pk1ChSjt2tYe/LJIgOi+FUJl0c2Tk2Y5Gp4qGj0xdZdX62VMrDXdkEk2Q6imfMTRfyAJsEweq96iQop7IJ81nRbpMAgtqDdDC98954SLjsAf5aorq0vIMu4XzY+1u3L2c9PMPuPvuSzsDbyGfU2HAP4NyDantXxgqHLmD0PsFzeRVM3O4WWEX1MHi5zjTMgww9w/YrWd/Q+3SxJUHSNIhGKxIN2B5PoYh1PI8EVc214MSqAxcMCh06bUboh6nNZECUMwwFD2ODJhmBAvxxT5YCSrFJ3/pKQNFFpmopOFX68uJaxd9LtSsvvu7Nf6fbegswTff19p0EWyn25vkfLoK7vuOfAnwvXtFGHd9Xsv8GmHtzMzkgV3x80GlTeVRRiu/ZHjisbJ78K1nyuLP4/zfPmvsAMbPYsu3NBVjeZL5pYDJGSbQVEssAB+UEgz39Q6xvJDiqYVoRGAa7yIAwfIm46tvj9wZYP3/iArQsHZ90P+leLwLsF+UOErB6zgzRKQ2Q0QcOhsMpmoXN2d//7d/QYKQ/u043ddkUxXmWNOwTwB3vCy1rP/ltYPXiGiplmBb3WQqaFk2odGTTukvlbH65/s7LppPUS+k4aOcDIH2DjSa4NFUq5cwON53X9DGjDDQxWmNGE7JaAuJ6TiYpDt+fxjDN0fnnpp/3Xv85m376Vba+8BLvR2YSFSEkfcrxg7TlJlBbOO82cXZ1pJVS8raa8WeaSZbLdrCMfWR4jIBjicqjh9G40CSljrU+V9LkkgWJDj7B6mC/Z88MtmsDkLM7zhUdcSsGBik/lrVq0n4PG2mpv/6xTEvlHAwGfHaDJn+wnDccds768vc85QAAIABJREFUYL5ix2Ss6hPJsPvZX/wIxt2rCMq1f7LkrFQJXV5A5E518TkL1tHBtBu7CVgDGqWt5qjOmUGqxWqrH//4Z5TU/xlAZTZ8XX1Zxzi6t3OmC0J7Xc9VpRAsAx8dHck++/yzGH+T3o34XssEto6r1WR9rM+JlxMxgQJLAln6mwlcsnMwsliMZQBkvMZA1USl4J2yUAax+hI2MpL17pqTIOC5ItgqM1LgRf1a/UybRjl2VsZZJeT1Q6cw2LAkLyE6+P5jAJnqWv3KVJFlmbVLrE65HNa3vvMhPr6gS3SAtozf3gLccwX6kZuAaqfofA+P38kGhq9lS2iqT1KCfuPWHdbJCMxByrVpRiUTepFx++Xf/afs6s33eO11gCf0KElUlsN8PBT4QZ5iqKsq+83f/x90cneuGmnASGXXcVWUBtowah6QXrZqJaDR1cuXuD6sGqQkPOP1CfW191i3+tdRcZRXwAmmFoyjlMQ/gR03gl/SBqNuERB6KtaZzFXLrQUj9GtMGuvzCCy0sE60OSZr7amgbyphQ2BHMELGcCPVJWoCR6fr0G805kr9HYylBPBsEiXJYlX5C667wX6zUsWKIUuXBVY7sGuSUP7w6TfsS+OOJB9lEzcQrwA3AgRVGxSCg/6WcVMwnljDauKr8Xeivj2fr80zJgzihHJVNkVTPxjwzgBdIPgHP7zHusMHIh5RoqAfcEyQ36RvKwzjphZkHNS/4zwop0t6dT33wllxiv5kLUmtJRIK//CrvwuiheXTyj71DYzCEh7NVpBvquJ3V6/fIm4FyGeNhw5rNE9KTc00Dok4kc4W/Q0BsjKIBVWyngBVrUpaW57JNtFTffbkQTQrayOm6CGZ3U6sucQam0UOwvmeeo0sCfGwY+u3TMYDiC1H+J4Cs+0wfztgXalRaoJRTN3GYTZos9zWsn28vPC11EmU0XnAuOmfOa/qBPeSJKjERzTRLuho74IjdOpPjeFq6PMAs7+Kdb5LY9CDYwg69fhfrHndAAEjG+1us9YCfCK2UMIqSFH40iZEXLPrVKiuMrbaFtmmy/iZxvwDMNO1YwcAyytUHqzOo4/N9wbM7gMSD23EXq3iBsanjK/AponKMZo9CmbtsX4ky6ypv6psjjufcfdz3E9b+ALaWnsyePxoswRmJLgYOx7zWr+rAZtOuc8Ny7NlswOyC0K3kJiR/SlJwkY+ypXYiFAmv7Y3JSjzKlDmRmKJzQJdj9od43KBnxR7p8bCxoSStTpMNKj7jO23vFhAXaayCT7nUUkP77kOPMA9rM1rADNohMDVRPxpHBi6rq5F7GQF58AagM008naVvEbwXKkStTiPqfSsAIyrwE6ByMTZEuIUEZh+96vUnyiaVhW/i/M5r+wJeQAT3SYiZUxzw6lJlYQlsBPshM8QwCprz3NONqtYiefPL37+H7MHD+8Hs9iqIxtAGff2YsPsJL9KklISi2vas1ybF+CbvpDxabCgAdusBOWd0aSZ34kvhVwMnyPT37PBMzUaaTPmVrh648Z8blslKcVZomGSfqLJ6zzZq76uRLeCHW3cJNCorRVIFX/xvLHy0HXmz6myV+lJzxirgW02bbwvQKd/ZV2oEgMCiqkhWjRezMlvznfoiupLcDZ6bjVyr/ovewCaZ0jLVMFYnX5Nw2R6xUhaUfbSsR4d6c3ef+8ycbba7CdUHr7kPFFSQcKWOJiNn6ygJPa2mpbrlVMNY4YuZDo5BzbAVAqsLRFR/PaMTcCs2NIKsavxrJqvoQPPekya+Ca8jNmSPqnVQ4KgJjtqbeLMc4mVBpgsIPWmok6cJCUgnNuoqAgcKTX4MunmHJgotiotXHBB6RystlpX29VFc0sbjT9DX/61zTZhlEqy6qYaVa1d3cwAuolrJTS1Yz/dbyaETSTrfbrO9PGMdcTprK4EgQpymrqxzk8kzXm9jHH7/FhBbRytv+m3Z6d2VjvXbNN1Kx0E8cFXrIKwf5IJs7K/+mfjZx6mbmYPOBejHcQOLXOODuWpEUj4zxG8JORfQ6j2lCBHgwwrbvSMjSIbQKMgiyCctShNEXgiSxldPn2NYFHSCosys5xlYRfEpDvCTQMQumED+Q6UmdJVNrRAbmSW1AEJZmbendCygMCs1Kqw3NuBQmcBFF9AjPqQWCytZK0uURKiuL8TM0eJzcNH97MXz56TbXsV6LYbMeRZYsCTZqrMJ+9bkMeM1RqHs2OmYxCaM3y78ATQolmRauY5CO3YaLDN+kSJPovAjImsUJ2ZVjLFansJBi7QWMfPb+H5BY5cgIGGc1iu4MRFSTTOrBneGpwHGYeChnaMVJ9LgFtgt9WDOcWdKbNjcwBLjZmLVLYFsMiClMHrRtjBSRFQ8WS15NtSNGXXVhBcVwc0if8mzZAol4uDxZIwDbBanThHzFXob3CQW04v4q/exIqSAS56HtxMveNgVs+/C3J5Dth0qwftKjVLHVf1zcJ5Zh15yAv4uzbN1KqpUYUjNkA33k5K/QXdvUc1OX3PIg3Fllfohq6ucp7lT6X5OvAaPdeNhxxMk7Y6tPA60ZocDgBWnVPBMteRa3V7izIPnOg1Gg3t0rUvdd0D3GfMQsqBsdUxk70oY9UsYwSjsRRlqiZjlBoH+V6zeOplsUY5mDREHkaWLgqWmhXy4JCxqjzHMuWNCnULqvs+uwN7DWnwCUCT+epc7BAstmajaPUMD/VjXOiYSjOtp08nYbxMRXdqxfpd2I2stUGcH50UmRUvX9JkwoZdPJeBkvOaDgwDJfVUkxawZ68Bk8GSiRWNU2trXXb3zjUASLTJQlic0pfdU7LNq9kjPnfyNRpLHI92NvYA0H6oZ5RKFHujrEgtnBVKCNQQrapWL0aQFx0l8Qb2hHZam9Qs49LEBIelbGbX5xnlTIJ0Zq0GBmBu+Dfo+pYG+lkmGcymy9AVgHUPL+KUb6DTIsu0A8dWh0E6fw3M38lXT7n2YmSezEZdvtSffUDDLA/K+1/fz169moyDpoGmeV7Psh1ZMKsEbguAmM6TzTvcT7LuL8HEHCLbKJu4hiDaMjEPeTv+qs3qfU28QtriAJvGQbjLmrIcdHQs6aK+eL4Mk36FdUHXZeQJbOqj7ss6Quf1lL7ZPKWGbPcSyQU3o/cmqGpJnvv0z18/jTHpoXnWMJINyiNoQ1ZkeePIC5p3d3dEFnUFwLen0+YVgFqM99AQ8hSymBmnZ8+XQnagChmNDiQTRi93xeGiHq3dEtfXD7Lnz+bDHt66fTW7eYfGVTDRdAAO2U8Cq1s76NXiLNtM7eAQ7SsAWYGLA4Dsalnklnwe+Xv2exlgeesYzvBIVtE4mnUO3aFJQyOhayoB19PxHPBgl7kqO2Rh7lUAFTbx2pNJji5ra1s/a8ozQC/VsyEK/ALIMmmYSu9TwPR9wFoCjlIyqWAOFkzGAqAqdVpLf+d7Sxl/pUBY4foWQJP/nc7EZD8uAn+lr7/IKnwXsKqD/C72wnevm0sq5EmfUpe89N6K+yv9t3jtuz4/nr3kYufAam4esUmp/6vP7dmPLaPRxckednzpOd22n2T9NETRDmzjYB5yprSjkWgZY1PLAHNJ6SfO6NmZwYbj7JynZgVq6ea0L1280kf63p8LWYZYG+cI4xsg8M2zRkWNbFWdxlRaZsIqfCRBVx60g3P98z/9kWB9O/vhz34WlRmCcsEowY4nnTp1pUzIxmyHrStYoMW8FWuhtHtvsU7fNJ0wkMRIFmuymLMUHKS/Fc2ukoxMGo/z96dGleHb5c9dfH5pABaOMftAhvjF9X5xzXje+ikGP8V+cHySpnHaf4kpUpH9/H/6H7KyA86JI0AjmjJUACbIyDPJ6rgKSMkC9txTn9xrmKgVeG2nfLsG22g568f3Ps5WAZb+5q//Osryi5IzfRfLgdvVvCQh+5Mf/Rhb9W325PGj8B/6+7s456moYcmY0FRbWkfdsniDvBV8C30Oz5Tkz+rLCgzard6u3alCQqDUAFQfRNs+CODoayw964epL9tzgMTAEefVxIQsVJoRoj9oibUNOG3GaABpOa1JZMfHoEN7Pjw8iq/WmX32xZ+jKqwFRtr4lRvZ/fsPAgQ64bz2MyUMyCpqxk+wX4EleoJayjg5v2oUTtMUSV8tOtPzXv/mawWOolkp10qadEjvUNm0gJ7gLr6aMgcGEvqriwDYq8gBOcYmMaN5WbCN1PDvjnGzWZVrzDExqJVdFkCNenkAzp5D+qXuO33eeHYSlyb1TOZLTFCuRmDPDsQCGkUTCqWF7Ei/rgaszXMZ/9DJZI+1UNIYpcEkKi2T7uge4BoV+M/rJGaGs/fu3I0k3AqVajPTryKh/uCbx9lldFnHr93Nmtv7ItG5gOQTKzSrOqNxUmdV9qu//V+zrpbKVIqNHTL4/cff/ilA8zLXJ+u2iXPMMsTKaFaSmOFR+YEf7Ji7rgVgTAALyki20O5VRyPZ1JxFCastmZwAdgKf+kqWVQrWh9ZkaOfak0F5KliZrC8BT/fXOp+lD+e424x2mwBeVtEAkm0mUmVh6wMaOLq/ZFkbs1k2qQ+g/69cQxekBbX2lLfSN3KORkd7w89cAETfojlWyFmxppzzHvpReL9KV2jHXD+SAKJMO5jzsMBg/FGrzzXcZ1SEEc9o98tCkinpG6eO2WXZdZjpJrJXAL0+oInnwcEmEgPfRmK+GoblGQ05TVqoz9pE06oqmHtVdQA+zJsA6wqgxCb+RR1MTjUXX03R1ImkgJ/dydy1MMcCjdW1Ldnw5es08USb1YSCrFX2QwA9Buven45mnP+pxB0kFXDTUwggeWEGXw/7AIPteHcNTX60eFlTG2ipHlnxJwiur886sGmvDdpWSFY3A4h2wsRyj6vTLKnIOOHpt/fxwfRH+XwS/SdIA5jwThqQBvqWSUvSoMpHVi9rYB+QynN0W6YU42hzpnoA5eiYrQQesYk2RD1Hq0q3GfsGmn/1DI3jd1HCDZhTXsWaRUJDsPuEhMc267WwKfVIjFVVk6TCBjg3xj5WV+hXajcEjoawdVHZGOsZMBN7ekySZHHuVXawBZGAJl5raKzWEKP2UCGgJJYVb7J9XW8mUwT31VhPEgnajJTcSU30bHZYEUz/NeJv2YWyCLU/xhxRUWr8oTYwtujQqg11LJUuMRGG/d6HLa16bo1l29px/FpjIhMIS8Qf2swgFbFwTQTpK8o61y6pDR29QbB52vdotsV7k8xNGXuLJnfMRQv2NzU6knBEXEIcLQtX/EIgR1/VhIcd090/++xpbXKjFYycBwJZXmtXW07i0L4Jh3zOipqXfL4gTwUJCCsCt7etTlPmUM1hSQuCwkVTzO8HV4uz/2JyNVXMBNATsavjbRLJ+MlKUFnInTCN24hLJG0ZL2qXPPsECP3XpoufffZH4o4vg8rgWbbPd4yFPXmoajAB5DWNO4x9JXUFsBmSflYsECuBT6gxHHEU8yBOom1Ra1Z/yQbbCZLyPh1b5lfQLFj8+oSCfElTM1Ve51XX/F4pIH02ba3nvckc7bBzGetMXy5Ifei/Sw7E1iZwVDxK5rr4jsB70saPcRQ4jPsJikGck/7N6xVJAc/bSEhQ0b1O/KoUSh04T/SewS5mELoq2YdWGL6YmMMfoNoUDEL8Ywgf5cO7V7ELVpMgkYhsiGeY9xmST1Zwk6yyp4nf/nwEechqRomMSgqo6dxMDwwbO0kUctxc846XT2ty2mpTAU7JV0H24jvp0fIZAcQCIEvKwZYJLDsGRfWEWIFj4ZrwvAi/U4Yua15WZ0qiCkpxn9HYTVwhkeuUQxLjcc9ra1MCi2QDYyYxUAKVsntP0do2QRpNq3ldT5ASkdPhvfpksu3F2mxkb6JEAN/zUmKgvvCpeFNUHBA3mrgiXvQjleQQkwoSAOMiiCtrfIfxU//7iPjRudVfqmFMepG1GLs8EntgDXsuqKp2+DrAdLXs///qX94+c1Fani7AEcxIkWMOR9dNhJ5xU45HzjANSjXG0E7gNGexi2k3uj2CIToHot6Wm89A5fdw3qM83xtLS9XOiSkD6FdC+pPwqwbJddtMoxfLgs2uW4qvkRJ01biFvgoLwclz49hoyYny6k6QAXQC1DTKMAAJrss4iGvJ0pkJ7QXMGRm9FJ0Wa3CCpmcms+cvnkRmeI5yAJlyMhp0guIQCXYbhwoAlIK+SzjuIaKL0yVO5YL2ujaa0ljq8GzgdOh4CCQ4aS1Q/S3Xaee6lrPLojRLZufapI1ZC/sS/RGuJcIeDaLsHsqBXJSKueh0DJ3chnC0x8iiXQrgy+xaLCAO4ANKjldWodmTGXcuz1g8nFfRHCu6keIU6zDbkMlsgD/XkqkURHKDagh3uG/ZpR4k6l15bZ00WcQCfw3sbmdSYFFgI2lqpaYJ3ssuNHRBRksnzPiqSxrUfQ6gumDmMn9cyxInQfgoG+K5FCgeHBqKUiDXoNlqje4brlkYSA4zu7izPtsBx0NuAZBRYNUgNcrWeZ7o3gbLdIOMtForMjzgN3DflsBbLul6MxBC+7W7MZxGm0e4piwbTNIKlsfUAL6v4oBDz6dbXzQ+87BhvNYph9KZiewQgKvdN+2gXjQj8UBQf9iyCcun+2GT/vSTT7JBmllss3E///xrWH4TBCmLsFYaAL9gL9NcopWumUotzM+vEYC9xjFXFFrnygZH6aAPvVEc8IEBStp5hiMAO7VXbK4g09KNrmGytGoT1m01cyHN39Ipsy5Be2cuNXquQ6V/zA673topXd8gGy3A5mEWjGTZ27KW+bedrGwH5UrN6AI1s7aVAejlwLXZklIKv//08+w3v32ADhAMGrRHLSNwTt2zGj21ewRydZp0pk1e2GH+CEdS7RplRfxc78d9JdPBee8moDHIsMGDXY116toA5N1XXsu9qm6viQbBTveie8i5VM9OZ2pfIXtkSmyopfE0EB3FHgwPo0fFcz7GsbXEwn3byfO0MN/7BI4y1U1UGCzp3Cu4bamFekOdBPu7XMtki0H3e+/f5r5h2sIMqoTt0tNNKRYsBDWUbKaizqnG3vIDHaWVFZmjdkWmwZSaqDjVnd0w6nnmZ0/QjgXcv3N7PPvJzyjrpEz6d59+nT35dg5HtB52S0doE0+hGbVJ6cg2DFLtVjvOqywVnW5ZpzqC7793NcbHg91M8RkOQt8ADH402MKZZDx1qPfYv77uGtIDsst1GWw8kcocSCZEBjPZxVQeRbDMmRC6WKz/aG5CgqeKdWkzO/PO66t0Y23w4FTrWGYKjoBnDHN9VolzjVOudppJsNo6kiXNvTQdqctWt5FSGP5h1tp/B7AVjatGm4wQVLGGZVBFFQX3crS7wj3Psp4BpklQuDfrGjuY30GenXMJAD4gHUvMdQCwRSErEufaeUn0RbbiOWCUzq4C+CwAsIss13cBcgVIdRHQfBfjtNDHvHhf5/dx/tP3MVaLV/h5pcDq9wG14Rx+D2P1+4DVi/fzLsA4zncBa/69CKrGvQviCdTlyTosDE4JZ/refPby0e+Ivhcpi7SMnoCD4Lkeht6SZbpIjIyO3+W9MNTObJKCxcMunZWZ6LQBgcwBfkejNVnqZwTB33e/xe9jHiMZmpzj0jFMvo//n77Sj5acR6j95j3+PvQ2bSDIObcIs+vZ00fZBz/+mHUq498zSF0uG2JgTHKn08R1CmcS6O94FCX95wB+8sXiwyPBnbwpx9fXJpDUgCCBs2+SBGbpcXCLRpVFYqBYXzFHsmzZl0UZZLEGvWZqalV4bvldBiPm/HNibPJ4LPZHoh2EE12A+wE/50PouejrDIoNyP7P//G/p6EJtmt1ihJRKm3seB5ses5adO2mJ9Vs3AiwQ71mr7+h/iBalwInDTAaGkjWnNklHhv0q7/7+wjSZbWMX7kSTQhew/wcprnN1Ru3Yhz/0y/+Q/g6wXYnsSOAt4EO5rUbV+NssVpAn7iOa9jgx7Omt2cwWHL6rEk/3/JFGxbYWCmNoWeNAKoJSINywbABklxKI5lsHhu9zOuPs08//RTwzsAMUIWY6gaf243v+ZLmipbKa1tNfHveeT4KcM7NL1IZsBIJuCZKnT+890n2zcPH6G8ucLYIPlNxQCWFjaMmnk9wztAoFVBZ2adlgAN9Xtk8c3NzcWYZLIfOnUAn/reVVCbwnSj9AO2kzSQFQCcnp6M80gRmkrFA55KgR0bkEvclOOg5b7AmkOqaECTVV1cr1M8RaA2wP2f+m7wNXXfLhiIITc0fgpAQLCWT4AT3nJ0C4I6xJfv6V52dMFg4p9S6lTG5FdJaMpkEiQAdYeS1dfYz3+8RHJLk+OLrSPj39g5G0lrZK5u/LgKMRYKb8+36rQ+za3SdP6PSaQ2fcQv/sdEycxKQ0ABorvYVrLvJ7Kcf3+N5HR9AU14nEWB+dip7+vgb9vwUJazovOGbpjMSVmNIOanhZ9mhFXdWyjkfqbu7ILRrWgBM33IGBqzAjtr5UfbNmEn4cP/obxsvCeI7f8EO5v12lhegk21lQtWA1sBSSQw1Hj1fOyBMWNxuhZCafsG0Z7Qlyej3Clz7s9eQyewcqscnMCwx4Nr10WjmtrWxEjrIxX42lNMnVMqvKthLnNvER85TrWWiOK5WjOjPKWFqwzYrhjy6a5A+O6OiRFaSoJZ7yURFO4QP16Lg6sgoWrl0el5ZnYWNtWxPNxIw+Br02Yj+B8xRJ5IMDZwR5RBqnk/ARKdq8eXUXIDHt26/n81SemwlZWfnQNbVN8IaoJv4CjEW77nG32WNGbiXsx4teS8XHJBIInOPuHcH6YgDvk2O2zSpHd9NjdDf/PqXAbT2AhId4zfavGyN+GsdYNW4yQZcscaJ2QIEJY4zZmglSdJHAsTYew8mqqXPgqhPHn0NI5dEPP7jISxWJSvUHI8EWTQSZR7xebX2TTbp4Zw5kQ3JnFmOLvOsHcDW+MTkuGtddqwgkhV928SlZfjGreyNrv4ErNbQILSyLoHTgqtAIwF0CHwIIu7BMs1OkYcgnhDMV2LP0mz3qgCnzNWxsRHszkiwvmZnprMvv/gTY8XYWTINKL67Pg8IPZk1ScZQF4r1GvqtjE34GPm5l+Ap9XUbI+ET3bg5TlKyR+JOS/ws6Cvg5Nhoq1yrAj2SnpSbq2A8wrrKMOP9ygRsG5sxxy2QOerZa4Kq6rYrFfECu1tpFa4NBtlfm+w/7bc2Tt9cAFS2sFJago2CiMbHSlk4p4L8kqYaAa5CtlASCq/R5vb1doUGr6DsBkBiAz61sZJJEysq6tmjTcRiElgiBue5N8EaOmF42jxt12oL4oRGYpXoXcLnzrGHrBKzMrC8nGpB2PmCqzbxcr9JZCo94y/6cYX/Wrwm+Tfag5RAiMpE5kZfXTujTbeythM9TQFWx167FJWqkeSxSqGGWGMZ2Zv72X/+h18HO1+NS+dZ/MY4sloxS/Ecrm2cKchsBXICQ5V0S93eA3fCR98l9tI7UjbNxJE+WvRpj8rJ6sBrvIfF5cVIXphUinXJ2eM6STqoNkW1ZwXrhrGRxCVzXJKNychIOkaMo0RaSmL4WZ53xqx+J5kI/TueARtXg0xkUYUjSOi8eTbqRgcxL2y1cSznK3fsvSlRaOw+g566Emjhc/FCn+ggQH9Zx1QMQFKZmla2R7a/RLoaKh9bs9s3RkOiLjtVl9oqzKQpKxAopqjkn6BqarxNhaWNniD82KvD52vgnm2E2AkZpskmm9F8XiyjBlIQCSESqGIdJr0aGG+BVRN+cV4HFmhvAZvnyrqGtJT7J46135FE47m1AX4FeMocmNCJaluLn0wKSZZk/kMeRn1XExUhh5T0252P0L7lucTibLQu+1427svJWTA7Goxbgcv5b2WG8xQedG6vJVvaPFrZFPdyJAwl2PmzGrp8SwZthuwk1kDpAWsokTTFA0yoC6rqxy0TO69A1FIuxooS15d9aiS46V961i6C0ywRt5sE2GPsTHyV/fRe71nKmpH9YOF5GKbOswZliYadQNB0kLoQEkoue0/BV1lBAJ6ySQlozZLZOEq9wyWyY4JCdiU0CyNQkEqxlQhARoDshQvNLzOBx4pds2g7AJZaAbls/CLra4/s9TGOdgX3VKUeQwCzLB4mUyaIpQ8eLq7mU4LuI7T4Djl4Dd6rMEiWSfXBhuznIBuCzaeIfjXsNJmkk5M2rHoaOpyz6HC25ECPgyf4aImtGXmBxmVK6NWGMnO3A4DhZtc5UvNJgFIw0I0po04nRa1IwRrZn2rNdgGeKoBt2b+Ouk6y3VlFuc2khp4m41Mr85V4RuMTBiz0QtIB5uIUmB0Zu4LTOxhAl1R7NRePMFA6V4JUarOavbOkX+1RMy8y8/oR6W+FHeGiFkg3UBCkTCzQZPQEjnTMEotF0NLsiiVcNPIBKJE14oHjIZuaktlgyy5vgMk454cEkGZODSYSKxMnZ2IahgMAIQ6PMgBmCNxgrjl1Lg0oNT4tsoN5YgFyP9f7r6zUSbSJk3odbAazchHcJXkKnUU3hjR3D0fH2IOzHEB9YX6FeRNIkuKv7i2Zfe7ZQ1Lwex/NMUknbe0yV2G0AEB7Tf/n/NuwRwdlGkP39CmC0cFQNtgkK77CYWumREA/yoZ0fnKWbAS7GjMyUnYTZB1Imb80PBiB4BZO4RQZDgMDO95aCjJ8qR02xaXs4x/fwujRqAvD+M39CdgUE5SbcSjDaFHDVUNimZXlYZfH+1gHrlXKsZde4dhT5odRaBCApSSuvEwQSzFr9YdcPNy/ej+Mk2smyQ7Y4EPDQ1khh+QwpZAKktup2DIxWQ3+qxNgMCqg3c4asOTabvU1ANvdHLbtOD3OzYOHL2BhkjiA4SuDoIqAxuy22r1FBv9YkFexefauc10OoCIdvwuGmo6MLJCUJTVhY7maGftjNIEvx+9nZmZgmj+KdVBJKUwCUTXOskIAFM1+kX1gelOGAAAgAElEQVSP7sbYswWCP1muHqxv5om5NLDxvbLvPTgOYV3ImNXN6EEPSHa4rJhNHCKNdQNs+mrmKkk8pBIBy/ZW0AI28WFArOTGh3cv42+rQ4XMAratAyeihbVlRjfY7jh52o7EeE3lDgIJjx+/jAClqYnyLp5hYQ5ncUl2SWX2079kXaCvY+A9DYt1FyBV3S21ZqZn19nvBhk2kqOUkmzmHk6LyZB25AfcZ2bmdTo9IpVsUbPyDmxcG1ssG+zAZpXpJTt7hcTY+PhYChrRgPVfnUmTHJEAU3IAVtAxpWRmET0bOgBzjxF2d550RnroGF1LOacNU2y+UM/e7e+DIUvwbzmMch8mVqoIOqxwEAythYlvxnoXZ2CXUsva5rGsffjH2VnDWDazckYzkiusXxhqMgXzkrVa5vxk30QVQD5l5I2Mq2dOeSWNs9pgvFbY6dGusUwWtoSDBCUXbjhnCMYBlH9dBErP/yIYlDLkpQ5rKWhaAFqFE3uR/Rfn3IX3v4v5V/q7i/dWeo2LwOpFULcAtb7LULzIZkjAatHA6OJYXLxu6fMXry0FVt+AegEAngOSF3mj0bWeC4SDyutkQpYRXB7uzmULr77MOuqRnsCuW4IoA60ZMGUFcH8FaZYrt37K+pWxZTCRGHGnlOHaOVnnL8MOlVEqlzRQwyt86+tdIHNitr6bMfxdYNXLJVmJdOmkZRo68fxOZ9+g89nzR2S2L2ErvFeDdcv59Km8x8R6tbAzStQicEiZ/hTUp+Rusa7S53hWp3UUDTSL8XNXcm4V/lqAL7Fe9RcSmBVIsC421yw0XkOHNS6r8+vZb1BAwBTvUa84zWEk1XP9Nm895ozzLTUY4DmCPZ5g5lTlZKVR0oU0CNIzt/Qv/YudwubKXPnDP/5DtvTsczpHG7wrjcR8YoPVprt1E9YaSc55GHKOZzTltMEFnzJ+9Wqwesr4XQ/JcgOwbbvY4s9MvZqKMjYd4UujY6GLtYhtFmi7BLA5izb8EX7SECzSPZLIs6+nOINJZlOxc/nKWEggGTg02Nmc8RA03OP6YyNX8P9kS1HNgD9iufo+69WGnzrYB5H8PCXZBdMfp10w04ST4Nggeo5KU1kGXQ+z7ssvv+K1+4BGNIji83zN1SvXaPr4NHv44Gn4WHdotDKPbqMgWwTrkgkYb7lyOweVNEb7Z9zv7ewrSv0nHn/BFKp7yfhyD+ucR400rLGDtc9gYwn1HJWEshGKa9MzxTE1yXoJ7cmJCbrX83wGOH4rhWBJtoCnvmkCOGi0gR/quhkdHcEvoawZlqjBj6WydsDWbxJQdA26HodIlgtSW/1k+bo+h+MkqO6adM15bhuIqdNq6XhIINFVuhwAz7hidHQoXjvPOW4AjKcXPnMA0FznJQzQbprSREURCcctkn1NyETcuXsvCBGz+NnsHID26yFHIPAzgi/muL969ZKAciW7fvvD7Eef/HPAuyPAOa4Hu7UDMF1t1821uaz8EB9scTK7d+d6NHEth7QhW3oZwOTxowc84xJnKOwsG4oAuFu+ruyR4Lj3HEw3Zbe4nmtz/Oo47C8qtQAxLWcWRBy8NExy9zHMoZno12DpbJwHwTJPtsbAVaBD+yHgk3T7eF58apmm0QsiKp5srpM0DgUjBHRsSGuiQX9YRnAkOIzBIkFjUjv1vDBh7b7XbwhdS2yoDTRruaeQaQs7mRhexkOCRH10rRYUPcAPWZhfj4qbLhLuxiH6D1akVQF6fwahYJE4yvhS/6ccm2gfDEvdBQ8loqgv34IOvn6cnciXlunnsGfXeeWcTGoZG1m66X1YUopfg7+n/vZLmjp1drO3bVpFEsEmtCtr+FB1bdmtD34UertKBvQOjsaIJg1P/XcePuyLCqo8ihVb/CTgdQw4vY9syPY6lUH4VkMwlrrx6f7w6W8YYpLn6gyvL2WvJycAledjH6jRr80LcAafxlhCVpgMxyvXbhLD0eGdOFAih5V+JvXXluYok1dzExIIcdUen6nPrR0xqO9lLIyFBOncQ+0AXRJdnF91AY2fZHMH0KjsG5VJsjytVFxenIvmss0t7VlX7ygTjfYroJygak0Dch+wdwV3TFxrz1xDlvseUFlZTQzpWaD9jUZfJkJkiKpVSawrsGbctAbwvgbjv4e+CwEKH2wBrgLYAwTtweYFOkFDW1xVST3WE7684LhnfJS+Yy8EE8UH4iwTkHfnGgfnFUoyCgX/3RO72CiTEfrpnieSAwT46rFpABsQKKgeYI2u4lsqZ1XD2I2OkdzChqvtK+i8w2fPIlflnMseFOM4wvYkxikVslHiTpzGZ3kuOp61ofcLuSIaXNnsh54xss2JsZWVCwXB6GqPr2zlUIA6yuvts7eawu6IDZjQqubZBFeVD5CkZKwlniHpRGnDOfbSKhqrtRAuWikFr+Fs2cIPWqc58MameI1asmAvFSQdscVpT+S+Se4/eMS/KxFf+BcFsBpNjt5gPMotGKunigDPJGNOwUxtivOh7YjGw9htx2qBhp3fPPg6+8Uv/jbWhQkgNZt9fsdOgDWYnqwlE0K6COJIBZvR+y5wFJunB94jYMp3ajyViHja0SSJZ9WFMmzuETW9E0nQ/ZfOmIYg8gl6SQQTn/EMtJFzSuqntRVNp1jLYjeuOPdaAapKBvL+jSPVybXiVqKa/mLo/wPk6rNJTouy+qj6TFVCfp7Xd52LezleVqEK6JpYFmPRj/EcMQF4eAiusLoXjNV1kl/Gxkr0tZH4tb9FVztknArwEmyQFZ6eoSZglQ2QVLMH9rJJBaExnFWZ2/xsTGfCtY+qxSaAf1Zd4BFiE9oS95r9cqamZ5g/Yl3WaDP23FhRtr74hqSaaF6p9ICJIs74mHcAcXEZY+jw7XJMxuc20eFZF1Xw/LeyJI6F9spqW22vZfdBksHfMBlkmUP4roE1EgcTFytZZI9t8QsbSC8ibyj+Ypl+VLnxQn0yfTRtgnaoHszNOXLveU+RkORzJLkpOabEQysJWzFAixOs8hbLjEpi8AerC4zp12QXU3EpIUv/5wx80+pbMTgbWbuOBVMF7q3yF7yvtkL/hzdb9ezj6E3Oet6tTCsTG8fFkrp2RrMGnWNLnAl4ZAoqNK/guZllD3tBNCnIDqasA5mqHqCWoKrh4EIJQW0mIxo22fmRbI0HkB26ZCCayeiEqdJJSYRgiZl4Deg6B5D6KodsAD+vgUWSOslFjjsOLEu9j44I5jE46zQfOjZdxe/HMKZXaNSkCLul7oKPGxvLLKYXwVRdV3TXhkGwCmS7VZi546D2W21OdbYM/NXZSooDHshkhFlYOtnRmc6SjdCTsJmNwK0NnUTodWBSEGJ21gWl4+7GM6t/AhouK8CuoIJmLi4zJEm4XDCDsgvRcxiEIvzqyFTw2ToEAtFu1kTNlyXirRlUJQawIKnd4w16ZNf1kD3z+dXAUePDYEB9UIO7yKpzoEiPliHg+GpU5tCIeQ0jzhJrD9wmFm0XB7yNIPT3LFHxOTzY1MPSaRQkMkvrM1rKPkWmIZiXrAGzJBo8516HRuPiDIaWRwgYqw3lnKO12W23WwT6zVowFi5BnbPU0MnmSwLIOpeWXaWyBA2b2RalEgQudTg8PM3qWo7UhOOhg5+6+O3iCFH6jSHWyLixBFdrAZDVrpJNYdmBEgFr6jFxeB1bxozxeflyNp7Hg2yHjSXIbwIhongJWfyf82+JoftFwFwGh8GguI7NivYBFvcV9ccQN9Hw59q1nuzevbHY7Io1a+ieP5sDaGT9bQBC8kYPFA8bg9Ou7nrAseFsbBzmTuNxNvniaTbDfW2T9erEMS0/w6k/VSCbskmaHp0BLMnaK+emdLw30CpRQ3YfIGqD9a1WV39/W3bvo/fCcd9EZ0nGZgfla5GFU/4Be6H+0SoBig3OFF2/cW08AtVTShDuf/MMBiVl8QC6lTiwlUgl6IBs42iZCd7m8LIplQZI22LmzmBNMLcfeQftiCL4/t55tEzSNW7mSL03teN0Pp4/f8E9I/BO9sj3uj5Cqxlk0qygWa0atUhZF3aonEdmQ6dcPSqNnuUffnkPSR/OzBV6QZT5azxN7tgowbmcoitt6JcxBpeQW+jv7wgAIYmolxHwwbiNph3sM2zb1St0tufgW5hbjo69ZuHbWE83r/cRLLXHtezca6mHDlQT+k9mHRfnYbOeyFZP7M1DmjYxaQEIN7bolDVE5ngLFvI8r92hiZj2YGnFA6oCSYvL2e1bV6IZ3TTafDZnc2/ZBE5w28NdSQY1pgSrfvLTDwmAYHk8mQi91Lt378Dq6ae77IPsiy9oLBaMbJgnnJuWP3tGNNokzTkBNBe039sTQLCR1XYwS2TqqIuptpsB1x730kpwPEJSyxK5mUmyy4xzM5IHMmrXt7Db2NMNDrChSyN08oXhigj+lg4LAdRRBcy0zptZ/9W/5KQdRxesLpqz1VYCnh5vZfNTj2EfASTIImFN1cBiOyOhsLVLprtlhHVEkEiJzRkL+BAwgxPKAs9gQ5SCgBedz4Q4FV8po1/qnL7r9ReZAcVrLr6vuOr578/BzoS9FqBkypT7u1J914vgben1imuWSgG8C0g8fzZBs8RCK/16F8D7T31uKZD89til/yqA1dRJVfOSBOWDiaBht2wa9vLm6stscfLrrLuZdQ8LSH3tFexUI4zVA4E85nL8vb+ENQ6bmgYyZ57TgoUk/t4kgGWq2vFYWxw+y7vu6MLvonw3BSWljI53vTPuN+YoaVWleWZ/RJm/IGBy6CZfPSaIIvGFJBHuW5QkJ1AyZ+nw2wJYDUddtMi7zh3+74ypoKa+Q+hYJR200rkv5rzQU03gbMEXTozW8PZKkgQJ3FK6KXHYBM0MXov1kOqB0jqMe8uhmrhG/KyeqqCMnc6VGkiSQQLlshuiIZF68zYkxaabJJdVvDg/n331hz9k//V/yVzuLGW/+4efZ8+//TPv84zBHwoWD864Y2xAJtArAM3nCaY6r+r5eYYLNFTzbM0maQiSbOwiCNA3PBIJSjUVrVhpAFSYn53L3rt7O7GOKJV/eP9rAAEaq8BMVGdbJ1sN/dGRkWhs6Jw2kyRe4vzQVZE9aoJwaXmWM1z/CokA7s2yO9/7yc8+wg/cA9R5jW+5QKOsH+J8q+8liwMgCtsrICG7/saNK+G3WNIvo8Xzfp6KBqswbt2+Gb7bAQDE1jYlkyahSFK2UcqMK5J99JN/kTXSYOlz2K+vHn8W/kMZ19zizNZf/OSHnwDSfouvS8UC67GbRJfJfMkTVqHVMr6OnbJAJiyVubE8MUAO1qHrQDBI1uIg+pSCmAvRWX4lkoI3bl4LvU2TcAbAnskGzVZF6d8n9q5VVmmfuFaND1IzI9jHsLmivB3f2/NbECs07nivwbvsJ+dBf0CGrffzCtmiKAFnHA7wuaykqODv89zDjZs3grWnv9nff4m1IhAvwL3G5yTZBn1qmW9TAGAyWlps+qV/D3Bx/fY9gPcb+Fowhrnu+K33sDmw+SxLtaEJ7OLnD7/IOJ6ivFdftRKA5Xe/+10AIdeZS8HQF8hMqLEqaH9E0Kx+rsl8gWebY3gWG9ibQBZQkFVtHOP4P3/2DIByMPzQQwgl0VQtL9NXEkPAMxrFmuRkUGUBC25G4hIwbgQQ20DdKiir3wRT9eVloq5xJteQ6DQe2SdGMzj0nvzSn9RmeHZrc5yjaK6CH/T+e7fYi+VIS71iHxiYK1VmOSk+JM8STWWolOqhMecpe3KNBLaVYQKrNs+cQRNPe2fg3EIDUwkFLZR2ruE/uqbrqDBroxR/AXBZFnMzAW/o2BFD7AHOaDusLtTPtxu4Wv396ONbVbnOuXCKzBszgm0VwISJyB4dGBrhc9L+q0f+o662Lbs0fgvN3VvMYl02OZvkoLoHBgNok3lYwTz7LcAXySLOE/sKWMp8KBFjHT8nZABIXACe/hd/8QnNRb9G75XnIZ45YL43eY1VaoKGAutqQkdlIuPq2leftBob1QnJRmkP95oxhkDHgwd/zpZtosT164irtX82aLKJlPGNeysAb/5nrOR6Nqkv6GVCTnChhpjAmDS0CwO4MEFxCBu+J6S6XEuy+63m2SdxfUqznKp64oSaFmZVlmfS8fR9hfSGzNsmm74xyhUyTMMPSklB9TJlRru/9XN3sDUHgMH3PridffvNl9kCawZ3kVikLttZnSe5zhnAnpYtLmBcNGZOGv7YpQBWSShQjSfT2y+Bx5CwwT/wnBKgE9wxseg9SgaRiOLJ5HrWp5SFLwDsjR1yr2skV2xIV82aGr08GprnaxCabNgldnBEDHwkO5S941gm8kBqYuQ5o5anZBwD3k6qT5PkQariE4B2jAXcBqlO8Gw4ZK3KxlSD17hYn0IgS4DGdRC9YLCnkkYEL20ga9O7DPtNRB2SAsYxNuNehlkt89GYVPb+QST0+AxkAKDCkDSiimeLe66kyo2S8li/udxP4Usk/+Tcvyv8iovMVeWTnMtkA5RoUMtZVn0iVPWRUNA253nVGJ/UJLghCFuvZ6ezr7/+KvsVmsayo8UxtNsmY7SZG5wd4kIBgHE/jqFVcSbjXLPhS7hOJfowTvrovibuV99MdrYMUiuU9J2SW54wF+7Xa+kDujdk1uqXCLRKjjH5KoFIeYXAB2zolJemCwDKQJZMpB0MXValIJQsAJQ0Xon4Lk8M22fD+5e5LUFNkpDzZSwpYCrpTDa557wEQM+HkNoTgIznSI3cw8YqNZFLg9jbZQYS1atXkhJhpTKZnn9iLn0w2bvp2VFPU+AK4vhTfJWoCmLcFpAPWKCRsoQS95JsfsdMu373/VuxHyM5po4zvpINQf8/wt7kOa80O/O7JEESAzHPIEAAnHOsnGpoqaQuqdUOtcOWFdHR4e5F225He+s/wLveeeuF1w4vHOGdI+wItVSSqkulGpRD5UhmkkxOAIh5nomBhH+/5/0+EmSy1MhAAgQ+3O/edzjvOc95znPUInXcBX3nsJN37z/AnsOCBowdQDO7C8KNNsf7tG+IUgL6dT6nPXSMc5U3FDex143JoS6rWOwhxJhb3bBCXB8SHOef8ZeSL+7LSHcFJCl9QZLEj69nla84DWvCdYc9PkFMt845ssIeXiNJbqJcUFUwWlxLPfwdCZb4Ea4r15x78ay4IuPsmSYJx+8Fhk16eK5K7nNdip05vn1UDEuCdI1ZMWtsr52wstUkzDrgtZ+HYBw2YWykosR+PdHvdUNYBan0CuvqxPevtYL3WQanc11EZsPAE5B0EINGAx4ycC6yUyywlH2SSdbpKcEMA4IjLKin4ZGNVLzwwnq1q5b0Yh1PG+ns4GTKZhB4tHRbIEtgNRkeNpGLXWbkOR68p6c15dGy/jSBhzgQ+4Bg6biK4Ss6LMJBPpcgr93RYBOoM4HzIBtUEMyFbtf1VjaV5Xo2ClBj8Inlxz6PGh2AZBuwApeg2C8jDm02iD1TgD/AKAEZDeK+3QDN9ApqajDM4BrDcf+WD0TYFiBBJkC0HXit5fGCyy74MHUcvwRxABU4V/XOZhEN500Vqjc0a+V33Tgjou06oJMw9ZbIQm7U9LTUKdHp1Encw5jvkl0UbPFeQhgJO4GuhWtk/xkf78tmDX0wA0vJoUGa01ZKdU6iUSdyL3vTUiSp0sofyPgTDNIQOLVq+FjGLFheX3iy0ywFOm33V5wqja1OrWXt0QXV6PPslv5rgHTaoyGLwVKUv3xyANIsxwNFp3l0FEZwp0asiLMLTpvd1knTOXdM1vg7u2FaapANKbM1h7IHlY2FAJj5RuDFjrtNrJFS0qfsoiL9gk6MG0CcDEqNdk9ve8rzpIavAUjdf2B51g7zQek6WRQPoCWynGbDFQ7XmN3D6Vf6onRGLxo8BoZu3m4OHYE1f/6Ysr0TiF+3k7mURfGEdWpDsi2eQc3XK1eHCBIupGRvluZS8zSBuvXNCte2ux2HnRpBOVHQm0En9vW36LR+yQZlZJfIEB8Ahj2hXPb0EUYJRhf/TEfc0y1kIGHmnkJjdp8kxgRZsaUFHIBdxq1Rxonsb0osO89Wf/qnP6quXR2NJMBXgGxba4B6UuAt2WAOH8GkSfdXHMi2Vg5dAkEbS5ghm5iCMQ1YLHVf8E4NWrU8Be1lXVsiYrMCwVX9s1IqhgOV0hnGiPHSGZUxYwBoWbvg6c4O3UIxsJbbDKNjammbmcmUG2BzBA7rsglmmtQCunz5Ukop7lIaees2WrOApwLhhdkCEzeBnNlEbZDMkDJf52luUmcGW/JgNkpmi1lrDzpF3D1AFygx2wDkMzlhUkEj7oGlDqmO4NTEcrLQ2rg+yjnGR23KhV4MNta1YqJmi/JmGTaWNrj3Ll3q4z2eosMGODrl/Ng8QqbtPgB6F8DpZZ6HRnPslQbsontqdd0SCpNNrehddZG4MICjhI/DpQsbKutevTKDOcul1miGZTfYERoGWAYr00DAuw1Q0sBYENy1pUN/gDM7N688QkkIqYEtS0DdbIOzri6Bc/RU0f7zYFITb5my2i4cUFl6ynGMDvdV7yBFsIPj+8lHXwEKb6BV10ZQM1B99Nt7lMKQ+SPbeuXaOGAqjhf21nIdpSTW0FxtgLk6dOXH1dDlH6GVZUMQQLlDkgLL96tPfvH/EvjSaINs+uXXvo9GHl2ot9CrXtyBdQwggH07RSB+qL410h4HZuW1dzX+bbz3eKBq+2jH6z8o35T/v5qx+jLD9VXszpdB1ZfZneX33+3e/jIYGj26Gsj67A5rznKd4Xj8fuogW+6ePzz+u/q/y5MVpVOv/ZzJWErAX/6oP8vL13s2hDX07QXAWMaV7+A91JNONv/gsXV0PKsE284y71srNKlbm6iWZm5V5ykL72Ydm3R88PAR7DG0D0mUNHWcr9qH36u292XWANbIPK4Jiue+8h4FWM07v6xDkPH47rO9Sov1+Bwc/77oa5XVUQdWtR/6Pj57GBUk0h5N3uHMsHqjL52rD0n8HoWh698VILOU35UmA9oQ7ZF+TWGp1d+lpmsaXbdSFplyKX2fGhBcn7v6fNeDpuMAuX/j69PMKCy1cr91IN+f5/byaALuyRDWxqsMWplN/aKSRM7zymrj2gK++hlmu30qGQOe8fpqsue2cbhXYE6ZEH3KwFlqfmpnutpfn6NR34cw56dqZaJoSFspkVJqdeNhCVitwjzv8R7qpI1SImwS9eHDe5EnuQgD8UA9N+y6gYANVI9IlGNJADv/GWMPQNfTX/3sZz/DJnBdwWvuYQWGlbIvlu8qg3RC/Vz2hAycVK/U/Fn9txbOodffeDPMnEeABoNIYKnq8GjyUZLWNhM08fYUWQqrhuZgQgrQzs4u49Mpf0CDKABa/aORC4PIBAwGXPzLv/xZTae+BC2RyuFZLYPWFhvUmvw3IXa6pQsNycNqYPQ67zmK5uBS1UpC4svP/oH7JcHNmdjE+4xduASweiNzYqVFAbeaq+s06tkhIbpMcyS7Mzu5sgLtuq6P537TJ5MckLUlP1EZJ5LSNsHwd4KxMq9sjLjP/VuqbvJUP8316/O5R2Tz6M8bRxS9O21Y2ZAB2/HZik4odtmqmDDQilyU/qtleZGD4k88+22eJfHBxKdg6Sm1/AlcQaOSENRH7EJj9YMPfgggsRY99YDB+IjOtawxgSBZVOq6d1NtNkhjGn3Ys82QDTiDu7oGmJtLVSf6vacB1NWIN1ibeXC/uv3FJzSyQkaBc3fFpqkkpw38nKdmwD8Bzgd374St2IlPPj01kXJY4yJ3mQ0vBJsFSqKvip96AWkomYX9/QOAEl8mIJfRVniTgp3qplNiPT2TfaftUorJKrhVguQ02lESjbHX5xY8FyCQ6WTAK7iqrIJAVsAi9sw+AakAj6CDAaQfJq1HRvA7Yfea6HYO9AnPDxBjkNC1230PGuzaLeUlVvB/k9jGL+yhQdkcFX/GkTswsNvxNZ8w1wdUDRhzfIO/8pjzvTrRUl0Y66rGxkaodLkToOWIQFW/2iBWn7md5IesfoG2otGn9678BiSXNAG0OqY3GoRKZJWktD0wlEAaTJNiNQJ/8ffIbTA3/cxjC42a2rqHoivaAJD4Db0HTGxff/d9AupB9uccf0eyuNZvJA1yIPUc4E9vwfYWKJthLu/ATJax2kVS4L23Xod0MkliYR6dTMF3KTAwDS1Bxb7cg+QgKGSMrAyEoKqycWeIXYwhJXzImLwIc9UGvPvsyRm0YB0/wdle2MqCFSZK0jAJW6j1lSlmTC5IL0NZoCrniWeBQEIY4AAY+E9+Va7Jyix9bjVpbVQlWHdA6fiTk8QvVFMc4AvuOQ/Emu1UXEUSUCCTsXf9zt5Dl9nScGKPwhxUsg8GPjGKOv9r7CWb4vUQB5yHdHAKgPCTD39VzdPUrYN90Wi5LYBhq31Zou7HmjXuY/3oy7kW1cnWvlryLvvMGNhEiASsxyQVPAsEmiWUxGcxrrN03CQRa9r7W2YcPZeU3DMOFVgT0FF+YZkKKX1B/URtq2CJn1ZIHhD7oppWLeAzp3xbUI1Y0rhDc3XoOrQihL3XbpMrz2euvSf7HrC9iQpYExgyOgXVtf1+tZK31IpAuOC+JVYZf4glaL8E5GR8S6yRpdxGpVpb+xmuhRyhZ52EHcAcgajojoOLzJMENGnU1kmD13O9xKY2O4KdfhpbhU8eklnNd6j7acd9zrp/cNxPqH8fHzM2poBTxkDiPtp0463zkGcEvQUxC97h7wt7UXb6PGe7+qp/8zd/lWq9VsbKfjYSxPax0zYPEoBP88YAq8SkSqLpl7CoSpMkE07K8ikJxBwxd76H7xmN7qw/7AxnSxpfqaWbxJ2yBEW+wffsRvLBM2X6EdWynAXb2DJ9ESU5ZHnWGwe6X2xk5fWSEPbqqeAqSX8bjbm3xQUijySBjbVa1xFVtsG9bBWFchDaqaG+6Q4AACAASURBVHyy1mWNe+4ZX1oxbEzk/fueU0hlSkbRXkgc6+pi/ABIJ6Yoy59ZD7DqGDj2YgfDSO5dQCv77Bnvz3EE+COeUupwCUDUzyi82keFce/ARvVwTowQK9usU5xDKbpUQjNWdY1YF5d9cCan8MuiJ1rBjO+IzKDjp56q1Y6bYGM2nFTLV8zDa0iK7CB5ZLKhB4zDPkjaI3WP9WtShRLtYmQf1LQlSTsN2WiZM9Ax8dN961oQ19NNTJ+eyPOwR8CXlPDwq9U6u7sQ74i3D9lHaiTr5+uvmPx9TIJDnzVkNvVwxSrZsO7ZMqeyVfXBBOtL3BO8kX8LspoYlDSkf6MfLolRYpFMYMdlJ/idrNvSfMsY27UbogFHtRXfAsHpJfN7b7YXxqqIcTQyPXAt8SisBjM/ZtQMtnV4MhCAZzIODPR3aBqyR/kLojcsPJ1RADMb3NTQe5FlJ8GO2QKcs7N2Kqf0vSYm7OS4IVzIvr+Z2GRKMGo6WzaxkkHWbAYP42Umz8ROul/XMll+L9NDkCSZFBaW2VzRbLOpGk+DODdsyWyZ3SssR4GJbsopBmns4sHngbGIqLoO8fzCFs4T7ApKdX0GdRntAjoDo2AXx8WyGjPtllhZgn/IIjRrrMM5CPDSEy0XKPpYDIG8IiJslj1oUgTtNeIdlK6rKaQzWjL/gAmAH4s4hBHkNXARoNXA6/RiTPZZdIM45RdornOe0u1OWL6CTHYgvIdmbGlWcaKUMrDZbRZmV13BJ8c8nQvV0eJWBJTVizRWxJ5xrSYWGd3WFVa2wza/0PlKd2ZKeFLOYsdtDqQYQ5tC4URJ/LMhg3OhEdEg61hHAB82rk0VXEsKDcssMHgoZWMy3CzlhZ3EnNjR9jzlFh7YLRzKOhVKMaTDfU2rNUYvgSWZUrNGGE0No46jQv462U2UFesguC5Y0VQKlZBQVrZjL7vSDutmMzRIPr+dBXXgZUV4iJgB2wMQVK8kzTPUmMHx8L0FlRXjl9Us8/BzWCfzlE17HRkdYRKoUcp4j6LhaYm9bOHNbbRj92wiUCQaTnsYwlp+zLMph9HW3kiZUD9jqcyAB8hhgNXJCcoV2WptMFHtmLtHadbaxiJr+JA1YHMiuiRzMJ90fakJgvZgU9iigOOwCKZwmF9/5wpac0MBBx+iRfXNzSlAc4Ml5gpQ+QC9uXNc49r1C9V7710N42iS1z2ENdsAc7JBPUAPeWzaaTXkyMp6KAmKCra5llbQ09ThPeWLBN8YN+n8lgbY7VO5iFD4CYosMSwN0ZQigMLP/pEpbBO4FUoHVadwn6qb20RpY2nKYBMLy+ko3QH8L903aw3V3B/qzXAf4zjv774L85ZFeuOrGzQ/eFDKTLBtZwhedbzMGucw9/Ak+NCuaYQNRsrBirPJc3nQGzyuUy6qLXzjjTeyFmYoU/30twi1YycNCuxaK5hgOZCHsYwJHcLR0RFYFv0x5h44Xk/bYKnbo2kAdBIXVuW+8fpg9U9+9FZsy8L8FsHHEkyRFezwQdU3qDYy9oG9qjSEjoIa09FTAjBU4NvMsg6d4LSay7K3DGz6+rVFdEnFoZ0FFGiAbTrDvMvUMYBjJ5eDpja/4lSuA8e/u7cFsHesunnzIezlvXyvkz5JMysN6/Bwd/a5Y+EcK/WhLInP6OEnG9rSPgHnHmReHB+1f7YZB1+7vG4HRuwha2Z49HykBFwjBjfq5e3uA4409FZtA29UwwCrXX2XUhZyggBndvLraurux9Vwn2Uii1UjTY0GR79HGVgPa5nu0AAQvnZ47HL1hLNoHwD8MeebSsTPAVTdSt3fUibtetG5TGFzDWTF3OXb4yDpM3Zq7TUvAKh6wi99/C52bLnOczbBcfCyfokX3/f5tY87zi9f3799GQg9fkvPADdd8Rp49jJL9WVQ+LhT/qp7exlYrrNRdTJMfAZcLfTb2BbZ7o9hNENNrXrOPa3uff0hTMZv4TttVl2svyPW0R7nptI7nWjHNSiC33WhGgBkX0NfzEBJkMBuzydI9FkOmu64Voc4p89AwRcn42XQ2t8aPBVgsYCOL2vjvvg3z+eroPEFYMw41sZdhsDi/H2eUdBimL0KoAEQXEBmX2ty1fXGFz/D7ihgVl3btB4gHZ9b92ldJqAOqPu6Okga3a3aM7w8R8eZKseB9pRg1h5J4KQeDAZYTaBVrmSe3PPUPaLPpu1OR9ja+/myJP24H9mpMiai32hpFeymBUqc+/r6qtFLF5Os9+//+v/+36rDdfRA0UneRUNaTUsDsDS5sPrEAA8HfoDmScq4zKNPef3111Miro9jM6ZtAtl+goh1WKSPbbyKSWzDr1IDc4ey56GRccALz9Zukl2TaWRn2bmyOYo2ykq5c+dW7L4Pb1AtmONYODAGYov4P7Ij33zrzTAytJtN2jQCim8o3/79H3+AbZ1O5ZXMwCtXr+BHLlYfffgZ1yHQQk/S51XKRZkDtVctk//iyy9pjHgjtroD5p7sMgM1WTT9g30JQsfRMDwHq2UTgsIhgMgjfOgf/PhPAILakvCc+OYrgp+56taN34L7bMV/eso5Nw1zV50/S/aVrhKcHhg4HzaVWvyuAVk1MmSTCAeI7O6m0zrntb0HSoWQoOeT6gff/1EC23UYdAIHAQ9MiHD2O+9eR38swSvzJhvW9eZ1BYKs+moB1BEsyOs8bzHDnhWOt1p8+nL+O6WFXNQKFs9IdT4FYHO+ss8tbVY7zkTzSebkKaCx/pgN4vQruun+bWNWQaVZgsmHgKKyjASvOhkP13NK74dHqj/64z8Jo+3rb+7iUx2hkf5+Eux7LPaO/vMB85vwF7YgCWzjpz7FpzNRPodO6yJ+aStzNgEDdhh/vB+ig/qtG+iQHhEPLHHWCsqlyg6fW4ahwaY+zOjYeBhrxiVLAEL6xDLubNihfy4zWJBgDM1cdX9lB5pskQFl4lcfzoZUgsOO2yq+ST97Sz9a3d107MYf1q/SbwjAmkq6IgNm4GgsYklur/qr9h1QikQAj3XRT9LArt6LJNF7SZ4qyyaYplSPTWZNXsxQNSNQeP216zk/BYj3YFd3tChRRMxEMN4JCLqQvhsrSUpsWmXGeFgSG/1Q5VHwE2UQunaUUpI8IGtolz0hcKIfbsJW8oXr4CR28zFI2PDwGL9jrQLcdrFuz1Ihpc7kSXzPW7e+TQNmmdZnTqMViUxSey9+2Ohr1RLVX11DY9ihq1kHaYIZEFQWGn4TPlQDDWoaYYbtAUifwM+an52qNpiDA353EpthP4Mt7kd/y+S9moXaKtevCcP79wVWrRIowbtxbaTcXL/4NUrL2ShGUMWyaWMBkzyPIcZ0kKBusT+A8Q1rRSk2gR0T+sarAn+yYIdg7lstmIpBKfHa31qSsQOQ1PhndOxi9obNj88go9RK46otKxXxAU2uB1SFxKL/1Y3t6RuweZugkCw+mwdRAUo87LV8FkvejdUvjo9jrzm7OTfv3PoGCZb7+MWv8fNhmKurgMT3YPbOQvJAexaGb6t6ycbwjgXrTODUGDCYQ87bUtVyDrvueHj2WMbcxJpQZk4g1ti1aF+W5J3dyY1PBWe8Z/eVpKeia4skluXYzJVxtjGilYVKh8hY9HXq6Qp++fxPsKvLgDYbNlXGB33Ks1pZGYYka9BYWPZso1qhuhZKAbBfLa1uBaMYHoHdzrxoEyVsCfzK6BNUdP4LkcmKXklapTm4Gq+WEq8yN7LB+6n4GhgAB2Cut7mPdfxzj2Dt6VnWA8K+xHKQNTBgHSQJm1v6AFXXq29uA5g1d+FDIKWTuPy7/uTL/mg98XrcJ4gUANf207J6x1pbVGT62thvaPMCoAqoStqS3OTvjS1cl8rofPnl59VfomGuTfRcTfM7kCfZzKf1cVzTzK9olHsivXli10rjsrwXMZb/Vg7NsycMcmXfLJ8XoJNcx7VMuIqbuH8FxPSBxGRMTPk7f7ZE8lBCmGevX/W/vI6An3iEz+paV/YiCWsPJ/swcP2AdCbJ/cp4pJonCQxdnEKM83wy3hVD8fra5fTo4e8tgff3aq4LxAmYy1r1d/oGRXqHNc96tJmdxMNZNDsXIFMpCSBQ6zr2GQfxBWzYvUOidWVlPj5IIebIovQs5DrKBoA/dRJXid/YrMqfGcNaXTBFNYZ+bugHPicfYh3611YMClSKJQ0OdvNeSLuInHAGGK975lrO7+smaJ5mJZC6rZ0AoQPBaiC78VwllpGgWeQQ7KvjOWdliNIck9NL6SXSDbmvyx4KAplqKIMdYR5CwtJv3AAPMemwh3+/x17Z5r3rkobqYds7yaRv5oG43+SVRiSs1GjhSrS0dN/54HXqq8pa1ffg3234f+IN+h1KQ6n1m4Q7vxOHlPkdaVPIkKXivrDMQxY18cA9ei65/q0Gj36wzqP5w5+83xs+nxsxznkYEYW1mtJ6dXBqDXvUVEyJjw5RyIA2nVLHU4owTC30/jo7bDyFhmoaJEG1tkOWwSyHoBPy8OFMgMmdbfUnSgMDP2VLlsVaAhQ3bDrOKYDtp10Y0Y9qIYvYpEak3bm4vk2hzHKZEfeJ9skYm70NQyL/VldDA14YoBrcdPNjIUpxNiN7WpDRJk4sYMGWuhCwDY8iss4kGsAJDitma1dWN6OOvWXJZpx1CizVN+O/A/qVBkNsIMeu6MiaARG4OZXSZo3NbjQmzdLafU5h/YGAkY6smVn1YiwPiganDFg2RxwbJQJ43XlKa91sRQtMhsQ62ZmJ6FMKKEt7N0NqsysN5AagoQe0xirleni1kWdgzC3PF/Q7TzMbNcN2dtQZK+xUEYUcCBi4oPhsQnV0U04NgK5mSSdZLLuZzmPEHgHuWo6hY+zi8+9F8YfQkuogOJAqfe/eQ8q1ZwNiRiOKe/BezDgNkDkYwYD3AwZJ0ZYROD+/SpkBjXyYLx2ICFizQ8wopqs7xkNjXTQ9MAQ4amY31imJP8UpeKaJAxHmUCkfc/NxaMq6xQm3k+ouBk2WtiDb45Tz0xmVkgdZHgLWslZtnHGe8ZYtqfyDZX1TZnnU3MURn55exDhzoDIuOtg6Bx70ZmcH6XSrURyA1XKmUX0iApMdmxhtR6ek1TnC2WpknJoAC1uoNzuUfcL+cmOvrR4ChG4BnLtm1EmVSYghgfncDlilfqsN3zo7yP7hgO5Y1s8cX7t6KYfSAg7v5Mxc1QXFfwA5jA6M5yEMgo8/vEvnecT2GSdlO/ZZR9FOpuRkcBAWLImSFh0Z9MTWaEhgaZsOdjPj3U22fA2HR30wgTXF9HXqXCc6Xx0EsWYFzcyqVyKbSz0VsQT3nGyCfZi0Zpye2AkzjAqCWA8E3v80QLiC0oLdGtFTgCaWGZgoMSDTXrgGzBYLmAqCymSWeePhabZbVodyFzJdlL7wMLFJksGXHQ9TbsN7e8aYKPLQl9likkSn0p8XqQ4Z8h46dF0maHUfu8AFDASAdfBkyyRbykGjsWWhEWQtJOjxoNeBEGSo69C5vjw0PdBLBtdGVzQDG6EZFodQc6NgKM2aAMgXcLgnpu5nnRkI7VLm7n0L+gt0WF6hLdRhLCUrslyUM7F5nA3p7EjbSPBHF0XWsRUEE4+W0plXFukTjF6zYv0c/oLdqSzAPp5Bu/fS1e7qX/6r/4r1N119+ent7GEzqrduzTB+VfW9d0YYZzrvTjxI4KPNU3fb8jq1TdW4tnRKh0ibrvaN42A20KYCAp97sE0sY4nqJvOc5j4ctB5wMl3WWPOt3Zeqa2/9YdUzCGBBZtcySFZbdbA9VbU0LBFYrlez7JPzl39Iuex19jyO7tlOSkjoIAsLpgLYeMq877H/zwTgK2dNFmTJ0xdg1Y+aY1oHtFJ4Uft4FdhY/qSOsPqPY9f6R/+uxkR8RSn+cyCv6FLVLx+GYw59L/xcg7PI+ZT7eBVDoc5sPO5gl3tm1AU6Te0ee47jwNvLgGnd+X55TL7zugJH56yQSZEELuPvvwyuLHvcQL/sDJUSfc2Pq9/+5q8AimwsRuXC8ky0ou0Qa+Zep6yB/d17/lrVN/YBwSH22qQl51EzjKSTNt9AJuAptsJUgYfXqwDU+jMefwa/107Ww5FXgdvHxy2vD5uvNtbJQhcQzgM9yRrkXzZXJmBkbXOWjRK4sTdhcIUxHZ9WQW6Hv7BWo9mUX5Q1Ue696KGmoUJA36I152vqz1bvZhuNsfhS5d7CJCUQrIPvx9dtXSrgeXBVZyiXpEJhqhZWcVZZ7RtTkEqPaGtTNWTC1/uMDIKdkC2DK+x/damnYPkbLNl99ixBjPbxHJ+CVY7RksmQzVvV7c9/U00+uMU16ApPIxzff5ZEjWw42cye920EFzaj0fPokamFDYlG5v27OZtHYXS0NFoG2IS/AEgbfWjsPoyfBruGAyTohxrQqKNl6aJMqCPLn7l/Gf02qhomCaafNYd9kWWjneiFkYeJorHECknPsYCV/TD8HiJHc4S91WfSD7NiR+bS1KNJZFXeSZnojRv3wlK1IsahYoiqP/jDH0c/X1BqGWDn1q3bYfzrLysNo22X6RamE+OmrJKdyzmpYOw3VBevv139/k/+eSppbOJ369OPAeCGqp//9P+LFuS/+3f/Q/Xpx59Vv/3k04z98vIcAMuFgDmFcWEZt+wuACLOpVL1gU/F+hoeHqXS43L1y1/9Islqf95Bo7A3KY0vpY071dc3v0qpnUlPWb36MCbIA3pZ8sensYL+n2vQdbmOr9CIrqMBs8Gnpf8GPPo4+jJFH11gqvjsPruML4Ngzy/P2lIx5ZlisF40QEdpPvlYkgRjZ2PGPfylRioUXAeOnSCyc+m6NFZJIpF1a3JWwPyHP/y9+ChffHkzoMQbb3wvgeocwB90EdYr7CfGfhAg44jzSr/KbfpwikSjunu87zQ+r9IIgpdTE/cA8edZG7eTrDwrK8YtwvcJ2uITl/hqKwzMo2psfCwA3zZntR2HlaqSGeV+l+UUjXh8OAM4ffgiO8S4c6Y7d2oKG7/I5J6mBN74QauidJA9HdTodfz004xLTLxqDxzXXtarzKY5ZB0kchhjScgYgQE+C0t2HkmLDpOsmAgBeKu4HNc+yAvf3H4QZvB7778dQPS3JJllXA4SMK9wn1OU3HdSMdObRjxUuqX6BxCYOGppcT2MWs8GYy33R64LOGxsNkV8sIPt6KQ55zliSp83zdYcUwFiAMrBQaVATrDH7kerdhv5sKVlCBb4gK5ZQQMBBQk+zTa3ojKrHVvcd+E61Vs2rKXpFHNtMK6PZRNc16sSADtbi1Un/q8sSbVuDyNbsVLdv327Bjaj3c7aWle/GHtidaHgdEBB7nEC9qlAq762YErst/p7BM/rNFBdYL4leHRjRwJe8T7rMJCVgOjgeaOP61nCM5tAUn6pi54DXss17XxeoOJI/2+euNO9aUwq6G0j5/PnL6Rs1qbARY5PgL2N5rho1jJnppcp5UFjlT1GYnIGu2gTL6VO7DHivtNfluwyjTTX0zQWKgk4z48hEl2W7crKvktSSub6VeINGWfLlP1vbchGJn4hybDKGkIjAKAaPMESZPa69j+kCk9C7lffwL0QXEuAhMDf9eFZ8NQeMDYaSjwlA58kVf6uSCToL5YqxRLD+VkkwArw6loX2ziyUo6xFtiSKRt/RF+BeXlyojFMupNUxZwiLliXNcvfRnpPAFDdVpOKAfY5A2uJYQEbmfCDAKICxUlAUMUX4JBH0tYFXExUUpokpTlYmMUycmkWjO9qoygrSe2vYO8VK0W3iePOYbdMtggIH+HPr5mYUPuY+LWtfZC5PKg++3IiwKrsY3VWQ1Q55sO+AJ4ec2SO/7yc47owz5MB4hFKmeT5+SqwKrjvmaINsnrZKgyrc7sBDf3Zp59+QlXIX5FsvAHzsSdr1wSNPTZc466ZlNQHuCx+R+5XXCZM21LVICgZDVrmwkcRPFNmsKwRx1G5GhoFsn9KAz6TB8TUzEddh1ocaM/kKR9JCjDnvoduTcrgZX4DCAoCrjL3vpExitcP61F7rZxj4kLPbht4K3FY8BDxFQky3pcSKCYPc/55QPAzX2eips66T9U3F7I6Kvfhc5mg5rXGy0r9LZE0tax/mcppfQEB4FLVVJjiAtRW/GyTtBK0db0pM9gOIWugv5NKQBpaUznTwFqJn22CWwIbNtaEodeRjGhFgGfxwgKEOWJ7K8llur75xhjz3BsWp/YskhbKGBBjmoBU71cMb5GKBaspjY1dI7JXm0kot8CqloCpHXVOGsTqZOnbLIyxmOfv5vGHbBQns9hxCAALQQqIJqC9fsGqJDcbUUOqwjBBwIEIZLNIMDk/lflx3JyHEBBD1hBrKvKkYig2qfLsExgOC9nVY5UWr03SIzaiJHOj96omroxkG2sD7nfCIlZ1S6zHmNl+O/oKyg25v1xnrn173qixa3W4Pt+JP/vji0deWMDDsouUXygFYDYIRl8ApnSDA2nngc0eqnVjKZEIr528T1G2eQZA5Nw5s40yNqE8xwm2C7vNlQQx7fLOQQvSrfisnVG1UYIgBvIiwxKvfAD3VmmOYiYzoUX0JOx8KUgli0DBcnWJdDQiVq12YErzLVPXCAACA7iobVkMbQETteKWCy9zLxuIP9txW4/BjNRZO1hLK4/Oqgw2DEAtSBG4sZzAw0vkXQBQDdKLFy/E2Fia5KJ9cG8iwKsHpmi6QE/JbEhXFjG3/K037LUeDkknUG0cwSUNW5ikdsgOO46u8LDs4tiTEVC4XH3FBKYYiW4cIoG6HkA8M0XS8M0SKXyvNpibxjE1a2821bH1Hsrfq0epE4txwoCoh9hLsx6lBTbVN+R6SgqoWyFdXbDdmSi6lGZ2cQLsMM5G2wMYOZtulBgAFuUJVreLM53fOKgF1dyAjRzeMjnNQnqQyH61Q6gfPrfC652ApN0029GJsxOpcgQCnusAltOwnb0XD0tBgMhUYAhcI1K3feYDAhIPL9/DTM46Jew6sufYxHa6K+X+jvchmiWDaVZ2xLM9Qo9y1ftkjK7BhhmnyYUNzx6Qhb17n0+A4DMYq7Y2jRflLsMwnLmu4PBGGK462+VedRI9o9bVJUlmDoAo+p8GvoLBAIcdsjiVZniaruz9ZPs6kDgA+clhdZI9dYhG5xYAd8pVnpBV3tGpNrt2AvH5bmQh0L5Fv8qmPBonO9EODfYghH4SZ+c+YOUuQcKVMKot516kvGsVtsmOTBL+U+fqyWEbzjMl5zRDsiOgTd2ayJw2YZBOAdo2cpCcZ92NULK5y3N6OKq5pK2wc6pNMGQRy6Iw2tDQ1ULxlHQJQAuMz0wj6O9r9K4FB8wCs+4E3GycJquiMFEVISfRoOYJrGmZljOUDli67et2cc62uQedVdecJ5OOpQ6NTFCvE7FwrttLgC7YexY5glUcyVnYFc6RBjn6RhjDDtjR6plp3wSIDS48tGzUpnEfoeRxmQDLw0c70opdadOB5jlcOx7oW5SPrhL0GKQMwiQZZLw8Bm0gYiBjwG3AlISAmjVkv3T422C1dgCEy841Gyrr/xQJKgFytcNO4OgN9tFpFdDIJgwTj3DUMeS9BHizAJvuPR2ZRuZKWQMXnZk+D1HtzeTkUkpTW3HyVlY4oNiT4+Pu8/aUjzyAcarjoL6mgc4FJELeplzfpIai6IK9n/72MxqRPQoTweZUZu0Mbm/eeEhSYTlNWn74o9fQiTvP+z0ksfMo7uMFylwXlyg9qTWpMEBW3kO94mH2juyQRcbVPhRLsFfXNrBDBtWePerm6cgR4A2SCFAQfAkW9BFNqNp7LsLcvYpz3Mk+MMjm9TS12F67H8BqcQNAvZvu32//IVqrgzC8ZDBbkki5GA4shRy8DsA+VMoasOqCrYOrOXn93fOMfxy/uP/l4zhAVQetXvwdu+sYY/U4yPldULYw/wrC9uLHca3P46VdJ0n0vfxRZ1j68+POskeeLJz6fb98vwWhDcczjm79da9iv9ZZicdBx5dBuxeAzICDxXnMOySIKoC2HZUtm2yBmb2Irtw8OrmX+05WX3z8t4D/NOAAIHsAY64Xhtf4KI3LSGCF5cHfDV1g/s9dSMb1CFsy+WieYPF81dhKYvLcQPWUChO7/+rDRLfLQTj28TL4W5tVPe/vvO4fA9EDfvIX9YZVopAp389zW+YGO319snpMVUE3TKmGs12wDTmHfYkwC4GzzKvCEk9tUvZtRisBbAFYSxK0sFmfAf2Cuuz3AojZIVzd8aK3+hw09Xr1BleFCVu/vn+byp7anOvnlbksTczqTFXtleeW72uyTH/I4DrALv8X5D0pgMtXg11ZRY+mJrH3U3nvIWyJicg96yxlbuGgGUhYHaTNvg1IsXX7L2FW3q52N5AqoYrj2uXx+EMTMEsNhg1aQ8LyfXn/LgJ/vzfx9cab1wFAaOyB/WzBqe9El/eszWqwvVYJaWtXsG1H2NJTJ5uwewQjskvUgmc16ljvwLy03NWu5Kkygq1pMs+GO6XssKou4Od14x99883X1Qd0hbeiyoD61o2vYbGtpKGjMjoyo0YBOJcJHmy85Xv86Z/+19XtW/hl6H47aH0EP7JV59CY9ex8gIRQqeDQp5Vt2QX76TyNz+6GAGGTP6WXtIuWf7757vert9//YeRTtGktzP2tr75I85yPfvkzgLyn1b//n/599dd/+TcwNSfiIy/gG16+cjFVR7O8r/MlS1Q/Sr/evb0Ie8YEeF/fAOfEOCDZx7UA1uTyPmND6al6kPhl6qcpeyWzz7Ez+R/9RkC8uh6kCTYB1bpEhT5af+/5dCBOMw/ev65dqC8gg9h4NJIaBt6uQ+ZbYL6QIwq7TfaLNjqyZbyniX3PDsv/p6n+mCMJ7/qx2qdPsgLvs8kcOwY2pzTw8rqSBCxpt7LJMkxBjrn5xfjj3ohMy6s0tFpCMsEuBF3MwdT9B5knQf5ZU6SQOAAAIABJREFUiBRrMD+VrBL8EjDfwm9+QtWRQe06epuy2kw+uI4EhkyeeIYLIEe+CB3CbvwUEwSe2/pRxjKu7VZkedzX9gmwGkXWaj1x5rxZJScYLSggSGMyQBug3JJ7tg5U64uGv889WDJpgNXFewocCNgqreT54z4yQB4HgF9VJgGfyBLaQ3zYS+Mk0bmuyQjZlsYJAnA3YYUaOw7DvJ6cnENf/y4MboJZ9qeyXqchNJyDPWUX7ZSV4vcYw2wjf6R2vBr4yqSZBDFAlmVsfwb1Yf17fUZ9GCuTil9o42P8Zz5lCEnMeELiWfm2PZL0S8R2u1S/yFptQoPPyiRBGhMyNmaaxQ86OHUOCYAfVwPIArTiowpomYhW/92KJMeTiAJmMhqwNN5cY62/8dq1kIjWYMsvzkGmQM5KySiDWP1F/VgBaysCE5zjw+snJybVt0sirNyH56BltTLr3e+uJwNzQYwlEgA2fTpnJZbJfpvH4pMbE0gi6SEZbymz46P2a0qLGWsBDwEcwT/XraXmlv2fIeZS19Bxt8qwC1C1DwDahs8bxEIHxNFn0P9uwsd8MAEhhr9rpLrQRE50L1nUki0OiBu0ZYJIrjFtVx9guSCU1QIbJGkcPwFHWcjrgKpPWJ823WnhQeZINjxmzE6zp2X5C1bHsgp4sna1DfpYwfYEHJlsCTjao5xxMg1rZ5E6vJILooUpyKnfiy1yvBoYy1RYsi+1LybctEPaN5uoSVczXpI8I9YhI9pGy2d4LvKzJG93kRyi5HocfW1i5bskBpdY91bu2qBvk3NBIoLxwTmubwWscgQyl/vSdFvtSavqtnImuWbNlwo6JckkUM37mtSRTWvVqAQLta2NPQXdUoKNXVWuRP1GX6uEigCgpLYtmw5bzQEDu+EsVRnrVOR9PV2dOGMPDXpqAKwer7g57kf+rkTz8yRzqejUvoT1q1Qjz2gsZFWf7HkJYGGJBliVuad0Y3MkzpyHG+gO/+Lv/1P18ce/4cwo+s5WChifGWs0aijjZ5TqlpTXs4bFc9KBXmsUolXpEK9fcRabI2YRH4dlo6yJhBX9FdmtVjj4O1n9kju0Ne5P2asB1lNhU0Btxz1gpolNNY+D+XDOYGs8F9O/RLkH1rYNyLXhxZ8ryUJlGwXVxBFMComxmLQQdDVBlV4frm+eRVuizXXt+ZmkAf/Jxvf9HbcAjjxre0dP9qoSg2vIDip10tHew/N1Jh4U+9jgnN3XLzHNZFKBuN64rKcHCTfidmXaWrAdMqbtS6R75zNJRKyTEU3sZO1zzhmzKkknMVDsQpD87beuEPf2Mf6W8xvvlypM95Fnqixr7a7x5yLMU5PG0cLluZXu7FG6D6zFNSMOJnYWqahUmdM8kXN3yeof/p25NakkM1qAGNzDJIr4l4Q1m7Q1Mt5NnPnLNPMSXN0kebbBZnU9iBsaj2ofzP3rwTcSU2gzbUje3V1rRq6cjn1/rKQR/FTjPhT5eOJZi86Vn3UmsmCwlTsmaNUad24keKmTbOJDGUqTDa4VyYvayi2e12qQE//mz946ku1Y7wLvgMtWFQxNSRVnjJPvAIjua2wFZgRXBY38dJ80YkyacGzVpVETsRuDnw7u3LELywlUtN8Fskp5vQw5wZ26MLLZZsEGG0jt4QwXxkbZSF7/FGxVAVzL6xwMM3CWjwjK1rXGpP7KEmk4bWmvGa+i4yT7y4GMVhSHywFAoMwFm/bIajwlxZtF4FczD0/piuiGqTN41Jl5AptNAFrc6CTIugzPbhbz669fjKaWmQsdgTu37+HMzgC4ESTgNNjt242noyeS7aZ2PAcHB6tLFy8lm6zxFNhboIzcRkclbiGDi/FYBuyRUTBIycfYmJmEYUPnAJ52WdW58n6is4RzcAqA2595r+pUWkKloRD49QDXsAhwpATbDQYbxE0j6u5BqTOlsSsdDy3fW0kmXaMkqK6Go6zRZTajG9KMu0w9gTId7dOA0y0ARrJI3YgaSx3DJcD0NUBOAU1LKs4PqU1mZ9dSXqJxPE8G1OdwrtSOcnOpbWXpgQe9SQnLWZYJlFZxYHxvQUdLwUuyzVJsS5sQnAY80nnT4Nkl1kDFA0zjNg/wPTMzH+aumEadlZPAkc157fp19FVfI7i4WN1GB+rGzVvVV3w2U96kYTRWPT/cw7yfZ533RL/TjI+N00bp6hpjiTGZogxPx1mquQbOA9XDapBxHrZsv1Mjvs192URBQ45jjdHwuV2BjTqlbWocA5wBFuxuw4DaQDd4jewJ93777iy0+pWUDOhkmNAwY9UB2LW1McfYbrFfS0asHQCxD9ZsB/Or5qysgZWlLUrkyYqSXLCroM25ZPY201SoOLLKQ7Av+M9M0BPuy26fGkwPPEu5nR8DBAOc2BBBexMVzLtzL/gpMOahIDPYdaQB0o4IJtpoTbBZWr7B1hYHSjpshm3dXA0RgK7jyKwx74qLawRbCJ4vMPYebh5I2hgNoEwaJT5MXMu8lIFpMLPBc1p6rsPN0cEGs6QG8BVHpQuW9vD5fppNjYetcI/mEfNzMDc4tD0crly5xJ6icyjvLSPdZxA0M0HQlYZeNl1SqJtmEThCiurHyLJQXAPJytcylH61gYh/q01coAPs9vZa9k0fum2WNz3BeU9JpKUrtMs4PDwDk2kdAOkA8AjmhqWDjJ1rQP3oQxv+AUJrt5yHCGhjFz3kl8jeCiLsYOMaTstKb6rGsFXNALEPH8yyBzbZp6wv7OYuAPDrr41Wf/yTH7AP+9jPSDGw979m3U9QZWDphY5EO4GPwbPlrAKnZnOvXIUBAuiwsIAOsJppMG99JptJFN0998sAATUSK9g4gWNZ2c6BAuSrNOKaANgXIJZBFCUL7Jd62m+9cTEldyYw7JjZDdB8ooEGGDMkWciwDgyNRN9HplAvDWq2Dpur2XUACOQCTqA5ZQLI8lBLvty3AnE2wLGUKpTnWNPCJMh3ASH9WgcZC4tCPfE66FhH344zQ1/4XbDK8vevBvGO43cFWLVU6uWP4w7xC2DmcfrssT96VcOCWi7x2b2/7FgX1qUSEI5CAeteBei+/OzPHfECNB8fizrYWsa1lpW3UZjnT8ZGlSZOWM6rVmybDS4++vl/rEY7YP5tzLC31QzntewFAyuZ6tMkZqL75noHTOpEDuAJoO0ia1zG8+il72HbLlcnGnurA3TjnoSZXDvnjgHRv3POMmXP5yxi9LnV8mwvfzybD9dNXlPTLQ2ztNYkCnmDUwcwT2buEbj2ImExXj1G93qf+0lpW8Yd66qul9IFWZLPx1KbXpcmOD5v/qwElWXN+Lt6+f+L8gX1a9UZITW5ggA9NcH9Zw9W0+AV1E3SoQCn+eCZtC1pLGQyS6CG9xR8LeXGPgMJEqpVph4+pEyWpBXgYK/nDQGY55nOr/wJP/TXDCampkjCMA6f/8X/Xj19jO72U0psacyRZqbZg2Wc9ENkbzlikZWBMe84yUpIY6B0Xub1VHiAhvCXMBYItAxiz3D2q4/FLaTLrv6nWqE60CZiZS3IWtWv0z+QEbaubFPK9wAwLB3FXitPk/si+aVkjCCCjFOigDQ4fDQ1VcsZnuT8mMtZpi0zKXdh5CL/ttGCdo3mPEgteb7KVFUaapFqCgH50wSuapN5Prz3/jsAVVO8v1qoBPNpeiKxCl+QbuZDNJMaGhsP62qTBNg0VUorC9Oc+0vR/3z/3XfTGPPB/YmAdduU41qR5LOr1emYqs2vz+Q5Z2D68OFUZKOMN4pOLTZZdpe+MD+3cY4VWTm/Uo2jzJO6pQRp+GKuqYuweZV8ECDQRxZkiiQSQbhnfgvgpIGHwayST/qnar3qW8r+kG3kWtHe+m/Xdfw05l7mkk02iowOfgXXVfPRBhLT+HNk3ng95wAd4QWVyhwiq3RpDHvRkYB/emYi1T0G+cYnSnC1oO/ZSdm0FV3Oidv9+pvvcq6jV28zXyscWLqNOEET9+4mmPrR7//TahX/8oubJAboCaCtezT1gDkmfmGsJUeUDsSFJaOfEFCFdSzj07FQH89r9eMTqGmqfdOHK02/aFbKerUfggG6hAjHSqkA7/va9cuZQ4kUluC6VtWrFHCrN3CVsefZ5euMs/SxHXMb0SpVduXKGHN+P9p7rhF9Jbe+DWpsLNcHgcCg2grB166PR59PIPqrGw+Qw7gaFtYCPlE760L9+vZ2NFkto2YN76OHr+RbYwsyPKN9IbxEMo1NoOk7DVPSaiXZxc3nbKRbujAzpdwvEhBUhg1RXSO5xH4YJp+NUfqxKVswslsBatX7d+8IrBpbLCxAliGmUxbJZKr7TfbmAKxWY5RFmp9u4UPs04B26OLbVVNbHyDRcObAOdMPOgFgtr6B9JK9Q2DPP3qILA3bXL3+u5S7p8mf8WDkEvjKDetzprSU9a4epMCOCcWmlI/LqgJkFVTGVxWYOM1cWT0lo9QKL/eDDYyM3+YgxaiRrJSU1XGC9PYmkFnumpGoIDvTxoCSCOpVUIcyoFlpVp2p29rUQh8KzkmZXgKqOE0F/GBfC4jvpypV1A87CRj3lKTTfRq0ppkqQI4VlBId9N1dG12w4QQpDYCscBQcSe8Vm/0q04CvdvOzT6qVORqm2vALsoGJw/OspQbOj1WSKYdcxzJ6gVVB0AP8dX3dVIrYE0QdSysstEqOk+X9VjYwxsrHefAI8qVagqct54oJDRihJmVMQtaqKSLFVpcJwIb4ezfiY/1K7l9AzTPIBJqxRgPgySr4xDb22KqYVuxCE4m2eQgTKzARk7ggpjXG32HuZEIqn5G4Tj3q+DPIbpGk6AJM9mxoIC6ts1k9ZwQYPe+UuMn5y7/dy8Y59ldIMyNsaRf9GcQ5jsBlOgDT7aUgfhKtchujgUVsE7e3ApJXp8Ad6Cdw6zbx7BHPeJq5JL7RhukLGH/UfYS6T/MdZ6bmQxQfw3PUM9rETGmMXaQAiq6kwOogcbqJoEOfm+dMI3Kewf4Y2vzPPv+k+vCjX1cfffRL4kXkOZhvbdAm+1h91brmZd4t4GqptDFuNo4xmepeSc+K2hoPoC+Q5hpn3rZJAumPpGw/66Fcx6SesgAh+sjJjh2ugbckzrTlxvkBV5PsKGXjnjOlb4/a+KUhk3t3k/hdUp4N0zyPTHSlkRr3KMEr/YgYYmMjSXJWqpa/VQNc/MH4pzBxQ2iTDSszHVudhDh7yFhaLKOFHkBqoFuVuKluKud+CIScaWm0y3uaiPXc095IMDxFItrYawCi1TmZooCKEhGttDHh4XvGp68R49pIJAkYRmaB9/XM8XuTiZ4zzqeN4/V1fHYBbNewRCXPIhm09pURG9TWz84s5jzZ2EBKABtsks7Yzk/XjJiAWEAr+zF9mng+gdZFfIQiwUcSjvuRIKc68Cnsncx4fVvfw7GQ5a8E2D52DGgQjFApSZmrvIZPQdXo4Ouz8mnD+2ZwDEme3d02uHfVFFLBYXBNpRsEpbWYpblawSpL2BbNVu5RDFAbJznQ6hJ9IPW87dWkbRTLStKSeTCJvwbR0AZfjumJH73dw7zbxV7grJTi+CYu7mhHUJ5tlji6FHZi5y49UF0o0aKxLNeSMS5+hgE0g6XwtgCrmUWz224sb97F73XXVgXsitCsDaBkM+mAq2OwkUwlqDRGLt1DMYBO1jlYV2q4Chzu42QI/PqgdhbXCdQB9DBS62Rzy7JfnFaMvQdhNFl4TQMAibqam7AfVxDvXqScVOMqO0/9EqUOfPa6OG2CBu7dz9CFyQLscU2B6JQp2AjqfE8EqztYsOpdTFGGMzmxiL7OPNcp15INYlBvAxw3v5kntZAuwIaTtSqrznKVZZyUDbJ6AjRmO83Sm7EUCA6TAUMe6QMOTCnbz3UUt3Ew5gP+9vWZ/aZJFyCKB7Kah3XqswtZA70Jg1DjlGZlHkT851jr9KbBl1k+DiKdUoFVnys6jmw82Z+W+EZvlWy2WY/CQGH8HEM1TzC6sjs0ttKwDRrMIPqMKwQa0uRl3xY5BsWB1WNs5md9eW8P5FVK1mRQ6KjoYHTgvFnuNDExC3OVsijKjAw2XNhKT8g2MQiXUZcgBRsssOq/9w9w+C8PExzBwuOQNNiRtq/0gPfwFGekyMYVA+wY9HEvgsw6s/MLdOijTMASZh36ZLhY82Fm86wGMI9gTW3iYKuFNkhGz2zrIplugwxZGQHYBNvYLwYKXd1NMFtgHA8ZPHDYyPI1IGd/bMO0JdsR49bbr6Ndmhg0oaf2lAYcS0s0RZrCGUYXdXX9kJIius/DqHR/WQLQRHOqwX5kMgDNdGhTHkcd4wAaYN9791oODEH+2dmV6qsvZlivjDOgo/meE6ft6FVYbO55HWAPNNdInEWSJ2GQ23AGu6BOkh/Ru2Uy7KqpUL5OoHZFVojrVxq9660bcNCsWDnkZdpiSNmjA7BTLRsBEak++/ReGDLOt6Xtj9kHCoRrc5qxBT1ofvYirm05gfbCJIFC5XZmbcO5V6fWTs2yn20wcMChNYOui7qkk48oT51ejYP+REYMtyGD/PXXxsNW2KRsSVDVxIXBjmDT1iZOFftbJ097p+OnVppJG22YSSZBXfWFBenVVDrNhc0sysIQwLUcwhIenQ/Z53a9lkEjUKtj+t57r+fw9n3dt+6pDcDTx4/p5gvg3dqOw0Y2UHvlgXvqlKWC6MCw57fYQ5YoqCub9c6nh4kBlgLmMhYFFwQELo4DrLJHHz4UBKGbM+apgcYnLc0nAJf7GAeYdei5qmnl4ebBr9N39x5rebU0T7t46XwcWsteDIQtUfNEWqPk3rLR5mYzsQbopSGeDozJnhXE2D10OihPTPfOdBGHhU2Dqhl0hUze2axEGRFtjAoqb7w+kvISO4ouoPO1s42m69gbMGF6qllL/mCudvWOV81tyIz0j1W7T1uq+Q3e8TSlSnYLlhRhiYjsDw9Cy/xs3AH4rJ6Q5c668vlPplTNAXHtaxkLQFr+lYv5/2NA26sZq/VkTR2oi2tb+7uSOX/+8Y8Dq8cBvuwzH+S7GOx37qt+fdfvM8mD2t+/wKAtD1T7+1KGVd7nONBcrva7AMaXQdVnz5bSmxpj1fI0QW2zymE5wgJgTbTigMlk+faL31TnnsBK3Zjl3DEBpayGWoiCOjLbSIwKQPr4rMv8nCVkBv8UnaDPdV4g0KAxSQtr8ySlzdgEOTCC6qfSNfrYiL80f/XfHOcM1zVMj4PVz8a0Bn5mLvy+DtDrZDmCCVDYg4BwradWq8m7X+EUnq0uXf9BtU0n3x0zB7I0AraY7hVRTTiZoK+G7wbgit9U/8GzRyhVOI57vfT/+Dp8/nrntYx/9FdrgUQaNBiMCKbXxyIyBjqZJUjRaUwJX5Lslm6XJHl9PGzgKBh2/85twIeHYW2eBkj84AcfoP0+FEkeGSBFO7t06Q1BgO/TlRxn3qaWMjdWbv9F9XR7mUgb5tPSNEz/hTTw0aaptSiAukozvC1BR0BVGatrdspOYAWDVU1ubN0iiapNfm5DAf0Lba9VRCaVDVDWsKO7/Fsbta8tSCKB8cE5s1rGM8wEjCy2JqpH+ocusJYoCeUMa5CJhV2+SBO+G599FLvZio+k32K58iMAEZmbMpAMCvVjnBv9nvMkfOwgr+M9gH5hG4GzLEjZgJIHzpCAt/LDINCGqgIC71JarQbZHICEyU2bX6lLJhkguu7Ypm6qI4aQotpnXOYAqW0eWnGeHmGTTVKbkFDHUmLBOgk8S6lN5BuIyL4JO4PnUsvedTA6Op7k/rRNklgEdh7XXhtYGFBt4Adapm25pfNmEKuPKkssvjxnnCwxfW39eX8nq6OA/e7nEjjKdtXftHTc4M21En8jAWhhSAuyKO9kEKzfbIDjUvVv9dG1DYKjAiiWJDvOd+9OhpzR3tEbffex8csJ5tZgkV68NB621+TEXWwJlTsk7q3kMuawgdoiTFUrTGRjydIZHL4cf1et275eZJzwB/thJd//9g56uJ8jB3G1GrtyHZt2Nlrj6obevnOTPY2kxCLjF1AVRho+QjN+tIzEVKxoE5N4KVVWAhGOl8+SxCXsTqtnHDebm0QKwbJN5kx/VXangaN+hGPtc5RySzXVYfrI3uG6rkvLdZ0jGWX2N/DMlpH94cefpoLtPJJQNki1W/lV9IBnkK+QbX4OP1cf2Yo8NVkFCHvoEP2YEvV33nu/+uyzm6li1LbM0Fy1HT/4/oPp6vd//z3Y0LP4eP2UMFepXtnYpgqqSQY+yRYYVc3ELTaVbUEvf4tgXDmAM5SirxLzLePzu/BcG4IdgnzGeCMjJqMhVgAmSXaxHL+Z80Ft4T4aftmEapl4bp6O2rsyx2BpNlA+WnT5bbakRib6hoPjnAmAqCdbqzff/0P2hE3T2rBxEGzQdm4kvjzct5qRxLqxHj9bnEe7FUB6EyBkDSKLPl+60zPGsc36f4APrlnZUK5D505rrr5tNG359LWicMbSyhQYtJ9iXymHlSorntty1KXFOUDKx1UfzDfZb0eAdbuAvtpeYxx9Ppv1thMzel8mqdzfnl1WA0SzEx+1rQMda3XlgSvsGWLjFfee4LaAlE39TNI0tQIg0gxvH/v4aNpKS5rDQhLq5NqCV57TrhXJO8p+mQxo9n0jR1fiobNgB0fYxrnJb6uJ219n3GQA+8hjMJkf01B5EVkXpQKU9nFfmJCSmebrjoj33PcBrjxneJbDkBK0BUrf4OfKauVnbRAoclLyegEfZQr0J4yH9fMs+5bd+TqNh7UrkoIEuPqoCrRqr7AcBfmVwyLGNonD3zfB0p3jDNsgFnXnKhfQwHxa3bTPmSWjWkJKzmfuz+eWeR75RICgZnCMfYCss/b4UJoulZSMPuu1G1toU0RfJ2ppTF9AS4hIgk/2tEljZv1mGKckZMk0su+wgUqsMJ/2KIisHqb2MWtig6SWc3d0sgVmbQNVZfTf2IMFT1wgsGosF3vquS/gVDvvX3CEav+o/67+VaxCG+Wa9dxO8yrnm89h5Ae1t5bfy7B2jqODTuJGW2Ys8NvPPq4+pHHZRx//KqQgSTP6zyYNTboInKXbD/MgQCi4FqINdt25kQHvueMZrf1PJVUhN4ekpg8hOUtJAVnckRAQKM3clMqeHWyVWrfGUXUNWMdEn8BzOkCnyYhabKBdKckv2Z0F+E/fn/T3gK38jBVLo2oTR9yf4UH0ky0zT1UR64bvnU8JJYWgUNi4sWlq1poIxDa7Lk2SuZ/V2/cZxFvOEvNaPWiVjXGfOryyJY0ZfG7PCP0XSThW86rLq3zEIJWqVvgaM+3YwDyMdqVz3EdWG+nHPY29VLIx56qJiZAnTWRid3lowVr3VprLJYlUdOZ9v8g44ePZiMp7dQDEUWz8Nzu7StKzgN3GHJ45jqOYmviblaFKQDlOJikiG5TqLN9aJj/YogsPlqz+i/Nt0lhwVVLPkSRLktPNbV2s8yeRLbHRfKQsbSbvpzaB9zex3ELVelcX1cWDsMipCjWxqN+jz2UPGBuRq23sZha0jiQp61uMR/9Un851qD/nunQejA3P0cwyezRkMtdpkS0SA5IJKyibZ/rjfzJ0pMEJZTjl1bLJNL5FDF6dPfUEpL8GFK4hvCIIeRDTG0y6/zVYQm95WbTTZBRYCq/2I13BcYTsyu7mc1M5eaLvOhRm4XSkPRBEqAVMFgGKZDjoeHYinN7BpwdzkyUlHB6CCD6cE+WgRAuE6ysQrP2xY7rAqoeVTkxK+zloUy4Cu3BuhoBnUvF+GHAw/NLNHsfLDS7tPJNlAFTr9Cbj6yyAVTNZAcFgF41ZNg9FyxxPo22iboqlIJYZK32wv0/5D0DuU0qFXEMahmREUjbSFOdIA9WNblEnjquGzL83S6vWjgGNG1RAUq0JS8zdoLJGdJwtJ5P5oCTDw/v3k8lVonWYznHqbQlIe3CtoWGXEm4PlZRPlY0vSOTGspTJzpwHBzpwRbemMToZ6LJy0Po8dUBYoCuBCS+0jKIIFJdgKZ2ZdZgBgNVA6+igLAWny0ynjbge4fw/fPBALIODuysOj+tK9qsglA7khdHhGImOjqawE+Yp3055DfWTak2qoWTGQVA/xl+NTe61B+MiK6FsILIpgMeCoWF/chg1o1uj7qMMF1kOBjqWX+yyOZ2rXdhvPquOq9IGWS8crmahXY9mp4Zhqco4NMNdH8N9af4YuwVKnjXalsu1w37wQDIbq8OtAVXz1rVWkgI6mY3V+9+/hoPexXsyNji1ZsFbGXMbWe3ynOqstcJYHRlBHHrA5IPd3SmzWX2CA6umK8YTcHULdoDAVCmV45DH5o2OwFCVCSs7EOGSzS2zO3aXR8sFgFlgdZHmbBMTOpKyhCwHskzJaL6eYdOF0OkvjUS4MfajjB1B+GJwpPqnGVuBFBJw+VVWaspImHs1aTTcAZfZLRq00i3afbGHUV4ECG6DwT3E/HRUN7+6HyO9DdirM9jT24Ex3kmZifNsKWUj73/r9p0kMlyHZ3FQtS0jsE9beeYNHPU1ss09HSeqYcrJsWysh32kHVbQKl0j6IJZnGZbNAjh99dgXS4RED2CAdLOddybJgUEcmYIaicn0E7GOfUpPWgN+E24CAKadCnNntQQpKMvh/0aAeosmsB2LLfLqsCq5Vdlr9glWaCvlHfoFf/Jn7yf8dKBF6BVCFz7e/fOFADsFjq6lGEw/l5DkXQDh7OsFRlDOs4Cp5Yy6uRopTXy0RpSN5r56gWMOIIdrNOvyd4EBF2jLM6kxNAg3RyRpmg7B8PgvBpolM7iUAhuu1fGxkZZu2erDz+5W315YyrgbKPrtKZxJCBqNYLJMJ242NtaJtl7mgbIHhyCwc7rLGtttesrcybzPWUlAKvuuaKVzDlAMsgGHCNj/Tg0zBtlZm9dGyeYQOfsUBu5X33LfIgx9A9fq/ovvIdDOVCxe6rGNsrurmjjAAAgAElEQVSOude1Le0DiTFsqoGPQLaOsBljg4i9J4r8l8DI1yT5lMBeZ6mUrctWEvzVcCcY+B3AqqfNcdAxjuwxkuNxIPNVjq3niM7Iyx+eF3WgzsCj7oS4RV/5UXvPfHn2fQE16h/HQbrj3z/vcl+AwfrvXgUs/uee59l7xWmqZYtNovg8is4TQIQVwc9Ok3E/IpBYmPym2py6QVd3mu3AVm3BIZcttSuoR9DTjH6YQNHOLhG7wSblkvtPtqN3ecYux2s0zuy+ClP5WvX4BGAXZU1PbCBgAEsy6nd9HAeFZax+F8T87l++wGJ1rgPK+5mFUANG2ecwt7vObFQP73xePULG5gd/8F9W26y7XRxdvNjYwrA3Ij1R2Ko6m/XGVWX2i8NeBzULA6XOsCjv+7J2bpFsqJf918revsNQff5cuXf+WVi0dUsuU1Rdehtaet4BQmBLwrphkyySBL5z82sSHE3V+KVLtRJVyno550zelsZzRetNuYOAuEozyCoRSOA6PqfaztXSJ9Unv/pptbkMQ3NtPutBu2PytAHwQQBUxpbjY4May6QNbrT3jdHipxQWH8nE6QWaRMoY08fy/nX8eackvm1AqWOtZpmOvX6TyRTHagydTl+7zfmfkgeS8J29Q9WVt38ISH+munfr6+oUAMc1GpTIqvjisw8BeNvBOHlvbKrMUrVWh9DfTsBce3bveYX39cwX9BKgHEa7coFKJOUCTvM+NtqUoejatoKjgeSoLMa3vvcG5bmTBAejnCU076ShxUmYZbIyLcU1L/QaTbB2ef/H+Bh4m0koC4B1AkDrpyl/0+b3gPwPJ5FLYU9ZaRE7yz3L7JGJ6v5/883vpUpBVuoi7OMkZLIeXB0G2WrnUkJvKaz2qjZ2oUwoOZVKHZhUjK8g6jaliIIarh3XgYGZrNMlyqmLbEDRHK/LBdTZVe4vXytj0nsxaem4CXh6nXT7TeJHyanSjMlyXp/1AmDSH/7Tf5buw0pV3fjyK8ZqOpIRJhknHtzPewsaGYA2Uw2hPnr0TwG8LLts4pxZRyasCZ9o07XM4T6In3714igJvqr66V/9FAJgY/XG9z5AluQS/iugIL7G7VtfhdV55RKvYwndvfN1NBktCXa9W7ouAKrvXOQSlI1CH5pzSRaYY6FElvJeVlYJIqfxF0l6fbAFKr8KQ7GUMjreSZLzvXNogO66FqQXLHcd5vr4dZlB1ssqe+rWrSl0+Nqqy9hOyxjvfnu3+slPfpzu9jPTj3KuO8c66g6zfsnVKxei+WjjKufHMRFcKKQbgnbAScFuyR8jwxer3/z6do3VvAbLTgAf/U98XuNLNY8PDyzLo4yc/faE83gdkNVEjL68rESBYasYTRD3wqw+AUjlHnGfC9IO9FBthB8h09j+C2trsEvZI17HZmudyCWNjhY5r3XAzvsTc9Uf/cmfV+uP0avfeFKNXHkHP0CCBBsG27K/A9t1ZaZampvgPWiAx16XUdkp89HmuazZsHdtlMb46NdrG7vYW655K8DU+BTYU/s0jZEx7jZgltXpueC8K01hz44ZJBiUpFJfNUw09soh4OQGyX2692UNNcM+24I9u8O9uO5l4dvYRWBV6QFBcudV+REPHWOz0yZp8BttYjR8AakDpEMeQ6rYBYyQ5XUeWRZZq2v4altUMp1rp1EdIOwByRtjmLkwv9FnhdGslNgh/rHVApJNjDs3lMnCP9pRdgCwyb2rJmwr47JPwuLWF59Uy4DReE/xn3shApkU24Ck8FS5DJMKaivzVb1NSVnGLDLaG/CrI5nGs0Sj0uo23suYNyXiVqCwiPUPBdKUA3D91xmF/r4OrMp49jWeE5HLEigVMGPdes65Z0rasfg7VvQtSdaRbcZr0muF19nESlmFE9yr/WYkeUge0fcXs7DKwLl9YqKJ8bJ5j+tSMpkEsxbmzAadys3oU6u3uoWP74cxYjvxgueCAJLVlTKsG1jfZwH5W9kLjzlPjRmV7euBmX4KA7TPet3YQ/KCmH1nn4Qh/cPm5okLd9mT+D5W65TGnc+11n2/38VYPe7vxXdIc56SAHfcxFbSxIpnkZBiQ0Fxi4ye+Ek0wAvIrt2+g9378ONfVx9/8uucRYJsJpgiL2T1S8hisD351IZp3/x7wT4//RAvSdNLxkUj5D0E8JTAY/6QPeP3VmBI3hB89zxRE1iyitW6xuydSBHI0ve+TBYts4/VqI7UgaBmfJ6SzA4QGOkawX41YIl+azqr/swEn/1l0qNFqbJaYlX7HX1fns+GwuIBApoFfCtJW19r/n2fM3mHeZbBq+V0PUjq81PSmskR/QUxkR1wt4L5mGyQjSu6XGIN70cW/yANBgVWldxIWwr2qgQh5UnqcjjpFcSnAKtVC13YDbE3Y7b0+OGapSqYXgaSesQDJVumcVchQInZhQQgk7nGJBfs9SxN87eQerRxSvoVX80Pz2evE/1vni8NyrBXXktf0ti09FjSB+Z92EdHYazqv0rEZB3oH0uQIGF2moTcDu81i3b+GrGz5C7PoEKQs6qqED2bm6gO7TtHXD9I8rkzGISYzzRyTEqS7sJYtQl0+VDeqgaAp8lgIRTo/Vgprd8rsJpKfvaq4xnwmWcsjH5tPmMAjuSY2AvpxH//3757JONKMO0ZEwRj5kSYMRTA3GWgSuezQtH1dnJLtUAiYyjbD/BCw2WWxptzUhjXHIo6GjIPzGDInHKwLZFIA6J057LEzFKGpxHHlZW1CXPP4P7kacsbANBaNGZqkJINsoxdIAnwysXrvDhxgi+izgKOEbEF2PV93XgG2paCzYOuWzayAAPADIvATUHYywZ1o5YBgw0G61GnxgzlOUpuBWF6yX71ivqruwqYev/eNNllyvLT/KiUAhqkhfEU7bSSnTLrk+5+DIabPqwQs/NmPRhz78GF63u5caIzW2MCCkQIrqo5Ue8kaWZbZ9EGNWvoOcnWcENprGwmc5HO8u0AE1h85lBRf0pWXMi8j9cVgT/gwJWRJiviHKDWDoDeItkUdUMFMNXZlcnpBikLkHu0JMF7i3RC0Y8S5JRBukL5ko8tUN1OpsDsos/jwtP5MGtlNrSHAySONfegBqcOtOUxsh0vjA5QpkQ5F46FQZrM1Y72Pi6LViasN8E0taF0IgWLTrLWBE2VZrDhlZpVblw1M1MOzWZtA+TVALpJWnEStJpmRQWe3dTMQGlChe7QY+Uh7DANM8Q9oOaJOjeud+dep88NIP1b590MkyCoZVKjo2MBZXWQV3AoUmKVNVqo525u7aPOwltvXyEQwAGmQdC9u9+GJahYfSPrvQsHSodWZ26gv5XnUnu2BCIHe2d4tkPkCabRHZGxaMe8YsShgYWxOtTXUr2JTIUi1LLRJyjzsdRKraBeyhV0mCdgLd69B3BNENFKJkYmdTqj8nAadUHmQ9i+BmiFXWowSpOOCDajocJacP1rSFPqaYaO9eDrtRMC02rPpXxJ5NEDLCcDh7f3ytgbJFjONUTDskuXRsjU9yWbtLS4hfYczQRgqp6BiaOIvPvY5lEyJMyELcAy2UMzTdBXtkwLAIwHt/+WATsKEN7dCYMIp9ky9YYGNNIebdJkiYYKMMU9YAQxR9ADHb1At0VYPQ/v307nT8vhZH3b+MkDTbHuRrSo1LoTDL3/YCpMAbWWtDV+mohQg+wqenzrgIGffXY7TZ5O2JCEfXqEHejtpYEZMiDqdfl+mwR426z70VG7WAJsm5mHLdGKrVPWwT369ddTjMVCWAJP0A7bwQ6rE9XCGuklCLt9m2Z1JAjMqvZiEwyS1UPTsR1BAsOATB1Ykwqu2afMo6VWYY4PdnL4IGnRrc7YDuNIswf2TMnywiSBFSpLyrLcJWznHIe+wHAbpWGWN2m7LCVVvmWeCgATLWbqTZR4FgimCgomMGYtW9Kt/TBIN5EncGJTQ88Y2Tk6m1swo9wzfdybYLJJpjevXqzeoaPwN998W92/O1HNsy6e0ul35PJbVWvfm9XyJmVbS3vV4Phr1fD4dQ5dS4GwGIzZLI0TVriGJTBd6iqj8yew6jO5GQX4dMrToCcsPoFVpBX8GlihlLS/Clj1GDxeCl8HqeosxlexPGunee1LjbH6CmA1R2zQuhrjsMY8EKh61cczwDO6QeWjsFVLmbofL4JwNTDw2WuPocGvfIfv/vAfe76wSjOeZrH99Fm9Kc6QqBbyHKzFZkow97eXqq8+/NtqZfZG1d9JEGGnc8qbT5MUaqNE+8r177PORqpf/frn7Ot2Sg4fwoqCuYPg/yb2b/Tqu1XHEHqbRyQGKhwhguY0tYju6HHE+fmYFgC6/K78vySHakNee9hjrM7vjFNN/7TmmHktHa6c/zb12Yfh17JTzT78pvqaZNHv/Yt/VQEdlFK9sF1Zc86p4IQxh8w+3jwNNr1Wbb79WtdHdY7dV36W26/deS2I8mcBLOPPlS7fhX3yXJ/1OFP1OYBe7tuRsMTP89Oz0g/BUkv4bJ6jHo8+QJotEDTbQT4VTjqZsV3F4cw+irNcSqDDfODHAsl5HqUMOBPVqPuP/8d/wF5O4j0SBO9ShktQrj9o5ZId1/XRPKeXAP30g3xigSifbxVbpWvSYhJUvewkfpW2oSya+/Y5DNx0hk3oCTjafV2wTt9TFqcgiM1B1Nls5hxcJ0m1Bvhz8fpb1T//l/8WFvyZ6suPflN98td/UZ2lEVkXZWaL81P4pTqdVAXYqBKHfpnk8Vtvvp7AT5kBdbcFcWWBuq7K2sdetnfwnrCsAPC6u/sJvs+RJPwGG4WNpzqlHV/ljTevwZocqG58c4skgk0Q1+mo/j7SU+/mfP34o0/CMLSc/97dO9UgrMo9gFklljIu2P9uugyfAGB5gDanAeYCnbnVztQm6gMUYLT4zrK9Ll8uHdJNvq0g8+LacFz0W0yIeb4aINlxvj1SXySrkUHo4HkmJyfTtFXQowPfwCDVted8GeCdstROP5f9qG/ke/q91RoSBAy0baYl01UwykDbzs9KLMho0n/2uVwLpVlbYX8KqlqaOElJou/RBtDW3z+cyq5WmHcm9G/RRMWyWgMu17Z+ulIGnlMynwRwbfZkA8j33v8gzX6++vxuOhEbB23LgsNXHAGsuYjU069/9WuqHqy65byls3xn1yD+gA1j6XqN/7S/K5AO2wjgOs2HBPCZellsAqaOq35cPWmlr2HgbVl9AZFlaZdmX4IpfuhnOS+WIrtPDezd0ya53U9DYaTqh5Uy47B4ZUSx4WaRNqrr1VqBZVWLLO9333kjvrkyRjKZp5Eju0yCYY3A3CDVpLf2QF/PAF7Qo64hatArsGqlkISNZsgpVtB577LDv/l6lv0KcN10gvGVUFN8JAFKGwBjTvALDKwly1BijRyVJfEdND+W+Snwb5wUe2S5eKqaemtsrI3qHFUNIzBuAz7YzIRbfUQi+zHBvRqjHayDFvaXANkUursTU4vVv/iz/44mmJAznqARO/IagTqVNpxCJzmfdtYXq5mJW9XM1B1kp6YTO9o0qI89pP8Stl3siX7/ZuSitC2ymV1Truk0XKoljgSPtC4CbOoHl6TtEfuuPxVGxnE+uyBnvTKxAQOpxIiNmi+PDae6y74ixgB2Ld8F5LQBoEl694HgZCoD8EO1LzYJ1a89SZWZmvLdvewDkkOE0IBvAtcw2YdH4r8pyWRTz9FL15E6oQKA79VhtZGqcUiLEgaczbK/JEgpKSXZw0Zx3rP6wkG9Wcs7xJwjrI+d1cXq9lefIktCQz8qxmRW61s5PsqIeSY2Bjg1mS1o6vQKoNj8STCmJI+NhSXI2BRHY5/kKP6YccQB8ZR7x6Mq8je5vsSGUgFiFYR+bWnwWPfNTMYY3xfZQO2Q50+AR8kuNjt2rTm5Aqj5OUcd82msvWulqVV2/N4zbsvxtrIjCfiSNLQ5k3IA7ezjMSpRPS9NqNhr5t6dewGsmrE19lUw2VIqRtGHDhEMFmQSJ1Y0QMyh6q7xDOOiDATzq1vaQpInFSdKEbLPDrBdB/inW1S0zS2SmF6GGLRLvIp+8BPiVuWuij/z4serEscvJ9vTKCnPVcBfba8guFWs/TD3bdit3Xe4PDtlxhu7CMJqK6YePQxj9bPPP2Y9LT/TI5cFKZPfikDtjufhaUBDP4vmtA0bWSPR9tXHQAKFOMJ9pQSQtkxAVOzICgZjCCtnTdB0d8nQNvY+VX3x+VdJdDm3xoudVBeq62zjs6LdTJzCPWh/d8NsFaSELMR+N7Y3IRigPyS4krg1jq9LYxhDe49Wb9R7tGgT3Deezd6vI68vJDCcxk5gUuILgpsyPtMYCX9FXXaTFZsSr/irZpjoYl5qJtucKs3Q9LfU4a+lON0T2kT9jMuXx1Jx6X6SZS+73YpHzwF9DJd5abokecUkZklcRcpPxnZNt1wsybUrA9y5lgxnFa17y/1bmlQKehe/NHNnAtkeBt6XVQHYHb/3fcKQVee8BpYXVnHphaK9CxkyeJjyBeJJSh5wnjGXVqHL/NXHTAMrzuZG1r9NrJbFBmxihQyeSU+TVLpVScTwIRvaeOPsWRtq0SMFUFWANRKY2DcxO+dIXXXJZOJP0VTVJzX5RZJMO/uccOF9m2CskRlq7Okwkbk/E+aC6ZKEdpivA3yLHrDBE//hf/lvjjzAPXBlCYXFiDMRoVZ7Ltvh267NQaTNLpbubcWhLzcVjUVBRRiaYSWkBAKDDICqnlE6dBEg2eFdlN0H15gahPtaAYxW2F4602ZEBb1EocOWhaElgLbHBPk+KYlJZ3fps4Ux6rU8/AqzOPzskiG2IyNOam9PWxaBC1SAxUPFrOk2rCZp1mo8+P6yxAQ+HUQBMBed7IhtQEaBRrXQZHKqM9mPM2Z5tPe0QMZU3U8ZzCl3E8nnm30DG5HwaLxQ5sqmkVWZDoEGIixYMxeyHn2vIrIsZZvsl6wO/45AQXDK70XMFyiXUfNlA9BZYFBhd9k9MoND43ZszajwvmaIu6FDd8JGU4ydu4ojaedIu1zaTKqBIG8FBu8WY3FEyaS6iXOMkeyzPViiJzDSWQtsHN/fIU5nSMEIwxLH30wDwy6jz4YyeyxcBYS7EA72QJYm7XsncGTausmu9+EwmiVRuNg1pCF0HcoAFCS1DEagxUyB4P7Q+VHmB6caoFfdsAc4snOCqwBzxpg+q8xU99d5NpPPqW7Iquk8fqiD6jPpHAoIyYSU1cL5XTKfOOdNgGbaDsHVOdgPMrVd95s2vGBf2AxFcXj3Vpxi55l1b7mhpeqyVa5evZpystu378IM+DaOimte58SMbBkvzy27+CGZQHm3bMH9AzpeYxxPcWCSF8U5N6PH+uF9hgYB0DsssVN/ii6fdL6u6DC9vvW0ekRyQHbersGC5QnMfyvJh4FeS4UAvBwD1otjq5yGTJiRsJmbowX88OE8v7d0nkPA0kz3P0bbZlySTw/21QJiDXjQ2mUQrWMPCY2zB677ZBmwTQBcw1SAjJIpNSAK84DxjVZyEi2lCdVjQWwOIx0S7UQvoHjJupH1Z93JAhVUdJ2rm7WjVAHstrOAMI04bO4rnV0ZuIJeA6ylSzh9OrJffPEZnQ3Hq9euqXeLID2lpfdIfuyQ0b13bxXnHi0kAmwdJVmMly+PJiC1edTiwiPK/e7XnF06VDP2Ni64d5+GcCwlmSAiBGqMCjSYqBjEwZfdEaYW19SYP8UhFmhU60twfoNgfRvAXrBSp79kWc26ljJ5G4WpIW1wYfDS13uuev26znUnzwlz9d4sbFvKFXGQ7frpoj8pu56MmvtA2yy7Wr0dHR5ZW5b0/eiHb+d9zNSZpduj1A03oRowsGbfbiOyL7PdZmDRH8K+fv75tynD/P4H75BpPlN98tG9NEnr5oBqISAzIWZmcAPWoHtHR1WGks2yPOwty62X5mjTvOZJEhVd7Gn3u8ZCiQwdld7e/qy5RTSYUzJiRYM2ECdsB+d8mf1rg8NkULEdW2hzq8t2Fh3gBoLBfhjuRw0A5A10b2RPnGnuZW4H0uX2dINyKDQR4cALmMU9nEXw/1znEHsZXTDWl5ZM51xnN6CVjoKNFAlMnngORBogsEjOu7qzXv/6Kke1MFafQZt17O4lwO65w1uYgi9e+2WH+BmAljDjedBw/H5e9Td1GYDjrIT6tergXV1vs/7v4yzO73jmjkUNefzPgcblTgXYTNWoWVR0rY5I4tlJ+wib5Vo6x1mx/3i9+uSXP60er93jIJmv2ji71VjtJTlCMUHVNXAFcPVH1S9+8bNqfAytJ2zhl59/jh2n7L86W1353u9VjV0jsJjZGydh1jmraXpEkPESEP27WKkvSjQ8f/I6EFn3eZwrwcoCzAoa1rL6rHVlDQ2QN5aRAnqKT7B5v1qdoVR+09K2purP/vX/WC1hBzZZl64vG5E1ECDlPJEczRlebz5lFr6sSVkaMklKqbSrUafOjzSWcnS1/Sk7K6yfwn61jM57LGvLwFKZkoBUOKA5c/H7SlOZx1SZMK4ESQ6XvpB6zupKLwBObfBa49xBSskMqszkaz/TvT6OV0k/BNIPmO7tlHuMFIcrgR8aALh80sUVZ0Ctx//zf/2fq83Vqaq5AXSEyoQ9bFLunZtXo/6MCRz+Rs1LS1H1oWziYrJWXddSAifIJKBQGr7I4qprYBmEKb9zmv3vs5sYMwFfWCew7THsJn1kkxlMn8BWWHo5Qrn39fd/DACDPAnn529Zew0HSFRh2xfnpwHeAHU4b5uit99FlcVs9c473+NsoBmVzZg4+5w/zwkllbrweyKTQ8d6E1HKII3TJDOVSYy/4zIHYLOehAFld5SFl54HBAhjV1K6+/0f/gHlmOOxoTdv3qz+/u/+U3X365s0DKLcFAamFT+uwZs3Po9Mke+RxieAt12AQDs0JN2gsYx+t4lOg9SsZNbdZe7FpLzariYtDUBkn7rWlNxwFofRdhVYlUk+fvlyKnQs6fe+v+TcVVNJ0Edmmo1EBDT0GzWjfi1NUJSFKEGaPoH64jadkjHTjb6bIJqArkSHmRlKo/GZZEktIIsg4Gqw735Qvz467MOj1Z37k6XKIJW9+FaM9TbrxUZgNmXaoGrLlHFTmpUgF8YZ6xjoN1t90849+6yC3j7/4jwAOkmDRsBTWawT9x/gk6GLyXqdpkS/hYSOTfLOwQi8fP0dmjbdJAF6A+bwenThZV3PTj0M62xfED+5hSJ9ZYBZ10GVQaSvKnDmzx2DNJli/SoLdp7mbz5jyhSZG5lGk7CY9RNMcCh/ZbDseJR+BZTmMkYjlGDPkFD0ffSp/XtZyAJQrkmZdJ2M8RZMukgb4WdY1XagliVLQ51IZRqcA/1km1COjiFjQewwb/ykrizXkSlrHGPDnTffug4reiKVaa2UKbt+BPKV29BHko16j3FcgDl2+ETdc6t88FMBL01m6kOnySfxnmCEvoO+l7HQF8gvXLs+xmuQ5CLe6SNh3kRiQ2mvs0jBnGTPTlNZNC+rm3kJCMdisHRT//cRsldX3v4jml+Okgi5RLLOZoICq7A5SQgsTNOkaBZGN+fQNs0G1Xc3UaBPZIJG36RAVYINanMicYA9tbmiY6s+v8CN2ppJ1wj8J1mr7EPpbdGakvDCeBQgNWDRjxW8UV5OooE6gyetdKCSqINPYzubQW3IeGReZIkaUzjHApBqGz9nfxPfkRTo7h7kSCLGIV7q7BnCX2ys7k/OBPgYGxtP7GMp7RIEprfe+QHnkNVUEphgaWL/tPez0xNUXDB+xBLGcpsko+YeLZPYuZ7mWZu1Js7lLKJZKbIkm/jZ97/+inV/P82sjfmf4tvqZwpePgawapYJit1U2qmuUa0P4Bj4uqKVaJ8MXlcDQcJGw7Crc6utFKAzjijAe2G8JnFXBxJr+ER8Hkk/AUFquuICc8xR+XfpJWLVrH6Sz9XAubDj2WGsamThGR2mObEO192WHATItoBfqv9qXN5ca7pnU6YO9scIUjiC8Pof55gne3rssm89/wTLS9d2CBJgC7KZvY5ye+4p2dl2MudkJaSQBassACAR9ts9fsCZuSuTmFhhAz+C1hH48CQLINvs7JNQJjY8EFjVs627oDVX5rjfc9x3O+4bFmKANqLILhVCmL1sCkNTGbMLF0aSAPPnJuaMBQVVBSdlhi6SqPnNb/4eYsknfD+XJsLSzMQ1Ntk37g19/GheptlzSYCnkjdJtbosI5VlNTk1MZn4ydgSiWG+v7GDUib+eHz8Kj4BTYMhz/3ql78G45lPo0Dtl4QXJWPq61BQUlupnRFIMyEVVi3vL9BXQMSi4R7CHfdWOscL2hX5pTCglQBQqzjl9iUxLZNcAl0qYmqVtS5L16uAqQY6ckDsY3EUNX5XlJzz8PcZObtssCmrUvzBa4tJ2bcjPWsE/mWJKunImazERQd+gpMtxtAF+UriovMiO3QLLMNE1jrkNX216M/zjM5zqZgQ18PeAPJ2WKVZYyiLIzhf9RhdQm6SE75/TXZBKRDPHh1XWd6yh5U2scm7VeUmjjyjtH0mMgW1UzXtfg1WZ9IbPAobE2Y/ny6NHSoYnW8xh/RrwS414DOdJnH0YJI4eGImialNni0+J2NmbxPnKkkcPtVY9dNYfGTEM6rgl4UMx9mOhnIPVQ1KGsjA1YaaoFrBjqdPCDfoWihN1er9CEINSUyjMdbt9TklXyrfaLN0K0f7IUSd+Nd//k7qFsNwwMg4CMVRdnLgDgAsCbTGOZLlpEEybaJJMwCWGmumIbIpoSPE2GW1Sx9W6y+sVLJsMBgFRsJoctIwaDoCZrZSRqvArQeG2e445aV7YoAbJkvgJ2W0DETiBbNVKemqUcvTjd2MlJNZyurcpHYYTwaEm5EdZnbAzIGfglwuBnVOpQubPdll0my2pGHXKfD+Be+ihsa1QxnPQcACScas6NA6Zp4LOmmwEZsAACAASURBVHeyPXfspmaWjM3twWw2x8yJYImd5TZwoBcWCFrsNMg9edBEiyfBfll4kThQr8vaYcZkTio7DqNzEz1bgWAOprrhiqB3PtWmIiNGo5+urqLFYXdwQZSeHunxZjxZiNyrC02NjBnKFWWvWpYQ3JCgT307n1m2r0Gq2jMyES3NCwDHIhYE0VjJWDXLb6mIzYO6kG+QHu3hb5dEF+EhgJ2HmvMcmQAAGRe3nd4N8LyuRjNd/tS0BFx3KfUQFNggTL00xcPtuDtDB3eNgpoX1ygVDl2fa6QJiGUhzIElizImvGe1ZT1IzZynBIG1obSEzuo6TNvVVQwnGp8eICMjvVkPsjEfAaJp5AxyNGwaTddAP4Z8GH2uJzzzp59+lQZHmTPey2xNvfmIB1QIY8nwFX1AjcW5VgFTm3y5XndgqdCcDM1eHcbf/OpjNDAfMXYIx3fKALHRieUFOG8ARh049h2AxUc6zizixxxQdrpMcyUPYsYk4v6wFRWY1rmUZXiBRgKjYwNk8doJAOcojUC8nb+NDgzAr5ksteDmaJi0KRiwp7vCWtfuS9DhsLFkW+a5zo/rXrkGWUCCUCmjZsI8fDTgCnXreCeIstSHOU3jNB1pnBOZEelkSEleCXIwZuw3A0DL1GQzPH1qN2dKKsmI7ytuDZRiUORe0WCrkdtHCZpZNpknK0uzEa5WDmFoiAANJ+8BusfzC3sEaiYxsDfRCCzMmPGLwxhgjCxnxDqlqCuAImMXhhi72QTs45QATk+TjYcZKkNBGxhHiHXj+hMgF3Q2iaAjMj6OkPg5wA0G7eyZ1jRtunVnggZNCwHsLJkwaeVrTTblAOdQtLGUTfoEdk+d2oNxPgDw0Mv9bBCQLCAXASPdxn5mB7EnT7mPXcu+ArbQxZg9fR6nTmd2loBUB/bCcDfXBQyxMy+H4AHAwD5MuiGY3XZInlsCWIeJSktRbE0Hf0cjlFkaAuG0afv6euxySpdi9MgWKXl0DQ8Oum8Za/b0tauXuLeH2bc6BMo7uL7twKiz7B5QvmAHcFhdXPdcF2x1k3geZGaudUqU7vAwtfSuDabJLutwBsb5AWvZrs/77L8tmk/YkKwbJ+DK65eqJ7JxwkSF8QKbYpfE3lmaBPX0XsDm97FWGmCxUGJ7iP1Df/Uk5eQnm5j3Jg5aJAUadB5lbHHvTWbl+TQ4t5zF0rkDAIk0ugpr4rmXehyYjJWuAY0BkTz/8hnPIR/HWYXPfnjsmyIDULQwa39RrP8zADNXefarlI6/dO16Fvm7138RsK13gX/Z6a55Oi/8eQEUX7yn8jzHX1aAshd/5gtqDroNiGDg2HxN1qo/t7majWYMQWV0qUXXAsv+8w9/Xk19+5vq6fqjasQEAcmGczT62YEB1TfyVtXYOgLz6GE1jg3rJNj7u5//HUENzfr6L1Sd56+CKKgVV7Q8zwjgqSGp6H/NX3l5zF4cq7oMwIssj+MM3zqwmjFM1p7PIJf6NP5fVwp/CKba0hxl7SvT1dH2w2oHBpQVIRVde/8cYHWVM3DTShDO1DA69SwEhWrJas927ZrjLxCV1cfvoudl4sqgJInlwoLSz0lAL2gVfULBZcZZ8EzWAX5M2PUy/QB21C+2nN+SYYOJNhvG4ZNZhqh/VTf2AmqFKetb1mz7d9Zzrcy/tgCOs2zL8i3Jdn9ucCEbIj4Vj2UAIzt/9c4vq7/+f/6vqoXMiY8rECTQKEjn2gjAbAmniWf+E3QrTfFKcFZnZJfxKrIPaVbKmAqcOh51rTmfQ5adQNIkbMi33347zL6bX38dBofB2AVAKcs8lzlLbWbScg42ByyTDUqRtRPN2DVZftougSnnZQCG4CMSXFatCNTqh3QLMKYhYQFOBVZlAXsG6AutUZLoM8n4dx4sVVT2KWPNWKUJBgC32pPtAMnjl1+nnPm/iAzMnW8fZO3LyjvC4VwGvP/53/40vo064ZYU572Yc4FP/awzafaD1AIJRBNjjrUlkyYo9WtkD5vE0hewQse1lQC7xsqyYuryFZoWcc4/QjOxt3+IxONQrr0wP0Pp++2MSYvgIPOkfylgaNBidYi+8DL22phAX03mWT+BejvPL5hsYlmgV6ChNP2hSStzY0BrcKlUkzJRXUhn6V88fPggS9UqEssDBUDCHGGN61P67N2Ay2piqu0nOJ+mMsYHjLvnpZqmzpUNpVJ1xbrx8zQ6zRdh8zXJemVeBJPVEtavMqmwhL+4ToJvi3PRRN4ee9YuzJ0QFiwHJhIAoANABKB7jESXSaKw01kr+o4+m36u8YDr10SjjL30qkifi4YAq1bA2DBmcmoicY+VHwto/puMlCkjkGBwGz131lSd7ev6tQmThJLzgNJLAJw24VXrVYmBlGFzPy0EtQKI9jcQGFR+S3bs0GApv7d/hLJKK8hqKclm0K4khX6T/rvxg+CAlXGX6WOgqZ2AIW3s4VoyzrPkNLEPPodszQUq0KKZh1+hfbZ0/QRVDD63gL4sTDt6l/4MNCGBxep17B/hOSgT8OoYfjdj6+s9r9VqP4VfrFSWoETsBWdPe1tnSrgXqLxp7hzHP+jjHOmtRi69FjmHZRhvai5ukWxYYg03QlTx8/7d27HJG/w+BBbmIyQYGw+xH4xV0vCY+ZKt5325plPqrl0OCIMHGN1qbR4rgv3UYaUeYLJSFRvEfK3MxwDzY7m8rMZ2QP41/NczlIKrsdnIeFviK4FEsk7ID4xFNCntecI9FtAdLWFBZ1nU/YwNK3APf0hwdZ0x2bfHwmBptnuGBJMx/Srrp4vqnQoZuxM0+VN39XESbgDUgPLbm6uFtUsS/glj8Mu//WX1wfffZR77ifME4NGexLYI2MvGXpufrabufVutIKnVAdGlq5t7Yt3ZRMc43SZf6T+gNFuAKfx8fmeMmyQUY6hdL7IKxqal27dnlTGc9qmcs0Wiwv3sNUzEOB+JMxjvnEG8yvix6BkXvVFthSBwSB+JyYt+aCFpFc3NQ/vHlKxgPC4BL5nwYgf6oo95Dn1TpRBkryal6F4iUexcPKHhmf6yEjWu03PGyjL42FuuIxnAPdikVmIebbBrZ429JQ4gyUmcwDPDWK+50ShBFjTSedh67adwr2thSzarT9mIPVim6dkiyT6atu6jH3xIzG611XHfJbhdzZ/7TkK87k86trVEgHGcuFCAVcvweUbvVZs1CrCqTqfxmX5IqQRlPiWCsc8FjP/hH9BYpcpj4uE9bAkJKvazeMkWetc7JIW0XalqZmzLmVOqdbWLqRxONUlNP5NB1t47IYewqD3TtSfKpGgLvdb1629W/z9lb9qdV3ql5x1OmImRmGeAM4tFVpWqSlIrkiyp2k63W+2Vlay47Xjli/9A/kJ+Qf5DvmTZjrvd3eqOrJY1qyYWayCLM0FiJOaBGAiQBJHr2vs9BIoqZa1AC2IRxPu+5zznefZw73vfe4jCYDeD6t5//0NytdtBihOjUCvcOMpuAgFt4w59T+RNxgzGJUH+ydw14gz+DIA3Oi/cU6nhmkBbfrvfnoJP5HsnWB9DuLCN5T7OAVe5hyM+I+dsp4Bt95zdmDIyzbcP8zpJfrIyN8mVJifNwdB25zEYnzWTF7WLgfAM/LmxwyIkuJhlJCBpAYNTb2HSfNK/22mtvGZ0nAeOly322g6vIzAl1jQxFLsK7BKw4GwR36EzSVqMbj3iWjEeu9slFIo7BRDMWTE+NPdXp7iKve/niX9YjDB+CHY26x0dgRXG8rYsWghh6sR2I3PY6twNixrc+wqzRcwJ1WDWfzmY0QHkRwFy57Ht6novkgsuwVo1x3avBujLc/SZZgyitB0SO8jc9XQzZJp95Xva8aF/sIvpBGQsyQO13PsmayqetKy9UjObNZAIlLN7snAZz9LrYtuI+QiiOvQ7dGqjOKBWq+eFPfPtt3r23MgCj4FWyyhiI1lt1LDJ+tOJ74jKqzUSlYwESDQ2ZaLlv/nQyiBaw2dcna2/tiLCKwEc0knEFHdhUa7Qw2n7iGxVW5HDQVUAW69BxqotYYJ9Iu6dVHsG0InxdVZ6RcEfR9s1rFsWWz0Kh0ZJg/aBK06twQzWB5YYEx0XZtVcJl3oqrLIius2MbCgqZHqOeyuOzfvRVXYYCOYhDE5TlRcIX8GCnEQnIq67cTGoGXnv7uBBYHd0F6zD03K+uF4vci6VebULBH4MxCMyYhq8vAeGjEfuq05Vih0MrZEhSYG77sKOu76GOBo5DxwOW0wRZkDsZd+LRhuvxLrKWOtFgH5RlhejY3qLbYQCDkYxH/NiXEzABBTaCGqN+prA0GxuYGARw1WnY2f630IUrp2uZ6At7DYBAjVJFTkW4BRfDj0Q3AkVhnVSXRDmjTEBOTYOen03CcOx3ISudUlkx7by2x/0LGGxqcsFJ6FV6zh8pm6Lko7uI/Uvm2jBUhmhrC01W+nKWqATMZiAiPrb6Cq8L6MvBg+RPBoIKcA88OHDM5Y4XnzHGUkO+Ev2S5qiKQ2qs5U9okBgqDqubNnA/z9+MOPA9SzAOH5iGmAJsyyh4KBZ5CQhzLu3MASh+KUxxpAxQYoWG2wTGVXN7AGi7bqwBzecsprJATS123P5HXqjUQbEc6Ts/SIxOspzycE2Td97miMsL+6qX6qYSc4G5pcTqw80RAA6zGAiVmq1rJzPbeehw6AL/foY9qCZhj0tLggxV02ejLPDrGPTrAmJ0+OxnObJdlQpsHA2wFkSge4R3SwstNKiYjYgzhR94MtPRH04Pw3CeANRmo4E7K8PDNNTXu05uO8AQN10osL65xHr+NIDETbpK1/CYBV0NDkSwdohauHViQrbtqCR9MTxcnREyQUTiKUcbAOqLmMLgtBG5q0R0iaBONke3oGHfrhcIQGQV0CmmfoF509O1oszqO1xRk3uLCdYo295oC3SGTYC55dAWUNbAzfAgTtgLkkSPyUISRzyFvMo8+7uGxizYOP6jnyDtRjlDsx+ZCZIZAvY/4cA7T6ezuKDz/4gPtcLobRGB2glf8x7Q/Xro+R4Nkijx4X17IngBLsfoeQyHQvh1UxjAHj774xmPWeOjvVuKYgwT5PDbMM7uoaDNSeFQ8n5zmfz/hZN/sBEIb3d+ig8hyC9HWAw5v8bJlErxHtY58No79DJuFcDAlgMB2gg5V/q4a2zTgYxOROSQEDVxkSJr/aLIHKSYa9PcN2nqDCehxbHoE2e2+FAVkO7QqtSXWZ8DE6dEFQ2W7HIwBnB2F/2joaiznAjzFA855e9A4NCplwW1VNm2o1+6FlhCnANcUkw96ONTK8DvDtMIMaZDRaNDqmHwPkkYn0BDBEGRX34PEmBgrCKjbRMPHzesuvV4PSEkj6CqsxAvuvApr77/Dqf6VGXQmcvsok+IPPDXLZV8G/9MF/7PMiPXj571+ns5XgVA44SNu0/+fB6/k6hurXsSDyvSqDy/h4gzPZ5tqPcL5qbhL485Dj3DuB2SRydXG8uPXpz4udpfHiBAmmXQ6QjwBWjxYnei4UHKWiCiCgk0Eqh/EHixSNegdHGOIzUmzuAcAi73CIwHSPuMH2zir127A1JhkHv/7/MlbLlt39QWIJasb7BLCayVzo+dIO7Gc7xEJgtfXYSvHpb3/GYB1Amdau4k/e+3GxdQgdPFhEJrMCJe5pC7rPZXdbvKsE6RaXgwNaAVU9655tRf4FPX3kFsTLLgFfp/0z3lALbp6iidqa2QblgA2KOJFsOrFYIAMtQooWtlPr3/XNyuYEy7hyfyY8lRp93Gdo8VaAtj/YyQfQ9f3/zCjQhM0E0UnJul1bXC3yyJJ7MnW1+OVP/lPRaOsov6MWoYVWpY1MTrVtxlu+k/ervEgUZULjOZOxaNeKTqVsuy33dHRKhPQITJJKzDU0hC4v9sPkyyTHuGJsDO1N3kOm29vvvB029fbtu2EnQhaItV5nbd2zBs4BFhIzatt8/y01yEmMZKN4D0r7PLEbQP00ZayUiiEZMS5Q+iiGkZKcqq0oaKAf05/YoeO/BWuZvfv2u7SmE+98fPUqZ6AbeYCBIBrMI5XT2NKFzx4IGz334BZ2eC1AkDGkAZ7it2RDapND5gD2pYMeLcxavLP90NTVZEHAo4brzGFqynQJPGYMKOMktN34XdkeDpT8/g9+FLHol3TkyDZ8A3D63p2bMMg/jQKyxQWZhnXEsb///fs8L1haXLtJ2NTUVBRwBSAXAZM6SW4EVpXkMXnzecbADXUsYZW6XrKgfJ7ORhge7gvGtECkCXwyZpxUrhUFWLB1Er9o/Kgcgvu1irO4hC9T4kewWWZZAPTECz6DTdonfd4eZWM7f1agy9zV048fAGDED6yTAH/4/gdRnDzJ0Ko7D6ZgiRXFt777HjboTBTh9B/37t7GNSLdoM6kwyzZ54+mH0YHi0NcTPwEjexKKQfg6P+T9UiswH25N3vRipeB5Lqo5yh4lQA5LNOQX0KugnjEmNLY1DNix5ztrD5LgWiLncZ1nQBhd9BRje4e7K3nZ8vWVWKXC8hFmUOFLBvnyMLMAmBFPXFCNTGisZ5x9NY24JhapOQjSrQJhshiMy/xPRuJL/z9TgDZTYBkdfOVjmgl3pa4Ygx6WHYfDNI5YsY17sFBdFVcpx0FArqyeX226t/KtjbGlnCitJdajeYRyh3pkDvIEeximYHpLJs6uvAoash+u3d/nDjnOPuCYvXwKa4Vpu/Wi+L+xArFBXIfhmud6O6H8bcdWoaN7BXtr1q85mI77Cu1QauJRxbMCx48CPBBkNlvbdmNL69zDxQDPDNRLEptbbZ2FIRCD1RbVHHtgvFOn/f8tCEH4I9l36upKMlBlpW58RbvucR1GIc2EEfqR/SfAuYCM1PTc0U97eQy8GSiy6htZE19LwkfFjuaYGOpmfqCAmYL9zpPYX6bQnFv7wD31RoasHPIbx2j22OLIl9VfTNg8wkAQkAR4toYQMs+X0IvWJCi20G+PI//+l/+S0idCDY4v2KVPdyK1qYEJEHOLTtfKdw8hRTRAcAjED/3aIpi/VTsmwDNzMPUrQwQBPIPxSzBonJooh7PoqKF3hiuw7eLJd6g/Y/ZDLxWwCkZwal3GMCowLayNHZWSphy8FX4AwE58YmckRBt32qfmsPGe5qHZjeIXabZkZkxlfbP7gd9oPG74La6qxhJ7Ax2mn+pdW6H8xqwW3fv3QvQxbjXoVXt+IgdiUUUL/wsAVbz7x6Y7z5XCwbq9WqrHLSZ+b+grLEReRl7ok4tVgpoAlrhG9mfR8hZDpP/bEKKmZqFGLUIe3WNGKKKPJz49rlxaxTG9mPF/QL4wZ/p6wMIePlV+lF/KGCVcgAChnT2Yqslb9htakepuEVes+xFO5NTPujDD39ffHL1Y6S7rtNN4ewE/eARbAnzYigASHBLEJXcF5KZ9i9b/90nkt2UXVCSKLW9lbnweWzh17SbWcyArcvamot94xvvUIA6GazJKwzns5tD/VvjGQsO3rGFGhnYrrmSK96TeFd9DAzLQYzuPUFXQWWvr4wvUjc9C14BoOP/o6DLGsnc1VbF7wfx0MJLtrznV7aZx9wR8CDBPIlV05BflOdzSOdzCF2y+GuRKZTMtgyWlcPOLSBk4X6YuKWXAdRek3ZRf2GXsl2XxkoW4pTM1BMa0zj8S9uaA2BTMka3HtrcrJN+wPhOXMO9kTKUuQ7pDyRFZvEiO1uQTlCKw86IiBHzjFjYslCUbfliRhkXx+haPi8GWoFPZZGI+EL8jfc0rmnClrRJHOOH7g3tVEF+bvezHS/KjwaZ0U4f/Il6x8q8LeP7HJ5uoSnOplFm5F3BAohO+ePsORninR1N4c/EZWT6LiDtqF3WjhkbGSd5OGWqWih3wJ22IDWZLdxkfiRD1+52mcfiJg5DlZAXdol1tLikzr9+9NDpwXpydIANbliA04PjpnBiXlY88syFcQqNSB9WGq3Q2fTDueCgVlco0QaFAlIGVlYXXMBVKtXrPHg3d1k1KIefZLtJVkYy+crWNiegpbaryUEOFunGcfczmbWttTGG8PiZgp+PmGi4QOZl0UogUJad7SUawgAeXHCdHwCVgUejmpyI/rZSBTW41FjF63jNPIOAHjFFPKbnBgiodpqHQ3owFTzaqa2WuGEeEwTIMnCDCtAGek+g7MOR/eeB8o48IHGQPVysh9XGAD9jSJaDgUrmr9VOqrKhPZHVK99BNoUMuTWqv76nG1SJgJKSH5W4cOYJzhq8ufmDrUKLmGuvxpSFn2Dx4qjVQfW/1c2yUrAGoLaELtLjCrXZQ+Jk7zz02Z4rmOcz12gJllmhthJti7TMAQ+z4tBWPQU+a6n+mojEM3foVQxxyPW0mmhyJ1Ab16t8RLSPs0GpNDcCdNu+J2thjmrCJGwldaxkyxmMCuwG4yKGK1kxQPeT3xe0E+R7QqVWIWlipnTmXLtaohoWHbJGVyNrfUDQyeBEFrMHUEfRCdCoCLoMCQsMeRhgyWEQvUcrMQ4e80Coh2LlJFq8K0nrhkN4AOe9fveuSdM27fvB1NFBUgE/SjBaR6DUyl7sg7EYIDtraMCmDMBzHIBaXQIPrYB/rUhbHCeINZhS+lRpiMmZRwBN6MyEvIJtVazLCmAXAaxGoZ33PgFgW0drziGeWawnbXUGRwLpyh2Y/J480w5jtod7qCI5my0maD1ff5w6q+5VWZmjp4aKy29cArRqQ+ftk+IGBQgTPc+DbY6eOc+/wa4AW0pypH0RWFUbOeUT1I+B1UPwoYzDMYC6FkC7doxgE7IHirrLbNxlivbPfnq1eHB/npa/7hhit4mW3Dotd9op9702SfszPNhbnDk1QlBI6/v0He6ZokaNzmCLAU9PuF8lBpRdQG4A0fcdK2lWJwlwnnBGnlEFtoVJu9KH7pnVqw70ly2kWNyR4WsikxN5c7iUVUedu8wbkziDKhm0ezxDg7LQl1RTyrYl9oaDp3a4f4eomASYyJ9AF8vBZMpAuLeqqy2mENzyrGSXj46MYqu6Yb2OFVc++TIcidIPMvEMtmWra/hTf1coySmWyI7QLtfKBGoHN21w/i0mqCe3MDfP89mltW6QwLieRGSSpGI9JvXaJqbm9cmTA6HbfPf2ZLHGxF3ZQg0MBQM7iEKAhRmTPK9PNoyJsomwxaAVh0yw/wSLe3ph5PC/BySiVhh16BZsZN2beNhmppOVQeD12dan5q+gv+dU/+E06lLzSLkF7YfTngeHWuPM/OI374fec0c7wuYALocP22ZHV0Aj+mFtF4qtwyeKJdqkqmmLO0aijDUIltehYJgQTANuzE2jw0qyYUthN7IjHb39BKe0iBgYhNNOR5jW3P/ej0QrkGb+PH43HXH59f/NWP1DYPXrAMyX7yHs9Uc0VvdD4/3/MqCJ0O7A9bz6e8l2zSD8YFvYq9d/8HVfB8QeBHdL0DGCOYdzKXFi5R9bKVdV+yaQsgu4duQw55gzOHn/evHw9u+Lw+hstgbYCPMQ3d/jaMUVxzqKu2PLxblL54LFsUbnRh+JYoODAimGPoOpsQO46jOLAIWK/TE7cUwwXmGsvgqs5nVXAN/KGvizkuXofZdyCbmWqaFVtlOlZpu+3OAD4E+2Hfe2MjdeDDQ+LX73s78FuLvHtZ4ovv3eXxQbXOcL2lC3Ya3KiLHYKghh8drEKQq3lYJceR0xPJL4wuC9DjvrAAyZhvputcQFGtUOE+jIgZrYMTtTZPITOA4ODOJD6AwBvLO11aTcVlJjnD2ByYhH9aEOZ6mAp9yjS+k1BJsjqdvxdRCMP6jfWu6LXLscGhrTs+NcOG0WBhuMyol7N0L/3oGjU5/+rLhz7Qr3lX06avitE+Dqcy2iauMNhGXsCbjFoxKgwmakjmy65mTVJsNS/1q2F3pN2ututK29bpNYf2by4bdrZ9eV7Agjx8tvvRn6aZ9c+STjPpZDIMukI7s0Uh/OWCVjXvw1id9f/ut/DQgEI4zn+ZO/+1vA1duRMKiVZ9fTMAMT1dD7/fsfhS/UV/sePj+ZrvqE8fFp4g4GzLBu2j1B4H/3v/7b4qf/9NPi5t1b2LtBwL4TXNsNQIBqfPG3KCKeLj781U8BgSYBUJtjQBMHK4rIxjVnzp4J9shnX3wRvjYG8+A7jUe9pxhMZiFDoD6YJdlCK1PEeDYnaQsIcr/4tmO05Q2OnArJnpEz54o/+fa3is8++aj42T/+fcRjsiGbYL/oi68CCEdhmbhPHygI1Yivs3304cR9wEb8PNdpJ4o+yxxEJMUkZ5nYRtCwjXZr42T3toCbxdBMENEnJEHN/CTjGvUP/Rz9UA4QozAcYCAAGgm87B/1HGURma2qv2dSJdBZTkquI/ZbN2HifjtgQI0CpNZxPu/evB1g/Pe//16xwb1PIsP0/ff+JcxDZhzgH3sYlLQga+/hGP5koph/NIENAiymeGkHTjXxrb46WjmJjU3WXWulCMpOtQAKeDbGIFXEzlVKfJEThc4h3+YOdnuoqR6yVRS0nzgUk/VQVkTgtwbwwP3poJnIrYiv79wdz5kHFDbc75vcrzZqdLg/Pu8psZq+3GKBsgyH8YvmagMDAwHOB8MZeyzZxJZHk2lth6BTTOimKCLDzC41B7AJzh2iHd2c6BjApkXk+QWAf6REnpCTjI9PRtu0yW0v+rDmC/Po+7YTw545cyaGzIxRnLDw04vE1h3W3b3ZC5nBLiw7KW27NRE2hg/tSvaA8ZRMLOP/auS9zrA/Lfw/ZVjW/ArafnStVNMF9ZRcb4ucwZZ55QKqOb+C2gEesM9CKUN7xd6/c+tWfPbpM6cr2r31xdVP6ChD8qMcYiIob2HCvOJQsL2ya0ummtJXMkol+Wjb1PJ1EJTklEVkQrQh/egp+9nLC7PIHaEzDTNPkoVt47v4MokE2r0V4jj/9P1kOO6Sm8WgOvczNkMG6VGYuDAviH8YHD/RhgAAIABJREFUioxUhwUJW4GPw7qvl8WOzzXfWiBGW0Meqgn/2timZAAsOlhksi/tGlJOaoPznIOyWopPf/8L2rod/GcbMvuZZ9s/OBwFDg+h58yhkiSdIWOwh0bvIvejJEWwpGVcYxe0D07vdk0lVQiUBljjfamHzZrrS+2oiHiO9zYfMy8SPLHtV2DVZ+Te0976rHy/mPoeWISTzu1YoBtDMFSgiXzc/Di6Fc2RyR/tJoje2Mow7u3Q1jSXV+s3B+4ovaA/1Yb67zv4NgczVjkTgRhWBusGZ0TboxarObesZUlPzQ5KxAZ73qr16dyDw3G7wBC0q9n98iLaul1H26SVjjuOTbAgJ8PV4mIde9q4aZc96+vqyQHryAcXkLWZmHlczDi8apPPOgYZCYD8OXtuPwLdB1Iz1kk/W36FpmoZux4AYmNQkWxM9qngocCqMX8P4J7AqhqhguMBqGqL+R39rEDf7373m+Ljjz8orl//nC60evI5CWZiK7PR+RHDYLkUB83ZQaIdDA1T9Tx5luIlFpQS0BR0TQau591uYW1/2U3jtQ8MDHNtyL9gD50psY6N7CGXFaOYhYkuzqHPVZZlgz2qPxDQjbki7BMBVdffeCLi1UrMYzwkFhOMWT4nGb2pkR1yixGn+nNnVkSTeOwV30eSW8YmdmI4HwjmKV0r9ZxD86ybt25D+KHowDPdRO9qfRPcBzJZDb5G3EubGVr03Lf7Rla38ZCIlOtTdjNLbCsBetmW3oc2RZxIPEK8xk7f1Km1UCChT3zPKqi4H+fBwb5cZ9lJIiYSw6tCOkMQVNlECIvBwk9/np3ani2GdOO3Nqg0KnVikTMkONiDArpeqzmoA8yq7P722fLtHm8A8HR9Lbpb4Au5UYfP7tBlQDeCM2y8B235ceJYyWhJLmKoO/mkzzsHKOauDoCY/4sB0+SWAvotTQ4QjJbzsAtiDylDKtBNjkzu6pBth2NGPMheMN4TlNanlIPZIlbm73b52uHt73h83RsC+haIzYsDFzsFsCpA5SESNPSDYtiAm8MHKrgjo4XFMgDTORjkBmuVQydIGSLSYR9SGiAo0yyqlYamcFoMKNFIY4zzxUbrWWlSS8tvk+wQJWahndSZuh0souBXRfBWGq5GOUFYp+4lpdkNYbtJTDmDcfWUFh1bDa00WxnwfuSu7BC8bcNGe+EhYLO1oZXaQeu1TtHqrqCfm3lpAUeEeInB7VHeI9o42EAhlB5VMlunFV73M3LAiU7GqooMRYN7D2fKKwiiqVvrhG7a8QkkDSS6qCK7LlbkbDPyW2F3DY1ttE589CB54A2EBOgWAXDVQHWDuOatraLtUuJlX9piLaPFZFV9DB1VVqB1WjopP8vnJEovkNNMpUDN2KMYbwNVmXGCRw4Pkrl2mKBD/yQDV3DagypjNbsf1dtMJqhs43xPqrw8cxNPGRG2ozmgJ4bUCL7b0ufQklhTK5c8a9ZDbVJp2bJ/DfJMUr2fPQ7+No5/mVasxWhZXoz1cH1Ngmwbb0Cg2APCLXIIcxDXU8ClPVp9gxVq67lt9Bo/XmfbdjttdQ4McL3naMHwvXVWBqHSv1NIWcOFRgeMQYG0WSrXttl78NR9k3mZhVIFsHNioG1RAocyLdVZFQi3hUrg3amatuBYDJvnWat5+kQtXQAHg61GDnc/+mgbOFgZsgIPOqTnMB93YAAcg2XSxX5tITHaRXtSwf69PZktaJnhqAQJq4Le3h76olZmHoxN42A2GMjwGolQF8/QgVAPi+nJFZ4NzhnD1oK2qS2j7tNaGIyedfWHlxZhNxIQMyGIdWXi6tQ8xozBFCQ23bQu2dpngG8yLzs4pTVsK0gbEVNMOacxCTgmd+YkVaUyHAjhfjQYf+3CCAkn7YQ8SwdfrNO+JkBnkuzE116GQ/zsH6+gezbHZ7OuaKE6GTPbOQzASqkJ2hlgBQ30d/B8bXebLkaRPOjrk4V7FCO8hc6WejZ7JEG0zVARXGNtbJnQ5mlXPD9qbWYA5kTP1Da07cRzvYxWjaxkgQRZ1QLJGnaLHiZyDlR7QctVe0t7cXp0iFb+7gAIxsbuR6uBYKlsUJOgcp08PwbDBq4yfRZgyR6m+KN93EaYXib2MIMMZFaNI0lxG+bJY4JfW9/q2FOxDgTdCTLAKqKaZ5VbZ29bvpIc7YDD2sttnK4O6OHD1Zh6/Kf//Ju8x+Hi2jUGNsCgDQ1GzmQ3emlDDFWTIW2Q+BgW6SzFJlnyqwT2UaUmWSvZbE6zlp3axIAKJ2B6zm1lqav3PJnMyUSl7SX0jtW81D7KLvN8ZlCtVpFBsgC1tlXGi/ZUG+FroyII8CpD2OKJzKz332eKPIvZ2kbQ67Vi87dIwGXFHK1iIEjz+eJYw8mipedisVvTUuzIbrIgpAu2LVodNSbZ1rBWtdj6F+j4VlWp09pMcErSpu9zij126A8GRkXBrFJ1tGxXAS4DtKsAlS8D2xLUPBC07oe1f5yxejD4fQmsVgDerzIRkmH49eCp3Jh9YLVk1n7lvUOGwCJq2Q6fweDXgcO+7uC/BZPd380P+UrALqSbIU9+H3ItLfdxtg2sqtjnq8tT7LFV2mdheU3dLh7e+QD9VJ4nv6udPlJHC+PAGSQwatHZe1C8fvm80ETonss00Ab1DZ0uqo53Aq4iPePQKj8tmJ3cl+yTcFgHEokDz2EfDI47q7TzZdtXMKAjFsp7Lv8MDT3Bx8qdpUZuFjbVlo+xUpyRlUeAGXvLxbUrSBygO2dC98Mf/88kPwAYvWe4VhhZBPpr6D9u4t9NuE3eBD5TbqYyJBLbY/wgSCbzp0r2DmsYjCg+yop7sD4c4EQi51cMqSTeUAc0ZIkcvoKdEhyTPWWAGPeXzvwP2C1f3U/7oHs+5v3n7Pq8lLzh/Up2b7nadhCFzi/rWYU9ciDK7MyDYpIhgY8Z1rSCZMLRzcloH23EDjv5ehP/p+zPc9ZwEz9poOyNRhGMuErWWi8MyInxsWix117kwC6fWwL4xhd+rj+Px8Hnqwdp4ieIZlIQLWr8fnkPkUw7sIvPasTPTaK16blX+kpAsB3w0+FDYf+x2ca0k5OTYcfqiSv+l3//70PW6aOPPsLHorPKR1uw25MlSrx0+fJr2NwfFL/69e/Q44TZSOzocI0Nnr17Q1Bg7P4UrXF9+Ng+EoN6WsAnws+9dvlccf/BPaZ8Nxevvf5G8cFHX+BPDhVvv/094sn+YuzW9eKzKx8Ek20SncstEkd1Sd03xmbG62O0zstaxOKGzfVnKXelfBEgnzG+7BJ53jKBiUWzYJDacsY8+u8nJIJdvcPIbuwVl956l2Jvc/ElenpbJKwCZS+CZfaM4VrjAVTnQBDiafZzyHOZY7CGgo0W3+yoWoWtYhHbrg+Tw1kScAsHxqUOObVw65DLYE8ZG4aucSasskh8vrJNjR/t5LBzQmBQ3+ogSfXiBvv66MpoDXaPxUBBkhN0LzVy/YKqj/hMz5QSUIJr6oJ7r69fZnAeg12Nda59fq24dOkbrCC5BzqiPbBVP/3sFj4U9jPsXTWDHao3y72vsqePU8zuhQxy796tkBeaYbCLDGHPp6zbsIuAcVl4zq4NWaYWZC1ktwJkCSb7LZMoYy7jI1l8qX3q8FSBwex4S2a2jPX00am7vKM0BaCle3ZudglAC39Jy+Y/+/43ictYDwAwZxtYyJyl8GqiLsBtUulXA7FVyAdxZqYgsWxuonvb14vfe0pH0XjEKX39nSEhsMwAJuMdNVTVwlN2pwrN82kGgMr4tBi0YteXJA8Lovxsk3M1hV7iJsSD06ct6hLz07V1CsbshQvnii/RsN1QM1dpB/akILqgjjmIsYHAj0VXkxMTenOoc+dei9xglQR8GyD8CFIxTlFntbGNAOwQCJ6yj+weMsez2NvV0RU52qNppC1u3eDsAmqGLMsehXsGN7HfBJolCq3ZpSMYg50JYogFIAFO9n52OWaRr0a2FXmqeqq9yIwMDg1H3PKQ4Yw3AFd8LyUuZDxp0de592ew3Tsh/YzA0JZ44+eo2yzYpNSI+aDyTdUM8LQtW7kkNQiVZdjGjjQDqLZ3dIces0VqgVU7Ez2j8wx+DKIL3VOH6dxqaO3F3iHjcKyJ4TBIj7WxBpBazCF8Ts/wOZJ8Ht7+sDhCYcxOI/evBRsZx2pWu0+0DzKhjWN3sHsbxPKbEGGMgaemJsOGmEsJwtmh1G4OYRGeAYRPsA/aXcFH2YoOLtavqvFoR2C07GOrlFjw/Mt+c638b+/FsyIT1zkTstieaqj4EswKHxBFI/ZLsAqjChfFp1psREiQBGsVRhv7NhitdlthB1JSTi1H7J9dqrLZBG+0MYLlvM8qe9Fvu03Mwcz7jS+bzX20ecog8PzMxRWb9uNlpWrzBcrEVmbYb0q0kAri91PKoBHbqFSJsiJ2msSoLmTEok3dzjNlkthH0/OAq4/QfV0C+GXOwLMSWK2QurSTB4veB4HV8JUVYPXVorrgmJhMtI6zzoLb5kICq13YOUld2gjXr8RrAoTkJj768APkAH4P8eZasBJbIATtkMtK8FBDXZ+eQ8YYVEqXnwCdBcbo1MC0u9e1hbKHszVfMhZXHoBfDu2LjshKZ1Q9EhiSpuxWtmjs0ET/XblJO+/M6yXkrSxBKgGXUNZDfMXiobZEkk92wGRR0etw34hneOZdG7t+/FnKLybw6BwL946AeOAc/LvXL7alvc54SOYvZ5VnfZyChfm+OeCDBxP496m4ZrEq53HsUtw4dETcR8Ig+4b7cEi78ZMgp3le6MnzPPS1+la7FOKssMcEVZXfye5zNOftkg3mcjnsEElEYmf9xjasUAtkMRA+9ERTykBcQPzFLuEYwW6XA2fWz1L2waFTT4gl/fZsSoDc8O/OoXFuBfeqXrmDRAWQtdOClk9ZcwsZsvMFnW3XDwnAUtvW+E1JzSOQb2hVKwdErWCXV8kdJcnZOSk1Q9zDbvaYtxTV/zy/wTAWW8I+2IWqVniTEphIPoa0iPKVFdwgCaVgZNqAiCmSPGmMJyvV5+L+CKIi/+7zl5hgProKnmAY7B6ywBAYFvbMPRDzAU4NN/B+2cbgJk6jItVagMxfcpqqrcRWKbO6HXqMslWjopEORWNR/jzUxuJhJlLupgyjh4HKaZ4Z/EbaFYwaE9pktok0O8U8Jl/KPoj0lTvg/XIQR0T2cchS0yLZnwa/vpXAqIy4SndABF8xMZAFjHZyp4hbTZDxwMar5l6d7hqAIdchaLBFa68U5Ox603BzD1ExSUBEhD4n7WZbvAY3zk/UK/LnDpUSiAiNLVv8BO6s/rBeGiQNlGut8O0cIIIVBJH0EzAOFLAeIAi0Gu+UVgMDmXE6/mWYkoI8VhDaOwy6ElwNnRmDAAd9uTFwilnxsDFeZkpOlVOIf2hwiGn0fcXwSD/t44B9VKPHSSLuwYi7cfNOtKpJya6BPeYEUQGRqASwRjWxL3CcVD2j+SqmDleGWfGMbBMwQNaBLmHExkl+NDLRThYMFoBcAkLBkQyCDqNlNRoThhW6ngHAVDfFNg/bp53ka3JjQNECEOwekAlsBV1xdKeZ6wSP0P4gEGV71BIaGiswb6M1HWdXR3LuWpc6LiZtLU7mtRFaxnNoFukQcrK7rXIFrThqUSrW7d42wGhh7doIWLrRFVuCDWogr/6ZFWH3S2rSUmxgjZz8F2dHLSzOToD7smEx+lZlTagNOGzP00gLMLcS+Bo06uiUi+gGPNqmvW9jfZk/HxOINNBWAasDsAyBvgCR3T+PbUmy3VCRbiQZbGN3DSYmZqOl4HvffxumC8DSs1UkC64WK4vQ2NHl2dw8UvT0w5TktewU3zIE1NXtFAQ+fWqYM1jF/lwp7t6ZCAYJoUkkHH4L3Knba3tnGFeGTDnoTnBAZqIOUNDdlm7ZqzOzj4IZLbDeDHtiaAi2yB46T+irqK1Zw+saALUmxmcYkOAwAK4DoGsdYE8HpV1AUT/aDhpYg4YYhqeD1aDm0BIsAJ9rGw2yIUgrDAKsavB2AVweTi4Xn37OECsHknHWfAYmrW7NYG+xQasVygYMSO0gmQ/qmGXbgvYxJCHYMxZSbOkQXHVvb3F/kwwIqGYftqj/44A07FkdgLH2zTY5QfkVKnBOMwxogv0vKO++a1XMnM8xcTqG1qD7cWCgLwafTE0uRYJXj26rMir3x9Hcg9U2yBn2756FSMoIvgR3LWDJKtFu9gM0Dww4lIZ2Q5yDBYRrX44BCKwX3/r2RV73vLhzBy1fnp/Xa4LSAsu1rw+H1Eygxn0tzpIAN7TBfMu2r03a8gQQnHxd3ptWWh1nz7PBSLBCDwlaK9Bu24ageoSnwYCXdRoDAQ1EKBAMoZnm8C2nqcoGr+a5O4hFx2fC5KRF2yJv3LwRib776tHMGkmDAyYOFW+81V0c4/VrMFMWNznvDYPFyKnvYtsZJHKEtkKqwE8JXLd30IfTjulM+X6Ibp6TRTtomVtGO86BYwOnXytOMBBl2wBLINCCSUXCowSMXgWYojNBP+pjrYBwrwKdrwKVL38v3rQERkv2aOVnBz4wQEoOaQXii3/Jj9pnJCSIWX4JdMlG3//66jVVXmc73Utg+MCr/8h9fAVYPQDGlmBceV9OeNUtBjiJ3XPIE5EDTGF8EgM6nu+wtye+JA9dKbpIEjaXYU5Pf1k8h0G8Q0HNNsPRcyeJsZpJQmFD154oLgGsziMF4h6yADXDIJkOpoDXNHUQj8EaZyquCXMkD4LFUVR1TffXaB+U9ucHVyd/x9gigeZ90fpsh85nG+prvNBYyLcVhNInqbMVmlzGPtr+lbmi+ulCcfX9nyK18yCA3vf+h39TNDA85XBdZ7FFJ4CB3FFY8tE+FAx3O4NykFpow1VYoi/Xlmcdel4BHKZPdV8YeLsZ9pOjBPuf8fz9DHFgfZDF4nispYRB3NfXr03+vLzvXKfyNw8Cz5n0ZGfQSxmDuBZfkQXVYJ4QoO9QaH28THvt3WvF2O3rxDbzxV9+77XiH/7m/w5QU7aDtq6Z1nUTFwfsGG8sOa2+MnDouJpj/HxmWlAznlj4aC8uWATcZ9kqmNPkEzwNiRquVdDa7pm47krSow3uh52nJFAA2xH8O9G3MToK+ojH7PCQ7bqGfdXWdlLscpiObCNB8dfffhtbepfYINu53UidgFHqbD5laOA5dKEtoNnCNsYATu9PH+M+sjhn/DpHAUs5oyY01ENWgP10+84NmHejxfTsBCzEzuLsuYu0Wn4WrI53v/X9YhKWq8nVzWvXomB/myFKDmx67bULkZSaEOmfbgAU2VlkMjgDiOVeEOQr93YA9kpzENOpTXfIQlTs92StBBbB9wY+q4b2YduMjzu8yvZiQBSt5esXLxBbLBbTEw+Kqx99ECxhWbpjYw8y0dOvcj36DZOcXYD2ZwzkNAm1ANiO3I8DQm0VVR9ff+uePnXqVACon169zvNUrsnJ6K0B6viMLbKsAFB5dqKbigQnk18H46WcVyfAuKQDO3fWAXwcRCPIJ+Arc9xhucrnqJEYA055zyWSqFPo9w0MDEXCfuWjj3nfauRnHhXt3cPF6UvvIDEEa5LQY3jkZAyrWSPu3VhdKGYnH/Benjna02Ebt8MInaOQsEOSef7CheKzTz+LZN6kXsBb3+sZMHYW4JFd3NffHSSFyGFM4NmzQZ7AhtrJ59Bh/7uReNMczWKBZBN1Y11vQUD3l/GE8dizYPUxYIw13uNe1XAXnDQ3cp+YG82zf2WLh+Yr/6ZN66BD8CxDPk1aH4xPMVF+I6alB5PPQi736aAl7WayWIlf+xiSCkAnECtwoHa7CbFgkaSFZ5Fobwcj2QLYKs/SMxBEF67DeNCz7kwKGfrLxNsm4RYMzKtWVueTnBNFUq/TjieK2Vyb4JpnwdjB/VYHS3WZwZczkGZq0avs6hko5N/4fMchkzS3MNS1fzAAHkku2oAlBuBssa/VzLVDTsaez2qRdnf3nICjIIbsS/O67DLIQrfaq8aLNdiF44B75tAyRh2QZ/7mOVBLegl7osyD9kzNWgtyy+g3KwkgGNWHNJTRuXmysZBrYeKuxNkR8ihlpWRyd6sL7URxmW7KA2A/XPMR2OzGY+ay03S23b6pv2X4FbHeJnHwLkDciZ5TxeBJutBO9Bdzi3TH0Xnoeu2wvxYBu1aIQY0lx29/VNQdo2OL2Pu52rl2PhA3C15a3FF+Q3v4QvCEA6EcibrDFk3muEf3re3HOWn9aPHtbwLqUzibYRibhahlbLw5uPMbfMZ2TjlIy3gwOjId5Cc5iD0mMGsXQHY7KVniedgKQM0uI3MQY3T9geC6BYPoMGH/ex0+M0szMuW0RTH3A6BzjX1mPhvdogJq/Ftop0sG80/l7/TLPNvDnK89Y3bOymOer+CMjHHPnPmi56/suDAvdwCR4HAOHEMaBPApB9PRQWeHmpgBOY75i6CuAL/D75wRsWc3iwN7AHQ8G0f4vTpk/WqQElqB7Xh/fK1gG6O9CvEGQkxIAbz01gfjw6x/79f6K+CkVv5A8bj8b7GM6LANANvB1ynr0t3dFZ012lh9r9KFYkZhZ/jdL774jCFSvyquf/lFgI6N2DIl2WThdmLnZSmbSwjyCcKZb805cIr38rP0Q8oTGYuF3nYF2JSUJ+jq8DZtvPdht6o5fRuFrRbOscVjz71DoczR1ciuBcDrpXvuGeBu6F3zOQHccgPmZUHu8M1iqZJUGJJ1oRPqj/SJGUeYa2Wc6EA15c4499yj19nEvfj72lxZseaKKXmQHQeeFYdBiwk4IHuK7oCcqBNquhG77qmRS9gu0W/NIWnkZpKGtK8xqFMmr4U4Ps//dh206dpPP1dw1G5s/a5F2w1+7nwZgcHwwRwQMR6BSQFE7W3gbTGkLQuSFpIFRLU57mExDX/+cphXsNPtonbIX7LpJdAk/mUBKKUd4nTJAqbY5D4RE8vYOdfF5xr2wG71SsxbBe5UZ/eksj1c7yOGv4kLBQZGEcy1Kb/Vz84ieQ5AE+MxHnffdiMPqP0UWG1ixpP7wZhC9r+YlzjncXxR6Ouyp/R3rp9FVt9T/WvlZdwWFjPVwl1BOsaBYHbmOoDXM6A2rVhdgu/KSbCmp0aPR+RscBVBPhdmFVlDpCFwsQUX1M1UY0kjXrZbBbAqQux3bJ7UIA22AAdCFpsJtIsoTT+HrDi9jECoYmBlVtlsKWM0Adds2y9/V3sWMbPGICrq9qyZEOXkuhIwjHSnchDNBaIOw4PNqkbUbMKAylyN4IRDYSuIQbwsvdDAUPtV2c1KNUWQzHYABeyTAeFQBNrLCcCsjOmEQ/uLjWTy4MFzg0cFGpZktMCroclhsApgm42VnaRcC9DmxNZdh2glSS2qESYFsgA0GAIlttAsGBDwHm209g0COHT3yMxzsrmbAfADx7UC8+VJUMGtJGDsYR5u8K2hqQN5b2lqLYaHRouLr1+KNbatTjHobQJb2x2cLm4bkOCkWrG24fv8k4rtYUuAehNARX0h38P7U1/VPWLlR6No8H7y5FAIVS/RAmIi4xMQAHdKt4dCmQH/e5t11LloW9ZJBlZwou4zk/Aw2p5V1sjKgEFgDqNQa0YWm4CVgLwt/gQmajZxSKzELLJmJtNuOcHKu4BHs1TqDfxkvlnR8ZnJUnHa5PDoCH8nqELXdB7W4KHDO1TSatHTGooHswa4LUqgdmRM1ZyG2avB4loX5gkmbMMiILf6YbXUAGeLBGSLIUC+r1rP6gTZitZLsqE+jRWmmempME5uzxCk54A6SE1drHNnTgYgt0KCPj0F24Q8R2aXlasoWLBoVpXVVmk7wfA1EoYajG89yaAMz1kmoQpMnzrThe6SIGgR4tYjg2fZF8+LW7cmig8/pmIOOKsbEWjapiLqszcYHR5kejqOYQVtTzWMLShYdWty+AdtjEoSuFbqX0XQQ6Ln/dqe5Pn0jAR9i/OwQyBh+5tFimaMkQyHw4DXz3mOOiY1YY8T0HV39AFQzqPB6X6G4cg99tOOp/PQGFqBNBjdCQeiEU/Wipq4J6hKHgFQtaX/xd42ABpBIK10rWr8EOA/AXT7/PoEbTNqW7GW/JsBuOxcjf5z9mNMdWQdxKOUtTDSF9QP1gzPTsfjXg79Ze7P4Wb+6VlwbzaSjNkq4Sb3fdpkQHONzQxg8MyH8DYAtZVHJxA/AUDaINASKDUwDRYoxkDQ1va4Bw/GcQ4ksFTfbBtTE0zJDacxO4xCNr8t8F0IxD/l+dy6eZMAxeEWMFa47t4ezwzOVMCbc9NIO/8q4O2d+3ORyF58vTfue32N4YDYNq+rnb3U2QXDWjAYp7mH9s+dOw+xRavFxYsXYVZ3F7dvwTqDrdXV1UTS2RnaOwYSFoi0+7a5rlEQaMVeeSbmOVe2cMhY1YZaKRVo1YE5dE3792RT3VNaPxmE4SCKOkB2fYpBlgFMPez09U11cJQZcDgeCSjXtzBDQGHQTBtNfc9oMfuY9qw9GP+NFGya+thX2F3uZWtzgTbZL4tmghSD7qP4txXOxwyAalcXRQQYG9sMa6tCb+wFk6N3sSUGIdZZjv6R9vsSZCyZevqaBMGSKerXwd8p2XQlkBqxXIVRmeBm5XU4vCwk7utk5b+n3nEEdgdQwa8Dc19lneZrDEbL903WV4JnJcJY+bOiGVdCaV+5n68AuZX7q1zPyxCe/wj2oAdLcFNQXZsOS1NgtYZFRWmwmHhwFRDmGodttWg4it7xUYIe9pI2pAlAqwEm/85zC5JtaL5tFO9+881iAZbLMgG54OU2e8Ek8Dls1abOYcB1hrBQREkZm2xJiuDha76+CnTvJxtlfHOQ5VECm6U8UMQgPivB96jAWpTJgoybedchI/jj9rpnxRdXfk7R8otgHv3Z//jvit7RN4ulTfYj9iiCQGxWrH8ZiFbYsgYu2oJmkaqxAAAgAElEQVTQu+RZp054DnHw//RrPgrjidC2rzxN/zVYmPxpjFKC7xHImhT6XvFZORk27y2f4/4+SsZubmA/v/Kflc84+LvltNyysJ5nwFZhCTqZVHiNq8QCLwAYr338OyZH3ytqqVi00+raVfOk+OA3v4wkRqmjFnQCTWf7GZLRRwLndOVrTJyfQa5DQMUCjAm8kLnxkmcmYkT3XCTmsvRPRJEqkumIOw16LcjKJMGPycZkXaNIhs1X+8xYzjhG3yeb0PexCN0HaNAEoPEFwOWDcYZGEZ/J/pXFIaNfbXtf30ghQMBPwNIk6i7DnPqRr3n2nOQDBtc7774eYIAJzcOHE/EMjQs9/oskf8pBTCNBpRSUMwKakMIZRD5A7cfXLqDjiQ9dJzmVTTY2BtObIsv5197Azzvw52kxxRDBPrqhFtBGVO5l9ORIdHxpQ9dsf6SQ28x5MqlVZkA5oR4G2sgUWsbXyLYTGMqkNtne7h/ZJbJU7NQxuThKW14HjNXv/ujPii4Ycc9JJu5++XlxhYElIwxa2iPWv3Hj8+IJMWWAA1FkR9PRtcGmCsDrCwVD1NNU8katewGVLpIhgUVtvMmgSU4MxGQLXr78ZuQSV65cjWfWTKHbwS8+Y/+u9qi6fPow4/yU0joWgOsALCs1RVcpog3QIaPslCQFn7f3qvalz18wxTM2NNgfyfkqbeQC2YIAs4DRxgDH8A3TAOCNbb0MQbpAYAdzi4JOk//m2CBi6nFkID7/5ANiewrHsCztZ77+xedc55EAFkZGRtDpvBF7V7KJz0CZoZTwaQlfWk8epl+fhNVkzO2+s6PDWNfcQQZnaOcHM6g2mImW9lJTWG1V28AdXMre4jl4zmPoG/v+OID+0dR+SOBVkKjC1nF/+rvBPpbIgD1uo/jdT7eQ4IE+UVmfVc6qyXoDoIlAUeryGffJ1DpSjMI8HRk+ifZjDjaVJWV8aBGqr7cVFiNSCRiJXgaHTkxNhzZoFW3sk5NKEbygKI4dsDAk+5DrCJZ1nJl6tEQd3JYglnvSLqtduoU6iR/XAEsFWrR37n+7fbQt85AMCJEg1NA6C8BbQxy1AkPzIZ1ALa0dMQDHdZxBjmmVGFP5MfVOMeZRzPJzBcNs+xXwc496zkObMM6ObbLmqNx/DIdT50+JJ3ImYnxjonaeyTwyXCHnxlo+AVw1p26QEcYzkdHlQCdZoYIpArTDFJ2VcZNpZ0wngCXw7lwDWW7mHralq1mrtuwRzoKzAB6xHxr5mbGikixq504xBO0Qg3JlgNbCnjuBPnlLxyDBMB1TRwFmYfRqV3xP2ZWSFdQ69ExO3f+8qDv6jH1egzzCDfLS+SBQnIDlKzCtrRBQbKUbUsDTIrnAqsUOcx1jRA21IKnr9TrFhXZs5iLrcfP6NaQzZqMtv4ZOtj6kETw3Y/fuhe9xX4X+I/ft60sJAeU1HJYnucA9Yg7unA8HKSvFpU8w1/PMuO/1QwGQuv6yj7mmkNAL7EIJGgccC9JL1hLy4jwL5tlhI7uNc2K5eFP2IoC1kf9T1slvcxNjaOMCgd8yrorrtcuWPSjAKqtXO6a/VJszWujtmnNoEzmtOIQFBPPiRtmDkic4t5sSq9DWFly2btfQRgxMoW2HgZ13x5eL8ek9pB2wr8FYzU7adP77fl0vnj6/4s/D51c6iQ4Aq2UMYc5fSgsKrDqLRta5wKrnQbKYoLO5jwCcYJ+/P3b/XvGb3/yq+ATJjCUKBc56OIy/ryXncpCuz7PEdATQvAYLJyFBIzuZ5+m+0W6YK7uGFtH0lc5/EODVl5uHmQNJ1GoE32g83hJn2DjZoodktHlsq/bSDld1N5WpiFk35CUWPgLfokggUzHlAZ2ZkyCd5ybiCslx5rh8Zkh8VAq0yjTEQDaeXRu+Vb/hWdUumYcp7eL1xqA7nol5h8X+mB2Ef1smn/OsCbZKVtrjT8+fOZL3q8yLBKO+nrZgsIdcJk/Wok7GWInbWR/XFusL9bHKUCgFE4CwOS5EsFUGWIsveG/iVHYViF/4Om26fjZZugmwavc9/3alS+RTLsjiksx6i3jGLOZ7ku8EF5VozNzCYXMpkRSdXayf50Hf4Tp4LqKL2/zZIneFPBB+iz3Uii05gT32eny9gKifJRFnUxkacLGnFNKUJww8qQKs+rwSlM8CpLHX6CiDbcmd7RyxC2aMGEl9XRL0kKFqoWAoqGs4bNFEm+0Dz/OZ8g2uqc/CeFKSo/ifsZCFMrsqJVdJOnONxQKiM/vs2da9eDPNQbRR5dRKD1ENAcRLsV6MZmw8qcm2+urs1JOJvMmNkUh1AAOVPC1E+UWUKxTcTFTSMdqyJCCnppKH6ImDoPiWPajOZDoqKxY6f9kn+T6i+PHAWFQrDoIqGkGDoUhCuM6SQRuTwgyyBHaDTi5Q59RHrBKG38nPVl1lRhpcRULgOvCLVmkMlj2kKVibA4ysagdrLUDUTHoCIOBeA8B1YwPoHEN8Wv3Aaiq5VsC8FoNMAyeBa4MEgyUlE2y/FcB17dwkVhlkqsk4tcJroB56sVGJbKIKOVQM0SLS398DQGHlYY2AfJwAivYmHLW6Pjr55WUqXLT8qslnBawdFkgvldo+2FgNGCtZGrKKyum66mJq3CZhAalvEUwugpIu2uZPAJB4GNyc04iR+1nlhowECpDWDW3S08Pvj4wMRNuR3zJN3AceFA+HUgO2Zj+h9XZ7mz3CPtKZ1tB6LQhjgKamSCUjjDXwf7ZSWN12z6jPtktr+/PdTb5TqsC1b8PZCJS66ZvR3pMhqzTARx9fpzV+JgYNCerF9FmZmQ6cgIH69jtvhhyBazFBK938wnQAdOrHymDY4bnPMOTHwoOWYo6g5TFOeAvDtw4w6TS8Bpy3QvgOLYsDVtEf0VBHixovNRlTV7QL5ySY6LTaOSpXrrvPW6boYWjwivgPwUi8cPEMnwNjFE262UcTiMKzfzBwL9Rr4g3znNCa190ahsL2uckpwXEYxZwd1+vtdy8AvKpFpog6jL1jsjtovZpaQV+TahDA0i6BcBXn/QUMVQFjvZ7gVQQUMlCpNDmgoJMk01aYVdvpCNrdMwYpJl41skvX1erNQVaCZ7sm5QTJfstq6CSQUpfmMUnNY96juwNAlFYQ2+9MKB9z3YJwTqqXHW4lqYk2jxZAtHC+JGszJI1hCHneGmuBw0acZRfg6osXfDZsFCfG1tJS3CATXX1HQQWKPrUYymqCTycIK3ExR7CvBIYJqUH9DIDu7KwSFrmfQ9OmDKqxWco8+Pzv3x8LBr/2wOcrKzcmN3JODKoFkVthWJ8GmD+Bw62lAGCQb0I9M8NQGeyH2mO2GqxTAbO1WTkLExILGtqIORJkW/h6+pzACSBq0YE9p8xED+fYgFyph9ZWB2/ls3/EtOZH7KdNrr+ZgWhqpZq83x9jOAT/3tnBZxKwa7N6+9t5HwB5bM/cDGuOlmp0JFAx1zE+xontALQ34EyVCpieoeLMnj19minIJE/BqCEp0q7GVOOocNoaRqEHR2MHwi7PSDaGZ8Lf28YhepaPkmAaiOqgLTYd433Vcd3iuw1NHDXmDjPgZ5chDOWk5y7A3u6uZsBpCgYEHqOjncEOWUaMnMUsdgFWWwcvAFoBiB5uA5gYJmh/DDunsehlaNvMwxvFjS9gXRAMNTHoTqH/hvbBYuM5AfJeA3IZFwlKGgma1fYkKTM8U6NI0Al7ml0YXw1SXwVWS8C0/PMg4HkQJDVwTX+Yge/+3w8Cq+kvy89Ibc9s3S6/9pmmXw+22tZrkar8rFKrav+zX75TJQDfB4azKLn/vgZyecX5+a+CvuXfQ4uI/x1mDQ2690gWnJ9rS/7eLsEVz7SGAtHxaoKz2c+Lawys2t2c5+/obG2tFKcocinrE4PwHIpQDdOnYwgm+yOe+Ugxj214xj2ZeJpsRoEM7bw2mKANJwZ4fiSG6s9xsTLR8llknpN/3//aB081ebJGDwDXERPl88iErHLP1nZlQdqmFvFCVstN/EyiU0aERFnbszVffPjrf0Br8tfBXvvRj/+nomvwjWJ5A997GHsrBCywyjpZ4PWrbF/3vrxo45wECNMlape8Lp9lObjJ3zMINZaLIrn7NYrPBvSV5xi3UGFEVwrOJWBaDrrI28ysK1g6L/+eTz7WyNA+wNivDolKsFbQ1uvNwSImEbO04skQdXBKPcWwyfs3i62VmWJ0oLsYhFHwf/zv/1sAPBsAWbsUXi68+Tagg7pfdbD+Jovph/ciwI/YTVkZYkSDfn2TSYzsJ31gsBQrkj+yj0pdPa9L5oN/L4HVkOUxURK445mX0LvAmb+bQzSMhUkIeC/jQ+Nfh02ZCMvCeEYsHMNY+D3jq2PRxWBskhrxX355jQI4w2PmH6F1WF+8++4bkWTdu/uQ77EoGhvLmLj4HLXr8+h23r83TjzgpOCqYogCtROjf/jD70bbrAMrZKA5DHAI0GpoeISi14Pi5g3kZohD3vnG2wHA/e7Xv04Gnewm1qWazxB0Nr7WVxibW8i8ePEyOniwh8fGsNOw+rGnOxTadbAN+DPZh3ZbZeyFVjVSVLUkr8NnYHGOninefOdbsGpWi//nr/8TyfQtADhbtZG3QlfR4qKsmYzpjkTy4RrmmXLnw9qz9RZf0AFJwGesrzIeMM4UaJSBFpN2eSZKaBmvffzxlYgFwhLJqDJZtUhQieE9L54nE0Ft0SIM0tGR4WAiqqPfAmBjDuJ1SCpI1rjFU7s6iMn4zCXuSRBf3dJz6HSuEo+7lk348g7A6IIhiasbDOm69K1ieoHiNkvmkJkjgGpHiYU/+/j3aNTfQ9u4D3ZkZ5Aifvvb33CVypmR9EOAkMWovqCAkDJJtpgK3Lm/LKpaMK8FDBDwMe8Ju1Jp0zSWiBZVbLF7NViJnE3jXhkzxla+zvX2HLsmufezRdbBTIfx1+YkZuV2HLlmAtnxGt7XgrIMVk1ASxPsnkoRoJP43uuZoVXfGEiCh6/dIp+RECNYJVAQwAuDL7u6sM2Ail98cZ2cZSA6s+7cokgxNgkQ0VmcdlAo8cMmRebHgKR+2WnlPAGn0staNXYRTNAOmhjbsdTR0xrAsnFzOyA31VAAk3r24WTERnGW7VQLdhe5rBrVxKgWexwA2kwMMAFBYh1ppWpih/b2rpBzULJJyaw5YqltyCEySM0h3R/aV1s/HRJonub8BQE6NYG1L+ai1r4kAeh0nKkhoCKAY75kDCfYo73qVKqD9zWW6kT2pp5/N3bdIQ+OvYdtE5i8dPEs9/YsNO8F37wO8yrdw3PiRUGRZs6mxR9192VsHifxXyJ/MwcxnozYS0k354k4hJQ41nvuQWZn5NxlfFFDMbtEfuD8A59DsN8YaEr+4GBPB7otzjDgb4uCE/d3i+Fd7tFONG+rAVdlHvoaY8lOOi7VFHVgsf5E1voG+91rdv8pUeH7NVZwgC32vgCqwwFdZ7UYm+nCTMbqfMpRBECULdH1xgTYNH2Gut22mgtIG3+a/2+Bni8RI/isxBgEhdOfRcUv/FYMHZQ5HNhE5sDaE/NTi20y1i3c1RLDuu/NWfy7tsIBVxtqbvNc1Vt9rh9k3ZWpMg/13NkhJiPfsyOoGj6DBxaa1uq6CsZXiFjO3sg8xmKRwFV2+Sp74MAnh3taezpOTLFGJ6b6wsEkhbFaC4j9nJztwfQ6WqsMVl7nnB9lPeywfSmB9GpsuB9zZnyXcgAvC6nGOwKf/Js+txxeZXHBvNQuzmSsogdqxy5vkRqmqQHtz8xdfv2rXyLX9T4F0fEYIiQWgisItrT5tG3k5pj6W4uv4krGWZ5X184z5POxwCkpyUKG66utsdU7NdQtZmchUnDVwXobnOfIKbEd5m4Or/K14gqyrWNYkvEPfzcGcN+uAJiF5I3xdsRG2a0kIJ9Sg4CA2J8AL12bgDezmG63iIxdAUftc0RB4CrKKjrAOKQdImROeRBBfBl8wvblcEzjjCqkf45iJ56IDSkdByhrJ6HfndjYTnJl7at2UA1ZZaGip04AOBjzydT00MWwMQpurmdIpwgMsj/9/JhzEvve2DVnAnlf5jfRtc6a+kyUPgzNdPyz+zM7rdMG+lwkBGlXJFOWGuHeZhZOJB5WMDzuVHDc5+Hr9FcpcUmuznd0IPvZFTawJCa7g70Pn5tzB8TQlFGUICSQa7eGGIOv9/xkoaCyrytxq0MPJSXJlnaWhv5JiZmUk5TgCZNdtil/xiAyCWsVpm0CwuBZMMKNQy2ymoeuIOu4SAyk3Tce8ty4/5boQloAt4hOd8Pm1y917UUg4mVVyhhumtDm4WYMasJZhM6E7UAK1woU8QYV7Ys8ePkwXOQYJmN7Bsm0D0znZ1UgEWwPSk0ATA48EfiRRi17Uh0GAQmNr4GDTCofvu2PeziQbN3SnqaBClCX72zDSHDYh2pAZfXbbxm16gX5+QIoHl71SUJTIeip/plgcKXbL4BVh8KkcLG6Z+r3eGAV6HV4ilPUDYbzcGjMpSLHgCRp6jUGdWgnEhjoCK2ceDgM2HQYDpCx9caWfVlmVhSyUqC+bKW9mfsqE4NDJBsi9GpdKsyuvqWG4wRtU7IY1C5ZpS3mGVpeToVzoJIaYO6NLVACQSKnq9uyrmZmDdMgnRJr9bRNoIvDYkuahtRNr0NUXH58fDyq5/FZfKvtM4/BtAXYAF/wNweQUTUE3IqpaATnYWRwigoZWwkyyNNIyKIV0BF8yWvoigDM91tmwzuQSLuQyZ+0+wpwTkVAIF3GpAdArdomKug1tQg60x7dTOuyoKxV7qcEyu4jn7PtxLUYKyfKCdStLDP8C9DHa1K/xOELAq8mQycIBlrZiwaTIf7MKTa40TE30Jq3zTo+uI9maYBNspbV67XCZWCUwYviygZntvcbqMZgCw2h1RnezwBXxmAnDMOh/r5IQqoxJqsc1IkJGChcTzODKRRCdl/K8HvMvl0kaHPSKjuiuHyR4RX1MgnV9MmAwInDnYih6+ys7Hz22fWo4mmI3E9DIyeKkZPdrAdBKdf2GOe8QBC1xLT0Rdrs13lOh2g/OALQd/gIht2zR4LgAIMGaPSjo70h/iydvx5HU0fwbgXa5+8ZkQkiwPwMxqpg+QJA7QYavQZ4oc+M8RfMszrUCwPDPbIIJX8NJkVO72skgEGviPtfRS9MBoIVZ8FpkwADm3eYjqym1737E8VvfvtB2BXb7GNYG062jjVpohVd6r+tHmr5OJyokwBOIF3pCh11I9dw+uypCDjvE9iPI5fwgsKNrZ51BJp3bz8IYeq1xw7GypYkk7ewgRZk2J8GqOOTtF9yXVbdtOdKe1hhV+tzdW2eYFTjTVDCeRWc7e2uL4ZhdmqLZESoWepa1cJS0ngLhC+zPx/zuSZI3tcKAUEzbNuePqbGMsTHhNe2v2O0vNkqIRBeW52MdSuPnt2oRHLed2Ey1JHEn78wGJMKp3Dy7j+rxbKt/N0zZwewOeqyAviSjBhb9vR2wYjnnikOzTtwgDN08dybnHvbalaKa9evx/lZYRBEby/ajuqe0mLnfpeVa/vdEfbQ7Tv3I4FRo9TCSmjecJ9LJEw6Noep2c60TsCtD+imvcgE/TnnSfDdIEc/4VAX7eYEMgvev4H+KnZ8hvZCi2VKyFRz9mUP7PK5TbAnqpu6CU4IUlv6YoDdc85CO63mtxiQo8ZSAWuyqaO/eMSR2oYJ2XvyraKuhVa2NqrNnIMnnOc9gg8Vod0nVQJF+p4DwOrBILQEmcKJVoCrr2Osxr9WwKgSoD3IKn3JoKy0nZXM1/ysBLG0iQGU5odlomAgXGkNPwi0xnvboUHQuf/zkqVaMhdKsDjfzuAmhwJUZF4CSI7gYB8IrrB3D35WuQblfblWR0N+hks8YsuhRRZZMJwjGNCoixdVe9i9e78pbn7xi6L6EKxt2rUclvHNd98J/TorxE0MG6uuheGOHMAj5EHq0Do8yoAG32uVNs3VzWXORw+fIiMCSZHmvmJ7j8CdeKEBH3goBnwkc1L/LhNS0ChDnZRuiC+1oSpamtHBEgBhSiHF7buWESSIg9g6mBOCjRVs1/bwZHqi2IUaatXFPHqKR3dWivmZ28W1q7/j354V3/3Tf1UMnv8WTGkn9yqH40uxFbBStPkJkJaMYi8sQdEYcpGrGVedOWIGo7GnSuTYW6m0rDnAMzt6Kq+qDAbNBvh98DSShADBy/b9Cgrt75QtkGVBgapaeX2xfiZC0bFUYcLyXPy7ftiCr+tui2qDTH7WqwYfXQtb+dnaTPElU4Ov8z0/dSPAJpOMAVpXB0+eoTiEjiNsiGX0z2WahGYfLL5gi+rfsSFqc9paEMAxj9UEWiaLenXGd66Zdq5M3ATxTIy1J8YFMYDBYViVM6l9d2Cisa4AXLTxBZNEbdAcdhTJsnGn24jXdRCLydB0uJH/PgcQIDOttfUEWpWzFJiH8SWr0d3Ri8bb0vIcwM9ESPior1oT7HkZhsdgZL4Rsib37ilPwoR5NNhU0NDHvPP2G1HAM/6yAC+bU7DKYVZKK/3y579HymQ57OUJwKGpiYmwn4I2sgnbKeSehCX5u9//ls9tint3XQScgkHHnlPr0jhlYmoyfqeVmE8fH/E+8ZL3qPSWU97f+7M/Lx7hw89dvISNXS/+EWDVexAcjIFCatYRn/yLf/GnaJB+yuuZYg9wUsV6qhlnTPwMZqf3rl5fWCpiYs+/a6v9UB7JnWjeILkhh+Aagy5EvB+6dcTh7n/lGFwXYzlfb3Ivs8pWvbuwR42v3Q8x4ArQTWCnA31VEy1ZWQEqcp8WInzfbYrqMj7VuZ3B91gIH4JBDaUiiqEzC8S0Tw8VP3jvxzDoYeoxDNKJ39evXimesU/VDz5OMdS40mFdtkMbL9qGOE3h3ljamPa1i+ejVVbAzbWT0OKXMbHgK24o1tUkWS1lO8BCD5A1sZXR/MzcJuwBlkfpshiiSZ5lJ5zttLbea5+8d4kXso7Umq1WT9CCDvs85CxcU4v9xOmyh2SS7RC7qkmsLp7JuvqlZ88Ohaa6A7EE+M+fH4q1dO87OCZam3nGx8l1dohx7IwZoSB26/adYFieOzdcXL3yITIHvRG7uueMK5VJWphbSu1J4laBpSesgwm4zHC7h0JPlWerLuAeBSkZUz7z06MXOYtIB0FKeP/9K2jtD0bvh5JFrpdn57nJs/IWElVYq2rWdA1EfBe7I9mkGV8js1WWWHTq8ftffs6Ecdqajaeje4Z1No5xKrc2T+KJ7DvbmGWpuS+PI3NlrKLp9BwICtmR5D71PNnGHJ2O+lr9Og7KYW8N5DW2s4e0F/5AGypYcvH8mdgLj9mrDgEStHOwqvmBXXHGKr0A1j3IAQimOYejBnBCeREBiCjICcHYLhuFIP3VIeJLOsgoSJ6//E7R2N4LWLgH0QCAgNermShYdurUaDwD7e0iMhZP1xlUSq6nvrXnpZe42XP3kFzRc2krtINBzeHFD5zJYFuwwLmYQWoJV0XeGb/L3l/C/szPzsQ6OtDSWMt2/4pyewA5MTSbGxEQdiCUgOpzWL2HlDpRH1qCEP8t6WmFZ6qOpSQIcQljSc+EZ0tfGCBZFBwqgGMQspIZH5PMLcAaW9oGzdmr53nVAQaGvzOE4feVEnssUO3PuP9N9TDZo+7NFgBu944+xH0jacgz5udb1DLHdX28DuP1J7C4BRvVhGxD7q0FP3aMPeqefcygxz3yFrWIJQjsUBCwi8x/2yNGP4z9JEAqVuj2ml2keLVO3FoBVpVpiCjnZbBYBjv+LO/9ZRwacOArP6vEA7JQBYf1i+5jsQDBcn2tNsuOvBi27TrhnyVs2QHx85//rLh+7XPywUfcFwBlzI6gIw2SjF0e8zGgFvJOFH0AzNWJ93kpz4ed2qSA4h4T+JLBuw+cJXlOrMXiTWJMnE+1jMkjGygYymSV1V3qTGf8SvGVmKFWbc1odNmNWScCvLvB0k67aV6dGvpJBot5QhZIQvZSPCn3on7C63INkm3svAjZ6u437a1dvLC0oyPbMyFwq7yA7GhyOK7dIdA14At+lnjUC9Z8PTrEE7PSdiVD2Rb9XBulbTYhiAkKi3uY/6YsZ8ZeMVy8InMQMnmxp7PDKUJYO79Jzt3Hoe8axbkc/CZu5z37HMzTzPXsUlYCwLkix2Glaq9DR9hYj/cvNWgNji0gOZzNrSQ5J4dDc52skT5ZIpa+RpBaH2EsFvIdXFvZXeU+Gh4ajgKcny/r17WU3Ghe6/qLw2yBW/jcxQijqG++WcEkg9nMNcuiDQ1m1t8h1ZI4lfeocuBiDF0U1BcoTkwzCFjxnd1h7R2dxEUpKWNHjED5LJI2FhWc02NBXTunz1gBXPX3ggDz7jcH+dPJ9JlMRaWiEsx7zHRkgX7zBjowv4KSbwuUtGkB1gpb0I2mkc3DnG2eoVngZjA449v/TkA0tRUMLNVu0IgLannIcmKg07sEsBzawOchiFNOoo2klfcPbQg+y8BaY2VlXmZXNxqfvSDV/qmmwxOGq5iozRMIisC7YZ1u+ozkS602WWK+k4waK+O2LMVGlDETGhssvIedew7GbLTgCcome6hkiDjx0PaUmmpbebMNWLRfEFXh/UeAAVZaNaCyVQU4Qlw41t7Jn+l0FDJXa1UE3S+p4g6lmZ2lSqp2agCxDgxjk7HGtlFVUxXRuFk9se1HBqGVTNmu0pUFDATaRPt3ARaOAs40UNVsIvkMbVYCSTexm1vWjYbJiWyyyGQ5uCm7uC51Tv1S22lqCm1GAgGdXCst5oLlSgNEe1wcVLUUHaQl60EGpTRp9xjVGQxgVxeBFcGNbCaHSKlhFs84AkNDDhNU2ZuNwXww2JLV/BwAWS3NY8dch2xdK4WkmwFcvTaHSRl0aqysdhgoWY1RXuERB2N5mWnuaNPYxmRFzD1uIJJGlH1cGe/OcXwAACAASURBVNygMa4GNH1BJdeBZtMzBNRW9yuJd1QWZRML9gejKKco+pmRNHsOnCIsUwEQqJ0p7MNDPcWl186RZKA9ypovU/lf4LsFhm1nBwMBQocyuGaRWE0RdMjg2ECfrq+L1jpaom0fzSJH6sPa+hjt1zyzKVqprMCFLAXvUgO7V6Dbb9mTw1DkN5lk+2B8niTuEaLna2xnB4eY6OHUMTgvmOj5ZAeNmOcbBJ1tGFQdJ+wdtVPZO3PQ3t3XfQBxO5xR11S2zSYsjvU1W38cDILRZR+Gxl9Mj7QCKKNY3TwAee5N4W+N0toqIDUBhomlRtyq2gpVNltjumApqjc3QBJpZejevbEA+dznUR0LnVQq4Q5r4h5lh3q2iLWQPRgoLrx2spii2v6QhKaKqunFy6eKYabh3r41Vow9QPYBgOPU6bMkDOeKX/3qt8Wnn95nf+CUOTft6NxmVVTGrWeKAVOc5Tmel9MUdWTtVBLd/+5LAwpthXpZAqoOlliBOTDY31x8480z0bqhFuuMLZ8w9wzmTVYfwMZ7wpoJrmibtD9W3DpolZ16dC+qng5sioFZVGTV1xW0XV+fY2+/CEa5SeaKwCWgtAG/sg/qHAegCohvAqvNuHvjXrEAcHHqFNqUrNUkshEz06wn56ANHbiGJic3Y5OxpQ5IwMzzTFPO4+HDB/E5SihYjBF0fsI50k9Eq0e0XxHg0eLiMCkuBTb9TKyFQ2cOY6vEoTweT7ALSldcfusSk5dHiy8+/aL4/NPbTFG1CmtFsZokbDTW+S4sLoF+19UK5TJtLQ7DMJjtoq3QtTLAbSDYk42yBlh89BhaPQRZDnqwZczihLpkc0s42RrYrtVdRW3H2aL/zDsF3YPYIqRVnL0aTC+H9QnYABrpZQy2y8JjJSAvw9Q/AFbD/x1on66Aci+B0/KFr/yZYFeyFpOhmMyug3/3XJT+9eCfB5ml5dt+BbRNlxnfJUth/+NLQK0EVlMuJwHVuJkKwOZ/V5IRAd0AdXPQwsHPLD/X8RJxjUeIEXjuUclFT7eafVG1B7i/+qC48fnPYBJ/UtQc2iZxsEOEQs7wcNy7sjRW8dVyfELRZQn72z8wwjOn+qxmOfvVISDt7baMHmFPw4DvHgC0JFkmyDwKENQGWF5wvqOblP0hs8HgNRmaGYfEbUqqr9zHc4X+xFoCWM2kNIB1rj+mwoZdd6in6yTLNZ+JMYipsmyaF1yfA5rqDm/T9n6ruP35+wD0RfGtH/5FcfatHxTL2xSwuGZZnXt0XeinX7AuB7VLBYMO7pmSEZx6b/v7McF6F7d8tv5pq10K+but9CPBEqy8NhKNykOLlCrYrfvPNoHb/ZjQcx7vQ7ySGzKHN8SAqDIQ5XcEL41tAuYx8ZHxEcV2AmB81WFs9dr0w+LaR78tZifGIgY8hi9TJ+85hubtb77Lmh8qfvXz/xYSIQaw2ooXGHN9nNqhTs7eQX7GhMK1juV3crpTbzkfMqPibisMYLuF9M/BShBstY2TglGQlAD39JHGqZ0wEdspzPi7C8Qjtmz29Q8BDsCwu3sHIMNC6iaAnwVktO29Nl6tpqpxs5q/AmbGKjKfLXbZMhagM2s/iN9/sr1efI5OaBX+9iwA03P8rDFpPXHIyVMjIUMwTeHt/PkLMFEnmT5+jXb/czGAYxSdUQdhXn7T9n8GnuKDlCaySDw3s1A8BIjtQTbn5MlT2NHPQhfM8/SEBNUYwGeihEIOayQBZ9+YXLkPtLWvv/46xbRFBjFdo/MmhyaZYJr47BB/v/3ON6OA7ADFv/q3/6a4id61LZ/KHCzxTIy3vVfja792iJN+9M/fo3VfoGsgnkcbrcmTFO0FGmdJuD14xl8WKddo+RMFUj/OvWicbQzsGfO5KY8Tz4bWzii68+B9rXtToEQfLWhlW2rsP37ufajtF2C/bbgUhC3YxNAr4pkAJ4k3TLBM4AVdBSStcZgw27W3AADQR+Fvl2JzPb7I2QyrJHq1DK+6eOmbRdOJIQrV+BxAs5/89X+O4UPNxCFHaH01Hq/Gx6lxa+Fd1vEi921CHuCITGvuTcm0t7/xBjHUbAxVdd0FQZXj8dplSdo27UC1YFlzHGOYCPfv74esWBzolEgTsEhgHTZQ5FK0uhKrJ4GDHAlZrVFiIAvc9+7ej+cgM9QCsclvCVyb50UizPvre/rRfD2N3q9rdwPZIXX8JZC8+eabwTr6JwB+c4DH6O2//voQ8ZgDNnOwmO/p8zPO3tl+zNmi3Zt4w/ZPv9Qb1ObXkpy7906oJ8rv23avXXHugvtLlrfMXrV01YO1ANPdNUBC30YxY5l3qmLA2FshiTbBXrPLZ93chuuo48zGkE9+poZuHZIB1fiYkWHuyc5EzpLxmvbUWO3G9S/CLnkd3odrp/6vwKp7SBJJqbnoc5Fw0QiwKslFuxosS3MqOwl8pqyjezYKRA7ei5bzBBSPKqWAXQ22Ht9PsHGCVoN0JgoG7JKj2ckjyCbwFN1OAqvEWwKpNdyL7PrtkFgjDmddBCXEiNzH7jlBpNqYIyCBhHycImRP/8miZ/g0U+WxI3T/qP9owUUJBc/SKjGtRIoVZL/W6eQbgYU9+2gy/Mlx7l8AVC1WW/prK+CP62PHyAmACRnMW+ocC9ZXugHcayNDQwF4ThJTrtIBGeAzSarAkf4i7ACfkhPZE6S2YGkcaXu+Wq6yW4VDfUa+xoKMxTyZfwJMvn8pAZMGP2UFSt8WxUn9pjYwumOcE0DcquQAn6Hbky0qwFrts1KSTAAXP7hKXClb1c9yKnoMEOZcdFGQ0QeGzIB7zrkkSqzw+X6eIE4M3apoVgr8aqdlj6tpqQRjygrtxTrvspfqsCF1/OwoJKsqCB+1nP2NJ0iB4E93ua7Z5Wdoz8PO3JBgoBSAep2lP9+PC9J5h5l96e8DXH0FWC1/L8ghMhi1j9F1a0zVGl2sdh27j12jlC6wY0PbqyblavHffvFP+KS77GO6PJzjxrU6PLwTQpjg4yRkIsNb92LIH+JnZYjKBne44BJa3U681z6LBzQiXZH63BUZJmyW+UYw9CH3VCFR4/R4C4CL5Ke24tdhh7W/KVmQ2IYFL4eWub8sdPh6ATLxHJ+P2sGeU3O9AA85uxFPVUBEn6l2LDRJJeAF/iT55kgC5kGiSvDaHMJu1bD1nAev0a5WbZEgnETE0PjmCQgcKrEiUOgejnjP/WonToDctr97PujisPvS9ny+xY3cW7JEtRsx3CuAWEl6OePD64niSkhy+Z0xsHiMnaF+5+B52cA5fMoz4iDJGCrv869okTpUtELniNcrIaStjMFavDZ0X8UR+VkClHaOJzkz8UDBa86lHZ8xvwkcTAatXfEVnfCTyBj1QZiIQmiQ8/RfaqULsNPtSHEhyFzYOn1n+Z6BH4XcZ541r0v/6rN2D1iwsnNYoo/Xm3KhPjeZs5LJ3I8WChIXciiVxSM/bxEf5uDHR3xb7HGQooxXMarsmBcbNTdF0uI7fzK8l9RcGW4VwE6UOz5Q5gGgJiCVDjs0InCaPsh9w1QewXxw+ZU0aQHbHKqQLJhg0ak/UGE5GBgLquYgGr9pxdEwa1zZiKLS8U2SrBMIyr7grwlRAKmi5YnWB4U8pmva9sUES/SAhkeYpg2FWjBHUM+2HwE8BxQsoBu5BHjyVAQcbZ40NDIvpSwz0cyAjft18wfjlm+dbrAmNUN8ZlC5rUDEBG404Qi6/JZF6Z9OoquHLafRtG3ali43dAobM9mRiqFDZtzMHl6ZdQ0c+g70g9pgdDmMKGnWaH9tImoOo21mZj4ox5FExVAqEpOYgCp4mBqtOh+fkw7bZxhVVAKcJg50UyMTJKmSNKJj4WRxnd8cwdw0GkdOqLPi7SCAfqqfGq0ZAh2Zq4KoBlUOFzBRUbdpBjF0hc2f4vAFWaIDi4WUYdLJBPvTp0djL6gDqn7ro0dLofv5HMaSny2rtpp1lvq/jCFWx9e1cchTyQK2nVgw9/y5U1y/YuTqOK5wbbTSdDq50qFegOUOuCHw9DD6eoNAjfVWMGegcMMIcF+kfAGArwYlgHL1dTTcaEBRqRVUbaAirSZnCGBzmLYIUJ6RWFh9X1lJZ2ksZJJuUGPynWzaiq5vaJMpkC7YajDIQa0FVASctNVjkOmw50+fKjoAw1YJih/cu1+Mw568dPEtkhM0RgFG78IgNAxo76H6GXvN97IlzwCMirqAMmCF9w5iEE6njdamNRyMlRONtDm0bFn3aieMgtAV4Tk5XMyEdWJqLpK3CSa4y/g7jkaNFTSZIrYErj1mYMjmCkUKhx+lRMDsHGukCDd71XMlg7AGkFyDI1i4vOT0P9aDFnKZizIyFepXNNrz5x45zB6zuGDrvjZgAZbDHKCsuq9W0FoBf536rAaaU2cTiFPfpyWKCj4XHYzAqkWYp4D2apmZIFuRtK3QPfAUoLaV9gW17R6OPyg+/+IOAM0GiUFnDG7SFsmgXECP10rn6TMEl3zmw4cM/VpNmQc/x/OljqM6bFtUyKaRC5iemqX1invDZrov64+n7EcNBlYtYyfranx1tDqPNpiy/913zkf7qoPVHtybJmHg/ijsyEifYl2fWgjROVkFjWTTQo2SAJMhdaCMSDhDzLGG3HhzYXEqwUmG+jiR2MRknIFMOljtjsUKHYgggLpuMm/vo4/qvjt7boCpu0h2gCrevsVACmyi9/ji0JPi5NkutHlHYuDElU9usZeqYbL2EuwwaI8z53PQxuQQDafgolXM89HRKwFhxXUdbaDHsGeXGaTWgS3U/tdxDmxpEZRfBCRwkzbA5pKFb+I892g12Kg6YVn2nRRzvvOd14MdI2MtB+QYxOhjCFisQupvBJE4f1tIUTzZelGcHEX2BJ2ue2jUztNWywYvGkhKGpo6i9lVnsuxzqL31LeLloE30WNFW/W5wTtBuuCLSXklEEkwMoMqv8pp8PugZckGLWGqfRAyEt3Kj/cZnZpEE6l9cCyZpQkElUMSKojm/hvoTwMUzevI/y7B0n3m4quM1RJcSq+crIS8lv33yvdL9qG3ma/JlqgyQHn1fcvXlK87+B77reImRnwWwNleRTv9CMWWOvxqLUDq5N0Pi2tX/oFhVdNFfycMORJmAQALAAZsDxmSIjjfN3iKBFTJjB3aavuYXLwSzKO2jh4AGhLVanQjaatXxsMhiDWAVGsMHpyC/TQ4fInkncnKfC7xFzdth0qyUlyESKoMWivPysTshX/x3rW6kWC7t7LIHIW0qG5rV9VIFRBN1qbJr0XGMuk7xN5U3uDax78oPv/o57zP8+LS298t3viTP2fIGgkw7F3ZAMWu2nOCuIlk53PYZ4GWa5wM1Xwm5ZfPqhzOVLJPymdxhHuNAl9lF4V2vTvNfRP/7cdVdgXrU8odlHum3OPlPosCOi+JoR7BoDWxya4ho8pF4hunHz9R99a2WQx3LQG6bVMCusvYjm3O8DQT0ncJ2NXGO0MAPT/3qHiEhvgGyfWbb1ykTfgWU8ABHytt+OvYmy40Mr/3/e/FYCYZZLKVZL/IOnBQqMXfGmMlWLrR9lfpALIrKBm9WcAWnN2IYSNOruf68S8G267hCQbfDI6cxB8w8RswQYbQmbPnsWFboa+6BQM3Bn0LnnNvFnyNmfW5wSQXvOf/jH/66UiRTWYRTpZfE37oMEVC23nX8M+tza10ggxx3bKrDuOHFoOd+O67bxfjU+Phi5RmuYOtlo12lS6UH/zoBwGW1qONqiSDU5AtIE4h3TTYP1L85O9+gk/tKv7iL/9V8R//r//Az6cjofdZ63e0zQ5C8uzLClTewH2cbXyHAGRHI9E03rODoLu3L/y3Wo1HAaL/+z/7S1jj8wG8DhDDjMEEnYK5Ftqa3JsSTIJM+gG1T+1UuPzGZTpoPgfoej3O2L27JNpc8yBadA4BW6OzxH3YAbPT4TWyI9VgjmJmtOeZANmKmWxSAY8AXFlvk/zSHscQXe7DnzWS8D+amQ55MeWZTK4sbuvLBb7VyBeoNAE0JhHcrCf/MHmMM0/hTk34IFDgn49y/gdhq1qkhJdKsbM9Wq9bKegMjZzjADTCFiPGRYLpH//+b4k70OkNIOZIDHOVnbsabOu60LiU/WfRX4BC4M2J7yakp0+dBAgcf0lACUkQ1rUcHhOsnGAZOcF+NSXN0rAHecHZAiblJ2D6+Jpk5kEWCIAFYgAxdgCrdtGwR9WeN16aRSIhAAXAYmMzySGujQVvr9VnmraOOFNQgOfTP0BBmGDOobeLgHGC+d109/zN3/0yWi+fPz9cvH7pVNh/z4jam8Yy/t1rsDttmT3SQvH39UuvhY7eDK33KUunOSGPsAWYjSuo6c9lsJY5pKw5AYkgppDDdVAQmSQms0jeRQxdV8dQH/IrwUV18O3kclr12fPni7GH4wECNtHWLEvOeFaXF2296uTyp0Di3Tt3KSjDNicOk8Wb7eOw8WBfZmtxsppcnxygq2wR0lgOI+Q7rpfn4rV7Lw4c9HlEEYD1Fhg2npO95R51UJG/J5huXBvDb8hR1FZ0TZUGcIinz8xYyO2pH1MrVVmDKphvawAAzegTTjPwxS4jf0dNZsE6W3vtYKhl3wQwbZEeO7gK8+v0+YuhN+vrLWY6tMUJ9+PjD4NA5cCipwC9H//6Z3Re9cWEb+UJjJMEq55yX8vO0+B3S2acfvZoFOEtygsqychGDgHgzIKAAKR7aB1/ruTB8ZBvIdfWRoWWpXlCU7DO/ZIVrESccxDMt+0XbTDv5FjIdleaxXxLuS8JURGbut52KkTnoBq9yK8AhghsxfPj2YgfxBmpfFsoFfhzU+yZj2J7lCXw9wTNAhyXNWvh01jCHFeZwBicpf1nECf7xxzQ2FvbpMyKebnxjUUlwTJ1Kf13Yz5JSWpiygxPa+w8F4qQMpPxERIDOgAeSeGw+crZAejXYxvZM7v4ydtjzA+YAWDcbEBjNaUAlOF6aSDK/6r8rFJzTPMRDn4/9ih/VsYTFpy0JzG8yiHL+HOv1dZwf+71C6j7nMRwjA3cM7/97a/JL2/G8OXnYARMy4sCggOs1E2fZY+a75uT+F62VtttITFqxY6ldeTEBMAk3PFMOtoFc5tCjkeMyM8RJ4oWbV6T+beD0eg6Y+0kd1hE9PUBxsok5DbbzAMo5Gk/o/BkjmexQaYntlEfqJ+N6e7iSgIrfAVLNmxuDi4NjVxeo5RZ6MuyL8WKBNmTIQrgpzQFz2sDDEL9dc+cPlV8w6JHaONXbIDsTTs11Q3lkuKzzOHKoWAWDqIThLPhsxDo1D66h+qUrmDjWHCJTnKLmOTmgtXmgr5Ov6uPlHFvnm2cJ+NT+1gCk15jDBqVHBZ5SZKiHIboe0pikwmu/5yaWkAy5RHX4PUoHejQKYc5p4SVz9XzbudDKSmaDG1BzJQKzFhTPI1zwpkNQh9r34Z9N4/XNobcC/mmZD2lgJR8EGgVPwuiRHSNJ2AcnRrKc0iMkcwlqIuNcahkDJJTw5jHmV1W+5JWxo9+jhIO7pHo2Pf5qo2M3YqCCNfrWvk8BaItwHq2lf+TzeuMFHPYCXziobff6mI4ZE6m9B5dWN9ITRErKoKqgkay9HQufqhAYiZaFYarehGxkXKhkmLsprMal3RqH5D/nihyIvCCCNE6L92eA2mgqkPPgMADg5YEjlHNPm9GB+uX1N5AxKNSIhgpnZyF4Np0ZBo+NSdHhrsjuZZVZ/Dtgk4zAMGA8w5MvYkpaPZUNyPZigqBSc2+aLGb32q91+L7JmAsSCa7Vp3CnIQbwtkysWCVWQ1RW1FmoIGTa2TF2MBBp2uVIwKh0Kn1gGaCGwmz7e88eK9VhkGwOdzkHvojCgNXETCiEwXA5fvo7E6OjmaLDu+5iBbQY4y2bSg6ASvuyRJN5rAVDBkZvX39JBAj4YBMHA3+BUknxqcD4LICcAr2hIfHi71183ZMdc0KuWCv7M71CNTUgZLx6oZtR8ewHUBYrUnp6wmAOcU0QXbZrysAVrW0dR4jUfYgqVG5DeBixaJkCSv9EMPAZLnQ5mxA0Uwrb3t7IwBMXQyxqUeM2IE2VpcN7ATHGpn22Y68gPpmXve2oNY2rEcecT36NbLdZDA0sc/uj40BWM0T3NNuCqvEa0kdSJ+voDisE56JE+AW0NzcfExQvg4YRIAWQ4u4Zll7qRFrRScF0l0bDbiOxZY3q0hhZEiwq2kTd4q7zJoWruHSa6eiHWEOsPz+7TESrVOsnZILVNpp3X5qJdN2d/aBlTvbKdrRajsEKLHHcCan4xrILAJmri5hfAgiWlvQjgQstgVKV6mRtBLbyLOuBdRS+9ciVl0drALubY7BW3MMRjMBt4Ivk9jz8IiBGBoyDZ5BkEZbsXx1VQQQ2zvQu+xu43mj7UqCJ+Cv1qUt7RYB3N8G18pmbFIJd6hESwSy6qzkEIJm7snEwql/SySRhWw2WKI6aB23SZ86igadgroyFGVc58C048HCtLUugFcZcbCPZDU6QENjNsvvr8FsFNTUQDsEjlshUW1iABNBDL/fSUuLYPA0jE3b1BoBi31GGlmZjq6BTv/y5UuhPXX16m307CZDYqOV5+GAB21WFldoX7R9Pc7NXgyJMgFawwFoDy+c6ynOnO4NTb55GEbTk0wOZrL9wjwgNvdVz9AmQfTk4fv0DNxNME0eaOnC1ijJ0EsCY0vUDoNgdtkHJnom6TJXFphYq+RBOo+0lRHIsye0bc/V0HLoBOsx0HeieOvNs9iFuuLGtfu0Ga4x8AS9M4alPcfB1HMubt2mdRXn2dHRVJxkGIUFAhlatuqqAaxNWWWvjT9cCnDF9dMYGWiuOsXUbgMkIl472xftvibP1fxpIU276bUtLRuIIGFCMca2TJ2mTm9ywsCosfirv/pecffuA6Yo369UEw0KYGKzh9WJFdm5dxcdQ/bNqdEetO3QRuN9T7HWUwwcIQRCAqIddgeBL1piXSPvcgAGi0P1QxiG4WL1CVVviz0mj06vxCHb5lsGmy+ida7CJw3wM8GvV9mEGbvuA6vxtwMA6teBkyVDMVmHyagrgbPyc0rJnWy3zk/xa59hWPnk+LfyFzKo/spnBmiXHRYJrOZ9HATSIgCNIDQn4ebrA5EMH3Pg07/y3iVwXHa85P1wvTFlXL0i9p+D4HgD+BTF9spUMXnn/eLBjd8gh7JenBrqjv2hRrDFRHXP9wySGTRSXQ8bG+kLgVQHAy4yFKqRAlBDYzuFBdp6W2DgkxSuYn8clnYU/zC9wB7g8483j7BHYIpzjp5h27VHMigFyuMeA2ROgf1grPpcK4C1E+oD6OZ32BnZkhgySOp9ZhdEFllzf5Ta7tuAhrJpDNw7aIedm7he/OK//gfO3QIFi4vFm9/5l+y/ngBWo5gd07cdk5EJ3sHvskun3G+ljmkmChngR6At06bygMpnobRBBEkVYKUCpQYwGMB55feTr6LERHbOlECu/5x/zxYy/34MP1FOXU1NZSQZKLIadwiUes8bFKc2SYosZBo7PWNfnzp7Js5pxCfEQUMATraMaQv//j/+n7B6xyhI1RdnTw0HcGo7v/7YgstREvxB4hzBud/96hfFw3t3OeeDDKK7B7sKvcJovXMwBpq1xFPJXLS4TJIECOJ1GyAbZLcBOhm3qasWPsOJ9IIEPnf2SGs7e8n2PX7nHMVP478HBMrGVLJmjSEEw03yLQCYDKmt51prCw3MxVjPIDcjy0HbL7DahUyPQ6hkra7RxdDbJXt1C8mU29humatIDcGu+8bbF7HjANTELnUAJTXI87jnl+lEaaVwPETcZjx1/Ysb3G8djP7zwbKUyXr1yifFD374XtFDJ9Df/Oe/BjxaiATB5FfwweGpyySg6l9HOzUJoQmqyb6Jj8VWu5aC2UE81NU7APuuo7g3BhN26CRDn84A2MxGO3o3Sc/a4kywshuQ8NiCyaueqOsrQKaeqawPAeLbt29HB4UJ+SwDgWSQmvQFExa/pk5aAzGXCaba6w5pMQbwmsrCdLSDV0gZFs2NtQLGpgAjScG2SqUg1CrVdx9CciJaM7k/AQxjBc+nE9hbsR0yVPy78YN/RscH+9Uzoe9wAI7PYBcJrmqSuTbA4g30Ly009zHUc2hoEN/2FJIC8g5I4dy9O1vMT0wHM9V90IVm5sjIUMSYk1MT2DHET7gWp9urkactMX43R1hgL0lUMAn12zNtwnac52GBdkAgS0YN+9TzrxzCixd21Ch/ksOD2/k8ffvNm/eCiGDHmrlDTD92YC7P33UypzHOjgIQm6K5WUCZmBpgR/KDuUAHflhw1nXUVLjXBXK6e5gaz3NdoRD7J99haBd2fBWN6xzQApjD7964NQPhgeI8z8NuNOMwJX4Ej0eGB5N1ynlcWKZAy88Ocw0dxHomtp5DmW/a5iBYyITiU4ypBKKfViQKJFEY/zm4Mlvdj4TkQoBlFFAdfGlXg/qjx2GxVlUhhQToKovzz3/84+LLGzeLKx99HMQL99EGe8YW24bKoBL3jQCPDF+vYRPmuYzb0rXKRnSKe9kyayHcvWl85n2497SLQa7gPjxPtpP7bGWM/7+cvelznvl1nvmAJAgQBLHvALFxJ5u9qFtLq9OSJVkjW57YVlxOXOWyU2N/SFUqNX/BfJj5NN+mxpNJqvwhmcwkEyleMrFj7a2lW92d3lfuBAkCIAgQ+0aAAAliruuc9yHQbblmQesVQOBdnue3nN8597nPfRyAOOutzqwkNxJYpQEPNtG4WLDfeNFYuB1Wr8CqTWI7bMoXcddyJNqdF4EFokbOyUYAfogPNewD1qaVgR00AuxBB1Wm6si1EZLvXayNPK+sNrWh70F8rENI7NjM+RE+YgCxj+W+FmOdDrGWl0l8fedf/yns7c6QCjG5dY/rsPzZ5IPjZSM7tUTdyzZ6smJtg/WufdXe6NFYawAAIABJREFUSBjQJhvLG8PbRCgSHNgEE9q+XgAp1zZMM0Hriu61/q17x2sPONNyfe0W8b+l9Ppsxl2Oh7ZfPUnZ81aRhSa6IFkAKhkbh53j4frS1mQTI2Jn5Q/FGDyL9Q+YRzGKSKoGkQMfUWKDZ0po9yqfZqwJAUwdbs5/8RTPHbVaXTjdrHHlRDyr7LNgzNwJgUpgTHKQz7GpccT8Ou6ct645m/vZ9LIWMLKJeXkE6LZEhaH4gw1tjyAdsMX93J5Zp7KRRN4Cfs4+CFOcZdue/7ve4uPz3l8lkWyPQ1cBVku/0r9pg8yGGbuUwKoM7ZKxKj7gc2RVB5OYOElQ2fH1bHsPWZT3kPoZH7vBeoDtzznRSdWdVZYmWa0i1rc1HrYST2BV8oefra2U6Spj0vNNP0J5BNePyUvLyps5Q1boFD9LTG5jtqjkDfKfDHhiEDAjSVsBQIY0kPeNtn9UKUCuYK3o62T5fDYv008IYBdw1ddJ7CpBRmNW12PMkdiWvWBYVwL9+oJR/s/6UdJExrdeow2qgqEvKEhsqx6xGIN4h7bLKZAJ7Zry+r1Pfd+QlqyAkkr8yeCfnp7CFoEhBXEr8RF9LPEvH66lSGwEICxOl/IEUc3E1YS8C2vV6nPn1CSczaRt0CRpUFDTpFJqeieR0R48wbh1j/Ma5R/EgRx/5WumqJzxb8Zyrg3PGvWwxctyXm3MJrBq47YkTHpvXpHnuOswSvCxH4Lank0hvxZkQf1H5QiUPcwKwMTnaIBsbxvwCz1XyQ0lAzciFe5dMFgpAmUs6u2VZJMx7KoJEu1myE+EPIPjrcwnREdlIUzOKHMQ15d9oxy3bAjpPIMTRQWPUpKpuSvTXm3zYKwyL67Xqs8+074TwJaivDbq4IU6qFJcPWyzQQ5P5vAxMxAlz4pGc/W7ul/ZeTWDgIjmMjiMf2RAFlRmabZcaGi3BhW3kklQg5GLFvF29AJdV3uBhad+ZXSQJiDaNY5ZzuJBVTao8hodSLVMBfQ6KR/uhu03iBNkdzA/z/JSjaxAzhWA1Tuwo8wMuAHMiDg5vo8ouGFWdh+zpLlSBhLOKMwxnGsbBe23fI0FpaZU6h/KoOBg4oAUmHb8crNYTsNikx2AU+5kO8YaAJ3jDG4BrnifezhvOnAaNDVio/QT1s7mhhpQjo0ajLlJPCQHKHXuYeOZKTL77/0tkuUSWE1ZgMw0OWdqnsr8jUZdLhoWWmSj+YxmmYqUzar7KBrvoZdaR/UAHJORmdapyo5qAuR2yRMAv8dY08xgmGZM3LuZIHVk7EBng6cFADNZzwFaMO/7o3tfOwsWZhsbe/TW7WhWZPmzn2cpwUHmQkabpTCOa5RUoZ95/ATl4P2IvMMOtFRdR3MWUHDm7iqfpX4s80jGuoYGNGbv1Qla4/oammiO0HmY62ylnLw7yqtHR0cxyArmwya0czmbOuj3zINZJbuK6mAsE7BfvXyLkga6q8IYTqeXMDRYO+rnplFQ11fH3gMoOlg617HedbBw0rlWnfhgV4dwsmXglAxJwxe8x0lsboRFDAqswYuERqWswAadZq5keXa0ATC0UbLdbuYQAJi1uAErcHJ8nrK8O6FTek8dVYxEZKgM+CgDkrE4OEwX2346bR+xfJvyf9bAIqDYNIeS2X0zafVkv7e2DtDN8Vp0ipdNGZpj7EV14mRSt7Wr34Q2Jg6fa9AA4BZi/zoCizj9iwBlWd5CNjMOOIFW1rNSEezZzAapX9ISzoy6XIs0M9NoesBq7J0PdVAe0JxNo2dX1dQXTWZhZBLNNDM2DTBGLRdXmDyY2vzuHoGzHYA3McCWPQoquOdcq4cOk1F9gAbP/SVYmye4Z+aZ4OguDFK1gA0uBK5ldUSGljLzYZhMS7CVL1wYjdL5NUrdDGTM6qv3NUz3QYMUmQSWRQWjHxuSpRjKHayzrraL554dxhHkHsyqMceW9AssTtHxnEvlKmGDMyfaIANo14EBkAH9Ds4YR3Kw8JU8CHkJ1kUfbBqd9TfffDNsR+rWwWJA89T1dgQG/gLsPUv219G+dW1rU+HOU6LZQZfXI5S8jQRj7ijleSvraNyaaEMGYBzAeR7g2fdU63VosCsSRddpvtKBrm8jB8oc42XnSgObTexDyHiw7jb4vqbzgP3qpYGFjFoDaJ1jmxuYGfbePKg9KqphSmjvpynhcfzUQ1bT58UXn2G/jpHcmeV6WwPsmiUhYIOLZwCGtX1Xr90OJ8n3uj2BnhcJmR40YAXHavjMgaHB0DKqbcJ5bT5WzN7D8akdKDb3IWVRqNnpupJxyPVG2ZZHkezG1DMtKzBCfzvOsrIhVOW8e+zAVpogPgZAE8TcC8LudWj3MkpLRqKfVgKuCW4lQzH1T/ONP+EUxyXsQVx3vek9v09GQpId06HeC8TteUlkpfPtSlC1/Ll81l5QeRdw3cte9ZmOfZSQCxkyoMD6RTW2fHOJ/TNzo1ieuljcvfVeUV9DIxGcbp9jhUALDvYa+0Ldst7+48U9tbAJjnuOHsNes59xrg8AOJFxglEzRSIFAEyNYR1YbOYSAfsOZ97xM8/QyIrzCJZyFX5NVBeEvIOJ3py3YNcGSJmAeVy34EOMj6Xm6rsnGKCeQHSMtaxIJ7Di70SzA/7TVzK43MA26iwLbjSbvISR+5Pv/TsSdCMA/Ohinnqu6D/1BQLh9iixDg6E8xxjlfOyl6VaXtcuAJ5znetl9zV75zAC99QzeAysxhqJZbC7VkpZAYHVEsQtm2cZ1O/9Cj0tfIXoTMvbTk7eDga7pe8yDi3LVzttG2d4FS3RURouKk1z7PTp4gjMiV5YnH5NUhnjubEPG/ju228X7/zwLwDJbZQIuxJmi1UxXuqFjy+RWMSut6HbDLhlkshzVWZzJwm9KzSHmpmlnNz1xbV53Q9IUGnnbRYkYKSEjvd1/Nhw2IYrdLN2fZncUbd1FZBeX0M0dB9JRZvbWEUUkjL4RtrzA5wpJvAtl94m8eIcC9J2ddJpHidaP0e/USdf6ad2GGa9MGyXbWpJAtmgwPuZnBwv/uiP/jEAx40IoOz2fv3GdZJtx0g8el5SlouvuoSunvIpnjunKP+vA/z56U9fhW13qhikZFkJgPBV8YmlrAm4vvXWWwGKnjoF+EmX8wmCd0sGZfjIBLOpjOvIIHQGYLWeYEBQw0DMRmD6tQZFBmX64VaYWCZ8CHmiahLWDa3dsDS7Qi5hkMqFapK6F959vXj5x98tugEIltGFtNFRJIaYEUEq/d2D7LsnnnyiOM11vfHmGxGQTcLI1e5XW0LLvjVZbcB6bHCIc+FesFrtE6Bvb9d0zxuZRcYN2VwXZp8d2rkHq7DefONNNGQB4Nk/sf94JOM7Ax2T6fpPJmvt9i7AqM8sMUDdeH1yq8NkN0Vpvv4CE+a1raF57uZMPVMkspCTOXl6GFDjcHH5yjVigXa+j/NZkAqoArPyz6ZGxiHqjRuELXPWnQBo127cnqC0l+cITHkPA/39xTWA5wmYrK4pgUV9In1h17N6/c5NJteUrEitxqhm4/muaSuyQn6BRNISLK2Bgb4YG8f6ytXL8T3PlNQN1G93Qcoql9Bi7FfKMei7VIx/7CsBMv03m4AIWgrwLmO/WyFRCPbNzk1T0t8durtWFIxz9mo7DwBuLql1GSCWDWTvF889/XSASIvsuYgMZQCyZupYbyn3wTnAXDl3VvjpV1S5vgEV3PsLrBObjAZLjTFWvkSG0DL9EwRofSzgfyrN1d2DNABxxhZyZIKONszFwyh+5Wu/WnxME61fvPKLWF/6dzImBepcS8ZDvufJE6cCBLl8iaax2JCId3k4/smAdE/bXEqiAePLNXtdAgEB1Oib8omySy1K0M7KYPb1AjUyHSVOGBxH9aNJRwkk3L+vl4GcrLxs9hOl4DxaWDejdLZWNsD4MqofZeUqVYZP+gi/ugU5sYam9kgStUIQUT87mq1ic4aHBgMwlCGqKzGGLNUXvvil6ER+9catYLoewk/SpjSxBwUqQ9cU0GwZtv1ffeffUuXE+mfd2MdAmQABHXVPbeySTQWtkhRoSnDIs1J/3vk26eXc2pjO/WlizXjKUmbC6UjuCaw6BuHrmwjmOiUwCVo5T5Ze+zyJJPoMNgEWLDOxF/vEmVYGTh1ZQH2rFnyNII/xR3hzrH/nyFi1PvaX7L1kE8tc1G8PyQDBcn6nDfL17pcg/ei/8x7KqYQEALHOPuUVuCZjL4lkgnQB5PIvx0sf3tjPKgPtjvbE648O6tyz12CcZhVgG+eloJW4i/uilsHhJcVDiDw2LpbIU29zNwhH65wvc2g8TyNxNXGHxNAOdsy+JJzV6Ttksrb8Sv9izzZPryPs3N7nRZK8EmdZFScY7Rlh1YdSALL0gvVbqZJ1nUTVsclV9vnHH39QvP7aK/hoI3Gv/cQWzp+AqhId0XiJOXcMdqgMsFrYKleBW8dL4GuWtTJ6czSASWNGzzMBRRMSAlqCcln9axJCP82koCC4Z4FkuJQakLWaVUUSp2S1Uv0QbP6UHCsByGiqRAwjaJa9elIbtGQ3+nOAk5wV7j2THDFGQY7DthKjil0F7sM1r0HACcKWJBmAVUlb0ZAqtEGVE5BtKutXYl3kc6NM3rPH7167Wp4m8kwKiu+sYVdloQpUt+N36X9ZReXeE+fxDCt7DqVsQZ6fJvyUO5Ht79ljTO11istIFktpgjxbc49UtL6VHVEONDCOxnjviMnxNzxLIvHOK1zDYhmSpdwvrpccPxMXrAnuyf0lvuL+DOEsNrf7x88KgkIlNonIA59I0NPPCUCWeFipJ0FrmclWEu7gozjnKcdZkQdViktpBMYkE8sQIcUcWOL6cdGITnttn6PokyODNnvnRAOzwC61IXwW42HzqpQMSqm7wGtCskDNVgmVSUb19Tah9syvOnu8AduR+gaCX9mwST3FBGPsoOmisqlUNFMK7cx8Q42TjCoXRdloyUUfIKfB9WO+uUYsF7w3ZnbDC9VhELT0ZvbqQLgZghbNxrD0dgOmmNR5tRJ0msuJyk5yORgpcJsdImWBqKWoo2qZruXX3pOb2A3jwl+BVXeP4E09GstxBWuCSiwyrilk0mRzRllDGBezZ4rIoxVI04EALC2FpRzNciL1lwRWFblWTNvJcxM6DgGs4nSYdbfE2uyrJSgucifLDWQnTkundPLB7KM0SXBbX2jLUhYaAm0AjIYUgkFE6GioqUomOfROKE3gNmwUZYMDF4v3a9mtpdUe2GXmIErhBVoDgEsNi65O9cW6o1mIYJpZYYEsx8LSKRkRH330cUgCzAFIRkY5onQybX3NMDHacXra4vDXtdbpl7FhE4YldEPUJapHjkB2XBUaMfdAkWQ3Kpa+JhuZw1/tHNeF7AqzoTbl2oHJcQiBZufx+IleDHpjsObUOrME7/bkCk7pKs6PXeBtHAYT9kB9OuCuNUrYC0AyGz+FnhebRMBOOQENq0F1G82kHJvQemFeBJMPc60GRbOU01y7cgsmwERkfT10dbwDALQTMKBlMn10tGQFJt/QTLVgXzNlB+GEYMSWKYGRUSEgacMwHXoZWho4EwfqDwrmeICoM+X16eAn+8YsksjbA9iWbcX5J4dxoC3vf1Bcx7FfmEPvByeyHhDN5l2ug2gAI2MGR7OJLnuyR04RFNg4SGD6wUObxQnoEWDiaN3hIHfO2FK8HhF4pDLW0WKVcSiwGixVOrGqITUFQ9X1rQh9GwftDof/Mg6qpXxrHHSLBDCu/VaaeMgQMUafZa49UGQy9CE1YaAzTpONSVjY7sUHyAfIana/CPa3wZLs7ra5nU0KsiGZDAN1RC1plEWvQVbwXdkNmRLaFnXIPGhr1fhjjtQvNMPlmmhlrg+igfxwG8d8/1Zx5uxQ/F4DbQn5DCX5NrCqrbFjLgF6ZV24Rxco4VcXFfPGPKKxROMvExU16JS2d8BebTRDJyBqkscD8lE0MTGbaPnK1haB70kOSZIDGyRRFmVTYXe26GI+O4ut2xQotiNwlrUIImkDzd51MhaywtVbsnTV0psw9IBLyh4aMK8R9HmQCyD19TWxPlqjG+dh9txBAp3xUcojbXnPZ8reMKN7iPc4QumfbBHHfAfgax6NuCWygZsw6moqJUo9PTBi+Ow77H8TL4dDUqI7yl0+/OAanwfICuARcifq9OCs2GDIHJWH9wbjZCMQm+apK+z+mOeatXfubaVEtLn3mINI/ghucuDL0rbpi3vHA1YNZQ+78XEZ9nOUIB4NAFoQdh2QanUdx4ZxPIAtOHl6IBqmjVPOJhOijqTBfpiPdXSOr2k4RpOrk0V9x1kAYM4hYD/rvQWbk6XoIZ8AnCy0/F42Ffp/YKwmbBdfu4DnrmO7FwMt2YDa0SzzT+3PBFYTZAs7KwgosBo2+f8PsOpb7AFU9zAUHl9svHFZZl7RWK3cQ8lc3ZUi2AvOfZK9W75fNICyXI6IwKBJYHV9YQoG5+Xi0CMc0nUqJCY+AqShuRnSLmaorT6Q2bbFmTzHPm/vYq5IfGzDvmnr7GNd0eCB0v6paTokw2Sx7KYdAMrGH7IlbyNvso/mVm09Q0UdIPraA9Y0a78EVQXoDNSiKVU4xAmsOtbekc6ZDEuZYDpxhuUx9qxHOxbr98loSf2s9HES3LSUH2kWAjmdSROm+9nLSoPUbM8XP/rrf12MjbxXNMEs6z3xbHHs/JfQ++vhnGTPe3YEsPrJ4MdxTBZzgqfpc+W6KKUC/i5wPOcr2Tm7azHP61L3IAKs8o+WV+8JvkrgOQcm16YVSAbINiK5DQvPLu12vZexZAftVv0MmYa8ZPzmlSgdHQE02uL1hwAwBoaPETS2FlcAK0ZpZPOIQPb5L3+5+PN/+T8W9VRiPESmZQcbc4pzSmkiQTAD806kIPZhOxoCIMSJZZwmbt6AmU6DPOZEX0hMOpvPwOAgQDO41W8VBHEMLFM2MNcWWDnhevH6arETJj33s65w+fHDpPIcKF544YViBuD48kUaL+FrOAydVAbob9o46tjwQPivgloCUwZLfX2DUb44AJPfhoHvvPM+tozScVhjjvUVJA7++//hvyv+3b/9DkDHWJarcVB4bdo7k8gmrqsBZ02+9/d3AfDAUGUNXLh0lSTSZ7BnbcWbsO2GBwhAAfLefee9LDGfmuS8VAO/qXj7jbcBjCllhBhg2Z+MLIFzgwGZmDv4X0o96R/IzAkmTjB6qoLV6jXYuVybOHDybPHU514oOvqGYURRAcK4fvUrXy4W7owV3/5X/6KYmwIQ5Mw4wLlr2b2BltI3ng2WDLqPZC8ajF+7di1A22VYjjWMf3YW1sdAIxMtswEaDt1E7/MSgLpVMtEUTg1ir0+dXp5fvp/BcB9SBZ4RP/3JT6K8Vx8/O/6m/FUkN/HJZPU4f76H698zZwi9dqs7TE4qZaX+nmwcQQGbSernaf9NLo+NmbCWAUi1C+fcAOx6NXGVzjp16mzoel69MlF867d/p/ir//Q3oR3o3m9D8971qH9tIw67qBurnKChmdiQPpL2ZoO/S6oIRl2lPNFA1P2+iePk/YQ0QgTMyh0IKqe2pWxCwf1r167AKFwhIWATTbT6SVwIyoxS9m6VkOMu4Ozc6EcGI81GZPhGMrSNb7pY31GNaEKUwNnmkg9YCzZEk5Hz7nsjzCOVQo1eAzJpJGCtgjoBGKL/0dV9tLhBdcs84KbEBmOeMEMmgPjexfq08ZK2RB1XE/r6IefOnSbx2QcwaOMr4ixLQm2UC1t3HT+kJXQWBRtJCuM7KsWkv9KOLcnye5iuUVUlEK9ue/rlM/ibDx7CUsfnWAV07B84jk7xGcDm68UrP38laHv6Zp5PgjyuMxPOLVS3nEHjWBm6cfydLLmFGUklnuDFKnvAGDjZkCSHK7FtNjlW1gGJF20re1s2X5x9AZbq11gFZv8s2die6cQ22iPGZRMfUfBVG7OGVIJxRYACvIFAqhJi0SyUZrYhM8ZasgmdJ+sGPhmuNU0bSRjhtx2qJ5HdexRWX2dUewlkCdp3IxUiqPSI6xdIXsO/bEHD3P4Ks/idN29NsD8F8+tiDQmka6OMQbSxv/jpD4tu5tFr2iAxZQl+HXtfaQHlHtRWleVp3Ox+FVyxk7xVc9HQmvHVl5MhHE0HPfKCeapWpdtdHyubXwtUZo+TxBd0fQRxo0lVNH4mISRoExqUVgIm2cueIrJV/fz58LFTvkafOaopZRKbQHEPCLzw+4j9TY7x5NTUzPPWMvFSBsL5dR95VlvinU0uiZVshsxnGVMLYGk79GcjIRIJN2O7JIZZ0WUVXmhcgwW49kxgOGYB5oEvyBaXhGDcLHBnotY4+KF9ZpAtrOX9xQZcMzXIDq6zjhbvAawubGOjIZVs4UuTIHzkQtNocTOl31b6jmXV0q4vWQFWI4McUGx8dzy1pc6/c6ld1pbb6NDv2o2oOlZehPvNXh4kJ1nLly9fLH7GernLGbGv6gHxSA/zjgwP+0cpDhnDAnYCZtocB9b1HoxY7t9xNJ68SVJAM3JAaSDiYhN2YjgmlQLLYI6Mn5P0V+kPoOdWOtoVANw59fWSRIypXHNiOsb9+gkmwIzxPTNsqmfyKpjTwVyslIbjj2iDBSO15calrmXnNnqzyMJk7O6zH43frLCUoGcvCO9TeEk8yxg35Ai4FrExE5BeW/jL3KsyePorxpKBxYGNuOeqscnr6oCz1sR8TLSYeHKPWhWQesJJjPM6BfcFn42Hxe60bybB7Ukh7uB5oGybz/EsCNYu69z9L2HqHmeGZ77VLCYV3EfunWDPAp57jvua7I1k8zjiVX0wznz/LblLHzY0q01e84h+N3wXv5HNG+MWDULT/46GYRE3yl5nf0TTVau8xQq1IcpfuS61DSlHlwlX7C7jF365jcgEz/g5scOUrNIex/7mLZMMau8Hr09NcwBx/aNKRZeMW/HKDiRLZA2HbI9SROz10u+Phne81nEvSZ3+XDXcW7+T3elScNeLcHH7sFmKrCTp0BoeQTh1K6L5EwbdrechqGMbWRdLzqPxlAi995T6CVFqVsliqcsoqNSKvqbMz2xsBYOpIq4eGmcGNxqqQP2dLLNFbkJZe+p4YNw8CpmJVRxAQdXUZU12qb8P9VONggbbUY1gNUFcDzRZqpo8J8iA3rJFXycoK1NFrSEzzE6YzmIY4pgU39NSfZu7qMlj9sJyXZ/DfbPpq/lcHQiNpBo8ZelHyhtQboDDIXigofZLIxGBHq+Lhl4cVAcqm8gATmB1BbZclA1GYJfGwHXjuPp8swwaNReFzqXNDsxqCO7lmONc4YwJfqS+lGK7aIaygW105D3vAMDpTDZQSt8KO0HwcI7y4PfevRAsCUujddI0soLbXkMYVjqLH4FF2oFOnrV4Mo7j72xUMxdqqSgkLUtVhuaKqH7ZRIsDQLZC6CUxzgayqZVrttdgz6yWB/s+nMjWAGEsqTfrZAMxmU3Xr88SqMyFFq/NdmpgM5lBMLhpoizq3joaLzDYBKz3wQjNMgNYxmr/ML+yUwYGjwZA7XhGozH0YOdoSCDlW+fCw1Umqc/XEMiGUSj+EFltHUfXvmC2gFFkVzBih+sUOKarO8Enrwogy4PCXW1ZobpfZvbcLDqFuJSMl0ZAfS70WthnOh/OrQyfZcZ/hU7Y1QctYQdwAshWdsJmVbe4f1mUrcxtW5sZlgQ0ZBmztRhP9lxLV+yDdLApI6eczDGuoaQ6mq4RmBhohCYtjGOHRwazQKuMbu/DNaaBc3xcZwr/23F4aLiTYPsWBwb35w3BHp7DsW2kFLYDhpANmj6+wN+ZfzuF9sOyVF/3KhIIM2jauWMPo4s1E+sM+4LxdC+cOyf7At0gDGppdwRUZQpE4zZLdFkrrm0NvDtb505Q+oj6NMyPjF2zWjJjDlCuf5D1Cu5BkApYT3m7c6AIdg1AusoNM8gg1MAu9ZD0WpZwNM1G2Vhre7uW0s3+YohAwIyWDThiv1mGP2ezENgS3QYizWRaATI5RDNTraGnhA2d3WPDlmMBHBHYqeulzMcDnCHq0nnOPjrtTgfbw/0WjBsy0+ouh4YrySK13hRfd424Jg1iIklEsHFXvVj23mc/d5Zr7GINELzyPqvcw60bt2EYwM+UeQx4ZWdq18KRw+oXNYYOoIw/yz0nYYQexvFuRZvXDKcOoRlAZVTUwLGRRjXNoQxwVgCTGmDw6HSNAZTLlBIEbMChbiTIW2Ffjo7eDmbF8spmHLo2AzFAuEdXdxv9CWK3AIzIKnFOPdS1CfMkdO5gP2xiWIucxuBAssFmsCcjNya5XuUTTPzdj5KxhwQVVfvriu6+oWDArjNvUySatjloZfZusL+m52h8VNddtHSfBTj4bFFVjZaPWrfBPHSPeyZ4QGsPzYJzUlQC3pJJqt3+5VIAyU759N8MZD/NPAzjz1eWZaXz8EmmYgmspmaRV1fmKv/fMFb3Arj53r8cWH3MZAxGY1kKnk51eU275eC7vyuvfy9494lx8b08hw2IlNdYZm/P3iruLdBNeuSdYt/GdHHgIWXJNHiqZb8ZoBnUWsY5BnBuI+iOnoHicFNbsawmJo5UW8fRYmjwHEDT9WCJ3EPqpbYWVhN7xDLbSXSee46eL46d+nxRVdtM0EGg6jlvdtvqj2CthsmOrxD38Zb0DwIo5W86gDIQ9EVkquBDbJPo22ZvBKuPp+ufhBMXTLLM7uuYue7royzI3+Ewq69ZvVb89bf/1+LahdeLfsDFL33z94rGnrMwTWTY4Gd4QYz19p51U7JW97KA83cpF1GOeVn2/8vWQ/6uInnwGLOtgKvhoflLB6PkCWQwWYK54fBzNpc6rjrJBhJ+pmxKAykT4rIcpwH2VrEDTSbjeSxg2yz5PgNb9fXXf8E43mfuOkKrsgUfboxy/ttoQf/Wb/394s/+zb8p8KsoAAAgAElEQVQsPvrwbcaXMnTsYiQoTTlh2GVI1uOLNMG+Oop8QD8O7p/9H/8mGX7uScZfu9Pdjba6wxgMjy6COoBd5ssyan3MOUAtzwWv3aS3130SgEsG3cWrVwBW0VEkadZ77Gzx+edf5FpIgLP333ztpeIB1R0GMTJytH+Wlsv2nDDJJENLaR/82b7eAc64D4pByv0Hh/sB5G5T9nmbREB3JHzHAHW/8PznqAb5EJ+PAAdZJkt5Fy1VxTexvHmZ872VigQ187WJEjsMVNX9M8kmWOdsLcI63dbf5ZwUiJmGOdyJdrpB+Y2RG8X05LSK0ZHUXFAzFqBVwFDQpLq2Pro6Dw4OAvZexkeYDmBVllwvAKfJMYGMh6yfDpp3DZ06Fyy4GzdGg6l1DLC3CrD5/f/ycjGHhINVWjZwqcP+6hPq4whuZwVaEXqrJkv0OQ1SpmjGqRah4JpstrPoXhpUK9sjqLqOj2ygXS1TGN/as9egyXWo79UKoKYv7Fw0EHAaeNpNXZa42nwdAD8mN2T36Lt5rkl6MIg06BTAUQ9WKaBYv3a5xMYrTxBdrfmMYLxwDTWUVU9PCUAvhe9zoBr/+sF6VA8JsPUCXp04fqZ48/X3SBYPIZtzC9/pHoHnLKAWOqAkPt3bkbQJgFjSBUnzKJckyRxVPcZWVhjt+nuuU4M4mVq+Xk1amVkCbjKDDKbVzXdt3GaulYVSH17t3my0pKsq84nglz0sQ9Yg0HEZB/j1vMG15a2z54B7PcuQ9Y8M8rNqzHHVQA7BmPr4oxvFV7/6WewyiTB09a6zhw/jO0i+seS1E3mL0fHZJBtgZy2JNXYRbDRAdv847gar+kySDPxsbYwxpPHUJnZCFmNqGQrgYm+DhVVp1or/aENQ51O5BdebDU31my21dS20MI+O922awGGm+Ty022eWQxbgzPknQwrj/XffB9AGkLVjtCxIQDmBZKvEWqkq6EROQ3krkyKycedopBMJGXwXwTpZrCXgVnHgI5GgjxpptmBeWj6rjcq4TZ9Vwo/36jnh+SUgrG8hw1j5GMFYn2/Z/0MqlJwHwUS1bgeHegEGYZoBaHuuepCpYtMAiDoOorYBa/U+58k8jUaPIOFx/ulnYk2+9/6HEZ/4EkGPA/oivLCJRnKSadbxH/exTtX4t4HYyMit2GsSJkIOjudKwjHWG712kXtSYsq4WqITPrdADu+ZTacSF/Dz6rFtnpH64q5lGWmhKYt/GDr5yukpq8PzAxwV/DBxyIUam+0TKKmUWEeTbPaEGECUmlsBJuM0msSxt6zuU2fV1wneCFBxv54B2o4EblN20M3h0RhVlOwDK0s8R3x9mZTRbqW0YYLEfgl62WwsEBrZrDys7FqxUZWgjMBx2BfxASUKAf4EaMVFDKb4DBvKNgqIMqcC07LyjHmdcyfIcRHMCxlBfBb3jY2flQMQedpn+SISa+7paCbcQDKQG120anF2q5hdpMpiCyYzPQ+2TcQHk7IiNei6rPihIQkisP/YL/00qzWT/CYujHOcq9D7ZL3ay0TpjQ7sj3OWjFXZrOIM9SG1Z2Lm5s3rVFr8gEqdMdb2vajkECPxHJZopbPl2WmyRN1ngdaIs7guMQ3XoFiCesbG3covaA9d+86pdt39HpIblmHbUAzQXh9GkDKbl1l5gB0KwNFGYsmolTnsOe4cGYdroyxtD3vLl03iJM65mNPfSsZzkvhMtCZAJ86hrydomcBhAn0yV3XrNkKTUzakwLsnQD5HENM1GOMf/rFgvKQzkStZrzJnwR3U7WX9OIcm05SY1OfU/mn7nQ/XQTQo5LryOktNWCtdkUXgcwRRxe7ukhytI5kk4U7Myf1iYk5sKiqK4xywWjQrnWPNu09CnUKZymzY5ZxkZUj6ooFZ8fuQ72Au1aV2/rR5jpfJ6MDlAqS2ctmxFI9jT1eqt62c934T32KuvXfZ2RWAO/+eGJrjqWygzNWU6kz2v36EDeZclyarHatQYWWQw6fnOY5dsHrjOlJr1Ze69lxvlUgs9WHBwFznvciJ+l4m/NwTUVktM5rP8R7t22TCyHmKypoXnu3biQurGESNfDJWKWPjwBTZDuc9yi/ttDbDQoUyz0LS4DzWS+Vgyk6SAk9JvXbBlBpgZhsj86zYL4u5s5Jdj2ZC3JWglMbSg0nUOzUTDIDMUCXF19fKKBQ0c8MYTLtYpBhnV/Y0hHHoBFiVWYYAeQW/NFKCvnyeiyjLFLJkTBDRTSUzLynB6q6ZCcvGJYGAMyFmtpUUEOhVZLwBB6uRBW9AYNZznQX3ELBB5pOfaQl0SBlEGXN2jrPU2e519WhTCvIarOhkmtk2g6KDo85jZBxkEqiVwuWkdo0BHQsvdB/MIuZG1WlWR0oQTqflypWrAD1oUrI4Q7MV1qeOukBrC2CfWW8NYbJRMIywNG0Y4twqGWCW5SFAkoDGMrqod8nKCzCFULsNAmRCWNrN/G0/YoPR+dn7E3yJEpaKERcYNDMh6B0aZHzWA97brt4GnvU009K51kHKoJHNS5dzD0APcLvHr8Cgs3HTUcqWuwFXNdAJlssSQpdvepGghe6mN6ZwgDjEKV3K5hLqkqqrSuYJVqGAuItSRqeaVpFJgqGyDstNzVEzSI04LpZKy+BeQkvKa99gXVjmpxEQ3hAwlhLulyUtOgEe4m7UzCxpXGV1k1UCFJTJowO0JjuYtep6knHpOjd4PKLuK+N5hIf+zxZBlxqes4BHUeLFm5vRqgKYtizkAWzLnSo6YrLmBPJ0kh5QLusakblx6rS6Ssob7CNbeJfx48BZkvWZLMA7dxZwDrMBmPINjc21USKv/pud09fRtnkAi0N9JO/LNSXTqA2AVENmWZXAagTZHBT9OP3nnjhOEHmNcbVLPaVBOIpqgalPZcnWNs7ApSuTwWrpoqxMFsttdH2nkONYwuimzkqyQV1jBrJqhVk+7xp3E6t3O09DI+/Zv+uQC1ZPk/0sgQYTJDpgwZJjruvtyitTBeqk7A9ZnzYXOdIo89xkQ22AzM7FyRMnowRnHibFHBm5Qbrmek2yMZbUzQlnxmYs7ZEYUf9MjeF69Hv3sWbHYFKo8yrzQ5DYxmB37iyGrVOb+AEBmazVJj775LFu7u8IHTLJ+sLGu3xxsvjgw7E4lLpgBb//IcHxTDbf6KakvaVF/Z+qYEAbXLn8bUJgE5OaGtjvXNckgLCl0epMnjxt4zhLZjK7Ns2BasMs7YnJiWbAjQWbOjFOLc2ZBArQkLVp8zKz3UcIhtX6nYVFKBN/eLiHcTZbqc6ajHHLmaoBcGlCgC3SFsuAUrPPBI02pZGSNO2IMhFqZs8TFN1DjuA+a9w9d4SxYyopE2qPxivqpQm+a4cWYUDfI8AIxgg20/K1egI5nbcOWNcebh9dvh1jL+hsguoBDMWFJdgdQ08XzZ3Hik3KomawrRN378BcZL8wLzU1CI23Ati39BZHmilPhuH4gIBEIDVsbaBsFUBKGI17LoHPvZqX7v/dpPgu6zEWa3xVwCvXY9hDf7cLZqU1+aTG6S5wWzq9An6VTuw+9/8jY3XvNeZn73WgWUSVSzWhks9NYDWJDiUzN5m6e78+LW3waWAvgGCBQs43W1gdZN/N3rlVbCxNAqbOFzc+fqV4dI9y50Owcg7CgOYoChyXhKas9iXWl0XybQS4zQBT90jELZBE7aVJz8HqxuLyyBjOfVckIQaHOvk4dbtgOGHL1VU9efbF4lBTT/EAm2nI8lA/AvusfQl5h8dTVGrJikRUElxqrhtLxbVbekfA5T4i0I2MN3tUNoLVFTIdnEP9Clnt7ldDQwG+/YAWVZwZ7fUPi//0f/5Jcen9V4tTTz5dfPMf/XGxeYAO9wCrnl9VnDWhrRzAaV5YMJWDvbMb/JRjXHZb3Ttfn5icyj9ST7fUR00Ji9Tv9Qod7wye8jOTuSsoY2lq2ahLHykrLWjKwrNkOUWpGH5QaM2avOZxZ5ImNtjhVgAcnWod73XZboAcD6w8YexuXL9ScAwXvVQW9OCsGhi3cE789V99p/jovTeNjoNN4lgKzB2ODsFrJEBIwsE2FxAA8iJBdBUQdzGAjqwMUbPd61wNzc6NSqK9HoBXBqYldMEI9j55/ueef57GNNeCNSQYvkoAs1nRYzwLO/M3fut34v33wa558+ffK+6vzWLjBqKx0G1Yip4tnvXKIBgsy9zRJ+0GhLly9RLjYhDZEpUZtzkTbKSj4295vX6kzVLPnnu6+NwXno8k2HUYdDY0UUf97sztaBJYi5a2OrVq03lW2ujHWTpK6bhMzYsfXwQwnYuKjOj2TeDtvetXDSK5INtPjdZ2SoHHAXjVTNcXsCLi1OknohLDgNbSdIFVg9Hw63jIFN6Q+cmYfu2bv160A26vAkJdpgv8yM2b4dv0ccZtUNJdBRC2TnWMIIP+Syfl764VmXzZDCLXs13jZWgKKpm8awI4sGLLiheriEauj7A+RiAQrHAe0KDEBjYGcpw7kcAPZ9Dpk1EIo90giPPcteiZ2cJauA4LWqavQZ4+sOdQECF4vZ240ya5EKy4MPFuM0jIByR/V5EyMGYxSRCBH+dkxCD4LbwVv0/Ao47zZ5MzXD/M8uN6fMWhwWPFG68BXhFD2T37MEDXa2+8EwwrbY2+uvJbNt+MyiP8zyCf8DuDadeQPrNAjkwjiQ7GIME0ZX8cpXmZlW7XkUgQxNB49eJD2cjIclwlOQSUpwnumiBFyCRy33tOOheWnFuVZ4NL5+fHP36NscgqMZuY6JfbwVw7ptSGR6Dl0Z2QagRCfA91gG8g//Ob//WXAd8mOWfVeeV9GdMpNFg3Afg9o9fWZIYqu9EQILPrIM4U/tPamJhKWbAdEjBUlgmSRQk2FVHIBVk5ZWWAc7hMclltdwPBrNiy0VwmlAXrjV8E7yTBRJxlWSt+ucG/jaEEXtRrv0Ej2OVFezlsFz1IpzmvBsLKRBmfaA8FPI3NlEdrJXnR0twZVREhn0YMZLWhJCK7RAtW3Lw5GkG0vonanwkQY7sE9nhLk4QuWX1LoRLZZM6dZ4ZrULvj3m+HmSfA8Ugqm8G+WUjWxQPY6/rg+luy6mX6SRSRCWlsnhIOkFSQQWgDRH33fapAkC7bT9Kkug6G6GHiKvXJ+bcJEYkMrn8rKmR6mphvoCqvDjurJq3VPMZmY4DuMpiblQGwEU+AUrD4Koy4B1S3mWi2csDYRuB7VvsRLC5ZtMQi2Dr3kNVlITtADLPKeRCJBGyS8b+AhiCGiS2BD/1SO3fb+NHqIoFKtRONQbTbxvpiE85vALGVEmkBZ8d2H3ZVmyHjUPan9kLfw7OsbGATmqq+RyICMU9en4x+14DgcSQTowQ4+5u4j0qwz2uxgkumalS18NwVwKVV7k/sQXmVaWTNHKtDxCjGqKmX6j1JtHHMGWvOOO9zC2C1bHap7qjJD6uEU2rPZa//JIPbh74aBArW8w7+9H58VcGnBkg0m5zF88RG49P021hBXmWTtYHv8VA/5zGoGid+rD3P/RyBT/obpf8Re5X1bGwRDZsqpfTGPwJ52hzJFiawAoQLkgeMYG2f0j3EwMr03Uby5ZWXXyrm7sJY3YGZyDpOiT+TD/nZyRAE2yG+bQ0Shj0pbOqrPRGH0pbb/4dncd3G4t63FYrZLMueI8laFXCTcGGjcfeZMbqzHXibeypwmOw3o0SHeymJQon5uD5L/1vQ1TjWcyPBxmRlek66nktZpgAdwV/Uf3V8vUyvQ3zMvWWywmSmWIP3oI20iVtUT3ieyXLG33XPOObGYTb1dv0+5CzS9kqYcd7EW0xMlfrLnvtidX4F4Mv6NSEosBq6oKxhSYiO4X3AXf0j/QD9wPZ2+4DIApWQmI+In9i/jqvzGA0hBeclD+gzyrwX2zPZwX5zTIPVzd/LJm36Qa4XzzH3qXvXhLwNtcX4MmGeuqWyTcUjnJcgFwbw7H2CwWA7tu3T4pmqtBP3kPKgJOSCnIhsgZq1PEKXVjau98E8WglsgsL51Ed1nB17fVqv3aoICUr6BvrSSY6wGjSrAMrQwPuvYV0GMxgc1PfMMU4ZFmNfMR7xHwmeJm4lgSlRUfWbXz8T75PgYyK3eeNmi524zByI6tstVTZfdhJjQwT5Ien0LmIH19clPTw3ZbjrOg5mFRw4LspBMhPmIlH/yKyDE2hmywDcbLlIsd3ddJjNAIgK+3vBEYMAwUUH0kGOjAATkJTgDHZd4GFIMlqL37mhMvOVTNrQnIgsC3pTaiSEdoIH8K5QfgaXbk4DEDd7RR/Wci0eAqwedIJ4ajyq82IHPEEAr8XxEFh1484jOu2mczwFVo/gBOlYCEZKQ49sC39z/AQdQlMTvbFuuqd3wwqUAu4ilUUncBGdymFCHIShGd3w2KxKDHgQTtIV9Q4ZWzPnG7B6LEEJxpvXbcl8/CyYKH2fLBqZbp0WgWzffwVATADN5gsrfFdnaQvnyeytLE0fIdiuSDBMPMW4NYACNQLDzYCJGgKdETee60MAW6MoiG8nW8EpHf3Q05SCzvUcgb1mcyqDHhm3OseyLg1IBofQy+1HroBxWUJIXbBrldL1AwfI+tMVWrba+NhdGG78DVBPcLYLPdUnzg8DHNKBnsNuEZacHXg1jopl70P2wC58Omcl8CAQJSPJOYuuo2GcD8TcZbmIYLelPGpKAhZhNKTtC9wLxGXX8izn0/Ewm+eXGkdm1QQK3eih/8H+UiezlcOqhbl23VvarVN5C5bf7Ul1dmTFWFrtus5S5SNozuqEWRr+wAZd/O4w7I4u2C5PP3OC+26KvTc/CyMM4OghJVFL6IjOUs5+6dJIrAuNcTNl/Qa/lkwfgX299dAslACs2R6zQAqvq4/XwbpBMxgAV5DdktsVmnltE5Cee+IMn3mOsaLkaHwkOh/vsDYsP29AUL+Ksup5QLyLl+kgXH0I5iA6lzInuLc5fh/7FydR51igtA2mvCB3lIVRki8wqrFS03SZeZWF4poRkLer6V30Q20gYifBZsZRZ9f9twhrSl3bLSQGtgksPARDqJ6zqBkw0ey/DhD58dDGO3VSmQT04lgjN65d54BrjlJXbZBzXlPtIV7D+N1Aa3WEgEbmBE3bOmW+kr2ttpyAueCgvY8msg2xlhZkUuLghraTJUzqpOLgdwEOcrgdYr676XyvUb96bZzSvbuh3yYDdWZ+szhN05cWQMT5hRlAy5kw3NHxEdDZdjdKHBxhjOuxJXNzqxFERECKXdgkwBd0TMapdkFtNYAAnBJF0L0W143ZSw9SEzvqEluu33O0l+ZVDewltc5mA4C3qYU2/i7As80gPKg9Myz1OsjauHlzrNKwbjs6Q5tAWV3VPpg91CFRJ8eSHUDu+ztoY7YVzz9/jvnhwL8zHszbdXRguazQZnWt1wN8Owc6NVM0PtEl1MkxgdDfzzUeJkAhaaSTPs6aZGfA2CAAPnKsaO97tug8+lRR00KHbtbgSgjhL8YBUWNjDdYnq6vYwnl9CLCaEKAOpY84EMPhpptV/JzwaIKPf2cJdrxiF4R8DDhWwNXKGzx+n1RiS8ZjvndZip/gmn/e/V2pkVqe2H4PtPYxgJHvUn6V17FXuiDPw3hlBegtwY8EVVM7rtTXyufsAq57mZTlp3yasZq/T+aJcWJorjGXs1O3irp9JFGWx4r3Xv8erDcYQTC4UapmDdoptfQr1HNCFgYJgFnOzG5YczZiuI1kSAMBn+XVG+hAr8LSmEK64+y5E+xNVz3OJedUU9swzNBni60qGHNos6o1ZtAoE1WS+2ON1fBNElg1Yeq0ab/d6wY0LtzQ28X34ciMUnVLdn2fw6FBj0QO7CW7fjsuAkTuO7sqO8ay7ncw5n0t+4of/cd/VXz47qtFP6Wo3/zdPyoe1nYW65xXAW7YBMFlVsmoOw8lqFrOg99znipBocj3nnn55Lznv0pwtvy5DKfiPWING8OXq9XzKMvBS/DfSqDoIi97iXJgwU6Bfcs009FOOQWbSwpwqkfaaXMotQbxQSYA7dRgH6CB6AZMzCWaMs1Q1TB5E61ZAsguQLUZ2Itbm0tohI/yOdnsUbBpAC1RNdgF/Wyi1NrVHQG3zZKiVAd/ctUAjPtoJDkrGqRvF53WCZScFxOWOvlLlFMKasmsNxD8/T/4g+LlX7wWJduyGppgjlaRmDr3meeDXX/y7BOU2g8U1z5+v5gY+ai4M3YFsFa2oDrkOPKMi5I8yj95TTaiDFkcGxnNw8LG1AuCdJIomsIXsenh0hKyRROT+C+U4HNu9rGmv/Ebfz9Yb4Iqly5dDB9qdW0hSya3ASWVlyIwsIRcBozNu1qw5TIlp5FeOIxfsa62sE1TSNqpiWhJ7inODOVwbt4Yj07KJqnGxiajckiA8Pz5p4JYYOJd7cQp/EQBi8dsLwIGAxgbsRwFUG4i0LtvAwuBWzTv5gHQDb6OAVLdZ31chfUqOGk1metBP1BfWx/L1eSYGyT7+yjXM+nNe6q5K2hscyuZKlb5mJiz0aaasLOsl0biBCUYLEe0IacBVRfVO/3Mj+tLUE6gtYs5tHmXwITAouWi2VwtSzajLwRbxmBUgEW8Q7/d4Nqy/iBM8Hd1Vx0bL/wQ17a9lWfV4gIMHeMS5vncEzSMxaVz3lcAsg+QvKmGIXYaWYDvff/H0aB12Xlh/0eTG1lNrFMbmGlb70xQ1eFYVNgyXpv+n3tP1n1W/snmSnmyM2fOxLmrFJf3dZ/19MUvPsd5rm7/w9AfNw4R3JLlZoWKFW+CoY7FMvvSHg9f+Pxn4uy9DNv/0Y7MIJrHVpKgzptAnVJoVt/pf1tmOkhljg3PlF9qOvKoOAZrUvDYIZIUYyB8FUB8DkbvfiQmdrCdQ4PDwca+OToayQj9DkFE2Z5qIMsoOnGiP7QBnddZmmYJth/CV17HXtgV3qDWngiCllHWyoRF6TEfLLAqK9og2Hs2PjsEiGjSTJ/dSkMrkyRIKDVhyDhFk1ClD2qJdyyNt2zzALGHwILM+mriIYkhR1mTNpubZt9aXm+id4veFjKkXBQypJuJlYzXSga1tsazwBjXvem86lO7xhZhusrqDBk7y2ZlXrMGBH/uCxTjwxpLCS5adm6yXEBWv36TsdAXbyKutGIolqUPWZbRabuatXSXCoA29tAk0jJNRQe28nBjBwx8S9ZrilvoLbuGBgcHI06fYO1NTiCHwl41GaHfVg8gK8HFJJ8kAuM045xJbIzydO4piTiWpUuceMB1mZiwca2JxiliTQFE97msuRnm0zhU/9kzRvaiwH0Ac/hdAiXOr/GSAFw2pFKKUOYeLFCe79gEHiGBhTfZUlbAe8aOhCwHzzMJZCJgCxBa/1b77hiGpiaPTL6IUyRwa7LA/KWv8bwKApmamZXqTUHn6LLOa0OPlesNcpSAC99NltYz/16b5f9qyG9hYzYEnjlS+9A2VqvS808Wr42nBGB8uFarAXweKV3I8yXO7scn0q8QpJZFL0HLagrjA22xFQo2DDb2FVg1plzHb3/IHsKpYViqi95B5gCiyCL+8s2pjWJqnsq8FTAb4kXJEQGsathkuiaXOvEMfy4TuWUCvVJhlIn11CPVD052cZb6Gz9p560akMkngJlalOoAiyUgU8K5q5yMjQpfBlidn5nAppOgYq5NRFud7J4WD0pN4mz8aENFZeScx8QKsN2MY/aVATOxAZzSD0ptBLM3GzD63Exc0hDL5CrPd69FcjhKz7NM3QpAky+62PY3qQPoFmvJOD8rtkvGsmsobCJncjD9+dyohq7IDTim3revNQaUeFSL32dvDMmHxkj17EdjihXOX5+T5eqQcLgusYPwwQKAlOWYj8Dd2B+eP67dALaDDGMFSDZdWlKjlsrAkL2oVDzo42WDdc8Nk5ECvln5ZwLacRf4s/G5SceA1bm/BE+zZ4mYj7IAVkOYlCv9R4FwK/7cE1aApwxVriMBVqtPrEJw/mTeeh+eb1ESr2Xj7ya7/bcubH4uhEoNJPfunhEDSI1UCTlWWct6pgKTxuG+nxIo+p3ROEr/klhR7EvZRn12Byy1a1M317M+q9ht5CwuKW6llEVKQdSwn0pML2OvStWx+tmsOe1LhF/GL9o2bThrJe/BhChgb4x93o++p+C4cxSynL/zG+d3QgidyYvSdEFJ/i+7jimenV1F/SDLShTVdXFKfdbwuUiDAh2bM31y93EwLqX9qtwdrIlEtwXjDIzVENX4ahBjQnBAPCx18tTVMSvj9YQ+VEygJQQI2bI4soO8gYvZfwG//O6kRLlBAKtsmEr39qDy8z8dumAaGgxEJiaNp86yk6fjVz4ch9Bi0P5wW7lYWfSKOHOo2LxKp8x71anxoGml5FewJLIyNJERKBYcdAG5SWSNKbQupVkH166NoQMFgBWZA56zzsLJ5jOALocAlg7gIOgAmpkw4A+ZAl4b3dEsi5Cu7aQn+9Yxjc3LWKwSBBoYuREV5zVLfADmkFo0DEU4nveYU8u7fE/BTTe1rxdE1SGfI7CVuVlVZem/QLeAl+vhYJZt8xmySQUdtBUCWQaKgqtxINs13axWsJi5X0ZT3dw5AD8Xo19hMBTn5npqatXEqmhNMZGWuiWQoSPHfKmxBghmJtd1EPIPnDOtNLhQK8iNOD4+DXuSrDp/a0Fj8syZozQpGuY5jSFMfYmuoJOwJQ8CyNq065BNc9iooannYcTcK5GgkXFtyEJyY1pCpCNrqb5Om06CLFbL/Ww2YSmB12I2RLZoNLmqUOnVQTJr5UZVI2cI6QEbT3nQLwD0Km0gm9j1NI2ermXls4yRup+c6LCkMCxomclw1rm0IYXZz2rmcwtZg/V7HEaAhD3dLcV5HH/ZnhsAwZO35xjDahzZ85RRH4+DdhzGwZXLV3F8b4RTkqVQZmpTV7gTvdDWFsozGGfLkXaqKLvBUXX9q5HfTxoAACAASURBVI07Dzi7jPbYfbQsp8mSSuU/fuJo8exzx5nNDT5zHOeKhh4EJXaydJx1Eu7itN2DIdwoKMjeU2x/AWaa867zsgVwKrDvHNtE6VCdxnIxAg0BRfWc7c6tQZyj+6nZ+GTQbtBRmXJGS9kqeljuSbeMyQMZpLKGDbivXR0LFpSHrlnWYJEjDaBOcHtnfbBKdWgt0Xn0iKwvSRJfV1/XzHruxD4UjN0t9jFBVqXDo+wsy+6efKYP0FiRf8ruR2cYB+aPIKgO3VvXggFdZvUtC8rGVWsr29zrEcoh0SsloJm8g3YkWbheAu9ZGnq5hh0XwXsBHLvLmvwR7G4gCbEAmGpA00xZlwedjlgnAdw773/EewBIAk7L1vKQ8r6bGmqKk8f7cPpWYq8oSeD4WGZi8DXDmlvFaZS5oVRLLWu8zbJfxlanWRuuKLyN3yyvM1gZpuzVe/zo4wtxPlge6RoduzUd5f86FQLnHow6xgdIgtjc5Pz5o8WLL3yOSojbaAW+iU0RdD8eGrPX0VUyoGsiQJGJr9bPGkGL2kcGdibR7ER7bIDSQuyF8+7+bGwdgEVAEmJ/d1HXcrY4jIbqvsO9ZPVJWGg/AW9knEXjAeVgeA/ZjJmIyzPMPRogVJxbOX4lGLkXwNoLSJa/D9irAkbufe6nXxc2rXR1+dAyA/5pZmgc+SXqGteXmf7y8beZoruftMs+TabC7vWmM1AyFfd+RgneZUKxBF/La0igVwMpQ6SiTho2XbuSjnsCf7JGPHQt09snYwobNX79owI+RfGQZk4T19+lydE8ZGDW+OYKYJKyJg1xNphAaYFp10CwJwv7zBPnoyzwMgBMByXMBjgr9wwuKQ8fOBvBu1Im+2DgT8BEqm+mxLqhr5hdxhms70BKgCAXG8QpF8CqRjYxylLHNsFVf7njuazervNuhYgangRAdeyT+5SEqy26heM1SBm5gY57X/DPM6IWJ095mAM4fDKdTCJW8dze5v3Fy9/9TvH+268C9A8Xv/67f1xsH7JpGoyYcKjVYKvghZXyQ8c/td5KELxcVHkW7gX29wL9e9fZp4HVkD2Ih9NoNU0GnSafowMtjqI+i36YfprBS8kIjMZQDl4EuxUWSLCcPY/UlaYkUs1Imbv4aTJwbMYi47CJc215kUQeZ43rZp7xMvCch3E5JgMSSYgttUXxS2T2qTmoXuoSdtQytSMkftvRIV2cnSboMmlnBUn6qCbYBQY8W51Tk2uuu3kAmX6AP/0qWVeCMtNTViEMxft/dPFK3I+MwF/5r34NVmx/MQUgdvb80yENc+WjywECV6FDPnHjciTpTqG7aKn9pY+xrTAG5+fQkwRIbbf5JXNtt+Z6QLpaJIAY3WCm1AJwPERiYAFJpatXR0hAPk3Z/hJ281Dx97781Qh0BEIvffRRcfHiBV63BeiqZj5sDNbXrQpD9NyTT4XfOcsYGHwqNTU8MIjO7C0kZ27SqK87gp9jx2ALAjioIylT5uSpMyS8aBBKMvQwifjLl64AqnC9gifMvQw8z2rPcJsF9cGOPDo4VLz0wx+FP13PuWuJs5UD0XSTa7rNfrML/MmTp6Px4WW0Y7fWl0JyyvWknXcyIuirrF8XrexFAZ4ptTPx490fRykxf/6FLwYT5irX9uovXoUlQrKb4K8O/6YDdrMgvmeIYO88544BlcxLQTWJBoJUvd19ETyGFqMBVbCQDLLShmXD0QToorEQrDt9TgM2fbUafLYBwNoRzh2rsRwvGbhK0VjOHnIEgAcC5sreSHgQlL4DQWBqEhCfJFADj5ujE1RarAZYZvKup+8oY2dlj2B7Y/HBB+juMuc2RgttYEE01qhnsD/PAlq79/TDBXHv3p2O0ltZYN6bfo/73dJEpQ6icQtJeBtaGs8IPBtgG9PJgJOxKStXv9Ixs+rHoHYJtrFJaM9SkyX6r8Zyjo/Ah/6gc/v8F5/Fvx2nPBxN5S5YrO1KW3WQtGhACoOkP3tlyc7wzE9f30BUfUjICNYwe9rKMGM240Mb7TpmS1SgGWcJVGh7Yg7xW6qJe4yrHkRvgW2SyjR1kxVPzDOOzq0VPoKUm/gfK2oAB7MdFhc+vEvOikrXnGxxma+y15r4WzMJjzkkkmoP0eiVeZxgziQrmCiS+DEzN8P9JvB57PhQrN8rV0bCd6tGQiskupSBYtzVjheMdC0KCjvm3lt/n435dkhojBH7rQVRwSpGpULUDZVFppZnMCkFF2ROsuaNYbthhDtnArQm8iQl6x8Kru4HWK3H5+nqaouY2YbJC8Rz2sV2gC27xD9Cp3sVpvBB9OPXID5s8O/hE0/QMO0JfCglz1Kr0FhDiQGbChlP1nKmuu+bOWsFVrW3+olWUkbTJ8Yqy9n3RfM/AeiRqxdZ87eC7SmoJgixyfoWbLNHhiXekySQJEN4JnquCs4m29R7zwbRfsl81I5H4ybBDIN0vgv2a7dTtAag1apLY3WbVvI9E82SrWwgA7MbmbjolO49MheC1wI8xpcCPD43Gr7ZxM2Sf7vB49+LPdRVGkxVHIJgGmsvfF2QaKJcOPtqRJysFiQTKKP2PvYHbz4qLMQgBklCWUJtssyEgGvV89Nrm7lLk8XQ8iXWYkxasSMHsafe82Hmtxn/W9saDXc4N0Ojl9u8J4mN+TPhKDFDn7dakkdocoIL4M+jpVSs8Pm37m4WY3dJ3MySGJYtbywrQBpJWJmzwlyJIQhs6PPurYip4K4xN+H/6SkEEJYJKdmPfqbfTWAquaMEWwCCrGv3jwmGJuyO72tFx8s/f6m4dvkjzn3iRPaAuIusP8G6aATKe0cjcsZNAFU5GkFQ7ZL+h+BYkPaMG9gvxor38S1cH+IVEjhMMGgzJeWVrFPtgA8B4WSkCn5b+p7NorN5ejbeKv0p5zuY57xv2e8gxsKL5H5iPcmgDBtQkaTgzJFwZSVPsEM5mySnSEA0FrOyKUg52vMAgNVXVQpyI97Ts7VB2RweTng2YVdWMJse+tkC89rTkMOJyulkWPqIZniyhSvSjCWrNvscmYxQX/tI3L970xjQPS7rPPoGMT7ec5DfZGhybw5ImdgvySTifymh4LpJ3XPXiK+T1ev1+TlRt81nm+zVl/S6XDPRm6nCCI4GwGaJ4rnMSWCNKUElbifWYmxtv6Q5JOkk/LVTPeHnOSaeaVlBBTmQ54kBOIeC2rFmvTrH0jiPfeN5H+tB8JeHcy7W4XMSKE2SW7DTK43qUvYzq+WDfFDRbC31dgWeJSM5JwHc8xzvW7sXVQm/+uWhHUtr/bDsupmhUeoPZEdwgc/QE5OtwACEJmup4+OWDTp0DnjoGUT5Dc4KG8lHCFlXGKtORAKvUnV3B9tBduIDUQfksrRZAxmNripZLpFqs8YrLGTZAzIa3FAaPw2FjqAPAT6zSQG8RoYhwTkPaIHXyA54f5UMQanN6CC7UH2UWhAyzcJQi0QyNmVHuuzunmNV0uVl/7XDLrOEJ5o4Bc04NWfsFrgEUODC2QcQkuw8u1uqWSujNMWX1eEQDOzthcFIl/EGGD1RBcX4rSCmLm08nkcWNUrTDQZZYB72NrIR9DSTZUmlmpwehr6/pS6CJ404LvUwGw8A2MqGcBxDV42HGWizgpY3eZ2W5Fq+a4ZcfVTBQZv8zFLuEI6NUgF2QsNIaqhcjDkiefAZCLjhsjN6rgGlBRR0ls1jxkj2aTfaYC7GfVzTnTuCVgCYETyZBaMbNPppZl6cB0vm1MbSEYryIAydQIwsBo3sOiymCTRHJ8YnAWIsv6EsnXk5cao/nU/AwjGAUK/f9S4gVC0bVKmFSrMu14YguCxIjY0byElUd9TrlhjgvfvLFGMWSM2MnU65Y36PMZctYDOoTeb6AUwBywJcNx6qn33uCQBMSnYALJdwqLbQ0WlEskC5gxUa8Vy6MFm8/94tHCYzaWxe1lM1WT8ZfxJ29jEPMqTrYTbXoPu1/ZCsu4B5hTV+pJ414XrYb3mJjTsEoBkzDO0ADoBAu6zmkZGbcdDZbV6wepMgore7qTh3ZghAeghnsAC0vMo6XYyugP2UIq7BKpy4Pc/v73KYoUEKK9Fx6u1rhVUziMM/E2ygOZik+wWwQt6JPafWEWN0hLIj9ccEjCcmZ+n+rHYb66HS6Vf9nsOHdcxpMLa5yPPRysVp0444R+5n2Tc2Wmuga/Hi0kbx/kfXomTLdeg+11lpp3OtCYw6QJf+AQKCLiUZDtIxea64OSIQTqDPNHYCqD772WFK8Ouic7OlRSYFDI5k53tgz81yn4t2gdQBtLkepT8E/Bp7D8E6rvdrX3uaYKCPoHaEhk4jBEWU7Id2jowEE0EEZwrsa/S1oTws0fj888cJIAVj0Plhjx9Au7SlDTYmh+2bb34Ua1HGRHSbZb1pg11vfT0EWwBMCwT0stBlicvMMrC+dOUiOqO9MI0eAEjdiSxfPQF/4xGdOMtQskSlH2aq8hsC6JZbOU+uMe27pZLBNMFe9KCP6Jz6b7W5RtlDU9N0ICZQlkV+naYjdwC1tEY9PX1Rgnrx4tXYmybILNXQVjTTfKoXLWMPIAMQr6MVmQOBGMwVz20s5khQTMF6kI2uY1iPzeqmeZZrQsfCM0Uzs4n93F85DAdpGFPNOXaf0s2VTbL2a5wdbSeKqsP9RXPvE0VNM4y3HZxmqxrUJtPJ5Lp2WAAe7ErduBaCuZTq2+H4PAIUSa3VEuAKv7Py77KMuvxdfg+MtvL1CTaoryqBssrzgndYAqXxY756F0Z7/EYBiZVg2d8Fpu29kvK9StZjftTu1T2+NhySsvwrAd7yOclILF+XZWUqN+LgAzYaFESDRxybR5w3oWzOeSd4luCF4CSM8eXZYm1mrJi9dbHYWBgvHm3OkQyahWmDMw3bfpbO7v1H3cuAUJ7d2Ivo3A4wNUW1gmDWEYD4aYKTJcD/A+ztunqAiIOtADPnoiPyYTLcJsPu4tBucj+9/Segv1CJUt9ZLLDOW2nOuB/G+Tr2zYAjbHcFJ47S+oozaZOf/XYZ5ULco7Ixd0gWVuOIPsJGTxI4PyJpbEm2o7ZM6Zo+iUymSDySFLmH82xyROkek5g9zQeLV77/F8X7bwGsdvUX3wBYfVTfTQqKgD0St2T2+cEmbAlo5yNZqp9cWzkdn2RM/53AKjcY8xmBfCVZEOBxrm3vOUqyeJ7Bt+W1Pt9gUCaI75sSPQli5pilH5RtOyqhbwSIvC9OLEPDqU2DEtiGv/jx92CO08ARu9RGw0YZpp6tzQQhEfQQ/P3ge39T3L2mDADsQtkQOvBU81hep7xJHw2NbjPmyp+YrPYMtyroNqwrb82SY5nNJlUMuptgEQroeM+nz5zGn0CHGfts4G+H4WfoTP7+hx/GmtGP6iA4fPGrXy9OAah+98cvF52AQ87t3/z5fyzuAz4dgPF/H3mcbkCpP/jHf4g243vFj3743eKJJ04jJ3CB91YeyYalnLX4df779NlhrsekEt3dAXNmaSyp/2QiOrSjOVes4Hjquc8p7RkgmlU0dzh7PIP3kSxthBF9/snTNAEbi7+dPHkybJ8+p99l0DaoD4cPLWPxM595koBzPaqUlC24NjIawNCTT53nPObzYefrc/rcr3zpK8W3//23wy6fOn02gkiDLRtWfe3rv4aURlPxF3/256GZKXtrHD3b+8gDqR3e5B7lM5WuOkBy/Tjg6h0StVMTlKmzrZIpmnbDNWQ1gwk5gRpZrvqX88rFcNYILHmWPPvZzwZDZYxGS54jVkjo/7WRCG+giiY79SajW39V3Xvn13VqFZCAo7ILxhOuH2V3UtczpSoykEp5suhTELJl+EI2tdLOk7AOxnowH2WbVzNOU4CifbHuNrFR2kcB2OYWGuNpj/RJuDfHbmaaCpfrt3lvWUMwo4hhrPoYGB4O/3QRG9GqXARn3quvwlrnfHQb22Q2mlBhf1LjNjXPg+FL3BUNMaL5WgagasAGs4j319eOklb2k8kd97FNe0y6el0GlGG7+KRgHMF+VgdYQoDAqk3/BJbbKzqlJlME0uxurea9DXZOnzoefvmdO7cDzB6gcZe2yvdz7XhGO5cCHoLQ/f2DAAXNodMZmpyuVZ0/QTCblOCv95AgcQ+MjIzgLwA28WVyZBXAtwcJpKNUocwBJkvIEBz2TOhos8npRAIkxn+wvxNQSH19ffAmgMF6/MroEk7SWIDUChpLRdX7X1lWW57ydnwnz4glGLgG5TLxr7HmlHTrYn2nFFsNAPto+FXV7Bub2Eavj2iKrHYjFVSwVheJ5wQN/eqzWRv78S4SUndIvqkNrJ8SjdNYq16rYJk+n/ZUHW6BRn2iY8eOB9tuSdkESCrqjda4RrEDBb0hrDIUyN+nLidx5ByfK/jdCdhaC7mgFn9xexv2HL7PEvHaMiBr3ZEOEv3PQmJoiXWyAMj1gERDM8zyqakJ9uRKEGAELQ5THdLWQYzV2BpzLxhrrCMg5zq/A3P1adjyzvs4upmzvF6gwZg4yumZZ2Mk4x9LYn3E0cD9Ok8mOPTtPcrqAJcEmdyfAj8ScHZkaDO3+u4m5QTpPJOUpjMkk2Fswk1wNZq6CcBUyFoBGXp+V86j6OsSDNUstU5bJDAo2GrAnslSWauyigVSAzeLnZIVLNmnxcrETKonoYprVtrE+5VkRUxrMmETGyPhwb4UbewlbblSAbLnnHiBvACK9QkIy6NilLkd7O+Jc3KF6jiB1GYl6FgrJijrsFder3vRpqwrVusCBkeZtnJ1SrYQtwqWP2S9+N+6FQhryOItUFG2gM0Mn0zGqmYt8RGJWcZGARoquxa+XunXeq86ChVQtQKsBhQrWM39ykZ1zlNntSUa50Vzc/4u3iPgKAioxqpjplb3f3n9leKD997CJ0zAWDDLyoOQl2CcBd70c6KPjcQL3t9qZm228Z5rLkG3CBejis2khkkGsQXXSMmwdW34s4xMgdkA9Xg4N5Ke/FsJGBovlVqkQSWsgMyuAu81SunFn2yiqI3lvDOBJ7PSNexzynWSVU+OaTb4lBxkPFtVkWy0CjOkM7kJzwcfrn3v20pMAX73mferfVM2Q+DQazbJIyBoXxsZ//ppApTGgiXgK3tSMNtr9bpcb54b0VQvknfqHCu7QSUFyRMbWku8Mr4TWA3/T1lC3jOSIfzbc1wGpt+dd8/a1YpeaoC6AV6mX/iQSjMlDATbbS6vrIN73jHzPiPZGmX9ySbP3kKJn7iH9MP0oT1/HEPtolXYngvigBKq2tFm914ErG2evkBMLsEnqstibevS5nuK61j9HGNUKfU3iR7avfw+qlR4uMZSZkIsKtdKCaJ6bgkYJ2E0Wbc+xJzEQ/3uXHsbns1p8Cq2wuTMf/OHnyV2TX3UoGeH0UpEWVaXCy4YoPrnj2Ou1OqKrvG8VuOoUfQ9YryCCVIpnRRVd5IqG8fNE+xG3lhBW1lSsdg4uFKgnIddvwgyLEcx09TAgamOlkGcEzED800Gl4vVTJGATXQPFGHWVVI82OdWSmoECSM+CVATEDnEg/N+A6wQcWbDltfmLKUgsl04s6yg7DiWLKAciJBICF0GQSvp+mY96WaOQ6g2rU6BY2HAouOiM2rWuLcHbT+ygg7WLcplzEorXq+h0zG0E7aNoNQ+bAOIEIxwItwUshgFWlaCMahOIZsKR6qd5g4uSkHLSUAnSyiTpm5Ha5+nNqrlag2h0yhI8RAwQ13bEgB1wSSIbDZG5q8njpqoGjip9osYyyWAVdm46h0JvjPnOn4efIpYi8TxlUBxbirnROBG9q5zGNlbmb9k9DSa9wBD7ZjnOm1qFexk4WIgzK4rSi+42oAjouFexSGITBfj1AvYYpwnSOrm1/E2izmOzuQMoN42Tklq+rLpac6jMyror2xD0O05jmXOqqsbZwzXGRocFcB2DdbRMqWBOqXRTI1rNSujEdW5lymgYdc5scO9nXZtgGVgMEMQpwFYhO27vgGFvaLtdygYlE3FZ54+yfpG3wsAtL0V6jvaXZGp5kuN1du3lmDz4ORQSi6rc43DZIvOiiYKApznUcMYNAG+26m1s4MAUz1RDm51RDVssioX521qICWeDC4+rlmd/TgdzWjPtvBwbHT4bYo1RyOmGdai5T2nKdU6NgQ7jF7Jd6ZGY266AMAty7YB0T2aWm0+5IJpFHQdRsxdnOz9B3cI8E6G5MQyTAWbcgjCBMudoOMRYLAlue6pwdDhagQgnSdYvRigqGVRAhQdsDcMUPfvX2WMdGZtNpIOUOilscZdh2rQyJi0G/wcLNq5eUqnmIteGBVPEZSePwcwDOv7wSMcvSoMPetkcnypuHJxllJKsoGUfxss9aBh+vkvnoD9VoczTlkb7AabjZkJu3HzTgRdgqobAMqRXcW5vk/JsYeVNt313MyaOnmiG53QJl5DoDm1oMsXzzeDrd2wJFURbR08bUoVc2Em+sQpOmx2cGhG2SelezjGNhuzu6//nmI/Z2lOgqquczV5TxzrDObLKE2clEoRmHC/u0cs3VxeNVGTJt9ARUZ0ZM1JTJgEcg8OwHpapxmCHZJDhDxYuDo6glVo9AGIWErSy8H23rvvsh65B679+ggleoz1888/y5roQB/2Y2QIkHrgdzpHslN0DsYmbgdbzLKruzTUcw5lW7lPZaBaEtVBGbiNw67dgB3PflNrzbq3eZx7WSwHuc6jAMAGPZYYhV4SNmCTOXiA5MIaZ4gB23Nf+ExAondhno3P0viDpMJmNSVLA+eRBTilFWTfGGjh0nIghH2ypMU6rEpSUCaTeppVamp6XCoRsAdYfQx8VgDHOFY+hX59mk2Yu/qTX3kefQpE/TSKFqdMPm/v8x9/XuXQ/1voW+WjSkyu4jo/voBPX2/IV1VA28yElw72LhAcl8FzQn6f5wBRRIJAW7RdceL92eBxv2iR5z1r7RDJss2lqWJ1aoQtOFuMX3sPzUo0+Wha1gIDaRNGuOwpE0QB6OFgOvcGsH6i5XSeE212K4cZMw7b6AhMl2oAq4fMZf/wE8X+Q83FPMmVGcCqZhqPCLLafESN1k0SKdNoBLf1DHLFnDfYIKstMsDQjlYYnALsOn7sMVkhajMF4ApSuA2LfRX9VvVBFwF3a7WzEQRR8UGgGw61jAQYq9ojQeZDAMEGy/oBTdiYt372/eLDt17mHGpFCuAPi4PNw8WqGqsGb0qvBGVa253a3XvB0lwWzkklHx/zU4Hewx/JRHVoS2eEkOAs1xusMF4dSeBIKJQs3WT26PPoyJsc0iFNhmqyMUoGx+56ScZLXA9BuYGYY2S8ajLC9QBBHiYygeDKTPHyj/4zTM2Z4mhfT/iHdqbuxPc5RwOZw3YOxif62Y9+UCxNyh4FKJGVwhkQqQ18ws9/8e9x5vQWP/3xD4rlBbTBSAB1AKzKNrgN2Od1dHZ2R7JTHWibrXz1q79S/OAHP4gx1C+aRf/R6zcIE1CWMTcBEKhmaxfX4s4aOnaieP7Frxb/+W9+WKzwuYcIWg0SemGEXXj/3eIOwO63vvXbxTd+/WvFv/if/ycSnm9H08hVko1OlzY9G52poymjrxUbzpoGQBoeOk4J91VAJQEZ1iI6p/pPDwBBTpw6HWDXLZpaeVZqu9Xp66ek1PV16uSJ4jLs2CWA1R6AGzu/W3L41JNnqby4Go1TrY4ZpTrHvdY32FmsoHNdhw8qiHmTZoWyzyxH3JLVhm57OwDKr379G8U//5M/iWCnC6mAJoDumwCuBtt//E/+aTSt+g/f/g/MVV9RD/C5xNjfAci2IsaO4F/76ldoZPRx8dbbbwfglokIy6vVX1Q3zsQfwAP7w3NOUEXdPBk9BlsGMJFU1I8zcU0CsZ3ScbeAjYFWKN/Wx7N3SEtTdqKWFR76aZwvfqb6axIuDGr1rS0VthJM/8yzRsBLUoYdxvUZBFvdMn5uAqsk5gAyBcUFv/Tfrl65GaDfkfrmIHfIDAzAk8SK5BO7cMvK9bwXzOzo6Izu3TZNvTkyEbIPSvjoD9oMqBP5ijkYr0swps898UToVlr2/sXnvxAg2l/+5V9Ec9VsrJFab+qmChAv8LpSksXzVIDK8TNuUaJD+QNLrL13g0ZjOHs3yIhqgpGsBrIAld/L5zkOyl8ZviSmQnltjJF6g3UBWPhH7Zb7uod7Cyklgnn9jePDaM5jRUdhSUs6UEZD8FqgTKZeaAwCYqqFp82xrNokSCcyZoJ1dpyXJfsUWq/qBo7CfA7ZBktG8TmtwjKpvsZaEcQvq9hMxMQcS3xhfxrwu74OQcwI31x2I0dOE00OBVUkDQgIa7+OUho/MT5DpQHalyTZDwks42so7aDMWQ/J5+tIGTRBiDFBbHMSGyurwWrVQQNAsQQP2ZxRuo8v2tPXH/GoDazmKPlNzUaT3iTciaeUkhIUVtpG3ynYhoyxsazjkmvQdW+5PqBv6PPZuMznWGnF/hWYxTeyoV8972UTWGMXy5mn+Mx77JFGQH4TS4K/G1SC7VAJ1IA2LB4pyaPLxZe/9g0S9MRIWNQZNOYnkFtpaoDYwNjcQxLJWFtfUkJONU2Ej+KT+/0WCfSbN2/FuXYGlr7gpeeJMgJ370xg3wW21QB27wsAZ2Mfv5RtsyGr8ZWxtvM8B6gbDYq5Z1nC7ewb7ZPvJ4lBKQD1XF1zrlmZ1sbb69yjoIUMwOhaHokzEnQVxqOLWPDacbPZoH61VSQCOErsiHfkUcX6Zo83cOaoLasPbJLPcdB/zlJh91jqb4aMSQWYEuQ5wGc4V0EoExfg/Zw/78m4MBpvCwgHo08swZGAbRlMvFyfgnxxTnKGHSFm74GJL9A4M03SAnvk9ckitkT5MDYJlyF8qDVJZtEMyV4gNOqUMWqzHxJ1gtM7JOIONcLYBIiaokJndGqzWFwjwbDD2e5ZHXhfAqnGD2XFq98ln+1lrAZioy0Khmv6hFH2C1d5YwAAIABJREFUzTow1je2Ny4XczC5ZANEv+tnOG9xbawJWZiet8YUH37wXvHG66+yhvHjWSeecXc5k13z4j2ptYmfZ+MlAfCo1u2O+chEimeBIFcmxMQyBLId69Q0zko4bac20bNCUFG8yS9lAsRpBGi1b9rK7CGUZeHZOyfJgnHPjEuu5UwKmKwyGVWW/duE2/VRkhWiGSFnjl9eh5+nPRTqT7azDRWJawSTQ1pEf8nq5wRu9cHKJkliJe6XrEJYCeDQxFw0WMN/UPfVpaXfWXay93Odjw5srDbIdauRiWRisFGxx9y7LF3tpiX5Vhko49Ddi/8TrFfWsIlI7td4VWA1sS3lEK1+ACwnLneNC1IHSbKSfCjPKMdT6Rj3tViN86xPo3xI2G4TAzaiYmySyc5nhJ+ahEjtt/8OsiWv1a4Zi5oUMxa3itVExQy2z2TeIuejJMzHe7xCmhSz9Py1UioqRAV/laHDloiHKbcRzeMqTbi0uyZmlT9ogQDgmvJ8t8rJSu/0fdNvdszdByF3WpFaiM9jDgVgTWZGFZUx5T/63dM70WwKYxgovYhylAX779Qz2QBEWuJgtDlJCLoy+FHeGXR5M5I0GyL4lR7rovUA8HduDCfZC/XgD1BSvdUo4bZES3ReNN/MjvqdgqnoRtiUR6p2SAzYGc9FK+BkSSki0zCVfGxgdLwOs0cyUUOvlM9wYjREZgDKDsDB9qmg2S7sOgxdZM9EntVkxDhuUqqWg5NAaSlqGyZGpg7XE410KlkdDYHemvfkwDugjmU9Dq/lQi40HROBVRsmWarkZ7pIu2ED6CRNkeHUyRJYFRgR7GgDBBQwqyFKEVw9SqbYjIbIvTqtM5S8+Fgg6yogZamwDo2HiU60rEQ3ro58NNXQuMMcquIA0vCp+ym4odGSKdZKKdsRQGCzZC4yx6IdAXcNimD0BmMti3JinLInnMdFQCwZdBoJnebQomHsU/NEwFKGZh5OGjOz6DahstzKDum5iAk40aIwQzNvcyAdRByRQ7DqAqBXeY9AQP1T57/UhHFdmTlxHZ49OxhlSZYDKdyvtoklgLJsvWZLSgcHe0OoWQd6CkfIjM8QWq0CMQJko2S179BVVbaGBs4MtyCt2l4PMbpqtkzCqlwCrLkP28n3yYSDTcdkN6vN5Zw3AOh1peA/r9Ox1wlyfiRYqLe1aXYHVkk1WpzNTeihUnLf3lpTdPBobWFdMC+1yjjgyB3cj04NPYCmJ5eCPTEhWI6mrGmJENPWeWHdHu3vKk6dGoJBcyJAxCWaKU0CPihPcAHWq13gZRnJfPUa5JQHawjwf2CgG5ZBD/PQEEZXXbarl6/hGC6RQa0JwLdZxjQdYF3HluSZCaoB1FBH8ADZ8gM4YouAsmuK9ANCdAIsdjEGshFLkXI1v5ZgegquCppIMO8jaGttbsNA3it+9tO3OHzMbpFBV9uIvfmQDOeJY659Sz0Os97XItjwoFOfWFabSRbLLXzIDpqndF6mnImNk8f7o1x+m1Ljeu7h+ImB0Py8cOFm8dYbV3CAgWptbGNGkHXZP9QK+wa2BUDgFE74ATTTBHkNILQPrle1XAWC1eBqx2F1nt1bap1Fl0FsFUs49F9sLuBBL+BhUGliQRBJr0ub1o3+XifvIai0uj4DY4BGdiabuI9FSum0bUpOmKbVLgt+C9Dej4YLahHblZCBNJPGYMhq9rP27TfA9PCEoQHYK0itHqygtokey47344yp2aVTasZPO2CZUR/6YgLvBnD17M1lnIF5gqwuDu0uAmobjGgTxgBIJtEs0xFTJuDsuTMR8L5Dt2sziTWwXaLTL+fAgt2oOUj7B7viM9THldmmEL8lf1sc+LIGOkg4TU7dKz68MAMLtqVopZxvnxlF9pdNwnT4zIoHU4L5sMFJY2MLc3GQz1RyYQMgwDJxWI7IaNwlmbD2EBZF6/Hi2Re+WTS2D5PcIMsMSJoJwUzCRaSjxTKp5W+CsapHnt3eI3MTAeMuO7VkFMbreE5Zxp+OWeUNK3/bC2LuLcfPT4134BI8vLP0PnGx8jCvPKMCrJW4617Q7Ze/5+67/7KfPsla9ZqTXVpBb8PB0YnJcrASnt29UoHVAE+DsYqDxDpltQbIYbAgu/MA9t5HDWywfQ+XilsX3yhmxi8VC1M3ik1Ap4PYFO2OjVV0YtoIEg+FrrI6zwYrNr7BSeGyhmAjW7Ehy8QSzx01jLWpSHW0dQ0XNUfaQhqgGoZjY3N7AGM28VnkzHqEBMSpc89EadzmIxwgSrO5Qm5GHd3IAsc9PmYCm4nQ2eA+DuCH2K19G5u9iV09QEC2TKmu1QjaMJ2wTaWNZF/KspQlw1ionX5PJ57nd6AXvY81fgUZgPff+mk0zfu1b/1ecbjtFB2csbtW2SBhEAFgBewt19XeudsF9CPM/VvTapDsOt1dm9wTe73U53X9Zum8DRIob2VuBQ886wVirLQon7OX4bz3gyqFhLxnygFsy+Llv/3BAiLZtjzPfHP2w27cR+fwd159qbh58WMSL13hRxogn6V5Vy+M0MsXPqCZ0gRzDRBiQxVZ+CRQewcoxeVa10mW/NN/9t8WP33ppeLN117GzAHgkDRswK4qBxBasPzvDODkHbR3lZA6hRbl7//h7xf/y5/88/AxBSG1RwkMMdYELTuMwTKsxxrW3ulz52AJWcXTVPzmb/+D4gc//knxk5++UrQCnJx95jkYr2eKWTrP/+L73yeB9DnO2o7iz/79/86SsbPxQtivsnmrMkdex9lzp4pnnjsPY/Qyflxz6GrOkFAaozxWFobB7fWLY5xtZ4ppbKvn5qmzZxJ0Q0rB5i6eQZvMiz0ONmDLNuLfvPjCC8UvXv451Ra3Aqjqd08w9hucPUpcNTQBXi7NFGdODNPU6i5VAV3FBAnmo/1DjG0VFQyjBS4RZ9zZSAi/8dpr0TjqgesUgoL+1xHs6T/4h7+Hra0q3v3wAvsHTVnOAtmzk7dGaJyyGLqYgzSrvHL5Usi52Dzr7bffQX7oBKAp8wj4JOgYjB7G2nkXvAtWEsGrvrDAnuOiHZe5WiMDCF9sGOae46j/fuHCRYB39hzJZIOgSGJwNur3SUpwLUq8sIJFn9X9Y9JZM2ZywKohfXz9bgEBg079+qigqvRGsFTQc10pJv0+zyZ9asOWKDElBtFfFjCWWiwIquyDS09/PRhTBIsygKplNRKfRGUSftYYFVM16H4ODA2R9FkqnqF51xOAq2+99RagCpJVSFF993vfrTS7gJWJfvky1VjDPN/Ktps3R2Of65fLrk3pBM8iK/EMPA9XfHXHBBDFyNQNoTY03429JLzocxv0OheCcdqYaFRG4BqVeby3fpqxnqXZAoHjAP0rVNIJyMlA8/XadsFKZckEkkzEWOopOB1MKc57K+hcvzKZAzATMMUeHD8+GMmocda1AKvN2Y6dPFa8/c772COCZXx2503/+2gf4Cb+krGT81Mm/l1HStGt4I8145cNwwbetILgzq0Aw++zuJUpc98bg04DYAtSDiLvoG7yKrrGG1RtOT/AN1wHvjkgeD/jPQq5xWO+lTnQx/A9ZF3u55cCqwL5VhneB8RRzsp9or3XXgrup67odJTZq3znmeXa8ZwIiT2ZU+EbxPTFl7GHSTQlNewbIhNVu+K5apKKJcrao5TcJiuRLn6UgBU2YQZ/x2S71yPQGOQCyBu1JIuOnzyP/3gfWaYr2IjjxZMw9NsBv2amJ2l49x5ju5DNVj2/o7FpVnfiXbEW26Lx2DxzdANg1ST5k089Ff6rCY8AlIxtkEAR7PFmHuHLRRk4e00/SHsrhiCwGkx4xkCAogQisvxcMCh1XH2P8rzJ0mUAcdaycaEVHzFkPF9WtAmYTioTp2A6ez3Kzth8yMpLgUiBbSsfBNe3OaPCk/MD+RxtWIs6laxDAc55GhpWcfOCgV67a9yv1I+ETsKZYZVXyg4q5QDGUAFqQk/xMbgl2Qvmra/X/+ez3BsCa1HNE2xGSUeugwShTRQfstk147+JbTliEyUeNog9KOki/CeFqmQ9AnQZb3LNa9g0K9bsy8BSCSkM9f/31/FZrKO7VA5evQVjeBNN7G0wmqCrxk3FtSWwWtFOtcLIuYh1mf5ECayWMgCxKtRdl0UYYJ3SjPak0V618+iIBlYCq8bsSqspBaDNUkPdapGLFz4qfv6zl8ByklVsrGEyRSxEmxUxi4Ag9iJZrLB3wQhCAlKAyuQ337PvTzYit1Gf1yYrtTxnXKMBVMrAdA+a6JBRXalO1nZ6Lgnyuce1mc597E2uP9iSfCmDGLqjkVxXPkNyjPrQlLnz8wSaxe5r/TExssA8sIteiwnDRs4Ny/qVB1BSTaxCbEEsIP0zq7r8HPa2iUGBPz7Hau3UW2dPev0C+qF5n+Cg45QyjVkdLsgpKc6b9RzSJxAQnUNeyYRXNI8P7VHlPzJRmYtBDM7GhlRewLB2DpS98P5NSJV7IKvUcz2LS3lvJhOy6XuSz5T2mQXodHm5PoJVzP2ZqI3mYfze2Nj9H1UTIQOaDRkFnGNurSBXXoNYXrmAaCCvfIfjxEBYUVzPWWUyxWplbZDX7HkosSnksrjoaHAZpIRM/Je6sZkeoKrU2Bm7oM5y2ICIlVNqwoexsb5A+gc20KW/AGe8wKu2ucQ5c3wy4ZDSmSm/6X25rl3HJnSrvvGNTsZZA5mX4CCa3bUU1k0SjR44rC0NsPTBRjCWFCXSn9kdUXUBQcE6s4gCFWYWZH04wW4yLzg0C2QbSWGXAWgAY4kwB3GsbgMcRsVmF1GmTwAlbnsfcEqwbI3D8R5gm80AooGF3dSErA1IDJQ1bBplsmklGp5s2yz99CFAUcvDruU624ImbkSbGq3iTLi5owwgkzYxifl6g+8MLcoFqjFxk/r6zFwkVb7MjAtWmVH1EYFPsDoFdTMD4LtFNgGH38NAOrJMUpmEdTRkUe9RoP7IYTJ1HOYNaokx1mZabR60xHcBZh258uF8qX8knb5Jmr4lFdHZk6yBjJwwlGlI1cxyo8ocEjD034KvNRgombUhYg6wsQFIs0jToBsjtwAhAS8BVtNRcMPpVCkonfqpGgEPGjeNhi1KPRg7HbDsfErHbsC8Llhpio9btmeWWEA7ygv5fBtPCZYpQXCAbCxwdZQPhDyA88xYHgyQ1rIsNBa5duUJXJMZ6NiwgvIzstK9vT3RWME9Z/ObHQC7Lhglffxe47IGm3J8YoLXz3FHAmV2HrQ0MsuM1N+shapk+ZUOWmTGcfo0iu6DBJg15AJg3q9OBSAYhsrx0ehW0aFxDXB5DiH7NcrCDsLsbGutR7eoG8eIfUOJfzPMDBt/yP5YxrHpbO3G70GbZxq9yetj0aRljX2g5mWpAaNhkH1brY5mlLTRyAMmoh1R1wFSf/azD3B0BAE0XMwB+8314B5tZOzUbTJoEUBro3TN0pP10Ay8EwLsNixqbbETYS3jTykm9yD45xzIEg/NYjVNAXQtkTPbqFFSFN+Oqys4r5teMw1kJgDiptEtMxgfHOzB+ADG2NWUMt2pKdnaBF7qz8hElIHA844NHqK0fpjAvDdA0bff4n6YU4OYZkBZy6k0IeqgRfdbNXDYvwJ6diw1uySz2kPg5MmjAfoLuEzeno21NUup/irgy0ObsrEP6tEsdf2a0Ml9LeMzm7GZEcygEcYka7iObFo2IbM0xYyg6xU7hW6sToAMUTsJmlQyu+/adD/I8FAjrBpHvU62D+zi9S3uyWBP7R72kiC+ga6uSLBIBR5hYy1z7QYWwTiJDDZBKdfWB5P4+LEhmADo/DC3C4C1U5QZNsI2qkYi5KWXXuPgh0EvGMn6sCmK2roRbPEeC+xng6oXX/xcONGCsjbmEAyeogzMNT0wSGd27l0dPrvlek3ahqXF++j3Docm7hjAvHpsGodDsPeia6qlm8zrseNdXCPNTtjvwSJjIzXwHEaasTFQVAqktvj48giZbtjI2AKbWdiFdRHGtnav96hac3StJvg1kdQCi7YaA5l6awBhrIsF5B2WcTBXtyhxaxksBk4+X/Sf/HxxsK672NwhUch/ahGm05ENgULDWwdY664vagIwyl1ScF5nbrdEfrdUO6sXdh9pEytOqr/PIyRs5eOvyt8zYCjLQPLsLZ+YCchdlmoUDsTnJGMxI7RPftbej/j0z7ug3O6VPAZXxVDjHvM+MgGaVSsJ0pV3EdBf3E12ss1AXn1aG0vJvPGG9wumwsCs5e+by3eLR8h5VD1cLF596f/i59liZws9aACYFqomBPCjlCtKcVL7SOfIa1EbPJtKFTCnOniNZeRZHWNQM4Ndq6Xz8aGGDgLKjmLnAIwSWBqHDtMpHlssmFXHeblO45nzgGS1gK+b/B23gWu103Bq3XnkxHDKvOSHbRsMyqTTWYwGnAQDAIUbBKR1rOdlGJijozcAB2xygnwRTqtnX12UdqpzbvMqmitiUxspNdQvqsKpG7vwbvHeWy8hP/Go+MZv/UM0PZ+igC+B1UJgNca7UrLwSybzMbMksrmf+gpHMlkG4atoObwXzv2y6VU2WvEcMFloNUuWDMuY9LUmQMOexdwna1mn1a/H68fQjPmOhITsE3cIa+FwlHNuFjevXipGr1yKsVqcusk8rRQHuYZTJ47B7JoB/L4Pw/hYVLdYZrUGELhDJmoekGCbM8qmUQ0A4/eoVHnmmc9E8vl/+9M/5Ty6TdBpt24bU93HJk1EUijYEayhKUAqmZBD6N5aMjc6epNkahf/piSfz12tlB5aOeU4a2eH0DUdp5v6DnZ0ePh4JLzffP2topumWV/+xm8Ub33wIUzWk8VTgGHXkA74wV//JQCKGrLr4buohbeF3Y9yRl6rIy+bwjL8YwBJ07OTocfp2dOFlJElyBc+vkwJ6LHiFjI0n//8i7DIkEt49ZXiN3/nW8Xp8+fjHDMZrkv785/9LIDMfftsaAOTGAd+Ch1Mm0cNAGwa3JpsugtAcJizxiZ/aGyQpIVtyXV9/Stf+r8Je9PgvPLrzO+CJEjsO0CAAFdwZ7PJXtjdUkuyLFny2JItl12eiWYyVVOVVLlS41SlJs6Hqcr3TFJJTc0kVcl8cTJje2acskvOSLZlW2pJvUm9srkvIACCWImFAAGCBLghv98595LsllJBN4ok8L73vfe/nP85z3nOc2DWnkGyZ5a1DVurDX1NGP5bAJLPnbvAdRZgvj4fffnOou/qPuyAvdoHqDwIU7a1q49mcdMk1ZARohz+LCxdo3mBIqsHFgE2bKAlwPXmj39cvPrKyfDzr8tmBEiMRpHEDwazoYcWAXIC/7ImTV6bkJA97DnRDghuKbeSTl/8pS8X3/nOXwCWkdQeH4mGVgJ8+tPaGIMYWTFaQzVXDaqUpBG4d29WjXEiYRyljNlDwXUcWu2wwpbvoFnO6w/SsNI1ZTWSTE1B563o37aSHGmgiigqTNSeZ30LAgYoIoMe0Fw9QKuSLK0ncxMVQYKr9wHvbKTY1787gMZ2StkdAzVR9UFl3xtbXbh4LoChAcDEZoDSS5cuBzkjmkiVoJPxib6dlXEZq2SzlSByRKlnarwZZBpTqbUukcF1WTHuq/dZHWjFS4AK+O0BqMrOYjsbk0neEIQW4PX9Jm4dt6zS4eewNh1PSR8yMg1WjfFci17He2ijRN5KG/3pbAa8BrjJ+ieBoj6eoLByKQcP74m/y1S9ePFKVNzoO2rrlUQQ7FqAyNMiw5K1oq1yXIaRrtJw93L2q7c+i+SGcYHg50nkPIxR1XCdZPwfPTKmsjEsDUg303wJX0//bGF+lT4Gy5wfaOXCjrtB0uMBz9sNKUBJJ59RsCEIOCTrtrEeTDgbY91GMqMOreJtsqkiIUmcxmvtbv+IGE5wT8BP2Sz9ZOO6+wbmMu7w1/1WU9Y1agO3qLhkPvJgZ2zYkLUQjNbYcwKrXdgQGZYyvkzkGbOAX0d5/ALPKvj5GJu8jjRcLUD+zr0H8R1pgkesvEhs437ah44xAtckbEbpqbHIugegkyXJnnJP6tM2AA4oHdbJWpUocpuEeDBFLTsGbPJeW1hb2pahsx8GocAKhWBw2YSN5zK2duyClFT6K+oaC2ZZGRFVsJIEWHuRDOE1Au4mCeI1gdXa8C3X9Sp+nUCcrD6lJmQ7C+hdH7uBD0mFHJ+5HWDPfgEbZkOsOg2morJznvNOBl0fmJsmu63j03bgP5qcm4XQFAw97JnXTyAuZSC0W66pFUASAZ2oprAsnPHSZnnfruWIUzgrbfJnrC0o7PlrI2MlHlIuETwj/Jqo9YjqXQlMMlNVtOKPaGAl8LiFvW2CuZU12AxDvo5xsHJMAP0+cUj0SWGd1OEnPwziBRgJMdom4tO7jN0UgPr5EeLENdbVY86HAFTTXzRZpn58eprGFYKU6ds+IQPoZ5YJ9erct9t9EMpkAwuoxRhtLUFVKu1gmEdvC4FPXhPNqziXlQhQQuI8wOqP3vhbNLhNVAieqb1p2XfVQMk7Sl9X2xexG9iInxExXWijorkPm9DxN/adxU4LdgXYXnav98wxyeWzhI6mjESxjhK49eDQ3hsrRJWNP2d9hC4s15Do51xGA8+SRRk+dmAa+lbYSF7jvHv/FRkhzzXmCj/Pyjx1tK1UWQ4Ql14pxEv2F/H92twgDalfH2QsK5rFtyCzKfdgxQAvDGA4AN+UtQt/zjhQnEWpAf7TfzOh45oV3FNb3nNAFr0kk8CmjM/VGo4kGPYs9hX4hHq5YFXGg54jgofG9wLWgcnxvEG2iwZWcoGyn43z7z50nTvGJjdMcjjvYlfGxT5PNkBNAFe/Osv/Mymozy2xxT0uMF2BtSEHwDjZF8lvWcqeVZ712nYTHVZe5DpMMqS/067meZhryJjYSnjnxfNRSRDB9up+0nt1PHOMM7WQvrGsWNeDPqQJEElXrlOxs2D0Su4Qw4qYkaQntlifRxa+UkRLJMYdR8e25vd//+WNJ0ixekVEHgEsutBL2muUPnPzlkyvU3ZruXkEngycQbPgUjQVCfFxjALfAnQ6BDK31NwwENdYWhZRCZdXA+31PWS91mN1xkotEDe1YGaUonNfy8veg53B+A4RYv5davdplAN009mvgkGDCybxKbBq10HLf9lMLA6zLy4QBzY6F5LdTn1VDFawbDO7E/+btTGbFSh7Bhyh+VgymWISy3IIwZYYrzics8xHBlTwSWOjG8Cn5k7IMIQGlI6o5WI+r1lowRtKfmG/Sl12jVrKso7mhBvVLrNqIaqbeZdxsHTpHguxyu5ZtiSLocFyDQ43Dwgz1uq6uqA1UmoKyV61TM9n9wDSiRQU6oPppjOrcRLovIX0wiSdwM3or3Bwa0hlTQbtnY0oe9BstF04A5Q2KMcw2GU9nVlYRoJPGDeBWzVo7fwe44IzEZ3aZDYwDgu31PjhcwiwmpvIDpORVW/ETJFGQBZrOLmwW/dS/tYJEG2mTydAA+nvZ2msswjIYkmmgLdr8yFBUQEDQpBVgxPawNUcRKMpDATj1YJDboOLJZwLHWe1YgT01Cwz66cumCy8KPNm7DWSMvnUIzHz5L3O47xpHHzuXbu3cxB1xB64tUi3UQJ1w9ImDlDL5reRvazngHTMXRPrGNh2DPQ6nyc4afngBmWvTXT/VMcqOhwDSI5RDml5uRmhRTa/DPCe3vYwshqKK5fVpjPJkEbG0qSNaNqgZAUMkb27YmzUw1qECe2haSnaDuQMBFVXCOzu4uA9JmCzdPsxa81r2R1YAfEN2GheaxsByMFDe5gr1wJ2AdvctK25mJ+hDO4WjNFGAAZAkCtD14uLV3DuWIN798rapnGYzh2AxDaYZDY6ugFDaBwGsQDpoUO8hjVqyYmHyumPzlPyKRiq86Q+G4cYAZZ7w2yuBjCzbjU4XDSsIliTXSpwrFSB69pDSGaFTrYl/5aR2mVWppyOipl8tWsF3yy5U6Re8FONYh3/kNYggFJHxoDKQP0OwVgIivOfB9CmEMbmOoDXAquOvQFUdCw2k8n9WOBgWYTXm4GxYQZSR7cDB/aR8hihi5bd2XU2jhw5GBlCmRgB0obeVnZZbGBsZI5aqtmgM06yoZ61JQt4Gv23sRs4Ikg3bAZQCjvD3MtU7oYZL8vq/LlhrrOJYP9ElIstsMd3sBb37VPnFdbPujILdPRGI1Agv5+GJ+fPD8eaXaMU3/JIs8zub5tVKKGwBZbxHQ457b2H6q7dNBTi3mRTryrKzn3vIGh/jufyfm5MTMCQIpDm+UyOLQDYNreSrGLMdBBv3KDRUY1aQmpnqY1LEoPf3S3Pn05KwGu3tgA0UEJDs7bG9n4A1ZeQADhe1LXsKRZXYSGgl1pDUkPZl8qxNFFiICHG+bTrlOCh/9QxYD2HNpQ/yMM7cqA6qoHMVaBnIJR5XpRga/zyWce1+kG+K9+fGiRPv9In+fR18yIl+JbnR3g8vj3uoQI/P32pvLenwFiUeFX3XP2yenc8cD6dgLJ/L/HbcI78VVU1IGslOsFr91k3oTps2ZPsRZmF6DXXAxtu3CG4vkP5//WzxY3h05SJQ8F/hNMTTRxglpGNtrLA0iCDSs+o0GbnTJYJ450YtAmmruA4m/izXC5KtzgLa+twwBuxIejJNbT1FgsEFg8ATO8o7cK7e/t2AjphCwmOt9TBjgVY30BiY4sdpAHmU+rGcyrnw6CM5UFSiGw4iQf3kIH2KkDwLZJNbSZmAMOuACAePXo4WAqdZP3nLePGDqh31wiYe4t9Z6AqsPrQzt2s64nLZ2l69A4Mw2WAu28V+45+KRjVnB6wpco1EJ17n66ZZ5nF1Tqq7vXZmc4pLddiCaz6T8/9YERYKVGWOFaZ9koXP7TxI6L99Jr7rC5vdS/h+ZiI4I+QhcBpXmPeRq+hw83e78TObeKcmb5xieCcrtLYjYOcM2MAbp7rTdh4w5U9AAAgAElEQVQ3GycpR/QAn0OgWgCmB0CvmwZEEzBCDh87Wbxw6tXi+9/7Pu8bLfYCJB49djAaZbz5w78FXLlS7Ns1UPzWb3+r+JM/+vdRcmbC1kqne2vLsN76GX8bMHYUn5w+HcwnK1W0/bJY9Uv2oh85CbBqkmcVwCkZDluKU69/sfjC13+1uDpyo9i7fz+agteLD3/6bjHOZw709+AjLfLgsOdIkBp4CERn12LXZh1A3QFYdGilGiyr48ZaNoA16XYLqQoBX5N53SRO9e5t/NPIOdYG2Gjjs1uAs838W1bHwf1opV45C6B6g/UPIycCXLqjk4C1OYqNOAX2Bbf6B3oiWXEXwHAHoNPeXTuLd95+rxgevREM6iNHT5Ak3ET59QQsmnvROOxlWJQtVNq8A3s1tCjxiVpp9hNAD+tyz8FDxUs02zp/9pNiiDW//8ihYCKqt3jt8iVKPN8Nn2sB8Pqll2muRUAyNDRUJn5Tq851F6BJCezvAQDVx7rFWtlJoyxZ07ftAo8vachjqeILaM8OXR0KtuIUjXJW1XOVLcPvU/tOphE+K/vUINJzVGadjacELpWZcG46GEdZJAY7mTRwH9gMBXAW39Gz2eZdGiOvs0AQLAPfpGvounXJpKU5mn4NPk9IWdlchm36wsnnwp8SyLVxySbKsG/TEOnG+Cz+EdVWxCjHT7wUDVWVv3j3nbeLizQn68FeaNdsHOqfHZ0m6UmGs1cFIpJFn8FnNEbi7JfxlveeQE1KlGVgGgk/3pKMH6Qo8F31c3op4xcQn2CNB5mDz9D3kIxSdVHOnhL4oYyVu9mzXrA4ky4t+G31EfAbqIb9Z9/rR5uY1ycxsaQ/4fnu+FnlZoz38cefRMMtK3ZkKT333FHe/6A4x/MfYt8ts3eM2+rxB/aTdJGwIdPxLozPbKgHmQQ7ImNQokknII0yB7KBFgle22CYq39qjNmNZNoo2rx+De47EMCVN/sQsDwBFPwdbL8yThPODQn6uzSEXQZ4FJCEGYD9ReICuZImQNxVGhSa/DZZJpNfqYxl4ojr16eCXX2f9bFr74FgrZo8i14OrM96tbJkXLKmlljbjnkH9t815thIVPBc044apLtmjEE0vWrwdwIQClYvzbMfYP7LLNUHb2as1d4UCHVsjDdMcJoccl4EIfRhHnJfm7Y2oxX9UjGHfakBDJ6hKZ2SXMZGmyT2cDYfQHvWhM5twEiZ4nbg3iYoxv6yHF+2rTZe39I5umWHdhhjPT19JLqbY/wXJkmaca61CSrwfsEy95lAUfZfsTw7q0k92+/jFwbblfXj3re5aRCWlKUJViJ2kM+xGZgxWDdMyIH+AdYRDFvsnn5IPe+TYadPL5hjKbAAnFWP8zD0BVdNiHv/7pk80/ARHGM+O4A/4j71TdXDVgbPWEtgtSoDj2pcbLiAiUBklGVztrkO9fe05cZ8EjiU9bMi02cwBm/B1/dZvYYVN46fkhgBSAVoY4Nu4nDWvvZDuYd6koV1MhDxR63GeYA9s/l1P4m7PmNa1q/xrLrwD/mce9xPNACSyYstr8GH8QzpGSBW5JmnaeJ77hr6k3ea8HVbojow06y6OUGbC/8uvkMjQD8yfY6q0mWDPfWsLxCgasi3Jb5hDCuzXAmAirHquo5GSDyLILlgk8SueZKAVjbIWLXRYw024GFohFrinpXBUekX187y/LBf9lPh3zbyMwYTPBNHEvgSSLSU3T0UcoTMn+e66ynkZSStlDIB+slRfUosL1blZ5ro0yZEQyXuwyFwfjzDBR+zWjl9nNBStdIJe2jyQTmQQOo9HcUOjBdjjPPf4i3uYQFM14w4TcoxGnMol1DhJelne+0KY7JqRD9I26OURTkp4av4kbGcA4oSOJaVm5UaAZTah0gJJ37u/vTnrtVKK1Y778/0B5P8VWqEljqx2visPreJdSYXXCXKOeZYW3mrj0QFNTbdz5IEIWAr+G2y1eSXZ7JhhOdkakln3BQNnmRs+831o4EfnyAIKlitHQwCp6hI6OoKvEu+TG3dqBh8AoCK3yWYLMCblWYZS/mnVQ0LNHh0HmUfO7fxmcYnkgy5L5NgnhHGFcYbwYwOOyQzPnE413Rqmz8KjEUb7/h5HT/3SeOqsOFlfySbBOJfOD41v/HN3RuVEGswFBiYe7DN7oT4e3aNLWPKANAMRESmXSwyvUITVa0TJtcJ7qKcwu7rBq8yke6UVFovnTpgqWnh4EbDH0tNWIxVuaVgksCtLEnBVEFfkeu7q0gA3BHU1dgkmyYE3JmIZL6WRYta1og7M/jMZj/Z8CZ9kCDEx6DFYMcGyeCjOogdD53E0JkIqYPqKwFRF0poqZTMjip4kYnhAZK0Yb8SSPWWkp2UjpEnoazLKjPhBOuwBLU9sluW1JDR4HvnAIcJoIVGWqbqHNqStzlQ3eiWwTpugpkCpvcYN1F2n7UezTpLoGVXpkSDYr0Ct2bvQxjMrYMhUnhbUWOBZTYkny+rrReHJcS9uSedGAXj3QhbAE3cCIJJjqQsAz9/MUBIWUYK/HO/GBW7ObpgZQ9Gd1ee3YPhrpqbHMYhVs2t6DQI6DaiAWmzC0G2exwmgrgTE3QVtYmNWlk8rgBXsGRp+iSTtL+Prp+APbKsBX4EZL2fJcTqHQ+7OFr2LzvTTrtLOCx2K4wDi4MsHe3cXD6XQN/OXdthu9DUh2exycTk5E3KwGnswTpyU7UQqNhswQztUjS0EtCuiTkRxNOIebiEEeK+1tEkcrP6ObJzNWQaHtdosizNbiq4bimFzO/UTV0CVNURNsPa3bUbJwABacBmmwRNTiGfALja1ORcpoi6QdY2m1xFhobPwtFXbymSAli8h2jONlA2ogNttqcVuYp+gsVOnHsZLAYWMnh0kDpw/ASsXSMrODwPAO63bWsMZ9RnUD/nIY5aDQmAOpy/w0doXECJ0QqMymlYMls3QY3noF/DoZV13ALwtQXn+BZreAawTyd5x462AHYtB7BsRVbPHAGfAvqW3r36mt3mBd8xwtiDm7zPdSGD2fH2MJRpE6U4HiR8O6au/46Ortijsi/nZhdZm5RAYfAMwqJMhy3aAGNSwFhHQW08D4ZpgmIbNxyiI61Bz12C/1nGxsY5An5x6LGVt7j3lMkAuLYTb8ipWDpsxhdbFyVyBAUaYx0DEzU9BBv12zopgZ2K0tZG9pZC9+ohLzIuznOdWTxLnS0zZfR9fn0fnXTlPNRZUvNpK07GffZPMG7tiM1e7KcztE1CVnjmbdgOm6AotaCdNtHSAZtklX2rLTj10gnupw3H5xLlOmgcAlB2A6ov3UY7lc87cmQ/AfTxEImfmBwtRsaulYdLbfHiC8+zz9wXNPiA2e75MMf+8HBWx/URTt8IQKgJsN4+NMrsbMvnh1YtGq0mcBrJQlqR0EuWN0pn+NkGerqbAa8twWjAmfcwvU/w6p7Snuzff4j1JdsYgIIS6yaCm+GxGeYG9sm2NtYM83kfJxAgv6t/sGjo3ls8qmUPdg1y7XaupeZRyVK1esJEQWSIPfcyM51WuyyNjySddvrTAKrvqXSonjkcEtsqQdVfxBL91GvjgypQ9OeB0QoQDaairw1gNYPbBL3y7c/KEOT18xme/Xr2Xp4F657+PRm6T77K501g9VngNx3yhNWCI8++5V/hYOq2Y6MfwQqYnSi2rC8XjTUwnieG2FPXWJ13YGqxz1pgyOP86ag8htnl2SKI5Hyq72ySSLtkeZ8C86FfTPBkh2ebHTay7g0sZMja/XhrQ0fRs2Mvuqv9xS2CZZvh3UDn7dQrr0VVSyt2Z4Mza5mE7MMafBSYq+rQqYHoOg2NXYFCgFyd/i3YjlpZPIA9ssg3c96Edp4a6OzJKcpkbVAyQCBuANCH/MR1tOL0QbrR+7Th0tjYFAw62GoCSJQZr3NG3Bq/Cvj4MV2bl4vjL36ueO0r/1mxtIZDbxiLLIKgtedp9VUxoat/R+DjvbrIzFyV01ytnAiXZB6XTp7nmoYju8Nmt9uKeVZdu1rH+b6KoZzO5C9mrOZ6SN8qc/82VJkmGbYE0DcI2DkAoDMGaPSDv/gT/JSZoq0ZPWrAvhoZ9rKBSZZjtEkGUTVh+RXzfgPwr4kKBJM7VsScBFT9xrd+t/jL/+d7MGCHipdee7n43Je/ULzz5o+K0aHLxcz1EezzgeJLX/1y8Yf/+/8RPk+UJBK4TYxdxY61h9969ChapFevRvAh0+QOLK8TL76ATzVQvPnWj8MH9VFscmkQcvDwMRpZfbV4D6bnKABvJ0CRTUhkDs1yLnTi10C7Vuk69KF37dkJGDYdzXoM+Ldjy2SnzaBV3sqa9UzSp4rAim/9GcvY9Wu3b98BQEPZPk77FOy+AQBHA0v1JQf3D4bP0oa/sr6+ROILYBOg8dSLL8eZ9u5bb2eVEH7oIRp03QRoWKfqQWkfy4jnWf+WvA0NjUTJsv5Q6Chyfvv3Wn42NjIa7EYbUd2C+dZs8zXO5+dhd7dRveJ5eRQpBBMobyNBcOzFkxEsCtDJEhNsbuEzDh86VPxv/+pfUqLbHYCG+nkCEwYXfnkm6N/IYvJLMOQOiWWvZYI6JMFIRoeuP36A46Wt96x2DK/TLMe5FET0fPb9vtYKEZms2UBnE/qQuzmPJgPwMOi3lN8SSxN9lkI+SaDzepODgnomT9wTln0LgHgv9nYQKBFoGuin6guAMZJgZVduO3fbgNKSdSvKTLp7TxI+bkA8WEN2YZZmZbexRY3NncVzx1+IJmAff/QBgNAk57/drwli8SVkhnouesa3MmYz2JVgk4U9IvAjeEzQgWQ+QIXvm2OfJfhYyZdkAixYQTjI+hq+Rxuq7yKD07E3EPXL9Sz7UnJJaLmqY846snmT7E6TtvrllkVa0qivOo9+sXJOlviaQI3KAfxMbb5BqrGLxJRgleJrWC5roK0fapLpG7/2tWhg98aP3oh5XUTKQ79lx0AHTQuVRBPMhk2KP+5asN+Ghdwhv8D4u199vhn8JuO1HdhZZen0g0+8eBgG9rlgGutHZMWachCMKfcrm3wFaaXxMUGabHbi3uuEka1e9xi+6iHY6/3YrjmSQI+IM+yT4BhPwGRtx8eYHL/JZyMpom9Ms9Tunv5iAMkS/YSrV69h10lMM+799B+w4/w0zb703Uz8Gy9YQSnpZzu20ce6TgJAzdqs5mO9YbMH+Hz3/XVs50WYzDazbVYaB/fe5qH271jDZxZ4jz4VzHV02mZNKMfR3rkdQHWtOPbS54ta1t3jTduCpDA2SmNYG+lCkuhiDnbTB8KeHkus+T7Ay2DAyoRk3pdh+q56zgVj134YnOlUPNUw9pbktuJTe87Voqds0yVZXYKTxlPuc21oyFVE3A2IxdqxoqA1+mMkkGVCqA8G/3aS6gJlsu6WsHmW00poEaQQZLeScAZb4rkcPCae24a3vka9xACnTUAR287im9vwWMJOlNxzD3Hu2WxMf1pQNBiiyRr1WT1/jLfcL8YiCULZkCr7KAhERvWr4BFr3DjD88I5izJsvrUZnsPZ4yU1M32NxD33QfbDsCETZd9qj+LfLzJWJmTEBLyfBiZYRS+T0oKskhX8Gf12izrHl4ffoOJA8N91FI2J2It1sqgfbGasVosDx/A7YJHPk7y7SF+O6VskotcAhx24Mjse7NVI3Ka2fI5EiCCFXXgCrOr7Vb4FazMJYFZvCshlc2vH2GbCnrkmcMRKIsnCa/y7zHcZq5KgrB75KVI+14YukiBb4NpKkaXkQsiFYKOzY7v4kezllNhYZf7vEvv6WfZ5iKSCGtshh6LfSXLESrUyYVf1djEeF0rWz3eubFopAOw+C+1cPrPye8IOR5O/jBlNAiW4qra+2EayESVL2cdBG6PNq8gyAQhqb6K8CRCXqhFtYYDtPIPfwQQ37kW+w/3gOsqYI228Z5p2M3E3WaupBeoP1GiVRe7akuAW0jpWegeBzCRfatSaSBTU1x/1GZ1CZeyMhyttWeNGvyqiTlSP859+YqVl7Bx7LnjGV76i+9UzXUDa+xLgzobk4mYZf5i8EH/xWUJCjZ/58/Q9s1eFz6NOsffYTkWD57PENecwGltFlbjVauAozn00bIMwyLdEOf1N51jQ3PUTpM/QSa0kAJQdSHDahIf2y/dWTavCn5WVLuNVlq+sZvZUMprdAHmP/j2lUU3E5pqRsCWA7NoMORzOML8T9/NZfc4qhpKhyx576WTrhsFz6G6qjYGhMsPmQHqYGvAKbOaHOsEMKpPN7QVImeBisrVEewXl7OIsUObNinQH2u0eB8CMLCmDHToXBk0c1LKtNJhVuYeDMTE+ExnGOYLmhTnLfGVyZjd2QZESNy2zAdkgyc0dWYQY7DQg4phPQGAGISf9aSCZgFoi0bE/yn9XgtbJTs2lEfoSZRmND1ctHIE1GXzS01OXNTdMJX3gvUZ3Mf8L3BewSfYNRkrasQbAn2vIg8GJ8bGkt5UM6gDAqgeiz2L5x/T0HCDMSoCrBiKCxY6pmUvvoxoXwQC1htoofbAjr8xRF65iQsFyZY5F4s0I2bVuEwexToel4RwLLNqNyBQrl1Ar25EFZjZIx0CmsIZC9qzveciiMsOgjohZEzU23BSCwZZJWFZsKbOUce9Lh1fw3pJonaBHMCJl6dbhSNg5dMNOb5aYcl2DY8Fz1dweoFHZ1LwtGgYIEFoyY5lMdFBk8uYA5BZhxSyxMRVz3+K94JBaupZUebVcZAKqwwSTl/l0Q3tIR1aGb9d7K4dUSAxg6M3a3qY0W+fSQ9pSJ1kOnQQf9TCUFhgHGaoCTfFNJlUHQsDQ4Nug/CZBWejHyByK/ZKBqaw7cwLqX0aZEYbbsW+HlbcXzU+BSqUEapmbkaE5AqhlnHGzSwBQ5f4SyHN83F/qZens6fyoRaxUQS0HsEGCJa2PAft6+9roQooTx7eBxQJZRQ21LABB9pTMUP4hJSpMnMShA4ih7lUwfyOrpC6XyYXsqN6F+P8Gc2H3URs0WK7SChummW+77M7AJKyjKcQuysIs63BcZ2kcpmavjUdk0Wg/1DUUshE03zdIl1gCGA3kTWQELFkPpkpo9mam35JAM7m+xsBUoy+zQOmQZcbKMvJ7yIdEYxRFrbkvpRE07PsIbJ33yzQC8cC1I/ODB+jv4dQcPXqo2I6D7doYQyrC7vZxgPGtzumaDF6CsPWy8ZkJCafVZ9gGc/QubCLtkbqRlg9okE+derH4ta//veLvvv/D4u/+7gOATZjcADcTU3MwS+kIy75sImDxWjqFBhzuYZ0RWUkh4UBQGCAw878IsK6cgdq/Jk06AG7VhA1NHOyK+oUmD3SG/J6loZNOnUDyAcry1bGeg4l3n0BXGZcu9rvPK5Pv2NHBAEkFmHSc7SLbwHrUXhtE3WV/mezajy7eOLZaQoTjYzA3Awh2G1ax3XMFm9Wudt0YrAleLXJYt+Cw1FiapJOhpjAgVkMbBxrzrnPawLWmabhgSbjjbPOQ548fJUhaiGBCDes2NGpnAHQnJmxsoTYXc7MBEE0zo/rOHcW2DprAdO4qmroH0ddEuoPOuZuUc9FhNMkX1Qyu3wSlKsZqdpn0h5wTjH1VtfBsIu1J+VTplJa+w88Bq5XTGr//zNezUgDP/upZNmw6YSXg6717jpT/9j0/D6z+/Oc8K08Q7kPJWn32lcl8ys/K11egb3xK+dLUPap4EP40tMx0LpVuQN9322OApdHLxercRHEfLdXFeZk+t1hbagLyJ8yOLSQOXYNNNK8bHb4RNtQO6AKr10evBfPQY8iqBgOrI4BHs7AX9E8sv1YqKKo3AEY3k2yqbYAZBJj+4BFAJYzVMRjvAkRKVjTQMb69aztyBYKrNnZ7ROf3fZw1JH8FMtUYDgeMZIT7BkP6wKoIbMoy+pY13Ku2/K6lUpSg1bGnZUjKyJB9YwS9yDlq4NxO4KmtU35DzTU1nawGaLZL6uJ0cfrDH3I2zRf7Dj1ffPk3/gvkKkis6F+ohSqsWmqshreRFLFSEiJLj8KhYk2WdTlPwNDK16maDRgMxhSXSWD3fpRHGwiW6/XTa+DnGdgR0D2zTnJdpO+iHIwBl7/274+xVWrgtsiaYDwWkCF570d/VYyPXkC3ubeYB1DqpYKgnrNgGhaVsMnLp14oepQqYhZ++P2/KQ4+d4JAcGsxTCOmLoCLQ4eOBztM30SgQ7bqx+/9LCRiHmF/tG3a+ymqNhpYLIcA+M6ffo+O1SPoV3cCpFwPYFWfzOe2bE0QSR1Pv65dvRB733WoT1hL8PPlXwEAgqH2dz94g6qD+pD/6YFt+Mqpl4sLZz4GeJjjWXHasZf7KPlXP3Psxg1K6c8Dsu4OjfQJGl3Jjt0NY1R/zkSSMlqePa41k3Ay5LfCEN1/+Eg0aqpjXJ4H8J2EsbhO5cUrr50ikbkabM0jx/YUl5FXGAGMOXniJD7ATPH2W+8WX/jCF4IhOADodOnCRapTzgOsoluKwzEC0HP40MGQR1JW5Q6B4RwVRzJR66KvQJbeCqoePHAgfMFmfDb1vDdzjqh1K4P1HiywkeGh6Bz/0uc+F1qhBrIL8zeL8ZGR4gDP/MrLLxb/87/4H4pf+fpXgnF24fz5CJ6UkgpQgoBEsHQAFrFxhUBf38D2qAQxAW1CL3x3Fpc+bCU38tWv/kpoe7+JJMJ1gnPXr+wmE8ImrAVWbyGtlEyn+iCCeMZHwM7nhG9eMtUidmG9uoN8fSOJa0s3K6084w2ZLpJDlJQx0ebn9W13HBIUsYpHFqSA+hrNHnfjxzzmLJ2cGAvWTR26881oVCq38Mm5EUAQfAHsgJ3Wb9AYzPNaIEpmkhIVxkvDNMo0iDNgrOdznBPNrolVK/USLLUKBaY1Z7u/t8xdW+3v/DO7qyOrg58uyKS9ucNZbSyjz6GPLsPHveK4+G3lUcpJ4adAyLB5bRts5/s8n/I/+uQBGjheIQdgsjNBDGNFfRrBYH2BKIHHRgsiei8Ct7fxSw4edJ9tKn781s9grB6O3gPzrBsb724iWakPe+jQ7ug5YPwTXbItVWXMBDhM5oe0F/ZYEMu4RPkP12ILbHT9tyskGzq6W4Kp/ADCjfZY3UwzkMYcAuyuDTVwR4bHI8iWRbaDhlbKSenTGRNFJaWxl3GacSl+vk3fZB16n1ZVLKHf7/PYJHgVf8sEmqx45Tvck3e53y//8i8FW/WTjz+KzvPKO8gIvY+NvM28CHZYkRTVFwLj3Kf+fVSYMQZznCv6HXOM0yN89RrGqZbkuLJZViPpn9fjUwmEbJVVbuDP2lPr+PhzzxfdO5FCad9RLNyxpKoBcP8uTebO0qdhIsZ5gMT7dmyGgFItsdHJky+Evfjog/dDnmfdqkWZmMFS83nxP/GxTcq0ct/PoY/dAyD69g//qpjG7j5Wcs9gnPtwjbkmk3S0KZo6Ckgp6dCljABzY5zhOW5cbNWd/rvj7utlB+r3BfORtSm7egqA2j2aslc2WZZhm9qtIQuHzRAYjriN+85GSBLv1V4GhLIKzLPP+D5qWLAffIYxo0xVKwx8j+eAZBI/16qwipz0UCIFa14ANUuFOa95XgEwP1/wVTk090XFDDVmtE+C55ZNpzzeJUxl13F88pCFAGg3OWrVoqXo+vwhFcDJqL+HM71ZfXZkAZQv2IDEoWb7mnJ62BzJF43Y8E1oxs8go9PazbXRbieCKa6OIXU2D1Zw1/cB3GsI3Mjxp8CXcWdqrQZDsEzQPPELngFWq59Zi+ScPQusCp4KrO4gsWxMZJWTYJXj7b87JYIA2AwNXUVX+l0IHGcAS9HjVLte9jDjJrlKAM0xy/JuGfhJ7FPyLNYFyXWxCw2jezHLxPlmHEIahq+K1KfP4jqp/BxjIEHCbC6lhKVEvcSf/Hf4vEqqKKeCvTNOzspeJX6Yt9ADNfFg0s1kQ64571eb4f3lZwmCkmxijxp7WblqjKz/tR2m98DATvwE9KXxc+uREImKC3xCz8aQO+DanpGeQeJPVXLA15kYkgwk9hDl8qwfbbG2NoBCsa4YT4lF+RxZaV7KxogNOc7EgcbxzqPzY3JR+UXZw7FWGRvHP+YYbKSurOZOrVElXGzwbdwkxpZsT79dB9EY1Mod+/MonRFSWjk2PpvJBcfavWtPHv0WtZLVnhUI97kd82cJnCWFIOzhA/s4BKlEPyEb36cUTpJMKskq/Qk/z7HwHPW+bbZVyQoE5ijjlHkN+Y+oBslrGvJl8kOJMsFTZQOx7VY0BTs6K0o983L+E+BPyTTJlul7RMM17GvNc4dbSGxoGBVVTgNgkFuJ/Wa3MLOYgpIaJQ4igB7B1arhlcZMw2JJtzevDxn6PzgTQT+GheSBHKCZhqPU9sxyknxvsPbYKGtsHpu/qKlp46DFBbKYsA+jSQYOgYYhmbNZBhkNqhz1iCNSJyXKhtSnKKHocv/Ec3i4VnoMaTgy85uA6tOg0rfmtfI6AZQGTdqmVzD3uKhov46KizY3U3RZKsHNFHz2+lUnsbhGLDjKVHgAjYYOTyWun+MgFRyKOywvO5Y3A2ZYkqODoCGU2WiJ7TLAqgxSjaUbwTgqJAgU/TYLw/2rBWWZriBhBwsiMxR2nqP7OJt8JoSHyVZTvrhv/0EAyN1koPpDJ2toaBjmzSRBpI2qlFQTDFYOPLVWBDNljhowyEoOcWDA5cg+ca+OsweSB1A7JTU2AQj9yygfUjMWVgOGzzESqLkVTFLL21gHUt9Dz1btXIGlzLzJkGxBZmI7pRK9OL1bAVZXYcPIYPKw0KgoEbEMq/M2xsKDT0MhOFWJJasz0whTUafLdWFJvYxUQYXHlPiZKQ5ZC7ty8pw5xwYIBMiMk+913Zv9lklrhsnSgdDYhb2rgYgSA/4LIW3HnGtGP23ZROp2yDiweQr7aBsl8110yVTwf47gb5Vgvq7B7Ky6bWqKsRVCLWIAACAASURBVPcASB/cQ08KLVKBVbN1Gl9BVTWG3Q9qTQZTlXEIyQ5YjJF5K5MBW2U+sM87aYbWt6MrNFEXF+fIaE8HSFoPwKdvGUY5mDyulVzTqZmUTnaUgrFmlT7YbiaQQbREYhaAT0Z18fgOjKGtxfGj+2gscjAwGZYczf1gIwGiTgEgGkwp2t8AACbYtajcAWzjOQA8bYPPv6XWLpAPWJPdcdBOTnJ9GhLt2U2Azvx4EJnlVkPK8v9Ll4ZjD8tMFkxfYpzGriNdAYva8i/Ht56SMCUE3CxqdFleLzh85uxpnH61usy608SAsdl/YH801tG4yqKI5niMrUmDaaQZbsOYSOKeWjIJ0Gk/Imhjb9wuNV/rYQfLcBE0UdLgRUoIb8EGunDuIsw9DhRBcmypB6iHp+C1UhB1Ohrc2x3Wg86oQuhm6NS4MXll52czd6uwkpWpqMEuyx6fQQJjE0zBllIHzUNU9q775zzsr22ApTYIM8x0z9Ywv01o5Fpu5j6xCZsHizId7h0bmTVEaQiMBoAyWYNrjOc771wjQKFx2sGDBPpnY4x7+ztLbcxN/K4v2NjXro0GsCxw67NZvqlm5Q5YPA8I+kxKqDlcj5zEPRyA2yRFdGAHaNgn69Zy14ODe0J2YhkbIXPIM0nicE0At9oQmF70F1m9a9d3HE7Kw2tbeostbX1F4/a9RVPPYPFwE3rO6K4GzZJ5M9B2Hxl858Ea2a8EsypAS6OKIa2AzmdZhM+Cm3H4+PUMYzWRrThgnvz65/6S+gM/9+PPft6Tz3qmVPwXgaO/6IM+C479HGM1zr/y9ku2bTiKZQb36YP5N1O7BikJOAuqBbs3fkqwWVCqdnummB6+UMyh52byUE3c2zS320KFwcjIpeKXf+n16DJ+nyDOc9XGjfMAlnv37mGNNMJwGMLeuf4tyU/tbbWrQpORfSWb+RZyIPUEtnaMv0dAvUQSZRvgqkzUTn52je7TvQO7Q/OQ1BK2ERmO9h5ATYAREgK7Bw9jJmGOmWUGcFUiJ1gOPEgjZ/x9gzls9GaTAgIN/OK2CTTOp2blXEhGhZaWiQQrckgcNLEv1Rb0TN5M8tkkY0gSYR97+N3KzRvFxx++wVjMwabeW3zrH/9BAbGNUeOcwJ49aSxRAttPGCT6OJGMq/yUZNf6ZKmxmI60uqk2EnAdyybRgd2sVEk5pxVA/9l1W13306zmyodJuYvqXsKdUm8rSvhc2zq2NldJ5XmTiGZYDNnWVueL996iBPDmOMybIhJknZTBT9JkahLg+5u/+ZuwT6+gK/cIplcfmGNtce7iZYDM3cG4v3zuavHKL30FzcDBSPQIqgtom7i7h/OuRt0cAK7s2J3YIVmq5z78GfZsGXB1ks8X/NwVZ67sAnVYDU6bSSDqZ8gWWgO8FJAKDS3mcR+M+EYSp/55DBDhjTd+kmuHwOzdd94sOgB3bcy1Aqt/EFCxgXu6yZgbNAUxAJsp2KcPpFTE5UtXoqmWVQ7bYdnZSVwWXG8/UgUwwBY5I17+/BeLbnwuy4qHeZYH3Pev/vrXi+GrFzknYZXt6MAfGw1Wx25YmefPXgBEvVqcevVUlPErE7TE2lxhj1mlZKnvOH6bFTXHjh0t3vjhW1Fma7JVnUQTykeOHg+w9cL5c1QfvBiltS3qPXJQ36RqRYal9nzoCvNBULuZs2gzQGvfrj3RaEjGuXp5jTbogbl2ffhq8du/81uc71N0gT6TBAvWoOPg2nGPOM4mMHxNb//20Evs5FwaRwLGgFU2i8HqImCXetpf/9VfLV566SWYwlPFv/u3/zZsRDAlAcB3wu6TrTqPvqxfwcYsjZi+ZwXomoyQdemfxhauBWMEY46IQcrS3mTFVM1LjB2yvLK+PhMakk2USDLRMwFg/xj/fe++nTTgRPsZkNXzeYHE8fbtu9DtpaLMpqa8T4C6A83KszCgZQzVWmEXTaUAANmzBmGCagJD+ofJriGGEhApm1Dpn4QyA18CCh5esolc0wbD7vsquDQwtNJlFWA1SxyzY/SePXsCkJyYmC6Gh6+Hv+iOjVJaLu5cOB63OV8FgiRTWHEVjbkAck1ER6UdPoxxTm8fupbYZq+zc+f2lNbCdhrIqiloJUA/Y/OIMRgmcWac4/1086z6lPr7jusuGq8KMkUfCEE6A3ftLwQRgTKDKcFi/U113pdhvOknLdDIVL12QYadO/vYgzeD2CGYEE3yeK+VVwJxVunYmE/JiRmY3PrFysgIvkms6EKCwzF3Dcr6MrazedMCbKp2yBMDxESSfM6duRilvHXsW8FfK/9k/+kb6tMs4bu/9tqrATa9B5v7Nv+24/xWyTNqifO8suHqbM6Iv/2AuEGf/DA+aB/9HoauXS2uXBviuQ5EJ+0ZdKUljjTib+nrtdkRnDFSFiPYVyzibSZKjDuISQ4fOVocfP6l4u7jbcWVG3RdV7IPX2d4eBQ7AcPKhsasJYGQVuKx6IiOz2oy6Ownp0lQQf7AHtZg211DNlDT79e/2oYuczvjdPLkixGr/OhvvodO9OUgyghQRrVKGSenpAoxXTSDZn2xoBpkwQXrzq7lxkeCH1lybPwgMGacZUJKe6FfL4hs/KhP6v527oydBTL9gIi/7ZhexuzuAeXZkmWWcbnSBjb41W7Uco/65VaFGXfKYjVBX3E2AxDmXrWVXkPA0VjNGECykOe9YL6yJV7bGFr/Vl9VYEsQVlDONevasrTZhEBWGCV4o6cUBDPPbr+Jp43RbVwlW/URfs8jCTjKjcCcbpPsxtyp62vvCf1VMZU+4q4+EoCtaP3aaG5dibutxPXs05GplWJ8lgbP95DhIHbesMT6GWA1K2PSjwvWpAUwpePoGEqSCYfOo96zP16dAJZMzdDXdM2xL/XL+ujvoK034Suw6rfSJiaeHZchKkzOfPIR8dkZElIL7DMZozb1RBKFz3edOeehnUn8o03yO/Q5Awz3/JYpKPHPSmglGh5ErGwM6Nla6cK7Xo25XVfGx8EoLJNQ/j0rBZRV8aHzORPIlBWaTakDz8Ef9PfZXC7Pj8pvqpi7wc7kS1sjcOm4+QzK/6TMQQKrHUjr7Nq5h/tdDGDVTvfRbJC9GdWqMnHFTrAN7gv9N+8/1oxYS4CwWcouUCnAFw3BLfcPslCSw+JsK5nFKY2QbEv3VJ592T/BZ5KcI9NYgFSswqbQJjxz3LIiOZrYMyZZdp9MdM9NiTm+J/sBiVE4VOxFPsO5cE95xoXuqWQLzh/3gwkUQXT3l3tGXzklRn0mwV1iB/azZ5zgvNWkFY5nsnezvXbKmET75DylLFBKGzgWnoWSBZ/1l53krILRL5eMl9IWEcUE4Ju9afzSx4x1K+mGn4uLSBTyeT1rjYe1AfoGFaHFuYlkLTbL+9EHX4BxX/OP/+Ep61xiEUdSowy0grXGAzjpTkpMFKzRR+vqRdnRWRBVhDvR2yixtIMuA+9A2dVXBl1jsyy/lmg8IIAYk4DzLYiRD5UMudBmKXVWZV769+hGj26apVPRMCsYO+nGC7wJaJhh9suFH9lrJlzgS2cgfs9n3HfyLJtw4kqBYz/XiaomqwJY/TOCjDLOrtD/FIlPfSc3bwKqdN+2mxuL3KZLXiuyB2XmzuetnAoPldDvCCo3r+eZdRZcGCnEm1IKQaH2AEUfaY1Jja6LAWjhXNgVjoPZZxeAFMhy0epk+VnRKIdFENlqjLVBrSVBAudqvQZlmbF3vOdhMFgCpmaujMlGGDydMHukzZtxXgTwUFdV+7Y5gk9K3O0GCsjl/RoEq2+pTohz7WK/z5x6cLshDWKyERjlmBzkrhPHKbALmatyUDGwMl0ye6QujU0EBMr9kQeooDbNSkrGtOw+mYwNAEHdZOnaoN7b+XMJYMkmSXYX7xSkJAi4zb/9nCjREGgP1q2l0WZ7bFik8duEUVmO8kPtpJIEdh5uBnxqBNC28Yhd7bKc7UE00xBcdUwsWVfM32t5fzYisuzADZzN2RLY9CucC5vzMAcP2B/LZIfzd3Z9RwdX46NWBw9uKexuNFmPHNmNXmoH7JPrOPNTBJPZvC2aeoUuSerrhCPBOvdwUKtUZy8yrnx+ZM0Y6S021oItozNhR/iNjWzEYDLFNagsRVDnycTLBAu9YLVrWEPO32MaftHmOeYo9hjr0MCwh8O9k4BMrV0BabVj52YncQzWI9BVNF9nwxKygT39zAf6Wx9dLIZgD6ySVW9p2c53N3PaHJnIWQCLBQK1YpMaVHQubDSRUBB8LTHeHnYFwUsjgC6C6eyDSpR6BWaN9sly+y7E1C1xtOz05sxtwNVJgBD0UZAm6N0+wDghB8FB0keThCOH9wPeIfhN8H99bJj7J8BRV5Mx3QKztYOg0oNYRqhmRjBBHWjn/hF/xsHGHAiui9i1sh5lk+qOyGQwUycLQ0eqhaBc59bvARjPyqmcPn2WvYMuF4CozdDMoMvGNjki88QkhI0G7Iao/VrHBt5F07SrB9FsAPIAI7G16tiqQ7ydtR/lhDyDWXXBfxMrg3sHovxikhLV6QU6RyNz4BwvctDb4V3mqg+ns6iOsL6rmVQBWTvw9lLmqicwS4n3Ms0PFOdeRmd5fNzmKjYioLTXMjwcWPVZdcYH9/eztmjiMTYWgUeAzhyWzTI42FPNjV1oosFGRibD5nEr2BdinmBy9aK9K1t7lgYF2gTBdBMOHnQtlBbrlNURtF6DHbaVtUi9P+aXhkEA70UNCRtYG/fZV4/r6PLb3Bcga1PnACL/lBTRSd4ks6x9wfKoXpAhoC4u/wVYaFArwykSOmXG3zMw2DBZQBXucVILSyc0fmR+Js+PyjstA/50UqvXl+958u/4y5OvZxmmzwJekcUNRnl5Rn36bb/wX/n+vJ/PMlfj52ViMd9cgXiV1EHFVK0u7RNkwbpOU9axmDTg7+t3iu0QA5o33SsufPA2bEUCOpIQuwjqZ2CijqHdO8v6+61vfROW9Xg05Fmi9NKzcIKgbvfuXTDEuil5vgCgClsJ8GINMMI1ZcWF54sZefe9+sieC12U+d/lbJ8FaN2CfMzR4y/SQ2Yb7PhFmEy9JHMMLAjasPMCHMsAq76ub2APwQgOOgvONSfb2ye9AzCwWScVR9mGNv0DvRB/YEVagqqLr39idUOw8O4EC28FIMxyY4FMGas21VPbTifrLtd5yJ7qtYJjaab46Vt/WSySnKhFE/b3/tv/EWAVJo4abDa4ioRPzm3lGPpnpeVVzZ1s62jyxboSDFQ/0uoiQQQrfkIbqkwayECsyvqdwSqz/4sWymfB22dZ00/Xjf5DsjbcGzLZoolDZnUDdA3ZDPZJBwya+ZkbxdXzHxNUA04RJFoKd5lGNU1I6Xzla18DPAR4HBvBLnA+EhSvY2RfeuXzxQ0Y/B9/dK7Yjy5oE4w/m4QM7tsbY6pd/PD9D4qTzx+PhNXoyDDgCI2MWIMXP/mwaNn6qHjrjR+QLGJ9kMhZhP3Vjb2Q0Si4OA8gF5I/jNM6QEJn6JUC1hLUWKZ/4Mhzxee+8CUaXPYXf/Z/fwd2867iBADfd//sz4q9ewZgZRcwbL8bzVBuCxBxT4LqBpfrq0usyY64noCNSYPr6D8aUMjS0P5N0in517/5G8Urr79e/OCHPylOvPI5gP6DxXf/0/dIit0sThw/EiWTyzT2MrmujIqlrnv27o2GXgKPN2jeMsZ1H7D2l2F86O/1wNyzieDx48+FxqUEBKtqbgCyZm8DzzHWo0QE9sMYTQZlGx05dqT43vf+Mhh6G84n3w85Z+ap/tFnVMLpCGzicWxxK43FuhmXSxfOBVAhe/cqSUkrYWzmZvMnK0As8dUnlWXpl4kwWaYGPrdt3omvarMXGbgGIeMA08mcUr5IADKb9Azu3x9a5AaBno//1//5h5Fc1E/WBlv+W+kjhgxQ+ENWfaUEgXvEa+qfZDfh9IEFNbUraZAzqDdOcO+ZvJG1EomITevBvNXvFcTR1xRUVSfRMvNjR/biU3TCqL0OI3KK8URnHl93FnbjLWSQ1O+8g78sKCwIZYMa94bVZnaLVts0kjOMmUnSOFOizFu/K8fDuAyvsQR6lRbBfljKKKDDc1R9BWT/he6d2pc2qORZHBubUh6AlaxE0AzVbhOUvgdwwLPL5NFedFIxKGPfBINDYgxlWb3xhMCxZAwr04zjJqcWqHbaiV9HsxhAJ+M9ZY9sJNtL8uDKlUmuYGVUd8Q02kb9ELUDfY3PqX698ZCfbXyUgWxQkgJAEljZRMyhfxVMXLVe791mXZlESn/W3geehbIBrY6UrBHxI/6QklzLahITn1p23onvI1EnADGeeXoWWSh8mCC8BCsOAJb1adLB6qlREvLGqD0k7bUDc1RL2TRLTXB92DWqwRqphDC5NzY2Hox0K74EUtX2VyrG5IOAjKDcds6JHbt2A54O408hL0HctMBeX+MMsY+FlQ3j07BKiYX+HhVNNyC2jCCB8eA+jE9AVYFVKz0sGV9ljnyPZBJZq92cObJO21ogm+w5UGwmqTxLg65hGrROeQ5ih04cfz5AJW2gdsA1ps+sxnUvvvT0xHg0c/K8fUiSUH9Wtqlj6fnu2rIaqsv4EMbqjZErSOIMh823Si30G5mTrIzIhl0BfrIStlkebswc/hQAthWryqDxn0kPsQPXWwUCCSw551usHHHPsl+8rnGRVVuJEySYJhCWAIcVTTS0Y2x1t6KxD3vW+NyGUNp6NU3de4Kq9diQAFgshw5QPa8bO1BguEywR2Uez2LsaDWWci8CN/rJobvJ9V07sn/dOPZFqNaxtshxlKHoa1zvNm6NUnP2jbFmM2s/QFW1uAWIZaxqvyRp8Hf1epXOmEICbc1yXf1T1mUb99LFs3bRc8M1tFHDfqmDZMR+uH5ztRidhHi1DmmFVLfVn1YUJbiTckOVDEDWGaXdeVKpxEsDXH3mS2A1GmWVIJb21/sSWPW7nXM2GltVhCvGQ4DKMbt06UJx5sxHfL9P5eACz2fF3OZIQDivYgTaI1mOgv2JM0kMUyZPpiUYh+c1r1U+o4a/mxyxOlXcQQAvcBxBd+Y0+94gn4Ft1Q8yCex7TaJUneSNNSuJR98XGqDBQJW8B/akbrFrm/+M76JxmWBl9MnJ5onB0Ix1YNVFNlzWXId0HS/yOSRcpQYqsYhVvfZckQiiX0YVXuSq+MxqTSfpT380yXz6WD5PlMqHxGR63DFjPHRVBi+mFPva3Vrq4WaZOv5tVDJnIiNB09TKzfv0NVYPGPdZneoWEZdKdrWsTRt/u+6jaSz7L/Yg+JT/dr70y00amuhxjchg9171AwSNQ/JEyTvWvPfis4jJuMfF6ALniwrT1agQsneQzyU47+9NANSTQDAhLiDrmeG+9qzKhA7MZwmZcR9ZHR8xmlhHicOlLEHKgkQSNtZYkhCr6hbnTG1yfWh9WH1qx83zN7Sg+X2lVZ4M3dwgVe8CCYbOq8Q6pTVr/uCffZU5kJHKIanuZ2jbJKIfzkgcggKnllHqdNUA9MyGZo1i6Tph0qB1VGSzefilxkRZQlxSrQ2YBT5C+8JSP2gMbrCqK6UL6InOUeBBiuM6QQw6gJKdYsXgPHBdAAJwcasRbBoMZ8mLB60Lw28PVjdldBoDmHDyLHvSiYusX8VQLZHwXLTPsHVkm8bkpOxBFUznpsmGEJUId0TUAcoy2cEk0TmkFIhvS4BCCJfFJZrvAs3JdwOmBprl9dGAIRiBdgfHGebwlF6dAHRl9FNTwueXSem8pIMCq5UJ9/5dIMor7N7dT5ZYLYt5HDKy6pZ9mw2zJEngLfQ+zISYPcl7F7RV20SdIzsSdrYDzgIKhQYSgcQKmdzImLPwG2FMyAQV2HNhC8IJbHlQupDnySp5EG3GuMtwVEQ6hH0ZC/WlBGnuEpgGm9MFbDYJYC+Ng5kOFqtaejgA3nNbO7pbzRpwgfg7OHJoNEVH1WackVkc/jHKMhljRgHSEGsM8A3gxY5tfq5GRTange88AseCyvcEKjnsBMbUDVHj1EMhBPo5i9cAfixbEyitYe0JMst+bESjSwN8h3W5hLi9mTqZxW4us7Z+aewsyVcqwWd+jAZcDR2gN3P/AQIS+PT2AvgwPjNTs8EosASiDTB8P6X6L7x4BGcH5uXoeDF0eTQOlKp81cytDqgl5x4YZsKUcxAU0nk1G51ZLBeZjGszb6wbnLWCg1jQqwVZBVkEjoEgsSyreg6BzICxFgUCWb+09cYZlpWt6LMaoGXJQQTXdoM0g9nAeutKBgfZZXXLZEn3APbV8lk2dDLrpF7pHI7tKqyOmhoYFvc88NHlAbBWm3lzLY2Lbt2gbEmWNQy26zeLS5fHOUjvBtDY1a0ubHeAEHfI5Lqfnacd/KwlNK08AM0kqmMrsDeNEwsLGLbqwf1HM3tIoGOjMJnP6wBCD2mo8/77P4X2P03CiIPaTKHNPJhLS+VkMJrQkO16k3vX8OqY6fhvikzoGjaCRgqU9pu5f8D4RXdCky7soyZYq3toFpX783FkoWW+Xr58hXVlgMH7BKx1SADn7YQ6OjIagVU9kXxnJ3sH58V9tkQypQf94x5YP+qXjV2fomTqFu95HMCujSFsTKVNmUVbVna8tsDAYRnHegImxOdeOxFZS0vEdAqaybbJaPHzhoZGaRQFkM84NDTgyGADDKKVPHiERm8dSQ2Zqv0ADmNjNr66hhOD/lskrR5RarsnOyY/UHN5LnR0smGW4v1bQ1NNv/WD9y8XJ07sK44eJuCQHX9jPMbAxga9lF16QF+9OsL8j3PvJh08CGUwd+LgO3edxR0C+9HRKQLz2zTB2h9s3geMp00cHm3BZhWNxextmAQPthW9u44UXQOHYa4C4KzrtDmnZEF1GmULmBSMYDpLpqKDqk7pE2CSReXvI9TIr+pwfcIC1f47w3EuRZaydGIzoI83wNCTHRTbMoC0vFZ1TY/eqhNohgxPQVhdYl/newyO4h7ifqp3lzdWvS9e8uRu437KN+XnCqrGS55K4zy9wjOgauloR1PJElaVsVq6clE5sERCpXXLWnHqUH+Uvb9DY5sVklttNG/RTi0QGI2NjaLbeBD8jUDcBpfIBtxfuwMz7kowwtSWXpilgQs6ljJgLU3ULpvg0p9wfQnKOS+eKTbUmCApNg3bvQGZkT0wDWew622dPQQTOK8kR+r5uaXPBsQbyARs4e/t3hPTIcjQCqOpswcQVqa/jVpsCrQCWEnya4+MRxJQSwCuSo5M0vinRsdbfUcSQHsoB/fcklXr2WbQ0k6iaRTQSv3tGdZ/r+XaBLcCqz/4/p+igwfTAlbRf/Pf/6vi4RY0nGV/wlypIZGYTJLqK+eqChwrp9ipsDOzIJW2XQZXVTrmXAdIxLkj00YfpJQNLtdrOpw//5Xzn2VNKaeUwKprIHVbE3jN8qsAU3mNgQsDF6stACBYNpVtFHg8f+aDYgM95J4OACQCyHPnzqOZeaN49fUvsX/7KN0/XYzBzFyaH0OugWQKzvPA3v1FFwzObUg79CLZMEtyV0Bi965dsOAGstQY0MQErgHILKxVS2WjMSPJvUb0av/N//I/MROyIGl6CXi/H1B2D0m+a6MjxVWuZRLSJJb+iuXDMlhlke7A9qjzbdCjjIn29Utf/wb6rl8pvvPHf0wjtsXiEIzQv/iz/1AcAsS8BstMhl0t1zLguMeaUX/UclKbZMn8u3ThQvgJBtf6dzI2fu+f/lfoyJ4q/vX/+m+KgUEaRMFatdO1rL0udFyHr5xjH7jWlDEweLzH2diFfMIrkdTsJklwget2kEB85823AzCwbLgTXXbBLZuN3ofJrU7qPFIA6hkKWHpfwerDJ1ngHD527FjoFn5y5kzxPGXBe2HLqV159sx5ZAgYV/bd7/6D34m9dBdf8eSrrxbLJAI/pHS4GzmfqevDxY/+6rvFNksD8edtNpLVQTTyiNL0bOZikJJlnvjo/N5EgnvGVSPYLMA3hU6tAKzVV3v27I19ZAJTm6f0klIP//Hf/0mAUEFOwI9WN941mKWgBHnRsCh1CfU/1Fx0L4SeqHr/gj3cg8nO9PTT5029OUGfbGZi4OTP6ptIyABMRhMp9oY+6Abr7BZgfS+9JKwoW2TtbManawfYUr7iyHMvFlcAWceQMVuAoHAVnVuDb2Md90RUmeBvWYFnABb23X0lW0xg18a6jIkBmn6kfrXySDYJkiig1JR+UEUkMabIIFugSH2/jahIugNw5pgMIn0hwP3ee+8HU9wGpwJ+/syAWXmtFeydpdfGKBV7V9JMF80trQ6KklGAA5PpoyMzUdGjT6gPq4xXP/6AAIhzbvO206c/ic+O2IjxurvqfCnpkXIGHrFqy1rC7rVdlxIUglyC/62MmHGJzCXnsoPqtptKy3CNOkBGtYy1ASa8PatjveFTee82dHJ/O6aW8Krj654xkBb50C9Sy1Ug3mo1Aa9GmwYL9PI6G6gaC3UwNnPsH+Ms/WABQRPNar9bDXWHZ9If1F9Sw96msoKd0UOC9Z5a/NhNx5pKpZ1799I4DvaubC3u6ZHAHNUXxlQL6HBvh+Fr5+vnDh2LpPjI6FX2MY3s0OlvwY7pq98H9PRMVD9ZTUrZop0w4pRZUVZpxqR2K5qXHTuKJRLkY+iN74bxP02ncOemF5trXGzF1cewVF9EWokVg78+FexvzzWB0kXOrar02T+dl1fY+65L/XklSi6dOx3stNRUZP3je3ttE/LaU/XFjVMFSAVX62Rox7wmSyw1v5Nx57qLeIX//HlVxiz4pRaz/47YWZKHWowCjKUEgRvWvayNTXDN8uhksulHu69Ce5WfSzpS7kcJBn1Qq9aMayPhFIBtGffYfT7OB5JRNlqy7J/P0J6Z6Pe+3KvGSZb7u+eiyp7/qkSoZ6z3KOFGUO4uNtxncJ2r+eu+2k4yzBhHJruVZWUt8gAAIABJREFUHluwZ1ZiKL2nLMAWbtJzQ7LCPe7D6yvf1mgyT61T5BhblHHEl9oCsLrE+N6AzX3lOnH6/fZiHbLBI2VFPKe1L8FWNTZNLCOcAzejHmQkoZJsFnbxGTdB/7Iqlc8KUCub7QPSyf23h8SXe8QYWLkOn1eSURf79OLF8zSQ/LD44IOf4lPNEi+xj4g9bEon4UlSQ6V7KdHKtW/yTV8jgFyTaCXBIbrTB7kEXMi4zBhVoCxWROqaepbIggzwi98oC+cZkY2IjMOTOCSgJ3BeAauusTDFQVp4qg+aiWyTbfiQJV7jfftVgZauPRNzrj01SKsEtn6SWKh2RrwlsAH2RAKrlSRgSXiIqch4Ickd2SsnmKbVXPlbFy5frsHUEZWgmH5bsq4tRzdJkP+Odcp56bniWMWzlXswiCIl7hKgreEJ15GRHM2voirZxFt7ysrYsJo5UEbHPazN1+8ymDC2FRMKXCz0cE1WoMnKz0wuZSOrspI9pBdchykqZgWrSZ8VqhWzR41YmBiPY2zyLBvX2S9IbCYrNajCCbk88aHsbZMNuKwcTdviuRD7ULvM3kt2MvPMY3seWKUgOO682udJXW6Tqp6lVWJGcDgbYbHbgtihJE0mUhzb1Hu22bzyTnVxtsZ8/PN//stgkqLMdOJi4AS5zAB6c6FJUGZ2ApFlI0NGQ5dvqZhH284S1BV1IZ+wNWUIsjhKYxmanrzrvlqEOHPZpAcUG+DIUmSDe51PF6SL0E0Rg1oCfG4ifybL0CYXdlYV8HOD6PxGx7pwSGxQxcLlnpOybuc6QCEOArOQcaAyuDI0FbcPWn28/mkQkYzVstlUOFrJHNGpCup2gKnZ/St1VHMj+JkJ0GpgE62Pn3NvZmODRs38mlGNbmNRmiC6z2uYBFnBmfXI8roQvo3gxw5n2aQqu8/xGfGsGgiBZZ0VGQ3pSDrhYdR5b5b/whaiCZPaRhoxuzhaLqZG0wpsWA+FjPVx8KKsHe0WjKOgmc6EAKdz1wpDrBFnJoSfWUBmgqVMC5Q2MXcSL+2eOIXWi0xXDUfIQfDMspJDu4hVVUf5k01KBEWisQEAwzzsuVuUhRo4uO58bufW8XYzeaj4TClwnA6kTEsKh5hPOpeSTenjcDw0OBgA5yyZ5UUOLUXmHXRBSJlpSWrWqGo4dE5ZTzBVb9HYJ8pBMBb19annYud2GXHRgRCHVnmL6PAXWRLKOwNgTWZrtTllcIfeiWWRgIybyqZiAtZ3ZV/LIA0jZrBrCVoCLY63GR1Zn+qcCKquMIZu9i4aJx0+vIfn66Ir8CTgAzpSzIvlSW04ffU4pUNk0afp6m7mTqZxP9l1Re2Hh6+hmcS9RlLEje6D23XXDC8M6M104obtuAMH/DgMGQH28RvT6B2OReLCNa3noSh7Dywymec6gDdxvpaXsptnSENsNrNnMKBuCywU9T/Z2zNIFszN0PwF5sVrrx2PAGWJtXfTcj73Jwbez1lbq8Ghw1kkwe09agzb2pR+WC2+9IWXo6zxJjpxf/O3PwaEnIkkTGcnATWG39LJ6Cooo5vPlw3RggNudlnDKyCq7pZNEtTIraUbeE/3DgDbnVHaZ6OPBkonBVYfUErz5ps/KuYBTesB23RADVDnWSMCN7KvbdoVwRB7IBpKxRZNwME/W2kU19XZGJm6dLpgHzOX90Bw1CoVWNjKvtB5W6XhlY17amvpjAvoX8OeM6EhsNrEXg2NKwIjmbd1AKtt2EqbP8iqdK5t4FWLYzNO8DY+BhuG/bIDhoh/GqCanDl+/EDoU91WF489tUYSbBl7Uk+zs0OH6JZOYuAWIJI22aBXrT7LL64OXS/OXxgBqEK36/lDxSrgwprlbmbiSILo3Opc7ySQWFi4U7yFDEA2rKM0GlvhAdSGniaISgTGK2QhzW4K7kbjEebHDPKF8xd53+Ni3z5B4Aehd3ZnhUYmK9m4r511ECBnJDxgL+Ow7EIr2eTDlSEkCbj/vgHYFiRJZqYWYXPtD2fuJkACx0axY++eAFevjBK0ob86sO9E0bv7OQxxB2vG0hYSLehzahvU0TJoVY8qssQ6NzY2stMuZ9tT1qdzXmWMw6Q8+QqHLPL//jCd1YQtE6CK0qZIvpWNOSLRUgKrUZopvpnvldgkXhXApddN9DOy55nzLEHVCpVNuLW8l6d//xRz1iuU58qnwNZ4pKfXewq8Vc9ZXc975L+4GXVpsQM6EXFnZjoppwc0rHu4XAz2kQTgvPngo4+DMdoB0+UB71MLTymJFhiK67AX6mCELd0i8QFQYediwYcN5F6aAGk2HuEQM4z3WHOuj82soVuUaNaRvVYjT0mc7q7e0F2ehfW2E305tcdtKtJMAHyeMuwN9nxn705s8jaaWs1gy3awTnuYf7uCNxcXLl4lQbC72H/wMI2w8E9IVC6iqWSZ5vwc3cUJ/mWsau+2A74uEmivYncMzJQkSD241EhsVJs+HEKcQRw2g/RpGvwd2re/aMAXWLp5vXj7TRirdJVf39hW/N4f/IuioX0nATCBGsHGZuxzlOmVAU6cWOHkZ7Dpz4PZgBN/j/1oECtbRCaAvzM4rFgMWXGjflqu61g9BqAGgLEGPvuVDvyn2NHl61OcXwZz+hnaV0H9eG2sW8+XTBbIwonyLxzvGUq4r6EN+uKxwWIXDSYNaE+fPoOO4FJx8oVTUQk1S3OVn/3kB8XU1Q/RvCVRC4glaP4cv3/5C18G/KYLLSCiZ6/a8j3oG9o4UvbYUwZGua5Zj1vZX8oBfPzOj4o1ZUMKglHAVsvZ9w8CbKCHqg+oxJQsrO0wNpdglq2TnPzlr309kn5DlM42wIaX6bOb7t+7Dx8vXv/KV4rz6Cb+4Dt/DpOac5ok9Vd/6fPFu+++E+XkDcz9BJqDMr66SFTq4Auw7IBpqf31K5qJcR5bcrcP+ZQjsMjefPundHSGZXrq8wCnPVEmOnrtUrE4O160k0C+h5+2OD8bPpzj3gbzTude5tzbb70DyDsYjausHqqhEmWbPgwJ1mvXJgFLFou9gCqXL9I4Dl8o2YOLYSZMhBroBSOH+3cqB7kngWUTh8oUzaKF6dL55m/+WvG97/518fpXv1Z8DfmGsekFEiRjyGWsFKOXzhZv/c1foavrGiU4wkcwGPZLICeCEc4WwZaqgVqPCU2AuN4+wTi6raM/OkdixESx/qVAmL77Ae7HhK+s3yuhgQ7rlwSF7BjtgvY0QBiD3HJJ6wsIorlfA1jls7M7cZrH0BkOQMaQIPdUAjmpUyew6pg4noJ4TVTbadskZvQCTuuXNeAXrlGZ0w1LemWZJAzn9L69O/FVBjlvAW7qOAfbeotLV8dJCI9wHtH0iHswBrACzet5zsqu83yMe5dJG8E0pd/4xkoGCcALSHs+y4ZPBhcBK+d/ANTspwSXEwj2Z5ZX6rsZE9yFyebY79m9h983FZ8ApEkgiL0c53UHgOgOxoL4iiSRkjz+Xjc1mH6e4/hzggdEYd5kVLPYKNOSXM9F/X5jOck07n8rZvphZ165cjX2V0iTcR/OiZU1O5hz/TZ9JHUTJWFUjGU/T3//NskJr6UPbSwiM60JH6gPmaHtve0RN9ow7D6xYATTVosRK+yCESpodAMG6Rb8TptnTU1ORdxhjCkD01ykDKUmiCICbbJYBbpiT0TMm0yqbVzPxI+2ohUmt30XYt2xBx9ik26SqJ9hf23aTGUc/uU2qqAEnb0PNXRlFcuGamIMCFMDVLXB4yyAo81wGrDdqyTGZK0aN+4g2XyS5nAmyyZhb3vOqzE7PU1lB2NrwryOaj1LxT1XZT9bnSeYoezLzv4BmOvoISNZ8GgLRJjePVTqdHDWrBfH0F6dpTmesYq+pg2VrjNGNtU5fvgg8Tya+GiZKm9Tz3ox/hmjCkC9c9efcZcA6Te++Y0ASfVpbk6NF1dpsBVgYADTSkclqKKsiAmSlKKRJZqyBYKBxuApBWhzuGwcncBOgiECcu5J17lyWAmG2ERGdqq+TyY37ByvNqRgfTTX5iq3iXdCW5x/K3WVDYHSRgTrMLRVUwvceM94vAdb/fQ8TKmGu0ppqEWsri/zFJIdSguExiLMU97n/Ueza667Sgwi8WYzZ1/oUkZSxrhT9mk2zPErJP6UOxD8J7nRv4MmaF2uBSonAEtN2KitqgapQHDCoJbXA/AGszRlBEJShD1v5Rf5HJIOWZX6CPmvO/hEEwt3i9OXlIJoKdYew7yXYSRwzRyEBEgEwUJ16Z/mv59hrKa38NRFLH2H1O6U6AGob/MiQX2ScoKr+iFRNl7qRQu6uudM3oygI3327Cck40i0L93kSegVEVWSErusrk0pKTenOsLRAJhxCFkyzlXPA3EDY2Xt8Bws7KHhibBX+iY9nI2BMUXMlwxWsSbxEOdWvds4e+L5S78nfKByHMokcWjKR/I4wXGNgtfXXnuP2jDfJsiWx03a7OqiKYuZ50jVsycqKCKBJptSPVm73VvunqzNiiXr2IXObFn27/qPRkwlUKjPHWdVaOPGhDzx+EPjtfTdgqVasjH1/RKHSiBZwFDbFjrb6tByVqY+bCbUTVZWJI2KoFjJVtgUuc/GfGB3Js+j6R7v00bJKvb64iWC/d7bw2dkdao+RNqQKulQ6a+aaPbn7nGnRrDZPVglOAIy4Ull+s4i6edcVhVdFRtYwNdxjybWUSUs/gZQqtxH6ftW4HIS9xIr9DO0iZmY3AjMTHKYLGt9JatElakIzVSeJ/q/YM9Mrri29Sv0uSVrWonlXCpF4vkdEkh/8N+97OqIgzLArUxuhBNo8JSGKzPDtQJGMhzXNqIhjF3SostkGQBa4hFOtrTguImWKBENYJPryGA042oQEp1D+Z3aBDn4lqIq4munbxFlF7aAaE3Qg+1aHyzK0I6ULZ/apZntygZa1XVcdk6YDqjXr4N9plFZCL3EO5GF8pkEIrLhVV4ngeTMYGtMo8NaSXEuV3QEP7mfEu2vxssxE1iNLmilQbdcKMrzmRz/VJPCw8nXVhm36GZe6oKEPg0Xz8ZPa+FUCIYEnVxt18gIZKOoJQALx17NldRGtLEOzBCeV6DWz7Rsz89NINRreHjw/P7eZysNrRqZju12QDTnxWyo7DKd1giVmFMPMsdb46nhDOBIvTtKfWxqYKbXhR3Ne+KZpGgrJ4GsAQZFzSaNZGZNsyHPLIGnuk4eLL5e0NlF7AZs5rAQHPbv8xhTWRiCpzp20YHNOUefsx3nbw8NMiwLdIMIYnqIbGFxN9PRU3BfIMqNEqxgxte14706jisCRxymGgxBnyxnwFFldtUvlbVbOe5mcwV9dHYCWPXgl73IehFEXMfxVLpieUnpAIETyj+4rtKI4SyGE52st2A/ACaale9GJsM1o0NrAwgPB7NCPTD/Bgfp+Ei39A2cCMtfO8ncNMAUfgjD6ePTF2D6TQVzsx1H4gjdTZV/mAccuESndxkwavhYfvCQm9Bx3KZ+LGetJZXqaB4/vg8GQgfgxq3QmnXf2TjILJNBufvYUto5DNskDC81ZCxNCqB+5Rafp1g5Wdno2IcjxfONjCxwDzJMt1DC2Q8YDGAPiLhOYyjZpbIB1P9bpoupoFh/P3p17FEzzAswjGwS0k9wsWfPHq7fViyy1t9+670ASR8ztzrIlngEkMFY2qFWo+iX+8U53lI65g9Y1wLpXbDY9u7Zy5iapcbZ5z0ydxlY5hiNVjKrNkkyw2wnWEsPZJv6vcK6W2T93QvARA1hxpMklAkhA+gNtHnbKX1tptncCoyMsAzco8kK2Q02MTDJoWPn3Lu+NCLLrEm7m2+FRXcbZqeBpaDVpti3dDqmFNlDVlayh1o+M1kygGjBIZ25ehgeft0l0LA0tA7AsROAN5g4rDsDDBnWJqHU9+oG4OwkS67EQHZzde0DDLN+1OBzH48gPeHBc5gGVianpgGlbEgWJRV8u45kh8qSHadj7i5KZA2U7ZBts7A1wOpGdHL1T+4pu4GtsUSuj9K6OcCLW4ArZqo7CJI21cBqVBMXO2Ky5v76Fq4DA7Fho3j++QMhoTCNIy+oG0wiHQVLJTmHzl0Yx37IdCmKF06gTca9u04fb2I+KHFrbKNhxjJ7bRulpG27iva+waIOWYCiBgD8HlrVfNvESK1WS3rVeXwoY5614/dGOGRPeaOh7e3RWDoyT5miJa9Uxl66wOEQVH5X/jYTdwGuxukjOJWOg9/xq9LUBAimwyPA6lkTZ3M6w9Xnx1/+f76eMGnjdclG+OxXJS3w8z9/CsJVwHJobXkRz3kZq55j5RNs5mfNePqPqY64AzD0ygmCSc6NsxeuFbsPHkX3FHZ0nF3oMU8gu3GbTuYwGASR6tDYtUTvEfvQDsgNNsgLh0397dvhyLRqo1g37sE29FLvMnf2Umxtk+nzACDmAAmB8zjasp1rANwBa2FcN7Z1Fv27B2GPrRaN7GmfVza47L9YiyRdDlJyvrVB/T/8GjWzohkGn0WpeCuse7UsfW7LOy3rtWtyNzbMRHScHeyJVtZw6BDGHGVp6yIsXRMWa4A8iKUArP41PtBNAN/G4h/+l/+s6N51uFjE37mnnisAtIBXVcGTSdws/6ocQq9eJ/OAfexZbNJSh9gvg/4EOcsEpQivB85n5vz/i7Eaa/IZcLX6TM9fvwPwjcRuVmJUjGnLrYNFwXrQr3GNb+V8HIeBPnr1crEfHcVm/I6byD3YDbujb6A4BUPT5MEwrMsf/qc/RyuOZiqcU3a87dsJE54zbdfBY8UGoEgTtrilGQ3ICIw2FS+/+EoEv5fQY1Xj/RTMz4fsu9s0tTv9wXvFGLqtv/OtbxTL89PFn/7xH7LGbhXbkZJYghUmK/bEyZPFX/7l9wM01YbZqd2z+Us0nnnzjR8X91gDJ196tZgEWNwFSD+/dK/40q//Jqzb9uIP//W/LG5NjMLAelxMI23hM2/FJh09fiyc6qErF6JiIPS/FMZkDgT3ZNt73qvT5ya/DfBg8rcB2/Pal75avPLFrxSTsMg+AhTW5k9TaqvudD/6dR9/8EFI1qhfr2SKwbuano/vw6ojmdWOX2Xn7QewWy3pFjB58ycfBOHh2NHnYAxdDX/Hza//o08X8ielHfM886y3xEfG8C4YtHVI0/SQWOzmmYeuXiq++52/KI6+/Erx6he+WBw+dhx7PEkzr49oUjdUnHn/HfS51WSD5WHjQ8tnmR+ZJZYPe68BKrNEBDVd3ydfOBmNPS9duRTVYIKHBsWWBHaQOLYhiz6xTNWH3PPYKKxAruH5bfl/aCiqMWcCXuBB/zTYYACXPGcExnyeeza7PNuZOwPtKsgK7UPZrvq6pW9uqW42NoWIQOCkzr2MVe9PBq3AsVI9N3juNvyNB/fvUIJNEzKY650AhbP469MQThqbuovLV6dgKKrbDjCLP6cvLpCgxfSeZc2mTVZ3Navf/Eo2WEP4glHyzH426SARQ3adfrTJgEhv8VwCTglg2+AKnWmSy47NOGvF33st/UY/23WZyZWMGaxi0Z83dhJEy+pAy7gzeNYXNrjfDhjeynWn1EdG/qePJK6kGNd0yFtFwO0Yu7aSfTS4j7OWcRweHoLBiX/PXjaJr40YGbkeMYDXEOx3XWon/fcnaPSuK8MCyC/wacC8haRBb187NlYGa4JVAucST2z6SllByI11Qy5QRkIQw3UoEUegVR/IsVRazrVjwtjqtEkIC6E/zPj7GuMn147g0QAJtyl0Wb0/x6oWNMsxWkGS6zFNgwRXH23IjIR1q6wMvr++koxr37PMdS2bV1JtL2fTEuwugVrXnAl0ZWVWWMsm6Y7Q3KuZZ5fNu8a9W830CH//OoxwATe1Vu1vYc5CbeiQUXOdMoYDgOMN2MFZEk8L7PlapAC6dzL2rd3Id8wTL2zneiTolWJjHa9QydWIrdrqfVrByBknc/YuCYJXXzkV59rlixeL0x99FIQOgSL30d//+78b62xkeLi4chE7R3IpSuzt44F/6zp0/7nfBU4EwrQ5VjLZiLXBWNsVz8+iCrSMFYKUFL6R2qpIWLDenSNthSSWaI4oWCrwpf4ryYnQJeW16qd6TeMc7UdoooZO40NiPxrPleCa3phrUQ1wwUr9YrVp7fMR5eKsDfeoAG401VMfkvvphARkLGGfBVm/Pr+AsVVxalfqC/un55Z2zd/5Z8SYJj8ifoY8FQ2VsiQ7YkbGR9mjdvxw59OxN54yPlCyQNBRKNV4tNHeC8yvDbkfcc55rQ0+T3mFDUkRmJE6JQUhiTzAhs9R5HPmKiQngNX7G8SJkGnS1utL5jhLHkg91dIvLO2Q//JnKUGSjkOVfKrIXZVkoWvPPiXbITYJrvrc+gGOq2CXGqzazkmq4s6ePYM2+EecD7doYuY5QSwPS96kY/SnUJ6Gc7clpNSykfqu3TtDHmqCygljOu2leq7Go0NUAYxQxWmTXJvmudYkdLnvQ9sTkyB70HNNIkwQ0Nw1sikF9xkLx1Nme0gPxOfnGWLiOgDSAPyeEgsF4/wO7dRyvUZlcgDK2XgrGnKFxKC+V7zMcDg+06pV/63sVCOsd3EOCWP+MLQ/y/MpZFfKpJ9nV6wv7KM3LT6UDQ3Vh04SoV/O61M5gfx8P9O1XTW2yl4+MLGZJ8l7KRVn48E8exI7y2+fw5je+FaMywRYL2eAtt2qW88gf+/ffb0VxVaOqousfIg+adh3JT18Lq4iA9azLeUTPAfFGcVNJASSLMZvMTHlfEkmjMbCZWLC8/0G0iYzVGDm/ZZMXgHvaFhthXomNAQ6U381ZTYl82hXPNeDHMhzxz2Wc+kzaXNcs+JaWVWfjNUEoAVfnb8c05AukUVd4o5eUxzCZxE7M6GzA+yi5p/+/rENg+s8xHUqBMakAGdZf+qCkrUsSw+3EdTWwQTx35bqp0hv6bCEYSNzgIPkj9UX0Xm1jMlFrrC5YKENeFbRTZVBp3aPYIsHl2w/s5TksyIzKJDiQa+T6KEfm53ryhzz85M6ndRtF17qHZSLSgF6nA0Zqzrg3r6T70JVD6MS3BZ0MnvlgLrgAlDmerGgpXgL1MWiTiasWk8anhQSthSZch61N6JTWoKD8WdoVKg/m2CpsYcMWQHKKGuQ2cq4eW/Spc1kmhVy05vhEAW/Bdji5tK4CVLL9nTBaUBuTEwFSJwNsOwqqiOKM0z2yAPOLrjj4+j2REMeRNrp2t5Jll0g0ufzNQI5yglIZ3YTdkD59jo6yQFcCpIz6j5TaDrxEKG9yQY147HC4nsQermWimcA6BwJ5Gq09Kcn0UsbH4dVwSazbEBmhtRtnQybRzhulgnLPNU5FSi+CyPgDiXljm2IOgNuuV7u3QHoIqCuwZEKZqXBKGtHnFbnK0oFlDfgLuo55AbQ/dLwup51cBKwtsOnnfhKgWmdU40Vm9u5Fihz8wvG3kM7cg3Wo+tbB0Ld2oZgtgIuN/lvZRsSaLXERy0mGyZNT9NZ867lmBhVDScgWZmcjQxlsKxL3SoDMg8gx08nT6Dagn8XjDqvO2B/HT/UW+wmw2kn9fuUOk9OL1HSOF1cvEx5FAwvs3yuAaEXs76WCK3bBdDyJ+dRB0dGdAQd2bnTbG8HzMKDB3ZE12UPfdeegVkwh5l7nQzX4twc3efn0RYEKGwA+HjMZ66t2yV2LZyDPWh42gXZveZcf/D+lWgw8IDgz8OkqxuZgL3os/U0hVarMguCoQZSjtfUBHqkrOs22cI2iWANyp41KLWMsQVA/vLla9HZ+B7P4Rkl2+8Oa9cS+TbYqu4tBcLn0ci6D0tUEMg5NVttWeTLL71YvERAZ1nDPQ4Umbtzc9OAfDejXM1yUq2JMgY2x1nn3rVN6rs4Jrdgn6pzqgFXW2kTSaeeHtlJ6hwq/L0Jdkhf2AjZx5aRLcCyFwxwX9rhWG0211An5Z6eifM4oSPXp6Prr1m+CKb4jK3sgZ7uNsqm94cm38SkTd1MotgBk7FjDu+vcOBRBmbAIvt6kQSBjB0bPnX30G2b8VgCdDSE9tBw3qN0JljBZOX4jGWcG4O0rdEYYrXohznRi/MyT/JrDGaoWsPqKLei5fThh+fi0BPA18YKNrvdlYroRa9Wmz7D+h/Y0R0JKtej9vGOzaiisVtL2IebaPUtwcyoxQns2U5ZB/vw2LFd0ZhCraY9NGiZwmbcB0gY3LcrxneWeZJZbodGGdiWhe7aM0g52zDlxVcjKfPqqefZd7AMCZA2IcswDWi2ck+2OEA5zasaWnYUW9H03dZEV9yHNIKjKSK0Dn7Hz3F0NuGI2dTiUWRBBKtlW+icpK5RAJAZGiTgWdq6ACvDYdVVSDaqCatwv6SdJnqagb7sVzeEDNZICaTzKshU4V/5d98voyxFUhJ/zYRCsAQ/g5B+GkDNj/vs1xMw+DPvrcCGZ6/xLGvS6yQr2/sq2QVxbzJpub/Swagn+NsKuFNzZ75ohcm+sUYTE5MPsKW2UiY7NDoJwLkXQOxsMTF6BSY07BqaGayiJVlX+5ggB1kQzhNtqVpyds+VlaxNtoOwzECdpkcxDwLg/A7m56EjJwDUccZIFCg9IYtCd8DyTBN5rZyZ9W3sPWyAHBABfMFAz9xgfmOz2rp2BpNZMN2EpK8xYbaNdRxsWTPanPuemfMkAx9wb7IxIojkWspo6EAG0yDYK7UR+AsQyLqoxSHeScb/u3/+H4IdtAUb8dvf/ifFwIETxSySKOucZzYI0cl0vnU8Tfr5FRrh0XFUYFPwtCwZC7ZzuZ5cW+kJlUtNhkouOk/DBCVdl7GUM1iKAMvSZkHyUpqizOiHvyOgqoOvA+/rXN0RXCQwE/dhYjuCjARUM+DIv7t/G7ErkwCQK4vzxUXKzZUOOvW5z0dw1E3C5P033yiunD9d7O5rimBLIGLw4KHiu3/9N9R21Ba//jv/IKQbTG7dJIgSrO2ClacP5NmEAAAgAElEQVRshGNlcHLw8NGQ8piBKTUEkHtU3WzAlyYSn3/+H/8I9vNWAMKW4v333g12oXqLL3MPH5++WHQBHrZRZnvm458B+hyNElnPmH/yX/9BcRG7vPvA0ZA80U9a4Fx4G23VFfSBHyFhUY/9tPO5gKfsv507B9DQ/XFoSqs/p/19rF/Et+tCUM5Bc93t3kejNoDHs+cvRQLv+ZMvF4effx4duk9g5fch0TIWjVZk+5395ONg+ytZIPBzgtf9lOY4+maeVQYvMg8tjVO/W9us1I5nT+i4Ke0k0ITxMFluAGPpdWiOsQ5TFxHWFPPavr2/2H/sZLGJtf455Bp2wAb60z/6dwTHJNp4/7f/0X+Oj9hRXCRQngZgnr5+rTgNsNoOyOhakv2nJukUbGWTZYMH9sPqfTf8DbVsU6eQTtLI2Bh4//Rn70RlxJOuu/xdnfhbyHnsZNxfR4d2dOgapaSnSepO8HzKOVmdgvQMvpz6wgF2BHgII1CgKBh2T7siV+BklSAI7WPmMwJP3uN5rv696zUIJlHho08oe2oj5rgfRqBMY9e2wGqNBAqYfiu356JE2ySrccFj9vG1kUmS40hE4f8tLWf1nT62DFjxCpPwkg8EcaIyKECYbN5bsaWqUlJ/5p5T691qKSWHBENlQ4ZGHHYimsVw/9o6/WpBk2icaaPYsupQ39vgcp4KleycrO4grE6JH+xFwRGbA8m68Xcms/RJDcK1OwP4BYJ+SgQJrA4A/suSM+CWuR+Vjupss6Z8nfdh1ZdBryX7gg7dSGTsoumYz6TsT1W1N03C1tLKAda94NgE8yyp4Bu//hvFT37yZshLGIu88uoxqhXwmRZm8r0MpnGhVY1W/AQAyzreDXNVOQA1gneSpLHRm2OhdIjAqrHaF15/JXy3q0NXA7xNDb5kMzlGBsdqs0bvD8eY+2ltw3dlfViGvKW2uThNMyslhR7gS9xDHmMNnzMbf8Jk5prqwxuvKSPTiF/zyudfDzDn/LlzwTJvYi0vs6bu4BN++x99u5hAY1UQKjqRs0f1UfVP1aa1GqxGYJ6qEAG3yBtwb87h4UMHsDP4VczfLN0QG5C5eem1LxYH0RsfgygxyV4cQwPYBLcMfXWL6yEcGX9duzYcDQG15YKVL7/4YjQSlOn7Hvv2PPbIOFYA6fXXP0cSpyWagF2hEmGFSkOlLdRZzEZYWcUh+ByalIAUnl0y4612EhAwvnVNGV+69h+yhyUHZLIW/0EmXFSDBlUt/CBBr2C5lueeUE8t9j0aZxHXCu4KiNhESB85qycEbrMZVbhn4aulfJdgrPGs8bixQeXfGI+H3GHV9Np4n1jK2HYR2zrFnKnPq8ydsgfuSwEaZQJcj3aP9/Pu4y+oy6rbJ7bgOaWcn8CuX/5dmEFixzZ6XKjZbEJZOQAbvLaxJxMAxiVhvAQZHSvJYD5fAkPIMwiYytgldrFvRjMkpMcwp+cZ6oujEJ7u0sugAKC32fcToDRZ+hqyTN5XhICnPmX+/tMs1sofTAAwmwW5t5W7MXZULzUakTFvxtoymN1v4gmytz+m2uOcwCpSOv19HegELxHrSrCYD1ssgC5W1MYeayVR5TVs6reLM9UzWUk1fSrloIy9jCHsKB9SiGXid5N6nYH9WEFpGbs9aZi/kHjIauD0q9RkxacROI2mfEo5sc9L/U/tQLI8U1IimloxYWEfyrWYzn7Kr0SSQACLH4nrBDgbsiOl7IBl/9h3f+beNgG0l6STtt5Elax7fYPQIA0tVdnbnl9JmPH+rO7xs6PcPM7s1KKtyt5da1ENXukPB9Ew2aBVc9PUVW0oAcjU/3W/Vk2vKq3QBHqzgZbzIB4jmcoYK8hv+OfOt/Y8mz9lpYpnuFUB9tPwPjw39IO0/ZmYz2dJ0iESF/gd+jM+r3GlZ5TJSwlezq9+pgQ615J7boZKxJk5Kq1LvVl9Ye1JBfj7rK5TzxC/o88Rz+w55rdzH1VdpR1xbJPgmGBysoyxSSWT199l86wkpHi+JMkh/VyfxbMyQPuI7bRjgt1WqsNu/va3d2546Dtxlj3XMXAa2RYOTvVBA9GVDWr2CCPTAFgZ7DIWaDpsqZ1g6YeUbY2JAYyBwV0WfuhYqFnHI0npVRfnLiDZ6qqd+0R7XVAezIoCAzJShmV3a8HTm3QRl60oM3YdkEvH0MFzA0Uw68O4xEun/mm5vg+fuiAhxMum9R7t3BeZI7PD2g9epcFLXdbMOAQqLzqNk5B032zGZZfUSvQ3MwVmw7OxkVlUwYQEOZOtqf6Xf5rJc8J8SwTWHuJuIktsQhvDLKTs0JQbcLzsjC04o1GU3WtmSCaq92lnuVuUPgpQC/6GiDALz07eIuYCa2aQdXDsWGuwb5mL2eABmxVwEPucK2yG6yNjUbqh1fHQMWNgKOb9qukkkCoQrBPsJjEj4ZeMPRkmARjynIIEjqlj6xEm+FJPQKThGro6Vgyjq6YjrNHT0TR7kYuWhWyGRzo2ZTxm3QVtG5qgrlNabSmSM+lYTFOCdhst07urlkHxGgJR70mNJ3VQVzDWzpNgaIgF8FmW+MpOF5DyrEgNKrV7zV7lYSJbSkMsWygAxUgkGAx56MhqlOlgKYCyDs4RQCZAQEvrtmgy1YVOjs6146ZTeAMdvrnZJV5LB3oaJtkhdo75srO94ajAqk5BBMLcw9atapCQqOD992AT36N0Uf3CTTYs06FjD+5AY7OJv8ccweqTWSfT6vLV6wF2utfjEHCRmXAIJ8I5TN3dGGuMm8yIZIUn07YHnTC7umrUBC08KGTByHoIYBVgO9jiMEsfPmTcpOqThDERo/Ns0wKZGBoay9BMEphtmppcCObrBqxaAan6BjWoPITbuLbsUsBZjn07y97EsT5z5no6PDxDK45pM0yzC+euh3GtslH3WdOy1WQQr7P/12xIhxkY3L+bILUx1vPI6I1MED1Q2ym/o0wEG3PyxPHiORp1dGJkDeIFOZWhWLRDOWvcDLi6abWMyyRZUksiH2KDatHrVMdQ26FH60FgkL8ZIGlgoDtso2PRzP47DvNAGzZEOb0As+xP7U6C2VvQY7vNM6HD2Mac9srY30qggBN0y+ZOlg5ZEsxYwpLbB1gtg3wUp9gGV9pDx0ztyc2ARltW6Si79xDP0xNZXRMp2lEfWRarOnauoXlZfgQUs4sIg3M/m3Dm1GjdzrPagGcOqQXnXdbf4IFdoXOrUL7Mb+3rKmMn8/unPz0fmsQGVB7srTSy0KaYzFCjTeFxJUUcRxkgBvTaSMs6PXBkVau3anON0PmB5eH+N/GxbxA9wjYdJ8uvGgCiyUzzO88Kx6MZiQE/w0BAAFoGTROMhBrW+NWrw7AskHWgAdqZ0/8vZW/63Nednfld7iRIEARIgCDADdwlitTqbrfUW9ru9tjV49ie8TaVSsaZJFX5T1J5mzd5kTeZ8ozHk/FSjj3tsbvV7m6pJVG7RIkUd5AECZIgiY3gCjKfz3PuJam2U5WgDRMCfr/7u/e7nO85z3nOc85yvaXNHnRb5wgkLqBb3Cwna7oS/csVsN7WDGINKQukAeNygLQNg9uageHtzXKA1ZSCmyOkW7yavwLi6lwZRMfBcYfrpLYQaKdB1RZUPT6DypOvss7AXAECC/DKsWEg/VgaoAVWHakWfxVY7YDXYj4LYFaQEQf5/yOwWo7zk6+n2YhP/boc7QB0v/DVshvKiWy/XMz+vn2xoKq2x6Cgj4TTg7nJ5urpT5uRfuzNXRyhifPNijXYx8HRZpKS/X7YM8dgu0yi0fbg9nSzHLmIW8gHrFiG30FiwhI9dcaUQZoDNLEBio6UZ6Agmo7RGpwx9XHv3ccWrtvYjKGbbMB6DSf9wsXz0ZyTbXTx/ESYLNrK1b2wS2E4C3sv5UyQhWyAo27ylu1jWQePVg6yBxS1t3Gk0jPsRWbdc9WOzybO3A8Gwg+xMZb8nKe0XP9HtpXBuPenprjgleBHpFgCjNrAY3nzt3/1F4BGk/E5vvUrv97sfv4rzcRN9gOSFN5LEsu8TludedbBl52g4x4rW0FixUYtsNomfd1LBfa3X+38B8Bpz4XMpK/PaqpreFVlarIm2yRAVz7WAfiPGbNJZst2KW2sgLOto9zp5hWTwsQ3ZzEMlauw2K8DRqtrfejQ87HnF86dbb7+yy81n7zzRnP6uHqi56MnJyi3ZXS0OfLeh00PTat+74/+R5I115t57I6SN9Fc9JPxF+xEv565fkXGKr/74C2aY3Ce/Mqvf6+5ROOXHWMjzZ/+23+b5ixrObc//vD96L8NAoivZn6++AIAFKDPtXcNRvyAzXdgSGonX/r2d5tZgPvf+Be/y2f2N2eOn6R0FzASGYc1y9COvzTe/Je//ovmIExVn1Xmm4C+DDABwBGY+bKVBdAELh3mG5QB64QLLu5A73UH+r0ffPxJfJKXXvol1uG25ic//Unzta99lbPv4yRHBS7sDu70yYbr9GsnYU/1Uq5u80FB211jYzDkaHDIOaTPGw1Pzs7rJBlNcN/HsKXjeqSKlNwqDTRtlD7bejSyd+za23z9O7/aHKNr/DTvH9m1KwmId15/nZLShgTGM6zzbczXcZjGn0Z6R83tm0hm4AYmSSqo9K/+1R82f/f3f0+yY67ZA7B68uTJfN4YOreHAYUNdgy2L8EUnpiAgWsVFj6ELBGBKJOZxhV+1g7A1ffRc/3s089hiytfRUMhiAOPNRoJPsv/Zqey9uOD6r95dnHv3Z4oKYsnMhuucyUT9PX0F7ynlHjG9ljhBPgB4LNtm1reQylX188SUHTN2MRsCYDGJx8die/Xi59l4D2HnzSB3vnlK8iE4KM+4KzX33THyXhxr+mvW4mlvqoNeSI3Zpm0pBRLDmXEsGY6ckc0RkksyaAxeP3a175GQ5hjIQA45qn+Yg/qU2szAhIoEcDzVuMX4hJslYxTK9ls+qEdcf34vAMybJCQkkXql8QMgfGSNDM+WpMyUHUzLbE/9vn5JDwNim8iK+ZrjHkkHlwHsDdYd34MZpXmkdhRfSDwA3ixiap5QOKAbjZWaYGIAcDHlIATU23AB33u4PPNUeSCDh9+jrmH9bwIm/ihZZdqzJZkj7GZvqy9D9aofWrpZjQWAVCpstLXS4KL/xZUiH/PfO+CYSzr1kRtN1b6LybOJaEU63QmyXZ7VPg7pfI8+CRLLFumZAG6wJeNTZEkYN7XcM4N0TBRf8f1MoHMiXGQPuMazq/XvvWtNNY9dvxYc4I9tEpmLfd2hX3w/EvPk4SrKkrto/7YPfayTG3jSCs4bCR3XwIU355fJphdq64NZVZ8xlmS3ct6SNS88rXmAcnh1cq1MU8XIdicPnWyCDwkyiVAKJtjTwVBSMkLe5CyMBbr417914TOP/zwhzl77B2xE/agmqR2//7ii+MkmiZSZaI+rUCl55LJHfdWZFpYj853tBYdNGyI1Rb6jjk7WDeSP4rNXmBFtEXrkKq4mP2tzRRMMhaNvqMkH+bDc8fz2Xh3E/tJ2bnon8YGVAOiVJuy/t1bd8AijJ/SAIdrVINfe6QU6Cp4LKmoSrKNEyFXSZ4iaXBXIpTAMTbN5xuyHwG3LICziN9o5ZUVKzavumIjRPwOsQ7BnzTZZf0bq7r+bpDwFwg1eSyBYj0xgAzk5cyvyTRB1eAZyiPwWQJLjifwX2EoyhXg2/awF5cqa4Lt1HfaQKIAfaPm0s17AVYnp5c2txf7o48NVNayIAtIzhf3Et+SH6OV3voDBaIGrMj9Pp3EL2BP4pgNjAGY2bPDNnjDRprccZxN9Aj4+7wm4cRIjhx5O4nNczD9NzFWNk1eCite26Bm8F1APivatK2yJAVbtcfKKT2xm8qJ2M+EqmPwEYHmAr3qPlPFSGwWnMbm5Qn6n9y/wKqYi3PmmauPlWqwVo7LNZrS//hWXrONqU0CtAC8vxfw9Gw1lil2uxqw5eNXE6knGsKluykRyWpU+3CYBCCxuhOpDu7PhGXIArwnDGLmIKx17NrjKqH45+X/63elcWn6BZTOcL2uzvQuERdmMtfybwLDvj9yBny286MPGKZlmq0VWNgxOuvcLEnK6OmbDOQzJQlupPJnCxiScZ/P7X636rF7vYC/7FqB0sjm8HnVTB6fVtubavZi6EYGEVvknJjo9X69v2irMofaY+U/PVcE3OfBDKfAPEp/W7yKxITVKo+ZttW0LAxofsi4+MwmflLpLZO9Gp2l8joYXclWOrqeS/oSwbCStEILG7vSnRvlfVezKs9dv8WlxDk7rM9YRXsV9vE/+7WNjzzs1R1UUNzNLRDnhQR4/EC/pZ9r2CJEzRv9AC+SScmDinBLWa8ySjeEB1U6dmUwvP/SoPS1CteK5M/NwYhjAM0+yoD1gWQVeHg6QTOU8HnIVcfyorEHiTdToTZrbEIBlsk+AP7IWiwdMBYF96Nxs8GWL65GDGosWG6gw1UdQqvEVEamWWzBShsRKWFA6RaHkFIEKUHnmoXet+VxQau9TiH9/l72a4KOLqDmZ8X9BUCVB/Ai0sAjPMw92IFTyr/swDgLZlVk3AJWDwKu2BXVA1T0f5KMoeUtAgpmrwRO7XBZWYzqAmcpVvT+WMQeFJlo7tsDRQNohlotMGUJBMksr1LTJgi8i48x6km5ey08gUeNRIwdP6/jGe7hWKYvNBcuYLWyQc57NQ3zGyf6OlqmfN9EbkB9EY2Z9GwzIm6mm2yWWQBTS7YFLnthkKxea8n7BnQc6eLOoSq1W3D2hiLeBFlrWGca4YwlBlrdGfWqVq+23G5VHHTH0fJtx1TnyZKSSCrgUCsRYdOgZKnMBKrV2WrcaiRyoJgRQW9T0HMlTVDcfAbbgnI2KlqHBtog3dlXAygItNq9VwdTZpPzabnyJcrcj35+juzwfEqt1VzTCc9n4iSnYdSM3ToVoa7GVpyWlP62nWsNYBmw22hP3hMwZkp7GJt1HMarYH3K9p1Hr/M2QvoPcSRXcb8CpuUoLIFtAVCGk+pBmL3K+s364HnVqPEZDZ50fgRQTQyMwDjcRpA3hbabWlY3aWYxM+9na6RZB+wP2QlOXhIPyQTJqjZLrQNPeSIl2NFnwkYIRjxYJJMOwL1tdBNgLvqLsBA1RrcWOCTtBu/rZFqwDmRQ2fWyj/LPecqunHN/L2BukCJbNU3uDJ44nHai0dkPE9tM5gVYljZhWLUMUJ/7cU1p/CzZ3L93X/Pss88kI++6v8Xn1nzOw4Q6H02pkc39zVdePoSGHGWrlC7fZr2uJehU09V1W6U/lv/yGezntQYUSCuY4JAlcYv7de0I0svoFNx3/Zr+MRki+1Hb0g84OQiDfAON4bRJ7o10BMV5skJK7WCz19qHWUq39uzZCxhKKSL3Ok4zpxmA+5X3VzQzUzBTGJe528hGkB3euWszIvmz6VT7gPm6S2C3SMOx6FSxLu4CEgqY9nDP/RtIwMjeZ+7uEDnLPN6+E4DSskNvgntWMH/OQ4TAfIaS2Jt0Ox4gqygbQZbuA4AxWbqbkLKYYOwvEkysXonMAPek9tg6HHttloeQ6yuyMdoW1pnJGu1MHwH6Xtbp0PC6lPP+7I2PsD2K9ts9EyYRY1ANvHT4PbjVvrMpkeAx2pWM3UpKqzdQ+nYVXV87TG9Eu6p6T5lhpaEVYzEPmLpszShg3CjyAIzDQzpeboRpvfcgwQjlkxzmS9izj1g3j1q9S0uzdN4FVVUECbDZOqGlMakD0/4bh6SYgh2IGTCje71cRB3ZFpQstmFVa8ep1fmJlfECxVP9EmO1tvWXHOD6r/q8/79fX3pHwN76TUFtueiXHdP2b0+A1QJ6U1oK2N+z7G5z9tM3mwezF5qxIezm4lwAySuwqW/fX9ps3/NM00tX8RMnTgCm4vhPEDRi51YrGIae6gL7UbuyCcBeVryd0NXk67q6uue1KY7vXYDVtYCqgqsrSLDtguWohMppSifVx9yH9IDd0x1Pu72vXk+TFpv6YS8ErHo5Ky+cH09SY3THrmbLzgPN8nVbsEU07sDJS5UJ+3GYrLzN6QYA/3/2k5/kHF4kaJpBk3ArAOA1giiZSQIXB5Bhkc3jeu2YEsUy4JwArNi7e0fzH/74/2yOU0LdyzNuoVzzwMtfa+BzwxTckS7TOshJiLuWEmRKTSr2SDfHlfH/MrD6uO4sb+0WVBs4+fqWYVqLpVtntWICmrreeFvHlKty4frMuly7KgLqdzpfLhF2RpscLj0vyx5vY+so20IfcBHZh30AiDIvDcZt9GRgvgOt5G9//Zebv/vL/9gcR6dzOWe4mpGTgLBq2vUg3zCydWfzwldebXbsOdCcQ//7o0+ONrsISO6QYBkCLJ2nuuNHBP76I3thsA/BMLOkVVbXy+gV/hDtz6MfvNfsAQTT//n8s0/ojr6neebZZ2HQfJBEj2y0Vay/WzYrg6W3i+ZnjwAix+nC/Dzl+f/Nv/mfmYcegL2jzcVzZ5otVvxQEXCae/6rP/v3YSObzDTg0z+zTNWu3f38LIPKah79FIEygdVqetIkiNzE2priTNC27H/m2cyz2ujf/d53mw+5b8/x3bt3cV5XyZ4LQ7D+Guey5cKuAUGTW7ITsYt2urZET8BfYOcKUgae+TZuE2wV19P/0UdzUguYs/y0aX7tn/06QMtMmoaduzBB4xP8OHbPBX5ewPftp8Hb977/z+OPf4zcgoDyGWQPJi+chVXFA7En9AOU/ZIlGMDK+KAN/FwXBk36Bs89dzDVawJMDwlijtMAbIuJNBloJBxsUKbPfQWmUmnO0+yI/6klKbBoMCcbxWsJmrkyS7JLn01foyrM/O4SDV2g1TFCOxaNTEnHrrr86r/XBkmlBZ9lIthqGKudNgD0e48ChpsBMdQJPPXF0ZTwDnCea+tNYFq1cZNkyWIAVQBTfRYS6BIGfC5jgzSN4my9TCd2k7pdGWNXHZeO0/xe1q9ryeecZ10ZhL/wwvMpNe9KOA38/G/n0gSPY2RQKptLe2pganzjdYw/zpHU2EDi1hjABrLaBhvz2WjGrxtUq5w4cT76/hMXLwSY1+5pey8DJN6mCuQ3//l3kzR6+21sGYl//XaDVuMO/RvHyTG2dDe+OXbybprhPmAtrUulnb6AY64P7wkicCaQMosW/9DmjewXm2HRzA4wW6bbHJUQD2CKqw2v76i/brxpnGFzH5uNug5uwDj33x78dj9D2+V6MWbsNPjUJxUo0Ba6Fq/g5+o7O0e7d4+lBPQ6/QRkT8qOF2Cdxje5b1k+RIj1fSSzqSKauDzLnCplYTywgQTvcJIa+tbqEPcpq8b8mJrthWm8iX2vXb9OrDLPa+7jFwksySS1j8Fq5kdmt6CUvsfPfvbTsPkkNpvgDemFObWZqHFq9IM5Y4zporOLbV6N37ybKo4vqPiy2al6uNpcGxfLOPVMevkrX0kzx1OA6ddIvjxz8LnmG9/4RjWvYk6u8ezvvPUmzRb/NoQfAepN+JeCrp5vp5EDuM08CaoKRhojCh4K3JcT4VlbrFTtgv6v+oky+4xHBS/CAjQGT3MY96ygqXFmSeU5Z67tMAwFYuMWCdryA2Mj8Ohre5UEYM1pL9Pngvep/Sge4DWqU3fp62pjO5nCkoIrFptVtj348iZPxTZ8Hn3+kEuM1QC9lVFQgkY/aRjJiXU2jeT6y7mmcbW6rrf4+yT22VpcY3j1bP38MHW9F25duZTVVFP0YD+0Iel/YlMyqjeVARAk1xl8aOMfAHBJOBpp2ZruYzELz9ge5m+leyZMV9bNMFXBzM+Zy/PNp6fQwb4KKPxoo7Sq4C6pdmn9tfgSLRjo88Q/aP3UgIj/BGPVOXJPS9TRTgcH4GzTNmzBTzNxkyY/zIlYhGvY6kBt8ttvvwUx42ckN99LlSdDxRgX0cym6fdZNwLIJUtSFbnGDJIbomFPLKBP5b6WuZ+m4QbDAd9tKlSa4ZUANmlkzIstsZ+OwD7zK3FLbMj5LtYhbmdc9wJnO3mjsFnFglrWaFeiX78rGyK2IGO2qzouALfWnn5MreECZ4NN8TntR+Zz00CJO/JZvBNJcwE9ecYpgHftdwiL2UotE9LrCwSGoes4cUa0JfXObT27Vbt17nX+Ytd3x3nwvOtwF+/DveczdGdlNZjyfjtN/aWpSnBuXYPG/hINAtZihzwTrpPc1V9XhkjbYjzqGe3ZbWJNn0QQNQQvxqZLrrnG1wCMes+ydj3vjHuMfzo91pWcPb7HMVAG4PipC/HbqqG8+7SIW46vvrLfnVRCqg1kKrdxTf1boK7zU03Yqtrbc9HfB49rSYZVcY50p7IJnK1ibZ1Ocl3SxJbgbgus88s0RINUFHD+X/7OTrAMs6nlsKerVSbHSeVG1HUx824Jalhl3DyTpENiZssFI2Ajo9TD8zZBupIQj0tvzNiwCe3oK0O16Npm4M2mKUpMOYqbAKTebITaj7fVOgpDtm0YRdBbOhhOLgE1A+5CqSfoCO1FM3bTeO+ypiKWzcBnwF2ULa27mjAIgla3t2hE2r2snUQdK42x2VTHRtDELEkGLjoL7SZSjyGNq/xcn00dUo1yMVUdS4Yp17A5kt29R3A2nGSZfToBZj7MIphlSaZEsIsxXg8QNwBAWCVgNnKyg/WSlD/ZoObUqTMplXcOfAY3pYe2IvHdpnf6/ZvGKTBvyizMmgvwWkI2FKfoEY6xi07E3bINn8OD3EylRrLTZnIe3SweeOcv0nSAAGoBlqUgiOCuTphLSTZydWazy7kg211AL3QaYdnqeHiv1RVUzQ/LoNXBpMkDE+fYuqYsw+iFNq9BFbiypEUGtIeV17akWv1FWX3kotIdeBvlRAawzx8+GBDM5kGTMCLNzC6kuYfZOw+nhqAf8XgBX8DXdKv0cG+DRB23FRzWZikrC0Jn2zkO13RGl7WnTopMZw8h2UsGNc6RpR8cBuvTD7IAACAASURBVMyljqwAgA2yZgDHNCxm+AYICCzvSfZZuQkynrIhbgFeLngIUGbvNQXkLNmx8codGIsTFy7xPARi/H0L5RQyKgTFZtC0lP0nO3QZCY1iYGMUAKgttZaBrvGcBdiqbI7NVXBASVaoWWujFQO+gELZyxoM15Kmw/IYS3RKW9mSeNejdkLAOgaUQ8BERrGN0SSDRWT55E3KP9VTtoHSUgAUJRSe2beTrDeBAu87c0bdNNjQaLSupwzYINRgQAMtSLiS51aDVif/4oUpxkjQWSF570kn1KYhrE+0gy0bETifYj/N0FBPYFPNQp91nvU2he6mJWPRmGVc13Poy9a1rM79cIe9LtsHfwcHsjfsjGuUI97lPetZ70PDZIP5Up7jdlggJAeY7yXMkyVi2r8rBFSTBORhntsJcraYGpY3aax13vq5X5MwApubALxlfwqOl06jpWSUwaRUyaQGzgLBwzigwuIDtGr34MyxZy5T3jVL0LECh34OwHkrY3345V/O+nuE5s0VGEST7IU4hKxXS9G20uxnZQDgBQKCiWi76tgpLaFz+IB1atmjrGodwnXRv6YxHeM3g52axvZZ6jq2cx/6lBPNG2+8y33DShm0YZlOD9dmLZos6gXwGqK8/gaBwzm6o7uOw2TmGoKrJlfWMQ59zrlsddbk2NgojKkhAtgpyj4p7V/FWLDWXnj+cBjg42i+9vXBZmbfOS6WnvUiZ7BitTIPJJPw5ycnSACQrTdQE/AYhzl24Nm9kYsYHBpFzJ9zYPVQM7L9OdirG3CAYUssIUEzgOYqiaBFJrWET0wmya4xGVUa41FFZu2VBEU5SskIez56/sTRF3j1hLcxoQV7pR3VVXQk8Dc0ypuLWS7Y7ZXaYywBSFg1OXwt4SopgDjBQfarI+4vfj3NLHiaYfD0654GdQs6LQCuYy3+4t+fvk4HVPi+Yj/6PkHVEvlfgbzHw4WrzfH3f9SseUTn8bvXgAsBhCi9Pn/xCs1cKJ9FPmgrupa7SRJY8vz+kbdgp9vdGIbYvCAoQSP7Wu0x+F3pUuy4aLtkc8qidyznAelWEARv276Pa08RrG5u9h44QLfyefT5PmI/bmKdbMQRqsy2weVy5Dw4WRLgmNjahr7jW2++wZ5Y1wzS3GrDEOBfU1lxz2z9AJON6hEbKKxlzZ0HiPUMVg/tPOCEEi6jgKtqzgmUqO/3MeXuNhE0QJ8ieLa8bYimV2q53eOs/qu/+NOAjTthTC3B5xnde6hZO7QDOYrtPKsBusyYGuOUqgm0Ok8tVup8xelNjrhA7cegukFCnPiWUx2gvwW+s36KzZomDjnU2nXktfNdwGj5T6Wcm3XZsjdqPciK9SrFAPSzBJ67cinPUMtZDbDHttNoyvMRFv3xox/DvjrTDMNC3AwAuo7z6eyxozSu+jvGekn0u6ZhMV6Fiem6H0KHVYa+Gsnf/5e/TxJxfRLJnpmXx9VnXB790SNv2Wl4Pv6SZWSRMAL8kP11Gfay5ao2Y+nkl6yock0cfO5QQL0TgHuDgLTnzp6NjzCANEAPYM4MdvPwV1+DZfadZt/BF9Mw452f/7RZwD6t4Mz6+Y+RKqBKxsF4Wi7BcnJ9h92wPS1hlsGnXrn+m2Oi425QbHfb2F0dYQLvbZQvG6TYSXvbtm0kZCmVZnwtOb0DcOfPZ2Dr5xzGZijfon+5Gb1wfVg1ALVVJqsELSydlBml/V5N4kF/Wb/VOU31imw/7kWGjc15uo7n2syHBm36tCYh2B/rSUo8C9PYaf+MMuYV3MuLVH/MMLbvvPFjwnZAJRtFCJSwpPQ/K/B9lBLayADQTM7gSkkPS0TtteBnGrCdPHMiFQgm51999WucoUgDIemir22lyU3GfhA/eCeguhVBjoO+lQy7I2+/k+fRn89Z0gaGfqa/KwYKpdttIObK7QKh7n3VKViWbLE7o8emFjrL3fNmEf10ff8NgMu+x33gGW2jlakrNkdinmzGS7JE6aHzMOUvokV/m2aR2seH+mX4U+tsgsTcWx3kmXeNhkK1zyoQFhDXtJq49f5lE3VSBSbqjYuuUQ45iO5+lfVfz9xra7RZKWXmmT2DfV9Jp1W5+FrsrH/rB1C1A73PoK9aDdWqZFQGawWqj/ClpwEYd5AMofEZ56CfqbmwakzG1yuvvBD/02oagVifQ8b2iM2w+Ewlrbx//RnLSF2zNuyyVF8d2A8//CjAiYGp/r7non6l77MizGT1/r37E0SXPvtA/NCzNDrTT9HnkOjiGR3wjW20kjF2HCcm0MC2UoE7uU0FjbGGfo5rP825ZPe6Zpj3XnxxGZwfffxZwMn6rKHYBokJNjGzD4ESG0o96cuuxidfQtOqy1eMV/Hx0Fi1oug+Prha0Le4Z/fb0aNHeR/MYz7HBnErlKsQUWIcJXTcRHJgNXMiWLkZ1p8VRoNIb/RgK958880kTAS+41KY9OKHnP0CbJ6V+I2Cij6H69d1IGlkOdI7i/i/N4lZHT+T8UqCqSG70n3CvjNR/yw2cAN6xjdITA+Pbmu2Y5sFNmSTnyT5+RaN+T758IPYKQHPgJR8fvSM8S0f2KeA59EmpXTfs9bEEf+LvIbVAKzjrnGd3Tj1b3KveY887vZo49mibSzLNaeUVYTtHiZui2wJ17JpVZhl4AOCQq77NQL5jjFrXlKTusv606mc4O8mowTyZVsbW6t1aazv6WeiyDXnvBsHC6raqyPX8yxh3NXCNjbR/t1TpzHVKoBgzLHryLGRiStxS1mAGRvPYut9rfZQX06wxVWur5MGUAKrVgXjzwukGg+alPNzZQEbQ7rfHdOl6SVDYsl+BMZ86uTiWz+UhMZ7B5LYYG/DJlxPHHQSP/jomRvNmUuQhZbCMH5kdWB1o6+UaiVTu4qrAu9Kb/qJH2nS/MvyAGIYISYRX+p/h7XKmhNUFVx1/zs3jls0cLHznl+SMGzy+NZbb8BafRO27/pgSfeQUvH1ergBVLmnMD4ZQ8lCfkvws/pOAD/M9uAxVVUgliPmEiKLurQ+XRid2jsrd3tImEwRM1cPlVSO8S0+4VllwilEMs/gJzU88cG0/fpuMqVdw51v7Gdot8LI1FdTdjAszCoBT/m5UgkC7YLu3H8Ylc6j6zFgK3OoHwBY1/n5SgR0fXaU0VRSJ9hDEg6FyUXPNSzSOu8cL0FiAeE0aYqvVjF8N8cdQBwNfL6KcVx72WsZswXDa33DxB5WcQQPYpx434iNq5jjcvrd/6UVXszOwmJKz9Tzlkp0iJImAJUFyOfzOfrbyjpY5SjgbtNy953YmTccTWW+U+UlOJ/rlSZrqpqZIxtD3iCmnsev146LVTlv+vRWlIa1S+wq6J0GZtyLz1KM3Bp/wVLtiJ9bUj+e48ozgGvI/DK+SYJXmQ4Z9xUp3cBf0Wfx3roKMD+3/AqJpOVEp4kXaybM3D/67w49qjITDLBgZiizRanOZLA41PnwUBZM8JDx4wQYRHA1lzoKC4A06qFOT+PYAaxVB7NC+f1AF4ALSdZZdfNxs7tp1ubQvUPWRkBV3U1LhHmnU1sALc5nZ4YdRAP1lH1HFL4GThDY7wjzM1kObnQlGRkHQeAv363AdM4oNSLUR01Q0TYuYlAtIUxnV0tiWXhFs34ySR1iHap0HKO2u5oHDF86+MOAMTYfsow/7FfuzeytzW3UzHBTCNSVlloF3UHrk4EBhON9/QRsLgAn1PmZN3Pddgr1cFMz1gXmZnFMBLY8fh1rHVw1O9xU1U24MoMuARdTdJlS1lt6un2MjQbO4KDruCiI6tjpxNmRrxO9FlS/SoneA5hG9j3Ytn00AKdGNIcXYOFVSozVfby9AIsFQ+F9e9DLXnZd2JxqE4fBDt4rO8jut/NsSmUizIob5Kqr6meqOfrAMW5pXc5z2KEc3ptw2pfCmlAnsx+wZWznCNn2XQG6ZPs5Bj2AoAKldvoVcJ/F6biAA3z2DKxMyrbW0qXaMVmpsQnzQrCPTDoMUjv5pUkbwOddGgfJmlYsXmBJnU6bXrlH7OSo1qm6ispiHDy4h2zPUBIBZrDPnTuXTKpz5WEiU2YDjrsBgzprAqjqB05Q8mjjFdmOvXRA9kAUxJQZpfbfHdaBh7HO1QMNGWMqQF1ZKwIH1oCZ8Q3Q2AUbZQFOA6LeYiwsMw2DGyc0WqDMi3Pp2tBhLg0W2ZkC/3ZzNxPVH70p2Ye+Rsf9JkZRw+gadl2Y8NCxCwsdYNaS6VU0LCn9Fp1CM7U2elAGgfXIGlgFeGZWWL01x3sC9sYKHI+vvvJSwI+zp85hJ5YRZLGOYEou4LwKTjo/MiQHAWiXA6xNEtwI7MaxZF40hPPofTpPMjFlvOtYKQCvrqcAsGvaF7pPvBf3q8miJQY62AP3v7bFJNAaxnYL+rY2f8phGk0Vy5Y87BwnxpZyNLvLC9yuxIFT86oaguBEE5jpEAkmuudmmUPrybbgwKsnOQ+oZBJHvSWZGpZBCJL3MX+CJ6dOngWgXiBZALsS2YZ5HIUFDpj7C5TXw7zcyHVGx8bS4OoBQckDgPfpuZs06rsRMNlg3Y7mmwHjr145H+aLX1YerML+RhBdBi9zex2NLvVaPVHuEhi6HgUedlD6Z4nb6VMXCYpO5RB8/oVdAEsDEfW/PHkpwUwltNSsQ3oFEz89Q/MEbJhO1nWAave/rEGBdA9qKxEEvt2f6sKusBw8/A4qGeYfNt/8+stxtD47+gU2obrDa9AfAvLfnCbTOVuOh47nurU62dhN1qvOwA1sz65dO6JJPErn7Ycwz66hS7uS5g59A9sQ9kfORqcTAF6rKMvAda9DpROeTKgOaDyWArgcj3JQOWOwyZatyyCxm2uyrfx3gWLlyLgW3VuCGl3zncJMq+zH/elZpdMU0EpQTNmc9vMeBlgtJ9cHXWKp0i8Aq48xtwBfHVDqy78MwHZAmNf5x9CsN1vP3wFzVd5UX7mWn98mXvMHJziOOk7LIwLYBmDzjb9uBlYtoEN5kqZB6Gqz9paw58YnYHHQ6MMuyq9+45sBF17/4d/nXFPvd/zsKZwidEtJNmxFs+sea3l8/EzGUpBfffGuQeY8Z6h2fDuMz1mc7527docZdwWgx4Sige9yGMy9AEImc++yF8nnkrSqbuCHYK3LJTty5F0YinRC376HA9vuuWihAtjqdOrbKBUim8iZUvvVs1Egw87vZymrDFuDEkqZQNvRBZatbRJSgM/x0j6uXtOL7RwlEXoBxuNptKRPM1Z0i7cbPc75K9/6XjMwuqd5sBQ9NJIbYbdI5UhQI1DVspr5fZWKFYjfBUAdsNqxS/Pf8SZqHaTcTd/ItZbk+RNWdOfk+0dfo8Z3B6Y/LqV6ak1lXcRxLyZr7keHVc9MDzR+UDV4iOYcbuLM1CUalZ1tzqLJp5Dw17/9nbA7fw4T68IpyplhotnxXv9qAuBaR3oADc4e2F8jSDRwYDXPHn6h2bP/2eiiC86++ZMfhkm8mjN3Bhs3fo736ZPy4DKh1eYt9gH2kLMidp27SxOFgG33wuJKOSbn6F7Yzp98fixA1DJAyGEYlx4DGzjzVnKWRrKBz//xD/66OX/6OP0ObzXvA7Ia/N4HPEpDPddMSuFpOsQ5p/1TB1TZAQO3GzCcBZqiLyjTAnurL+f56d9zVnCfarUqKRFyAa/XdmzE/vqzbOgqYZOdJQDIWqPJjQ+n9qaAmXvRRq3aF6VhDEjWUSLt9q0SRskNdpXXTtsoBcamVWW8P53nGW/LXffDKhUAX82+Gxze0TzzzKEALlZ1nD11qrlw9nQkiibOnyHAh0HS7tPlIVBUOeQMfu4c55r+u6CkrMghAnB9DJsCGQSps76EKo75W2qlLgfwGcuYqF2sf5/GMpyHNmVMObFVF/xdJqJleo5h1m4b9OsfhMnkSPD7LpAsEK9Aw9hb5itlq/gEggTbKXO2QiesGcusZcJhd0wIqwXoma9ftR5w1EDRcnoZg9MQC3buIOHJXOzhjBQY8ow7S2OVKXTaZVyq1S4rcDkMSn1Bg/6r9JowyegzeZa6r5zXSIcJULcxjT87h0OuI3wP94nBoGfJVWS+9K/W2risYx09ZpUVSGn84l7Ql3WPhhAS8oj2CdBO3yy/r+a9+nqvvvoqevbH4+tNTkKcsOyYOVMb9yaVV7JPBWVtuOpcuG8ca5lJO5G4sPTzCuuk9Pt4Pnxk17x7VOa+yey3AcQ1RyamnIdzjNdmKnIEagRTLgBMf+Mbv4TUBQ3nANFlJM7h00RfFYBV2Q6Tlj0kXPT9lP3RrpjUvoGvpAnVT7yFn9/JSaXJGe+xJNz534r8gc2MBWIuUJKr7XHNCYqYjGFIogEqcDeyhUor7m8R3+omvuXde/id9B2QOLF8JbErfuYsscsqflZDcYS98+47R3KPNgreSGy0DR9tFWPjIXpH5jdJQOkuEi727tvd7KfiYSsVegJe//7f/bswZt1zlehT1gq7m9jcfWEyUzAa9pgMLBnClrEzfneM3RnbdZyxgohWYKgjqz6x432LJIFgp8xu16N7vvwLQCPPPf6mTIUg12ZK3t0viQexE9r2DlATL1/aVn/65rBnkxwVsChpO9eqCaUCh/QzTSaVdnjOE88RPtr1UUdIJaoKaCtbFc1yns8kjBIrgmTGURIhBH70+axC0U+UaazcwUOBdcZZv177+EQ/1eZCpefp2ejcmPzy8QO2S4YyNtPGcm3xilt2KRdYDYsznl9eu8qybj7bxoHpZcHfBGWUAZjBhs5zn/dTGVsxuLZW8kOp79uQjerKxNx4Izy3Z1UawAmgeU4pTyYByT3Ba29z7kh4ikSIJBDGsldQiINWCbEVgrX4UkoBnL600HxxnnW6hHjikcmhkheqapNWMijPUiz/DlStZGqBRE8Dq60bmOfQnlcVBkQanr8DVtXd7JiOyjWYKBI/6MdOy1h9442f4nO9xTpEmoS4x+a59vnw06zQc/0pCSAZxCqfIftE8HniI1dhK2rbXSOShiIPJ04T2ZfaEx2wKmgucczkhsSqxxWr0UctYpFnQZqaY9OX87ow/ltZy/LBLSFXe1xmaRsntjJ60WkFvCv/mDXyVMKysKoi8bkmvceuEVWqoFrgUjuepB/7yc8r3dD6ORhLKwsZJml8/gI5U9qvccv55p6rvigptc8Gan05r9uCpWJP4hFd5YxJjzwT+9v94rd7PvqjbTDhuPqzsaFEJ3sIdM2d7lERVM3lBF+rIsIblNEpMeousXDJZxoPls+ppKM4mFXxJhPEG+ep/E3ld8sQd+8lVgpgWr5kfY4V0NWc0Wa0jyCPKR948ybVAh4iymXyfPo30VfVZojVMW6lEW5DK2Jmq3NcJfyfa75I2bXWTQD6fME4WbO1vvSNnCdsBOeQ/pS2rZIKxfwt9m01PXM+vZ6J42A8/8N//8Ij2aIG96GcS+dVv5CBMTsgwKMuVD8NADZDC94MYGi5R+muAlxGp4iB5MZFq6cpGb0d5ocGAzMC0GLGxtJYS2UcN8e7uv3VYnHTmyUu4ekqq1cuQKCioHgzJbJK0e0gcHFTqGci4i5LqGLI6iboRjKjUCLqTm4x7jTMbvauxN/PsnRFR9iGRkoNhKko9VxhaUCeyB04udEMLC3ZcuTK+SrEWkOIgW91hmohq+sgiFN/q0DoIUHYTLLOdhH3UKkSlcrbJekXUp4bE7YAQWkvkywwYTnAPEwZhdWvUmZV7MoSXQ6TSXkEDzKYVs5VGMLcu4tJ9oIsCbUxLft2s/dzXRmJDzHU/uuzDuEoqclZrBXLDmTl9cVRVYfxwoXrOPdmGUo02S6YvWihbqTj+zbE7S0vcuHJMHUjWII9BSP00oQs1XauKj7P1zpEqs2E79q1lbUCgEn33ktoIk5R3jw3h8FoAOqWCOK3wt12L0/WpNaHXzIEpPw7dh7Qygjs2TuMszsIm1YNIcB/DNYGypwV6l/FGkppCEbUz/rs6IXMiZ2oZbp5oOqEmzG31F6pCRuu6VA2i7IV2DCAXrhTAXmi9RXSlgmD6tS5CJBjmdr+/XSgNwMNaKR26jgsJ8Ehm115kKiTJDCrIyFAdItmBwKSBlGCiDpvCZ42cUD1Fxg4CxB1/cpNAlZK6WUBAF6uR5JgB2CyB/4c47zAWl69th8NSjRrCARshmWgYld1s/M6Vk/2difG7CMYcFT5TsdA0kgYIFqSpgMh7f8qWcArdBsVFNP4mP3xAIhgvU3NcHTdgx4eWrFkjrmm6/XwMzDWdm7Ls5+mBPAyYHGf4tJkOx3HWUDKIbKudru8STCySPfVOP+WYGCLdITcs/tpUGIJ+U0y+p9+9nmY8Hcp9XY9jWzdGKNqowXPFlnO2gGz+T7/EsZYcN2A0sBA42mJUg4u7rgcR2QEmF8P7DXMgWw0DbIAcoIJ2E06obKt1Ni9AfA7A+vYv3ugqh0jA2MBhijHA12W7bjMIe4+5kCwDGwja0R9peVo/Hkmei0PqYnL6CdfpwmFneqZD+/TA2n39oFm/260jAg8rlygwdY1tXhhfQIQzpC8uP8AhuADAllszmbYXJbKL3L4ud8tS1XPd45ga+d2WPA2llIjRi0j9oeBk+UzcyTGLk+i4cwelM28EZuw75mxjMEZQNVTJ2Gps/4Ew77yVZsGWaI4xeeU3MYDRUrZt+o6XWdudHo8N9RuNqHiuhCIOAyj3MP744+Pwa6diq7vvgN7ue56EhAnw+ZPJ17OAFnpOh0y07RlMj0FeR9hG2ZnLCORsaYtMvnG+JMk2rd/F/cOCwRZgnv3FDHfwFww9oswXNZtbtZQytfTt4Xu7MyRQDnzfwfHzcBdpqwMep0ngYJlisjLVm3L2eLAuSixkaxK9iElZ5ZcMn9qocl4cP15bCWh2DrX5QjZIdpzjuUkaKpzq1PPZ5hwVJergFSuzAc98PzUEdYL8JQQJHuMij6GVOtvnVdU5vUfAaudDuGXWI4+SwvyljMTxPTx9UpOx/NF57uCigCpAqqehXEt1TqjId2SO82VMx80N8Y/aR7OAwIBtD6AbbecubqmhEuAethdA4Owofa07KrpaBN//NG7YYKqY3f44LOsv2thrFYiWGCgj2TRUBjjAgaC21a6qMe7AYb8OJqtNwAKRiiF7VlHMgoJib5+AFrBX87EWfwOgQ3X0NZhGhYROL/7/gdo230VeQKaKcrYRqN3OYkGAzpBXp2pu4ConpUGCldI/Mhg8nlvcG/afgFibavBv/f1yiuvhHF35J13AqgODW0Jo38SBt5B1vepLz5pPiK4sMJ/Mzqw3/7+v6B0Bx0y1uUyQGdLYU14JTkpkyKBkP6P305NJ8PyhKnaOdRPz2vHsNBpDTPawC3ru8qsaordq8VKLTGfL6+hDqx9em09Dax2tyVjtRZM3aalqfpEslUvnD7WTCH58OkHR6IXeuj558N6tAx8Kez6VTD+99Mx21JnGZ6bcOCHmB/Bkis0MRgeHmn6YFUdfuHlBEs/+8k/NB+9f4SmfeubnbAgrHz4+KMP41Qk4DUpjU+lFIFnsaFPNSippIh7bRM6v4J/c/gbu3bvxlaONpc5164jebNh03DzCg2Tnjt4oPnhj36GlMAHzV60Hg//0lebj978WfOr36HxFmv9f/tf/5dipXA9NSEFtvTZ/uAP/yCNlt5/7734bl//+muVQOc1Bm+exTIt9fveP/JekpxuaM81mQ76mvoONlfV79Gm2thQGRk1C6u0tdgrsre02+dgDaprLZNEoMVxqEZKNPBDWsG1qc8qoKxvUdqCfuyTIFrwzMA4TRw4cw4cPBjbPglbdOPmrc2vfu83EmDIKjb4+MH//VdUToxzIFqKjI9tKS2+9XKCDQMcEyHpjG7TkQSbVIYBVD5uJsIaGWQexgAjp0mInL9wLmtGf0j2k5prnnupLlJvjWSiy0zf2mBev9+flY5wrXfAairtkuB64pPoo5dEWJUF+t/6Jmm2wu+9v5defhH/djzzoO/uuBfZQm08wFtlFGRXqvWoL+N1AvKSsF35MOzpgzSaHEW3U7aO8kmbNm3JeffhR58jY0WVCIl5q7Acf1lJsjerudiTxhldF2Z/Z4wT/VRGQXCla8IVXUeu4Zmof5+GOzxDyS7hAwHCmuSv8kqJJ5bMVxMPA3CD2WKlUvmCPdQWKLVjYGnwu3XraJ5fho7jLqihfy3QbCVHGmQxLspxFCPI3SXYrERWNamySa5ySRdhr/usAm02tN08TLNN7uES5AFjP98racHY88CBsaxnY6YbVK+JH+iPKgUhO7YkAKggAtB3jiSlPKSi6SIVPLIDe4nvZF8bM5rIFUB1/d8Oc1f/1PJlQBSuLZFnPwkVq/7GkQ5a0QbKaTrDeCifpcyTzeHUht5CEn9kdDDVmwvEiavW9DEOkBaQ6MLayblLVd4Skod+hnIWH2IH9LH0v9axV9eyJ+xH4fwJdsqCkkXqXh2ECGEDOll/2q3/8Cd/kgDfPedcRBuUMXQiBCW0a46jps0kboAxgVdBN7uaR8vUCqZi2IUxKWOLs7jrQ9I141nNPpIw0AExzqmsyDAzubfHMhUtOcfnM77sYU1Z1aiP3DXNWUq8VE0Wi5nn3iqZDkBO5kV714H9ASW8pskvmXTKzsnmlPTDPSmdkrLtJE3UXybppE5wtA31LSq+CB5rZZAseau+sIVKMHheWGbu/tCuCLzrP3i2aqsET7QvrtsAqmFtGodjywNCknxiLIyn7D9wR8ZkkoZKfVnKX0xmGaXKl4kbKPvguXUXm9jxxwSpq0l16RBbjWY87725vz2vTHSEoZpqlOqU7vjre2wi0SbGcg3bqxTFxo000eS1q3mOfmyEcko9EEyWsTeuI8+wAJB6bX5Zc+ICfVoW8S0eUPFpYUSSs8V4zFwHk4gD+I+B1RzuTxisnT11zqIX3zJWfS7XreDqINiQcV4YuTIBrSqzna6ejgAAIABJREFUGTFr2wqln3B2v4W8xH2aHq+j+bM+lhiS57N+f6f9mY7tzKNVfa5f96Q9ZypR1pZwq5vZlmlr32TNz3OG2ZNBO7eWBKc2yd85/uXwFMZS8pU22aJajXWynkSI0jna7c6Hqs+SANVJy8g8Zo7yGQVmPklu+3MRCB3fnBt8J9lh9aEM31ZnNNrJIVp4FukPlx/n2ux0O8XcPGvqfls5G17TAatP63F3LFh9xmJ2VlN096Nf/k4fVXvono0f5PkfH6BIKvrY3bOYyDC55D6qsSg2vDGVki/ptWMFDn5wkcqq7N0zV7zNeLJImSZCC3D0ntIMi3uUeezcmDzzcwOssic8y+3pU/2IqARh7ysnFIYoc6EPI0awkr41y+hHYI+TKXAZ7ZQJx9X49top7ZgAfDVo5PdKe/DtvbnPOzJBGrK2uIX3nqRmwHaIo1lXhcsVjjhTSW7ssJWQNq/UR4t8EPdmT4UOP/VZTRyaHF/y+7+771HYqgx2gEcWbUo0AmqWw5yu78miioxJvdbQQ6dWpyAlqzDe2OweZgakMkw1OqVPIeVY7RvZUATHgK/Rk0ympDawCyjX17BonFmAESBuqfsGGDksAMbMAruI1UASJe7Kf7xUBOAZABepRlQAJQ4ZToMLrLSVdKxKW6Vzequ7l4ePLA+NoIBd0bn9Sjahff6OCVRdxAQSZXyiGciCkTmoI9z96062WYvjK4B7nRLeWYBngVVJSmqqdJIJj9hQZlfvcB/8X7T+ZBhqYFbBhDRDnqZXYeJW4yud0eiwGfQbrGNMnHyfM/q1yg0A4phd8P416h48NoyxX73GTQdIlp5Z9yqhgtUZwXlAIxil/RgqGR526i5AjdIJNg0m2m0aIEHDITjre2St6kDL+rIc01L7efQWZf91wuweQoKGAxv7YJMNEehaInOPZlrnKRGfhK2Efs9aFi/Bs5pGGp48CwCWLAJlFXrJfGgoLV9+SBmO925GcNuOPgBNm17ZHXU++lgKkAsORgsG/baUOAPIfPIxIuwAeNrdHluO8qUzJANVUyy4psNkuTGfEODa8nTBkeSrjNt5Zg/GBKce8HxXiYBdXwWy1QNEA5PSc9l4gnYvvXg4mSCdirOUIZ4bp/wNPVbXhwCiToFA8EbKpno3wJ7os2ybcWAcZwGMp6/SaIr1vo5rbx5aS8Z7LBv1GsH9Wa517jwl8fMGyzijZDLVbNWgDdMcRA1Sx6Q0fitT5lrS6GigzaB2BqiSBzo7As+V9VrAoZ1izNRw85AR6F5lttSmbRg3nbgnNHyZ445dlaG9dOgAzWUoa4PxcYbnvoJxVMM2axawz2ZYKx1PMpkrATnWIyMhAKCxX96Vx7M2h0c2ZU4nCQ7MJGkT1NrUPFUJBs1sYEjqQGl/BLTcDz2w2cx8pfEe49CxX8La0PHUuLJ+BW3vUKpi1thryTJZBctX9EFn10YagjQy+L/17Rcp/XlAl+ljSBbQCApQTDkBjWsfDJC7sBxmYGbZIdw1cxtJiXs414P9NGkaRvaARlIyMCwBMlk0Dmj6xSkCRjJzlokuwP43CbONztmv/dJYM7Z1U3MFeYBJ9L3u3Sf5QFk7hrIZZ/3MEASu0VnX1rGG1KPq53MGaUg1z+Fy4thnGf8quTH7W5lfHT41gGVFXyARcuP67bDCxnZvY27UILuKRuHZ5sK4XZfRMHx5X9i6lqTeAoAd3boh3T6VPbiLbZiGHX0ZRrvsZRkCOjyrW3F7HYtvffu1jMUHH3xMUG0znx7Yg7tyeJ45czoM701oLIe9w7OvS2kPDcq4roC+9sfmcGr5WuEwP38jze6W0VhGgFnGieDkyChMVRzLW7B7F+5xePYON5tG9oC1ce01GwG0SGSwNoInCm4nWEBSgmDKz9m+cxcNcgAceIGSHZU7LoBzKUHFCjVzAcZXkujpwUazzZn/toJCUEenOYkqnRfLQms/2NjNc+uBVRauPYI+7ZXdz+9gO2wSdzvN97Dr/F1gNUnKx6BqHc25l18AVLvf/78xVv8pYLW7xtNAqtcJY9csegtOhYEukFo4b6snK7CM/tZDGjfQuOr4e//QDK59xDpbho24wHsB2ZFducv46cQKZKkt6Zkis/jixfOciejZAarOo3U5QiOEKwTe+hfuNcfdoGAIDTGrMDz3td+CEjpcKWUCoNPB3gCrahlg+SJA5VoSS+rN3WEMV3OW7NkHWARQIBC4a9euNEjqo+nZUtbRLEmRpew390UOFc5DG1gJ0I3CkunDdp45g8Ym9+azXwVkTZkUzY6Of/55gAPLzG3kYNDz7rvvhuW/fj2sLmyNZbbbaABzdeIc2px/mqSCZZjPf/O7Te/wzmbNekq6V1kqW2w010kFQOV4P2rZCAFCA4G2469j3AaxCZZagLFK+4LZ5Rzq9HO7UuZOg6sDzbOsW5y+WwtPryt9qI6xGoef//aWEkQkyvDv9fl+6aQ+uIN9mp1q3nvz9Wb2xpVo584gY3QOxqOs482AUEPIqOiDaIsFVXtZEzKITGbYpFE/5xrVMs+/+HKC/B/+7Q+YkyvRaLVhkhq+KUkLuwndURPH+KO3ub6JwJswRWVK2tzMZKph+BpsyUZL6C0FZO3M4z/c4kxbC6ty9zPPsU4ONAPYvpsw90+e+CIJmn46rs9cm2x+9b96rfnk/bebP/4//nfK25AX4fo69ynHZkAE1i9cuICWHN20sa064d7ftu3bQzw4fwFpFMbG0u7TSBvo0IflnsC7yt5WqpXPMAqy9+GnqWeo/2iCU79Opta2UXRjeSbZOwK5naO/BL9FdpqgjABp5AVyXRNvnvX1LQHCijDXg+Omv+696CNbBuj6vKv2KIzr0e27cw6pqW11xjPPHki1xnkY5afQzV2G/XMvGFSWv70sQbYB7DQ+hutYkMdntrzRbuQSTYZhbRtQT166GFLCbey4CXOZhdG+VzIsQXAFrl0CQUaaez4+Ls/imeV6LjJBBZauS59NoC4JCr46aYBiblazqvLplXZSC25dEukGecYFjrk+qiXZJmf1Z60g8P0SD/R3ZD0Lrg7hp73yMo25+G9ZtGOcG5cv08js0gSJlpskK2WswhwjKX8FOSx1QR0rd7O+ZlIb7J8ADfr8rPWKPZQHWtfsQTpkkiaz59BXNykQnbjo9OmjyrwujVOBojSwZQ84J+63MH5aQNV/K1Fd2pf6uinNhkFWjbtWAHDuzbPLwHfPS6yxwklg0nO4CCyl8WsgLnhxG/u5wLqUxe0ZPkoVkmOp7rXEEMvb9fkFx0rXr4kUlCDjBNUMkhr0T2W9LizMAO6q6Wo5qZVHsrArBrp7by7Aqk2UTGL73qOfnmw2wii1oiq9ILAdSY62yVjLz12bpdW5hECYihwqXtZTDXYazT6fdSeNQtN8J+sJP4q1vm6t1TNV/rwGZuxWfBztnKxrz7LpGdbIAlWIsFWVArhF9YSNSY1ZB7HtJ0+cig0QLL0Fm8sAXOJB2Ol8OdYG8UrKCHL6mb7XmCJnCvs3fUBYa8bYvWGUs78Z0zRu4mcZoa6driN4JSdMLLQdzfU/It/iPFb/jcf7qX1NQH7eJ2hS+qfVjLX0IwX5WsAoBz50F+yS42B1l8Cqa8TEkWvBeMd7SvOqdn1WxUTZBxs9FeuxQEyPnACiiZNJajBemwAmXKOy6OsMKsKUiSQ/32oygUx99mi66ot5pXQRl6FPdS3Ah0k2QXQJPAI74gIhjwVcrMY2nlbVbMhmYFUm7R60ii1l58Hj+BzZfWAWymtl/8gWdk6wa/ftTM/L0j8FH3qKBO8CZxqWsFnCmg3Qw33aV0OtUCVDlA9QaihNnpQhZNxvQJoKIBYwa0WIDTY4G+C5bXkwQ8x0i1jdXgPGkT2M8ybOy7WQawRWHe4pyAzTVFVO3aLSbYI9uUiSbnFteiTof3aly4/9B0dA/8H/tcl7/5Zxj1/RJvQDwpbtS+MhASsTfdgOpY+2bt0SQKlYmdXMrrq+W5W6kQTGqebHP/5x8/ZbPyeJep3EKIki9bsY61QCtbqkgsyPGwrys/JPahxPYuOVu5EVGb1OqyPDKK6ydVnz9vPxXHmWpKg638ahly5NNidPnW5JcMoEWI0si1hw0fhc0NCkVYGd9VUVv4UVQbAR/MfmptLWlcYDpjE2r/d3iZkBafWxgj+1msBhY3OP7nfPuYDR+BzGnK6tzmcqwoWAYF2vJHuekO1q27Xs7pyzRWro8Lgnvlz56vH3AgwrJ2cvi9I5DdM2EgQFOsp6j04u+8U42XPVZJzfvs4P0XaLFUXDljEyMezHm+TSZlQ1RG+qR9IQk2ebxm9SOkfCjj6Hn9dVS3cVsI6HPrFjYKJI30Pio3vcuNnE6sWLF2JTHoDBBHhlLT2EeX2ffg1WmigjKlgqoSFu5+P1WXI405x9nvOOQTFoZayWLxEgOayNqsKqxE6tZ22wa7CqysUqkVvQ1vFqXyPZzHvXbpvk9YybgxRSmrz0LlEXXWD1t39z36NomrIoigINSyhd4GVPyNrzgK9SbDe7pS7ek8bKJkJuIAOWGYxYFifWSM2CjYBmGpESvgWw4uEmKes9f34yzVr87+WUCaq1miDCTwnzrxB3QY1OjDfZEx7YDRWqrVosKgq0Tr6HbGm3lmaG2W6DMDebG8yFo8NRQQE6pW1JfZotyTbg88O4Y3FFK0pnPXfUMUMKNIvIdp7GwKfV1BDwiV6K9Hgy9gEv1W2Qnuziw8FpS6c1DEH1WYDpQsgCqSyHHTzV3FRfggk2Mw4ApOEw8HAxG9A5kW6eOcbbDagj4+Y3eA2YFbAVB5BnlPUxHxHo27knswOCn3kPE6ghTsMtrqshlKIdIE1Hi3GIoxOpADsWIxAPq2OShgIXLpDhhYGwFkDMJgo2YTLYNdPnnOgoKuStI7oIcKEsgKX9Ka+Stce/1XGtP2tkcBChaZMpbCDLx9RTvHDxGovVjKSZL5xMRYyjkcO/ADqy/NSmVGfJjezcuSktD+esY33wbIx9ypthD5wbp6MwzKgRHLYxgmoNq47v0U8NWhgfDwsc30hOCPLnAK81tYDTaGZcNtMyGyIJfGBEBJFlI5vFLj1Zm6TBPMOoOZcmGcLwojGHILrZGkFh52AjhkjQ1DmbAFgy6PPbBITzJ1CvMRyk/Gj9BiQD+jlEBfvYe0tYrytZL/0YGk8SnSwPZhlZc2hKnQGYe/eDk8moL6O01d+r+WMZpOtTw+9B4WdHT4b/OX4eAK5Hz9LO2BvEaWQF6OzmuHfvrhhaDehFdH4vXrgW46PGz3ocGEsBtA8CttoIdV49hHR0DQaf4f2Wd8n+Uv9mhlKtFdgQmSCyiTTe6pUtRWKiH7sxjOadjuCJEzTJYHwHWCs9PTrYt8gM0wWZ5/JgGBzcEtsyRGmueqvaqnHWqXvErJOM9AfRjpXFKRhvphwHzYMZW2NZjuCx5TqCjGbPZXi7rw1cusZ5Mls38vwPSYzcuT2bbqCvvvoVHKn7OA5HaPZAh0RWrdk3wXHBxGmCW/UfWVVJkgiQDzC3DwkSensVgzfgQBJj23Acr7PjE83RYxcI4rq19pDEw1qawGymfB89rAEARtb0lUvTBG4wvW5gR0lA9KhlfPdR85v/9e+EOeQzm+1fSencUgDHS5fONSdgzHlAzMb+0jQPB9RnkAmi83oDNu2Vq3PN4UN7043XwMIEjHM5zd9OnaKp19mJ2KPdu0cjXzBC45EFQCjZ9MuQznC8riIpMI8mrqV6JkfO0ghsiQE4tsc5eemlZ8JMkRFikwrlP7RdS5PQIJCALS5LdgjtPbt/ymAVZJxnfdt9V5aLa2wDjmUvr7sPCG7TGpvg9CMzIJDsGpWlPDg40lyavAGQtaMZ3fkS2pZ9zAk2aXEljiiJOXRWXT8msczCLsAqvwh7SWBt1+597D/BOkB1kyq60DmoZGnayJG9x/imCRP/rlOPWBaJQJMwjv6psgBmtLGZivF7Huk76QzctzlkcpWlV3oPwFWg95YSHzb7SGGa4KqfJsjs+LQIWOcGJvgohtY/gbu2r2qZqS3wVSBZjrGUu30ZRCtno2MpPA2oxZwpnACQqv0teX2fH9kSbMSHP/v75u7UxWbdMuzZ/CXswUyc1EhAsHcGkaRQT/L4FydhCo3DRDwUvbSbUxOY/5I0UUdTDTHL6yxh1fZajeHZoZzHCExPM9RnCczVCn5E4sK/qbksG/YSOsd30dPdMLCFwIYyOppC7d5/EBtKwxHAAs9xyzXPnKOT+8hO9FW3kcxEPoR71N/wLDCo9Yycopv9dZI32wCAz509E1/G6bwKA9XzxqBCEE1nfz1l2WM7dwIEohMMi9Khthxtxw6AU7PbBAB9MNf//P/6k5RWbti0ufmV3/qDZv3wWDN/T2ZEAefxRRKcVgCeKWuDwMxT5qumtZubp8HQztGOr9KCLmE58L7Of+nm12vImi4H8x+D9B04/2R9PFlr3TVcoSUdUMGyYJhA1aVzp5qPj7zRnD36AUmXTbA3fxkbPdH89PUfU9Jlk8ThAM3O9xDsRfU3x2kiaMMJE+gb0dXsZUwn0VbvwecTJD517HP2CHaZz3oOgM+144rUEdd3CHiQ84pEHrZN1rGAgeNqwmeZnWQBrdS63AQbNgxCzk8ZhgPcw2qYbMPbduJTzDS/96//dbOJRKQHxjxyOp+8/2FzgETTT//+B81//rP/mKYONi7Sh1yFXyq4aTChQy74sWfv3ubQoefStMvgQYaaYJjO+zxJ3WKG2KywglEBNIN97Z3XPPDswea1r3+DsuA/jr9kAGOAMg07x9I8bYvsaCuZEmj4nEqTYCsEt9QzE1gz+OiaIemzGkBdpZTOCgYDD22r7BwDNv1kAU4H29d63RWw/q8DhqqXbAA1QjOhb3/rGymRfxuNW8fYyoiA7/h7BtL6vDK1rRYy+bEeaQf9Kf3I8fOCg/yeBrUmMWa4jkCsIKaVFWHzmDkRPjCewDZ2jZoMujzTHEvvbwcBtIxxnzGMToPZNuvjmuy0VgswqQA2DViYL4Gs0l+VVXcvzCp93mLrqHtfoLSNf/TNJHc4f4L0AUGtVsJCqxW4j6TgGI0fF6lQ0dfRh3z75x/ja/I77Poq2PCz8/ebz4+fjqalwGoSEYmjBP4qMWHs4XrdBOvUf10r6i9aHXMNO3QDH9zYwDeECMNalt0s0OG5a9yzBSkVGfbaGOfG8fB5K4D1c4vFKCHAWGkU2/biC8+hCfoZvv1lgIm9vG4JlWaXCsjigLpFJYvzJwA6hN6pyXblwZwvASUruAQs1/fJWN1YCWnWlAlVq4S2mFQiWXnwuQM5960Cs79EH4mnjz78NKCJlXD6EhJrKoFXaSSf3WSSpcE8Js+Nb8g6WM55as+GC+eoJCChJhlFkEXbUeysak6rv+feEmQ3CW/Qr5998OAh/CGS++yhfnxrK2v0JQU7PWVn55CCwb9UD1LmvJ2p9flNMlwk8XeOOEXJu/us+XvYbyv41IVcbRMsvgX1lE/YhbyF6+wsFWu7Ych3AIdAlIk4gVfZ3e8gHTDNPnMvuL4FAauLts23at8aw/mMd4gjDf4DUvK3zl8vKYkqC+4a9HhEG/NqU5x7Y5xUpTI2gkL6udodAYgAb2FrCRVWg7uANO3fJV55DfeGkivGP77eGECgPg3IBPVbQlJVP6qdqcPjdi9QtY4xSzQBzZUNYL1qC533SKpZOZe9UWXyaRabviXqnxbxQz879sGzxzHiubqYPAC75CvssD0QJII5bo6B5IVIhrRsQPdGGGwmtez3QQzi3/WH45vFB7N5abHevTHP1YC7ntcMiNqsso+V+JnnXueQEJLt+ohnlZxjEr0aRytZQ5UVeID9J5TNkHCShIJEMeIn96RkKRv2Kr9go81egKxFcJG7PMOGAZjs+FrmY9ZaHYCv3AcDtHcdyRXu9jJSGMfGZxv6zNG8Cnu5BGkZHRye4Ukpeck8dYnVlEaLsbR+ZM57A8HWD+xA1WIh11oJCzONOTem/4IyItEjZbRsDpfKXcZ2gN9PEu+9/vrrzTtIgFyzKekwMhXYtcWwsbVlVj7YQAwQ3PHVFjIfAWa5vvIjslIdU22d55SxhAQ817+2yAbjPockG88/SRfGCKeRGVEWSMDc+LbK+8VbBGOVUxREdK1Vt/g6b6rpqN+FKZWkg+9LgiCV3DZHKna4OuYBXGU4E296rrkmQ1pifUi2M/bWTzTGjXSB/nqcu/LbjX9STRJyVpy+7NVUdJu0DDNcQp57osh+Eh+cpo652u3brN0kDCQTVdPIVG2YSLafCPvV+xUct9eOmFrOfrCiGXr+WBWqndI2eeZ6754j/i5zw8L3GeawAyHl4Jt0OqtpPIZ/lTXUnjXGYv7eNSbD2eqYnOXYtwn05LUz4gqS+PQfTEJPkHB1n3gvXkosUnm6OeTvPD+r8rzOzQDKAZULWI7EReskl+9QOsexRa08Qa3l0lmVxBmpqIDqEsMkebTavFqAJIMETk0SV8Mrx9SGmsq16H+GKMoNOZ4DaOgv+c63tlN5qw5KdYc12ykbMA2T2uZFq83OOrDqb8p2IgAUdFdazvLPGYJundEFAl8Fw3thOfXRlEZtwhG+bdrj4OvATsJkuor+5RVLTDiUllMCJyNFcFCdrypFKCblQ8rFGspOBIXiFALUrE3jE0qUPQhZEJbMCJjkGm0XXYOkKsGzs7kZYqnSHvSWLqiHUJmB6q5WGhpdpi+aCWx6N5ST0JU2pIlJJq7V9WulACzv0GHMxpHpyreBJ5FUjGhXllcHXGXVZCp6MOjUmZ32ILgDc8IyDl8XOQIdliycmuhQqnlGx9/SuYC7TKQBmKCzQJlOkE5OWGKWfsms5CIbomlYHeHjEBLQ9wheMK82YZKaraPll8ZxHUCO4uPOvxkdx9ZNZ4mOWl/9lJqvpdusG8JSHReXB5fP5sEjiG12Wi1TGcqWmpkdcnOYgYizoGYGmfCU1LlwW+O2CHO1MjiAFQQ6sgx1lgSQk2kUgGNTm5GYIQAXpO6nu7rsV50ftXqvkw2cRINqFXOyXFH7R6tw7GikQOZ7717KRTEiOliffHI8JUU+uaBpfUatRYXxree4x/p2Y8qQcvxcE46hwIKOlqCj9rgrL/EAM4tisx7nSmfNQEOj6LoTzC5tkWrAVtISVdrll+U6HvAyKDYBEK1d9wDNJpxTmI1zPDMhcrOB/bkd5pcgzyIaXgs47ceOn4NtSKdSMu4XOVUFZJaZGGH+7nkQdIzzzLFlDoJcBah1mcyUx7WgS+mxWYJRXUktVV/Dmjn03DM4hJuYh0cJ7AxQDGpNGigc7wGRzHsYeIAjGBqNO0uumYMF6L5wfi3RUojaBIJlz8634yojYQkl7b2sPQ27wcNF2NKuo6UAd30weLeg7anx9uBUF3Ed5b/KNezYQdk6APo0gMtZmpz4ObIcZQJa7i0gYwOzNMVjvD3YFeIWxPGQEfyOhAfAqkCv8g5qpcm8du+lVMG12rLsdd4EX28RqHjIqK2qKP0wWmIGRwLNp2i+tIDdXM742bBpFCmVYSQLbsHmSvk+4zAyMtgcOjgWYOnY8TM0HlC8HLYqDpFzNLZzO9qzB5qbV86hr0rDHkDUc6cvMW8AtJQ9f/7FxeboiYsBMb/5nV9hfEbjFFiicINSS1lesgdnpq8F1DMxoESLdtF7sgmtUiWWbQuMrAfw/da3vhZn18yyB6NggKXqaBSQGOO6AEgGWC++/HykLSYATQYoAbTxxZEjMMGpUFC6RbsrY0O95bVrbcq3ptm+HcaJWXTW4nqAL+dRWYfb6nEBrC4x6OOzbeag/b+J06QcjImaXoIxy00Ecs1wyzC+z1lh2fY6bNkmzoXVMjewM/2snx3bd6ap2QJSEVu2PkdzGkq/H2AvYTVOoJN2B03YQ8//UpybmVnKV2eucEadD2NS2xlJhE001xo7wP2q64RDYjdIGzrCFlix1GYSgDkAxwI+2jJLxeKM8h3tLux8lfXUd7WhqEZBgg8yVMFTcRytWABc5fkWGGu10gzflVbAncjPOvrea4pHdAXYa/kdnxVwI1ZEv6waS1WAWsyMpyHZqhap6zwBznx3vaoD7ToH0GvnLSn/8dt5oZkee3YnUjDrGY+3f/SDZvUi+22axAk6q7dukeH2RGItGtwZxPh5U5wXagDvQJt0z+4xJCY+CfBosygdbKU2HpqQMTHDfY9QWmnC7xKA0Jp1OC0AzDe5hg7IMsD05UkemFS0OyzOzYaRaKzOGUwuo2nOgOX+JeVhwG9Md4fy/9HdB9ElG27uwmAyGZmGQinVAvSylBx/yEqTfmzxeeyJZ/wjfIMTAHxm3S35tKlVmjrwbGrYXYSxaDMkgUEdcANkfYhBAozNPN9/+Zu/CmjfT4O33/i9/7ZZ2T/SXCWIWspeNLmnL+F6qbNOkMEpcU6KPdLpVv8i8B2gJn/P/2/PtGIwPR1AdezVvD9Z+3a5tCxk/6u7dlce2oGo9fsC8UvTnvXXgvU+oz6TnV49635O6d/+sW3NAImwDWiYq6v2l//pP5HM/KT56je+zhxjJ372Ok7o+ubFl15s/uHHP8n5uv+ZZ2NvJi9ehDk6BIPuQHTpj9EMZgFG8wr8qw2ANf/Tv/kjqj3ONH/9N/85gbDBsQnRbr3rV8hAK6kaZQCK+a0G6W//7u83x0+eaj7lmsp9eAZatj+2ey/llHfDUt//7KHm52+/S+LzQvPtb7zW3IOt+dnH7zVHfvojbCLgI/tAx14b6zXSfIIzXX9OB/s5dEpPocUrEOg56Xht2bKl+e3f+Z3ms8+ONX/7A/YK523YOtiNNOgQxIWpd8fEJ2PRz33cIdFz4BltT9Ochb3qdQyEBBPLd3jQyj+p0Y58U8gMfVlzVr18JHuWQNd7dRl5pk7aAHEawIrxsFprCb5OJEuhg9uwAAAgAElEQVSwRZ5/nQ6nILFnZdZekim+fwMVMnsADZFw4r6VGDqfRJSJLRtVbQxT9jwl1oY4fTADJVHo36xmbPRdbYzoPRqEX4TFWxJMFfwGOOGDHuS+SkbIoCdVJfwrAKEunGvQRKhfBnyRHjJYtDyX1yb5zXtdnvo1AmYBGJWlwn8U/BdoC9POxCrv8/VKKnRdnX3zPUs/sw9LX1sA26qsuwBSMzdJLAP87USKaYAz0P9Wk3MDiZtLjPFWAIf1NNLbsXNv8wUyOj9/64MkyAJy+VMLAuvIWS0hSLF7N9rlADQmWX3206dPNcfQAL4Jy9/g3gSOgbYVFV2CRaacPnoxTvdFVsOkkKeHr3F8rOALIIltsWGuIICfr2/x3V/7JuzP8QAUL7zwErEcEhuU76rjaqB9B2KEDMDNaMAPAqwqf3GVBJYAwi4aTw7D5J/Dpk3jm6xT81HwAZs6j18qkCy4pa8wRkMsq5uU4Tp75nLzzIFnskdlld26Nc16R8bMZrqMu/6xSTDn2+SzMaWJ6D4lxAi+L9EUcWJiEjByvhnbuy8+u0ktz1QrYARgjAMv8RqJCpEHkFGFrdWvOfTcc0k8CGYaK7m+ZNqORaqKa2Dr3WfusXH6IwiEenZdt+Ewa3iW+7Ip7X38gaUQPu7d0V9Wqgc9WPy3eZK/xkHbuZ7VjxM0DXVv6IeneWCSUMaiMshsXmvJcsVfibGfSoolq8SYOO7GZH7J6HTsqvmaZ0Yxn7uqhMSxxpOx523Fy1Psb2215bnubs/YLolWvnuBNX5mV7XiefQ4QRHAGlApe9OeGvbwKA1MXxOyQls5pv3Tv3bNGkd5j3UmFfhk8sLfpeQ4zaskYhQpSXZfGLqCdewHGa1eN4xSPsP3m4Qx+VGNnwDFEzRXrM5SZx4FbqtZtcCZDDP3n/epxJfnoUmBaKLbu6UbMx5GqQ1jMRv5ZZxaoFsfwX3/CJvWx72ux65Y7bZ9O9r9jMs0n6HPz9KIJJ/jWwkTqhaZy2tT2F9e4xjK2BRQis5m2xOm4m31KpGCYT9Esh9/y8pD+xMIRi6V7cmzrsI/5hHZFwCwnKXTC4vNB59fas5PIb94HzLZsqEnSacAyK28EJesRqrlB1Yao/yBYvQVq/fLZ/+TeRLYcjy14zt2bHvcSyYYUtvgSt/cSlE1qV9//UfNm2+82Zw+eQJbaeOvahJWiUWj1YeJlV1P+u6ea8572PjGi1Ync8Cl6bjl47xWRrj+ksCWtjxVAG0CrB+JKOP569gy51uSWhX7aMeteLWcew0kEOQTlFdJHFxa07JHPfM6jdVKXFhR7fvL/67uX+WXBdhMMqJs7UPWRUHXrevGy0omkfPKMyWkwfLLBPWcBhnV4lCuMe/T8dcGBuC1ytoEm9IvLdDqeyPvEVZaJRkKDK4Gi+4vwcyuurmSMNUIqvan2FGx5k3aeP51GuzVX6jt/cO1BD3F70oDGzkTcAETuvo+DoFYYemZVpxRFZESSBzHAjn1ASR1pck19nl0lEogcME5fDrtn2eq/rVntYlOMaXgKPgS2mvnyiTZlDEbOJ6f5z0LvrtmPBujucrnWSEzkP5EJPzAiGThzrbJ7K7xfLTuTZKKoTAXqehRFk6g2/kQc7MZm/6IJLoknEqe0fESn3FPOwbXOTd9BjEhfTqTLEteOLTxkUBVwB41QWU0ciHLKc1CaMgFGkT9Fci3GYxEgQdk6ZbAJnGBPSQqVFPBjEs0C8Gk7KI4AG1dDULB1S2U73aZskkYRJcvTeEgcRhRRhHg0y7gAo8sLEtNBB2WEjAtW4Hxopx1PUDtxk1QhWFYCfjYLTVZORZMDywmATgzBx5yNjqQfTVJh0g7vy9ZaqaodBoFfCxVN4hxsqqZEYLdOB6yFzV2buoOCXfDVLldHVxd6YD2KF2/dVqzxxBVB9yTMZfSXoJ8na90UAyTwq6wgEE2/JGtEH1U2aIaKIwHIEp1mFPPSPAYtijOthvJjK4g4rQd2HOoYbwCAgF68l4PLJkelqxXkr+CDBF+y2gGGbfVNhPi+rPMX+Qa7KyO0S492JpjjaLP7oIy2HeduuB1+jRoKc1Sc3cVGYolaIJxHQPHSB2kmVlp6G4wA4wOo4vc7LjZJA+8ZFtYfGkaxPUDVuHUA01nDN20g0N26hTQ1WBgdGXkWtbP82s8vb+8n/Vmw5rNm9fCLBvN2pGd+vnnZ/lYJBFwnNWL6sUoeI2Tp84G4HHczKJ7T8eP02SFTLP7Pw6FwtFpICJQrgMNcM/3HABxR5N3nmujVRnXKpw+nWAB/mW83wPxMiUIOrLKBmj4AqA6rhjvJ7yyJw0LBDnSIbCt9RXMHsAJlk24fNktnNfNze6dwxgRwMoFqPpmrAW5YN2tWiGTZSlaXsebEycvMQbzYes+9CD2gJSN6r2pUyqjRg0bxr5ztip7Vo5UGe1iUWgwNTJrAVPXr6/AzAPotde+yv3sTOLjrbfexlHx4KoufZY4yzBTDHoz5VrbEOP3sQymptRmBZRf5PPusS7di8ZsSl7EHiYTHZ4BWdq2ERGOgrqpZsXsaD/LAT2DIX74EJaxjhssQjVtFwFJHrEeFSu/DWtT3WWbixkMmpEUNLFcwyYaw+geGqgHmM1e9F+7iJrtpNETYN4Ae1jG+gSsDeUvIpDNGAoc2/zJz963dyxMUxk+lvxdIJDaASt3FWvHJn73YITqnNud9TpOlIdMD6y60S39zCWsEvaj2ToPQ9mfw5S+C5yfOAl4ynvXca8cu8lc30NGYHAA6YBBDhGeqY/91yyuxinAJiBVcR8t2nt8C8g59zt3jVU5KHv24sVxyvg/T9b4EYkqEwgVKtuUgTXFQbFkyW2aAQ0QMO8AsJqio/bFMLvDWuIZDLgmeD7Xdg9l1YKrJ0+Ns9asLLgDs0ym/kN0hXcFIJ9EJ3ZulnJBbLoNHea4Rx3agQHtjfpSPANlhQFFiYcj3cK6TiNBm0aoc4XDNMDcC9jbQKBkTvqyhnWU7liCy+HaE00u7CRzbtMj56aXuXLeXeOWEl1FugI3m8N8PzIJNMvxLGC93EZ/9e6DFazTvQTB2wgkLyG0/zpjPkkSpoB1u5OPbNnJeDwLQwaGDvpqW0d35HxcqXPCOlsOc1XAcRkbKQ6La9NkoHvKRZ2vOrC7AKaSbJb9F6DxgM+5a/KGbX2XvXFbYJVzNTqr7MQHsl3T9LH++77nh4Mlyz4JRfd8x2i1WExIU80uUyh+cDW+qhK8AngDRMlU8Jqto9f9dxf8Barl/0oPtphadgY3jlvE2ZtAH7Ffbevtw80J2InX0NS8DbA6N32R4HIqLAFLSJ1HkZkkBm3Ow54z+bB3754AEpfR49uxfUukcx5hJzuwQ+kZy7l97mswttQ8U15G5veBvbuxh2og0bQK1rxJCMs2162zQ/WO5hIAw6Sa5oL72PlXX/s6jtkNNA/PN8+/8hqM1T3N1RmkTSJVY2MTyu/UrgvzTyH6tWlWlaYh2AqdQXVj36L5kuP1tV+GhQkDw7NNnTzB/s8//ywgxKHDzyewd71anWGiaBlJpb/5yz+P1ETvwObmu7/9h82mHQciV7A0FR6WpxWo6vM6c5133kGgWT9hRdeZ8TTz4XGZU+vyRzhA45oNb9VPBU0FyldsUH5NC74mEHgSXLULt1ZvIbw5J0rX/WlgtYIIL1qsVZgg+Coj+EPN3XnK6M83Xxz9qDn9xRfNoZdfaEZpFvTBu283H7/3dnMLcF6ZGe1GusbDQhc467rW69R73k1iYwXX7Ya9a+fOBNXFZJnOMzzg/gwUo63nXvSRXbNtIG9VxBAVEDbHOgR49P57HzSDsCeuX50MK1Y2lE0kNzAvX/3mrzSPVvQAasGK5jk24EQffe8dkksAN/cXCAzXcJZdShLXPWQCSUB1DUGDgatj8N3vfa/58z//s/ycszTD+ggZoJeSBLd5muea68u9aZXYAnvCxhU241lgva2hFN8khsG1b9eH0J5UJ1+B3WJ0Cazo0zot68P8sBGQDQE3hTE7xTgpVWX5mvdwA+1U/R6rujyHTXI7g+5LNfqzB7muK0NfUWaSNvY2z1sNv3Y1Bw8/CwPzc0DDrWFkCVDN4GuvYh3rY8yRHNFGvcjzqmF3jiZj+l89VBFYhTRC8yBLxD98//00l5BMoK9sFZw2Q9aO/qSBlawSQdUqlS0ShAGY+6x03QQqa3z1ZZPA8v4LY0lMYdC+HUkGfRVLRF1X+szapehYci3jgfhoMsy8fphv1UhmgTNHA74W30YNR3VGTTp6PcvUrWCxAc12wDkZzNoZ/cyb+Nv79x3ivHoUTfFIo9m0Ch/b+6vENhVIABBju3YWY5GkU3VHXoZk0pn4T8YLShqtD1N+cwF80zTC1EtoGZra0/379yHZM47fcjlxRMBibIAgos8oEOJ4+d8yELfvGOHso+qEdWgQavyUGIGu7wKznvky6Fw7WWcAo1thoDqn2svN6LBbeabG46effRwbo5+lvMpD+hJMA+D38Ww2aJrFV/z06Of4AvpcsFphHrn3JcusxYfWb1zER3GvuLYl7DgOgvlLSaCNonN6E1mRUdjulv6fOX2eaqYzkVXpsfw/pJhilzmXGsrjx04keeCXAKt6+47rFnRxTYakCSugvgyq3ST5+tiHX2CnZGEnRmStzjDOVpy4/CydT8KJybutD4JdX4dPtIgMwMRF9DUBoY1p55F80o4bC1kZJXASVqjVmawv11T0JFsWZMXNBZIUoNWBWhX4ax/0VzvNwrBSQwiq5sXp/J1+Ix1w6VlfsavnStlwQQ4B0upmncbIHOyexYLOmnifuRpktVrx7jVsi8/iWeJ3aUqahLBq0sRuseG0UdmT6orqIzzlB2mXAxYGICtyjXtLnVXnRZDEZ+i6cTsPbt7zVDHIVrV6xTHw746DrN2uEaBnsySfvFfvJqXc2kwPJJngJlz8DKrquDcBKheqe8EvWXzXYUQaJ7iObAhnE+lJmf28LhI9orQCpZKuBOoEp/jFoPaWveHvTDAIXt0y7lf7E59XfVATZoJIgkDey61bynjpn3pelYyHcykOYJzhek1TQf4V2DHhJOFgkSahxpySeZRjGSLJsprrLaWCzuqxNeyje/gSn52+1py7TFLjNkSS1SOJ94oFXsBjd8Z3sahxYgDpFljt1qBj9FiXsvULXDPF+hfkxifXhgAoy0KUeevnOPaC4JFVi+xg0/zoRz8EWH2jOfrJx80IlZg94A02vHXv2WxsJTbUBKOkr5xpApGCZ/pNjKlnm/1pokeOBJ7awCuyxwtjEIeoxomVtJCgZBzvWRvQTGKRwKxgtJWckUUp5mpkLzomNVc00SKIqyZwl0yONmoC1bahejRVi+Vbflid8fGjJeH5Wse1wKG8NuxofufcB+QV81BnnR88hwJoJllisrUAUgHW7MUWG+vYqdk/JvSTmChAN4Q1433PLf5mvN6V4hdxsKrCPQ+qWWI1aev0W71OR/BybCKBwN5y3XZyOeJFczZsBvOR+Spg7VrwWsEOWzD+cVOxjEsBq2VjHI9lqRAxQZa+RsxFJBfSdM5tX7rzncSIZ5x4grbpzJkLIUuK02i/N7Cv/PxOV1Wb75hYver5Zuwq29nq5qrUKBZwiC46By1A3iWQ4k+3Y1W5pY6YkOAtVfj2zjE28N7FDa9dm2ptnmxeCRrYixcPDT4qkexi5vkHvz0szbAMog2pULnaenN0sFaT8toVHBLKHh7gLMjqW05TH2/GDItUepmmBnUrAQ+iLzmM7iWAmai3zDAPWxlmU9cASgAObNywHGaJSLZlfwuUEN65R1fyNdKoCY7RzBygiY/gag9ZSxmlLk4zGQalJYTOYHGQy2q6xaFu1vDaVfUPbCpjaKkZVKTdBlgbs8hFzwVVp8ha6KjcAJgLsISxSidGBs6N6qbRWXNTakxSvtN+L0lWvJoXBbSz4RAMSjV7OvafOJUl7MtgN+l0uuDnZiwXN8vO+w2w2cxqHcnS2bVrBHr95nyGGQedNFF6XysNujYNc8YGUVPITVP6OTITKyso40EwUPB0EBbXRkA6y53tsO4iE1jsRPqHKHkTgde2qhchgHnlKloZjN0KDLb31AfTTD1T53zpQw4wOmpTPJENliYLNu8yc2dHPt7TQ/mCzGIBOEuYZGKEkcscaADdtC7ABN4cJjJfBCFHCF4FFC0HvkhpkvNiM6clOFYaXWPOERw7nazlK8xU1u/UOrvKPZ88cSUO/ZIYHXRBAagtI5dR6OcKctoNUIaFpURqHi6FEZbsLUOnIdaw+hwbOLg2bhyKw6n2m9/pWsdnesDpoMS4Cu6vttmAZSXokRGMOcfuBQHNrvwlLGidIUehZd92mkMJAVuD7CEbaQoOn7WrHwLkDLAmRmEj7Iq+3zhaW+fI+E9dURi9OuYJ8gukexiTFogcgwGPLDhooY9LLEprSZmFYrhVuYLsifbAiGZsHRLJDiJ1wFaIwVQX8fvf/7V0d5Wp9eabbyb7KpAkG2ITDq4OrU5MNcCqxnQGXVcs+8YA3UvyhQygbFmMmoCSJZ8elE6A7L/nnh2JETPgiv4zzrIliBr1RZwIOwoKjM7BCrDR2R1kD5I4YfwsgZdFbtDm2vLxp9B49KD0cNhMObJ6cb5fZzDd7HHedXDMRrlmZTarGWbwcBuqm/bF7KGZKrVQZUYKrG5ES1X90aOffxHH7CsvHYaRuqUZP3MJ0H48a2kNEiFz3isBovZwaBPdTbdwGLAvp9gX2ovo4KnK9MDEjmLtlLHDCl+63CweTcMAbCyhsRMrqwm2MsDR8HZeB2uGMeiBxTk4PBpg7TpBgJ041dadpUHL9etXOYwA3JFOWIstFRwWAJ+Zvt9s37oVWygrY77ZvWtzsw9gVYbrJYBVA199Am2Gh6KatdeR3VC+QaD0EQHYChjA7AT0VO3YS/OgEXWsy+FfxMHbOrotDWJk15w+/UXKlQTpzUhbLnQPW3j54s2MTbJ9rbOm3TM4dRHO8DfLeJ1bmU5qFF8DUHa/G3AZ1BqMp8QV8F6AY9u2HQQ2C2mSIUNXVvAtKil60NPcCLB+8PBLzcBmmIJIFtxA83ojjUa20gxnGoDvBz/4c/YHyYL7NLOh7MqKgJHRMWxub9ba1tHdZOj3YBvQjuP5lYcQlHkE0yn2iUHz/lMa4943ADLYSWnOkyYqXflKGhA6+5br2VQN8yLDXB23ezKrWwD0vnqrrEOd4EiVhPka7ZU4/2Gu8m9UUPUX3OFmtdsESVgPOtcJWlthfH5lgjyYWfZr2YQYwtaRroCs2A2LzFEH1Nq8YYa1dQrd3lU0D9sHc+nc6c+aa5Pnod7SsfMW+pckQ7yWTQLUCNM59oy6CXBgYGeZsGwrWb02ZbRSZnqGbteWOTKWgjxxJHXMDPBNQHINnVA7EgvuCqbbdNHssfZ91+49scPXONOvYG9Wkhgz8LZywfWgNtN9fIXdB15qRnY/39wiOTVPMGyFwQbuU0dfwPi+YD6Dc/XKpeYGzC2dNW2c582xo59m/X7ve78agGwHrC+Dw48++iAOoXZmFMmCM8h67D9wMF2ip9HjhBvZ/Nmf2vH5Gvc03Hzz13+rGdl/GEkIztI0FtHPc8KKFSEzPl8mHDKfzoNroANIKzQKe+GxE1//XSBnXIHHwVGuFec6p0359p2xb6Gp+sD2Y3lhWCw6+HltC1Zm7ZnAaj87ISzrw7ORMUunZoCIefbTmeOfNtcvn2tOAboceuH55tVvfr35+JMPm5PHPoWFR5dv1tQDq05gGNh4R81xfRn1U0v3Sh9hVYD3MC+5a8elK6nrQ/80ci28xzO8n+amJpFyH23pnTI3w8yBiVKDrfPj55shkmAm0MbPnCl/l7X44ksvN6fVscSn3XvwBe6JhmmUyp89ebL5jLk1iXJ/gaZ8lH/fQVtTP1TAdhR5C32EdCHH4Ozbvz+A4l8CosueMIjzOVz3+n8Go47sDGvCfZlSO5kysjr52y2TgYzxjj0HmsnzZ5rbBDKyp0sjsya1nq1YKrLd3P8DjN/2sbEAqZ6nhw4fbk7CEJJhbXnaFs9tQLdOx13moutHYFiGiXvUckzZo/osVppEPxgQayu6tuMwU5WDwsWJb8yybH7rt7+fpNkJGMCWrkbbUnueCKkBUNub5qeCGV0CxzHwZz9HgEKney2fK/gUDUe+DCyrbFrJHrXqZaeWZEUxd5Zil91XVS5oEOY5qk8pMORYyTjTXzdoE8SwekbNuWLklKadYFfXGMqfDZTqqxLfnkOC2DIy3U+lNW8DDrtjK21F2Txliyb2bGLYD5AwunUb5905AEPBviUkcsa5nAlXwTYrAtGEJ6HgfXp/0VbFBppQVypK39HIW5viv9q7YqrTLBbWo1q+AnxHjryTcXAt6M/rb1gpJvtqEda9YIdz6Hh1MlUJMklA6+8o7TQEC/UqyYV7JAxkBVo90iPhJMz9YgEJUghkerZembwIkDKcv8v+1phIohFYvXyFsltLVjnTpqhYMeG/BP/0LonvsV3bGMf7AMUnswdtQuz9XqdRpvc8RnLZhnKXLl/EfgJyso4t+DYx4P64TtXNvr0kVLAXa0hQSzywkug8NnZZGn2qmVxVX7FurL1OjkD2cHpMtHPt2hCEljCiVr47ysSYYLul6cY/NoyTiWRMKAt3BUlidVT1r/Uv3asuiP0HdjAu61IRd+zYJXxLNIuZa2XMBHKiR8gcqavofHZ9O4wDisBTMnOur+pJkvQn66YkeqK3CWhkw8Vigxb4ICjpM0XexeSO1RQ20A0wUJWRBZRVZcyXARmTCAXIVJWn5rIaXPnlWWKlmOwrv9QNd5wEn32NSRP3m1qi7rcAzQHD0AfmuoL0yf+1PoQ+UH1e2e1izBUoZyf4YvDpHzVpHKhdsCeAZCQBMwF3qyurj0lPAau8TyBVu6ENmcMGyf7zHrSVMoxlO1uN6/MxUvlbcAOl+MJOtDqxJSFxfiwkga//pgQifjLjlupWbkyZQB+nyqyJFwS+uOc+7Gw/ieNF9oMAlDaDJ2GCqHZSg5i9q453hxlYRp3my1YustdNBFW/i7KJAqtWU4qR6LNuZg8L5ixXQuP6ZZ7HBlysK/zyXSSKBonbrWdaQqWnutg3sV8TU8guTlPVs4DePIxVfYaw1zXYLXha536d/yHg6EM+BaxWEFjgfq2TqlQp5rKxEviJZzO2R2BV4MsqnjCtGefoxzK/+kKyxcNYffON5sjbbzebIXqtIbAUYDYO88yUwCNgXDhJJfot3xZ3kPAis9LeHtqulRBvnJO7VL1ZvebzCeqlCkw/lX1XAFnppVaj9CIRVMPrShToW9vbJjVkMmfD7Cn2Y/XVqb43HSEwcjaR83lSPVu+8RPfPj6Xo52kxxNZLQfb91Wio5zuIu1VhYY2Ptqn2YO1b5OYaBmo2aOd39UmT7xOBxR2c1SSFiVLaJzvNTtb/jgJz7Wi0ZxKOu/TapQoFT/FXjdGKFBR/yUSH1Zs4rAY3xuLG59HW9vqPfan9kH/wYSLCSOZp7Fh3gu2Pg2u1LRnXev/C5R6Rm0ltu+qb2JXGAv3kv6/zG6rczzHvAcxG30tQxTtiWvLvelZEhC9nTuTJtplk6dqdXdauR1JUh8key7/q3XeJZMEyo3pAhTzbxqG8rOYoBVBw5sHs75NIOnrWLUrwcjks/FycL/9uzdwZlcWOIuoZU1qwOz+NUR2QRbXUkselwLWyQYFqLD82BIRSx9WAIpqzOOwRAtCAyWIJmBT3b8s094ySiDFJnHhzwJ8muGbBWC0KdAagCkdjhKhV1NPxhOHdw/6jkOUlm+mQx7g7Go6WMoUuAVr1RJkA+h5gFTv5V6AXoNZFxUgIYGwnxMgALaPB60BmNoI0XHFaFoqbMm6gJmZtOqcp3EtoCkdF9tsTmUSZPS64D1cdSIKrEuTH7NiGIg08oneTQna+nMfgHAvIHOa35ARHj9niW5pQ5VIerEDLXXZuXMjTF8yPTKUCJ49aC139lu9RxsqXcPI2NTJbE6J0wuk2VXaIExGaAnKW2q2DuO3OTpWAp10GISxIGgpAOhCtHGEDrpMBQ81rytgLWvM4FctOYWMBSNnKO2ZtsszYIVaRW5HjazdXF1ULsJpNMk80JbxTK6tlLqEWeBGlUqubpTAuAwMtT44wANK1Nim8+caQXJ06XCGdbwEMl1Xs5TrOs6CryNot91gPV7Bcfe1NkJauWJ9QJ7LNA1QW9EzRQeql3EVbEujGB0Pjab4gXzZ0O11ENCSJIMdanfKTWRWtlmnxAkJY3O46ijVpvOelVRAKxZH0/IDna9yFMox1UkqirwalAXUF9uk9LwqYLB0RSAS42bpDP+9DZb3V14+lDkUXBunrNzMTGmBmGm1s7tZIEsKLGeFtWX5MJf0XmxgJPDfZbtc3zEwKTnpNF4KaJEVouH0nrXtldGTscJ64DPUynU9mzTQsfUe0mmafe5nW+YowDBECaxraBwt5YuUa3kALqeE37L7u5Ym2MhIrZsVBHCA2rN2iscArlaDljUgC/mVF0ejT6Wur0HJFYI5D+80F2oPebNVloJNIn9gIkUHvhhxNCLBbm1Gv2oYuQTZMUfe+5jkROmNaaAVzPf+wybUWQjLQk3XjXFa3Dd2GVcHNmWS5jTYi5Yeyqzw8B/dSraNubJ7sg3inLvv0txkG+XAR2GmfPj+MQJVwD9Yl4JkC+k4vJx1S/M4EkSOmY6B3Q+nb9CMjDWwacDSfEFyDpwte7juXHPq7Hmcttsw9HCG2Sb37FLM+wRcia3Y8yQlsL/pYIpdXA7QuJmmWKsAIG9Q+q/+ZD/lmAISIAKczkuxu1MkICbzcy9Bg6zvgwd3AYyvj5bbLHvAsmZLSbUpBm06LwKrAn9z6KeeG78atv6zh55tPvr0eCsgL0Ba8ikGiDZLU4cnNGwAACAASURBVO+oRMDpyI7kwRgJgkVKaRdwzs+dHqesXgFw2DG8ZyWZZDOaMn08FLUTllKppTQbluNdDttV1XCG790wfNxnV5GXUS5EJ+v/oes9n/tK0zO9wwQGgAhEIAkSzLnZOUzYSd0z0ihrtV5pv7hc5XL5q13+J/R9/c1V8rpcZe+WrbV2Je1aM+oeTdZMT+fA0IxgAgiAAEGQYAKDr+t+zuluuWz0YECCwO93znnf9wn3cz/3I4i6hdbvYSZ8q6u5kXPpPpm6CoOH1xzGlm1hIM1mWDUOE7Egp36zwwQuXDhFq/I7SBDoqJGqgSGgXRtEu/PCxZnYrhdeeA0G0nNcHwLlSIysh9m2jmRZG26rVldsSetoW/EXyKpBLGUDApqFTtdqA8lGZXnSAtwOr/Ic11lu5UJk5dklZCDn2TNo8zXUjEoQbDdAtb5qUdbqxw0ZBEwDwZb+YMlZlE3QLmVwY1qXyucV48Ur9DhVl0YCTAPCNvCWsWoh7p1//GUzdfl804/Ew6aep83lyc9IAJE4QQ5gzQqFLFuGKIxY/LNyLPNFyRQDkq6tSXaT7baREiF5sFtFLWIBi9KRq+DJdj/v/yn+wZu8S3HlIefUoR6yhwViZBAJtMnQkN1uEORzXWJPyEQxWRac3zww1qzvo2K+65lmbe9os0z3jYDHMMn+jdnpDNdzQNkofmcDz1fG0ikGiliA2cBefARL3WT4e9/7Lgysj0s7C383A+M5vob3uMf13iRGOnDoaCQP7hB8PYRd+/N/eLO5QIt4P3vq9d/7k2Y7cgQPSdrVg/U5CY5HYqtNTL2O+AcBxXxfrV0BWJe8k4BoA3j/OdX2Ask74DRrW3lU2X2/xp8VSBsQvgVWO5A2eyr+sf7lC7ZzsZ8sB0S31WDf93TP8TsySfsAE6dgKM5eu0LcQwBOm+8yRfnXAIQcCPbTH/19szA92eyAKSfj8QbxiAm3bfeJOwFx3n/nN9mPxlUBCXgDiyeyWQ2wneTtPR1jgv25M+eitakPkslj+7RJnfGbsYdFMWMc95/dJLKgR0kEd+3bHxDLPbZr9x6uZTdxw1wzAHh1GTBmhoFBm2nrtqi0ClCoj2LVXWzqqqf3U+gyZu6j2LhdIO3iZORSBH2Pc01ey6/e/nWxzYhhjGvUDPPMOqyrh2szqbZN0tgmWoncpPqvWygEPPfiK+ydw80nMGVPf/JhurQS46UtrlrgjKkskqULhXV44aWXmn1ou548dYrOhbXotB5tzpw+3ZyFWSqAu4nv3ebe+2QWcc8Wuyu5kzFTLfGRgvK8GasIgAhe8F57eDbGMILSnmmvRbboM9h/78EipAy50nOt1v9if5YtMZmVzODfiznbNFdgownelX5ZtYB7bwUwwBbH/nstacMMMOaQODrW2ANOa5dx0rVEGreY0FukF4yJli02wtcr3bRij5cGZSW0xguCba6/1+F1L+JzHU5hIh8bpbyIsQvnWzCyYoX+MI0spvXil7Wpdk84+8AuBovp14lJJZJod87BkDcmWw3gto64x8Fss/jZdIfxvtGxZP29Z5NWn6XPMQw3XruGjhlvClAxzApNV2PuM2fouCKusOVc+ykL1aK3bDFZkj5Xf08gbJSBbXYHnDt3AbDyLEA5hZ1vfT0ss5OnPuJa8K2tbbbzSla9nQbmByamD+yi4XoeMNXbYmxkyPCb5gRDDKMZQvt9FXGeU7j10xcn0WhtZCk63Im1s19ZaTdAIEH67RaCW+CqtJ8ZdkZR7SbnyzVz2FkfXYgm5HGVxJnmR889e5T87w56sOplC3xoB5Vg60s8bPGiJtkr8/aUYvER4tDp7FULLp3mnvGjjHH3mvmN8c5npz8LOH+AToiPPviIGOkaz4+CLHFbSRM43Z49SPFd3V0yzub4s/uzt68ySGtyko7ORRmZsvGqg8LCr/GieyssTmdYWHjKcFHlxvBlgm/s2dhnrid6i50dTyzltbKPwyADiOJ5FRGiWKHm3R3hp74KDrVDjjl+1YlWoGl31rzvtFabv7S5bs4JQaU2yiKVALvXqN3SFpTeIgWQsE7ROqZ7rORCiknvNYag45Fvi8gF6iAboFyBAynyUYWhLeSWgpzGA/7cTd7nW8iumJ9dxJ5eId9RUnA1xczIM0A8Mh/0vAmuur4WeDN4hyKVaIvX188+tcAh6GEuKwC7ZLwQAFcQsnQTzQX0uYLkS5wRz6gsSLsGZmDFybDXW5pHpTARpnGxY/ttoeZ7GwQaBY+MveIPBdydb0Hej31X6mwe5nWx9dT5NiYrYo4yBZnjIAAm4CwbuAXVE8uS52v/HMQYu8CQzwcQ3MRU+shDthAnC+xuUmaM/NbXuEzxePEe+eIy8f9dikZPh7mDGoRXwGr5+3QuJW6sGKA8fRVI/XMRhlp2awvA+jsFrum7BLrUwy0JhK3G+hA63JslcShhqgYea2N+8/bbza/f/lXz/rvv4EuZC8EzkjSTDiheL/KTEFaM/fQn5vrmSOab5ijajkx9Zw1lLC45BD3d6uSESrKlCCs4WrKI7ldj7RSRvVd79ATz4g+q81gGasW9+ATjSuNiXlJtaNmNXY6crocWKK2hViWz1f17xVstA9JLCgia7dj6vyIsBLyTKNB+dsXHbrBcmLM+d2M3LtzzEuDUIoBxofmDe0wswes3j21fs9NI/vyaBfdaULz7+e7fCtcqAlWKMS27NlFesMA2/m9/PyCsnVwSMnhC+jXzOrvYlQJKgYj/ZGyLrd1A21sfPbTFGToj0R72/q9dncIGz2X9fMZhroJL7QBY7RjQdpNqw405tDeRoWs7WrSbNbAKAiQ+SqyliiPKhiB9id8pEg3Ei5C6xJBKt7Zbe3e6/rbD/5KP8feQJsNadq1qfo4SmUWKs6tHnWu770oGwDzPHEPbbUwgDifDWnZ9Bu/tm9iMxnIhszpzHWmnNxqdh+hB+qKAEkxjt33Dz4BOTjcOSaEGWXVGVycWgM7peA6C4nUFDLaOoYUJC6iPZN9gcAbgS+Mhy7RnDZquJKupgMFOlPb+iJZfMTd1+ca2DQHMOs2VdmsSG6fFOozCyujtJYEVGYrqMo6REG3jXmjVQPfGQPkawbRIeWky1vS/0lKQQVQbNCgz/xUroNrd3AwVF1aSXCLXFYiGRQPgkamNDvyiki2zVz0hmW86Y3VMFaeWBWegI4Jvpe02QIItxnNssGg40vqlMRgaRPdlZBMBPtqSGF2v18naJvRjY+g1oRs3O6NOLRqiTBr1UGwAgNyIQZIB9zR6tLY+WCm15R0tKJ6zLfsm9ncwRl0lTCaeFWdp8VbKddhWB1x/77EPB6ZRl20kw1emj0GOm3qOay8djWJguuFkj9UkSCdcavgWo59hC4SJRQTkSbjqvdTOgbVM9Xx6+gbP4GbAPANaNcAcbCEALuMzbdsCxFa4CPAE29xLMlYP014kUKyOyjRBk6+tJERkINhbV5GbuI+DspoyunWQScQeYCY5co/R6ODnBZt1wGpYTU+RVCdZUetLQ6JR87DYzi+wQZDJQTIJiZNm/1TCYEWtP4mqVRT3Uck4lNbXTZ6ZbTACGRrcVNCUpagIJF+1YSaR6s2YwKtFOo6W6cF9u9Jepy7VNK0pvr7BuoFh2JgArgKBJly+tuxKQcZ1sB01RA4EqvepSYZKSXQaw9nHMRyl7VTvb76BjhvP34qkQZTFC6e/G5TITtCBJShJQlZ6v33cvwO51Lg0YbOCL7PQAWpbtqC3TPC6SrYaDGSNXP8gg4lYhxnO8SIVWp+nwMr2bZvQXaQ6TyB7G+amsh62bxloKxSeVgXu0bPuGl69LEtARkcxh+8T+GzFwKtx2EsCY1Bx/sJk2gF8Rko+qOtjMpL9yGsol6HBHAEE9dzMwOA4c+58hiw4EMcCh2x8z2kmEhMcCUZuwyZpzK0UT+AcfvuNbwD0Xm3e/c0Z2ktnY2s24xwkUqwxkMYfDyFrMgLT1f0s49T3eGxyBFg9jJ0zgJy+DsNzkqIL+2Uj8g+ebZq/ed60y6Kl5DArHdnkpcUENd6jicwMAIXSLZv5mRUSgkUSvUECkwMw4NU43GigAhvk1s0HzXvvnEmyoZ1a5/1sG85z0Q7IUNrOWbkOG1mW0hvf/U6KXu++f4LrmuaeAbnYwyZevQR3Jz+7BICs3AtC87NXI5Fge4RdCTpPxdstKqmxuo0C2SB6abKsHPI1DHBx7vz5+IP1LTjqGX7CM3fisOCt7UDaOIMdi30Gwf2Dw9iO2RQWbNOrIhTsGEDn4ZHx5tCR5/J1ETuzQCHIZLGrugrKmDBbsMLiB3y/cWO6eevN/0TS+SF7UFYTU3ppwz1+/BDrdIeBS1cy6OP5F15GCuMoNgSQ5c5j/nyMPVm6ytr+EQIJ28plhWVYVdi7SgV4rtgAMo+iy1Qte6muC5qyr+872IpkbMWkRFDVAFBIrZXKcD+U/E21RplxZphKAqRiHmiCtFXrDNLaoEtQxeTUyrofgl9hasjQ5wwasPoRsKEtuXcBmxbN94o2YBdc8p4yt098+gGgz0fN8aP7OEdPmLL8SYbcTV0+1zwCTAvwyXrZITAJICODTNaTRsbnZSJvcq6+uAyThZu0WltMo8tAYFWbYCC8c3y89pOsLJ6RgY3AwhKAZz9+ySRK9pmf3k8kAQD2t8NCuqMeIOxVQRRzBs9zD/rgj1ZvarbtfqbZOLwTUJP1pqvFJFEanvppN2auI1exqdkJQGYSdRKW6gPuZyvJwy0CR8Gl3/vd323++m/+Iz5pjnO4M90elbaQNHBGRsZ3R87BIpGAwgDP7N1f/6L57MSnAKtjze/8yZ81o3vYS7C/V7Pno+kVYLXQziTDAS0BkARW3OGCV76DsYmgi4FgQpQ2GXLAmb/jHsGXuH6rbAGN52iB1RZM/SfAaoLolpnaJg25hnZPRRqiBVmjm5fqID9vomXC5fv7LX5J1tf01SusjeBBg87hZc4UsRtx40fvvIe1YmIve+TuHVmpq5gQP87PX8swMkGhOSRjrvH7m52ILGOLwFrfvYthRadhX37lK1/BZywF5JN5JkAnmCbg9YC1W0Q6qcCVGsBk0bSSnwITLSoolzJG8e0sTMujzxyHMbcfzfVPk9APArCbEO8HiNqIrz2PjJBDzDayJ29iE4EtMoTRQ+0wtu1c/3vvo5/p3sQeuq+VI7mIfqhraHHawpttrXv21jAbNcd3M+39PRJNWdIp0nKuLJg889wLgKQvU3C6ja42RaHLk+j2AhbLiMJXFcux2v/0fV3h/6tf/3pz4Mhhrr2Ha9rRnD7zWfPTH/+oWbwxmwRmcWaOdTI+JMbF/lVbcw3IMSbwdf0wXhNoUo5hDvZeJW1qZt5hINezzREYuf/23/3bgEH6bONpu1mMm1wHX8/vRf6j/TBB9LlUUko5ltc2STJ+rLXi/AmCtCBSYnReR+ZcMd2qRd84UoaqSbnxqs/X6w0TDjs2AgHAGNXr9TyWVqWM4UoMO4DLva/N1cZm0Aqfvp+gpofP+Ec2n10D/llZNGUbbjJsyzjIJCzMSZJH4wf3/BOuoVdfQow6j0ac9i7DTvEPnlGLN9pyC/Eda7aTYPGrAIT3J8CkTa4BVsVM9H4d7KEMQLVaF3PfIoFxUHVAPA5I6Oa4PHk5rKIueXePaKPcQ+5xY9lt2Dafz/z8FPt4LAmw7Bs1Wo1zjG2Nh00+eyggeu13YE8PUDyzyByGLzHMlmFmOJCzbYSd6TOxeHUGTdlHgIvzDKd8CGP1LvGTkjnmK4cPH4itu3J5OhqMAjKXkZSZpajloE2ZiTKfLCKNUxyfoLNmDs1YNbuHKf7ahSeD0q49X1cbq0yQEhjuEdfQfThE0W4/uskW9byP88QZOkvjejtvMoiZPbGV4ukrL74YWZGTJyl64bNkfT8lBncfysLcqD6/3EBZ5eSgslgdetVDXGXh5drV2cjNPHzA4LbbTpV2Paq1WfZwMclqII5n4AstVCU5ioEZly6wYoHToqwdii3gbvdL2p0FaLX5ggPYEQHQMEbTzddOuOaa3Q+emdJeLICmNAi7bjnnPpSsnNfUMZoz/4NrUF9WW5aBeZwnJeECSlmAIFYzfp6am/0cEK6hV+Qm/Iw2O8APr6/P6VhiHcPWa8igZAFgCSxKD7AOgpZb2b9KVPUTW8ocPn/+bEg67nfBDokNMsYspMqk1Ybsgrn+EJBHmS7BZ4tarmEH6joo7xa2wJ+1EBEpozzXGhh4O23kAqLqKUpQYnAle0Fdz7SPC56GNFTg1gqv0etAQXxLPz69N92OsNrJVQWhDUXXijM4cIxi/i1stESckGfwIXb0OnNBYN+cqxvW/ZCf6WZsGItJHgiZK3sGVqMSA3S1ec6dx7CRZw5akgGLI9ghZx3cZ3/O3FxhiNVKMzUPrrF2C3ujmMeJI74EogZYS8DYgoCxfNWZWx25FrFzZHKu3HeuWeZREBOVjW6Q5hhnzbbHRmpvxJM6YNWfMyc5RbHv17BVT1AktDPsSebYWGxwrkiRz9Ts9S2VazD/FTvZARljOwSq+w5VJIaSZXkdMopM8mUY6/fpfgz5KbNRCsAs1qLFWC+8pLMshHUDmm8TA1hsylA171Xg0vZtAbpWhsEOmCImVBGuuoJLrqPOU2mUykJ335onlxRH15VmvFm/W2BdB7KW5re/m9dk/4snlJ59Fudz3KkreoQlyzPqpAI6uY8va+CnKNcWETuf27FXfRb+rv5CH9uxXNtQP2sQQkZIX5WXdIWYshdKHlYMIF5hHmX8rW+yc8XvmeNs5Vz6qTzgLWI519e9KntUrMUinPcomcLcfB1dZJ7RGWIcOxDFK4w5BFb1Vxkk6JkLWF9nNmdFQiHr7Zr62GQSO6jeDnDX3kKspL0iuH3BHPa1cp/5Xiuj5VdiLvdViJFtx61/116JQTngT59v3iFOYO7msystbIZAg2easxgDm9+lq2DvzoGnaf/PphQR1/jWYKSaUIuB8ABHO6BD2w1QqiIQVJ2AwQne22izNRgxoRQ0E8xQhNZKal8fQwwGbckCIKWVdQVmipo7YZQuAb4+UtusHqQtyLb8PqKK+nQVSZ+6gjDKRhBOtz3MYF5KsEDT3TgzgnkMv5WrgQEmmfG5WhYRDvQ6QYITKd28Bo8BTrnXMApTKW0HHuj4OFxdRcMgzWQ/bIAkyZ7TL+jScVI4sx5YDJsBOmqy5GCmo9u6cA+Noge0jG1Wk4mEewwtIhfOjXGXgy1F+Z6BAbRoh3oZ8NvuPohe4e7dMHup4PhcNa6i+5s2wcRRx+faPIACrdXIMdhKYMXcdn0TFIOWPkCVgcFN0YGwYmB7moDkHZ6zlYJppqc/uF9Jv8wQ79eqnc7Tll3bfv03QcqaUK82pbRq2aBcj9fOuslIc3OVdgZsVDafxk1k3zZ+B4u4n2wFUEh4O0lMNrbV2LYNy0M+S7BvK4TfH4RtZBLinvJw+EzcR36VhVS6M8gO8PojGHEBWIdMWT2+ik6aVYscKBxUp7disuLh1zB5Tx7szvBq8ApYsxW7hvq4p+N0CeitaFULrxXOSmhrSqCDzb5gBoVZI1NVqQF+Ruq7hqeCGViJtsJxr5GVsO23PewR6DbwCnNBnRkDo2rzsb11KwCV+m4ajGgbAyIbaPXAepBJqUapAaPabNFsil6qlRon3VXrnA5fo5AhVFZ41GJsmQI1kdazJsvQk1BtHoPsn0oYHC4Ge5IJ1jI+ndo8DYsnU5fZ0wZQXrfMDu/N1+txXKVi5Ky1VVfbuH0WB2AXmnjPUOiYYXjdE5juirtbftWp2UK7GuBw375hkrcxAtUZEnEZwLIe0AuCJa/guOdQAKSc0ePIknguu+mia3mGw04W5KzbNuLwIZPVVPvaCqXtQ5m8S2Al8GOV1Arp+YsXYW4eCJB/gWmSVq0NME0qEoDGMKslu8yz0fDT3gdbVk3XI4d2Nb/3/a83N+emSL6rqiabeoHJ83dh06+VQczZECQVnF6FjbON3rVeSxFpmMq87C6dhkWTazNUxtkn62A8OJjHKnvaHSluHT1MIGMShIyKxaNUcDnfAotWb3VOrqZORxb64NAGhp+hmZ2JohsIbFZIvBz8Vsx/g4yqMvekkLIdOQPbjyYvX8zwnn/1r/5lHNeZs+ebt9/5FHt6C/Y3yQaJm+C4QKuO0cTQoHvPXmQKaDO9cmWO/Uk7prIqCWRpsT040uzZtTXJ2xhneAx21tWrkzXRmmcxzzqbkHg/6qhayRa01cma5HvW3acvvfIy9n8R9t/VklUAPFu4sRyW8vMvvgpwcgSWKy1RFFimAGAtRuyCOejUYsEJbZBnMQE6gfUVWm5PnHgPsOY0vg8GiLaY9XAKskxvmbMWfaqogTwDCePKSk/zxuvfZxCHGrtTaUN//vkXAW1ph+OZKIcgY1INVO1DhuPp2IOE1aBG7V4YU22A4M/KWHmQinQX6HhQsIn8vAFB2DgitZxdQZIECwZE3pFgq8G4qGmKNnXGBbwEKk2MiiXvHmyr9Pq2NhoLYyG+riraKTLyrw7OcsJ1WGgBimF5wC76+U/fIqhWmmKIM0s7MC2lN+fQ8yUQXmEvexa9nmmC4W5gpEGr9yx71ULqfc63e+7cuTN5LgYvssHCziPYOkw78QVYXzdhFdsmrV7fTpKpq8iRyFDzQ6ZfL/ZBiRHt6ybWeJOBIPc+hY+xAOC1hwG7eYiEg4r41j3N2K4jzTrYqxzjBNW2+Muuv8e+7yXWmCd5JAcKiPuAe9pOofDCmdNJ0J45dqz52c9/Gu157WwGKnC9nuzb2OXXvvkGbEbYqvgvWRnbkFX69c/+ofklGq2ypr/3+/+i2bqPAS7sp7XI1gSMFwAOAC+gbquaXSF+xX6z5pYDtAUmO0+05QHWBVELOtV3u5rpPuBZujlk26e25u+2QGxhtybkMcL5nc/Zqn6f37MS72atYFs5Dt9Xbr35SL1Hx4g2oFRsyftM0ImNNCZZXLwRwPTwgYMwdpnSe/JMsxof++Mf/C025TbFpL7m4PEDzWdo0w4SK1yevAgQaLzGsybBvqOsDnZKqYADnC8B7e9///vNz372s7D91V7XLnoOlAwQ/LIFtGPVBMhXZkPgnf2YwY1c4A5Yc57HkwwGev27322+9Z3vND/4wQ/TfWChZYphM7//x3+MvMNH2LErYbua9Ks/PXsdIAr99hdffAG2LBqmJAaCv8aMxlKCHe6D64CxJnOCZfoRE0K/mih/DRD0jTdeb/7Hf/2vsR/n41PVhBfUXafkQeLX1c0kMgRLAMWyQ0wujI3rubct7th8k8MAPk5VxscMEEN99/u/k1jhr/+vv4IJzDmRMWjirs9mPR0kZTHDwqyAg8+mS8Q65ugwPlK5LfXitRvae9nX3oP66m7VNHOxI/StSiqFRZYJ5sgv8bppJWRtOlaMXQwFCCNDYLLOPZYsUrFmO31Tk0BjU5P86Jv7ejzjFDadZkyy5tR7z7Tv53vJkLLFfBJQ0RikWHlOP6/JxcaykR/ANla8XQCAe1tG8+FDh5pfoAPoc5NBY0vuAAXgbhLwLCzlRYBHWSkWDy1AGzfZqSXw1YuP3zm+M7HeydOniMWR2eGwyK5ygKIpg8VcC2TGquYWDmdzsJHvZZJuXuVaeu01zd45EGrNLmZC9l6AeYtSlVdJrnCgTE2v1mwk2eZNJTuk+N7maIl1eW79PAdjmJmZWa7LJNsBP8j2UBg+duxwnpcsJJfVQoDg4zD7xC4nW+GNqbYM1UAVmccLgIpVsINgsXkN7KOt+OvR5kqGS6nNzn3jB7dt35r30D8YjyvZYewq81Rb6nwKmXwCRw6f9Axb9LRz5eWXX0Fa6VTYsn0UaD0re+iOkmQxOXk1Nt/ismfn2LFDGRZ3lnMzBkvXwYfeq3vLPEOwWEKJoIwkE4u0EoMcZuUgvV/+8h8DNIQVip2wU089wOiBCtZQ1Jf166Crb3/7K83HFBZlYd28CdjPazow+O5dwR5jHnWzO1m8sgvJvbXJvEmx6iqXKJCz1l1gNdqK/ExmcLhIfNxr9YQDzKbjrda+mGglR+dZ9OfNc/1+V0iIX+K1u3Ou3Q7wKisdO+hZk3RgICBI2hEXBAqrsKKfNle/lZ/zfReJ7YxJ8vM81+QaYYBpC2qStvvI81cT4x0gWa30ncyE3WPGE76Gg5/NNdVeVJpFf/AeGswL+FeBN2P1fuJBtVZ9TTWNpxmaKkNVIOQR8Y1gqz9n3umaab/0AXazOOlbu+Kz8xmZv3hNFjLMDVNsxyY4wOq2OTM/K7jqWmkrEzea7wDS9rEuSgCor2pH6BKxSQB9zssmgJYM9TLXTGGleKDuK+2FfrUGRleHoDaszm8Nsy7W/urkHxbLPbNqTM+RC7tf1WzfShy7it+9TlfIXYhlxsnbGYxrEXsJUH/uFhqvtwGcmCHwSOk+C1oV0FWB/0sfn3extOBfYTAllVDxQQesqnBQrebaJe2Ve2o7hYkJ/KkM5MhZ8PPeg0VSf66XeO4Ckjs/+clP6Pz5NMN08QjJfS05+VmzbepTW+LzscCizVCiTDxFAF5QuusYlXijDdO+VszDPpatz334PIP5sO5iCTXQzgLapvgz5RXDDE1sYyztmWOPS0JLAeILLdUqBtbEeH/HXMZzaeFKUt2y+tT4aEkfxiD6F4lyd9WZttsrsX33u8okVJHCs2jurNyQG6TDC7ohTB25Ieed8+x1BTDOenyhpezffU3B1Y7JWsOnCsT1Z7uODL/fsWKjrdr6X3eoOVFnh2Kjcq9lS2o4t+tdJDCxHdc2+ZQsTZ6z7GuJSQ6AFN8rIJduTDuC+bSTS5mXIUgxGSAu6YUzc5Xc6SbPz/i1YpDSju1YuL6f8VsNslPSR8kNC0raE21c6WoLpBr/dviRuWenjSt+5LOpIlSRSEsPt+YaSRLTReHQdQAAIABJREFUP+aT+0hxqB3IrgRAcC2+77+Jg2YPOKQtMb8EvLa7z+4Su9D3TwzZFZRqV1u8qEQsYGsZcOHE1XnQwUHymaBCDUZbKnBUAzCa1J0T1NzEAAmZRE7immLowDQaREqsqJc6sWsYpziGwYOaT7ugIOF1PpcxAss4pBLtthrAJ7GgN6QjLYMAcyysHlprAZsEEAxAa+K8wawt+NUCrSC/xkFtTQPztC9EB8aWK4dvla5L105RxgI6OswRN7usUquiBmDRreQ9O4MTNqM2J0lsMQ4zyIgH3A9yvZl2VZNYPz3UboR9+5yCpsYsQ2bYcNGOTLsVBsBhBX5iCPzdHeMDQf5lGdiuv2j7PSCKkgaCTPcAkwVbF5FR8F527d4K5XqQILA3zsmWiUFAXoNDwcjbgHKCt+fPX0GCAIYfQLZDY3T8gim9vdVOmpiMTxNdHYsMBMGHGBEMtsxMgy6DfMEoATNZsToUgWIN4RCMxS0AJjJ0NWquke3fsm896xo9dWZK6FiGsEChTs7gF0Ac4zZDIizLbAn9SPdRriOJXkdHL81P94m6ojqvgIVx2tVeX2BzTWuuYQbuLdvlS1w6LWra07QIVKuk35CdbQIhSJ/U02SSP5WBKY0kmRplZKslIG1zOkeDI3NSzXISjkpWbbX106rofZ6DrkRDo3btplavxL0jmPCEgoJncYjq4/7dOxLE276ovkxAQidbA6zKzAujmdcqUJU1xSlZhOsmAKaIwP26z6o9z6qjAV9R6N3/XaueUgrqbW3fPhrmpswEq4JqASOuGMNW7XQ16C4sEL5GCFqWV+QjBOWpaAVcpypnQEggqi8Io5rnLjvN4U4m6IJJYTxxPbJn1M7dutVWOXXF7kV/y1ZtmQIaTFmrJWxNAEUi4vmUFSGgF+PH2e6HoalTcwCEDitaOdYeLaZEvNyqa7HSZbvpuJWVeAAAeQXWhFVXJUZmcbwO4pJtpr6WzBBBDjU+bUlbT+uzz8/WRAGgcQpGzx7bRfA7D8NNcGUNzJDrsDmvkmA7hbemK1pJtwJv24/at4l1HhMsqa28eywabra1rVvP4Avu8cQp2v3YVw5biL4T6+y9Pn2iTs3G5ujRw+yNOwCVDLOA0RctO56pxQwHYdxBx8gBgFu2OMETwApAe+mWSSwtXgAeH370SYD/DbJNcIoO0NhH8ibovETydu3SRViaz9ImdwYAl8mb2UsGLXYUmGwbJNiGX3rR6t7u2LGLPdZDC+pFhncBVFjtZE/oyPbtHUcjbn9zhgERiySbe3fvhBFKkMO5k43iPrt6TaBYzTHAWOyLbHgH25h82tavfrKDaGz3t2BksUdw+NEK6wUTcAsDaAYGx9hjAGOw1+d4nz37DtJaeyjV8zm0Qa8AyjmYztYyJ1N/9tlJOhsucK4dVrSMRiT2ptW+U0vXZNt2RQNYbeTcDVt4+0mMn2U42Jmcyc0MxhraMsL7HEcLnICDoYqY9wDoVq+7idfBLk2Ckvy33REBQLUnylnYcma1t6rIFnLS6t8GU2GoBVhtxeIDtBi1xxzFyPryZTPb9hYHMGH0DSQqEfOtql2mq04HMGuDthRlArD6XgUGm4CWxptgHYVHBo69+eZ/BiS4xb52sjf7nEFrakKukXlK0pHqPrbdya33WFvtqdVqk5liq3HeARUNuK6wDplKHokV7afTgDcEwPz00xPxMT4LAQaZMQkoA5ZQtAI8271nP2wRhp6wF57y/HqxqTLKZ0lIRgDFlJS5xTlWF/M+e6V3eLzpG9nZ9A6NN6s3KA9EAUR7xrOS/bIlhQL2As93EVbqSZLoXpZygkTCa3V69wkmyxtXCCyagPusfOYXYVNupDL/rde/m1bDGzAdXyR5/9XPf9L8+Ec/QtpoW/ON3/p9dF6PEuTwnDhD2oh0NaTPX5CU5xwQuwDztYJUmW5LDOReUMOXwPmxfi2sCoec6V8rEY9URPwc9s/1izfPgy1g3jXmRwgTy8+5X9J2VsCq72MinN/MZsBuEjO4OL50KvfxZuqe8r76Gplu+IX76BRbKHbQgUDQoQOHIaHQtorO5Mfvf9ic+OA9poLvhwm2imd1MvGYLc4/fvPvwwwWuHfKs0V5i+aCJiaXspGczP7Jxx8nduoHYFMmYlYAnBjsiXIaADXGLIJsxk/66o69UEwxC8c9SfCXsZeyMAfpyjlN2/w4Q+x8MiOc4xle8zpDqiYAE5ewPcvsM8+m7Mw/+7M/o1i4u/npW3/f/K9/8T+lFbyK7QU66BczYI/rcNCBdnn3nj1ht547f675zuvfY1jbruYn//APzY/fejM/c/z4sbTeu7ecVF2FKuS3eH5KZKgP2AEm3YRuwSfPUQfEGAMNAP57zQKQ2tyLsL4EAZQvsEsgPGbW0DY9meAmhRYekxyxn9wLvo/X7oa+z9pkGCJ7zAKo91IFHH23sYEEAWWn7GZDR5uf9XVuqknfMub8Wl0xJq8yTmofdsBq9ivO0GuomKISu+pUKT22MDQpcHTDOapltAZ5VUHD4TmSBJjwTVzVMTldF2N7GaCyHAWTtb+C7NoXQVr3lXvmo48+yhkwHqrJxsUQFlCx9dU4fYzY/JVXniVOQD4GWY+wstSmBVRRDkO2lwD94SOHEhdOQQBRV869I3CixE1kuNi3R48eJS6/kDil7HslwZ5hQb20X3KulpERKWawA81WxZ56TSEipNPEooEJLp0fxn38Z17ma+k3vX9BW+2uAyQlXVR3XnVKuVdkxHqGXn75eeSJFngWH+R3tM0yU9UstPNqhdxNPV1nQ3hY7pFf7ZzYTpINw5yiscCFMQ+rwX3aseUAKyW9eB3iEQFy97vJs0Ct1zjMv6nP7oBNysF0O8hwtbNwXdr5z8C+fgLRxuFZxlvPMjxN1rBatjmbgJr9DJ87fOQgOedUwHWBdrXiXecputEk+gjSb0NfXYmdy8hVSZopfUMGpJBDLePTMniSB+OAMYupMvJ8rtO8roXjqWu3AGL3UoQ/SLH5s+Ri69ZuIo5aRLrpKq9JPkUXgoOv7BjU+MbutO65ugAKqOn2fQeIRIoubKligXkWBEyMU9zrypSF2U0uYqusr+t51C+7p2soWrFjM3AqTLhiqfqRwVTa7+yrFlRiz7m3BH47EDTF3rDE28JaSCYl19bpNxqfLkenEBcmkzFt0tUxYSGwmHp2tcL8VRJPZjr35s/LBIsMhs9A/8bPdhqGyvsIoBzEHwi4TGGDb3PWBsktRwA4MxjHQhDnQrkPfUW14QqGPMp5lBjjPUYb2WSd6/N+jBXWYaPSApz3LVkkbZ0kHEFVh0ULqN4jTpegIY4gaaqui7NI3NyDw9uCnduOLZAoZZHDQskm7JVFK+P7GkKoTIs+3XVQ7s25FQ7/9CmYmwmUlb31+YQF2hbN7Lw0DpQtK9guucFOYeMftVftbrvA/jMyVS5gjMItLYrNLaS6ZhbIs9A4vvuQ3yPWMZcJtuLelp3Zrk33Ndq8XwZWjRvbPCkbJ7FD6tTZW57dat9eGyBcNry2yO5O95z/Zg4tQ95PcaC/+7u/I1b+FLml6/h28rXsQYgZIeYYGxarNyFnXBTPGMxE+TCLV9VR6dBVsQWZjcyKwbbcBiNwb3p2apCSPyvRqTQ3LZjXIDpkuxwuzHm/zswP88TIrARwc8c5WK5ir8xG8Sym6Fct4cVere5u1ys6vfw5/g/gtzoO9PX4SElzd8UjJDd1w2HLx3UaqBWXiMXUfBw/Ojvw/9ZoLV9rLF0Fk4512X2tgWKlTx7MIX6xNGFTRODffW2fdUnLOEzZOSRVEAnhz5wu8d4XEiHd6xovia9VcaBIF/rcrduQWMIvLlJYkGD3SElG2+YhpVRXXg3M1m9sgzyxg0KXWJ1n0oLXDL5RX6jWbjrtuF7jtgLA23xWW8z1Ggt69tMpwM/dgOAjJtLZLDtB9Bk9EFuMagVWM1i7tV3mPxkQK5ao/U0upFRh4Z/dvWX4sJ0iIb4UWzb7wHvnvgXvXWcLruI25nGCsD43iSCJXfZNbAmwmkm4vqAbyIPvV92zG00tGwyRAbdA4gbABQE1WzyjEcLmvUHr7wMYCX29ItKCggybYarpMtUdp/YC12UY1U6mT9eQE/VGbC2HPo9zvcUUaSsQthyrv1ntTZoMg6xqJZEZdR9dxiDU2bD8RDY4yaHJRIyFt9dWZbgxkwnHBYWlI2VOo84iaZitQMku1QGnfcvqE47XISjzBJw6YnWTNGYGmEkCw4ztS4t1DhWJpECjQKKJdy+gisCTjs4NtQRjzdbcPbT3j6KbalU04tvtNHIXPpeWiouBJKxbAkAXzg1r9buqrYJEOtvSALkL+KmehJtxSOABhpnBb7RMOSQGEAKEbsDSRqV1jtYbN6Os9acO+yLZ34AQdB/A6hBVMJ2HxnGJDawDtxVXQEsGh9Ugr3MKxqJsPA2B+jdqKwlsaOjcrOraWd2TIeDG1THO8Z5OCfeeApKrToQx8gUFFwVMfX1lCQQLBXrUkRVAXgFA1MitJziSiek1hI2aZ1FsUg9Bqn+ywFIhqkFs7gOD3DhQiwQRTJaGXy25OrVUWK2CiYDwChsI3HoBTxQi1oF4moq9JXNCZw1rmABL4+mHAwpSzWZhDNBsM/DaNPBfrpDYrqRcxXq1hWhNUXC5KpYMOIJNEsfBZckG9pypifvKC8/kYJ+j+n6OANLgXB3VNbT5R0tEnVqD/6CpBVLqIHXGGrgkSKlKVUuC51TAT6NWLQrVkuOJMaD0TJt81LVjCGnBGGDNfEbXYf15HgQfNIzuKUEAmcAmJ1ZebT9PYMd1lGYOz5C1K702dHZ5No84u1lrgQSek/ehzrFn20rzjp3bQ613mIJ7IcFFxHRKmiHrnqqQbF9ae2kl1yVW4oMkB/tuAea1CUQm7gYAdphAsWrC6BJ84NzsZ6DCQTTpZFtPTV0JG9fzI2Oyq+LavifY7/XbRjlI4WQvg3oOHtgdcGn6+jXO4nLA1iHOeQ/tbsMYfm2FmqQXJ9Gahbkhs14Acvcug3TeD9buPMUSiyD7JgD4OIdpG2PtLDA9gPGwBjtyG+ds0nD4yM4EZQOw7XpoY76GRvJFWLX9DK4S7AywncQbFg7FGZmVPou01oEGDW3AXqEpuno1gd9GWpNJBK5dn29+yfCdK4CVQ6OAh4DfR48fRjfvmQySeUjx5wYBkS1O777zYTGNOVvq0e5mgIU2R1tqYcXnrc6pgP/G9ZtZy6HozNUZcCon0iMUcY4e3kNQONB8+MEHkYWQuXKDffWUFqkJ1v7osb3s9csJpm0NUofK8y1b2fU3aVMn+Va0hZEP6Rtgj6lvY8v4rlScVwgkDbr0Q8OwrR+zntt3MfGXRNWC4ImTnwCIfZRBIOpqXrl8FdbsJc6Smk/K2NxqHgHuPJXthP3sZ10FmDai723xwbNjscvXXZuz+IBnAfCNTbVwsqEPXaGJg83zL32N56FOqoGscgX8z7YlMSu6MGQtC0T4YVylbfOrzyzTQVO4aVtX9G0BO9tijwWiLtBtk5ZqdWnlBGi/DAfdIIj/whKJxEgVCAPoJngt/SYPk6F+dXNUNdfkowu803ooI94z5Hg81nMNwNkHH/ya4OgyNgG/RPL/iHOrGusKAZzBbNdu6+sLaiilIsBgABS7xXtb6BgArFLcvjSKqrhknKF9evWVF8Ms1McIrh4DjAjzjGckq8vip4WaY888GxbnJVhQG3gmO2E8nrtwEQYgQzH5u+xj9YOjK4sdHRilcIXeKjuTtTCx6qEosDPD7a7BTBwimX1qIckF49ldnbzQ3Lh2udk7MR5g/vDhI0kQr1y9HEb/zomdnwel07AYb8KeefGVrzTPHH+O/XWF69nK4KuPA6b14FNfZfr87sPPMrjKM6kOJ3IXnGN9xdq2Jdq1eSooxR4XZBW8fGJHhuwFA361kuxOYB8JXFu88+xnPdt4yIWOtFFA1A59F1ytZE/A3LNUyQL22rZqq/VWX/GJNUHWIpCJuj7LBNsk0U98AC+5Hl+2jO+6DvtAP7+CRvHSklOV9d8MyqEAsfJgdXP54nTzztvvN7thuPz2b71OYvhJ8+O/+8vmm9/+duQD3vzB3wHiCNQzxIN1SLLC3jAxLqCfZJk94DV5HW9893uRB5ik20CA7G509QC/YKu5x69euZoky24YbZV7pdgcPmMBaKQICPjTEgogv5eikjrMf/qnf9r8z3/xF9iJj5tvv/FG9Bcx4c13f++PiLdGGbB4jMFXZ5u/+nf/W7OA7/AZuD8dGOoZTkxqQkMy4p+1z9/81rcSlE9euhIA9cyp0zCvadlHv/c+ttbYstr8KxG3/c5Y2MSripie45pg74fxpQUbC776epP5Hmz4dgD/zRTxunZ8md0m3ss8z+98+zs5Z++8/17uXSCzkxYQdOkSSdkp6UKRbcq1FImgpI2K8d4E+NPvyiJOYsQG8z2Nk1wnkzjj266tv4u9PffGqh2TpmPKlu6ZXTfGlnX93qvfN4ZxjdSaVZKgSxwrSVVLtyaNGxd4LWmzZT8bE9QQj4chKwhGXb58pXRYBXlS3GfALv/mdcigsVPOPaxttICmHXMN7eKQECFj/hCfggWnTpyIJqAxkAPvHrX6+raXytI0qROQ74N4Yh7hOpnLCNCKKXnmLCZ2UgjGhtp/96K6hfp0DbOAQrXOVteAv2dsLYAskFTTizstf+wzzzhSPRSxnG5eDESH9xhP6Hf709povGzcIeuyn8LrIN//xjdeRd9ystU6pDOB4roF4fvY77CvHlPM5AyqNyowZmu+BYW+zTCb6KDznC3Q/ryWGOMpMcf0NGwk1ka5IeXTXEPndsg2UurJmKs3A3KV1NrQjFJgtagjwePaFfT62sR8LQOylDZyILKFZj2WgKmxozmBw1MdxHv6NAxwnr9AQMgyPAfPpVrxkjR6+bv++DMkjIyRLPzKftdHptOMc+bgZuNgc7VISGlPOdeCRXYAmC8HpGEvmr9shEw0v3AHvdoLKaSuRiffQpTXnow0hbK22Gmc3gIpBVKUpmLlKdWG7ZkrXc76nmfKHMgzH53UFIg4v5lgXpqrkpDcJ7UXqmjh65dvr7NeoEn5ejdWAFdzKL5qbwr0qGKvAISFgeRJiZ3rNbuY5C7vfY/YPBAh/+6zyeChAEbu1XZgD/de+pBKStixJfjQsnQtInxeACT/yhwDBuAQe+2h8GR+oaTcHHImts8r+2O7v76BKlr2ZTYl9+U6GhQViE1BCFsyC6vd4n+6Y5RI4MxZiIs8Dp8ysc3FjA+MlyxezUPKMFZ6zA8r81X+Q0k7cj1DJa7N2FBgt0/JN56Je9jcrw+75RBZu0/EKJSsScFSQJN1tRNRcFaSigVTo7TSTjYvLf3O5HCcU9dWYFc76kNOKzuzFQQ1ZfOaM05OnucxMOwWX5b8GsmKZTpSp+awkw+xLU+QT2MWgLmWZ7QK6dV9mR1gEpWn52Os7/o9c+5OYzVxpnsmxdZqBdePlb/CLlLIs0jocE/PjPcrYOdZEuB2VoM28m//9m8jqXQdu+kgXuWNJJnIcLRDWXDK3MJ4X61mX1u7qnzaIOQXtfTdDxZDryNHKAPZM+L8j4BZxDZeV7EdxRIKgylSXM1SUT5PXyGRp5MyNB6MHWQ2j4xlX8k8t2KiGjhVgKiDqypG6nS3Q+JKfiJjlE4N1sRBwWp1P6CTWl0IY/zPCxQWynmtjoVe8XwRKD7HC1yPPOoqLnZr5NoU87jsSPfZxek+m264Vvc7HcNVf+r3BCf1sen8BYg1fhZALIYvsWf8e71vivkyyUNY9NzaL1X2pYBf8i86tM1hjafMrYwlzN9HKFIJPGbwI+tkjmgMtoNCl/G/cZhDLcXaaq5RDfp1/w+S0yvvYxFXX2e8op5p5ID4b0B5Mc7CPGQz87yyrTWozHMH4yC2zb/70dsOuKo4wPii8hv3arFwBVtrLpGfnogi2vmca7hXdbeXLILknC1I2IgRec8WB1LY4j8L13lNgdV6KAWydFqLGaQTYJVXE6RKW6I3VqwtW0FlRzpB26qc7NSHgJ5PmRbfQ/vuBnTM1qp9J5uBNyc24WEx0GT7ZgBGmY22SOkcKog0kVRL8TaVUR15sTLVtXAollVFqk38XfzLfMxBSEGi3WA6i9YZ+Tr+++Mntk5iwPi7BtL34ExwHUXBLzCsHlgMgEMTMAK2itjWJWNKULV0FUW1BZB00oKegBAcJoMnDWQ0NggYBMl0bpl0y2Z10NQ9rruX+xyifaYPwENpAA2S1TUPk+xV30tHoLPsIbmyrSiLyYJVkF3tjRth87i572MIBJtkr7pJ3T8OAIt2UwyJILn6ZlYqCOoVR4e95+ApGYuyv0xkdTYG6q6BwZEArcGnwvVzbHgnKxs0VJAreKYGFe2YBKUCaKNUzXRsTvXO0Cf+zU0uY1jWowZHAyVY7nX6nGuYFQxLWQs8J4Ftf8Z78WDr+GqwUyVxKWjyNRqC7EiNpMljCVkXdd37VBTcdTaY7uE5rOM51c96WGpSocGlz12rZfLodPIKGgQhi828mX29GeavzKkY4oC0NdhAx+ZhlS0giKofElg16DEg8eTFcHFvrm0cA0muBzvFAN+LnykxdDVdqlU7GnUEc96hUx8d8LaHCuDXXnspQOunn5xoPj3B8BQMxmoq4VbbfT0DSpNpA6cET75GW4l2/7m3nVxZulLsS5yE7DDXyHvScAneC3wZ7LpmJjwS524iBv/Vrx4D7FJ7Ey1XCie2PM/NqgmMTANAuW1P3qOtHhYU1hD4pJpn2w57/Tb72sqd12HyYwu/xti1NcV3Qq/BnIL5PlNLIN/57nfCZD0NQ9I95Z62KqUMgvshwHomBdNyiGEcphjgz/k+BskmSFbFL8EYywA1QTcDEtazAtV6Fl6vcgeHDx0GNJ5Oi6dtp9plp0e7F2W7u8+0ixZhLJ4oiaIMxR7YxLZArzyk7R9N4dsyL/jZEvquZEdZEPekjAoZ2IsE3sMUMAS4FwGTDZ4G0Qs+uJ8KNEOtLsGycJ+tYPOWaeehyAd4knJBJD42AvqvfQogfXtVs0wr+l0KUe7nNU4SZj8b8u4kednC/jXQm6OKuE4wENszSjvQhsfs0UeeQeQVYHpfV5uYs+5y9AM6QShr9h072Bx/4bmmH3bfKljfD7FpZ86cYQ9+Ajh0lZZvJjimZadlyLQtthUwV4udhZ+vfOWrAKSXkBNwIm91C+yYGIV9uIczdz+MVdshV9C2XFgAxMRXrEVy4b/4l6/zGgskKKeLIcHzrImPxRCXZS+odAvHnHIU67kFdvehA/sznEqGvhVL/ZGFIX++D0e9oW+wGeHatXdOGL508UJYbuoHO13YIGDnxAj7ER1ghmjYfiuIaBV4PftaXS0rpXYRGHhcunwttmkj6ywgpgb1Ks6mNYA76KyN7z7SvPTyN7lv5F9gVT/mPmVeq/XqJNJH7AufewIs9rLP5wl2OwOjZHyYxPCzHu1UoC0PVmaWv9dwPMuOrT5yGwDWAAWD+q7dK2hURWptgJzg2f/sVGFvZ4ibBaQEElWYqkKE4G3KlEkinN6uXVAKVFBteWkecP902NM96HqvMJRslgFOtn6v575yTmOzy19l0BHrZUJ6C59hwpIAB+DTgp62M8Gi7TkJ4Nj3FGi++Y2v0RL4YWyjTJLf+t73SCguhH06StupZ9bOBgeSmQzcxM/JxrO19513P2x2ApbNYyOGaTftI+hWu+0pifUGWMW9W5CTQd99iiKDfnUXmpnKTcgSNIkji4sUwDoCoWtXLjbTaF2Ow0w9ceKT2A7bvyzIXAdItUXPD5+ntuMaWqGbKAi8SCurGqF2/ZyDGf0B7Y3Wag8ef7H5Z2/8LokYxWniGnUCZd6m0s1eyVBFGQq2FrXLKKjqSsnMXSXjDD/32MTVYhC/p22xrTHyDSEDJUxs7V6nMWWcZuthaaa5P9xL1dVgzALQYSIvKGjC6Z4qRxxZKO3gBoX9kWlaXJhppmH6b1ZnHv+uvIhFCNRHYJW+Q2HoTvMMusSj23dxn5soejlIbKgG45FMffLB280wBXbt2F/9n/9HYi81R71Pk1fj0fUwTVxjfZpJsM/FWMy1P3DgAEWfdwrg4NoMyGuIzyhJHExY9p4/Y0J55dKl7HPbV03i3NtJRJIcDsHyH0mrpcH9i2guavMEVkcopjzC527ffbD5+uu/ReKKv8S+vvvLnzPM7HFzELaez+Ptt3+Top6Jnfv6vsU4ny/rrsSKrCh9o7IGMzBmtJe3nNJuGxw/M6juN7Ghml4m+J5YGdnGFjKiLJZ2DMYCJW1XNmlzv4iau0madCscPHiAwTrHm3fRcD0BS8ifGITRp16lcd8nJLhdAaUAlwJNAmLK0OJ5uOY+dwu13QT7kiIpu7Rv376AHtdIlC0A2OoXlpv2xzZj1rDiMxO+Km76YdxuTOnrdImccXWnAee9CZgWMFTX5N/9+WJgLuX7xdCpNtKwYDkTnVyUwKrPIoAT7+9rG+sIVmoKjXHNTfI6PHMLylWQrwEpxq6C+mfOXWteexVdbdjJMiEvA1KbsOvHBQcvA5L7WmF228HRDl7SawvwG5+Zh/T0sG8jz6QWtq3u5gwVv3ZAkzGhGqoOYvP5G5PPIYvRAeleq9IXnttOo8/8Q41SY3GBwSsUEkyUZeVlhgKfJq+RNOI8h9TAAJxnnzuKrRuPPr/yTBaulFzbvYeWXpiByo7Ygp3YnOFTE0ivODzVLqatY4P5d02CMzKeeWY/SbNMXIYcUYhSG3kRYHXhJnmC+uN0zEncGMR/TtG6LUjloJMZZkXMUaz1/mW2r2uB023EoQJYS7DRphhOak64Qrw7NDLAcDaGamYg3lJA8Axg4wxo8w5hjwWbL168hmTFRPbGUogxxQCWLWxOsKifwb5OXWMPsEciSED3AAAgAElEQVQEBBMPY7vUmy+pK7S7AYzsMPQsTtE1ZpwhyL5tbHt1Y1Iwf8LryWq1UHiZYvdCGHQWP5gjohQW760f188nleZ9wujMSaiPLwMn1Z5ausOCep4FWYDuC89MtebLCjQndnI8RcWQSwpoTWeNhVF8Zzc808MqSFpSeCXVkk4u8wP/jWuQcaqtSWHNhdUDec1tvOFr6K/NjwX6fF+Zf/p1ma62Q/sRkhLPszr66v6iCZt7FwBvz7Lgrd/Vp+jj0g6v3I06qqW9mGF1gIWCaz4Ln41nwsF/njcHWLJcxMUQUwQY2vcwejE+Mv6Q/BH5NNZR0MvYy+KicZj7YpaigzmZgIwYgcOn7cTyIYkpPGDtvSdJH66D/m1QYMdWf7tz9JXsK+/vJuQl80ELKUt2ywmY1QIn31NKRvKK/s1Bjd6n91EDiXl24Ar6t+ijGxNqj+xoZZ2LOYdUQEhO5pXkF5zpaxR67aoxl/b5rDKmQlP1NmzVZdiqd5GrWnkqKzEQLmdFwLQdaMwadaBhwP12U3Yt6JEMyCIWyJYwkudpd4Z5m77K3Fvb4uDHEc6Bz8q1T1EjrFY7uRxW+KT5m7/5mxAqpplDsUZ5OmyFBXJ1ZyWErCff2AIGsYncLAQjAWfeQ7ukTbZTVJKc5IVbtwS8mWUCnuPAyALX9OfVNaEMpHvTAYi5xyBlX8jw+eeuO0CbkMJG2zEWuPvzZ+HPFaMzXD8+Oqa5YfIWutm2MuDd+QvaZM/B1NQc7Pa55CziLe6PKp4IqBeomXPRAonxCbxWB6yWPahr6GzD5wBrS3yI9E77+ykyysRM7mknsbFbyREJapYUp3rddpVVe3zAfn6//Gp1vskq9fq6uCBSHgGVCxsUS/I51t8LaNWeKFeXaRB8X0LdIHbTztd+QHILPRZnlBGxqOUZt2iodJvgs/iae7Jr+y8gt7RONxPLef6vQbKR6OA5Tqu+MSF7UE3sBcg5FixXmPdkkSRyjDzzios808Wsdb+WBEk3UPMLVq6YnZ0QVTOq7peuY9mzJzjvXvIMSBhT+lPcy8KG+JJYUtaOmNrftWtm1YE9I5wVA+2avBmqd4JNh7yUBuBqB+24ENJlSahkEfkZSnHo221gFwBMCq0HsIx3tEOces/v9TGIZWiIlpNRhlEx/MUhRLaiB6BV38QKEg/ftvdZWkn8eofJuu5DW379KmNVTR3BU/d+garlUDSc6xWgZSNvBECSIr4AuGNble29mS7oRD6TSTaTQaCbSIMZ0Xy1Ng3kAGTiPGRiKogLCOH1hfqbaoi6pLZaVDXfgNcWedu1rGQKPAsYFlXYAVZWjtfHQKodJFAkYFNO1IV2ci3PFMZmPwCAbR4GKH4KvAnAuCEc4qWBNxAUcBJom2NgzcysYKfsTrUiSlu2AeB2Q8syUjxdJ3KfStYQSPsuEoHdu3exDlsCqHndbM1ct4dkkWDfYFENWzetm1QQzEqvwZqsGpljocqzR8wddNoaPgfWhGZOkhV2qABiGFFVRZBNoLHT0DrUayuAjv8uA1RWZBlxW5rUWLVlCqfD7wpqWn3PpHt+3uqgQJ1GogPXw9Cy8sEFRa/EhJCNYkIfkLkFH0zaFGkPSNHqj1qlVhDc4M/rssXN56eh8VAFoG33iwYvlSDBTPZLEpC24hSLyb+XZnFp1ZpQ6aTcrzXVrwoZVQ0pAFRGkvtllJaoTZyHzThOBxO5DhcvXETz81KeiwGAz8ahZj1UJx3oZKJoMODedX/aiud5Vm9oiUBcI2RQqZSD7CGfmw7tIcllVZV07vdKTzmgr5O41zA19jjOUr3cWodrV+abyQsMG5sDoKdFa/VqBwx49pzkzvAlwDjBWQFLdRLPosmp8UuViPuWNZDKKS1ia9inG2lJE2zXYGl4TWqPPHMEPbLbgIzXMvzOYMNWDh+3FUX1ZRW8f6DD5PlbHaq9zaAbbJKMQp2zunjVYlKaNNGJ4dzITkpxgtf23w14ZgBA7nBtRkEC8sqIeD5dN51JaREqGA/bGGehxkoYolzHoQOj0X4xSNdeOdBPpr2tdiNjvTiY4VRgZ67faM6fnVLmLsDpOlrmNsEkNTfs51nvAsAW5L9y6Qb35BmHfUVxaYr1vwWD8gnMsFGGRLx46ECzismzd67Qbg2A59Tda+h7rR/qbUasqgvGcQ7vq0lEotLL0Lb1m1ijWdrxAFcH0ZbsXUURBnkHp+jOsD63SExv8DnPpT/z9Veb/c8fbzaQXK1msNUDwI8z5z5De+wXsYffAuQy+Thz5hQJ9VzsnUHfdtg5exnGMnlplkT+CknOeKq1p05faraMoE+IBqfrjTOJDbR1NMOdKIBZjHsMs8V4/rnnaWFFZkGwykJbCcbrJPUr6l/BDGet7RgQRJHh+JS1MrDZydo+ABQT4Lb90eKQoMQ40gRrCEgdRHP12qWAqwZAysPIcHWAnudQYNX8fwlpghV+poALEgr2mb5iC8mWrWge5IuXrsU2biHZW88iapNl1N+4SUvspi3Nrv3HKbyhuT24g30EmE6gq09UNzu+ESdsYTW2MUF9O6G0rY6nX6TNTAwmo69qm1RrX5KTWFlOuFiJU2ynwS9fZbZXybGq3J6xsEfZY75ntQc52bn0DdMmlh9u2/fCUGlfwXOhv1QuA2BhLSDqEgMIbjCo7ObNmUgCbKZ4qC+/QbuxtsR2N9dAEKECxKpKC3YP9A/xnBhYGD3ZYpGr0yUj3iDQgMUBCT6TQ4f2NX/4B7/T/Pt//5ckEdMBB74Du9HreGAiHMCmmCfrsXEDVMVl96e9F+beqc8uNF/75rdgON9pdpDM3wO4m5xkQBFDrHahw7sWCYAFfNZFihqyrJWOuMee2MmgJMG5Zc62h3YN63UFzeGrk2ebF2B0O1zJ52McEO3aNhl1eXyexhTn0YzdCFNt9979zZGjx3Jf7/3mbVi+77H+yCIdONK89o03sNnEBxQFZPGrzfvAQD9d5cUmNiWKdmkKCdoibL/MEH0P660Ws+tW7cQmkqXna7Gi9oGJlPupuhMKLDcmK2kH5V3cF9Ehx7/7WokhjNz0a/hPk22BTuJPngfJJq18lJWbzz59j0nzc2H1brYNj321DVB7+cZVhnxdbz5FG/H4K682B44+3zxF8uARSd56bNsj7QYxxy9+/GYzyl755GPkAQD7MjyFe34Q1imvYxGX+7OFXjsgC2kBsGkcgPC1117j9z5JYc0Ezr1T2slN88qrr8VvztJutmv3ns/Zm8YGsp7nfQ3AIn/W7qz6OQZR0RI+jUajm9bWX+MA2/x27trTvPDq15p5pEd27tmXYR3/+7/5i+bS2ZMk2khh4e+uwdY1TnG/m3D7Z2MIC9meQdmODpUa2zrWXKeoM8Wes4vmLsUdk0MBAuPJMFMF6YgBBj0rdA8ZpwUsSWJTSXQAI3xi2lU8+w5G4fv6G3UxR3kfB6tZtBRo249Grb5fLVc7Ai7BSow54YKrmC0gaitfNz0ZYMgYX+frLmoTOX1u2gABKQXCz5w5m+6FQwcOUWBcyvPTXkazvmPTtS2Jvp+vFz3YsHPbln9A5W7ARpdE6p+7FmbPon9WW7T0V4sZ27FnvWZZMTJGfU3JDjK4/PC6KzkWYKtp4JEOs8jOh4wYzef28bEkTu4j7eH+A3ubn/7sV81LaOnuATj48U9+FpmKaK9CTJjYCTDJ/tRuGQOo6zyM3xeQXWH9ZJtlRoLzKLDxnksHdhjDyUTuJk8bo5SPcxmZroxMyLe/88+i9+kALnMDOzJ8DZl7Nam4iX1yX8ha9f52cj0n0TBWaquXuHPXxG6KoSSldKQ4gNaf86w78+Ho0QP4LoqBrKvDRH74wzdTNJsAbHU2xA6ehV08Jr4PHyKzgkSG+1Ct+4mJbQGRLZxrp8KgI/4YQsP9AR0LxsRL7Om1a+2aGWLwI1rtnOeDgKIWu92uL734EjHRPNPCP4i+rfmDgKnx0uLCLDUCQa9bgK8U19mb5lPbGGQjuGoM4YCbOWIjf2898ZK+Rd1iJUIspmp/LbYsUnyr+L/ag+2KMxa2eHaWwq8F8DHe32KmMgXaRIEvcy8BnmHioB07tmFzAFFlYgLqPKFo+XiFAViLSrihjw+71bhzUpYvOYvMVSw07yFQz7kxj07bcBUGAtK0QEtArIBaLTAWEK5laps7++88TzuIDh1mkCZ7U4kNHb97zvOXHJbz6P4qVrTAaCFD7inPSDRJORvaM+2d/1BdegWwGDekiCMrFhsbhmWAtbxMgBvtcLppuP60MdtmzafML1+viqTEyOSY/tlzGikQXktg03t0z2cItDFHbAq+0lzNHCZFGeLs6Apb4LMwrr6p7DfzBJ1P6H25XjsqlKDZaBu0bFVeLxPWA9IWLhF7nG7cyq/cL5vsYMEX+vq2IwtWajPuEBPK4luRQWnhkTfxtWRRFxGKPInzPgaA6KAo88g7FJaGR5DwQi5jZnauucPeueusD3y4PvSeuq+8jznzDqTOBIqMP2Vt+l41p+JRGHkClL6O6xiwl2crEL3KazE+NF9kadUdNpfRfpozm98PDKhBTe7t48EnIEJDhwUFpZX6tEPV/NF8MbJSrR3+MrCavaIJavecSWobcRbGYhczF9ZJAWQ+C9dgrLaX4vVW/I2sUtfONY8Oq3k79yxu8dd//dfN2wywmiJ2WmPcx3O4xzNP/gihaSfnTGKTYYrDyZVxeEARSB1PO6PnsbNiOerX+3wsiG503+cMlQ8MIC2hjjxBRrx7rmQxCqsRYC5fWd0qPuMCVmV0qVffatvnOVR87t5wf5ZcQmD7nEnZsTLbHVpek+IrFhQ0tAOgNFbtqmNNQ+R7UuxLPju/17Grq/hdpInu3BYWUsXF7tOu1M4Pd98rjKJi0IDrXHhXUHQtOl3lbl39vXTU6BdbgNausa5jpJMPKdmk6nZLy7xsXUFYzpJrnw7ehJTGiDUTwWJU5urgWwQgu+FW3VBwyW0WFKfwSa7lEwpvXof+T79pF0yddXAosItpCtBiFcY8RRRkLVubabe7WrmFh1ShzzUvDKiG+klmq2dddiy5/Od7vAoG4o9iP+6xDCUjpxQj0KaJoUhAixyE15lhneJ77mmLsaUpbazTgdIBmXftGOB9KyAPsCpzVeS7BVYzQY8FVrRYkNA3FaX2UNsC5ORLkxg/wwhUxLoFmdQeMYG+m4ECtNRQXRjoJ/gYpt1jzAqqQWK3EYq+bxIg8CiLaRm2p2xVdQHV2pGxKnNV9qM0+6BTAsG2qql9yM32coBt6ffTdtElWpYF4QQCFT52k0QEmXv1PjSYAk7dwIHoQBKs6Lilmgvg2JJiopKNJqUc59NHC2oJJUvbZ0ANz0Kdxsf82eCskHs1/HhtFsygWc3PUJup4Bpk+2yit8jvZGo1wZM6tQ4eypAcWGG+pgtror9xEzRpgD+neQ4NjXANgwRO03zOElTehnEnAxOQEkkGmWNqxfkhWzCO3GTNpI/rUH9RwXgN2ioCFVllvbAMRe7dfFbG1b+Yd/oezLjVtEoqL2ALQqj0CQx5LmxEq3Deo8bBCoJ7IrIFoYsH+q5ggb0hoyAtoCzfCO8vi8gDI7Bm4FZyBzppD7RViGrr1xDGkKsVwr+rr1nCxB6cMqjJL9PaWoBn5xS0VdEEC4BQhsCdZpt6ab0ChcUYsc8DNggAlQZSWg1kuIS9VdR4D5gOr9jE3XTZYkUnEMqn11HBlIcq1UCNFItQLbBVFkgtlwt3v+xgGNchgLNFmAImdbNU8yMbYSVJoC8tV75W6eHuIPkXKOwDYDpBS9ociYXAraCmzlvg6CGBTBli71XNKveC1a2qQvm12ocFj2kpwaip1zsxMYwephV7GUjsQVg6KF5wXch2wDpyvw4OMGE7Av2lk+O5VJFDwyIQvQDI1IZl5dT43EXLiJ+eoVOnToTVUWegpvnJbFhelv7vvieo4PmFrRxgoBITdZ9lZncTTA0ITTpNpiJNQECcARmKXfPMDaR18j5DEyqDPz9kuiiXYTKopqLOWftloHOPM3dg//7oGQk837l9k3UvKQC/GmhrH3ajb6z9uXxpOhXK9YDd7lOZ/Z4r70eWuqz0C+emo89l8BrQNVrK/RQXWHsSCodBXDx/nbbWGc4z6w4Au4hhn4ZhuYGzuX//SPMcg6HGALT77vAOC0oY3GxOo1G9isGAEwBJgwRVmwTQTAAfkyAAZq4G8NpAPrOeNdwCgLmF7TckY09ohDWbYo/9EjbXBTbpy7/3W83OZ59rngD8sl1wLIuwh08CVp3NPqkkVVZy+YwF5A4sphw7doDgaieasJdpbQV8y1APKs+AwK+8uosp14dYyxWAzcsBZG9wf48I/PppH7IyKWvBSaCrVlkBtGijlg2tsOxfba9+YEnmMs94DfZxgOBdrUXDqbQsc65kLQhA6X9mCXJlPezZs5fuin4YiQzSYk09zxZODHQdnKfPckCHyfLhw7s5q48AWqfy1a4Eg34rrbZBDtMmOUzgoMO+SbXV/R49afbYreh/8kyolm4Z24W0wQCV1jsAQIebHbsO4QfQfLXlmme3ijV4YguJpiHAWXm+FF8MoLVFRpddkGUSYWeHkjYGTl/6L/3dWl7dof8lGKzuuAQU6eTQ1Ng10jKmBFIC1skerXbYBBv5/fpzVbUl01bRSBsta+4cgPo2WNHzs9eayfOnOYP4MoDoPuUmKDrcYHpzGFM8OzsYbE+2m8LJvHd4xk7MFrxLkE8wZSfFQ15/27aRsMRt5TbYUx5Fu6l/ePnF4+y/02nfMpjywrYTxI9H65S2XgLwkr7gPMEmEkQVXLdAupbzOLp9JxN1HwYYt119hvbREXT2djM46i5nzMnqa2Eb7zt4uPnk5GdhHfUB0B49cixJ9pLMLUBcByOdP/MpoMQhzvulsMpM3n1mAf1knrRBrfvyyqULvA++GhB3mX9Tg9Xp8ifRi33AXpk4cLT57T/4FyWLQsKeGIX9k8nEaqIFZK/9kYm5vk8bFK+XycEWkRGvxqFt6IKjMldkxvWoe2zRQgkK9bQjgVIAe4acGF9QUDUpW4/P0+9l8Cg7w+u5BTDioGTPukM9sOy8GYksccIq4pKnj5ab3eNDzdkT7ze3GFa2mSLMskkDgPlWCrYzFxkeAwiywPfGOYPD23dTpIEtjObiamz4COt389Z88yGMyn7u7f133+eMw2a1AMg5ngGcM57TxhpBHARUEBA7C3u+2FCrmn/+J3+S9f8YMEW5Epkhzz7/QhKXI6ydzOSzZ8/FZvkMBR/c5Zf5nVdefYXAnmneDA46Rlu/g3oOwmx9/fXX47N/9OabsNIvBRT9DPt35Ngzze/+0T8ncVbLESmTjz5sfvA3/zGsJZNelfszMbudRKv/OYDMjCCu+zUgAzZqAHu3A0B3mgFYNzkL0fGkcG+XjUU87/E+jlbbIwCr1qQ6qJmwmy4muz9KQ1efacFJeZy0bhq/qJdpjG7ipJwGZz7yUFyXjD4HmQooy7KQzZpWR4smAVALuNV/hWkqQyva7QXAhOUi4MLPd+3+xg1qoXndQ4DAtul2rJgu0ejOR2dX/LuAR9e6aGzYsXn8mU4bsgOgar2LXdyxXE18NFVVxK+BJbITtdMCaMawpSFKCzrPUTaO7d6CJF0x5iDAqaCQg1VMhrfhgy0QClYZ3zqIaQb2aM0aWBV2m7G98YhApTFIwB+efRUrAJmIBfw9JZ8MrpYY0HHm3GRiD7salDfytY0j1YDzeXsN0cXn2QoiyHw3MZ9fgPFOfGKBcjMFGpNI95H3Zdym5Jbr7d4wqZWlL0MpA0p4HkMAppdg1OrftFXmdXYA2GYbrXzyADswvvrVV5sfvfUL/i4IsQr/PIvu8P7EPAKrxn6D2Fb1k6sVXXBH0ITkmtzJ4rnyKUpHraIAXDq8zhNA+xFg9QZFDP3Jnn3jvEdN9R4H3LdQ+sH7pzi3zrVgmjvDdw4gsXR3mfe9vYhsCL/Hnty8WbJMaXQuk3N4DXY8ClDbHSPRRvmUI0f3h8UaXUVjR8E+fiZ6kGoLR9KOKc7EWYKHH358ks6j3WFxW+A3hljhPDtfwEGFKm5swg9NoMMv+KOUAI+AuAFw5xYxwE06LJFo6+P69uy3U4qCK2xZh2hKBLKD23xMP+bZLKZ36QV24EUbIP8TUKXY2kUO6Vp7BR0cHCewqt1ycnYHqlb3W2lACuRWDFB5STrtunbm9myZs6VcJ7Hn8zMta6uk42SUpWAb1mZponb6jB1RoQNWld5x4GPHqtZHaXNy1qNvWMCqIGKKWrIOed+0//s/C0GyyiOL5oBiCBKSG7j3kBfwaxYk9UndAC7zNztoBMHVdRVcczZGB1Ynf0yOp06uBQ59GUOsWjth6iXL93E7ILm6UB2CiY1Rfguw1DPifUjASExGTiMJh3Cpht7imyILwH9hCHIObrQ68rJGNwB+ClFkADNnY5FcxLzF+RPm4x2ZxrNsEcCcOfY8dVOlBAQHizDSz/yDzeAbGwyKQWMEgiWQOczz5oJD3p5QVBmMzIbseKKv0leFrXrvMQUGJHieEAuYP2VvxV59MYypi/m6fPn/C1jN94wXtd0yBts1T7co17V/394M1FUOIGS65F3OZlGGQX3r3uatt95qfsoAK2VGCNCIZdTftSNQ1rhDu9FS5T5vk3PM4vMEViW0DBLrbyKnVbdalqPdfn54PpSOyMyM3I9Fj9r7kT/yyQQmCvUgPqLrWExnWPZHdaQKsIoxhCjFPizWZhX9/Ii8RmDnHOfYYG2GnTeCyaUN6+BGW+Ml1W1ibW6neGSMK4GjCGTIMnKGv2CDttF/G8dXJ4r2od6r8vYii3kWxd06u9C9hmfcAnTHhu3A2c7eeA9dJ1r3PV+7K2BGf7+95+53u7PU2afSVC8Wd9fZXmde3KVwNRmb+lefiViSebg/774R3zE/GqBrxu5nOx/sQhBINW4zP/a+zQ08iwLWPqvTn51JMVUw25wioKu4H+dEX68+qz5VTKTrbA7VxDPUSuT5usbJ3f2GoZvrMpapoVWRLmSPRTuVvZgucX7P4emul/ecIkLL1C55rOq4K2Jd2XR/RzB31Y5tveaFufBIAmjsZOmIzore8mdi7jARvCkNnj/pRnQxNQYmTWoDjRJQW12KEQpjbimI70MMmwyEYXQyhgAbx8eHqfgPpxpr26BMtgRFtneTONcQBxFo28GFxN3wJi6wneJYAfbUltGAsrChJAf0rc9OH2TFliQPRypvHiSdPhPhCKJkKI2Exu3EeiZZct39sDIN5BW3N7CPsC4gqM7T4MbXqPYKAxuHY5XulRtK1mo0OzAUto+4qQRV+2mRGQQ0S+sQ7TpuRJM1UXiBaYdk+Vmt8U6jr0Ep0pqeRodP+QJBXRUZaup9AY86Lwwnm8/qt+xOB+ppQAV4dOgO6xhHXHgXA2KUF3CjXaFaZKCTNktAVQfGEKKz7rBRAL69bjeYCaNaIdMEWWHiESgYsNoGUBot5cR1Eusxhp2ws7pCasLe4p4WMPpWdHWgJr0CszoLn0EABTT6TAQzwZhNmQoqG9D1EkxRW8z9VQM9CoaU5q3hsz0n4sKCBBrOAKq22tY6xTC0FbiOCRBjYiDBewrkOB3eds8+DL/OKVUHHLlVyhwQkg8dni0l3sSmdhiLxyW6WDlsBjUCfYI+6u1aRfXs1LArr8OJ4rIXco8xYCQwHmzv1dPEWnhgFai3em5l1EqegIHXXqCjz62chXvRsCEt5zA6+zDsBvgLMHesWkb3w6CJTwGUkkDAyHFd0VllTwmohJXLc5SFLtCrzsgY7W279+wkeXQi9kWCCAT80dH12qz2P6bCdPXyHKL9V5rbiwTDBNPKFjjBuSrKgHEE4w5s+ODDU6UX2FL3BXn2wJSuhHkJFu7FTHRUYkRAP3poD9YA0O1PIDUFk/CTT8+HWVdtwzJ+HcpQg7Fc/4i/W71UaoDAItR8HVOrD2eRQtarz9fkxkBHR5cWq2gsW0HWoJeRNYmyTc8geQItRZ2myfMygb5nMBIPAKvm6PHNGHRZRzLi+2BU2w7pBTlswte/zSTdHTucKrsaEOAGrLf5TM8cGmb4AP2yw8MULGB/OQxuFD1QQtDmrTf/ESCJQVEkHo6Rf8z7DSAVMMznCInWBMyvrQRMmwieZC4vciHTDwRgmb6NzuMzANc9fG8GJtnM0gKDeagGj5E8WCzj3voMTK7BfAFQ8tnc5Pv/N+y60zyHF//ou82e489KfYfdd5MBVCcBHSaTvMnyUApCdspzz+8LEKLTMQgtkGwF1oayDAyjQC9tRN1mbN/DB/O0Hh4AvKG9kOEjU9cXAB0d6KXGDYkqe28D/dZ9vbRnsYa9gME+e5n8Dvro7VVvB3/iJF9a8GQUW9jS+ZlECuDq5GRyeAbTJomz69pJddq2ZMoE0G6Nor/4AKcuw8nC0QMlVdg3wwBBQ4O0nRFMG6ingMi1JXlmKXbgt/yeoKzawIv4hdLn4vyzRywE9TB4rGfDKMEf90ry1dvPxNS9R0kqj8Y2y3bRRmZ4lR0UsQFlryoAqoSgYxKkHhMrUZIQCXwCjNbvFGu1/vMcVHtd2bliv9VkXJkZJpTjMP88ZxYAbcUSXE3yVBT6/H5V/Yvp71lKksX+vQFb6sQntNbvGON38WEEwOsAoK9eOU9RD1YcD+kOPt2kycDbIDgDJ7H5O3ZOwPJ0cKIdDdr80lpL0Mtb254s6BMdZD4tIumLbFt18J0MNX2m59OOlL20etoG6JRii5oCDg4Oc8iRwJr3tZ516bHLgSRnCn8u4G7LoXIW+nBd02Z0eLegs6o2/Cqq3B+d+gxgfEeGNDmwzrhGMFbwXmD9k4/fjRSIYJ4t5mnF1Ojxfwngwgg2b6CD4yYtuAC0I2PjzUbOmSzCOQY3nD51CnbMfVrLDzR/9l/+1/Fb8yt5SfoAACAASURBVLCv7uDHBVU3cM01KqJkS/wQWE27JnvbvSkTIJNIiRGMCxbRkltanM8amKhupOi6dhNMaeInbaZArUhsBPw5yxaHxOc2bBBYFyBYCOi9iD3etecAPp1hKdifFYt4ArI8D6VIlm8xcODqxbTA79850ty7db05c/KDZpxOhUcA2e/8+j18GFrtACHqvj21fYpn2MCUv3BpjrMCAD40mmnob771gzB/N/cOUGQ7nQD7tVe/QlK6qTkP2JWiLDb/Mkxh2QF2YlzEZ7hvDgFafuOb32R4zXmYfb9k/wHgsse2A6KrA78TsMQ4UOa7YJO/Yzutn795++3mD/7wD1MQ+SGarlsB0wQtnAw+OYnWMmtnMP+1r30NmzDc/Pmf/3lis2+/8ToA72FkAJab//yfSi/OvS4TSvDurpIv2JTuQzmBeWyS9xLwQGkF/ZZsRsDwJDmy9olrPb8DgFC20TlsNQMp9c2yho1F1D91vZNgyG5ERirSOiWPY8FQlp3nRBkjY+IBYhsZeQ7quE7HxLMUzIzN9uzZEyDMids1gLYGW6SDqmXNdEMvtEaCC37479ol7UQGz7UDwEykBKfWs0emYO3K4MwQJZ55WovDeK2PbjiVMlqdzfP9/RCc9To8vx246s/UMLIiMXTX4BkzbrRrQV1/309ffAcgUx/vNXdDJ1544fkAxOfPn8tBFUByT9iKWxqnAKTkJ8a9tvhtgZEmMKdUzL59FGWIAdWDs81Vtlhar+k8mCePsPVcaQpJFsofPaYoqDTSLooJdv9MTk4h48SAI17PPMnYwgJKx6As6aAiXNgivxPt4VmKLxYMJDFo98OqQjM7iT53IHBuTiCg432a1JsHPEenyS3AFp+fYFPFOhZ+im1jcuv9Gz8HFJAhx9qZVJ49exlGJN0V5ABnz13kudINxd6wY0+Q2M4Un43mKJ0IxrGykQUiWgbjNs6A6ySjbB3SB87NuEYRy0Gsxmrbdo5FS/UGcYntvMpm3Edm4N49mF78ffu2Qd6Pwppai8xvsLioXl8PNsocy1PiMCxlBrYQP/USa+nP1doT2PJnzFEFBl0jAbBuvoC+L7EGPvo6vsCc8xpsP5lmo+RJ0fzlGmV4608sEo7CujLmc6Co9y1rX4B+HUzcjRu2hMnre8toJ7PE1m+k+2kuxe4H9/THDA/D53c5W8cwK8mJfzrd2/3fgTj+2fNsN6DP2f0hO1lw3HN/A1uvfXLfdkN0qg1ZwKk0g/UbnjVjF89VJLFkK/LEUrDgLPk7vkZacXluxthh1DrgKuBUgasZQstHOj31bTwniwrGFfBeAgxGUibvXqCTRW3tVuIZvpmOUN5jGR/uPowMi2BR4p8aXOW+lrUaT5WcsDpe/feuC9E8NkQRXrOHriXZrX7KGgtA1pKJlD1z32tHPSMC5halIh8orZN76/IicxvPkmclzFpeS9JFgFVs8V1i+RVeQ0JSCACeId5LllvavHnWAqBqf64TGAI8Uhf8RjvUWRkDpZ/MIyPlww1agEoOqg3i+drZ0A0yElcwRkr3CnZJYLUfW7uae3OItLGVcZPxid1BZoWyxdXXdrDrIwr3C8i13bqLHvl9ro1haukMw1dIrkm8xzV/GdwvwkTb4ZSCrvGoRYF2XQMSsRdlHxuDpLvFYqA+bQ3x+s4MeSuQseJX8+uAq+y/Xsglb+N3f/jDH0IwOdM8lB3M+okfGCeo0+mZc+DRLLGQ0+SNbbRT2p+1vJ/yCupTW5S2m606NgpUVRKs9lsB0/nKNWiD/RB8q3iqBp2HeJXcuuRq3BfpvvX5tUSqL3chdazH0uSueLSbR2JO4JwdC4w1q8eBXfhx4jmHCovvuD86CT732ee4RfecW2C11qTLBUo6qyu6BVAV39IutKSLLw+lshDheS47Iihc7NYvmKeVP3wBFuvHvmCudmzXek5fgLFFkKuiq5+ekXoG9RwlRul/BY81FZuI/SyEGb9HhtPCaDptLLpUt8haYm3/vH//PkgVWykazqdwZa7gekr6069dgsBgQVQiojlaDTu3mGKhrMFeM/gewk3W3PJ2QJ9OGsKOLNe22v9r7bpiVcXPYeuHzU73PHttx44duR5zDZ/nVeY1qONtzOZj1Wfqp40tSmu2sJmwes2bOps1Md4XYLXFo/LmWQwvgq8BCdn4Tpo0UakJWKKyskk1ni6UF0trjhqk0Ss1Yba1v5yvRtZEcjNgzSAC6dthp4zR8qzRMCFaElhV05QHZOuMree2uiMippkO20LGmkGkZD81TGSvCLg9FijTiBo4sHltRzehUwbgkQCkAZhVfO8BwxOGnhph3JetJwZTXm9OWQLGatWojgMfHMkl3iOTzUjs60Ab4JXB0QuE8RuArBiIbgilD6zOGrjIVNlOG6KBhz8rmFUT2QFxuH/BCXWO/NCQdBNNHxIou5ENHF1M2/iXeX/BhQvoXV4HoEi12tIYyY9DpnoAv9R1VcdOar0MyGeOHYnx1rAb5E9N0cIJwGFLr4DOCozEJ0+c1O7Ua6dwDyUAVzdyFsNg0OPhlBkYYWiADTeMQK3O3OTyNlXxOPW2FU4wXDq2rSkamFsEvAaXFUB44P2qLIMsCxJFkawYQAGQMn6lX2FFuhijViUEsYIdOE0wmpnVFmL79DoCe2tTabdvg/AOXE1CEHPDfzKqrKKyR11//81EOKwf3qczbN6fQb1sD8FBGXJ+FOAgcKMGXml/fVlofoNaWklQBMOr8iVbpVrDSj8tRoY92IF1Bq4Z8sSz7lcIW41X3lPjXpIaOnurLjXV2PsyyHMdugFuPjsrs96lBiNsbByfbPIuwdFgJEB3ojPPLdMqBfDDCJER3d/sRU/MxHt2hsmqm1bYPzCOAOAXaNHSgErRvwOo9BSQyKKEVUn7mtVDnkc03eKIoNPkZYaXsCJqn2oPfK9ubymLcU+2G+0SOtNRBhoJ3F44u9i8+NKz0aS7SFLy6998nN81eU2Vkfs2IHHdvL+wUvi2WmFXaS/wnOo83auCXup4ynguzZmNaRv1zPksDcINVpXqePKUFtNo58KaInjZBnvCcyqrWlmGB7DYBUXuy1ii7bmPIQ0GaoKNghZen0meTDnPpGCwbNiuzUFQUKbD0pIVeJMFW1aduLsOG8Ee4jndhOG7cENAqCrMd2glU/dnHWcUcVXu/UFzFGB6LVIMjyZvNL2ce5PAAaZmruH5/RywZxNn6RDOoY8zGq0sGeV9JOx9aIOyB1fxnAZIfB6dv9JsQIvSe5vmLL2JTuIk+/H573+1OXDseJ71HEw0NTNdb/eNwt7u9Q0Awba/zJF47oB5YvB0+vRZWFyTBEW8JmD1btoSh7B9tkotzE+ngrttnCq+4CC24frMHYZbyVZWOwrfwEAKQc3V7MXR0f7meTTgXA/3jMx49Vd7CVYUrS+RdaVCSGi4J21SV03VRlbiUjIeOuO0n+T8OMEY58yz0YELOPn7giMWV7wfwaNVXIOJoD4vWpR8mnwKvrsnEkxin26S4HkuN3BWZSeHcQAwvvJYfTUC5g3IYoxNNOMwVnsZbvWAosETZA/0Y9EDyATkFjpNMFpgQwU/2qsg9wEMvtzel+yltWVhZvg7/r0NtlbrLzVjFWUmEJaBHVCD98ikT3xhZvcY+MgakQWVgLTagk0GqxpbOrcOeHtMcmKb5tLiXHPv9jzPx7MIc4eWb/fJPRJMB09oh3wP2/4FMZT4WOt+JFaQxao/sWrtGTVQzJAfAmwT9ug+tf5aP63mkWcpE7mV0sF+5ixjdy28eR8GcGG4EBPo/3w+Sv5YxHVw4mq+t4WipnIfnk8Tblus16IDv4m29FtIaeivtu6YaM5evEz7PixzOkccguXzEuAw6Pd6PvrgXQCq4yQIf0+rtQCtGsAOL0PDl+r7LZhEmVyLnVzBZqiZ6qCqMRiyfghOnwMMtEDcO7Cl+a/+m/822rrqxcr+sbg8ANNMVrZ+LIlAWohdHxJU4xmBa6djp5hr0Q9ZIdinM9G6NOZ6RCFma9M/CigEaGdxyxiqtKx43uzv+/d8Fia5S6ydU+hZT9bjHudq/Xo0i4++gCbxzgzPs7XQWMxnffXSmebXv/iH5tkje5pbN640PU9hfl+7iH1hDbi2aYJQAZEd4yNJSoeIJXpJMh3gdp7BVRs3Orn7ubQ+LgA8X7g4SUvulSRfFtMtvmpTje9eeOmVdPWcROfUc2fAO0/Re4LC0d69eyjunSWm2gqzFJ25tnBiQdcBNhaMduzYGXt/An1yz5PgqexUE/Ax1k429Tvv/gaQ9yisva8k9vsPf/UfwmL74z/+4/iYv4e5+r/8m3/zTxg6Dta6ynuq85i2NParhWMZUHY/mBiMEvPZdrkAa7YGcRTLx5ihBpc68NQgU51bigYp5lV7oiQB93DAQextJT/VmWV86Hnv4kY7UOLCkxhXJ4wAQM0DUAPPFtHlnLuXX34ZH6W+fn/zq1/9MoUlzUzHGO1afH19wRL3X9ogY0fKvkTbrS1cy0TS8kxQWDWG7+E+1KJ0/3smjDlMPsNua4ebaltMyOZ4LpEuEkBKV0rLLCTB0e77LDzTxvPeu7FQ2S8L7+YlNUDF1xc8vglIZ6x4mzizmLKwZ7h/WZyC3oI2Au6CvgG3cx+VeFVMVF1D5iy+tmsVrTVAjWjF4i+UojLmMt62U8yYUP8igKkP2kb3iYxPE+nt2yeIpdDSJX52mJJxoHtSuypbMkCGrarpTKzEtUuKC7SoAT/1zNX/Vwap5NeMl9V3VRbAhFONT19znPZ9f14/1o+/6tiOvs7M9EzWxWdpJ5U+ehsDoASGfQ3veR/DPPcfmCCvmArwKCPVbgNlLWaQeLHYtR6QU5utP9f+3qGwJVvc85e4xt/Bdmnv5m7INn9CAWoPjPQPomH92teO0VW4sfnhW//Ia1DkHB4PAWOOln9nUNj27EC8Cdr+jTNSfOSLsUeKSewxp62bGwxho/OMyZ3WYONtFXZtZDy5r9Tu1zH2A3TJxhdktNBuR4rn9ey5C0mWPVMWpLSvKUwlAVczeEOejSSA558/yvsqE2OnDf6YbpsGSSXzLjv2Big2WwSUjbtAN869ZZ81Q/zQuZwDNHiAbeh8e7HDzWnaQqmnPmBIfbgXuyFS8c2st7HqGBqd7kuHpslW7djjFUN0/1/A6pf1iO3QKhmEGjYmKOr+00boTzO4R+kY7Qr2NmwsYx/9D5dlB4HXYGFBlqjdnNpvz6MM/nptwBLZiy2AEkA14Uddm9cjeG0+JfBvIUCQ1L2UmKMFXyV8RBLFfMlBjpHMM0argV2xFZ+zYMUcjCPIM23XbW2ZIJxnJtPZBZsAfnzftLOHCazUodiC+a+DiuusqN2c+SsSmyzAZAi1toR8mnzePVFMPkFS7JtMSe+X/3xN9d/XGFtRfNFfTiMxpta6ki7riRFdc0lV0YcFJDSv2daSrYxltem+js95Fa/t4LPYRXLkXq6lN6xcCU3k1K3OrYCxxX8Hz1m4Wy2LkDMLF6qZv/2ombvFXmMuAzsq8W8RoOxuKJv7ecwo0Ji91xKVPgdW266ZgEQSdYp0p8/IEKvYSYfJbUd6ZGeA1awRe6eGAwFYsXe1rZ9SiPzLv/xLJHrOU6y+2fQ6KBpGeB/Ppo8YTha9RQ3jxR465gb6JZ9gU3kPc38lFtQttsAiVuTQY1nocU/8n9qq7mvvIzNYsEnm5yXX1+X1rK/fk13EPdkxYkdGhnu6UVnPLwqMdSZTY2hja//s+bKTwP0sGGdcKLt2fh4JE7EzwTuwCGsnzm8QR4oD5R1qkHNJaeTMtjhBEfa+ALGrM6O6SIy/fd4lYcMasz89G4U51GsUy7UrjrbDvNo1/P8DVjsAPAzQ9v66n60O4GLuljZpYVzehfbS2QJhm7K3F8GSPDsZfsn5GURqRtbnWnyhMZRdm96D16m9kdhk98YQpAOlL5SZLKnCys8XKQ4GH1BWI/jSHXLv2QxIDsDJXhggdl6PLODcbGm1up4lgen/Kv/pCCLBOFxarkFbqA0tXVn3dCt3lqWmE44Y046iYrH3JkbyHC9SiLaTwZ9xX0ci1WISr20RNgB9cn/nUPGcdu/czCA0dRJrGmGx/xKulaOR+cGnFG0D63VEzxrXaLJqpCMQ3AKs3JCGYRMAhqBGDfUp7SCBnJ6eJzxAKxOg+gQ9uTg3coYRVSucwKXtZxlcxOdDQEyBOQ9UtFX9ZLH9cwA3AUqW28MRsXgCHxNv2WlWNkLrFmiSwsyGt8VQ0MppZhGkThXKjSpCTSUtkU5VtaWZZygR38pgLcAip1ha/RBc7VoOCiStBLQGY1lh+8KpVFt46UgYeKmBpEFwUQU3sz68iS2qTr/z8PjMbhG0eChlcBjUyYhzYJEsv6tXaReWbcXfk5q3jlIHl/Yofkejfejg/uYw7A7/7sa2PU7GqlVPK8NOf7//wHtiI9+nUoshsz3I95JJs0yyqwGTTVTJfW3QVIK5cNu3bT8Q6AggyfdNJqsyJPNVWYdbsE4YFMOfM2kubJvSETOgs8IvW9jrC+ODZ1UV0Ark1QL1JtXQFDjxLzq8JUCbFfafz1KtMdtspZsLuFvpie0MoNq24MfAaYBXZeqwCYbVTtd9Kcw7WWfJUvL+nkfBKY1vAv022SiD6KHsgqEybLYImlx7Lw9wfBoFkzdZLwKF7s/LVwS1mWjJesso7neSI4ZSg/IwgQQAPuegEiTBOmQ2BOy4BoNdwdkArQFcTZgrcPFaUu3ia/ahxrjVvxH48kPAowY6VbWynIRtogIY/l0j8ziFANtD1znhHl3PQwd3R8PnEe2fnuGVFQcHAU7z+u7PFVq+7lEhXbxxH508tCcBVm8vPyGwZn9RPe2HfbARNmIvUhbbCZg9N+47ZS50gBpn28jv8jvv/vpiWsr8/gytb9cJSl0Pz3gB7rZg1KRIwY5ooPIMBO0tNtyCYa6D1XlqU0r6oCq17qHo8FnZ5A6sPqX1DvD09jLD12jv1+bJXh+GzS4bbgsFDZMQq+x3YK6pgbt1dCB6XLIj78p24bmOsu4625nr0yR4tO/EtpAwEwzoNO7T7ukQBlveZE7K+jxK+/zRI/uxM6tgbAFY/OOHJEAwYwmqFhYAALGjnn2r3bIiBPz62YPbkAKYAPzYKPvYOGoERghSAFOwBR/iuEZlahD8yyDaDAuKenBzh0jrSSYf3m0Ock/rYAOvxyFtZm9cZR1+A1PjNkDUM994kamLg5mMemlmqrnN+xrE6xNsR/PcqOPrGsiaCMvYhJZgaHYe4Xauf5H2/x7O4xCBUR/2XrxANuuz6KcanDo4a27+bnP6DHqcPFelYfppp7PtbnSsvzolDORJtExeT5+6yH5nH+GIYykDnOrQBE11kjWBWkabe7cE2xezL3SOt7Fd87QrbuYsWaDTfrou2i8DCcF3B3LITHZAkvbBVlmvw6BVkkKgS228haAItm8k0NPnPIzdXscaxnasBoR/6PRRhBZ6Bpqx8T3NxL5jMAloP+T7KzCNLcqtshjX2tP2+H4eWLV4aOxWMVSN7OqYx/a0/6/PKIESfo4f0dclQdO3dFIAAWy7CnixKsMmYK+67/RbVui1ZCnYxHbWqyaoSsLP0CpAdn9+hcr8+c8+RRbkZgavjXJ2lG6YIRl32EmkNcJo0k/DGsIW2gYv08CWeLtABJEECvpIQJR2kfHmZVugSwBm1ZczlHNEwuBZigg+ayKwFtDDolYSLVresLMy5jN4iX0ggLEEw3yMAu4GpujeJn7Yvm08MgIOolxER7UXsNPP7dvHm/fe/ZhkDwahwBXXe/DoMzwNBxCtyQT3PXsmAN8OZH/YyraF6dMC/FsB7iwE64eGOVMOtbjMpPht+E+TJm3NdoocAvizJte29mEvPkN72vOiNM5/99//DwnUb9D6JjAwAFAwOratOhxYAwFGAWMLQILW0atj/wlym5yoddjDnpR9KmtVWQD9Ve/ASDMASz21FaUFWPdlrnMVYP4gtuLW4gwJ+sXs7UXOsc/WIYuCTe7pid37AZgpnmA3hrbSwTBEezOx0gWkEP7q/2HrzWL8Ss8zv1NciqydtbKKaxXJJpvNXtitrSW1ZEmekZeJA8xMNnicAMlFMJe5DjD3wdw4QYAAA2SubNiOx3aAmdjSjLUv3ZJaUqv35r4W1yJZRdZCFotkfr/nPYdsBym5zGbxX///Od/5vnd53ud93n/3Z+jMHmmG+2DL32RYDmz5bUp/yGJgDW8D4o1gQy26qrdn8Cy4e5nul01MCj967DXsCrpwMPhO0Kp/Ea3Rac6tcZ0shg8p0ixRtHj9y19p3nzzrbTM+7y1p4vYpWHPGxdu0vzGG1+OVpf23YFQxg/7Zw8mOTuCHMBHMJAdZJiiJGdpF/vk1ddeRasRO6EWNe/xzd/9vbQZf4Sczq8ZhPVHf/SHFBOPMjX84+Z/++M/pkDo9PCRdKWYiP/ON78ZndwzyKPYpWXsLMPQZF3pKAsse0gyfa4mBWlxNehu28W0JTKWKuESzMFPYLc9hJ7BYqTS3mybpMwtbEXXDqiWqcUH95ZxQgEvNeTMlv+wMGzZ5O/Gcr6f62MxQ7a6rGWfsS3uJi8C7QHJsOECe6UFV0XcsEP5/GIvlUZcrrcFbrREJk5f/OLrzU/f/Cn7SKapOmwwHWW9mWTaJWGrcgtIlKYZyQ2Fsts8y46J5v2aSHVDOcwv9C0hObRfVQAqYFYbZX5h27wJrvdu7C9AYSKoTbATZu7AbDTXPY+C/jdgnqY1nG8TOxnPrqXacDKulC0zsctQFnyd5IRr2CwLtoKi3t8QBT4BZGUi7FYwnrYF9hHSO9upfAjCLhMPqX9ebaXEktx/9EBblr6xjGzQXdgf7Z8sSjVDjbGrqFbs3o45vIV42uv23rSTPjfXSNDI9TDRdR0sjtu+aJwnGzNajDxTgVVjSkEkO6F8Np5NE0Z9sjGQLcb7kDZaoRV/BaLEnl17WQPulYL1hQvneM/lvOc2/LTPScDEeGmFs3aXIq17fJoOOdv/l5cfNe+jtb5nLwkwfkMm7QOu/firRzP4+NfvooVqNxGD7O5TvLkN89M1HgGkHEKv3/hOFlsfgIsdcXdh1OuHPCMSSIz1jLXVkb0K8/TKde6JNa029Gp53m4XDb5+YYEOBkEpLOo4XQ2LgMkHDx2EpHIvg8KUM3IQ6hytyPpF2+wLSJTRSeyAXfU+B2HPjqK5KoP/xjUkZa7TLcG1Hzy4r3nh2JHsGe2OOqvXry7xuTDPOdbXSf6rUFlAVlegSBzK37uW3k8zCN1nAYlS6LSzbD1FobDp0cJ1LboWVO9Zv/dUO5F1yBAY1kDgPAVTU4P2syINoOa57DzJI0onKK+Xzjgl5zyfntmSSHNt7Fg1n/DcSZSyMOS1LNH24fvU0JaKxbVP/m4YriycgEMHDnmNAouZfxDAtPa6Ca//rX/zLLqWpdFcA3/07dotfV9+g5wlrEGJUcnhVgsEVu8eu2AHmTIsymBoF8wXK9+XsKKGuxqlVWDpdOeVDsr78fueH9fYOE3MY5ACSzHgi7WqrQ/5CHujjc/z4v3SZs/artCp5udr8x0KLRiWME4gRjsFEOVDmaLl2YKQ5zjdV5nr4PR1BtRyzh10OOIAL87oBvY6MgYy8/nstBzb7eMwcTAN7b755i18p4Or1pDeubMMwLxB7kZBnwppbEu6hLzOTwGriRuTzz4D+OtnAladD4gSaK7BGKwDVf3TTkvntkgACwOXe9E+BFw1jwVYvYAEwJ/92Z9FWmeRfGOEs70X3VmJdpshJizA1LeDJYV0mPNiNc6qSAHPYVQQ3CRZrIB5LANYZg2UaeFcdd0LFmaNsdS+XoKs9/R+oi9fsXNYroKYdt4GOCzMoGOLlpZqAbYVi9eadGzP8ocMg8Tm62Mt+rj/FukYqs5S81tjax94dWJ2PtZ1qSGhz7o4KoWvGL/r4sg5kdQXAleB2O5L/Xx0jiU38l7u37Stt3H7s5b+ygXyvNtHWq95lkh09+U/p1jKZ+oX/bywp9vuz9KgbbvZefiCyfr92dnZFKEtkAuu6jeNP0MO5GxuxReOkS8fAoMSt0k3CmQ9wUrXxjPo5US6xoJfS1KIbYi8jWBlaZd212NuYXe7s1YypJi43W/3aSd56PP1OUSWSakHu0w5f6XRWoWAkrOweFxs0/w7QXT0Yeksk2jj6/xscThjhCW6670O52m457UD5l4LsGYXKey6vj4v16Znz84+SFEtys4bm8im8sRqa6hsOnb4lNPXbBvrT9uqRkaAFcCRJEnQ7QHMiAckzE+s5tFCJiI9TvAqi8t2jj50/jYD1Mji7MdIRdcrlDk2NRdrYOnUelkuHh4BCKt8mYRuNY2A0CRBUWgTlACnMgwFk3ggAZpkm1qpsApNcuCQkxyaVN5qk6mz4oPfASgzAsCbKYMYLduo0sqfVgLAtzgFq5geyNLGU2tV2rHXqMFOiw7vH0fSBpFW4AQLo1+ZhLYOacf+CapthSRMIINUdY8AFpj63Y8jt0orwu5ms6U6k5+tYvUPh5UZoFnWKmvlOtUwr6I7274gC1RnFsCSDbCXoS4mnRNMvHVTuVGsaPtty7nJkoy9LVyHz1oavkNqFIBXP9MqedpoSAJlyFghU4tTLUkdlECgU8+XODAyG0oL01ZFh3w56OphkqSrVzl0XHcl7VYTdOhqqvks1JrcmY3pobMa6HpZ0Ywjjxh5DR7Q2GZfyni1pUKQ0WlzmbCqgSmGRQL8ljbvHrGa6L6w4qYTmgTsNFl1cqFBnywJAeQYal4j6JLnpi5TC1ikfUDgUmaZe64F6LqKkaD2IIbdgPWpQbCFFOeoJo4HXCPs1F6H7Sg7scREeUFdQdVQylsZAkFc17djHfhMZGXUoK4y+GUkC3ypn8lE1fkbfBioeIaL+l9VE7CD1AAAIABJREFUOA2MbEskGRS79rPCipBBJlBRRtjPrKmhtiGxP9mXIyNUokYJehhm9YXPvwwQBaBCMHCDCv3HH54lyccQPqQ6f30VRtgOjBRU/s0AwjAvrzMxW7YrT5x9uCNSIOvqttpyjc3ZA0Chg7p0Hr3QD69lCIMAtLqY6ulQQwk44TOxzuFgrWnaxgRp1fL0WpfRZT13TukOkzODUXWZrfoBMiivobREzpTnRh22MrT9FHiGAG+aTZyFtNmq2yMobfWL92VfZ7qj7fiAf3vRT5skGLoHcOPZX3TvE8QZDAroriwv8LlVMPDMAMtlOMM19HJvMGTOCfITiN1neB62TCOsHJtt7OqqRU+N1veHDzcFDIw8ShLydvAG+3onifABAJgezt4g7WdbALgWAbvvkDANAUwcICF6gJ1S+3SVtvz79wARed+xmTHan2EEP/9cs3rxUnMfHdLDBw808Dyat2CO3ebcHjh2AIB8CUDpYtNLC1wfe8VkVZtl4mthyaKWZ/AeQRvbCHu6qTl+/FCkMc7D8lujQLGbCvax5w9Hy/ky4NRP33w3scOefUztpkUQfQLuWX3uARJawF8YuVasbSMxoFVX8MiRudjskyfPsd6w8DivaQlNgl3Jut8GAA7SsEXFs6ZfsICU4XoB3gDwuWaZ27YgXrx0JXZTB2nByhb/27dde/2c014N4mUJycDwDKkTKsundLhM2vVNy4rTszetttuuOK6N3T6MDb2b4HYDbfAhAKld+54HmNrDXmdyM+yBJxQbOqC0A1Er+GmB1KchYPmOSAW0reEVHFZw1A3t6/47cKixsAmcAyfb9cngipYl0wXT2s8+bH+1JovCOmyhEjn9j4x+hyaq43WPgKKXdvE1kttbC9fQCb0cnc1+7tn3EJxb55ktr9oKhYTHFTQh8RXq4Fp4pXIbxqpdKDcBJAV5omdMYi2w6jAdg+fLBNVVrKUSj2/K1FdbymUIY4e0T0r0CKbUfZSf1G+Y8Ffr3v1ocin5Y+uh7BFb7B0goMRQfx/SFwxgOXv2Qs77a8ePNxfOX4r/WYBx8PVvfIMFBOi8hbTH4FhzGlbTAhrHE8hE9GADLjIZW1ki2RO2tG/hjCcZZe9NcV3z50+j3gHo4AAO9vOLL7/MvpiikEDLEgGj7ae/ee/DJOAWmP75f/FfVhKK7ZChMjvHeSRwvAIQMg3oolabz88CW6Qs7LZQjkIm+M1r0Slbt/iBPRI4cGcIkE7BNt0+RLuqsRBJ3EOKene4j81I/jx+zATnxw64c4I9oEViCQdvUvhmDVdh2k7u3B392euw6A8fe7UZHtvFXrjV3Lo+Tyv9Txi2R2UfVv8K7OUl3ldGzQTrvonnYlFiG/GfgJ5JoX5REPSWwafM14HxZhq5gS2A3jexQePp0JCxSoCHffvbb/2Ae9+LNvFc89f/97+PVIdJvSCjhQ87PkobC21DAnvbgAWFLmHTZPt84fUvw469kOGOsttMsC7RUnYbUN6A/6tICOw7cChDlgRXv/K1r+f+33vvXez9UvM//Pf/HWuF/ivg6Q++911s/GLAYRlwL7/0SvNP/9k/bf7tv/0/2a98RoLxwWi0RpYm2sjoW7IXil1YOp9+y+oR6LiFbVuXOc/z9NkatOf08xp9r8l1NA1ZsxTtfa6sa3VdUEkTdLVbjNcInrjX/F2ndHsePBd2Z7344rG8/vSps/jgW2G82X0gSOF7eVaqlbhsQAE9xZjrAM2OUVa2qWJoSQd+uQ/9bD/nBz/8IX5L2RcLiQAdnGF9bTQEk1hW7OlnCIw9h57xxx99nHhIwNHESz8juFYasoloci1du2OBTKWJ5l7RhhXIKivRrq7S9zOWsX3PhM+hsbPokh84cAA93cs8p8tZd4uXDiBT+sHPHcbXHZibS/xvgaiGsmxLXOJQMlmRdinIeHSIpkSFByR9yhsZbzv5+sF9hpJQMFZzdAwATz3QBeS0HK4kiGhXnoQDnafrqDbuboaZWbB0/9jaW89ZRlWxkv17SduYw8gGsqiLtI1AUux1ge4+i2nifNfeWNZcwG45i6KujwVM185/DyAvYGSMy/9mAEP37GMglUx7mO9qH99bWkPKZzKfb3u75ANtsYWuNdp0BbJ3UpTeR6yWQVGwdD3LuygkydS+eZMWWEA3bbDyEDPoci9jV3bvZXAbYGatXUkl3SdG2YRPtHChL1GOYCt6rxa3Z5g7oO1fY221T+5dwd6PKbYK3Mwg6yJLeeGOEl7qiG/nXisvc4iekmjvvHMiHViSWiZ4LulKYl8I0u9HUsYzJphqUm1Oehaw3c84fvx5YrJLYcqfOnkmxbpxgAK7ItS2lI3sM7FNvzsnPmt1j69cXkAr/xp7u8ApaxLPfG+BiR0IksFTbUGjAz66YXJphWcveD7c42GJZlByMTmL5fiM6Vb6u/V343xnZYQdZ5ca12r3g/Yl5HbtTQvirVkct9Uae2jHpFISASJackaGJspiC7vPTooCRNYcFie8IOOOW/XMGCuab3c5MBeaz6x282Jn6+e7Cd2JfXK2Sx4t2pmtluEEQ7v8ch8rLVjdpnSrmINiJyLhx/nx+ZnHSayxUKE9F2CrwcPYCq7R52teKHbwVLouUVdhit6bObPfFvD0p2Gv003zANKR9+A9yZaueQzaAuUG1vHX1xJr2h1lXVsShXGJAI4zBO6rkc3naDeMlZRIXMM+ChRrryRYabdrH9npWGxmu3o8X1vZ+2r9bWljKfMEJQbMv/1dpTu0m973Pfb/CtIhKw5YW+XsUMzfeOIwH2Gg0pYsOb9nezI+KgBqC3Rn1fn3AHMt6c7XaDEsqgRcMscv1qqFJYctT5BXC865T90Lkk28Bws/Am9/8id/Er96ja7ZETCh3YCq+xmYZ/FFyaWLyI7xljwDOy0ZFBxWgwk/JC7OtwSVq7DbZawKVmd2B/+un4ssDDmCgLSdDtooi1xiBN3waGNmMZ1iOFbnZ7cnzRsTCptbx9+VG+rktUqIpY2x231axJ6OEVkAb31bGLHIKItWAkBp8FtQLz9XhZDSUi5syzPx7OsZGaKkF0p2wUJe2KnJCzocwPiguk+7OL9jeWd4m779act6JwcgwFx2IozOpBSwhDkj4j3FFK3uj2AvuU79TH2ba80BrCrppK9ZIfa/QUenw7aLqm4nH+cTEtLxV1+hq2VvyAJLkBrm6fawy0MAVKBySUkYsADzv7CiMSR2sZp7GWtkSKXFac6yz9TfFQ94ArYgUKukjOtsx5Xr7PO1U1ppAt9fhr72tTSaK8cxT5EN7dbyDGUgFXvUPR0bGuay7GLjk3aYvfEV+1pA1j3fMbIFe5fFKQJ2twNGZ8a2PDEhrongioQ7gKpaljLYwoEiJN6bCMhJYeOctoFEV6WIgBlgVd2gu0sAbIsanFZolwDaDVVgvJPEBHUwFCy2wKqtKjswgBE/5oHabiKlV/BS4DSMVDb6Fmjt22jZk97rvjOhUQrAh6RB871txUrLt4lWaMuCAFQt+C4Gjl5E01qb1UW2fWOQ9lODhWgrpoW6UHPZWGOwtwScnxD8CLjZyu5QHdvswzRqQS3fs4BYQdEa3mU1pxsGpoERGOwGOXlwEzyzCWQH+rmC1QMM/xgcEuwRHLT9vYY8BeDi3nbSWjMyPMa/KYoOik7yJQvEDRa2gUzHsFW8Dza17BtAiGlahtQR9boEFqzSC5A42Gf+MpN7AYUUER4S2MWYCWhE8xUWYoBCEiOD0p0wStRCueVgJZyIwHcBjm4mB1kpVF4GSaNSGnFu0JpUaRU3NHg+Sw0mg2mHiWnk3cwaxRJfL6q8G0dgVUNeWjuAsnyee1WmZ4mhF5XfJ5BWjJZmbtLqvpOBJMBvFKCT1aD5xhp7BwWF7ca/qTfWCUznHvzlFjhNq4DMQPZNwFbfN44JYEzg3+tj34XN4TVjfFx3GTYBXGWDcUj9PQFeNX8PEOgfPDgbgP88mnGysGRHG1SUfIbAUTvQQcPAtTvdVKfp3spwhgDOz6pe2f/8P8+whljWiMCBMZYBTNizqRwDhnDGDSJMurtqjc7fGzA51ICbSPpZBmV30MSanCJ57SehW7/LnqJ9nqLEIAzUJ1SVLtKyj9nlPNOWTsu5Z/bBOlUjWIaPaQG9B4X+4qULYUdY/X7h2L60UcqUNRF2ercGef6iA9ioBAL0X76MtgkOVPWIbQQjXvM40+Wf0A6/whTyDYDZAc5vWjhI+O7dYzDSZdkq5i1Wpkz+tCsyZ0pvyWfZTU80wS72tK2XSoXI4EDjDIaKoM4KYIR/ynArsFM7JKPPVjVhaww9H5bqKM/FYMnBWpMTAAywzsPmkL3Ned2g0CSoegcA4w52UvkDk/SAnvcRfj9oeywDvaJRuRJW1LIFKxKARZJu7ZzPt5fPHSLo9c56sJFTaIDNoFv2BNu6xBo/4nVjAEd7JmbSLqGW6RW09dYYPie7Y8/sLoANWphwXvdJ/tYJVl87/hKDqnqbt0+da27igCZps3Xgxi9/9R4AiDbBVg/PjQWb0udao4jmPbkOOsMVdNI++5nnlA4l6LlFQrQjdmeGb8Gzjz86zT63DdgRL0zGxJ4OkrhsQipkdv+uMIAd1CcAb9Igpi3gbxXcZHkekOkCe2w762Ll17NYVVVlJCqQcX8Lipvg+nP/7p9+O3hjO8m8e+MajCUBaxlunkfbSY+/cgy2Fftv/gLPum3nwP/YojQHW1H7o3aoh9hnfc8igoUfwSQCye0wBjZoA5SVvo0C2BUE629jn/tpu92ODMPjHthEo/vQcjzC9VJ0IeBV0iMhfQLX8iFdEFftc913otsUCUqQX3tTwKpRQQ2eaqcKG2wZgwqS5p/bDhSBuxbgKWZaFbh8jTa+Y6ZWTG3gqT+rxMEE4/LFs01/L+ecAVKLtjsZE6B/u4lvhx/5+ky2Zj2m0K+dn2eAFT5oB23gynMovSD72gpypszb5YBNdVK5Z/DQc4co2IzBZDiRBCpBJ+9ZSRPtiiQgAkWRzuG/BRe8Zs+ywWr5j6GAN6WxVrqXAuR2ugzvAPAmhlAXvR/tUFtVDe6uzV+NfzG8VKKoF4ZUNJJ5NgOcowEKRGrTKgGyCbmKKvhcpSA73nwC01Lwsh92rMw/E4s9yP2cP3UCG8F1sY9lN+/dt5+q/UTYFqOszUn0C39BW6xnQODsS298BWYYE+9lO2LstPt90YUdCjNWGYEwEsyrjLtZg83+HZa5Egx3KVgJmNr2PcF6GdRa0BlFr1n5DNteL186B8MYQA2weZqztniHhH9VW6wmfQ0HdLDYMgxYk1XjqZ0CqyQxDwA8du0/3NzBhghKWSi5fu1y9CQHWK81BpfdvnEVdvymZpr7tEinTANv/JQJzSYJiJzOI+zppt7B5shLrzWbYd3LHpsBtNbXeC5PnDnXvPvBKQbRvIQN6G1+8favA8SrW25cNIZtdW+Ub7UAUrrhrp9BsPrJX/v6b1PcgOHGz2cBULWd//Hb32bw2qnslS/BsNwBW/Yc9yPrcBzdVXVIL8FM7WfP/8F/9k+aH//wBwH2T/M8N5HM6KcWGHb3+c9/IUOl/vY//PskA485A1X8EDCojhnPzXN0CcmGE9DyOXv+pgGBTFZu8FkOq3rx2IspAF0mDuu0R72+YiaWr1pL8VEgQckHz6s+3bWAaaVOXwuspo2OWM7zYOwu8OFgPWM+29/VMJM97lopC6CN9gx1A9cs4HeAbteSrt2LTEDureyQpqckJSqxUAvb1/wUZrGDjIzRtMHaNNsDtUeVfMtOqfZe36MPAEqGtjGcf/eaOwae91nJZsVd0RJt24KL+ZYWgqxDtdArUSNgxCBWXq/v1Q6swkhcA8wzXpS5KgP1gw8+SfzuWjhct7MfMtSMk5X90Hb4+RbSvDfZyJcoxvV/SgrgCFq7J0+fqeIssYlF0VdfPYIO8wDSEyfpwNkf33uOok0ftsR2dAvrgvzdoJp1SAd2s2hrBbwrj6hZFgFgWrZOGM/cYwZdOXgzslG0J4e91OkKAqSRGPqMZL/JELO7RLDTvSDwEMZv25WobcxwU2yyQ2Pm5nalW05W6kkY9TeIHUaJAY19jPddkzm09x3I+xhNZ7XzfG9JKbt376TAI8g1FltyCwaoDH1BEHVQTTxn9+MXrlDMxU9uxuZk/TnX/f07miuXIDWwLha0o9cX1iQdTilY2r3nTALZ5rCeuG8JEdcpVFvAtSAjg3iZGOQOA0+rf6O6zdKezr4Q3FaqQp83QtxhDiGAoHZfcgF8jJ9vTCfhx1/W7k9NGecOM6zwaAbZnaWFWTts7GCBTpkEwUi1cz1XFy7MB1BzSJCzCFa5pnXWIFoGyYuKDd4RNeJtBc943h2g2jHl3McloVEsZ+UszJH8shtHKTe/MpyK89BJkQkYBDhlj5sv2NqfeQN8tjYy+qstEOo11UBmQLqQiiTt0KKfYghgnnmORAvxAV6j7XGPqsEqszRDc8jHBRIrdxEMqY65tCzzu15XmKgti9Hn5/v5bLzOMK/5X4ZEOqjQHK8FhmtQWwFmnl1JQCvEueqNWxDU5zu3xDhmfv5SCiAySNNBxH2q711AmuxdB3OZUzH4mGfmvUe7Unava8MaGttnJoVyLRY1MqzKz7LbjQKGxDNy0thFQVV8j6CNzHufl/ej7c6w6VbHtcBr3o+/W9RPzoFfSSEae+1nq+Fr7i2A49ppNNM7mLyX58LeEvA3p+v1Wh3gyx7Unsjuk3ThGReklW3MKYexSkEEPGaFPMyhkcag6ZL12YcI9g+B1YSTLdDXMRmzPztgtY2zc2UC5bL+sQmltVlt8XspkE8SA4gZZN+2vqm0qbXJD5s//dM/bX72szebC+fONKMQyibII9WuV/6jwa5sENcUA9dBy+zHFEaJ+Sgs2L1n0fvS5VvNDcgfkpW0JcYrwg3pWGK/PWVuJ/+yW6QdcB2MqPxY1iH7rC1yCEwam34KXPU5pE2eL/dR2uP5UzuSAdUBAFsyBDbZQoa4TvQ3k0t30+qLoBWWKTm4OaPrE0yBdY3ma5sDBOR9yp614N4S/CQVsdbupQgLiKm13SSlY1zYVumsVuetPiygJNecjotW7vApkUKWp/7AfIr9rI8uu1P7SkJKtJYDMtfsB/20fjZSfIKQ2JSuI85ObJfU4W9LgOQDdCyOjPWh/f1SBnnaBSEQegnyzSJdzNoI31P/YEFnnc43CUzKCHjWPXvur2hDe112ttshH7BXPMV8ea060Rxwbk7Fcyy2cHZ0ipcdfpNBnS2YLPZTutsO2CoGcjGX3SvVgZ7nzhl0LoRroZ0NuM35Ffj19/2OVj7/E8SNZChr17N/SsZqPTydmIvlwuW7rdZY7YsGJ6BG2FgwVZwcbkU07ddsXDVybqOpY17zmBvzJgU0VtVRjR5qtZ3LWFXvVPDSNuwwu9TTNIj0dSYQvkcQeJ0YBpGkrBtoJTuyY3uoyZVJbjHygrHt8CEBJEHhBOO1SHEoPpy2JFHV7mpTtuVUBxv9U3UiCBbUMEsgqSE26QDoeIix2oAV2W222nAV5Bsg2S7W6eTVZNSiMEcwWycmG457kdk0ObmTtVEzjoemVhcTs3ftguXLoCBB32jM2IJJ4mEbiYmOw21KU2iBgP98c2negRMkcBxuNer60X3MBEWc1QAbZgDDM2iQSaDiJEm1I2xR0xCqi3Ty5EkctMG4AboJvhVQr1vQrRhPOov9gC2TJHkaTJkAMr6u0kpssD8IW83gxtdxh2Eg+f4+o5UMrlL71lZhAw6fVQlEC6RH67Jlg/q8PLRWuTIQhs8Oi6KlzhtwaXAMMtSqTbVQQ+Im5lBodDQIAVCttLDustocZmJlS6NmK73PqmtNk3Gszq/GrhIGdYZMNMsAPxW2blt2opWa/cQ/xuhq1Kvy5VeEnRPAtEPNeIY6x05iQ+a0bOeDaE7tgbHqul0kYFOzqCrEfL6foVYj62ZlXdayiXvndLt2AB2ugFvXAlAOgeQd4NyAQyq7g+cMhgSlHcRwg5YkATIdYqfjldYZrmOZ52VQZdXMdUubBK+2QmMb+hj7chhHaM78ULarraMMGZrk50pHeFi9nx3oE/qsz6MBehcw3ffyd4txybkHANg5TXLvUCXW0L1g0hB9xm07UqA5wd7OvuZ3Z9F7nT0wRxvWcJKF27evR89xScYo4Goq29uHSGxWYCacz5oZRBVD15ZywWEdWwHRT1scWV/btwVUt0b2oIoqLx47TAxlZY1gCZDAYME1NDhwrQXnPdNWx+7YHkCBQgmNflgWBw8CXCKXMAzYohbYNYYYXGDQ13auzyBogcqaWsTaN4EbWXJxxgQSjwAWDZY9U7a6pprIvjahk30v81b2wOgIwQQ/t319cornDCC0Aujhsx63kwAbNUjg5X0vUaS6yrAph0vshGU7tXOMdbFCuNBsZW3Wed5HkHnYyvW+d/pyc5nEZBuB0X3e/+zZi80sDJgvMjH4rTd/xn1capO5rdU2yf41iBA4E5TYCSNlK8HuEgCkurQGiwbQtuLdgeW6zWvCMZ06NR+7O0KLj89qBpAe04XdtzBkQEqiwL/rqHSQM4JO+IiPPjwVRykjVY0ngfYCyW37rEmzJhV+dZp52n8DDQsRJrYyF24CuGjzZBAZTChjMzc7Hft3C3AV95i1tKNAYE9muy2a2oJqB8W3kDhZqMoAPfyVjH9BdxNCQbl19tt9grwe/NpWnv2TzVRC+6ZZ/yM86xmu2eBXoLCClmJPtK1KCZICn+asBrTJRHeLh89A1Y6dXq0+LbBqWumZ4jfTbZFguCRVasJpAayd9pAsf7OfBFp8pjZY0KHOag13u4XdeOftnzR3rp0FREPLjkuZsj1LoBPWiEMdaso0ybA6cGF+KufCdfD7V2A7OZDJVi4LUV0QmXaydDw8RBLjaHzTj378VtptDExNaI0ZTM4i18MmMbHogJoqnsoKKRkTk6+ONZQ21ehZkmDwfPtpN90xhsYtRZpNMKX1o+dpP9fOXoKxtom4ZIwAX11022QtSviarVv6UuiwS4KSUirV9yiKyIxSw/31N95It84JJpdqH2zr82xt4FME6NXoE2yvmGWFIsh+9kbTvP3r95DNoFDGBX3xy2+ENX4TCZFdMPft8NgBq+oJrDgHXG1mGNpWmJcOwUrowr31JKqEqUJRs4eYbOHmPDaAFnmL1YBDatgpw2Mx9iKg6o1r88RnMNApbO9Hh3Gd1v0Bns06yaz7Wb9krPIgQzXVbARshGW7Bhj8gI6hZcCBZQrKagr3Y698DtpLZSDuwGC+g9ajklGyU7u4sdSDCdDxxT4LdW2VcbrMfkA0mkFQv8O/I/MBcKkMiIW907CIf0FBBy+PXMAr2JJ1bPp7zdEjLzQHaO9/i4TMvfGYfSHDXBaXcYTBtkVVcyB9qNq32kyLN69+9nMJ3H/21lvR6ToKw+IP/uA/b/7D//N3sPcfNG989av44yOwcH+GnXuz2b93b/NH/+2/oBPjavPJRx8xrOw3vMer6fj58P33s7+vEQPZGu2QO4/tQ/zXkSMMMuN5XaUI5L1op86cPh2f47mYm5MNyfBQQDpbQfvwUQ4/C/jqfsEOyDT0K8Pl2jgjg1d4D4GFyFwkUWpZJwKUKeBVUiX7NgWOsFCrSC0jzeTMuE5gV8aMxfNpigCyP0y2fG/tj3qkfgncRHvRuNWiMfagA1Z9htqeLmmTpSQz+8yZs/i90lDU7hgDdoUP94R2SN/me2pHtX3+d4gVLUhTsgClAe3ucU9qq4w7XZ9iwNachE6uIPqjLevWgqQ+xPVzYOwahQTlamSjHj16JPfv0DmZo8YE6VDJZwlQKbmhdMUYMfJMgBpBkx2Ai16Dv7N//4HMNRAc9+9h0xJLKbFw8uRp4lILijKV12GPzjTXiJEvXr6WDirBEMkHxSaU5VaabHoAv3x+XnfFLaU36393rCHXI0M7wxiyu6jast0TxWotqQDv38KoNlN/6GuUj1DPv2MzCyC10peR64jMBrZtP0XOXbtH2cPzFJ4oJjlKk7zmBgCqZ2yC4tdepALsqrM9WgkE8yXzwN0Uxyc5I6dPXwgQsri4gqzKSJir14lBvvGN13gWvCe/J8tXpr8dd2Nj0xByVmGJns9gH9/XpNWCj6Clh3rvHmJK4i6lqaZnkKkiHlhSdqLVixxGb+/OIvqmFE3DTgyQWcQM94R7ReD94kXvKbAEz2w67FzBm8mpsew3QfjYes6X0gz6IAsT7svSol0NaCpoJvFgfJROhJvIRuDnjev0KRahN/XIEqshwt6jMxB8Zp0EV8dC9Zx0z76TAShWdjHZuuKKf7erw+dbHYIMheYsdMXSbi/4p4C8fltiTgeqCnC5VqU7+RB7ix50Oj/N581LAf5a6Y4uf9XPuk/CdOYvFhzU49ceCIIE9LWzUKPrMOfs396cIa/XM+/5Kh1887Y609pr6bLapEidtQw55Zs6KZDq7vSZFXibwlnyCJ9FDaWUQWu+anu/96WWtcQNn12kPswhWfditgPURbaiugwzzFE/KvuTNdN+KvflXrBz8D45udeuT/Nn2i1BVbERrztnUlKXuEK0WqtT0GdnvuS9p5jP65V9M+czZnjC3pEpXlJH5jz3iMvVqZTgI0FKWQXXhRye9zBnVx7ROKXAZCWQSiawOimNZ5AxdKhnBlIC9pD7+UxWkCG5dRdb+whspQEDaMhfCisqEO7/D1jNz7uhqPW6YBxtgf7pZHhz6BZQTSGo1Rs1p5VhLGlJW6NN0l9ZoJLAIKv+L/7iL5ofUbQ8D7A6iB0Zp2NtnPhZjEm2vyS+IdYjQ29ZSzEhz92QeqZ2jLHXbhJf2oHR4/CrlgxorlhFQ/LK+B+kusQy7JjS1wQUFSgrXClzaYydc79d7N11qNbrCrw0v6/4utNGlU2cDmiB+axRfen9+sJRAAAgAElEQVQrhsilqnO6WtijAcu/ZQi3eEObs/vxycGVcSE2MsfRJmvPBdzj/7mIp2vOZ0XHXwZ3+5l1Tmx5p7jLZ7g3xT+MJzoboz3wOXotJQVY3cCVB1e+oI133xiz+HPjgwyAbDV+s7/NU9p90HWqaGc6ffQMiQqBUCJZETN6+8DR+B4BOLfYYeu+BWXl+sQ1vG/z3yK4IRdDYd+YSsKZGKHFjHTusCaunZ/vcxEvcPiwZIUMsuffxSDFIgtINz4qiSWfYQ2Xqo6PAqDruQYk5c+Q2Vq2r9cflYgWNHepPcf6UkFUsRULl1X0qSKoZySzgHy+wTLYx3OTA0KD+V+qN62GkUCPlHiZECYcTo3P9HiO6RCB8E4o3FK1kxyxea8wZdoJaKto61itEwAy+bS9TYBQA+2U09JyLQFqF64D00yKEuQIZraLIa1W8NSDYDtFNMdkyPKe/rdankkS+fZmBCADdLrNBL5SKSsK87OJiL7Gz7Y1pLQ8pPpnKniQaFtbYQ0QMPnBPtA70JdFxh9Br/cwFkhbwFMYOBhrtT0GwwgoDQ0Dr7AQDBwDtFlNcloc7S0EXYIqXp/O5PKls7zWNsotDJuabV586Wiu25b7c+fPB7hYgs0rA7SPRP02wMAd2B13AVTcWG4C9UcNIK0keJj6ZTZYNVGLtNWbUStuhgm4bpLbMCDP0OaowdMIuVl0GNEES8tXIfBuUEGRaJLwcwEiNWaD4FutBxSyqmTFwEOjPoVMCQcmyPIVVMkaKREQB8xVuci8cWntGKyU1mcAcA21kwA1NAbTJLoag7TVRd+mpqGGFct72D5k8u2+7QCGiIRjSAKskmjWZOqHOCqSZgOJBLdW9tUKKv1W21R9T+/TfRe2W4zFMzCuANcCMKv9pSbLVWtFgexWN20jF8DS8BZ9vtirtm44vOqlF1+ISLI/vwFLT5DbANXrd7+FWQDw477LRPNUkR0a5GTNqrwGWG2NaH1+ASl5RuqLcCZXAbZfOHqAgBkQjN91orKs8GizYKByrSZegpsWJlLRMpBhT/E8HPijZk+132wDaBoNYPuEn98mqFbfb2J8kGR1LwET7JQEO1apH9Ayi7YTwewYmlRTJBxKgcygp+MQIEWgHbxQ2lAUZQi++/sB0Qhwl2hBO0ML1fz8XWwME2tpgX0o5R9GaiRKthgYuVY1Odykqxdm1ioTMK9cuUuCNx+GU4Yi8Ty1QQXSGXRY9bYlA6AZkFm9WIdT9MLAN9jROO+hLVzmhMmyFbOdO8cDJrm/TYhk0fv7mdoZcXyTvScA5WPNsWOzGUR1g+R6g1b+c+cWSbiux9lswrboPGVRbYc9N8qAGgNLk1gZNe5/pwE70GsEsNRzrANRE07Gt/vVwGkAhv0ozBJtyn3a/+t5AOY7BMUzwrMZxhHYmrBl+0hzHZ2vJ3jsUZg0tm4/wnENEQweO7i/+RAQYyv/tghoIqi6xHv2wj7ZhBNcIiCcJFF+AZ3Cv/vb77KeFjBM8AfCntChZKAVe0VboI15wvXJQn5CVdlBHgcOwugjsZm/zKRc/IMJ+so9ims8N5MZY/Id+JcHAHO2nPdiw9RvixahjrGVExGMu4ets40phRECKm2AdtfkIIMctPOcg1Tw2YfuCwM6/y4DX9akdk1g1UDXQEwbkwCQZ+N59Zm+8uIszLWLYWAfZCiYZ/Ec4FvZB7W4sRdUSmXk2sLrGY4WbIaLFSP9MYdgmXVetbgTYIwW6c1O/J4jAT3K/SOFAZs7rN8MfpB9X5OhvR6BVcFN1yvdFi2wWvrPBcR2xZ0q7lURPsV4C0SyGlt7UFpNJhetfeA13lPAmDbgDMvT/MiNnjfTfpA8AZiow724QCHt/PtMPQc0FOgBsNjB/tQjawO09RYC3cP79s9Gv3uR5K/XRFDZCO5RtkYKW+zTfmyRsYXXKIvx8JHDzXNo3v3H//T9tLma3MoEdtCTBToZUWqzyyTRjpWkh0NtDHgdxNQOtGrtWTTGAee1mbcF9fGZM7vnSB45uwRjM7v2BTh4iJ26S8J8h/b2QdjU+jKH/VmQ3AqweZcAUPAjU9b5dwGk+541npfaqup0+tWB1iZkFjFMDGILiZcMMPWDC+qOjsLmgO367odnmmX2USR+CJanASx24jOPHn2hucveVArAoVOk5M2Bw8eaPooCssS38Lk9nG+lmZ7A/Nq+leTw0RpJyHYSlZOcWVmJlVBMTExj9w+mWPD2L34E4Hszmrj3KXwMYQOVixhIdw32keemRtgdtPss2u4Y7Wtm5w5GLmOZ+OIacZ1DdWX83nACN7//wtHDkYGQ5XqFlni1iAdl9bN+ewEnHZrnQCztqEmqcaK+VmB5O0zgV1/7fNi7lwCwdu3dmSF9v3j7HaRHdnDvFqGWGV71xdjp3/nm7wNSXW/++q//KsD73Ow+4sy7+e/7gJlq8I7DGhMcWKCjRn+vzqNFXM/MGCCxOonu+1deeTXP9Gdv/aKZ2bsPjdv/Ka28P/jhj5rvffe7dOfMNv/yX/6P0SP84fe/3/z1X/07WDEmFT2J2T732c+i+/rT+FILosXKWk1Sot+TDR1dQOISh13ailv+3A4wrsdiq6xWh6+17HHP8PPPHwGUOp2z2unhp2ggYIGffAY2yDcrWQDfz7SukqaKHwz4/aEMImMfz4KMC8kBEwCngiLGsjOcKQFnf0db6XlSYqO6g9DxDzgvEMD7s66e27I7td9zT7I6uUcBgXs8D7W5yx5VS2QxYmsAa7H0SmooDFMLLWGkVlJaNklCg4Mqi93qz0yse/nZCHFAgbBIC8GQ9swHNDEGE3TgdyzsRuOOvWhRJfMX7IrBVu2mE8VnZCwtG/Hc2cuwKHcDbh+MHbeDRvkHjegoBbVikFlALg3bGvi5lbj7XtilFgU94SUpNpL8o7cX+8Ke0LZ947d/q3n3vY85L+jJcX8VLzCMzCITxTeZzen4iK6l8Vgx9cLiaXMX/x7WchJLtehryrYJtmtkh4fPqevg8N/8DONG18BCi4Ot3AcCXHltV3yL/a8BqBY8BykCCZiqbSprKC2gxMFKK90jNrAwcvDQ/hSYHkGysbApCOqsjDOnTmFbmA8BmHSGAu2NBQsFGwy23BN90SU6PI6/PBfWv50JSzCa7idX8/4c3Oc1L3IuOTOsu8NPXFMLA+6r4WFZcTBPOcOCN+aTxgJKPN26pc6i+VxNUTcrdp+q86wkgF2RdiVWm2uRgdw7ni2vvYp2W1LYs538zTd/xT1Wa6jyMvoh107tZhP17fhzh/KabC/wbJW9s5gq4G4ca6xmXrCJwVbOCckgx/ilYgx3+/zTrMDu5x1A0z3/Lt/w/MjS9cx7NpfJ0Swmew3t6ckZe8o0lRhhUdZzmq7PYlpqfwVNRvAnIY5gB4u9xh1zxv2KNiLnLPJDbBCLC/6+OaPgh4VqbUUH+sriHshQNmQf8Cc1b8Q5FgArXIf7yEOVAm/yNXSg+XtyFfa5+YxgkXs8+7wlsXT2TODFM28uangiC9thVRbXjBW0H0qqdQNpq6BAfM0+E1y1cKANiz2SXCHbNoM0SxrN66gOUrvfyBt5/Qb7y2JgdNw18NpYOybb4oeFMYcVyTrN5HnnyqgrqfRXe//eq78pccwCgcN8bdF3H4SVqg8HSJzZORnAOJI85ALGM9q77ZH0uJX4x5uUPewzEKjUfqco1nZqCACL0fjMtVMPIEWtg8HIVu2A1Uc9FBjYj7HDnv2sf/29Y0tnT3ZgqtffAo8J1LXsgT8KTDTHdf8Vg7Hm1ahRLRFBn1DsZQek+W928NWA2W9/+1vNt771d3Q5nqNz7glEHDtthlumuEVyziVxhPF12r/JydxvkudsgxdDWmbvLwt+mw/znIrBSzGDPasMS6dLatG7SH0Sokom0Jtwy1sciWxg65fcByVnUYS8iuk6YNW1UoagtH7NibszWqzuWkeJJgNgPALxkaQU8PSgxSfWs0lhrRYyRU/PtH/P6/h3c3CB0QCf7Ff3k+fOmMCCt0W8zLRg/xnnaQtTJPDEtiSKMC85R5EM8Gb5CkDcfk4XS4T0x2t2ULSXdW+x1XUoWZqaRVLflT9s6fIOVjoD7jKfqPZzgbbKbhSD3q5T7W6NNpH06N6XBFVdFZKeasZSFVO7MyEoawwrAUtiTvSMiZXM/bVl9zl7+vAbN5xJUAPvjfMTC7WynQ8gCnq+LXr4swz1Vm+V9XWZn3YcZ32qIzw0gNhnr7PkDqoAUbGUsZGFfH2veZk2J4VhbYS4Ea/lr619BNOamxjA/tYQnELhC/lORbrVG5GNI/iwebML7IMwuVbgtfQ/bEu/eB5heMS8F9G6kbmosfCwRRdMRDeaMNXK7SaL1qFsA4OK9gJTiQ14omPIUW43oVVOAyWE0gloHBZTB6WqDzXIpDZAbaMCVTUCZTgLWHXzpnUmxs/BAC5y4NF8Z7AVSbJtUjrgtDsAUNlWtkRVVTF6r1EDV3IJVZUvlmfdXwVOraZl60DSAp4ASr1X9UNgdoTliSOSccUhcSr5ZgKPQwAeBjCTkyQGPIu08l32+yq/r2+qCXcZqhRWQx0oQSOBbg2Yz0RTuCa4SbDglwdBUNVgQTDwJkHBDao++wguBXZ8JtepTJ85ey7X+emWlRq85f0KwhWopxPUaVgVTmCPA/Y7Yte4zhKDtkFOdlkx+GoiqpP9DNQNimuvWS33GZUh0miVdpaOyQBCI+VXga3lIKMFI5jAdWtP9BPu4wAIBqysq+urUXdvWyExEMp6cZgNkoq5VdW/GjLg1ikgIgapdTT+dwlF1zAXX2srkNMKk9i0wK+HU03SupYC9tzPJqKdxIGg/xzsmymCCcFwQSE11wQdAq4KZNvaSpBqFdfKURdwVCVOdg8VQY0F19QxWzrmtPvT69Z4yFI4yKRXA2zbMNTVFcRR69YWRIF6K9muiYBfFQWUoahWL9uxDUhTPWfjyraWXW6woa6fDlUdrKkJgIYV2JaAb3WW0AzFDjix+RDs3BmGUX308W9iE2yj1LZ88snHCYBkNV9l4JHJ3zf/0bEMlXOPY7ojwUHfKMxXmEC0V88z/MQ2Hoe97iEQ/sIXjjWztNp+8NEJwC+HsVDJvCazoFg7eb5xoLLgHwMW7IvzcJ+dPXuWvQhDAQBmM63x7judpBPpR7FbFXAWWOTzlHmpTq8xvDIl6wA0CTJY7q3YxanJfto/d6FpPNmcOoGmV08f1/8EJ4BNxD4KivQBVMooMXDSWRjoGjTsgu1hIqAmocnHNqePBrh/FNmAiIFjbwpMVuuWQMyADdC9H2cuU4gTCkjKvrZNlPddos1y/55Zrq+vOXGBlmfb7GDF3uVzBljf5wGMN0jA7sOSPXVlqbnB/WyaQSYE1vtm7n8OcGSUZ22bqkBjtWSZRCs74iTYmixs4OSe1r7djQ6wAKkJt9IJMGxJkNSkU5vaZ61jHOQZD1KcczDEqOxeDtFtgFxbejxTBrH6gOga4iTdBzto597u5F8GjIEu8UwFIEnsON+2nMrECrOgTQLCfPLccV22DNpBYeCl/7DIIrurmGADFAdgRwJUPQY4M8D1lTPs3RQ+cOCyDW/jxLeT9FXLNixYBxTy+SaTFuhk4Wa4n5vF4ow+jnVy0vuWbSPYPvV2h7HvrzUTUwcAzQyotKkyzky68GMp5Hh+LNxo28sWlhSAFr38mQl9DXZo25MMGPxcX2pA3NrWrj0oP2uT9e41BaxWoBlA1v3mpTtVHpBZaYSbtHz3kjz3oj985fyHaKwy3E0JDJKjQYJagddtrLcAtnviNs/etn7ZRQuAdOpl3gcQ3I6/u90WiQxEjBsc2icQLUCxjzN8+LnDzfe+90OCJRkHMu/RXCR49rwIrKq5VfrhgrE15KrrPDDQcV9GJyn60QRbtJYZ2Nlpss32f9rP7yHls8LQg3FAx1EATgdGXbl4uVkGdNxOHDAOSDLB2TLxe+Bken7XAVsSoDYAE9xjj9lHfWggWyTNMCr2kqwbH9OK0465Zq8hw8lgRMnaVP/TFv/YDs7e6Yto/Cp1BLBgq+wBmGIzxBzaw3H0l7V5skOfkMBvAYTcBti4ieKR3TvrGL8+9ttjiirrDBDbQtwwhCTKCqD3lSsXIkOgvR7hvAwPT0SS4eLF02gEfhDAN3GNvg4b8RibuIMk+zHBbOSUeO6yOu1Q2LkTDXDOanct6kUq5+N7G+jLoFKjXSmYu+iEC7Lqb2Sa7QVQWeVsB6XiszyzBuUpbrPXlWU48vyx5iwFi3vKKCBPcAsA/N33PwJ0RZuVIsrwyBT+Z2vzT2CXjnAf3/3O95JoqcPrYMj7dPvYbWJx5fnDR7InruPflrl2t/VO2ImCerKnHShi8nDg4EF80e7m7bd/lSTTwUH/87/6V7Rufxjm6AK/b5z6j3/7G2nlVyrpX//r/yV2SlBS/2AR4Dvf+fto/Rr0dwF2MR+qLpFhYWGOltyMYIQxm3s259fYKExLW3NtexTMMilUG7M0M/0Kw80EFVumrw3YoLVN4Yh9yd8qGdBP0Z5MXHoOrex0zvC+MjRloV65ejVt28ZEYbzye05vN+bQ/mnDZR8WsKfGf8lJ+N/qLOujtE8yAbuZA9ofP1cgI628PAsBG8G4jkGprzZR6b6yd9oicDrdsNfanE6LthKsAhdrUGppqgqypVuIA6Ru/5UrSA85qEUQprKi2El/30KqrX3GwVMk52q2GZM8HbzKNRgLfkgHxA661fbh51yj6xQ1TeRW8DX6iaPPz2bQnrG96+PZX1HyjCKJRVufV6CTxFqbiKP3hgF5H8mNIQDmL335i/h+ziTt5vtn59J2Pg/T2ThC3yaz0mRQff2uWO+9y5B0T5RsVa1NMU3V/+b8KucFyOb92KL/TN6KwUr83NcaMyY2tjvJdk3WM0A0e7tr1a6uuyKkCDh//Wtf5jM2mvc/+A1Dkhx2uy3avKuAOPooi3BYLM7TzXT4WAAWfBonplP3WIb+Fz7/eRL0ieav/urvWR9l37ZHjs1rsljVD8BtO+819qLswhHO5DZ843VipNgItr3xyyDDq/bumQ5orZb9AwdKEhOl9fgpQInUBV0IyvIotyBj3TzD1n9BayVG1MM1fzt8ZLZ8queG/e85MjeYIFk2ZlUfUPDdPXwSiRf3rMm07CTZXBa4ZaIbA4xSHNu/bzZreoXc7LadB9hGGbN3lyRp6IclbhAnhJFc4KF7swPQqyW12JNPz3kLunbgRzE2S//Y/VV5p4QS2bOC1YvlZ3iMHZhZ+qQUlbDxyXs47+bm0Rhk35snaxMj+8E5kqChiZaUYueJnyXxwXNqziHr1XzENU++1cYLyshVzguIwnmzMyCDnriWAnCsq/m81LCXUWpuWHrRAq6uuX48bb78fn/ygAJrK+UqUk8VbpgK72wQrjsa3AIhAkcAbIK0wQ7SYUqx1i69tlXZ97TYshb9RPIszq9zDMQdBBVlGdecA/JEzkhyNv5bsHSb7RiCYCyOPs2CzWoG1Rq7y7pDdk5JKHI3r6sG4QG6cDZljoZlCbZhrDtOZ68SPxJa7J7xy8+y+2wcgsQoBYkh4iHjSRmqErGMJ4yDZGaqS2z8NMbZHuJPYzaLjQGMLYKxTmMwAv12LSTu2IH6hM6ctQ06QzfYh4+J1Rh4K7nJol6IOJEc+IfAasWJBXh3zOloUvqdZ19Mvk8Dq6U1WcOMHAwp6cJ4sN7LwVr+Gz5GZh+b6Sc//nHzN3/zN81V/LhFeglg5jSSJcJyxLZI5nMAqLmntlbQ3DjG2CLdE8T/j8mF5HrVUFP9hLE598geF3vwubpHBVb1XWJHAVjbQUxirP7Mf6tOiSL26U+iyyqoqSeQCNbiDJFkagHSDluyQOpZzv52f0psEEeLfa2CYdZSlr5+nGcYaR+uIzE5P8uQKvEcWa2c2XSsBtsxRBY0BWxsiSID/Ol7WkAzNu5iC7GPTw+q6nxKXYWdoS2w2vnLFDtL+k8ymWvgvvMciQ245iGaBTDsOucqv6i9od+zo1linkXIGsjl3tIu7UGD387rdYYlKzdpQUdbrO8TR9AOl56peJI6qHb/GOtULmUeJpApmatAb4vGVXzxfsyHlI5SXzXXFCyncn2JgsYJEqwc7m4Hs4XlrhMgPHQeqvfo+4V82RL7YqNaMmbIcsbvduISgwiuZl4OubekIv1It87uqwwCDNmNOO3Q5FAwdTdREjH/O4CKFYdCkofQSlBTq4+KplVNW3sFVDwIgpPq3Vy+dDOC3rby6tAM4APyyPJSSJaFdzMGHOM9DRRMjt1IPlSNooCDCxtg0lviOqKhGGsrWEYFm4TAb5maghtOpFcH0RuTuZpFbzdKajgB3gpZ7yJfEwi/PcwmjiZy1X4p3biqdqLm3kMADRylxmoVkMOhTBpsDaVMlE77ye1roKQj7tDuaKS0lOsKgNtqfx5sFrptvRRkFJTtAfzZTSV9T7MPPSODE6vS586eb84yjMH7tI0hgs68RxyRlQTuTe0zhfa9dh+fVbUVrm+NIFI93HHa9vbyvr7OgMHBDRWYOYhLajOOgqr9CoFhiRp7jeXcC0QuRmd3qLLZXV82k2vg5GLbat3YVucFn6zMWx0cRGfQoNzWxjgctckwkO4Fq1sykXw/qx1J1tLOUUB4mKOh85fmq4arS2DKuHmd6pUUaN+Jng+0VbNibNwtQ8Sa6OQEUgUzynBUBUlgvqPHF7tCwLrYqM8mU1bVw881gPRZez4WAYVK66aMfYJ59xN/eEasqNjWHCBZwIfJyOrh+PO0IDMoxWBfYMXgMpVJjJPnJ5qWvLcVygJdqsXJIoBBiQFMgSwOufC+PLM96P9NAlgwcRYnpUaqbeYG1wZUshAW0KjRITnh1DXQeViJ8/zlJBAgJEFLQQItEwyTTL1MreXfPTf79k5nEJUDDe6vOUnXqrRyB8u0SsqeGsy/j4/LUmUYC8UY/12gzL1im72DLAxE7sJ8OnJ0X4JYAThlN5KEen2cPye3nuYc3OS619YewXicTJI7S3ve+7RsXgSskB29fp9qOWc0bAuToCQwpa0iqCpT0nsz0YmmoYUVmTM4bhlXslgsNCjbEwfGnlWjzgBVu+PQNgcU6JRlR9nOs71X/UUZqweaw4f2woK7BXPjUmzhLQY03WEAzAZaqwOy00h2b5GcCAbazqDjnqCF2PNmO2IPgFANT2LQAkZcHa8zp89nfw8NATaihTwNw2qO4H6UxGKN5PUm2n/9MHrGGE4iwHkNrakHtKRNjyAk3zvQ/P1Pf92M0N7YC2PtnixLEsR9BIxD7OXbBDgfXYIhDDtt18tHmoc4NYrd3MccQNNw8+1vfScTHwf5bFvInIDunpxicIWSC7b9Gcyq02YS5RT1DduUYXlpcgsAs2rtdGASVBgoK9iZYZi96tuuY3+IklKNdgfL6t3EL+qBUrgyaZF1yO/6eQYCFsNyTQQZsuN8lpcuAQJio5wi6hp0lUeZUY+wRdrO0rjCh5Eoe9221NmiMkKCvRXGqTI3GVjgIWTf3DcgRhMoxaIUax6FkW8XgBPiTRC2ENCNwvCTTeze3e655TpXbWOymCg7Ccb1OrqqgqvPPfdqs2/u5eYJw902E/xuouD0ED+mxIyFqIRBEX/Xb7mGVREvYLWCJFu3I8xui0vn9wx+41KsNBboXO/17M+OFeXPZT0qVRjZrRQhK6CWCeL52CBxXiOpvQcLcmWJyck3kSyh3dwBCo+5f6UeBEdN9j3vAjfxR9gmCzNDrGv/gJIfK2FseHa0zwZUYV7Fvldb8HMHDyfAeued36TgGHa/OmVobgkcTHFmnewtK/I2rCX/Tdti8iiYqr2SveiXQZAMun7AfVnyAum2nKsX+lCGMABlH8DeAICpZ/oKEhfD+PMRGFub+LzttlNyNlZj75CeoJK/LljJWhWb38FADpEs3VA7cgzKfEbp9jDRs+vCYBPbYMCtPEsSTBZ7jTN/+hznU/F9WBabOd/TEzCjKDbYPuyQqrTSLhGoA6zu2EmBY2oPQ9A425j/87AaBwg6+yh0P1hmqvoTCwIAXwCta2sOU1E3GLAedukyrfRKJS1zHVevXsKW3WsOzs02WzBeStb0qodvEcDpqzx3fZX2+SI2YTPP4xEyANsBK247wC971ISWqaj4BGM3fZhtxjLNLFSrSexAgJ2wcARgXBuTLDsyPNB263iWBdxehjm6ACPnHms2RnuvuusffHQS6Qx11PDNWwfQVb7a/Ff/9X/DOV0DfNGfDGVAlWz6U7DkvFYZebYoXyOWuaOGN0ChyZdazJnUqi9nXyih9Ftf/0Z0Mr/97f+U+O2Fl19p/sUf/mGKfIKmH334fgYYfRZWqkC/gzz/zb/5P3jmDrsB2Ix+W0/zwXvvJ0bWTxucq9UZNor+ys8zJkuBxyRITb8a4lRMT+PeuqYMUeJ1BUQy+JAEoNiexZox2LHtMBktXzUspeR5Ujg1Hgq4+igAoUDWO++8m/0/yH3KbtFGOqBJIEtwSvtlodpzWedF8KMfX7mY+DtkAp6xE54txJ9iv+n/THALrfNaijWbTjD2YrHdnsBKfCUkAEFqr8+YJfBey3Dt2GGRIwkpQmC2CvV+fXq4psmWQJe+RZku2bX7KcAcPHgIjb6f55qKva5NNwbyGqpDSEDYe5VoYDxm0bbipWJXWWAXDLMFtdNaswhnfHaPdRIwM9YSBDKxk0yQwjdnX9JBTRl3+CEdMGkdr3jRScbOFpOBp9yX4NtupBL6OUO/efe9AKs3yJX0J9vZ53ZsCZKFzdfaLoFT95Age5iG2R96Q/U/q/XSvWLM3emIF9PXeQgOVyw71UmJPQVL2FfmQEWcqcnmGe5CzC0beBdMUBsGLYb+9j/6avzbmz/9OSzq80lQjb1lKO3fP54hNKdOz3NGZtljk81VtFMnsWHq7Y6yv/aoHM4AACAASURBVC6jsT2BdJiM9/PnL6c91/1vcUNA4RSSH0v4XgvE09i3Ldi502i82zZtkXuEfHOK4ahKTD1AtsScZemeLfdcN35D1pAxs2SNEZjpt9HrO3d2PsSTHrpl7OZzKObkJLMYeP1BYhklTubn51P4NYYQfJwmhhxgbxl7ChZqv5/w+e5w4xaHAI4T55vTnDt3GRt6m/htIoVAE+7rFmMAhAXL19fNJWVTMrwShr/5aZF/qiuzWHAtmzPsqo7F3RZL/z/AarHKqvjy7Pmqx7slRRAZopWTFQu8QIMiMAnwC5pW7K6ZtNNJqZt65haan+ptcreCguvrDCwm3tBeCBSaz1WMakt3FW2U2xG8VxrC/FF7JVCizrj7sZOaiKYqnzWiBioFaiUWBLrdi55li4+ZVaCfDPAGi7j9/a5QFJCG9+nadbuCTfZzShpVzFFvOxPT8ftee3UhkefZqh/76X6iWMEzMM+Qne65Mbczt/f5uEjdMBr/W4BVoF7QVMkj7eJ98zBAE0Fy/ZjB1mqGdlvsKtusxnFkzSJpVfNDxtm73oexxgIELa93O2dMmcUpYhpZ38Zc2pqSfFOKEJuK/XGWzCp/V+riyOHnsFejzXkIIRcu3IhvHR3FR/M56qJLgkuhPP9HzEtRcpnBafeY4bD2CIIBRJWNkLJKYiGSDxbuWuCv7G+LAbXMxKfM6fiiDmwVWC3gPLhAOgxqRor5lZ2YxnhPbZqShMZ8Si3we+8hrfPnf/7n6JVfozBMXO/QWuIHfZoxuqZQIp/DvG3YWKYDWtsso354B5245Gi9YFAyG5V6WSG2WaVYrvzklk2yV2tAUfREeWbVAWaBsrptteGVKysPUB3HFl47YDXdjbKZcx6LcOV3QP02lo6jECtLEbVkNDOLJVIbpZ1a/r59n/h341H8j8AqeXvJ8NjdVzNpBPpDauI7nSoFwZXt530kqMjWzrXwzN0bflYwk/Za3dMh5AQTKbCxI1fkmcdW1JA5v7z3nNngBs5BKn9TOq01j6WYpHnX8nP5zersToEgwDgDTwPoS5IAu+JbEtMYnR92pupPTzGAWKmWjk2stEhsDec/xUBnmkhGk8gBgK5kqHZfyZYUoSzwZqCWLfg1GFrf//T+1bBNK37leEq/BFA35g5JooaFFaYi4EqBKbySdkYROUVH/nThqxuu7LfrYF6h7fPejG/LPlcXnvjPLQpssqW73+05umssJd+ivdayJTljEaOXwIeIIBuYjLCxh0kAhnF8Mo481CZh96C52za3QiBvMB9B47QFFMgms0Pn7JR2g37BP4MczyvbJMawn0V289XP6rOD4tuK3aLktamssvKZsBpqwItBjlXdasFIUJpEURSaQCSM2QpN3RypiKalxlaqHKNMENbgWSm1FcV7tbLbCfZGx4R22Uy1V5gcgEmKfjSTwuBo6eMaZYHUAMJ1IP2uiogofLV8ui5qp/hQXGeX3XvXOQiGGdSqw/mIhEctMTXcbD1zU4q0Rwg8gKa6YuV8dlKdN5AQWDDg3pwBHFSI0VoroHggSVBpWvQyZMZJ7Ux8JmC13ViQ9RYAnMBHCTYXbbozrhrQ0L4F3tpD67V77wZdAmWKEy/K7AWEzrAuDLmVpO2wO22LUVPuKXhKAOMeyBAhK2T8z2cdWQN+Nka1oqrvaFq2oGe18Vc7WK25D9WpgAbmxXDQgHfTCq1WpSpBZdMqVPaJBlL1KA5faXAIKiomjkGLIexa/cv4aIyKsdpWsVJ9shBAUB59MwWUZctZCQYoc0+1GokBMjRYJrGsnWuvPqV6bfd13BzmDKbiYHqvflUVpLQQTXpspe6AbQ2vwZ/thVZgo6vVgt4m836exs2ERSc/SouF53WJlkzbFWOoNUC0X60DXAp+23JqAOhXwCzWXqdlpayPoGIABpFJ0CKMM/e0AYNBEY+A4FeKPAMfSFB27JBNYWDfk4rqhx+cCZi9KWxOJwfvQb/0QNptb6NLNc8QmC0AzFOwxzSusphvstfPn78GSKNm6Bba8gFmCcwMSgJec29iy7exNetMe+3rB0yE4SVg4+cE/MTJGnDfRqP1OrrP3pmFhbpGWvxgbRlg2S5ncrXF9nWenYOqlADRkBsYdFILDpu4QxLuczaY0XDrpF1vg6Jq+aC6x77VrkxOkNDODMN8Idgm+RLk1YGbmPYDDAzCPrM1/coVJ8bSth9hflgCwfd18gLtJn5MN4cBZLubyc0TzsbkOAybPUzwRbB/15SaZruax+zbEx9/0vTZzsFaCFQtyf5gvw9iA26SDJy7vtzMoRN4+PgL2D/2MYHxNsDtrdz/XbQd3z55onmXaeXPf/54M3voULOV4LfZjmOBPTvP9M53mOIpw10Sza4ZEqh9MwCEB2JUtRu2RmrzFhfvc18MNwL4dPiEMivuSduYlTCx2jdAgNTTI0AlQwHGI/bhEaCNlWCDVzWae9kPDgbLEApsiM/UlkzBEm2bbLUlWHLaCp2zchmySZR1sMpZbPNiiNWepzqJrb5718Eu7FPAHwMT94ttxO7dTZtsucmIxGacdXdQjeCl16INs0uiWp5kgnhmF6JzuQdmzdoKwTptadsF3NVCxaYYEA/yPuMA6dcYXHZzAabE5kGkXl5r9h16pekdnOAswSJBXsZ5gwKrMshramVdf1XwZUzXfTxl0XuVYdm3FXhtbcsySLtLGE5VWfar2HQVJFSgpVwAvou2ztIox3YkcCpQdw3ge53kZwfn4TpJs2zIS+dPUaijnVqtdOzWIHvE4mOqR1ycYIzftialfceCJMWrrfgfWzSja9i2NTmkzUKfgw4uURDZi/bo0aPPNz/+yZtJiLRxCdqwFYJagg22BqlFrjHybBrMjeDPyuYVG6tjAJr0bkfbSeClplMT7Ga4kRV2WpR4ThYcZYkbXe2ZnoE5QfBNdX2QWKdXxg7FRv2OwVc/n+23SfcWNXQ5c92AxDDQsyeVeVGjT03zspHes9ICDsWTDYe5Dfv+OqAA0VCzpQ8GOPZsgiLDKIULByd5/xYUpncx7X6QYYATu1gIJJcAqZc5r5cunDdt4rUkrw1MSIYJLt66ykkxCRR04R6JI2QKr1oMtpWaRFmwVIZfGNY8f4HV7TwHh0Kl8AcYacz0ABaybffFrnf4F+fX82lewUN5mDbcGt7g9RpHOdRyEz54BF8jGOczM75xTbrg3SKgtq7Tq+ylQOVeUXJmwjPCsJuLAB8ydtPVkg6kho4EgGCKQy+8cDy29le/eqf56KNPYj8F0zyP3ZAPi/H6f3XrjWGMJzIMis96EdDvMLImglrf+d73M2zopVeOp9V3kUKYLaB293wVzVXbgi2qHD9+vPnhj3/QvP3zn2aPRVIJAFK5h0z+dZ/Ej1cS0iWmBaB0QGgbL/GDYq05sLB0SDsmRndO44MFZpOYVddWgMO2oN19hrGqX8Z3xg0mtl/5yhvRPf/773wv8kkyvQ7MHcjevMSzVyfac69MUxXRbZGFQx9tNbW3a/ic61lA7yb8+yQavfMBj4wTjXWL5VJSBMbt6QqQCYn/2r1rD8AhRVxAFL/0RX6lk4z76iZx1/3ZfWR8VQSBalksgLkA6Ypvk9yxT/3v3bv3NK8efy2DLd9++5dJdmotKxbs1jHDZjirsqiKaGc3WulTmhz1A4j6eTeRBPDZffZzrybhFzQewaY5jMbXG38ZrBune9/6cIuh5hrq6U1Q4DSnEbAzsTQGtdtF++Q+dI8LAtgOH312kzvtB+/h/opZ5z470oL32gHN3pe2JEA4z3iRApfgSyW+dsnBrBUs5fM7qanKMao9PNOnsUfVeky+oF1Je2P5ZFlR0eDlOetDXX594NyBPRQWjqdz7nvf+wEawx8GlFNGbIMCziJdC8pJLCys8Lznmm/+49ebX/7yrRRKx+n8EKS3rVSQZAkJAeU+jLW24AtefuklZD/2ND/+6dvNz5X94Fon0LIeB4QVkL8FYKiskkPx5mZnmmMvHKKz6FR80yYKzuaKY+Q4xt4LJLK+rzLhD7B1S2i63r1jy6cg9UaIP8ajO7A56XAIF0XwQyDCWB7fx4+m+GyLdvpcC94Wt92Ygh6TFKoFwM+evcS/3SP2gUXH+jlkSbJDtUFbCLT4D1A2tRcgdlfz5k9+lWKQp9TcoGtvd993bPRPFzk/7au74kwHnpcOaA1NsZhoDuFZXoUxFdZnGx8k0W9bWwWqJBq5vmnB5j2yt/CZd1sGawbkhqGKb+E+7Jq0cGROUZqYgiXV1eP+kQGalm72gq242gRBV3OgYbo/PFuZkSIDTtiZM60UyiQkBcF7i2FmGPrkaIxa/OUn7lcHE+kzOwaZnxs4pyW3xCbIHG5bqwsYNJevzjyfXYZice0WQgq0Jo7D1vkMIkPI7+rflBG00Ofn51m0MZJ5lNqgBbyUHmXYj+1U8BVnxeCTtCkhAwHg6Y8inxY2rYPYHDhXw3XsABxiKJprYL7oa+zQtRjp/JMtkLksYvRKvFEzWpxDJm7LOl1VRzIduD3sz3HypMkAazcEtJ0jgT/dR6fLMkQHJUwsIo5ge3zm5j+byK3uQTK5hYTa8gM+nyHCRLhtDNhq77cAaue3tBuFAz0r4qcwH9ZqYUNhRYe1WrIt7ks7TvXtUzD/7b4zf0rBW8BabEfwPDrezm44i87qn9MNNZ/4eQJSziPihej28mfYzfzZ0xJq1LYd5TnqpzJ3IE6Dp0qO4escZBxiQsgT5q1FzEtBlc9z7+b6+RXzsa5j1RzOuMECiG8qqKiv1KdXC762uQBVyXvBBtr18Rr8jOr2LLwgZy/YAoVRbLz+zf2nFN7ysnr6YBDBy3i/DMSuweSlX1uD4/1ZyD7pDHmGs3jLk/hoZ8sYM3lOlHI0v+5sR1eQTZeL19qBsnlqVbzpii/JJ7zSNifwv73/DpBNRzTXVt9V9AwuY7dqSH0l81C+pfIJz7TrKejoHtgJwC4waqesMfLJE6eY03ExObe21QvM+QqmVbGReNA2YlhnbNh1LX6hfKAFn44BXtdTXcdlF1u8j59p80pHWuDUHFNJx5YQ8A+6AwqEzXNnfxT5DvvH2mqjukKVf5pn+dz1a8Yl1cmgHZYgMpDCqPl65JYosNe9sJYv7J7gv4uF1yVdPshoQqgNaILDDY+ie7Mbeu8kkxIHaT0TlPRNDTStbmmIZHUKPJgQh+XpUAE2rptZYC3an6lecJEkKj0KFrdt+B6aOji1maNtKas1Ff7SeohOlS11DlVg0QRXTZYN4D0g3YZSy7OQigI8s1AahFT5NQKK0DpN0rZjwTuAARxtL05dUNWksSoRVpPqwQiquik2YHGoG2fwbyCmYwkjzmSajS4LykDIbyvdnTi/926QVFPjGOpx5Xra+7uAUuDNzZRphwQEov0BuFgDE02rg4IDQd+lL6dyXcOANPYyRQwoDXAz4ALX5MApqfkyF0wENFq1nhVgJJVnPcMY5LqtLpRIOwwVW801BLK/BH9ZC5lGfpbgoxt4GdaDDm8UwX/bI2T0nqeapoC7h1+Wi0xNq8g1uMpEWwCQiiCMKK+12uMq4HDNC9BVyLoCzmzS6P3wbcXNpAW2j3vVNo1eDqJVjhxKGResSYZYcZgFjg1AvH5vVuOoce20U+r5KKpeFacuwO+qeFVxePr/8qxqKqC2upgmzyby+bOa+Og1+oHFzCjDocET2Nu9a3cG/8i8ctJ4JpvHKJSWjBN7o3mYIIy9ikOaIfH0GXoODGiu0dp3BVZitfyVJpnP2eeyQlKpvIDltG0OZyNRsDCiIfAcXINNsLxi24FsNRlXVta9L+8VJ0+S7L6T+WQldIyWUp3QErq+MnM8Vp79PvSAlQM5StvYxAQagKxzJVQ9AJp3mo8/vsgeUhvWQTJPwnJ/9fhhgCgGj6k7yPupc3jzphq7BW7f5f7HYRbZjveAPTnAWZyl0HCdQSImLiW43ksBgARXnUzWZ0RNX4KpndPD2d8G2BZ4JLDMIw3gs+4HcJNxZELlnqohVIBj6PgJijnERZ3lce5DvT2f8Q2Srq7VT8DIAk60uZI0256I5hhJyAFY4D/+0c/CwhWstyVnL3bSoKoGjwgGqzGjFiTgHmzhLZur/VtWkQGJYLx74SaJhe/t3tUGbiFA8j3vwNZ9iF2dnRlqjj23r9nNgIwe9uID7gGTBaMQ0God5gGs0GHYeD1WMQlOezi/97BZ23fONsfe+LLjkprFC+eau7DfH7OGXAXDcRhQxM+/9f57zeEvfaZ5/jOvNlsJ0J5QSfaMnj9/BnbYiYApFkVu3dJW2ioHyGmLW4ZAUT3EJprsCDitEuzInp9CAsLWqisM2XOPuTbKrGyDbXef6cOK7g+SmBhIuD6Cl+u89zbbhjKAwpNRviRABSC1TEDZqrYIeh4ie4JzvHnTKZMm5sXiSKtokiiDO4cfyoIsFoHVYQNtnamvc+CImnrqBNvaOgYgugj4fwsmjIxC/YgTt7Wv2qgJkrZhAHqB3LsMYRvkT5GnDXycjlx9CGVxV036ZZXx91WC3AewWqZ27m9Gpw82Q+N72FNWoy0uMUWbCejVQtgKrHMGP20fLSoVsFrSHJ6z8qstI6wNHuPL29adLuiKHQpwUX49RejH+BMAU32qIFqq9ybq2M/FBQBUglb1b69ePBtmq2y+O2itPkZOQl1V5SoE1LRP+qMa3GWASkCYLhTtPYxRdMWMYWw37KRNZBPtJI6QtXGXFspe5Cq+/vWvNm/CRDsPcCi7xG+HSBqcCi4rbC9j1c/zMzqNudKXZAgabWj6BNvz9KWP8eub+T2LfE5nVhfVgO4ePmszZ09gdZnnL9hvu7+D8J4ArDqzcsg2SdikAt6yp/fN7m/OXzyX57+dv686vZj1N4HSz5noR54BO6EPWcFOypwQgH1IbLKLcyAYps6qQOUDGRG0rT1hP/s+LxxiQFsPzFN+31jCeGZ8cqbZM3skmq6bYEH1DROk4v8WbgJ6qm0F0LDG81tZvI79WuRZydqRkXQ37BVtjTGLUiAb+N6TMMKq/dHEjr2GTvVmnqNJnh0jAXQ4I56/e4KFbOBFbFoPRYXNrJ2x3UP+rQs+TcZdC/dAdf44DKjBV6k9jH71tsHYujsUXewAGAaIMmbQBxtou2eSIMtawgZehf11CcBsL2wwmUH3Af4OHDgQ4GKCAtLBgy/w71fYI28z2f0En0GhgudtwTddSQLXbZBeHttYjrMb8HBH8/kvfIlniX4jrby3SErucm/f/N3faX759tvNu79BGoD9ux/Q5zkKSzLRTp0+2/zu7/9+Bvn86pc/ix0ThBoIw+J+gmljBhNaY17PWIEiFbtWcfRZ67v3qp8uveh7sfH+vdM/Ls3gYhT51TG1IvfRJv+uX+mJtZrq3KWv14d86UuvN5cvngd0Phlg2RgzLLV0a7BvojH7iHMy1ewBrP4Q+RxjI4FlB1ClrY+4VzDVdZOV6LeAqlI2tvJFDoo1FLTrQA+TK4urRcagcAAI2d2LPxIE7DptnmnYFXCsLTLx6gDjjuUT9kwK2tVyH83ptvPMzgVfV+zeaucrZl6nkebsBJm0nAdstJ+xCmPONvcCkgT/7KTZDcvxLGzLBTpNDrEnKdYB/uwkGbQQ77oYLxmHOHAsn4FtNs9QnmYMJqMaojKKJT14rdkjXjfPRKaerekrD2pQlrHLFQoWDpS7zBAlOzO8ttLWlzlc7ObaO53ebHWKCUwZ04XtxnkNaSHJczGS3O3G8J3OpgQOrb3gnwl6p72qJqWSHAJk2ks/7yYSCF1sauxs90cfRalXjz/POfsAe4s0B+fF35lCN30GqSPBq+985yc8gxrQZ2F5HG1WOzfSEmy+QWxmx9D5C5f5EzYTccg08iKvHH8lE72//8O3kmPYzeJ+qwEkBG08pz6KujPo8s/OTmVg6TwDMpX/2YBoEp18wM5VbOQC/vkGhbPbt6n4AsQ8fqAON8UqbPmA7Hl+17kTxsKun3mC5BNR5Pkr8ymQbGIN7L55ju6nhZvXIAVcw0aXFNHEpFry/Rkgqr1xnS0k6b+UADH/k41s2/8autC9vcP4vi2crTMpmBoTdUzMKhrUvIVOA/HTxZjyza32aHv+uw46/83zoDSSmsBXif/VCe7y9dIjrpwsmozsieTL2BxBQOel+DueXd8n564FFiwAGOc/lnTSdr4FsMgALGWoLBAYm1jEluGtti9SDsSPxqhpn2ZPSYzyNZEzkt3JuRScNdc2j5awI0hZk+RLb1XgSskzmeXd7xTIsVSFZOPmtkjsddSQuorBjPVLzqjavgVD9UkWiQQX/T19mvmm65piKH55XaCY6xVI7QZqhRjD2gme2FEmVpBzyPWtqE1MbuzvrrRDnmXd+hkmTf5eEWQklJUOv6DNEv7FvMM16KQUjKG13XbESOTQn2zn+rZzX9XFWdr4Yht31WWVEcv7T2CTLIj6HJdZG+9b5qOEDAtOan33sFYCw3YLi1Nswu+vEHPeQL94cY3Y8zF+Eump6PQn1ftUi79RZwemCqwGM2lpje7Lpz+TsOZgVOw3MbH7IuAqe7qGH401u7Er7rluEJ/xufGIPzOXtgP3/2KA1YVzpzh7D5rZPRPNEHmeWv73ACDNg8Qflu8JjEl2064gzci38Wnid9ZPmagVbLbdcSET+A3WoK3tpAyFxOwa6IZX+XNjZzWBo0XL2pqvmHt0nQD6y4w1MK4W++lA1RTusnSVF7qGrEsIdMnxa13Vng3YzLegoHrwi0tKnwB+Ewsp1eDnmYuIj5lbZNA79+WjKWY272+hi7NqPGhMbtxhDu++FDNQbqv0ywuArcJlAeadfXn6TLneep7PyBYd0FrFSJ5n2zWsM+p8ijm3di6v0Udx9rvBktWyX0OnLFKEIMh/TwGsznLPMxCUlAIMeM1ZPXvmXAZcyuxUv9U8R9kU7WEN0vZPmbs170j9XCUhHCBo/HMF3CJngXzAYozYVA2HV36yCr0B0ZU1VAovZCy+71Ac4jy6htqNspktnpRcqkgq3mvpQT8DVrvCt3+ORmPVzlJx0Zb1HZJkDftNQSVgbuGQPYdnxtkTpRdYU79KO8GFcrNEDBpDohanQ5Vs+ZQVqbbWJQK5q1cRK6eCJsW+RGml1qp5KvApVVuDR+XWVs4IQsNkiZYCorCAE7YRq+8la/M2VVnBWrWMBDLSbsduGwWUGRuzZRPGJcajJiRbDZSFRFuzNFy+RYxlx5pAODDDXNI4tQLu8BRbIKqGZxSw6vQ2B0MJlDr0wgmCMjGKWetDsq3elnlbW6TYb6gd2iLZoby3992BlqlmcIMGcAbPQd95KA6tSpsQQdn7738A+HQSB389Wm6yVUXCddp9Dstgoy0Z2GJoHCxVibFT3tUulPlqlcGqES0XOCYZqyaTMhMzeZEbHgd0mmZC7jTGzkDUQTkmNTUMqrQkrJS4ucNGcQhBy4i0KuvvaLh9vcFdx3o1UfKaz5y65JHNJLyjzz8XoMhn9+5vTtBeR/vZXTe+1w17iH+zdUowZoPk3BYfh4UZVPlcIyUQ0WblGGQEPgMPAoRiEN2fofK3DAidfw6hLCNFhNu2KR2+js5A2WSwo8MncM06ut9s868WgE58+hlzIlYzxiTGM9WfsqqlT2PCVG36GjmNXbGS24SAfdTRzrshO07oLN0gwXP2ltPyeN46TLXJBApkxMT4ZspjabSq7WYw3NHRFwA9FjhvBrtd1cjgd3Z2NtfjECC1VC1ayCizjXY/4J9MIo32J+y5s2evBvyuQQ+C1W3yxv3a2ibImAIHCeQ2HLRAtr+rY5LxaSv2FhJpwfx9sBfTmsDZm4JJKXg5P49W75nLee8HtGBtYvDdcHSzJnG8OwhqYPmyHlev2GJI1ZL91EuwvIQ26gMc5npafKgSsU7qoMkuEOz1PDlN9hIFiRusg6BeP6CQ63lgzgE3MBkA2K5dBZwmsF2i6GICI6tkbXWDYgZVdpyZNkSNVkGaK5cvUgU26CwxbvdApApo8/aJaw+tKOqgK6mRbcIUcRiwhxhuNIWG0okTZwJkqIEow1hDr3ZaDyxa114wUmfi3hbskBThvgsjGdsqKCD7/ey5+TgI2xgtMnk+o0FjWzr2cBz904MwOV5A/82hiTcIlldprX1AELJ0Ha1WQOnZ6V1Nv+2irOOqQSGJYM8w+ky0zK3CCutjvVXnG7bAw7rcwlZ8wn46z+dPHptr3vj9bzbbHPBAoHeTFo6Tn3xEAehiOhS2QXVTN86FmWEYiAn3NSb+Cigm6WatLbrpbEzS9SnuDQGtteghwujJpN2BVF5NpAy4qtUHgA7bJGBhUmO7dfScw9hS19SEVh0vAx4TMBOZdtAJ+9cEW41owUnb/3ydTl/2nszJTorGYMvkww1mAlItdXYxGIyX9vMj2NyrMAttUezF1nomfXaeMwtyDgIyaFY3ToC5p8eCl4P/YA1iC2UhOjXe8pbs1c2sje3NjwFPbY9/spkkoR+W2CYlQQCgp2wtJBmmZSteSoZaQIWSA6jenWrvscgUkfqnVZ+27Yd7qSExvMY4iL9bEClds2J1+GsGBhadHyLdMX/hk/gJkwlbv71ObbT25RY2ZDN2bImp7+qOXrx0vjkNs7mHn1msiY+EUarOWRUS1T0vvTIZqSZMTrO/whR4NcpNtL1uE1zjCUEPq83DFheQmHj9C68zvOq7aQ93bwj4uide+8wrzTzgloPdPGsOmJDdYJui58bWHM+MiWM02gO6CggKoLMH2TubeI7GI7IaLl2cz/A4A9U7sm4ITrV5SgON8SyHBdjxfduQDFjnd9aJP44cO8b0+pPVwmeFnjXTrltMUlfWdtQK1mH2A9Zeu8rEWj7fdicnvE7gh/uJJSyKTRJs3ibguy2jCXvhvjw0SzK4mTZirl1f4DPuGxyB4T7W3EZDcGB0OkDsZuKoVs4aXgAAIABJREFU+4BEDxiYNwQT7vFDuhcW5mGuOlANXVLkmp4gZyCj5AGvu89+XIPZ74Tg6wyd6gEsNvmywLG6fIuugI1mhqTNuWsyUOzmWMYPS55W3/UmwIW6qj38t4WgdfbSXeIDEx19tG27AuzKaPRh03tIlIzTLFKrnXgD23B5/iosuP0ZamaMKPPAvMFYKWxf7JAx4jLAioWlPXt3x9etY3/2094uI3RgYBzWjpParzcn0H08h51cIu4zZtF3bZUBFI2sKAUn4U2LJPZIJok2YT/szV179sFSfTXx2wTPwSLaubNnmt/8+pfNAoCKSeHRo0fxL5ebXyNL4WsdpPnO22/FB6X13CGfDo5gD8osNoAXrLcIZsyyToJorOae7AobAp/Ggfp3941nM3Yu57IdRMX1Z4BPCyQkOcPXdXr6vi669u1QlbA+1erMkE5ZZsii7NnF/rZlGU1tE1/Os6+36CF4oA3zvLz22c80733wSQBBYy9BM2Oxw4cP5xzYyi/4IWBgLBXZK+5TPxgwmMJADdiSIcIAFhJI19o8wi6g99HKrYFJxpywFVmXCp/MKyop9X1S7MfmptVPIChJaQ3D0J4k3or/dXJ56c7KNvc1vq9rI6CozQxTLnF3fQvC2PHl/QuYGD/4VVOmHe42wf0B/pArWOi28HqBoo7ghczzSD0Qm+4lTpCRGh8WKamaOm9BRla+512ba7wkE25zbEMfe/4ghdoJgMWLzRxgvfZKO+j9f0hhwJi82IzOFbDVs+YcLAGcGLvK8jLZNeFLpwEGX7soAywFTVmo2l32eRXuS+5MsFy76VoaawTM4ln5AJSDyhqzNr7GPVaFIUExXyJgaw6AzEJ07rh/wOPTJy/kM3btHuEckQe+eLR5+5fvpjNJlpgD7wboUDFW27N7qphGnC+v3fu3ffMRdmjLFhk/dJSQvy1SALe4WeD7enMNwMXcYXSsnwFzR4ifrnGNDO/Ddniv7v3bxLb6BQHuGwt3YNLXhHe7EhyCuJkJ6MpVqQO+FVs9QRFXIFXyzob66WlZFggldgJANs5cxOZISpC1KhHA12ijvDZjGjukfLwOaDxNvjMN4Pvaq0ejCShIoJyPWulXsfkbG+iuAtQvQzDxfrU7+pwCPYqV1bVId4XOWvdngEeXq3TM1U8n967dF7/4OgNRT4a1Xez20uGtrjplAGDp81yNQzMwSxAeEM+95vnshs34O37beeV+VSvShyFDVSAkdoa4zPctPeWyUxYAbKv1mZmXWXC4o4wIfxoje+4EcGv474OcPWNBdWy1mWGm8RpzF78sQNRQLIH16gpSNiDTywW1QqoS9FQLGg1V3juM68gdVQHNWLD+TrzHdcvSrQ7L0osu8OtxiBvr5I+eK9n+xgueS+87w06xg5JDJFD4M89HWsBbOyR/1H3oGkcfln831iq5NuVwLOYRV/Nv6joqkaLdUlvYa/csPpZZK7jNM5GJp88w1dVnhwHtALq2aLBA3rCVc2gxoU9fQCy8xlny+U6Sa1kAMt8XgI5esMMmiSucZzCIXdeHX0eece0R99E4pJJW8ha3cPFKUKG+Ps1iNG/r9mH2ZgtGPWU9amd5finIZngUwCprZxFcKQBjjE7KL8OmuXf9jDG5oPlf/uVfNh+8/w5dUYvN7K6xZhJ8Z9AYzKGp+Ff36g26DSVLRL6F/WnuZ2eVQWwPcdKGklUC0Q6e1W4RdCs1Ip7gI6vB05KDiF34HYvGnmvzauXn3L/OtFD/0zikk+/Rp0pmcWF8bXQ7BW3bterWS5yrI1a5Tw3Rq7DVEeQcwDoWn2w3pVIbymfcJpfoWtaVx9KX2Klmbm28LiYRzVVsWw289HokBYqBtLqo5qDpnqzOmcoNng1iK5tRoGEwHvcpfzdeLSynY6HqZ/UhVYQxV3afhrnL34297BTtGPdd920RV4phGiKFuUpsAaQU7KgxhjGBeYW/q8TLpUuXI0mkbEsNYheDkcRVe82uUgmX0WSns0B9bTusHSRpruzsHzXPLXRpg9xr+rILSEOZn01B1PB3cq/YXe2PklN2XxlXFcu9bJO+UhA1hf7YmJIL7QYIP5MmeiYRYsF5KlJ7DxN7uEf1CcY9dt4ZG/pMOtnGnrnJEc5NDUBK242BibvE4QvR2PTwq3khuLkjB0hjGRAOzTX/1MCpwaImoMmw7WdLtOsukMgvUfG2cicyn1bOBMFWEhS5dVgU1R+ARJNrF9VAwaqwhmoB52klc0yRZ5y1G9VEvJvapl6P7ec3qKbbzu7EZzfbNllQOgq1NSKSX62WGyTMOSzRoSnqvfGaTKfRUatrbCxlCgzurIbxvxhNnLYA7hqGS522HjXAouFQ7ZVFmab9sJ2SV61J5VijQ8X7HT58iFboYzD20EyD4WmwdhpWxHvvfgTAdD3MADeq7ci1YWE8kRzFwcgswbDYEjlN26LMR0FXte00RCMZJsYUPQyTAYTXrIOznV7Raw2OQb1JreupgTHozd8NItOiAYjFa3WCXrNJkIdK1oKv0YB73yYJ+/czxZf7lp2ggTEAUQNkmcr0NYYHzcNQu3WLa8OJ9ZIMpv1SYfkADLDzVtQkFXgqgEnwQjFyM1MT46eBhgmfB74dmBUtXQ1Qy+KIIUuFoyZA+5VDwdr7pwbTL/dnqloxjq1Ad8DSahko7/JMj6Rrh+hY3J82RJ4TnbXPu1pOqmJazGQ1/AxInRJe1RETnycaXq5VtrafVa2LJp8AGQYw7JuagOjB5NngPD1HBr8+awMNQW5/1z99netfQ7hMdjQ0sgPR1YWVcA8Gtu1Qtr87DXdubjZnR8NhG/qZ0xfQJL1arB/eQwPhHt4MwCTTUmDVYFQGlZ/hkkYqQSYG2q0mXxoWA+Ednhuqiu7x2BGM1+KSur1O/q3Er4f9Oz09BgviCFpBe9ifaAjSSm0Q8wAAU0fSywR7lHXRar4IA4tBGNz7DJ+lLiu2EvbgtZyJrU6HBVS9DqPQ/WRrvS15Lx07TNIxCGg8T2J3prl4wdcrxM8Qj1an5Sw6WQb09wAiTawEgreQEF2/djEAt2CBAOgN7NZWgIIkx23ooQNIS2MY5Kuct9Fmbv907vuD989lbdT5qfaK2hsHDkw3n6PN0FZ+2yDUxJHd2QfoYKLuWS35k5IZuEdQZHXaaK0Y3w4d0N6gk4ide4wjsBh14OBuWHYw5NFDXsbOPgCQXrnNe3OtMzicIQCvDQJVHZisEtnVMs5Gucedk0MpvKh7NcyZHSBYv8E+WCQJG4Np8oU3vgSjDjCU/Snz9No1hsVE50ztN4eflK7gyVNnMiH8Ic9uK+tuQOBeUepC5yzL5BaMcRn4toRoT923xeyyqmoBzFY2QWV9RLWppziKYRgdY58RIMkqdcCPNk3mQABTvnWcBhRpCVEvi8/RLmgr9CV3YAcac2wjUNX/VFWaQCKJrMGV+1aWkDI1sKFTka52VUF4dad3AJhZiHYisMnHBAVF260++fijFqhUEsSJveqXEXRHg4v2L8Cx27ChHVagRqVTg00G9UXbAWc3A5LJJB6d2NcMDCE9McyZ2NCnGtAZoGgPAAqqH4nBAx79Kj5GAiWBlNukwjxdTdrs8dWxR7ENBqo1yM8gHhpzztEW2j3V47y/vNBcPvsRP74PoAhjxKSL1vT+HbT/XmYQHBIP/QRKfQBnMzB33J8//tGPCdwXKdgBjhPsm4SbjIaxluBKM4ofVOMwIAlgEl0lF2Uc2YbWAnOusc9LOQDB9kMHDjW/9/u/1/yvf/y/xzeZSPjwfJ57bXfDnq0zXGwnWsQ+B3W93Qt+CRz7MwuBaQlkX2nrZcGqh7zKM3BwliCprFULIEpWPH9kLsm1cgBKQ5j0qPLrlFq2JfvIpFqmE9eDX7yJ5mEmc8sExEcLxFj+0AfvnCKAjKYzTMQwV/SfTFWXXZP7EHAG5CLo37N3f/Mx7NHrtJb2AirbmrhnJ0kejNUh158Ck62YnicMMiAn/hEQfmh0BvYbhSfs5Y0b84DdtGXC/F7CLm7l2T4icN+2xfZPOzvKdtsMdBM219IyzHWkjJ6wDzO1lwD2wf3FAKvT+AXp1T12O1jQY0tt4RoeAlDMowd5F7vDx0rdBbNQWKsnQw68J/doL4nNACCv0hICq8oB9MnIeWLLM5q42AD9u+w+A3jB27S/4UcdcGYycQ+pj37iwGJIVSFaaQKxsExzhRG2AXNX+6rW6lmG1SgVoO/yGZWusfr8JBGsm0VHi/IJptszY8FAmYGjL77cvPa518OAsYh/6TwMaWKOUyc/4fduN7/1ta8FiHrzrZ+HGWfie/bMx8Q2TGzm2tWOdZt3LdbGnwbUDs2pYkYlODWAqYsNHMQ3nBZefbD/nUFo/Hs3eMrEXn/YsW6rkGqBy/ba6qapITYFSuTvsQWe/QIVf+srX45Ewrvvvpv4VFto3OFXOnc4K9pnh0EtEgcIfHUajjUZfSZnVH3PAk1hk+OvTFT0PwVaVuu5AFXYwrxeAEM7M2ZLMOv+CdI0kgQsQOrzvFbBQmNzfX1iIeJNY54qXnesG9qHA/gJpFGQJaTTVqTAmVirNJSPwC403vng/Q/ppjgdVpEJU4aQQi7QfxqDaSRtcTTZDvDLTpLFWx1NdJjwOq/pM5853nxy8uMwiZVCOnzoAPe4naLrBewBoDO/uYHwuDnAdQa+anDHOTfbKMLEx+FjtHcr/P7u6fEAQpIw+vphe/I7OwFRJZ/IFr4A0Cj4vYshasb3ahW7b7vWbGNtQVyfv7INEg4qhlUiaBGfbbtyxX2ywf1995OvNzey60wwIaytyKNVwt8BZMYzYdy12nbaKX/fZFpWsjmQvuIRBRpBks999gsQJT6I1NfGIxn+w80bX329+fiT09zL1ZBF7KITGLtD0jxGLrIbXf3nkDJTXuPy/KXsl6VFu4mIJzlr5nV2aRjj1tRwCtwWcU9fxPb3Nl/+8svsrQ3240QkEMIQspWVsyMA/Zi1OAUDah45DwcnDQ7RwQNjdaR/lI6sa/HvD1kXJS8s4jsYuAZbVkxnIV45LYtq+iqBLkEEc05BsEiqsfZp87eLhHjEdfrpT37De/SgUz3JOVJXtG01xT6eOHGB+1S3m89SNiVzOfx3QQtzgmIof5qVWvFy7f10rrX/7c87kkdH0DC3VH/74MEDKZw4TKt0hQuY7Tof/bs2MJ08MuhbNmdeWA6zChXsn7TW83fzec+j4IhFGONRr7fypiJYFYnkYc6foIgxsPJ/mSeCoZag454y/knnCP45HUXEWUNgBwIwAWm8T97XLiX3hcUt7yP6tpwb/aTgRKQu+GztYkeaia3ivc2BvJ7/l687/dLrvK7E/mIeCkABKMxjYSQ4gJQoUZRtWbLdnbiTleR7Vv6rXlkryedk5UvH3bHcK3Y63bYsyZKpgTMJEvNYmMcCUJiR/TvnXhJ2VrrkcoE1vO+9z32eM+yzzz5Yp862+5E3jQxeFq8k5iqHb9BQjoWspfPI+ZfHApO8r7MEXJeL6oaqnDf3J7wCdHrfsYOWj7If5XfrUkz1GgBhGta01HWwelN2sOx57mE6OZzrBMYryvFruv6KWV9AdFjlWaeaMRN795h0Qop1GNmrUyzFBlZke4Z8pFOv7M+GIhogLIgJFIQI5mPQYluuzXyFFZFKm7sRTfNorT5+mVwmA6wMz+ZzPVwFgxEoHBmqlXuLMAtM7Xym4etul681tX/y3+z+CKzyB1j+2tX9u0Dn/D0/iMQ2nfVm5+AVP/3pX04++PUvJ/duRYt53bLJ1o3Z23LI5PHAZs8f8efGDfhCs1TFEEgKrt/6vIztXipHSxxZA4azJtbI+tmbPYMgMjlITPHjngt/JI51ru0BMm/IIfLtIkwV2NzDxatzSJG5AE+Dr8g0DEOzh/i7AUzkvR665u+7EJjCOPnF2JKSyotNXJ+CEfuqEK/gpctF96wYXb4j3yARs2yQ0Gy7P7ArFYzd7wBCVhEF5lTs1n6CI2OVnajO8Hw6f/wun+psetrVaZw9aI2Ai6/amVqDer4NnFY8g7VLy7TyrT5LzbwnK6MTw3ohCAG/W68dk1qMAYx0feM8n0vpOEJaehayXe+xQdIs90JvG0ZhL5N6KxmFgLQlP5LXpOt8I5IXOsPFBPadeAhZgW3eEL8oNwbkO8ct5WcYa0giJL/Kh/Z7WtcCVEuKoCUigfGlO+0Z5nO8x9awHubtFK43gtiN7bk+QDK2tuvwKX5atGPDVAOrWrGLetysOxWUrqj0tDYGZESqOxDAUsEssbkxMi0McM8k9xyMbNib2UQSExUYiwEAahF5B8VBoJMYZkqSVc4V8xJ13o1JWEz/7JYvwr8mkHe7+zet2kO1iAO1eFoUSnogvw+IXJuAYWMSdJ8GUQjqbsapm/R8MyAs8HD9NNbRymprdghUu2wYbc8G9tzL+zNynAjNsmJvozFXpaG2fjmaai+o6k0Plmq6cYKjJGUWfd/sbB7AngLKGAAbHgJ//PjJArrOnjlfFXbvjYFZQ0uwlaoiF4ZYgrNdu3YGrDlQ4Aag5mqCkWupuNIf6vWkuYnFBTTo9dy9e09pBTFWpr1pa6q2m2zmqg4lGMRyBGgznNbf6/gofRHyATWBe1KMraoikB2IIecg3Ue1VQZoA1rdipbg5YCrDyVyMb+rY9xXrASGa0lL8pF9NH8/xuWRFqkANQXUS9IHICGvyVE5yDZ8rS42TYxOTaeDNQwtsK6Rc9Lq7jBVIKDqSluDNk61WfVBsoZ+Vvq3w79Ho1RB21DhGZ1J/14zOUvgugxKDq020zJsfSjHQInzL6NUVVQJSN6Xg40h9zMOhtGTiLTWSjMNxrYuvytx8b0K+AQpcQoqtFVpKs0fOi4dLDN8jEhp/Gg5xezD7B20OiVF9oFWCoNmsAD37JlN0Lu92rI+C2OFFIWzWqLWxQppkNr5pDcJ9ACelh5N7lcwQUMFk07icz9VaOBUid3n3GnJqim92MWedYLLF8nUbeMNYYPt3bMlxYXZgLOmZEcDMOD6lYAbx7+KjtvttPVFaB2LYKnEqFoM1xdLbUnAIBqBiwMErF2f/Z2ERsBqDxtGQhPv4P59JRFy4viF3NuJMJEyeTus1TVrZtIG+m4l7Z98+mXeL4AHR5zzq7I6HSD5xdMYe8WIgHwCNuDOk3o+HYR67sAaFUYgne9v3xbG6oFdFQieOnWuWoe1u17Jmb4eJoe/MeigKqi5Tme5WUiYeoZrPc210JkFLoapWLq8rctXLQnZby1OTotKQJnJpnG+WkC4pQ0JRrA72F6efyHstAcJRrTAHTl0IN+LUwkL5G60Rx+l5fxhwELAzPbdAV7jgAyPAHIAoJYHwJmZ3jT57jvfC2trZ7f7RGLjccCazz77OPbvZlUEAepaeW6GVajSuzhi8cvZS5pO2qsTMNivROzZWgA4dpA9pSUOmDCGcuy4Yt3SrPkTg6AkPhhWCaDse8AgMfArAVI4aUmVdYmJqqBFkEPXhl2rAMY096FFnq8S/AITnKX5rI2WMG2KzlB3YkiXAXE0lgIGYjZ78bI4XZB7TMs7682CqLrTpQQosXW7kvTxX6RwNmygW51ArCqgXI0kPFIkSd6mY/+xb9kLQc0SHQIFRMcHPM3QrwPvhD23P0BW2tGfq7YDf5NICqZ8lp6U5LAnlKqmVxDMiLEf2PLkR+xX9yNQyKdhYVqL2saZBp37jkbegwCqBs0tfh428/UkvekemMIgp2UdmZuHaRmbCwNI4CfoT/dkmIN7w1baPfn444/D2jlZIPL2POMXSb5J6fAHfIEBQCREFikcFWMABpHBLwmmMIvoOmJ4KY5IIoCzWlHf/8H7kz//8z+f/Ot//T8Oga/p8SlqZq03BnxV5HmQzo2ZBE8zsQlsMb/lebGZrv1eft66lCaoBrANqKBFHyDgXhTpb+S+2AuB9Nr4RuwJe4w/XYNVQQM79uxuknkDNkozLX94NYUWOqNYPUtzOMRFbCDGrVhl3579sVutdalTYJIuGG2mN8PkKtZkEn33uyVF0akAAZ9kIjlgdXGKjlgwu3emNTmFi5UB3F/kfXSaAKzvRj/tVs7Mhpm9k227DmXtos96PfJBeZ4dq6QAGxDkRgpDj8MyW5suiGWLk/waxJOz8CJ76UFs/STnFGsewFwDA3MeSTroziEF8CTxE9GNKjJiOWDixdZcxMJS1KG1mv2LXep+mzHHxlvugCX5fB4byhTtzUBDk34VDisQTwxwO3ZJGxdm77Kc77uxCZKajUnEMGQvJviVfIztp/a5hEgXRHnTnJUlkU/JO05OfHW2WAhVDxWG5Wd0Fx/ENvNlq3LOadABhp8B2HMttGB9tR+OvPXO5M//6/8mMjTnAxh9WOfm4IEDky+PfVGJ8Lvvfm/y45/8ZPLzX/xD6bnaY/fv3sh9h40UP6dVmj9u/f+OAdiKAgnBMMXO7JZefytxGQcgjFO+eyp59LhTcOoJvM2QbD1aSXuA6Vy73+9ukmaXSV66UA+kSYxqOBQmes6/Y/6Tn/y4QN6f//zn9f5sKb8CmGV7WDZxNGDNUD77VSwjLvG6HcPPVBx7LW3RJ0+dyh4DbGR4VA1qXaik2bXbnzwWJpm/Z5MwOtdEk53dB6yuTKzfrXXYMo/rrOl+AZoAM6rtNT7Ovbg/DBeFYWeaKdeBVZODsx6HDx+pe9DCvTldPHsS19obf/mXf5UzPq6NlmwDiBAmFJY8kkFmKrZMPLQ7jGjxOIkHupL0Yv8sw5r+7mc/S/zxsH5ndu/eyWzkP373m99Gc9kshrQCBtDDTjwRxjRShI6FzdGYlwZUd1HlNwHlsn5qGteuh7SQgXnPcgaBOnPRFCRdBbQRq23dnHuNjSGFwOcDi6ylnKTbCdPRl3hCPFdyL7kP7NEtATs/+fiT6h67nFijCQW9Dz1PfztKUWjdrPbwAeznY6utMUUFbMJx4Ah/p8js3u9GR3sqhJdE0cXmfS9FiIspwiM13Ag7fmdad7/3/XfCWP04YOitFHlnK6E+kxjochjlu3dvnezYlnNeswa6RZtfvnz5bordt/ParUf9MANIwTO7Yy+A1CUlFXusyL9rV4ZpJU7ZsWND3pO02O2cYWCwpN105s0li3Yiw0zZtF3R6BY7bF6/dXL21NnEJzdSaDNQTjGxu2Z8iuW6HbjXCei6IfsZoFral7H/XKtzDPTF1jegkmYf+3E78yPIumzZrHMybbmJcW5FL1vx8EQNK7VfgbFdRF3IvhQzFsA0aAp79ZGQ4d/NpOphO6+yVMfcxLmu1u/cO3bnruwBjPKLYdXze6Nm66ifXrqrALC8tu/J6fkgtsutYY1aa3tubHe376qYlftxtuUCit3j1G/vT3dY7tW2wsC5LiTyB6QESoMxf0tfF9FJp2W1YufcLY2/2cRG571Nsa+uoDwHc1jYtAL9YxPFbA3gtEar17ZXgTVjkYqhq7wp+33MyeRabJPYrErQVdgisdT5Vg8WZvsMnUwsET/hNQzXUriyHmJzOWP9bQ0MbdZb74WeBcI+ADLrHGUxC1Aq+wREN1BzXcUgYkZn3NBO+pzOrMVjMxcGggzwaX1pAFt7uau8lb48X+BdSXE14xVRDAP5Sa77CWass5735lNH0lPlwX43z77kr0JmWjm1cXL+SmRvgtE9SbfU04CryWgGYLW7fv85sFq7fwBTR63VcVxYM1Y7xxUHtcawye4Yq1OF/wCoderYX25EzlgaqwUO6/h7Fv/09ynS/2xy+/rcZNXiEDrW9KDbFalos5E6n2rKuuKQtnxxb/IrICQZxrux22RBGlhtjdfW7O7OSt3LMKHKxavbU04LVO4OB2vquiqvhXEMJCn3LgaCz6w0OJfMlNgHADn4Etq5lqfwhm8KIQ0994ML2ImwV7m0HCc2K8Xm6cikyDF8/04kkuTVSClPQvjThYtUI79bGptbtkMOmufrWTYuZyBqg4l8fIGBA6N2xMPG8yBuBaYWlpBrr5lH2adj4YbdcCbG7piyQQOxsmTrVIZgH7rfyh72nqhu9gJdex84E/ahcwRrEkcj5smp5NJslbN7JUxdMk4GWCFAsgHyN7GAfMZaboxP3hESGBwIMcwzhV2M18aOVHG0sB962DcL7yvpzpKnbHmcArZhb7VXO4e2XqW9WrhSf21GbzOTCzMKvgRTACI33tNxg7x9XINeiR7cZf/UULZ82tuj3vsofbRo20bAageBRRuWTBmaAUytNq9UR1W+hguXtDFqhdB785r+rLoetDo3yDjZvJy2ASF+3yLa+NUWn2DeUJPVYTmsiZOlo2DxLYJN3jdvql90tuKUDC55mMSYEPmOHZtCMc7kOYK2uS4LoG2HMWLkocWSNyLxAlxgEqbk6hgZ07WxCiRaNi2migr1oiQmq5KgbE4FqNpSC+TIeuew1dSxOFWtUHQOtRbfzeZ3EG26RvWF+w2sjnqqvel6aAJ9TBRiVWGAQVWU8nhUMR1aTNWzZ8+n+pshIQkqaYYIfCUvXsPhUcnYmpZu7EPAqsTLet3LJORbYX2ogtCWq1YDFfsERQ40QAIgax1Uyi9Gl3MurXnWzkHybLS8OGTd1oFBHMZJgKueRq0iYoKmoTsmXkpwukqDoarKVkMGPO+su1bYW2k90BZzN1ON6Q4tjUFs9pTn0Ro0j6PJ5PkK7ralRZ32bLZbs5WrSuSaUhHNM31iAEbWu7RGiCfnNRz8bn9q4z5qsTo07qWEiLWvlGFvirevpeuV/5Vwf+mY0v4LWIoGPrQ/jC0yLVbdleBx8qy/r1a4PPtau2EC4KjPUhUcf1UGqSt7/jc6I6/V+qtVGClj0OejtYTHNrgCj71Se9gyqoyWQ+xafRTglzXhxLWgVYUXklLv38mcs6JVX/UHg/BO9ktPtMUETOBZ7BEOtqvS4yC0NWsVCboKaO+VRprrqPbxeMrkAAAgAElEQVRc8hna5SUFSYaiu7XRsIL8niojh0H/FJBCemNRvi7L2ZhKAWXDhpUBdtNOnWLG5q1YJHGSCaZPnbw+OfZ1pmbeSPCb+6ZTg65YDiXIjqT2UdhP0/m7LVu1CKStJteutU47DICjWFg529ev03uUqElGIvodR38wDJfrAUeOfXW6WwjzAwwU10UXUCsrbdmaVm66Zh6OVvhRt8z32RwJWbWkpSIlCcfY2prWsIMHdyeZSAt+CgT/8MsPAupeqHWT+WOKEjDHgig7lzyo9rdhKEmiJJ++b3gTFjmA2vnDnPD42T6tImvDzA3JNc/xcirZ0YJL0rFpy/pKnLXQVztMnpOgkPzAs2i7zpt0S4M6wGrp+uR8rYwT2Ji/U7jCeFkIs3hlWtle33dw8qc/+pPJliQtHOML7SvRKvvVr381+TpTs7WzAIENpFi5OsCfFqe0tf8oDNfncXaXYlvsMWe1xP0HLemuHjeQcDqJkL0zMvzBLjSSN86kohtwkuyKRH737tkkKmdrOIVPw3ew/KtNLYA+5y2IY0vJXggqVZnnc+6dPXb+bljT02lNBPBcSMKnTYQN7kIRFkmzMvgA9l8Az2YUwzoPid137c5ogcADc8K0eAUp/stwN463tJ2zZ/09n7Uy1+JaAauCYoxhHRRamTyHHpGVoUbRWZ2aTqK/ZX9avSPVsEAzMsN4snUErqW5FTsBmOMzqlpbuuGAnCJO1fXVsLwaPkRLjJyBRC6s1yrcBOyOdAfQ6/bNsIKOfxbWw820XuU5rQjbUxt3kmDXfivP9lqSx3th2ixJG1kxabJP9u8/NHnzraNJpn+bAmD0eeOjdiRZULzxPFWLm7EaPUtJUPaPgEZyOx+2pInsiqoXAogR3V+kyKDtKLbkUfb8a0dei8bqn0z+zb/5iyqQtmYm+RgTePN6g874hsQAJs87FyUZMzAGauBD7KABCXwEO/oUOy570XlanKIe1jDATatmsZKTUGF9AEt1Xszk+W8NYANsuZw2y6NH36hk7WwKmJJlGqps74rS1m4fK0k1XO1BJG8Uq/YEVPBMdu2cCRCgDb0BZok+e77e8LaAixcjVXIqbC+DMJ/lue3MQLgNkUrZtGHz5NC+QxWY376TInE0jgGjU9MZCLEukisBvj/98tOSYqpELZV9+sAPU/h49vhenml8bNhZWvQV3eikCtaxOxWE6OI5mxtzDgzPsGf8+yXdcVam/gYbJHY3z+sWmaWco3ux6YDW2r+DJBDfW6xSvZDZD2uchyQ6s3u3JwF8MAy0AhxkonKYQjT2AbPiAExdU9J3BcAitTB342rtYT7McyWbpACtA4kPn44u6ssAVKQbzpycm7x55GDea/Xky+On4g/C+M6a+jd/vDYxyZUM2mN+MVwkahtyz7Un883d+/dP/ujHfxrd1N9miGLYfXlOYqRTZ06Xv/7Rj348ee8HP6hz+r/9r/97yWJci9yVmKm6cgZtswZrrFsX7CVrzmslc8WM6M9RJkg8fPDgoUpAzoYla++KGxRmtNwXq2oAOyRWgAB2zAs619a9BqNJqmMP90QmwfnEsOoulv65rqaTGRjEJ/LX1bKer5gdYgKJsOI54AOj2MARdm5kpo1da+Iv505spfhm2FfFpUM3jsFx4tMettkTunsAX8fxW7YaaNNTuEcGjbMC8Lya4TdIC6OvtTau3zO3FnIEewsQIXECiL92+PWK446HWVxyLnmrN988Mvm7v/1FxRyegyI9m0RqrDptKjHvGKfZUwrj/Dw/TJMvUjSxL0ePvjX57Uef1N5TILuRbpgjRw5M5mMXtNg+DsN/3+z+kkUyKHIuXTVTU0vSsZIW8miLYhLZH2tS0HmSdvSLc3fC0r8T+x6marod+JM70R32rKqbrMBxiT75gwbWADPWE6vPevYcgAZcWtdu0eTIG0e6oBAfdzmkCsmluFEsyB8o0LoHdqcYSvmm/AIZohM/Q/4apCfjJK717MXfzWpanjM3l/VroBo54+D+12qwFN37e/O3K3ebjRwA9pCCWREKcm06oeRtOxNz7iXnkT2r0wXw45puR+sub1/nWQH27l3vofhMGuVW5XcbwlBS5F+hQLTMxGysLdq1PXkduPso+eC+ffvCWn4967ps8lf//q9L9m1mZkuY8+smH3/0VZ1ZueX2DJsCYFlTjCd7wn0+SKu+f9NgtZHmU8ASSysq6Baw97HLDCgTL0j8b0ajWMyh+ODs2/f2lFiaFvvc5Rv5O8XT2JysnXMk9rM32Z0qROX3u5uxwYGRZTayBUdpkI7vu533VfLFgRSA9odAgPl+8uTJil1aLqSlALxOk0QwTPr1gTHytw05W9ZQrkASzs8KlM399yA6oFfHzJUDV8cqEKlzCbF+5VIVdHRhtwvhGXKVvJUUkpZx4OrT4bX58MIJ8rWA6KEjdXHswIrkhXx27/UmcdAzdv69T0uedNfemHMWKze/XwN7SWRlH49ydWO3ingIKCM/d99eh19QhBefkzwS13t+I9ikuNE2qDvEFPhGLdwGxcl2RQe4cgI+yoCh7iCCj7AnYoF6vtUVZchdS2DxmXTD7Rn6ofMpEiB0KEbX0DiFfbG7dYataIUeABxJF7mRzm9z3YnFniZ/UzEvmZDkIvIZmIHYaBoQVX9LBikg15oNk3ORW7uVGIzGakrlBMYqcAQqFlZYu+Lbj4oth/cffZj/BMiO8VaBV+KF7OnCdLJe7IuC19awFM288IzGvwcoOlfWSV716aefTn71D79M3BGgOkXLuynwL0WaidQZgpur6iGPzh5WcuRzEkfUXJPc263s3/kUpV6GcFPSE3ne1bGQ7QEvIA2ieF5SFkAzxBZzPACvQ8dEdV8M7MYmZfUU+AbTFc9xctu3wyp6wHPr5/p3garWBUDY2XqDjgU+uoXWXWWfHbOpyJro9NoaQgLJukUpdl/OwGBFZ1qyBrzCT+TNXh9G0dIezytm25IiLN/tLBgep/2dPfT+9RSHeGO0HT0ovSXAGgysi6rz1sW3byUuGvvL2c5nF2F76Gh1+cIFisjVHbn2fMc4DS5Wx3BibsWBBqzlRLCCxfGhh2KvZqtIIt/8PGSuk+nWqk70xOJigdaAJ62zcXIwhCBgqmIcVi2fae0Lp6niBjJfS0QqwFkDf7d/3946f3Nzl79hsztbbDUbgFXqzHfenkJDbKDXALaPusies5yFrdCF1AXJ4YRUo1bLEXWxvNev45rGC8Z4buzIXLRjy/TLbtvrwT8rCmiykM00Y2kbDe6H/ao2gY2oyrACSEp3bdALZFywhTC/AFQqBRJm2giS0RVJAOj1VWtiHj4jxqg1smyyownDTdEFWNrkXh9dXGVVO7JD43qLkFgAWE8avB6Hfz3BjCoDcWCsmRdJSJYE3Fuaz26lGrQqykEOotHYgm5XgJLDTMuUQWBUsa7uJ4i4mfbO22FlCgy6dbWnzQngfFguv8+obAwQINCrylvuwb1bRy0DJoYDuPovehK8xLYYwHkWWvvRqLcmaaCdNU4gW5uWWMG9wwbIBGTTH+nJqqYTErJOMBPwoZgSBbC9SODSGhc2FgdTE/vyvoIqDrNaxIYhQCqLxVgNqHo7CaE2zBIt12qXZ8U52nAqdQ4TABa70FphpZqGSWPuUpLHa9e0YMY4aEnN2gMUvK9EocC8/LsHiQHLov/ieZi+mH1j8wscgAQAPoEPYFHlts1607kdQntXm0xNP82eafCsmandwg1ApivboHYFHmUsFA/IPggNPQvMrw4kir0D1Ciwv4eRsSbFFinQo1kWrx4qRqeYr0Ny1caqWZASo3oN7z+A0wUOO2wVB307jGAMqFTtVHAEM2vTSrE5SZLWK8l6n0Pi/4Lh62F+XSvjYn97NqpIGJNANpPWacZhaJHpUCFbkmfVTkOb3rMkQgEWkgzRjHyattu7w1C6rlr1+nhN+8PQIa0+T+lWBRjDZDY8APvjSa4ZW10LrsDihfcqkf8ABzMYHStzji5nv2W4QGQEgGJs59VraP2PKwCfv5skMeebjikdZOCqvaxC7Mxr57gaDR7vI/AjCl/MzxRPemBaC4HbY8/CqlNgeJLnOh+DWWBpnZcWYV8Zx8Am1dAxwWP2c1egtE5gHoZBEpBS6xBDXZptSUyx6S9cFMAvn7z99r5MkD5ae/Df/sW/L5blc5XIJK7NAug2n7Vrgcn2jmnb0eDMWk0HlCoGEGkVrKC0EC4PmxJ4shWDxxTxK3EwafdfnkRC6z9mx0q2NudUMULgui66pdqxtmUQQ1X9PL+8h/VYCHOGTbUvdwREYOSeJJFjhwRswWECHE5Pvvvd70Ur+Y0Kbtl/hZ5PPvtwcu7CqbIJWjNKSy5O0vAX2pWHDu/Ns7hVtsW5HW2VlmvdCoAVa2cvGwKBXW3ok9YP77EowRGZF60dt+JwMV9NCT6XafHFgI0tXpO/15LKKXqezrGgGMBQQw/t45qUTMOrpyA/tF6q4LnuCxcuVVsl3yaB9TGKmZMgqaF5wPRcM8YvmlBrCpoGqb2ozz1fSFNU0KB9q1gLCRa1jUqeSjA9QMKSYVLl4rwuHdsCFAAUqvhVQecDc09p8Q5nP+cBk3UmLJ3IWYTh/yIDMJrFFd+hOl5VU5/8WLfCVM2liiHicolb21X2cwUxfL8H9AoICFidPF/IwICvY9MzTf3R7TCZL2bg0eLJ1gDa0zljiixXA9jfnI8vCgj2MsGO79nr21M0mA3g95dp4SpGbPYHVgL7TKd2R1pcizUVe+S8Gm7leWhle5DncPi1I3Ue6WM+UCkHimaN2X1/Q4Lm7bffyKTvD6u4UIFU7ALWm4FyirU30pmxKcmIINP+VIDD5mZj2U4B0ii/Ih5gD24mwK4hUrFDgvOpFAI++uhYPTNMEjJEmMieK+v/nBRLfCKmsPOMtXMprdWeHbthEBVbtmkm2vBhIfTwtFXpgrkbtta1AjBXB3ABds7k/Lq3AtuyUSR118MafZnz5tl/cfx82N4NGs+sj8+PtMeGdRnyRDIHmBK7Wh0rhtdlsu+uPQFV0l5/7MTX5XcAQPdjgxWsVrMpKVauSkwVi1DPXILGhVWgHrsMhKhWNomzriTM2gSIWp0VkUedfYCzQslM2FHA1PMBoh9hvgYkcIatq2v2QsXCj71cnv21Od1EQXdrqvqzMN3Z6vo9bE6swdgKsTx5jOmc79Mp9La+asC3rLNY5m4Kf5IHmrtiDQVUATSf7zktihTAfIrc3z36dp3VrwMgPn+xtOKyR3nxXRnCdC2M+tNptRZzyIWWC/5js0Qe9s7+AHRvZbL86QxSOH36dOxYBn8FdNASuiLvfTSv/U5+fujga5P/6X/+X8KyOF6MVXEc39qans1mEBsIqGtwSexO6YLmkbF37JMYZmSSjYwm2qMNBrS9cm667Z8UgsIR/eiWnWELxQq1r3O2BfI9kCiTopO8YknyR7Qzvb4Exb1oNbfnqmsiz1GcQNrDudBu5xnq4AC6VvI/DHkVRzhLDWSQ60Ky0OmyL0zNU+VXiq2Vn1ccntd2/+dL5+x2JUqjVAAZIgBOMwVbN1rchv2qgAboda0SboN4xtiIPd+WrhiFTPuhNUefBrDbHUBtf2QOPm0JmTyLAwf2T459+VVIA5cqlnU/Cq2xnHVPxVzJ144Tm0Xj7/rfpop3ZwxG2Z0UigGPQsP5sHlLs027cFZtOv+eXrs+0gBzk/tJ5l4mPtq2ec3k0IGA+gEBl6c4ZQjjy3SV3Hm0ZPLBh+dS9L0fLdsfxI9dCtB6Od0zfCrX25I3chG+4VtGXXdFWRcFwOqWqqJea9Hya4qvWEBmGfz617+u892ybC3ZxAbaV81QjWxCbLefKzaN8Wc/k0y8l6jrAkxRnO+1nwGMN1LkeBHGPfYQ3WDs/2U5ux/+Puu+7EXiv7DysnZ3El8YfGSPkZ/QSq8wRX7M93bv2pavL2uWhP3m437s2MjoJGNp6JXzIF/TlaDQxRLP7lNIWpa8Ja9r8BgyQs4aKRBJr0R+65bt2Q8HJ59GDoKNE5OPJJjqrMxbAv93RuMQY04iP5fC75no/G2eSQEMIzHrdjjJvPfWVk1b80YAVRJ2AL233zqcYXBfJi65V+dzR0ggNXcDKQS7KfuKtquuyvt5fSSeFelGwVI14AwQIwcV143aoGK+yhWHZLzB2fZjo/6qZ8+/j+24Yn0F24ORqNi5c2f53TNnzlbRosg33xQZB7aWLGfIJ+RowNUaQpXnUm3WIQUUk7D0FNNtZNP7m6Fwy4a1pJwibQ8vtn+qzTbnGA5gPeXIOyKzZfAfiSCgrA4ExeQa1Jw1A6TBAhYlvm4N9AasMAIfIGcMnXslkzDkXj1oNiBc9lSDvj2Ar0DOAoN7/QqwCThLwxE4OQI+7kk+7XXYv23JmU6ePFU5CRvZuS/b22s8yn0haYlvuv1/7Ejt30F0KlIA0sEgiaUAKmelGe+i2GDruwJTPL7rYYqihlVu3x6yAhC4GPJipKkCV/m66xlG6fWAwfYYX+l5G0A4drghRlknXTC0RMUn4idAEAARKxs2sjaxK3KVovryFB51qlyL7NGtnLuFZ4mT0vWhmAs4LOZfXfX/F1i1Lr4/rnmtdeXc4761z+iy94yUsRuTTYFb0Jysjla/lA/dQCPAhdzz5ZdfTP7D//031Sm1blWkhJYGzApT/nEKyTti96trOFdwMeeVnCD8gV6+/ek83YlPuJP9Fhi6SQ+JI0sWKGdrITHLnZw3uYef+dB92EWDliAa8/8CROluOgMlZSZW6mKpbo8G/ZbU/oIBdU7pnpoRKTdu1mefaWCtTm+2l/1pdqdYIfn7WvI5kT1BUosvWZvPm+kmvJ0ZGTdC2ruVz9sZ6Ayvcp9t/1tqUvEXOapkA4s5H3AwuQZ7B6/o3KCfTT27Ih70NX1L9mscZPSz9cNXPnqeB6nGxjwKO8nrlQTGEPtUXFB7oHdIdVmO567eq0luRXZLDqtF/sCBvQW46zT74ouvIhN0omaJzCVe7qFVdJuzP8jUxe/L08R6YktSOew/+2Gfs3vIiJ5l+fRcW2lEl4a4oajNJnfNzRZO/hDgFYvajWH686+Id/4e4Cr3ZhPYtZrNFD/CtpH/ZCPEhWPXkaI4nyKu8xrWoTuT2vfyGUgBBdTv3LbxZU/wlbR1+z8+TR5DtxBoDchmAh4CAwlXF2W+VrigyEruBDvVil5T8Ditnirv3e3FYpJk4Tu4AWYYMtLaU5JxAFwxfmKYJE0CWEGCjdSMoNYVwqhcM+iyei9DR7DoSvMsF3W9GJy0wbBlaIlik9iArU3nYWLBAEEEVf5G69KlBD9+lyahtluT7Mk0aRcp7Y4aoAKIQun/Fvgtwdo8hFG02EMWLAJWOT3GFtBnWIFk0zq2wRHc9qbtKlEzSDCbtA4JgLclYX3z9cM1tRWoCpzWPqHi77OGgWUNu+UqRl/ru0Qb1JSTIUm9nIAam+x8wAXBw1h5LOeZzSUxWhmDbEPb2FqluiX6yeTzLz5Py1ySlAKO2wSr5vmH6qKzJdHfHAbc1gA6BmXRFbqZBP38+VxjwK/5JOqPAuw8DtBUrfzuPHutKfwqRVqTMPo2VQXZoZhLu9ettBv3dOUE60OA7N+todEAuetxnVXd5whjOFurMro5AFP7ejAOpX02AJoufKwMjjHFOICs2KYDmwQYxtByljU5khHNu7bWTFee2whp0212dw/ZaqcEpKvEq1hyzWYRWBRDVaCYV+vWGlWYcSIsg+X/xhb0FwM7UqGjp2JqQ2X5vG+1NBTI6zW1+6bClWAaCEgHCsiOnaqNSWVzUbFA6Qhr4WAEW1PYmTSgCMBoqAMWl4TWMBW/h84vwBH8Om/agOczqVuwoP2vBaMFE2FjAiicEfIFAgFV5ICjO7ZFD3VThsbcncvahMGVAoLX2xBdRzp+d3KN19Kqf+UyvaVMGNyUoR8BZLuCyZZgw6Rid3U+bWU3vtElepo/1krxIGwGBnJpmCUqvaUTl6ooki82m+BXC7sk1T3tjeGnsfUoWqIA1GJhZQ1NomWTBDg01Qx2LzmUPDtOH7sdM0aSQlMRG/JwAMZdCeL/+v/6RYCrOPyc1WWxGc57a6kl4ElByQR5bS/OYQugm6jZzLy+P208AbOidyeIZgc///TryZkT51OtTpAbpi0wwnPECHBWgX/2GsYQjSMTfa9Eh+tKGFk3axJqoXCRTosjynusjOPmmOEemwPePgcq5mc70l757rvfr4Rycc6hFv1f/eqXcfxxggbExVl6H+37ugJuJ6G4kjO+JmBSfEmx1IHhWpywA2mvqQpyNGyRQXYSGnqtJGA8G/tIxRmIJ3iRjACrJCyGVgFWgUvOTA0zCIvCMD9MRM8EgMMWsK1jsOz8SabYZpYVqNzSLM16qUQt3y8dnZyfKuplbafXr6z9aH3vJMjB4OGc/U61mSkyxs5Woqi6HRDKgBhTgecxg7XoxOcBxVAHFL26YJmfx0mzf6ZJa1HGCN24ZffkcqRTpjfuDav63cmKqUi2PDHIQaW7q8QVyuQ1q/BSrAFBV7f+areswCbXxPwVCyZJ/474jvUJ4G5hAkb38lG0eG9El/PEV18UYPD2W4cmV+e+npz6+pPSP96c32fLTgfMvpcztCTDnTAt7gTEl0TtT0L3ne98f/Kb33xQNv9Khr2Rf2F7FECKVcIWJmkQWAIQnCXAuELbhtyzoZJzaV0t+1Ct0Iqkm4txLAnDFsJoHhMdrFbrLDkTS2C/0Vz2vAU2HfQsVItcd4gohMQLCraKwR7NwARRknFVbjp8D8LOpi29K2cLqAmEHluu79NHzTkV0gCTBfMtRYPZQB84jJOAKjvjI0khYDlrgVwZmQfdLLcjg3L1WmzhGmzbpUkQUqDMsweeCbAlBI8T+D/M141bdwZYTHttilF8/dqV6S6IrVufdbyeNdq6OUBOCiXAi9VhnZwP43r1muisTm+uIil92Wq1k5DlTE4psIQdttq/41MN4WTPtDlaZ0WQqTDesbqe5XvSpIXIuCyNHSxgNXbDa0oCSj5HcTfP7FpAzPMX09YZe1aFAIzTavNKLBT7V11BBhkGuNwSAHx5/NLzFKFcgySxim9ZQ3GL4sOVqwEtAraviPbkihSaF7Ckc84WPLPYFbqXCi6YYs2iyPCNtHt5pq8ditSLAXjZR68fej3P8vHkl7/8TYDfe5N1CWZ37d0d+74QrcwTAYHp9Ib9qDBPaFY7ch6shHZJbMvmbTsne/YdqLjvw48+LHsLoKSt+t7770eu5mhd77/7dz+dfPCP/5g4dXEYk4fqmoBI2GwKb2KVkQwgORhb63Qo8esC+RqklrMhhgTcdSDecafYuTVWJSIGwdFYT8yb31WkEc9UR03OgUSjwJcBYBBnKrCOkkOKDXwwUJf+onilO6V6IIuilDjBdStkIcMChCRrCq0FNA1MlWZfTtU1ituLFFDxhljkVr02IBy461oVPdwHf6+AILYGinY3QIMO4ufScUeUyH3oHAPM6r767PMvB8CRzXgQW/P2xGRhcgReW+fX0aPvhKH6ZrHab6XgT/6giReL634lQ2tISvEPhm7musQ445ARz0lRUHzDrioiP4utvB8wcU1svFi4ZAk8k2I4vYxe6tYk/POlkYrtfSOxwNqcAcPj1qdI+v73D6UYkjMeaSstuFfS/n/q8nw0yxP3pAiyIjqit1IoflaxZ/ZAfKh4VR6eVcgziPRKFYiiZxrwhyTWV19lSF78ISYnu2jgR+cR8bc5j3wwewusc48dm10rpjKbZWCr52WNtgb8lsh7NkAhNkMc5zm3Fp5uo7zHuTMVy5BeYgNo1e3avX1y4VyA5NhvienF81dKim199MQfLtyLbQkTNsUjUmdXI612J9r0r2WOhHzx+NcnJ6+/cSA2fd3k17/6IOv8qF7jeogW7kWBa0dim2Nh/xZTMgtyNWdFPkC2h/71m0f3x1ZcTVH0bPnwQu1ylIHKD01MDyAxE+1vRUva0QaH2p/VrUAjPnasBh7lUx4hR1OoOXniXGK1yKqEIMN36OoSE5IcQGyh7y8WWZPhinKCrfGXTipfoZPT3Ia7IafUECDvHd9PK5xcjI68dSmO3U2rr8Fe2HXOvs6NHkLTw6R8jCAIe/AqQaMgiwFY7dbdnhvh7GDWiwntZYPnnK9xSNAoKVBgmP3W71KdOfL6auOV4+d65DPdWsvudYuwvBs4JU7q9yPRoUCB+bmmmPXFBpWL5/fkrnCBkoVxnZgK+ZB3i9tWZB+wp/w3lueD5CFysCaytKRRYTP5m4rj8py0CHcXCM1WXSc6gGg7N1uS7Nn62BbgqvypyFNy2kKj+nX4U/Gf6xMfAzoMJDwVTV7npAhRee/OyRpaLCCm2qyb5IVd60wCbuV77KEYsoAbZJKcQWzu0n3O78lf5aXATyzS6ogBricfwqaWsxUIpQCc5yCWETvKAdwf3yHfZ5vZP7GnLlkBOtIE3IMPFE+Ia6diD+8HeLUGhZ8k/nc4HuV79IKbhRe7FLzibiQ3gjVOni6Kv0pnmuKPfWvt5eL/OWD1VfB/lAMoEA9oKMfN37Mj9pF1E8NVwY3/y/c6r1XgyTXDReRgIWucPHli8tO//OnkYWb0xIxOtkfWbGkkjJ4lH3DPi9hpe7XWrufZFFs08ZMOzduxVbRykRflJdXVlEepK0ccT8JDp47is3zFJuv7lDMhjXXHU8ns1BV2bmfdyj7Ffo55r/N3MdIvbBzcx3WQzSzpgVxADTPLa9WrZ0Eqx8/XkhbJ3hcH6XhclcK5Ibml/x8fQhv6WQbckWg7H8KJjhDEnxqQnt9p2QVgsU60dGNULqGLVEGqc2tzA9iTkenu+9+0sFecIFcwtX6QNRxY7ONzHVnzo+zIN2z6AVsowqaVs8/rb9MJAXMatNXbr/BtTVQREyiUNUQrr2IAACAASURBVCbR8in2tILQW+kuuZlOIpIAn316PLJiX5UvFveZAQRY9azEG/yQ13Em3c+9+OibIe7w82agdBExcUlshhybzUD2apJgs+z9nfdurK8lOoChbCa9eLGDs8Pu9KwaxL10xJUcDAxnacV54g9nms1tnGqmYvrC85AQsv72P4ka10wzuiTBMFb7sAzCu7WWLk7LETFqIvM9rEeluQKULHYHe72RTDzsCneLCRf7q6jQQKp6OgX0lanPHzSFPBeT4I0enwANMMWLqFIx8oxx6abkgbYB7GSy2vDCphQAGLKjZdn0c1pspvuqYnDUfZCKoM001mLVZPMYO68rECvtjRirEjWm8RPmg0VXEbXQ7htz9iE9jNjuYl2WMzWQoq+rKiH5hH4DVLVsc9jAAT+TAGpDocvUAx/6XnyOep9ufZzeBtSpVtohqTe9fG+0Wfdkoq0NuMbU9WxODEUVNhvJc8CCQ1Hm1IDkfI3BEZiq2qBNYytjQhtXlW0A30wX5DgFpESCUdUZCGzjjz76KADNlYCoI3DclQiJmWpmgTXC+awjQGLfvl0VVKi+MG730iIJcABGYzIK4DFB7YVx2IQDUEHe0IbtGksHaKg+lBHAAsXOSCBZSQmGRbmFptqXDmoxq1UNe482Jb2rnK31Yzohdi/ttbxHDXPIItWm6laqbnFB+W4wn5FV1caGqHa70r5SLWxZgdLwqGSk9YBoUtWeLyePVt9s4JIkiNGoijSnj4pfhr0ZL81s7eDB94o9VK/SYEkZ1/xPIC1wNfVcQOFzHMLmNupc5XfW5j4F55h1mKd3AzQL4GsCH4fl+kk0ZC2cQ9NvnSOAKmNRIGZecNOmzdnTWNdhGwZgr6CbLlBYbgDCcYo6YBWweTmaWzfz7Kuol0/v74yadr0szERB+bowPLMC+Z1nVYXbmzaZHQE6rtw4WdXdx2mnAprBsehXXUtbnmerDUvV8mGAH3tqPtOyHz2y9yQdaceKZiFnumtnJj+/9Z1iUJ45dzqJzdW0kqY1O0EzoBQgKMAGOisGKO4YjKOViV0jE4Jpxa6NlUC20JoLFLuVAttHIqOVPNXM/A0QzgC5p2kFuxK2du64EkLr8OBBWC6Z3I2pvyQDZqrFO8+BA798OclGqrYG9oyOfUvAG9PDSzsy4Nb5cxerPdGaLElgVNMksTLpBWmzynXYwA8DHAFSjr4xWwDXjTihq0m0KpgExOUcrckeBU6wswBEzMTF+d6GXPtb3/lOgtA306SePVlD4p5P/vpv/rp07SbApARwq1LUAi6W/EjORDvpBN8JRu0fwb8KoBZ+wBfWi8DRHm8NOQm+vd9yJb6WplwxNDoINbAGwLA4f6s95kn2v2TR+Y8Frz3vlJV2Vq5xDYmMgRleDPNipbb+n/WgawWMA1IrTjSDanEF6QBbzx6gsy4At4KL4G2U5vA6gsQaeGjQCPZC/tseaR0wQ0skIh18PEx79lSiRVPvBcVeB8jfSYDWUwAVsBhzMXto/bYAQ7sntx9EW3PTbNrFd6SVTkcB+2HaaDZQ9lsx6bUIV6LV7UdVBI0vXJT9iX0ogX2cIsHU0khUJCG8m71/7VK0uxOwqoddmbtY7WSze6KDt2VN1ikFlxQi2TeJkIr5zXyuC6i2wE/GXrPlkuB3v/du2qc/rH1j/5eMRXxnTfeWWOWZjOL9AF/Bhn1HS5NGlrzLIEv6Ugqo69K+rZCHsbE3eobs+5nIDPi7YgNmfbGDJViCN2CpwW6CSwGP1j2sFwG795cIGYjheS4P0DgdwKOmbgON8v3pdTOTE19ngFxIhVpj+R/+Y4xttJ07+5KY2b07K6mbS+dFtxMZehXNq3xO5wwAXZYHbGVjgRnPyYoksffec1lj7bKuFyultMOBP9E6o2u8Mr5u45YdAUuvJ1Zhh6M1G0x4W1iwq+IjDBpbm3sy3A/j3Bl4gpGVr9PTGwtY9XqPcy3O/k6ySCQgkrgCyelpP8teU1k3mVi7mSLPw7S/GoZkz2Jla4NmM7akov8yCYlWrZ5c3Xr73pPG6lwm8y5dGQZd2C+APM+jBpgkRqh2cpO0sYtjF5bFRqwPIPwisQE/UQMQS7/MOVCcz35O0Yu0wNVIPii+LQ2AqYPcsBxA8L4Aas6c2KoK2LSvUjjbszNMBoX+2IC9O2cn585envw///EfsncOTQ6+/trktx9+FrD6bLfherbZc8UITSK8JIZzOve8NYVqRYNr8RXkA7aGgfbFl8dqXynGC4j/5E//rNbrb//T34XVeqbA4535PYmSPde6ztHOS0A4sszGdviRZTh+fbU9r8HVsa1zWQ1g8jqSTF0LbAPtfyx8sidAgGIID+1nxTLN+hcQVXFFBrBkf1mrscUb09f7YGWMra49QCIdIWGFso0AuwMH9+W+Xk5+FxaiYnu32WX/OsM5h+IxyYiYx/t4rX5vhea2gc6Y9/KM+t463vEhQRnZuiNzd2TfFWMtvy8x2rF9R10b3dJm/XQBVXKyJ2fQHjp//lySsreLZYj8cDxDprBjxS6dYC2phE08730lsQ8DfLYUSrfYl1at2Dv70fsAAN5+582AkBmgGQASQ836IwTwO6SBRPlrsh92JB6+EzDSYFbrtD4MTu/79tGD+Zr298cBj6u7JgDxl2cmn3x1IQMKAzgG9LtJFivdHIvFirHV4kfSA54JKQT2ll+wHoDR7tx7UkOqZtIdQjrifKRIaNMKHel1NyvOJHAJdrOo5Tae08ZIrmh7t8aYu8459+EsibUwhEkIeI0333yjZFfI9+jIEYfrcCL/Jp/akthobu566auWzm3We0fAX4OGb6bQSm5hQ4YKl2559hWQvifG0/FOAWrn1viqp3mNC7WfFBTPnIrNkzckJ3vr6JEQN07lzHU34o0QKZx/AZPOGHID2I6X2FN+NHtrKudyds9szaY4H5ayIZEGe2IG6kiQT7VWZeuNy6Pke3T9NieWvZF9Ip7wu+ISXXryDAWWR9kzWGZIA5yVvOt2rskwPgCNGJkNMEn8TGzP/fspRGdIl6E6s7P7a4jZjQzzpKe+JHv76lUde5GByPVo9+WjyM50gbdj/RHYqBwFOWP4XrfHD/lrgumRZaZQQofYHgGsFvM6e2aUFBADdQszmYsGOgtUrVi241lg2MhwHdtXnU25aelRZo+XvBv2dvzBkYDlR4++Xt0kF3IWdY/xuf/Fv/wXAf0vFFB/XxEv508OrNuhhkuz6QPxQ65VTM/hjHeHSfw8EsTA1KXRadhZyZpVbvYiBcbY6zyUKtqQrDPYMv5WR16Bu3LzxHRNUugZEAY9dc7UzDX2xZohWZGr0GbdxKMGmxpXaKmlkicSq+pKlIcN+tCK42y/9mT5EdB9dc6BdX0aHz1TYJJJ9Z3fK+YAAeUtNNXFw1W4IfeR8wUgLnwjr1UdAgDhQQZGbFUDAYdrgMuIN9le6CE79yzxv3wSqM1nPQtpA5i3PjkEgAtozT6+WLQycj6PU7yPHQ9bNd47vjaMXc2YlaQVLa6+jh8j4O/5/WeBVR0ReQY9GLBjNuzABlY3F5jamve0UwHCyUtLqiXXc2Vu8hd/8ReRXDo7WR4pxh0zAcASM70MU17HrXzMs5FTwFKwRLtrEqHjYcWUuvYAsMuStyK2KGo8T6EasYsM2JUrkffIXl2e1+VDqxV+OGeFwPBBuS45Jb1xhQv3siMzSOqMAcYLF0pnX/IY+8dXeBCiR5OSeh6GuEicDxdxzoqsNsx0AIgivpDmWZL4SK5obQ02FOMbpzGX4eVXYyvsTRiJ7sqOHVpWxx6pv/eQq7uq920R+Qd92N7zw5lXTKk8f2S+wqn6dUZW/KvPfCzKtD3quTIjY5ZP7kJPF1ZrgGYB5g1JN06C3Ncgcg+Nm3TBg03JfZAD+IPMOVHk8DofJVYj4cNn8E0rq6Vejt7SlGXH8rkjNpivVMxCTlKYp58LUGXbt6WTjk+7GBnNy+kgJS3ZRLvWSEUEq872Aucb1G48sfHMbuU3KLhhoJLvLLlLGFOIJfGlfIM4GmHPvYpJrH9hb7m/1q8F4AYTqZktZHdCRt0+szrAKgC0KcwAnNIyAR8ORk/yMS52MzwwBEMDL/FawWKzXau1cwBaBemuuDVaQonPRq224qo+uEl7o6v31T7v4VRLudYFBk4VpPocK5jTIsWoMU42t/Y2cVz5D2DtAHRhupjobZgTp71qqqnCHgRQTyXrfoAmDKoKn0rAmIFsLVP/rmEySQSw0WgcAlZbs7E1N3rqt0pgtGKTrEzlUyDKeAABtUQDoZvhmwFRprCFIeLn2IFleHMYAQMlARAnALEX8O3evSNf0/4Yg43tQCOJntbRo0eTXOzOz7aUE5PYqvJak9r8SdNsKsHhlQzNOH/hcoGp2kU4ZMCUjaQ6i8HqsG9O8PSD979XgTZwG3vo7Nm0yJ09U0nFqQjBa/GxK1w7pjAjBmh6EhDFAQPKqqJinNpUpzKES1Ch8qIaAwgzUAwYBDAr0WJGO3toPKwMkYS2AcbWCSoKO7CxgsampldFpRyBZ8CJARt6CnTvz2GKcG2ub0FVTnSsnvQwEaLyjHeD3Ex2YaxlK0QgvafGNr8eJvAtuO9f3dKiStas4xJxr8m0I1iK4ayi0W2TEjRM3RIEh9/mYjtg6KmwI42+202IKANyGoBT4GhGwpoKRrSEMFxNSTeMaZjUmz2+K8OHNuQ5cPhXr4VdczMtqqqz1idvrEZh/3U1q/Ujte9KjO9G06T0ZDGK43CsPUDHPlZJXRPACABbjLRU3wFjAMaa6hqg4NSpy8WMXZxnpzBAU3X9OsAt5l1aOmLE7H+TSmv4jKpT9iSNzdmDU9HeuZCiARkPIACjOJUKOLF7ZxkLdWX2runcQKVUmJdm2iNWSLQAARuzew8Ws66mKedsXbx4LtqtnycZ+zLvRfMr5y2vDfmtKqLiRe7JPsKWUkV2hiSLAJyeSLo0bD8i2eyR5+vpC9pTZcbUjoSClvmaWJj9eejgwbRcX0nwb7iTgRk9COJZhsVsi74su2Y9izme3zfwy57A6PD3QC57SlUT4+tS1pVzB3wZZkGA/3HOVjv6dv4bZ0iPYMqnXTaXdzrs1mV5djRQl+T6Cb27jwLBsn/YvXv5e+3298IoN8n1D//ovckf/uH7k81JgJYE2EzXXyXWv/v972rA2D2arAHpffVs2QH7mu0y7dgeupb9VjrAGOUB7tkuLTkCED5GMFmastheCQYFMgYd1DTvrK37tgYCQ9pkQPDaC0mY2VvBteIZH1PnZ2jxxGjH3Oj24RRC2Pac1xp8kP1V9jfXUZpBua/WbM4U7ARR7ALQYSr6TiqSHDjNNFNHnTcJhnWtfZFzZP8WuwJbjbZ0EqyWHQCWJqDIHlu/UQv7dK2NQLL0rHOtqswGZACINQE8M/F9VQZ9rAy7cWpTJpb/IF83Rj/KGUwgrIWb3ctn6x2xS60VVZXi2IrS04z+7dMk+NcyIOXR/PXJ0wdJljMc0OT4pQlcga3aXumHapVelP2wMkVQU593xLdoE25ge8nkq6+PFzC1JnqfLwL+Xggwt2Xz1rCgvzP52c9+nrNwrYuAzrjn2pZ2KFApYDXbzce9nHEBCRkHRg+QthCQTIJbjLI8M+Ho/n37Kni6Fnai15NU9FCxltGoCd7kLnI/PaAFQ30+rLF1dTbY3NZfo1kZJldykOkMuXPGMVYBc2vC/DyZwXbYMjR7q7U8MQt/fvVaWo7DELGmFVwHQNACVNqG+R55AEzNqey9jQEsMVVJIBmohfm9aJFCKvZP9FrD4lco8dwBRGwj/XOs0Qfxf1tSeMAkOX4qw/iig2YfbkiMMhM7qaX+WfbPIvY/Mc+6BHFrw4C6Sacy97o5HSHnzp+tPV4DJSv5wBJIUlp6ddF9ypoKBBXXMB51juhGwT4uHfW8n/3c07ABCVouw2zNtV+5mmESWe9VeX4LsQF3YhuuhVF9/1GuS0KWJ936dXmfJD3WiGxMDZyI7ZxavTTt0bPZiw/K9+nAqcKh9tHsf3H/kgzoolM/HzDkVgo/j/I+awNwKEQAau0dZ9k9aMnenMCaVMVK7AaARGy3joBTsXG3bj+eHD5yOIz7SN18mpZgkjAYnkn0FI1kHi9jM7ZkHd84MltJ6eb4x4NH3px88fWpSCzcL1apwrY4SQz0/g//INewbvJ//Nv/c3IxRemKnWIXTp8J+FeAQE/b7pigQasaEoMJU0lI26ZvEtT6m55SK3mwJ8Q2upB05hhCevjwgQI8f/vb31eQvnVLAN8vAIg9oE3SImz4po2vQJgU4wyoqJi2B31Op1DkerAp/K79Ozu7r5gZx8PkLfuZw7ErXUn79u+afPCb31ccCWiq607Ma/3EdOPU+DGGGVvM7bE6F7E7JbE0DMdovfu2zWKTCpeGOMl/WzfvgZnl7LqvQ4cOF5P2VPS0rZ2PMfc4EJbLu+++E122z2sfr8xZ8Qwws5wzAL+4k285kXsDRHtPE8hXJ7al987OSqCK1ZuPAlvid9jvQ4f3l22Xq2p75+v4Rn517tK5KqKsiJ37r/78J5Pf/e3flBQAVqQBbPzTH/7R9zOZ/oswus8kDticPf9y8sWxi5PHkSF67Y2D2egrMyzzeDEZJczLdWdhiCe53LZ1e/a2obGkmbrLwZ6qonnsEkkG+0ei7FqtKfvIj8gnJI6Kw4qG7n9dAEbriUhRgy+l7PZj4twu8APglteQT8mimPG9975Xa2b2grZjCab9vzmzHBSG2Fw5lz3IZq4NU5QeL+BVO+/KdBKtTFynewTrGEvZ65HdUYTaF2AU8Op5AcrEcAspHorbvb899iB+rmWeMrk6zNqe1B3twFyv+MJ7kCfABrZeujAOHjycvXyqChxPHpOce1byVBuzr+hck4JT4K3Bgllvsa5YZHNAOsWz6wFZgRf2lPhMQZserEFincMGQE5nhOT49s3rkzu3rteaKsa9/vqhaus+c+ZCQMbLlYtdvRYwPrlNaxOSl5nOQK+D0YsNMB3Q2rk5cTISOIllSkFlyEvsx2+ZYp0LvWozvi3KKEp2hxt2cct3PKnhVSPwNYKyBZT6BKZnDZuU0oQpzNWR9dlAa8sLdRxlL6VwNjD4unsyTKz4iMPpFNizZ0di2rNFDtJJwT/+8P33AmZEduXUqWLxK/xjQJcO5tAuLZ5YKLIGje1hEOyoXwqAFHT4yHUUQcjqFALckhmY4z33pAf4iumrIyXndFVsvHi4ij7FsFU4cc4w8HtATQ34GUgM4ia5I+KR5+7nckagv9hC0cMnjECO0Ow5oEwYdTmzzpS/eYztW8CVSEXRb6GYiYqt1rELVMkn4tfkEauSiygeknXpjsa8Ts5WDanLM/L64l/Povz6QOogrTdKNNiTcmux67XIjIlF4SW6EYDBQN3l8Y+kP1yfnJLPXZ4uk/vpFj2XrpOX0e4HrtL2H/Dtii3/ObDaj6OlEms/Dnnwq4zVHmLUwGqDUQFW49PE2zAMwCqyQ0kOZo0r945tW58c1vNQzP+rv/ppOqi+LE34jdEfXZkYVifA83RYVedu7qcm3Nd6tn6w51YkuJwpuMlLheDYI7IzYkxSSWQfyQ3JR5/E3ntOdT+5DgSNcjM5I16bLA0QXczYWvRPixjHBrbkFYyG7mlrdgN1aefqKq7CQL6W/vDA8LZcnrFn5+xgjhcAGTusW0GM4/r5g5Wr5BbPYz8GHxB7Dhy2TypPB/4VEa6LqF4XWG49sYXZ9TGXGe3DeKZHCYcCk4ePsaXf3736/X8CnrMFhUuMRQeboV9gLMLYk3K5AihLY7/tS9ngdDCM3RFiqh4YGinLGmqV+LbIY5Fz0ukYjMpzJZtBQ91QWedG3sdH6bIht9JEvCY66WL0Obbk79m7J1KHs4nrj0f7/FjF78OWLV8rtpUD9D07z0OHbvYKvzmC0eIThRPv3zll8C3ko/q+TsvGrWqQWHW8dEceH6ODYuyM4Lv55AZWN6982UwFAXADPyNI1YsO2R/0TOVPtLWcyPx7BEHrzfL3kg/tgFiNdAu11An0m7YPREwCmEndKguTaH1wOqXDKqHOC7rQ1YCegB0G1KxNgASIoJPFSPs9xg/zAamO8QIu1JArbZ8xnrXpizlLWBczsitRkGubkuGyiILs+2n7f5zNXZojcfw0OABGTUHujVu/F4CABEIJXBeo2y1NKjU0ijAFJGoCR0bZEBWtMYBEEgeMoGRm164EGzHSQA4bR3u+JBMYeujQ/nzuK5DThiCWDi2/HhYDw65V6Dtvv5PgKEMLcl0XgtJ/FL0pbLYRnFibTWyDAwx2JeikkaXaRaOwkPg4izMBTGmcHI+I8O0ACOtSbds3uzsMitlKbLznuVQmsSdK0zDPrpJdIHpVnabKaQOhPFeAyHSYtBgCAtOeamoKuvZfoDL2MVCC3q1DUqabGGkh//43trf5SU03zHu1NlTrunJAZRgwtQCEVXkAqkowuyrZFtMGbeBwrLK0PhCJhDZGJUxezn0YAiMxUl0EmGOF5d8M8DjgqtpBcw5ci4OjqouJVY48h76dUIJ3B5d+Hken97y+37q/zwoYxnTF8m5gtQB4bLkY2m7J6QE4DrNEqbS4/C+vUxMBc2A54WJYcSoS/pLNABCnAhbHZSLt7h27AjhMlf7e1UzcvhdQxRoX81pxgjZUTbZvHRgJNaF/E6ZHCr2g83kACYF1VUhzrysTbBtIQR9TAHHrtsESmSabtm4sKS3zAPX7DzFaViTZMF045y/suRUBNdkCrA/JG19znzxBXoNNOHp07+S//x9+FFB/Lu1hZ3MuruaZvUzydzhyGLvK4V2MJsvJ0+cSUN6ugEoL7vOcWbj1mjAc3k6r4P7ZwwXCLaQY0s5ocTHiPv74t5OvA64KuK17gyBah2njNcuhnE3WlKC+Zy0Zxai3v8hh1J7LXrFvxjaqXZlo+/4P30mCdCPXfaJYmtob6dd+lfvoxIgDDrPnGTZnNL/C5LAXMByup0pJa2xDmCY//vEfFkh0MkH4mbAx5k2IjF1tXTvDZ1LISgC3IQE+G3c9geyy3AMWzlS0Mrdvj2NLYPMg63ry63M4pzXJ2ICL0qJUtCIZkP2J4XElbXnwLoMEErNOfvLHP5h89523MuglzBn3qk031/jJZ59l3ZPIGJKWveA1JK80YIHLWoLL5kfnydpZ9xWYurHxN26kvboGV3U7KzmEkYnfrML11fLq+orBrrKfvVbsgAQxnJtTrX0Hk8JzkfBpP9TW0TYB8A4Qa+ZiM76bqdGtsz0VWNKtWIABrFiE+YDFY89jMxf7urT5FoeJG5YT9kPuVXFL+wdtbIMsduzYUeCDLoRbYag8SeC6KkGr134ehs6j6MZ53tMButmC1ivEZsCcbADZfZFKMIxopRbvsFbXb9w92XvgjTAcUjiLbM3TSF7Y39UyV8UQNo/F7OEUtuvSsMCX5/PpQoZnXDgZDcBzYQDk/V/mzD97EL3O6OKath7/fi2g2d08z7thSfHp2s4FckszmGlD2DzYE9rHtcRPqbxu2TY5e+nG5HTalPYF+Pzh99+LzMXfpGJ8M/fFv6fdJQ+nWfIAzB7UVAnRoL1UxbDcPxaJAip25vLYqUrAz6eDIwwEIK7hd4odwLRRC9gzlewDcIqx6txlHzWrqKvG1d2S/aVQI4nxDID2z1PEwMijrfwsz4fdWxbG5bEvL5Sf2JxWe8EQ3+Is3IjWVUkXxW+JFVynwNB5Mgjlhf2Z/Wvqrj2j+EcO4HnYkE/i4+/cMrhHAOz3SOOsq/WsVtMw3oAP9xOgkTtZGfv0JBq6X5+8GAAzkht5kNN5TpsymE8X/4q8bsKXuq8S10/ny50As4pVW6Nnh63nDJRCGjZs9q8iqTVwzWIXzJ4pzCmazLEjztA9tnfwkwqZG4G2+bsCReObDQ2gr6jVcRkQKIyul2G8XLudttboRd6+kxbH+HTsPkM8ulgggaMpGpAkAMhMEpw9aSF+mDjCuVMcroJ93l+BBJtpZXQIr4YFeyusEsNvxHDTA6AjuSdd0+c1Wt3Zq3TFAcBbtIclcX+UeOJWbN/pk5eqKLBs+dTko8+PVzK1TtE37yedEROuSizxIODVj947Ojkwu3Py4cefT3bt25/PgzU8bFVswLGvvyobjzUKAMVgwQz+27/7WdnjN994o9rFT8cGerYSAX5ZEiyp70J7F35f1UgcmZmtfdpFXjFYs3sy+GjfbLGEnZmduzLwK7YF0LovEgXAs08//bzazz1U8bezILFvcHdgcVf3juKueEGRtNladw22KCBXi2nawbNuZzMwq4o8sUFea3b/noDuF4t54dxgA41tbeS2ADiuk51z/twrIL2AgDx7r2W/jffmXPGLVdzGGCzwV5vf+op1rQfGkrZAcaWtaBAP7Va2oAqe+Rgn8pJn0M2G3SVm2JW4l326fdsguB68IyZmy84nFhZUGWZB93P3np2TLzIoQ0zkesaWyGamdfI1xn8bw0gnuYVpSb9Ux9jNxAx3bgdQS+y0ZioA7qr5+OgtadO/MvmTP/mDkAfOTHbmPUj7XACOn7uS2Hr15I0Ab/PJR+7NP4/ExIlivBtkWNPI4/ske4a1rsu+uxnfcTUgX+2PrCefYo8gfHwjD5ZrV3D1HHWNOEsKeJU3xT82s0d76NLJ99/7frEHxe+eBdDgXnxWASyxsSMTqMCuFA+BrC1xldwGqJjv6zaRu03STcTOsGk69/gbOvrARSAoELKGfw1Agtd6LTrahtLIG8itvP8H34lm+5s1sOv0mVMl3bEya0QPHaCs4Lo2Nkin280wQ7emsGCvfJ3Cnrhj27aZ0nPFJKVfeztMpak8T/kT3Vo2ffHi6K7Hn88k7kU8cDbt07kQR1xjF+VIZJCY6JiX79f5UwSHfKNB4XVVYAn0Xn6NTZTfVBdXzZgQDQAAIABJREFU7JEuyS0ZqrMlgIu/IaW8JP5kPvaLnr5r8d4vE/Po2HsYfdU1WS+goLyRhiyyzZJh8Ip9PrJVR8ap7402w88a9HQevmWM2Qfu0+8BVkeNZ89u/Fu2U8FNwNNSRx0DjVIABoEhYtgjNYdiqIC4b1PvH+W8NUtSh9+K7OnovmcdDKgyDFVxQgFnNqDGw9gDZBxM0PMXbmSPkJLAugZKAP9SBI2dgBnUIB+VNbgBTEBBCGAsjxsYp4p+LeHW2tGYjqMGrPeugkyeW8mX5ffkAYroo0btjOGTyEhV8Gtg+b5CRLHXMI+7wGvvOQ9sV81TSK5Zkm9ISvld3W5VHKq4Y1nkIsh0yO/TTScuVbzwsyGmpbffOvjyMAO84RIdm8A57AuAcw3qzp4EHJJUKbA598q+s+PytBrexicXCNhayfw5sIadvhnf537IvSFGVX6bNa6hXzm6D02Xz3vXXAdDN1N0vJsuwOeLE6PlMxSAypGLOyRXrkjqn36Me88NjcCbv6hezG++B1h1rRiLzVildYpghWU4HVvfU9wbWFUEtH+RWBRmfv7zv4+N/mSyOJ0zKxbTrg8zNEVpJBTxCQB/RfbvP2EZDh2vgM7aJwOLU+wCn9AVY4CcbtnrWOiGQtKBL8nHsFmzTmI8sTgyiU9FRbG4AhJQT5yq+Gd/wcHgOIUtZc35KM9WR4kY1Gs2+W2+4l4L6rw5X3CMUeu5JTTy/JM3FaEgMQDAnQ7zsa9OVFcYhjMMalxnR7hIaL5Ta25rfotr1L+BjvXZeqz1OwrZAyHyVTvzKmN1ZLJ+W7xpe1T/nfscsZOSIxjYr16zWtzj9O03mEwBuuL9fPINm2LLYYDiEbYPAKpY5+yQBlqILXWHcnB5jW4DBQ8gNX1qvl9h83bwMF1pmMlmCcGgitBpXa1dSUsk1s/Z9Xk79nUu9rAGj+UenDOFuZGR2pJNOloiPRh77/v0VD03g8BIR8ofvAc7WYOsEhO3fbWmCs6txUwSprtgRm3VHqqusKijnH2GHSw6eHDTy5oAXuB2VxQLOMwfAnscGocaIGXRnS24UbU2JAB3CGoCWlH+utVmdZgdIyCK4SN4lLiqLj4MkPmkqLjdygkRlpQ56LRCigWXAH1jqp3AHsg/x+Chj4OFaG/RwALKEImmuyAIL8oQDQxt15VkN7NjbEGoSfdawfMAOfrrocgDVoHCAJrHScIYbSi31hWtNcTMr8TpGqwiKW1B4WET2yDVVt0i//VvjImBho1J1ZsTyt0MSFWlSkRoFAaZv5zgCxUdaEUTaWvacWwKm0crI6elIu2huSYgA8DrbJihQJga9pEIB329xIIzIU0b1e7oPbpflaSa8ugg5n9AIsHsr/7hN6mknqkBQPRiVBsAwA7J/Qc9Zb5YChJbBzZrVOBG7q+GiwFKVRQCwAEyMVQBGs02Vnmn8xSN1RrIAwh0CQZKNNu32alaV1pHrKc6NrugBhFx/lV+qBigvhYUWwADcLVb7EfjYvd21be8RTuLoTRXXM0huOjX7n3QlZ6xOgNc93r9ng5aDRWTsAOnJeIDpbx/3q0m43lpBnNrFHWbWidTVcEZPFlVqF2zIKqY2z2Aq66vjGazT9y2PdmsAx7XX3RFtHR/VGEVQAQlQIUYFC0HjNjWgCQz2SscLV0jQ5EkuCpvgH7OEbj6JEZ9UdqITfRWyNCONZ2zB8S8lSErN9OGPwZrBTxm/2LhbYixXBUgwNChNqLZC0lqDXdbCEjxOK3w9MXIUzx7HmbCmqU1zGV32v1DewroyVllSFVAfQEM0O07390/+dEfv1ls9jMRtv79h8eyty9UBXJ6w7ZyZATIgavnLtysdo0VggbTRbPPfvxnf5TfCZsigK7p05gBpZvEECfouXfv1uSTjz8M0+F4JRuekQoqYPjly7TEDxM9SxsGvR+oJohPoC/wYr8MBMF8rDZIAwHilLUyHz6yryZ4X0l7S7UnJ8BenEDq7NkrldRsnEk1FQPkSQYghJm2JwmZAO/yHHbH9TyTsGwSkB48eCDgV5IiA4hi1zBZPcPp6djd2DUSCcvyDNbmGQHG56LJo81o557NrQGbIpKqvvazR2FQbomeIp2lqzWJPTpp26NlG3bx0ywO26M4UMlxzu/De88nPw5j9b3vfTfssIDJ9J/yM+3+n4Qx9NsPPw4TRzWdiW27ryXCgBGt0rfC7ABOAqLE6QthqWtnNJ1ToI+1K9BQ8ALGAoKAaM4a9rF5Dgo231RFs8Ytz9IaNhgJmJ40bO7FZgK4FeSqCwEIk3MjYXOGMBlG3Ry+pVpXtdFmTa2br0B9QarnmCuoIUbY+IbA1KTbABQYpuyvotWBA3vqrPBX5DEqeUv7DhYsLe6kIRV2lkaxAUIB61elWMFvlc54hxND8EPDjPYv9DfXunYmbJudYTLOTrbtPJRvhTX70B7QSifJZVMEIQoyzVYtYNWQogSli18kcbt0ZnL+9LGcrejdLgugtDRSKAlWl2e6s9+bjm2oZCb3dCmdDI/y/HeEFfcwduDClUypjV/Zmxbsr459VntsW87XpQTwJy9cmyzLMC3ByA+//+7k7//+l9mjV6sVTpLL7wkJnvATsUUKAK7P3mLbPdMCQUp/SavP02rj0S75ZVqwifjPZ69MpwCgAHk+7Cl+xbl17g6myIh9B0jEYF/IUCSgAB+9I4m4Mwp4eZE1rnY5fg6LRBeAlsismTOFsTqNsRowTqK7L8NRsGn5EUnwnfkkWdgCpIFyNsUT/MSG0idMPJTz0EBMnl3uwX5anvO2IcH/siRO80nuFVZNrad/vWfv9rITt2PfarCF6r029rCZLkQvdUmA+ItJyJeHbW/Pr0+xavumMFsWZx1TgNHyfjeyRPeSpE8lYFMiX5yzQ/uN78GSeZx1MGCkOgFozmuP5OvjfwWYSyXxOV9YVI/pPJPUyLpYu2fxB4ph21KEXZWAnx9x3fcjWbIQIMNWm1pnGvqiyaW01N249ShsdbqV0bOll8xexsdhhGDVatl7GPCx9ZXTah8NXu31nUx3a5d9wf8sy2s8yusej30nN6EBYHWuxRkEpCkmzV1uPfgRmNN4tjmAChb+1bCjFuW+bsZHbduWInPA4w9+91ny17T6J3YyeVmMJIG5Fib2iqzvn/7o+5M3X9s/+ejTzyYPsh4X7In4lkU5f2IwxS5M0gexn2ye4XmnajBWdDYDGp08cbLiGmAfmyROKD3O+OUeGKQw00WZkQ0ySgWNbK1u52uGixgHQKTIRJebvz+bLiHPzXAfAxoUnDD+xeLiI8mJWEP8VQCuOAJRgA/GMqj4x/9r0NfPqsujWoWzz0s2ygTwLv6uqHvpbiSfNSxraClXUJIc86F8tHsaZY3671dUoiSpGpmtDcomKc1zZ59b0zXPLesKWBWvbEyr6IED+yqJI7ciJsPqEydaz7Ifue4qgMdfdEssZnViZkUIsXv2fDMsAQubq0ijZVu86RoOR2JBDPVZhhqJsSQ9Oig6viQj1i3DAKLSfBzYS+KrYozGtq1LYvYkjP/5u9F3Xf5i8q9+dLCA53NnbxXTGIi2IVIrYqJPv/gy7OLzARZ3hwBBwuFONEtTaP3qcu1f7eorY/PupT1eHMWu2T/rw3zFYr8clr5ksfKbgf1c4BhAPed5dna2iogSwA2J7zxjiWAP2mqGpaIQUNj1V+Ertn7Xzl1p45+r3/cMrsZum1vgnqtle+gIKA3wrLe19/3VJfEUDdMQJOSENYSO5mjWW16CzboQCRmam2yNXIom8uZ0NdjbGLCXEtscDFHkv/3v/suwsP+x9grtw+uxJY8TK2K9xxQVo9V8BmQMz3JTrvOTTzIsKvHE7j3RB440z+JoL5JkEFuzsYBMwJhCU8SgA6JFDqi875CLAY5JusjDYqcNh7l08Vrty/t00EsXvWW8SvYirL7FseGXLl6Jfe04Rd4AaKfTDYw3oPX11/elGLGjNHCvzN2Z7Ni6o+I2zKvWEo1NTyHyxImzlbfoNpF+1LXGrwASKr9QbKzYvfOOasMf/j3GP9+yV53Lb9ljno9igr2PyV2D7F4BUhz/iumAJMM54hP5HqClk94gZL8/4LyAzuw/MQXdTsMlpRz8FnCLNmL53gCrQPK7AdwfJ85vuTv5LtByedblUq7FDAwxeA9klhO7YXECnzKCnWIDWY8CrLUaB1i5F9fZk+bFVeL42DfTbYdrl6j7/oq89r79GTyW18eAZjsNoatBQyXr1WQT9lmhWFzufM1dzqDfsMjpJto1WIE12IttFkfmmnpYWHfGKvgDlLAQa6BV3q/lkFq/X85c6zAUnGo4HpC2JBMxDFsGp1iIYuFgLfAWe9SZ82GvdrGniyBijSYutfZ45R1iW0y4vJKcGTazIXme5yZHvRebIO9mR8XeiovVHUxK6HkG30Vf9YXPlzro+qMA+MH+l/8Yvu/5jwOL+xcHAHYoHo5t5kX6KRC8BxaJT5AQaKyWRqbEBMVD8b2KXGJ5a/sgRJTPJl9+8VninRTG0+HyMh1XzxPPvsh/I2BsjV0w8LgGbMdni92xFeULNtNU3stsmCoepBgEn2ADEFIQOqpoGRtfkkyJ4+h/ep6wCDmu6wLorU9RH9hKFmU+nY/iETF+aw+3rI7171qFrpuw0ktirGc7sHklBzB0ro6SFOLtKg7kbNWZzNUB8NcnR1K0XFX5a+KgdM5cvJROz9ipZnV7zSbxIKF9C6w2niDe9kDGQVIjW3Ussow5u98awdSRmf5qIWa83lGi55t2/7xjFWoG6UL/HiWM3I8PeVEPAf5mx5RNkRcWmJzwRF4Ij+CzpoN36TxA9oLXOOeILVX8Sy6mo1mO4zkgcol7SK7UPCfdtv4msQk/KY8oPz2sv1jc+b8SmaAqJpfsjO7vxLaJcawpXwkfFP/wIcVWJlUWv+n5Ks4grRSGU4VIhWzDbunaKranO81Q+NgVr1WxqTXK79ojCrfdbdJ6rcWwfu8HB15uiCi5xQCGCNobkVVhtzE6yLFxIfKFdeWf9fMEUr6WdihxdJqn+f2aGE/UjWep3dHUYYMr7scoq6gUY6eYCZgmWuvC9AjivSXBPu3DLalCAoS076ru3MlnT0lPQhMQBdDowdiIqqTXYixtTkLh2G6MlgqETaqFhzMyeV6yR4upJs6muuP1VNn8t8RDUkUceUTUiy0m4KvBlDY852XqcettjtWjGniTB4FtqhoKcJb4M3aclPvQai0oxN71fqURE4YfxwsYZQAY8db2iK6HACprximgjtNs7IOzuBw2IEf7ueqo9qICZgP2AMvWJVkpFjJwVSmLYc/z0Pp14cLF6Fx8EtbqqQRCF7IxY+QxRzIRHujBWdikwCx6pEl/inbP49YkvAGkAIzYkIye6q3NX9P/AoKoNmr3buo7MfXWBwQC9vp09UEy6PA2nb7bOXyVMBcYqu1UhTK/OyYJZUywS7OGzRYZ92ULjTew3aBmT2Gl+4Wh1JPfO5DpaotraY2xJHxae7Mvgco9SZbR7NYxB1KAzkA7D4IEwadDWa+j2iBBYZkHoLRF1ztxKUNX2inOWZJ0rUgFlJhNY8LoUP0p1lzfRznaGH/GqJh5gqWhgsKNeGalq5tng0VIWJoGr/NRTLxnrVXsTHer2VSC4I31/G4FsNBqLqncsT1T+wKaevZAvRNhM9NP6speApLcH9aV+6qJ6BjhCbYkIAYVuU5sxXNhTz9+gvnbINLLtHWsDnipULI5jCPMti2bkkhGf1T77Weff13V/kNHdk2++703KjlwXR988GGSk+h6mgA0iTHNnjLl8k6GI31xLKy8BDn0VfYfPJSWvtcCSG2vxNDSa/Mq/TuV4GpXbk1grCOt6p9+/FElHyUunvbvR4/u1qAuwE4FbDGk6/KMBY7NFO6hOBKG1iFszaMWqsaqiO5h2C0PH6SSrA8/D/Ru5BAMwXMOdu7aknXF7sLySBKSQV3s2FySD8MoBF7AuXvRjL0bVhltsdloFdsDKmoKMS+zZ2cCPDwtNsb12LqwJ3PuVtObWrt08mf/8g8mc2EkHj9+strdFIiehfU4H32ltUkWJET0jzCXMDaASoDIJ1l7U0YTlkx+/Md/nLavQ2WLTesVINzK/v7VB79J8ngswUuYrpxKFpmj5DMwn6wt8EQVX/DhrGBcsb1dBeyQzbAqYKyv1d2AkRbA9+LFtO5lz23LYDOOrFq/8l4dxAhQe9JqDVYQyBaztZMi2BE7QSrD/nOOOFz2hBSLoLnE/6vyDQBkxxfFDqf1hwTCSj5OC1P0dgPKkHQA9j0Pk5Q8APD2bhz/hrBPgVcFDMYOaP3DCnNvz8IsvXvbZPs1ASPW5b9z1gKsYuTaKw1+CChbewuLsOsrBjOF1TK9KS3euyczGWS1eFmAvAwZmCxO0JUz8ixFAp/OQbXYVWcFa5ICVIDepWEPLcxfm5w69tHkxuXoVYWlObUs7PLFYUsGz1u6KIBhsbLDRkobuSr5+bMXM8H+SunLxnxMHuasvgwrUjCC8TqV9di1e+/kw0zwvHTzwWTrngMZirRscjQ6lh/+/sMqIGjJlBPRphVY8//ADIVEwDQNqqrg017P5fPJO3emXTaBDPBBkkGPDsPk4pwhHwmIU0DUVl+yEQUGbKpW4K++OpZnnKFGScJp9rUc0EIFPBvTov08PlvrqeFJG3ImvQcA70WmxSsgXA4AjlW6aWOYowYbBqTYN7trYOtkuEMYZl+euFRsSueJj8ImrwE+WcRNCYTXxIdfy36YT5BPUmVTWPrLw8InxfAse/xhpu6++frBMDhoNIc1l4TA2a/JoXl6C7G/a3WNZP3v5lzMZ6DE6bTor0mbv2R7zYoM6puJvVnSQDkmyL3oM16/mmTJZNP49KkUVDBqxASABl1DDwKka+lX5OqgPfefM4OlznKujk+j0foo+14haxz6mENfzJnt0VVWvDaIxpDAxwGT6FPyySviKx5lkNq17IFr1xeivRtae/akB/rMYVIIzLNlAzAEFlKMxaKhRzt36WKd5Z5IbUglPduAoYmtHsc+LwuwfCvTiu8k7tAdsjRnZWl8ihY8chzYWIbw0ECsqbHZn+sStN4LAHc7CRAzuyLsN8W1yykkzUXHspjX+dt7AXFck3u9koRlOvf55mt7UzQ6mt+7PjkZNt3pdEQYyCVFd54xkMsx50Oxdtu2aH4nAReXAQKPHfuyEljxoeDaubYE/De76jk3yNH6oT7427HVt4P7ADqxXWMCY/8qpksAxCQYc90yvyJ2ZGvpjrKj/Anb20BRA6oNzBhYlzikEo9mzIpXxlyHP6zC0QDY+UGDjM1Mfco2iq+q+NuJ9DhsdWX2RLF8Ei+53upaie3zc+8LqLsedrOCZE8lb004iRRGqkRHjIm1ps1PAlLyEQXYbgprM3IYsa034uvdYwEd8Ustp9CdBjWzAZCR6y72W7R5MWarS6K0CU2R31ivczOkB78rIQasar2WyFkPxXj33WtrqC79fc+mtdwBJpiKPuQ7WDYzkXJZvjQxz8PYqI2rJq/vTxEqNuzIkbezL65FI/Da5NBrh4q1+fe/+F2kHHZHwmt36ZE+j925Ez/+wW+iXxvyyOIwG5dlb7KPdE/F9s6GOGwh5/JaErsmFnSSWuzS/A6gyJoC4GsoYnzbTNjHvpKx8jxKzgqIVoy8ngtQ+0ysnDU06LJSMDF7Af/d6cVWVKE+f2s/tPZdd15hHT0Pe+xqZGWqEFrDPGLXtf3mPXbv2Z57iVxCNO1IqtzIeaQbjuX93e++nZjuszBWLxXh5cc/eT/P4ljdy80bKULGl2kDFUPSz5MzAWkNJaFVujcsSOCdT0WHpUsCRC1Pq3+uCUhuEJdc7UZiHGw8g/Auh1FNJkkrKcLJ8zzfLdmfCiLsz9dfn0lcdD4dQe8XOHs++7Kmpid3pPGnKHZTMdrwM8W/PCdfa+Bocp+9e7eFnbk116Nlu/3WitiW49HTpZu9NNImhq0pRl6OzbhwAUC7vuJag/fEa3KMsasDoDd+fMv2rsdRaUKf15YA6wJKd5D6AKzqmJEfnQ5ruhP87mAZW3irkOxcw59Y7KEoo/CGENM6yn0F1Wnn7/1HfpnvlPP5t2HQ2+IfaO2S1XuaziQt7Jir1h/pYFO6N+ipi3tPHE+8FI3/Kk6mqMU2FsM+G1Bc4JqKdKUAiMmY99ArShO7pn0X+19xp+3Q2NZrfwNXSnbPsDZFutgveRnWYF+6glGkDGLTrEnN8Mh72POPtG4r1OTnQDW4Q6Vo8uGBkVYkFkBSXhtoVDIBjGJWBgOtOhQTLLmuAwdmCwe5lm5AJCX5boFww9nSBeQsux/7TKFWDlVFj+g50xDFgC6CDFteYI64LsX4knxbV6BqS7A0sFogKzmv2Dj4iO5BMaDXf5p8S66hI4X/Jxvjng3q1WEGc1m8LJIxYXeLKWNh6r6a3vP/D6y6rtYDbh9Q+yXvOoL/pcupsFOFqYCI8RmKf3IisRvQV3cWcsfImq94OLYWc/Hkqa8mv//9B5GsCoErBd1HsdfrU0hZFZDUUFtkDN3L3l9hnEb8/fncT74i8JAEW5UiGKziadZG1xtgV+7gasVJPUgsDMbkFGwcYshI1Cj8JbjFhvUzBXxXh27siQ4fMarnxlby9/yO/fIqw9OSjIByy61oHx/2TRUryNU041puZG8WQSsxZjFia17M8iosem+MWV29tS+TK8gRB4NQz2HEEIbwou1DkbeEBI2Z1K7ON8YYpCWjWprQx6vAahPURomFb2MV9oTvV5wrOUYkl6FVfmTOjjHMiHO0/9H5igHcz0QR2n7w1k0+A4p3V4oPXWqKi9fS6YoMpFBOvmccxM3nV0e0TssidzbDWLEGRubcifNcI1arGTDs1450dSnSFQ6XtdF5ocirUC3GYBM9ryp8517FbdUll9iNbxEreE7iFMVlhFKd9DdS7KtBVgO42gQrkg9+vyX2PCN2ybD6Rf/iX737cnuAFUwo1VrTYh8mSKZrUCyULAg2EvHpcdDIQrXtONit3eIOsEwk8etqCFEMimAB8AhGGXSpBNWCmdt540KqDQHIZlSZwFwzSKYkBICR9YCycBL9BBaS7AbXVNdap7WArwQnpqlh5DGkwKDRcDLu3m8+Rof+DsAViCb5LrA3n0AmSa8N0J9aXCT1NkOAXILC1U5o8BVjTPKgnVK3rNPv0SbSQTIg5E5pVWqBbeauA69tUFvL9Uyf9LCXJ1kojY9i3wqc/VtlU3si0DQsCK2w8UBa8Mgf0Fb0ILHlIP5ADKCrA+qzdE9iiK0lRyqhAQKWHgeTlnsSiGLSCOQFRxczCOtykltBRlfUJdlJnLEU8szvplqjxZX3BWZYD8AN0KRArNKl7Uos5H5Rnk1N2NXenuso1mZ+qApRTKK87jiNvgLpGI1qVc8+6HbKPuzFCvpnwGuJG5dYdDslw0p8dOW3GZ51vzlsDSYD+VRDTMPtg9YOs3XR3B+jrypJowUbRXAmkLX+ppr7WgayEpuAbhibpXkGoAmwmvVk1ACrVTkvZzm2UAzJWjERmk3bE4Exn3qqZhlBlSibLz+voS1aUlQDGREt6wPzFruihcFTBcs6aJkS8KioMyiCbefKxFN6x6rJ9iDQxAPC0ptOMo9hgHl2OZpJJihvCugJANTupHXmYir8gsTbdK0CGEncsCJIGpSQf/Y8hit9v5kks1qDVQdVsxeyNzg+CdN8ChQvc4YAsOsMfcnKP37UsgfOGIDw+s2wslIZ14opKNBe060tkovBwSQ5oTW4kGT4XJLiJbmP73z3e2GJvF7JRuvR9NCCYgdk3Qrstt6mKeeNfUqgjqVKejztn4KbjUmgFh7dyzqExUdjJfvKftgSZueWaHLdzvo6L/YmJ+38lO5SfgcAuCdadUei3edcYxwpANG/FTV2A+yiMAwyHC7TaRYtJmNCE7UnlhriI+jR3sDxA85oDrp+U0wVZEy/Bfg+DNslj2Hy5pFDldjdSSC6qSb+rom24KeljUUmgHMApACVtKjTjKZbJEmwv9gLwJFzqvAh+KZDZ8L7kcOHw3Y/UAmU/eY8nb94afK3P/vF5FR0l9dlGNCL7MnpgJBsxNqcg9ZY7WFS9wOMeWazsxhJACbJb59r9+08S+jY85HdiDk9n2BJez6bY1+0g+rqvYCibYNAsSe2b9I2npPm7FYyEMDfuVfZLnmN2KT76UZwDr1ekKrBySe4HPQ2H0UzUhCl2AVQ0mFBeJy4PP/CxpsEWqhg3ksw3MFZV2GvJpm7E5BHK5rrd95oYxvodn8hYFeSsOkqBjQTXyFRtbxaXzAe4j+XhN1B93NNGKsmvz8JwHkn4PqyaK7u2HMo67ulAmGSAAYw1ueQECzJPU3S7v48RYE71y9Mbl89N3meSc0vEpBG2TkiENEkDai6cnkYZQObgr/YHCbeXPbPsS+OT2aSMCwKOPU4zL1d+w8mwb86OX8mw0QCcm1Oke6zr05ProXhsybM511hgnznrSMlIXP+3JkKatbZSxIOe9q0dgldPbulWYPYzGIlAdgfJIneHLmPN5KIZugH7cwAatZkXQLYOwH/DRJ5kPMHIKHlN+oY79+3p5hRWvttSy2+DxKb+B6W6voUk+xF7fDiEMCqrhJs7ydPTHUmFdHSMWze/fg4tooWmKRbPHFh7ubkoy9ON4Cd63+Ws4u1I7hdH/u2LWDfdAqxBmsZ1qbIoyVU0Yj9TcaVuW5LMlRlZ6aIB5xPO1sNcUtSWtqseXJrrXX8BZ1TA8Gs+9nYWGySYjmGqWFmypaZJBZ5ZquzB5cFXJ+biz1NgDmT11Le1F0inmF3i/OTa1gXOyxoFWMsy15W7KuiZDbLdLXvziThzdoWsKrtPwzSrCUfsjmJMTYSoGRjJsVfvXqpNGJXC5DjLzFWn77Ic3wWGYXIi4iBuM/QeKDjAAAgAElEQVTlsdMVABd4PqlBOyt0gcSm09w+fSoMz7y+YLuGUubTeaSvq/2ZtvBkCfmYDHcB9Emx0368KRIN29Mq7fnyreXXATrR15yK3vYC/ctIU6xKvHTkyJG0BKf1OZ0VD9mY2P9iSIftsj62ydTwR7EZh/ftCDBLgmNJQJg7kwuRIZgXE6agTSdW98OjPC+JmKKp8782RYfp6TBvIutCM/s3v/lVtcQrrgnExRZiSwZIcN2aXN1ayraOH6+y0sQIr7JJmBZ7Vyyxe/eu6BdKDLD7TTgOU/hifFISmtIrFA8N8U0Vket9FV0N+iNhMrYDkpVt5r4Ypgs7DRj62sDlOMABq7zZrN4Xi6Z1pAHA4qd+XyQERQ/35xoANxIm1883lkRXYqmSiQJ8VctkzyQoKRe1xrx5dXnER8klqliZ165BHuW3+WrncuM3oCL/imFZLLbc50y6x06fOp2/o2ebGCG+eGdAJq9Lk9T9AXFdG0krG5MPFmu2floS82oRJucS1l/iEcn27khmffTRJ9EXvlxn0cTv6ODkLK6b7Nu7OfrP28qXffn5uZw1hI+A9zkjNHELiHpyvzTG80QqRhcznT1/oeRFTIync2h4H0LBnXTOiC+RKCRw5JMAIJ3EtwZlyaYN4FsxSQfZqV3pRtuTIbbWkk2lZaowbn3YMwvgv7MTyg92rJ5ulJz99qc9mVy4CaBjw7E3kR+8RklU5HfEHYCb+ftiy0dF0tgUoGQq+1LhUWeiZ782MRtfomj2JPqy7//w3azV7OTnv/xF+WbFZ/Zfh4HXv5VCkRga2xFJYefurXVdQHi2HzgEpFy3Lh0AOYubss6rUvhcuuRRALzEfvSK8sbbo5FMi5sG9I0b0aBPnCqHei1ay+KxhYDhCrhicKSRhZzzEyevTf4sXU3O1eefH6tYgZwQcENr9alo/LJfJAFqcHDOy+07kWkIALR9ewadvf1a4prt8ZHXJv/xP/06hQGD3aLjmHkAd26717UZwjob/7S35looXJNokz/KHwwyJnuEWIE5POYIIzO1huwOuQNQqDo4K09qvcXOD0h4tBSCPSI+qWKOFCP/T35cuZDuA7+fF6qSbM6nuE+OgwHm/NfQKO9ZBCmde+OAiQbbnH3sSDINAO6WSEocFbtgQCbm2cb4WrmIYYtk6+YuGh6rI647G8WVSDUkaiqC4cBLviYnxUCZnFsuV95VJCiyZoUrfGvrFG27/bll17A2xy5Q/rk6I0srU+GmZbwA49XVk/WrrkL5pNfJ5z1nQexbOXMKIMlPXFMVmKqjtAtiY+cBf0nLtwb0AU1ia/fv31ugjbPmWfoYtRtbX3KUcOATdIgo1vAnZpPoesL2VvTpTg4AnFxQjGKOiaIaRietVL8jnx/nP3iWBqZhUr9ITGQot85bQ/Lup7iLMbc2Ldni7IXY1HvZ59rMl2Z/kiphj2KJe08V/OjjW+JP7R//DwuvgMQGVkegrkYqD/89AnvFRg3GwdfXAN/kJXwJ0Kzm5wCeqjusC6zigluZ+/HVV59Hbuc/1KC7l9i/AUer4yUSkLTrFe3dv9x0dclsNPaygPkeu0mywv7RZYnkszikAj5IQUlRsTEUsiqtu66w7bx323m35BsyJ3eUM9NtJs0GWIU76Hop6ZgBVB6/vloMUcxqWZ6WA+qixcAsHaQhxkKJn1sP62TflsRK8jWYAxtRHbIKHwh+5ApgHMOzKRLJNwB3d+zWni1SmK6xLoqNn+MzGv+7nmuu8Rt7MwCtZYeKpNLAa4O0CrkZ0pg9ax/xr65R10nt08oNx47f7th1mV6D3RTT1MBXJJr4eTkWP26tAO5doO6WfX+jGwV5DLAs/61YKmtB1qdYprp0857yVecWOQg4XR1asWP3cg7lH4a1zoRcwbfrjKHT6n3PxxfDubobJgPekgdo2x9jM0SjGmoMN8inuLfmviTPg+cVMzjG1NBlHY0KtoB2a4x85WwDieFwXkcHOTmeRe//6ODLdXGSwBKgyaIEuNoeMeG6jT6Ll0+AI8aVII4xgqfWNDusMFqqpoINwIjTyYk8NbAqG7sT5G6PQOUGsEo0q42zHIGHBfxQQW/j3gBct55zAm7axuQcH6tgpIWwhrdgHuRw1LSyBEUC6NLky2asydmm06et7g5Nr+iEcTc2aum3CDZKc0ngx8hhsTlw34q3Q85NgLx3zwZSCSbG21PJDPPB8sSUkJjMxAg8yYTNc+eIlYf2nHUDWPu5Ku2iJMSmcnIAU9kca9asr3YSeksXowtUSUQOPMSdUPnatA4uT6XevRMIp0UlCAWiYuxJSLWsXE9C2gMLejjB7gQYNbiFgQ1wZiMAc7UIqAwILpdELLrEobOJpgy5yQNg3P1eT3SlyxgHG2FpeoobsmnXZvq7wogKg4mhc3OptEhgEiypBrkujlLF1yFSNeacgcGXMzTF9Z85Ff1Hra0Os32S5w+wKjDKwc4TAarUEAoZ4ADMSha/HRSFvcYYdKXPR7FstG3UQDWOs4czaf2WDBS7roxTsz/rPSuIaNo3Yyv4UL3ABrZWhpwB7F81qtZUguC9JD6C02IXMMTldLri6p4lX16vwFdtJbWXB/Yq5mzOhn2uWir55NklOVXVZsBoMnqdXGkFSDlfb799tAzXiySQFy5ECzfO3fl47bUD5byupEX8RJyEYSwcXrXhJ4g9ffps9kHA/rSf7kgLN2CpBdQlTGm5X9/t0IpKGJfFUM2ZN3SBARQkaZXckD3OVmAR7Nq1raZc/r983fmTXveVHvYX+9YNNLbG2thJgvsiSqORRpbGroxnPK5Kxk4q/i2ujFOVf27mh1TsijXSbJrRRlLcSRA7Gmg09n1f83zOuZeklYpb1QKIfvt9773f7/csz3nOc54FGBCMKVjcqDa1MMNi8Ay6eRinIdBfG8YpDeDVCTIFOzcDrly4mKl70SdclnNX4uIJlh8/XhqGwJZqSbYOt8IqX7kq1U/6Wabgpo34zQyo2j23pxh4HC5A72Y+l7HcEY1ZgeTVGEHrzp6sUFHLdTqDj2PoyQKUnmBAaYyJmyk0+Ls9JiCdynMz5ZczwTzgFMcghP5chSVJWkzR/c53Xiyw5nTOPOYN88hpAjDsMQBGySzE0awLIKJ9DfAsAJccsIPP83xqwE/WmzNhpGdSub5y+VYkP86V9uK+PRsm3wkjBHiwmCRwRcB0IP/nn38V7cBzWePpsEgNqCPojwXdE+UfhY3m3FyKbtzy7CWOSSWOfcFavZpWd4npO2+8VeDqKq1chiblHuezvz748IOwy67ls8IiMDjE/QTQumESbLVo59xkX2OsA3DcR2t+YVL0UADnQgKNcUdPStIl+WpNQteYdnDC9nnOkvUxCOjCWrc2+3fal3TYHmFP5Cax8jk9e60nAcfHZI9MnvcQwdI3jji+5GAqAEEPPMRuWJvg7laqxZcKWC1mf84vgFUwLMFS5VQMqqnHOSMCA3p3HO7ZOGvXQzP7XNrltRHtygAUbNz7D3u6ukIBOygY1/bKR/E7Ze/yPZNCwaaN22IvAmzHhz1IcnonwNXTAGoHX3orepoHk854TkwgIXzPKr4t90V9Z/myaHlfW5gc//KDaHSmLS56v5ezL25eSwvqsyS0d8NcjvZq3FqxkA1d2pFigVbnL8IUX7MyPml1QJPYmvXZC6+FdfPb995vzfNYnAtJWi+k8LEq/oEG9/fefTvD6Y5nP54se6MVT6FHsmOaL9aqRE/rqyT+ftbIpPXyfdmra3NuDE7cnCKkxIuMwvOAugYcKvZcCxBxPm3yGyJvIa6gs3Tohblcz42SKhGU+1ysDcAJ1gPmV00hrQOpzWddAKokrgE6t27ZXuAURilQ2Xm+HHvERgEuDMAwMHIxbIGF2KFbdJmzv57lWbNfpSuNIZLr3xUg9V7sy0J8cLZP7iXXk31ThVs6hbG1G3PGtxhaplMkNgf4XTFOrmsmHQT2CF82FZ9+J+9/PZ93I0kCTc/nSVanVuV16+NrIxcygxUd9s+lAIFkE0gbkeK4quqePQLIMYzsIcA/57GAlcRtfAgW28O8Xw9mTNIX0AEAzr46X49z1vhZPCVBqGLatasL1cJ/JTZiA3Axfl9wfTcxVk58bO+mya/CwLuTeGtJun8UGQT/tVcS4whqDdzEfMVyuxLdPXuuiquJR3TstHZ91mfxSp512HZh1Pv7Cq9ZizFBJgLIuLNiQjYdk0kQTGYmByN7Odr0YeNuUeCY2VIF3stXbmZK9/mynduyt6bShYA9uzzruDkghPs5dvRMAK8ExLERd1Kse6ogS/8zZ1mnB8BIwludKWHfrV41FT/7ZjFJBCTrkshK0j78MN0ONaG9Yw8/a+YHu9Lt2zpROmnAFuzkVTyq+GRgZ7ePSb6SSCtiZ+327d9XMhhiQ8w89uFWigBiB0V/SW4NuBy6d0ouI89V7FCdPokFKt6twTGd5EjUJJhiHrGINXedvurPgRHa0lZPyh+IE1vz3gZp4KLsdvbBWLxWGJFAb8+AHyB+3393ELFv9rz3ZLvFYFjjlUBpmwwox847p+y/dj/Jl4TE9WKg2aPsiM9uvdBJWLCHJt99993J/5WBJxK1jlWfTV5/47U6219++VV1gWGuAwg7XjPwRTupQXrdAYTqfCLgLG10tsM1wXtICZRefc7ljpyHPSkyH4gm7yuRj6DPjqm+fn2A5zBA83+1vzZE9uXcudPVagrs+937xys3sE4KkmKqrTmnCr4SeHH7QtjzTxQLigQRkBFRIP4BWGY9L4cVX2xFa5XXKUKW/EHuFRgrnq5kNYWBL1IcM7zWszb8T1yAVePLMxdvyn8A1vKc1u5vn2v/bgn4IT6hkemr5mjIr/L58pqN0eaWwzi/5kPQ0MPmu5pYAQBLH/fztMX7PTHaH/7g7cr/fv3b35SfOnz4QF4vxiQJEdCrZlTkHMePKZ44d+JPcYpOKkn8nUiyKLAuLi4W2cZg0KUpEN4q/cOWjjBvwl5R0LyWvI68nP0EzDkY0CtHuCQEgIjmVyje3Mr7zqULQ5uwYkwBVjrbCrBYFr9wsdj9nqH4CJhgwA6GEkCRdMyPfvROxQr//KtfVCvxjZs6I3RCpTh8M1Zy5XTWZ3eBIxj3WJbIMjofnenVYTWxBxejgzuyUce8Ygguv457viaXiI+GDgFb2t4ep5YfPWZg24WKJ+y5ETQp9rjiSxE8sq7FIM35txfyHvZlpV5kMJyjyu2bcFL5eDHctC3LoeLnEZ7i79hwBTymTywt76+BOgl4xYEL82Rkmh0+6smX9BsfWM+7W2xXYPUDgmML7uffSx8y5xM5oIdNISwBwBB0GlMA8N+P3al5EnmdomgNYcW4BuwF0KmuWcBm1qvs8NBVUIQLoFcVAkt0rexkD7Ay4yVtwHkWcprqzP1vQCx6q2ES0uvGoK57btLPCEJ9mxU4Xre1GOVhqrMhZ31nOgPJkrGVnmkVGgd9TmdVTNzD6ILBVO432Kw8nXFI8frYx3VrtWbLM5/ULAd4irwOIeZJchKftQZT0GCl3OuDxMN5SoVdLE3hwnAnEmr/PWC1anm/B6xW7jyA/CPQ6tnzZ0WkS0EeCCw22Rqyi47i0tXPdYhBShczdqTs1JULGZL6+eTnP/+vsb3RsDfcPASu6eyzHcmpGodCDEkcY+1ypu5HBgD2w7bIAy0AncwnKS7repa4yZnkRD0DJl2/8QlAU/aCLQWm1v6Mr+pBnDR3u/VeFwJW44NgS81e7Db/sXu0O09H4L2xitGWFnksC23/NmAHzP1mFseIO/h9f28d4WY42h98LJyJXx8BVuBidUgP/nx85m0zmsjWhedvgFHvPzJXxxb/EZAdbcq3Gcjt03tw9gjGjriImHJ9nqd1A04jDfHT9moVefM7ipVsaYO8PYvJPva7M4mb4UYS4rNnI+uXfc/uA19do/cSPxoGuSv+0xmT++oqa2mGa1+36QOeu/hhnoPZFTCxZurXzKW83950oZHAbHwmOERwLN+AToU03cillTuA1bq4FF7ELd9+NrVPkyuObGS2oWRNSlLCZyN16kBE2Ow5H2IacarfE2/oGFvy8mubn68YDkW1+ebQ2ticq9Z2wS5DYB/4fpi2PFXnRvNpPbZ+KDBh1BeV1KLrF6UZi3RghbYUVLOqqpqhRVPLcg6QyvuTAH4FoDG4kLpC1B3epq87WM1aNK0t39ESxOZsGjIAY9CPykOodn3fBieRH4gjZoAkqQ67wS5Q+XVJZFan1aF6/aEiNKry0FQ8DK2if4qF9yBOY8uWbQGqdqYyOVdC7xiBtMlUcVX1VNOvRVx/cZE+pArskrQmHZrsSZD2MM6HnMGJE5lGW+L9JvrSTd0WR7wQZP18Ofl1AYu8d2uUpOqXzWAAlPYL4AU5AJX59dFAo9PhNdquAK+ltxrvqSoEdNBWUDTsGK6x1cJBNklvnJTqINjclfTTboxIPjYrXZE1GYqzecvayd60Js/t3Z2W8blq86adeDQtNl99dTosgvOpusfhZcMChGjoNegsSVGBTitYHDCQ4lz0/STPhjzVwa8EoGnyVTkZHGIddI5R0F6Be0+g7aRB+wGjhPXpKTZDo5L9/F4LQ5sQ3tV/LYWSGIOIGCR7S5JUiWf9XifYDoagyiHEDMJ8csgd3NFgOpSApRLr1m5Mi6daWGJssgdpsnHqDpj341CARta7WAjlDFD43QMmSYvI0/EbWbv2bAGuA9Xfuqjcuvmx5aXAY9Ob4+w5EcG3RMGgimsJBq/mW2XOHhDAOh+0oObnAwJFf8a1a2MTQLX2LBH1bnGfCni+c6dhNtlzjFsAwHsR/ucUt85G5iEsSeeVIwUWSuwFzwLdp0k8NmxO2/Abh8tJkp24kfcgl0CyYmPaxbZnKA5g/kKkAAwxuZJW07NhHXgGNWkzgfdshhYoqHAsht0tVcwI4DKdfTq7PRONIwHAMQLJGOirAUa1bgPd3nz7nTJul/MM2o4IWmLwx+eejzDQ6vjxo2mL1jIYhgMd1cgmAF0TCvJ0ZTRvpRjjrEj4sJg4ZmAru2UN18fmTIdhocJ8L9cB8LY3MVwwLOxVFTGFK0wulfqe9JhWFW3FmSCse1MELAkqpj2P7SvrbdIqAJzu1LatM8W+oM+8Mcw2LFhMUHpmKtZ79+2sYsv56HwdP7EYpxIN0qzBnt2pIKd1GcvSBMpyptl2VQQbqoUGzvzBd96tyaNuf0Ve4Mx+dfRIwLbfFJtxXWxrtYhmz2p/LQAnNruAU8ygvBeG8c3rrb9oT5WAedbkWvY/ls2j0t4M4JKARnW5J/e2JqCfAzeBqD1duoe9jAwdrCPBiITbV3UL5P6eJ6i6FaCNrwHqavdfG11Qdg7QvTQFpK6Ua0sh4SEY124Z9kiKEGx+MbCqcK9DgdSBafNYNGFT07WK/ZA81AC7XJOfsR9YS+wZ+YVirAY4v38/WkmY0vENEndSAgJ4dsl3Ff0S5E2vS4EibCbr5HtFGHnLMohnxbrNkz0HAhhs3JUkPAlDMa8UhGIvAy5pAdPZ8fRxzs7iicmxL3+XgVUZgBPQV+x38fyZBB9a7x5H63K+GHxrtM0nMd4bZtzVtJ7OB6xfvrTZy7eSgO5NkvzqW28mKX5v8jAPTpvlxRT7vjp6qgqYr7z6UqZIvxXWZlisAW/rbGrzy3pqWxemq94KviQx1hYLkQ+RlK0N6KiSrfthc1rFtITfTZK7Lgn19esPwgw7WO3UxwOAsVvWXcHDALNduwOibSbhgzkXwCy2616ecRVCY3uwr8ZhLnvmMhAogO2lJNOTgLYXkqC7Osmd6aHXsh+0thrE8uXnx2PrkqTkum8lPli8eHuyOp9xM+f4ZnyV4QtLyKzkIe0Pa2lrgAbAyPWsp+FOm6MjZm8Dmi6HufU09mNH9JS3JaBcn3u+EcbTjbzWsCYxysJCAOIAiJV0pGV5MYW7U7F7K/IMFJZncr7WLg8IHO3W7QH8bub5K4ICXlFMH+Ss3+cD815A4uV8CdBlkG3iIoART8K2K+1TQ4MC5kpEl7P1fBcWWfyVwqZEjE07cHAuNvBCQMuwQbI+M7HzZCYM/6xkNAyXO7H/Xx45m/0Z2jwdvaxPy2QkEcnepnWGwbY29lARYzEaqTqOeoiKIsL6nCPPYVUG/5yfXI6NeJABXjcDyCzPWdgwo2sn7Eh7JUkaOykWcIYVNq+kcGzwi3hqac4dwHtbpC1WZsrx558cK0mR2axHJb1LEi+FUWiA58609K/OmfrZ3/12cj4+Z0X24D0MwPhUSQN/4/OQB2hniZ+w48RWb77xnYqp2IxnaY1mz0+e1JVAKxMBoJmaY1BeXSt4xGSPhmTn20lMt++3vIlkiM0xjd76lG5rzjUg2TdGBpvo35v12cM6JN2jJiOb0gxUIBzfCTDLtQ7dQ6PWF8C3J6C3pnyDnF1MEnP0gE36muSxmiHFJmuZr7gm+02hojttDAW7E2ByV9k/1wD8bNKDYrjp3Vo1yQY1G662QLExu+BcPjE/L73A4d9Grcg691lvcStWVzFb8rVv394Czj744IPKE7DdyNsAVV3j2bCYa4YB9h0N5EoW+aPoS4ehAnSuRCyv4fvlVuYWAMwuXr5Qz8DEYpIwG2LDN8Rercs+3hKfTVriToo4im2bUyCZip0+c+pYPpeucutxykU+/2w+z366/OG92K5tieHFk5jU4vpjJ+ZrUJsp1KWvXXnNitjCa/U6DMCz8+z144ojXCMg8kneX3HR762PTeJ7DTU7fTqMxUo4W35LEa9AdAy40k+nIdsgkn9jX8Wr/m4tECqsN2aPeNlCjV1/5KEOxi7czDnCOKRRLzcrkBpopL04AM65xJR70iqvEKNjii/VkXc3IIg4pcGqMAVjt1tHN+3RWTtSEnwE/2ovyusALgoJEttR23fPnu3pAEjOdPJ85XfiWYmu95cT3Uq3w4oVGVaWAmczxwNSzyzP2U/7egAUyfmJk3Kjq1kvaBGCgK65vCbyUdtjQ2jsHT3yVdkKhZXW/W9tYkxMsTut0R/88LXJv/uLfzP56d/8l9LGDQ6Q+CeF4wfpNAk54Mzpi+V7ZpJXAgvFhPIEa6+VmWyaHEVc6dmP7cMjc2r8cwRQ7HvrJOrvITbNOFMAITuxGFBVnlZ5UZFaB9mhagnuXEFIU3l5dSwqsCCeYHq1JBoDKweo+na+Sl6CJEfpKzZTS1EJEwzj0uA4IBjJPnJ9fD9bq2vl0kUMQ4XvTeUXaH7KhwQZwFr7ZjZ+z4Rw94o9fiWxNEZ2UWfZx4pz8lcxkiJS1qCk8SreArClk21g4mMxKhi6D7mQGAThhVSUG+/3TWyZZ4cQghkOkgIqkmGq4YsK77lnGETNlBlat6vIkLPZQ9aic13gf8Bl8jZkWVI87On2KejnnPnvcehWFZoE8gPwJhfcsUM3UwCXxPJy9QPpouD3FCoW0jFa76GwX7qOnk/nIABj9+0aME8PHdyda9SNEFwiwL9uRnjAo8gBKG7UlPVcp1v3DFfQxBTzZu/rfFLEx1r1DMS7Q6Zhp/UGqJ1TEMjXwKp/+5q1ap2KPNR7rchv2MnVnYI5SUZntgZ2Ala73V0BvmdSyCHpsYuNjp/8avK3f/s3uf8M+c25FXsg08iTkHam46sVDG/rbk5+qVOHH2MvYDh8DYkFBKDORXRSrM7vY7p7TesNY0EC7HqmSwOmuoCAd1WEy70j/Cn8sH8Kxv1kusPPGbY3Rgxi9PnjMLjujO2vKk4oXuc92Cl5Q+3NwfcXQ7nA3DoOZSf4V4Uh+rHWWQ7Fb5X8S85y4WDDM/+GPTwIOdRe66Lmt78qPqni7Tcr/O1/G23NCKyOBQG/40woCoxa7GIR50F+xt+U5Bu7Uh2FLXMmLgNcs7nFUK7O81XByXYWuKpgfDP+3BmqOSZinqwZ8hec5JV0aCr+steewYM8C/4Ka9WfCutFblIYGvxm2UP2a4h7DHLbHtyi2PD5jO4mQSDs6/KM4Iba9A3G4j9qT1XRlf5040xFZnPG8x49U4rdbf34TenMEne4V49W7AMP8PwUzr7BkNJduXtuBUJRIf4qMaWrEwemvX1bNKC2RqSdnp6glxb17ehhoG8DXlSPBTpuQBAMmxSolrBswDMJutYXC/IwTAs0bm0bWJgCOeBhtb7kIWv/cpEFsKrCF3rvZ9ipNDe1dXegAAxbleRxbOtT8cUM5QQEOirjiwmKPcBCwOPYmkmIwbcl7K/dk8PRYsLcEizSXJw/cybOcTGMnDirOA/MV0Dhmmib3slC00NakYcHZDHF1XRgWpNarlVXCC8/yTeUHLj6OMxVDC9OWbXXN+Mr0BUwaTFwbw/CVhoHB9D7kOzYzPXZ+dbWanMRV+f0NiTo32iwVr5N/gb6nTp1usTtvW5VNPIEppWg5EBYowJAapM1c8A6O9j0aEbGpmDJZlvU3pNAiD7n+g1hfWwNY+nAXAXTs7O7UglOlTsAzekMGTqeycYnTmTQRK6BcxzFhd1rtVYMB05gUSB12K0qE5xrgQxZx3H6ov/+xhhoMQaMA23aYFVwPrQmdJsTfcOuvPrq9vsO5ltIHGMEsC+4TuCahLeqhAWYYDf2oITSex0+2x62XyUzLW/QhtJ/O4Cl2ak6OgC92J715bMLTDLhEbivOq1NuWntDElp7dZkyYARxZ6UrJBVINDcbeYGLzFUChE9DMt5pFlsynozSzjhKgBwCarH+TmHZagUYey7Ye9JaGdi0ICC3oeRPhv9r/ORfKDF416AukBePuRBnBMtHFqCmzatS0KRFvk8pytJ/gGgEoFtYagwkp6xNg3BWCVhSSbXh71RbedAsTXPJode3F8Jqms9k725UkKcX5wKkLRtdmcl9YLTa0mwLwak/yqars4vxrdAhDlq0X5yFIKCJUmCXpzs3hNmRsBZ1XcBMoZ06X76umYAACAASURBVLmdC90/7fw709b3k5/8cRL/VTV0rlrjslGsW7Wq1vv22b4XRz5/5kSGO0UrLD9fm/a3O7ev5XVMSNuPM6cv5TlNSvvrpcOZ2J6ix9+lNV7StSFagmxQtzqE8Zb9/dbbr+QcXos9uVEgB3Yjdh1H6cOXA7JTaRZv0g80kfz8hdsFrGov3hDAxPqrzvZ5VmjqQG1ldDsN9xP0ZleWU7ibs+icILuyM4ej+8ZRA8NckyRNq8zKOHdrUy0dcValMRNjztEAt1595XDYOYdr8JngAmhjnTEYf/Xr95Io3k5xKAz0MJ8xS0wo5rgEKtjVbCTWoeEQQMYSbDc0rdo+BQ1hQOccctCli5zzw/kCIlsLJ3qyAqtck/cV0LCJEpViyJramnN4JXsFK3bjxuzRBPviPMmUNfVae0c3g1kHklDA6qrSRuuBUYZSeT5YZd6fvfTFF5Ues7OJGZb9wF46AxytApyES0KLKe+M9BlkD7qYIwkAcGC+LTfosVhH+YzscyCJKm4FmXkG1vvp44BlWT/MzWVhtmyMBuh0Jk+v2bA1DNLdk7UbduSEJ0iu4XVsYP7MOXBkAaeL545Njn75ftrI70xezITvc2dOpzPjevZowJeA2gZMPYg8wKOAAnGc2d+rJi+/9FIFOQtnLgYwDIM/NksL3suvvz7ZvXdu8suwjW7EL63Ujp9npM3yXDTiXjp8KMzs1zP4aj7FsbNVzMH2WarwWVFit+nVQEP7MYGJfbokHS726pokJOsCVmAQPKFtHbuNseU8TZ4szwC4l3MWz0fD9dP6GcDSxPlic20KSBvWMb99PcWSaqnKe9OwJbcggHdmsA3sDXt6tfbbgEEKlmzynbTgk6hZknO9Pa1qc2HaL5zDbCUHEjuVpbyrTT1A5jmgLFtFkzuvn876vpiixVTOPH22C2FBnc/ALz5ve5j/mHs7AhafPHp08jj7fN+uyAHFB5cQKMApDP1nAcXpGV8KKwKj9qXosT7wfMOaXlIMiuz5AJmz6RrYuC6FHO3xWsNSSHmAzZL9fyvvvTxr+CjGQ2FqEzZB9tIjbUxZBEyN1NGr8O1cAIwr8Cxsk/5tkmTt2mFkatWW5K3O2dR+PwkYuTIG/XKkGujpblhvSEFAZYyktBBevqa7IMWLJGaTyLLwU3a/1k1MUCA437AhgadBfTVMKM+LXIMupJkAR2vq7K2enI4G4ensKRqny9LiD1BcmQFBknjDytgM8ZzY52KGTNEs5PcE2+zfrp2zYUsroqZYG8ba0SPR/FXEzV66Fds2yTBC4PnrsWnYSNcjC3EqQwJXJqZavmZ68lWKCs9yr6ONkvy/8ebLlayePn1m8sILBwt43rfvUCXUn332RfxVAKa8TmGb7IFAv9mg2IEB2nP27X22oRkRzWbxNQKv/t4t82sKFB4HyPDNQFs2GajqvV6qc7pY/917W8t3yw6MBSdrWJ/Bzhgc6zNL27g/c5wNYP+3bEEnyH5WIGi+a+hfzqN/K4C55HPSiRHWkSFg5A/YLKBUDyKJb0qB6XDswUI6rPh/5wfAI54s0kJeJ64bOw8aCB4Hykl4JMDs95YCAdjVUVLANbp/WutAB4xGgKq4SY7gPk8cPzEU76PTm302Msa6S6JbglvLre+1YunEY7fSwic29D7VQhzZFoPD+G/rKJGXOD2OLESsc3fOhRxRuuDZ9mZHqHw+z3m0/7ZsDjM9RTuD/QyZO3Pmcl63ObHU0snnXx1PDHQonR43inWuI0VR+3kCNoz9uwWkt5TZ3diFh7piDFrJ++7Ms98dwF3ieb72QEClaqPOOUp8RNvy5Mn5FAUvVcIIsBjB6xrkku/WpYvdjM/gF8e417OSc/HDEnKFWb+sWK5wqUNLzKrb7IUX9lYeJHm+Hg35Kurn87DCaIeSetqYDojHTxILlmxEs8wx5xWuriVp9sxIIYnrJcwtydDMZOBqMRrzTGmyel9nAXDyUnKzf/zHX+Y5bE0O2e30fIHPkVCXTBdptzzruxn0+CwFap2DW1OQX7cWCLY0OdquAmLOpLvk66nb9ldJryEDGNor3gzQk3gNexALSzEKyOKcklTDmjOs9YVDe1PUn0nx72iBL49TGLp711BA+o9ik+ReiQPsXUD31bCHxQ9yB75bJxBJO3t6zHXsz/Fc/r6t+JrNWrlFn1f2QyHRmdAFgxnlmfGyY47UjLVmq9Z75Pf5ZgANMgCCg3i3CpMkUvJdJA2ySXKBQWsW0COe2RgNql27t1W8xv8X0Jz98lJi/EOR6rmSwsTldCNi7i5frgV4pgZ7LoboQGKq8hgFoFzKDnNEqhgSwkueg9cU/Au44nEwCZGyXHau1bmUg40DgeR0cAH+YDWAjUXK/TrPYkTAp3WTN+mO4aO1jN+KjcZO84bOBPCKk0S68CbyqAIa838lY5czxY4r7PaeRfxpZp+CPtvRbPzWTO6O19bT9MV2uQfXoiDDBlXxVxyc12PWOd/nDO5LDOCckEAErip+jgOZSRvBFWhIek8xvvUS1/cgIAQD8m6bi6zGl8lJaQ77XpZndCnxysPc7/L4ceCqwcKGAherefAJ/3/AareItz8rUA9YV4Bda3KWTMvQJYrtizEMN1LULGJY7K7zvDrFYbbDta7POdUhMj9/MrIaP62BqQ8Toy6L/wfUs4Ebhlk4hljdy33L8fiwJuN5xsOQ6AGAhzXU8OzsohXRvtclZSA37IAsx+XID1nvsXNaV4VzCfiVF1wL8MrXe37FoM5z9XfPH3bgq+TIal1bqrA0yOv5+JR+Pr7GDhbr0CSRofN2eE0PtWz9ZLYPTrYxMjf8NSARAQ0OU6xab125WBdGu5Pvm7NeEgQYsq19Wdcw2o2RsTramPHavs2SL7AZyepbhWCv6/2OMDkUWPLsC58YisY+pwbOVec6DKyLmqXzrZg07Jn96SDYn9wEHufMImA597eCv9yOP7gfH8IXfP8P/qC6Ac+l6FC4XeIONl7uVTIh8WEti8lUNIHOV8srAkZJQeQZZe0Bq87oOJOnSW6IWi27pXPs5Ml0MMWO8b8wpT633TnZA+W6MDIOOmf75KGKSwqGTUzMcNrkW/C+hqDILpIRQJTIXtu2ZRkJoGKwFVyDdQeYykPfmNa22bDUds+lNSbgGlbCg0zmvZeDMGoNFGKOhZXFgApXa3Ml7q2dUGzVfF9KYH41zgcg5ovu46YMzBmDgQ72kgTFYAiCAHF0++iiYlK2CLLptyaCJagZJAIcEBsByNnt/N1qgN3CmdM5s7CGNGyYyfCcTJurIVbDpGTBIZbV5QBIz8LGXBKj4xA6yGQGJOoPiABnVbWt0eIzdKArETa26fBtXD1D91C6NQnKquV8mD7a09L6HlUgaWjQDMFyAKJioWpdMkSJ4y9x5dybITAqY+cz9Yxekgropk1bUzWcrY1Fj2g+WkI3A0wz2iNTtdsVehJqAY7D8DGGYKy6OLyl75q1EoDV56Q9tia+JVDatGVlrf9cKscqkWszbAUj7sJi2IZZz0tpVcZeLaNVh7Nb2ukvlmZvaYglQYphU5l7GGftEKtadSWoRZ9VCDif0oIdwE+07WaDAmLaoIzaUT3VFZuxE4jR4Lg3hxzDr/WqAs7GMaqizSZY9JnNCuGUONU2COMAK6BLV65UM2jRCWZCBY9Rtc/sVcMTPM+uTPVE8qquAmer9Ypxw6YVELRY9qMSYh61XpsJrq1IS4f2SVU35+exCc7Zc/5s3WFi0NHiLSaI9ucWNHeQ688kRSr57o2mibYJrEsBMVBHgs1wSXiA2pfCEFWsYGCqopufc4gALvpdtFqXhv1mUqPnfzVtMFcD0HmttskCnGJ8KpjIGcbmI2A/m+Tc/r8dg3kt+sKiupVAsjy3e9FsFpwBFp5Eo3h5tPVoOQOYAIsSfPpmWwdtngJb8vzojwJVl6X11ITqA/tfyPmN1mDuXdDHOTJuNFbo05kGuiftXv/Dn/zrSnYXokHFkLfh1ULAdhje0UGFfXInP18IS+T8+bBNojN4Pa3V02kl1QYHCL6a/e36BQizsztyXctTSDhdbbM7tgeQCPhwOYELY7027Lfv/cH3A2CHkRUWhHMFsHuU4KCYOpnQvsx5jD2oBCKBhgnZ59MOS5NSokV3GQvdACDMBppzGOmcAKe7KYkVJrj9C8CTFNoDPZTCe5P3iMh3Vc+ATrGvuXcJHj1ILBpBCn/tLAnqZmJz3kkb+IsHM6QodqgcePZWA6u/ja7mF7nOpUkqNpXUyoMUAS4kkK49H4ckCKH1hBhlWFZXAbVKJJDNUB2aNtP5jOv0d7WS0D+iv4p9EYYfQNn6OAOCWOXyHQGs3G8HC/3NUdLmvB0WICaM4p9E2zmwphKlAuXiRM+ezfNPwPLocVq+aYxWGyrQVOEttjm2AwDn39isDqYxXthybV8CjtboMs2YPMszmpoBcu7fzdT3OZ0Oq8o2k9UgdO7aMVyuJtk3sbQKNrS/SuJEUQ8Tp4fpSSRuhmUHWC3N7Dh/EherI8mSDvDJ1IZdk4MvvhWmZ5jjQzW6Bl/l2hUp7t2K3uOpzybnTn2uMWrykx98t7Q9TyTpm07ifftOgP2sleDyEhA8z9ZU59dffaV8xeefHJ2sixSAqr+BZC+mYrwzydP7aXW+EzuzUnCQ83s1NoOm8f4wWr/zzusBD06H5X0aZFHJGiaJwVCcerXVVqaDDRZh+dh+vvFWCrHkYHaH0YtZfLem2Xs9lkl8WYZ3fe97P5h8FgbpL/7ptxVYkv3QAr03jLKFdH+IQ7SIrq3BamFdARRje7GNmuGR9cx1tA+LHEE6QZZmrWlFC7SD1aXwtH5yMDp5K1LMYkBvhAGyGCkbibphGsuylzHo7V4xEBbZspyt8L8mczvibwO6XAiDnEYqgMQZVxjF3HrxwPbJ3gB+d8LEuHU1GtCxqwoQy7NnAQxAAC3fGLPW4VD0AAF85+mfBewDFE8HEN8YG7Iy7MiHYWmtDdg+k8Tf8sPU7wbwWW2ieGyevb4k1/jU/oxvEYdsybBPzFHJsESb7IYAFDP9etp9yaFsDhNuZZ01AMiSAjd2JAn64uiXxf55XgAvYJX0QuxA7NXDrMPjTBW+lgFtnwfEXBMpAz4bQ5+kg70rvxDY8oU6W27cTCJjaBqdMXFTsaYSvEZb9TfvHZlcyr56mnM3FVBcImby950kW9oIMddG3bLf/e7z8p+CWRIYwNoNOfevpAtoLm1lX376WQDtk9mDAbjiI5bF3izP8LZD+/dXXPXlkePR0I19fbBy8trbr0d64fHkn377UT3DTivFLM8n+/ab9K7Q9KCKaOywQvNCEl/nBUjumlyLWKM6WAaJKzZiZGFUobY09jrZGpMZNnVkmrJVwBH2wvthJ3ZSRZsXWzMs4gMHKikTY2Bx+Gbn2dsxYWrpgQaaqg2vzp9Ore6waWZP32MNe/qaydqJxChH0OBqvwc/Ul0C2fPAzoobExPBHyShNfAp8Uq3TK+b/PjHPy4G1gcfvN/+J2ff3ICeAN0Mu2bfGByVOCMxHv9Tg+ESl2CbYLK4pxo+o5ie59nteNiDaakbElasHv+mE2VMWPl59vvbySQDJMFvbbjWvX3pxcPx8edaK76GcGKBhjSQ2EVM4L+BM+zKupyhMbY32LAmVG8x6G2mClcwxC0hDjxPvHAvw+O2JyG8E6NN4/DG1fiD6GMfO7NYXRoKK1qRjydmuGtIbe57a3R7SYqIKaslN7EZ4sGDsPCB9v/yj/9o8vLhg7FdZyMvdC7ACEkqE8qBeYrXD6t4yYayUVhA8oRul5TYt5afZNI/YGthKvLSxUCuvMC+6PXxrK0FkA5xo9uewwLNkCqxLp05skniBQD/jhSS/DY292tvvlqtuPzCpVyTAYWrA2qKCVynPS7P2xsiiyI4u4UhC9x27Rg+ukdoF/t896B7DuhuEKfzrFtrZ2yrDkDFV3HD2sSIfl9hExv10qVbtW6bwnZ79CDD7fJ72wLoAkXYHsku/3nFPSb22rRxaySUjmcvTCIfsGuyO/JRhshcSxx3MQVtmsLFTCzmU8cze/buqNxBUfdRbOLl5LJ0YZ9G0uTuHbGF+8sAnpxnxeJmdHes5wwixHgwOkbGFuMR0Bhtw/jvDc44T9XCVBqh/o0NUsjYs3dvgXrHjx+rP+UwnkvbpiZyFFhYg6Wbpa7A1khNAPLcl/N2KDm9YhWdbqAIKQ0gTcWd+fn1xPJiib0punq2izlD8kOFpRyfAGjR+U9ruqLU82hxr4lkjLgKIKnrr2L0YVgneyTW6cHG8YuJR0mtKLQCjl2Z2S0KDWrJci/5CZsg1uxBe4gkuvS6IMAHjsDqRtqiBhFinvJ5SFo6CvLGZrooINf8lfhT8we0gTdxptpoC0Qp+53PcK32S81sKXmCBnQqvyR5VjZCZ0UzI9m0kmYpsKxBY4+6Z370MKWSZsl70S/fk+epM9GAQrEoAJ//eZafK9CXxAKbnj+rpT3FLB8vniuyVA0RM/U+sW+erwKpmJ8tvJncYFnJMybnyJ9ILHgdK0N+WLq8dVb9t/ityoBlC8bvESasMLyBw2/5M/ZajtuAYgN51SUaIKt1vCMpk/1P69jZlr96Bq7Nmrs3Ng5ecvz4kckvfvG3kTT5pDpqnmEYxk8h1smPsVa1zz2K74DlNGNR3gbfwSbUUYMsEdk0uWk+h4QO+SnXMpPuAz6r5lmEtaoIXExSJSIkwLw7Py/OVCiyV4uwNQzx81p7tWT3ANa5vuoIrr3SzNNmRhoq3ee0fejAHK9OkP7ZyAwd/dwoBaDLzj5zD9XFGPuC6S3HqXP/Na4yAKt1hAGrzaplu9lleVWzVjvuGO3HyEwd12r82egveyDmN3NqxuJM/3yMYbrAMertlqbrsP7jgLnyufX6Bjr7WYSgiTxJEqBkAdIBVuD8QAvLy3r4dncIKigYXH0j57ZwOzOG6M2KH5DdBtDTo+YTxgHGnp2YiXG4Rf6sSGJdiILtjQVu+5hfZFRKciR+2Wd/8+/Jq74upJCKVKCjh9t7WycWjMIspbuR4LqZThZxVZNJaOJ2d4814ZuWvPPGzsyXAfJlwQoB74EkvrEftYnsiAHdZwgARmg2+22TAeMgBCk2V1W9Bg20FmLWbmnBYmiSiNy/lw0fzTZDPlSJPPvSdaVnmtcxnN1qxJg1hRfTr9h+Fcx6mPRNA8bV5NWuzFerMO+YF2AOlZ5hkg+MQJsa+HA3znipqblxAISRN22JDkLui+RBa4Sk6pkJ0bczOGRpAv+lmdC9FGU+jBfMrzKIEklDoQZphBLhL/BJm0BYZQm+OCZIebXllAC6AFXCF8OQjcI4CBprYjkt0hzqdWm7ngpYWRqfA9rtZxgTWoAFRYTd/V2FGoCDiTa7dVtNrhNICy6x28ZJqc2i7SoCZN2GwJwTRGpnpQnaAxi0HoQxFkDXtdgcWmOPHYtUQaazARL37qPPubW0NG0ajOMjX55MIHQpTrGDvaKzcwT5zGpvKXr20iTS20r3Yt+BfTGixwNInZpciZadteJIul0r61Bt9a1t0y334xTtODUsMhWZ4ZyP7W72DIPYrNKewFgsKgYvDk6AXMBqjJ69hAmJgcQZSmCwWCVrJfdAuye/D6znAFpfr6tCpXFSZ6NKR12dKY2dPtj+VYLvfTlMYL8guVoy8l7Ac8Gq6qkUyP5kZLTSbAh4pxKuveZqpkViz9l7QFVn0WE2sKFE1+OosZQEava2s+L9SietHL32Hm1wnWQX2Jb7r+EY2VueKVFuQCa2kWAfgCyh5zi2BTjALFiTc1Hgnz2de7gSBpdWCsGo98FOdD+lP5Pn7bluC1tLJRzTESgDOMHIKL0m7ZF5P/ddzMK09WOOAYMFPEABraTYSrNJUNYmSX+e67PPVCABJHv2HkiQfyDXFjYiQfYEdQK3GnaWPWvSJqCPITfQ5Pvf/0EqUieLpj+yc5yvqphq9cGULuueVhAsw9iwhYXTk/czoOTixVP5nGcJDqZyXwnMY/BpitGDNfEUe5RhBkATWl8dAI4NUAhyLcuXmwR+N224PbEQy/IWQf0EMlPRKt61U4tL2h3jNDBHVwVU8d73Y2Pcr0KBgpYzicXCaQBWyQZgxNoTmMOcj3O/NjImgmLnnVOQGEhmDIfwzLVKls50bJCziknuvHl2hlFg2pA7eDGTnH/0g++lHTGMHS3e2lUTaH740fth5y0UG46ttrbaHJ0be5ohL2ZpWNA6EQxHIv4N1BFcSqCm4mQEOPQtJZb05W7mcw3LM0F8ewBqwaIOiDFA4YPYVWeUk2VXKpA1BTU2gl23n7jonrRJP9UgvbBlsma3Y8/FHpK4e9lj/FPJeNQgOOwZNrCnRAtABb/tL7TAGNiChdrDsyQR9HkUitihmwFXN8aPaAlhz9kZxSRBCjCC7tm6gD/sBftGs3FZfJfj2rpCuR9V9xTVgNASS2tEn+FJ7PmVyAIcfPGdyRtv/zDAXPTkqhWIlnQAwPx8Rdio505/Obly4UR0Py9Mrl/K+mQfzsTnYKMsz5m/E3kLHBDMgUthqDYTYEXYmrPlRz77OBqr9AAFKFmTF6LPzJ/88je/Kpu7Imtosqwk507OIn2/d95+sxLohST87OqDrIGCj9a7WynI2VPT2Ytkd1bleZOBob9Jq3FfNFoVZTHL7Rk22zPA4JkNU/dH/+JfTj7/4sTkl798P3s9ezX3DIzdnCDm088/j//Zmor2xrSLxQZiRYlCsr4q2evi7zG3+Cu6ejcTY6ydjlRFwgK6WZiabNT+tBNjjOfiSx4Gk5HfsCZYpZtTHDqZ9lrJWAWR+Z+hR6viR7cH/FNAosd6A8NYzIKhQks5Nnc6/mxvuliWB0i+w1bHjyoaFzs3yX/paeV9MYQ2AJRyBhaiDXo+haulAdRJWKwI+219dFY3T8e3mZAbGzCV9nksyRspmq6MPVkToONx/FKJ/ScOuBtbU1pzQLfYNoy2lbkWe8zZW5cYREv+49zj0qyForNk7WHOMJs7lbOyZ/++yXsfflISBY9NGQ9DhjQSgEQrngLQvej/Pn2WQV8LkYVJ6yt7ggGvYLIh7FIxG/DMXgIosxFrASxhGtuTEghx2+roe7//4ZGwflMcyb2sTvxjnVdmSA2bBozaE0AHwOq+DB7oBFerNg31ZUnadmTfRFtWa0Fs99L4ymVBnq8F2JlNoWZNGOpY+ACps9E/fpJYTp7yagoDFyKZ8ssPPpmsToz2/HnYPCn4AhMVeBSkgW0tP4KJKqEDnsSGZc1qeqyAPPZuBPOqqFQ2sIt8NTxxaKscmaojs6eZKs684lInceyOmKWGL+bfWpKk2zR9lniy9MFKd4zvb71E713FIsBBzitbXQnE8KzGxKkS38Qh3zDn8hyzd7y2kq9KCMfJwA2sVvJXGnddvHWPYhLPpCfKm/ZrQO2asNjfSbx4rDTUvhkAYdoulmr/juRK58CoY+2aPM/SRY8PsV9ci+cy/mx/gHH/duTIkfo3z0nbtgLX+bCqJWBj59DXQ7pkG3l2YhqAqN/rdr8H8ZE9PE6MLk4WQwH+KmGMYe6Wz8SNeab8wOMU5AzqtRcwybbPptMteYNOgLIh1soZyfcTmnxkcCIVdjHdJ6vE0+tiSzLsbsfOMNPy88skOfJJfCJQrgA3HXnZ13RZxTSAKmyt77z7xuRfZdASFjDghUbiqVMZZJbYY+wWcU7cvwROYm2PeNaeE5krX4om1tczJpFUbY4AuCIqSBrpUze45LlcCjtc7NDxa/tRDDmgiRZbALSBg2IoUmUfffRZ8qHVk5dfOVDyZvNhlh9+eW8+a02vd56xNfRcd6YIIvdbXMy65bOexU66NvIxQFy5RQ0HDKiAubQY4oZuIHGvpHr/ASzQtIQrEOQ9kTz27dtfPl+89Vn0ZrFt2Z91YfyLsRSDd6YFW3GzJRBIfoiDxRPA3LMpYLzQAH4Kaog8OoX4R0Vd+swYlmK4jz9MwXK9vdWtyuKI67mfGzezlyJHok6lg0pcJ18GvLX+IGCldVznwmS9G+AEsDoOufk2QFXssxEEHdhpRSqpc1pLWvmadTmcQiib8etf/7oLFfZtXmsPlGxQccl0ATSYDuqgh86rAScxVlXryEvpvLJm4kg+fanibWz+5hTqnI8rKRRibcsjK2xOMftuntX5dFCuSfGN33oUe78snQybN+0qEAtTC2ZRhaih2IKcIUdwkeJxcWPLwDV7VBHCmbiavQ1glUutjW/vYkAP6LFXa9gTmYuSMugCl649jFVMbHZSLi0vc+NICvKYW8EBPEZrJx5jSxT/xdHAmCo1AK0A1NWiPQBICto1ELZZgdURGekLOS6sQUwtzpRntr1sGbcGK9tmKrJ7zyoK5NrW53eEdWejAY8Yzwew5+5FHiemkj/ALmrAd+6JfANgVXeiYT3yeO9Jbg4ZpUlKGXCZWAF2UwvtveQ+yZ2wVBNsNLAaW1L638N+GcGwLtQ1pFYFuxpG3fdRoJg4VAaU+6kZKfkiLVF6lFkXZCWg6N4M8tySeQ9IaAZMF9MXgSDPXk7K55w6fWzy0YfvRR/74xS9I/OUsz4fJqH4EZg1tzu5L8JI4rWSsxmAPnvq6YCMOnM9eNxg3Nxnnu2N+GxSSIZZ0WIVO7jXGi6F5BSinvPI9tWAqtyXPNR99TNsuR4FpiqCKmYPAMTYUeu/mxHZ0mXjDI5xoNTX/z3IEdobTfBJnB5bbA+ObH05i3Phm6+CN40dsnWaC6wd/HstRcsN+iwD+Oz1mnhf0nJsQAO5bEzbn9ZjHa+tLUmDr2PBd1zjsjf1Hm1wSrN4eH1Jcg6g6vgcGkRuRnnDpQiaPQiRj69hYnAzA9yT85O/qFjY7+W7ZygpuDdxDhu9ZszED7kfoGUVioc/rYnnVah//Q4ML0SAFNAwSu89JE3lObTOU8brDAAAIABJREFUsuIvP9ka7rrq7SddyvAboOugdeso1HC0llZgO3xuxyz2fMueYuOKfRTa2fcilLJDfUJYV0+g3nfJn/zxaz6pbtY3w4AFppJsg/mG/mv1Kn3IOBfOuyvNQB3MrOgSJfEEVJaY9pBUFmCWxALr83rYGdWuZzJnLnqFimCcbLcl9GT2DviGhS+WosXV2zTceA4F9gfAFWPRqlsoARHHL9hzEFaGrcO2PcpDVglWwcQens5kaw56c9p4JMceGnbJ/VQeb6eNdXEhFYMwM1avxPSKeDeDmmfzNA9yZYI1wHI9qryfYTBXI7zcrTeuvynfLn8qxswkTcN1OKkagJXgiQ6koTWNklskU0wDrtafXZH373QmBcPd8hJnnwFFmAFYFJiQ3lu7HP0ogf6tPNdLlzIhN/pGqkYCR9q41RoRAz0O+ZBMjTogDaoCgKM9WAN1HpTOKwD0cpISG2bbtoBuAT5mk5iq/kta5yP+XqLxYVsV4G8j5cCNwzFsTsHt+lR2yUhsTcVbFQkgfF3rYx2orpr7PZVDwaGNKZkYae8A2tp/g7ZqOYEyLA4zB9Cb2BWU02MoVBs5KUB97aVmU7ePMTiih0bYK1gjElDfdwzMCZDen9EVl2JbZJ/5DIaiDWKvP0PfIHkOl3azOLyqzmUvkHioCcHo84x0vbaDeALwxZaOcxGoCNTIamAbe60hYqqlrrWYyQFWAZnYl4tpy61p7jUcqO/bPsytDtcKuAyIRGYg4DrHXJMo80p76CF2Vfaz6eIFQgBI88uYrqpJgN4NuS7PCiBqAt+9GkLVoB4/DAwDSmOl2GcbsIuw71IRtjdWAAgGrVlnS2VSFdLvCEa2pZ1XcKB6eOZMNMLyMwDMzgyLMFxgVfTLLpv0GhaCyfYHM0xJS+ZU9CixVO/HbmCI9YTArhhK7M6cOVW248W8XlsBdjQQuJ3p0FKRdWxn0sMcDFZ5mCAbgy1NABm0dW7y61/9fZ59WAgFApN+VxXEOCbZgfXeEh3Axy2RR3keVre2FkwKScet2BB61NoPABLVkpnpnStiO3YGvJ7Ommg5w0BlE9cl4bsekLEGlGRjAT9LUy/7m8bvOLCPQxKkbKop3kkwUiDBVjX1XLEEw7QGDeTZ0xq8ZTJ62Bla5DBkaohSOVlMunXRRv4qP0tLu6EZsVv79+6bvBE245ZMNxSwqhpLqH7xi38MmHKmikhVUc/ZAaoKulZnv29K8CRgluiqRjsfgC97BaBKA0mgfTwBk2e5bfvmcliGOgiA6Cpyiq69BsDlkBTbgM5Z7tOgtAby217cCBDF8bG5Jnk7U5VcZtOqaJamF0ZqbJBJvBI17Av7QJGq/YZWWIwEwH6/N0CjB3to8zdAoINsZ6xYJPlfJWb5+7UkRl28U2jq1sZO5qPjE99HesbwIAAzUAObAEjj7ZzfHiLypPT6FMw4++kUEB7Zq+DQpWsyvOqdyc65wwHJNk0exRc4s5gkKwWQSRgvRVv11FcfhiE1P3mU4U6rct1Ls9c2Zz3uPg+zMWsqyH3pxRcmx786UoDDuuxbBTmtNse/ytCVJZjwrZu4J4yiDSmw/Pb9MEaxwCQo1bmCSaI1a9PknXfeTqv06RTWjtSZBnIJqgFnN7PGghm27VENGWgWNTYTQPpgWrw923OZzqkqz08DAehO79i2Y/IvAqyeiAbh+7/7tFiytwJ8/+gnP8rfr04++ezjFOjmEqynfX8+2oZYACm+WEMDBkv3Nu/HxtEbw3idhJmxGDtCn4uv3ZLBknMBPjF3ZxLwYVFJsJ1DMkPFVst++yyD4MYWauxt53VVCld3s4/IGz3Ukh7/a+2nAvqTFCGLsjH7YV1ijhlDPrJPtPuvS8LaLJkOYBUr9tHhzbm6yVYEsD4VtvqTFNOWKPBEOmh1WvJnk+SuMpU8zKSnSYDYhMthQuNaLC3bTl8yg88iG4RZBfRng57G120wQTeJ180As88S+NEDrgFjTqw9mTNsEJlp1wazPM8a7T/0wuS9T76IPQsTLXtoyXPFAvZEQqigLKnMfT5cMjl28lJ08bqQjfkheN6UtlQWtFodDTeMTbmT2HDz1hQX0hYsfmuNwfxnEtqLWZebmR69LPcMNALOKLCwodeSANOONnmZ7cPMH2PC1j5eFwB7Z9b16uTi2dMpKGTar6FyYQOv4t+LcRkJiPmLAbYuBzSem6yb2To5nphldcD2z44vBNC+MdkRkENL5IXIPrAR5gkAVg0ZBN5gPtdgsmIDY+D1cIliilSijTTQbYOtZapjSpwXNmQl5c1cGhMWUcvYqj62rjejtIdVjq8Vk+gcYVe0HSrUlM4maazBPokRvW8XfJulMrIQK3nPc+62QX4/7POcj5Y2Akro2Og2Ona4QJehq6UBXuu+rMBu11UEB10nmU0AvBPv6xRgfw3R2bdvz+S9yMUUgxoom/dWoFHEEfNJhCQ3nmcnhD3gFMPfNZ4JIAt49WyAE/6kR2gPsc2kGTohDaC+e64KPB9//EnF0QA4cZozPK5RgRo5r+JxrFMxWn1nb9qrUIxuw26ACLinOAIQI+nFfslHSkMtsTJWHf+6c/tUYou5GiL5OKA+QIcc0J7odC5mbsDZ+ct5ncGJ+Yh8/nRs+2KAyhcjr6Nba8eO3ZFUulR7DbOzriN2AJC0NFrX1wL479u7raZlu99XXjmU508uKUzAnN5rkeJYlxhod/aGyfS6Ilz/SNRAZvEsJL7duvy0YhCdE0BTjB5Du6ybuL819FZNXnvtlZqYrAjtd7RmlhRVtZPH7gdYreEl7tdgvNK6fJ6YYmsklMLMT+y0N/MjgNDibS3St2530VdRVEG2MoRKwJek0+1qrXGxIVNIaXkL7biG5t6s6zSgy9ApcYh7ITuGzLNhQ9rsYz/Nt7Cf7cdzAfcUyq+kSPVG5Gwwge/eM4Galur90lGtgcJZmBo2a25AQN+rWVfx8FwGoO7cOTf54tPj+ZwM0lMoS3xguLBzsjfP28CgDz74UhSdnxtkp4gKOE3nVIZX3bhuqKZBT0D72Fy+DeA+tAJXR2Vs+IEDhxKXmUVwe5DzGnONjt/Hbr2R6V2ZzgB0aWkfbcTWyC+89trrFVv9/d//Q/mxarUvm1AIQWF6bLv9LVZFfPCssTpJ4O3I+bsfn/H4sWFiikJ+PWcnVl3H1I3EJTroKubLz6fiw2kNO/s0LO2pmdgqsjpXkneePhUyTn5nau3mKqJdyRwHZAw2ipSFImqxZitvUbDry1T4X6vQGPDtbs2ziKRC9sXt+Ec2dioFsIYmmgEnN4EdsA1i3iJ0xd/6d1mbfVh6pQAbBApdc1jCiRsNoXXd5P86JtTtmVgjwDTZqjEvds2urTpoa9YAMAhhpvUYxadyH/Z4ZL37XSAo3dhRrgFZoGw0nzrkrc5CM3HhJCQuumuhgCxMvOr0VXDDnF9dPsD7OutyV2dQ7Nkgbrf+KpRNBz/wvJBzSoIrew9YjLHaxc+tNeTtUYgtT+PLfVcbTIEt37BWy68UYMW/O7dD6z/IiNEc9lgxVwdg1VmuYc2ICEV0WBFbvSuSb1vrPHsdVi0769oBq3KO+fkTYaV/kZjrw2AukQZKrAdcdd5IPJXsGTm/3KfYAEtZyz/iGp9r7cRWdf2DrBnChFiK3ZtNrkGmaOwepLXLzuscQGAprenqMB2wrypItD8eJa0aXxr0aMc9OBQ9/P6oB11zbLRS5ksu0/tVnNA65v2eiEA5SwU4sssIZS0LwC8YVolEV5IVlasOR3lgwQ6bqN53HOzW2p4BFGswoMJvA5PfZqxWDlyyRb3OzZL/pqumWdr/rSZr7Ud7oIqjSGYjCNvd4BXX1Es6R3L4WmYyPiD+xbqTyOLbC4OpzkKkLuWeQeYROzs2GVZWg47zvtWVkt9vQJVsivOZPU0Wy/ND5Kthni3rUCC7XC9r4TmQAlgayTzP0Hv4fPEHfMI573+XZza+grQkbmvNeee1CyG1T+LDGqBNHpNrR+Sp7jaYIcnUYYaGe3Df1szr+SUFuiX/45+9+1ySDKigW2bxOVptE27qVgw3XRL7RvBhbpAPE3ioDE5Fj0sbRg25Ko0fD0t7wbrSuXNI3JAghfbKfACVm2E4PYozVdnbsnW6dL7o+ri5qkJUe3/TnTlsrdSSiOtak4Fz+Z825Na2CyNDBTibq8C1LBAKL71VA1Ry5aUXCmR1zeLKrQn6fWOwrokhMPX05vUAmAt5KHcZAoCjAxDGSDbspSRwS5YleFjZQx0AV+jAHBcdWu0fFlbCbBHty2UZ8tCT7WlobK0/jx07XTp9Em6t/LsTLBLRp3s2ivCuiv4sp0m3kJEDQp1NdfX06TA+k9QbBMQA2zSbwzLxd9fh56ZbYioJLD1b91slsYLXUr2JM+iqWu4jG0rlcDrgjusBrp4+fTbDqOYL2LJm69IWrZLpvVR+tFvey2RgVXdGTbBkg3KcI4tTGwLHgO1sP5GHquSvJiBq3RoNuSJl7xfPq6nZnaDUFN2BxQEY89VnvdmsFTvEWDM2XU8b9GI4mtx7VWcBhBivjF452xz6OEUVRsmJ6gMghOFxaG+Epcu4dUW7GR01WTUbHoCtSi+YZ0BupIWcNphqousrNspQpWx2iCSsK5clDaFyHOMiEedUXIvPBn6M8hHOoL0wk1aoAtmKYh79l7AdtBh7djPRF9UG1WwTBoux0o5EcxN4k8CoxJu1DamwN8iE4enPqewzwD0QQvEE4Ms/0r0BelWbcZIg72dPm2brtTXMK+evKjw1UbO1cFZrzU0iygiVsPigJ6jNDQDS+pnaBzsp03JpfbT4LZw7VwzG7Wnzmg1bFpNVMcpAp3VhfOzcvT/A/O4KYEuLeLAJPdETQzrPND+kjSw5EMgTwX777bdrKitD2qB8F4zKWZUD6UmWNCLpCj4NOyVPO5vlQc7mhckv/uEX2fOpmGaAA/CIzIA1sDcUNQBsbBqm7/0kWRKdsUUE6CGYo38sESeNYA0w/iX899MKjSlH51agsyRV/oMvRLt4266ytwZMKaa4ZyxQ68/WzKQVGqAqMBXy1LMdCifWX1sPe1DM4NJSvV/7hawJIFgAAVi1z+0tYOapk2drHXdkT79y+KVIAbxQrS+eaRUi8nz/7//8nzNs5mSCs9xzwCnBmrX2HLUx2kv0m+5HLmFqqllC7MYIeAIX7T12CxsZ84H9oiNNt5ejkvCUnnL2UbNwsMMyZX5w7FqCGlxIi1WCd2ffdElri8HP6Ve1M4EXG8s5FiiO3RlbRM8Qs1HBg1i6AlJJlpQD78F5HLNr1qak6MZfNKDakh98kJa2ClJ0SOTLNRUjemBIje21EhqJL8AXW7WnfXoPLPM+91hEGzck8DNhPPt5S7Rtyc2sDENx+er4g0gBrN+4e7J52/60pmMkNuMBe3J1Aof5k59NPv3wnwK8xdekJRUjdVXuHTPr/pK0KyahxWp4+eWXJscymEObtz2/K4Pf6E0tpL3/+WOFJpORl9SE53UBl95///1iWD/Hfmc/ec88TwD69//wD+us/e53H+Z+HtSwldKZsiOxBqsYFBAytgIbrLpWEnxgsW5KcU1CKmGm22gfsJkP8gwlr//ix3+cQHsx7NSjAV97GNv/8X/+ZVrvL07+6q//OueH7mBA40ggVHFEx0rs2fUU+Lpq3i2tgOXTiS8eJ3EA4AlyuD8dEpgU2tK15Cu+tlTGTNmFe7GDAJqzYUiWHnz+m940xpLWeTrRpb1UjMzIJIhJIolRXQsKkCl4PM6ZWxp7vksBxaCt7OFziXeA6myegUtbAtysz3Vsju+/mvbeY2cuRGs1MVeeMw3lFdEHfZ4Ec30YnC/t39dsuKzrjdjqy2HmP0xwZ3gNG7QmPntzCiF3YpcuXFosFoyhaE9iD5xTCfOS7LUCv7P2WEWewWzYt+IjSeDdnFuDyo6ePs+hFptmY+yo4sKTp2Hpp9VZ+/bK6LOdS0t9QpdIEkRmKYmAqj5fSA+XD/es2YR3w2L84IOPs+YKTPGxQ2GrpvpmLwOmb+TeDZAQAwJWi+kcu8FmOcvWu89ks77tlQr06e6GVTWTQv6yMGtD2J+syx6bC7N5NT13QFns5Xz0c+ng0qy+Hw3f27nmlBwnx8KqWxJd1xcOvzY5FimGY8dPlw0CngnAATfsZw/AXBN2WQ9TIEGiAO288+2udUxWKjcVqXb2/HV75chwapBzeFElXm0nm7GqA4x/Mwy2u2PsYT8XR45FWa8ZWTsSs27Za2ZJD/rs5KgZE514OQ+LAb+6HdEZMLyvWwq9topMis6YLwHxe04CKZkMCcr5NDzKf9eg2EpGw0THig7JQpJxMNIxgKuf/vTn9X5jyx1g39+BAuPn1ZCQXAS/hBixO0UOkgtfhpFqf7DFfu4zgMttXyWLtJFbz242DExgnPgPI5LMDZDFWvDxXVyHawNX4zNz1kawSlENSFB70S7MzytBz/5d7zxn6YD4knc6qwZhOCN375ITyzqEub05rOZVGSy3LMWCbclXdAhsTEHsTPaRwUVpUu4WXjFtnqHC8aYUK+gyT09FCoe2Zg3l0xlxp1qr72vrv6St8GFpeD4zp0FBJGt3NSCrNt6KhWPPAKsKXM9TTHevfIh2RPuoQP4KkztBbtA8a56zNZeBhQgU7733QcWatL57+nQ+84VDte50txWsFRO2xhedis8H4MnJaP1i2vJzfDTWV7W65zliO66JhIkYci4sNfgeTVOeY2sGZtqDEnHxv7jNzAsFXW3CfDzpMW3/1hGw7lrlI4BQ/yb+puUqViUFYLYF30/ft1ncAeKuZshuYpzvfu/dnOcTxTbekD1q79BrpgcK7OlhyxiUrZVceWOIOtORNrmbbkVDKEdpicons0/lYH/8kx/W75xI2/2dkCAaRHCGV6SA9aB031evQqAJAJ2zZjl8i8u6MNF50/YMx3pc0kIdN4w2o4skPcthPC9+VoDHcF6RTMYWf8WFQymGAQ5//evfFPjQe6CM0Nd2SF7yLIV/Fa3yzfkxBtnLh1+YHH7hYHUE3Q6h49q1SB9kH5kkj2y0KwNQEaMURq5H2kbR+WF8nbWTT29I4QtwvAXRShxeABxIii80uFVRytwKZ3ppGIknys4AhwFK4n0dp66bLNnqPGP+0PVeSGxyMTYXwGRA4ih9Iq6W53qe4opan8Q37oHtUkRhQ3U9kIuxPvZeseFzLbrubiUG1O7dJBmyDE0SsA/Zq9Jm1b0qvh1tej01NjNdJKWVqyBiIFnnX0y+4nQN/svae57utXU1W95AMb72XeWozQj1JbYa5WUKEIudLZ1W+XO+rVmxnrF686d4HCFoAxmSgZXofaqLN/crBtMVi6xmO/DvSC6keqYz/+B2yGMkAJ6lU4MEIZvZu6LtRn83UjB2M4yt6K57BN9g9+O+9O8jiI216vzLC+dS/ASskgGzFwowDqkHZgMcno79OBuN1ZMnj0yOfPVZWOJnJ7ez157Fvhh8tTO59oNiLaY7Lt9XQ8qz7luDFRmkJp6iywwbkZPKLZAqrqUovwqrOzZu154UaBKHfxEiAN8No3DtNfS8CqbNqq75NkNOWYPi8t8jCOo51EDlYR3HAWXj2R2xDPunpG2yZs0w7mKp3F+eOrLR2d0eYttDvXpAp67mlnQaB7ProB2vq7uBu7ulWM3l+9mL7pIRQygcYvbXdRYY2uD4+N9j98zYDTOuZa338NoRYB3j6Y6zG0D9diwzxg/+rQtwzYZVKBQf6IxGiJGPy1nZYQQ056Y6QBTq8t7IgDAh57glFtMlmj2zYwcJGh2fiTkzI0EHtfzR68WZBdzGf9DxtodLVrNkFJMTxx/BMtgJ79vrFCmQ2IXWoxbbt/56sV0HiSq52kjAkdeJF8R+1YX1dRFdIba77RVvu5Mj8jOxP2KRkV1L3kT3x5LXX94aYLWnsQKeRr2oh4OmBEOjsurCgUP1wLECtbXFyBINbxCHPiNgs8FNhsGwKSxuN8opY51xlEXFzWHDTtiYQSDTCXK0ONhAihAS41EnSgLh8HD6qo0Xw9yjNWojchoOt+SnKMdDG/gIZhnk8DjfhjpMoh0pPp+aTmvP9g2lHSqYZhi1OtHOu31TW2sqJDdDzw6T5V4CSqwdDB6BEFYfFofA8nICHwbPewjCS78zQTjjrgLLdwLB1oaRuh4jKZ8BVBZMYH/6mUTYRgF+OCAOe9O+sb+G+85z5Egc1mrjz8LTIwNIqAAJEG3MK2lZvgOVLxZWV+1ppNWY7ziB1jBMsFuVBay/rujRjXySAMMQLZvJBF4gYxmL0juzrj2YpDRnAJvDjgUWSDRLHLgAw2Ye1+Cq7APgs2AaoCOQE6S3FkfrdhTjNPc7Vnu6KtntBiXKPBj7USy7qOoFpKDI93UJ3IrVzOATEc81AFa9v4C5vvM+WpAYdYNoKtmkiVPXG8AkexrgQDfqUtgQYzLYHQeqZKnAhPl38GCS3Rzii2EfGLZWrSyJaLH2gJFAk/LKuQ4VRgFotelX+6XhC50MAVolpsAObG9tN0Aoz07LfbU4xZC4HpT4Sh5y39tjdEqPRdEhn2E/OFeMIXH8LjQIi1QnPXdsUa0GSfrzvDCkBTfYASQRMBGtjWoj8Ey7pUFv1XaszSFJcOnLAG5zr9PR/JsuIWgtsAFl84AEk+1I7PkADvkdQS9WJTBFQVDgTXcXY/VJgl2Gjuamc79rz7YKBi5F4/hWbMPLr7yZSdWvJIHblnujD2eImRaOrv4Wu9maFksxLOuwWgT/koC333o7g5heiSj8fLfdiSTsFexlySxnlr8DWxwNwOrzsOqWJllaaQhdmGKLi/OT9zIdHStFkOD5S7zdb8XDiibYGexlCg7AVQLp9j+HIsCWlJzPgJbzAYlWB9Q59EKYE2kNvhGA/EoYK5fDsLiXYNs1PTWw7FkKW2uacU1fcmWCEMmI/eWz90YLC27PSTH8DH5JRSTZE7RLHrC5JJ3NiMgwGrq8sV8m6Ar6BEPr4vyrbR5TKUHv9RS7OKjvho34agYIScBKCoC9iP3/rz/92eSjj7/III6dlUC1ML4iWj7LvtBmk+dBY+spaZTsszrb+awxuLUBBLbstTY6e/5hFQJawxjD1j1JxEd2fTtGwyroSW8op3glTDP70yC3BheeptVb+2KeRfbPWFke5UE4yx74YEife+o/nSW/40xKsKtFRItZ7mtfpEto7CoENDBIX5B4ugCPmHpa+8nAYHHlml1fDaKLL8RUKdZqPtAUacHTyvJdZDMAH10supa9fyugybIkZmw/pgI/sykB45r4iedL10Yndfdk++6Xw+aItlwCZ0GWe18Wx74ybMLfvfcPk4/e/8fo4yaZp0+Va5wO213CsGJts5fvxUe8mAEqC0l0gSgCVQW8+2GfXbwQDczoibMjAMTvfuft/M6SyYfRWMUif4glQNaDLEqe26bYpz/90z8r3b+jYcDeCYOA/6lnGLtSbOGyAwGcol/WHQjax3vAjkKhzgcFKQUPCZ5zacrvwQMHJ//mz/88UgBHJl9EE9PAvDNnr0/+t//4Hyano3/8X/6fv8352RXWWKQAAvRZR+cQSG0tgetsKrkbNu5MBnPRb74Slpfrsy7Y3c5GFd1il7GICiwnw5A1FhhJ7LFPga8S8W0BcrzG+b8Ze8n+AfurgJg1NT28WrJzLlfnPR5mPxjAsikSEYpnTMWFxCu0raezTiuxKfPazUmM1qdAdi2szZOxEY9pLGZfTKeYszFyRSue5bnnvGCs2iM1zENXQM41veYZZz17Gyu9mfdrqlC1ZrC12vDJLyxJvGNfkPxYFT9dLL74PLHLjkzwFhyy2w9zD+cDDixGTmhJbBGbNpsEJq6k7GK1dQXU+fSz45PFy0l41+hcAkoAF7G1FTgnxR6W9L8S+/vVkWj4TmPY0CY2sVjBMmy4rNna7MEbad8lfUICRVJM43tk4OjM2J12/xroNUxhFs9IUO/kGTw06CnPcmvAk20G84Vhuzs6zflB7CYQQSEvyVPYvtdvp2B6L74jg9qSV07yn1nvdFUkmT8drcBL2TvOliRFPAB0YkfcM58q2df9AMgXr5VtLVbIKFHUrFX7oNrqsv9qAnf2ydhSNwKu42tGpk8nPg1INqiC+dp2SvLBHtrno3YfPz8mayNjVQTViW0DCRIPHQPiLNdVBc9Knvo9u9jbyRlmWTPiMM0zkAsrqBirmBPRqEy8U0Xk7EVdVq6FXSF7gn0i0SNrBFB3nrFSq5hXrP90UuW9RobjqOXG1jp7YlbfY0eS66mBPHm+/LavnrkwaBTGH2lTdv/kmoCuYs4aQKHgmrMtPyhAHKASG26fix28h0KA+y2wKX7dMx0ZZauKpNBSAHcDojJdG3OGpw2n1PIr3s8eWVYalDfzOelWyX2Tzbl3O50QV2nOhpwQSQ9+zrOUMAK1MbD9Lvkl8d2W2BRSPvwo6RGdSJ98djILlGvPOr711msVA+jw+ejDTwtgmtYmmyIrrWORrK45Z66HO0ZbNOBRa3rG5udzdb/Zn+Ir646hpzii+Nz5SoDrfEYNYslb6mrStSWmFuPawydPHg/wvT/f+8IQ/rheT36nWrFpsiYJ1pVBNkp+IdYXD8lBxQ4YyeZQAKvZZ9ejoCl3ER8hKuzfv6+SZvteoQvJw/rXf+caK0ZM4dH6sadyGX5a3KfrcUNsNiLCQs6x7iS23OwPjNeXUlC0/mfmz2T/0qMNmB9pspcjFWVWxenIDpBgM1js+tXYjej4i8l7YEqDHfIgQNaPf/xHdaaRVoqRXoWYjiFuGkwZmZRuFe+22B4kp2DRrd/8nHzPvpWrVjeHrGIAVEdQdSxOfFtvtdOs2IhqcW/GpELxm2++WTITf/VXf53nBOzta/ZxbV90OmiHlmR1XFmAiB0U22m+CGkbMaW4FkHq9TdeqVwTQkv0AAAgAElEQVT5Zs6UuBBr1zPkJ8RGzrNYh/723eim8yV+l9SOGKJIBbl1AKH4bDbXuSmFrVOJz5EybsbmKxIeCKh7O7biQmK3Cyl+iX2moz+rQ+5Gzun15D3OzDgET4yExTYOniOtxxb6th5IMg2KdoEK2aOHCNMejX/IdZIms1aK/H6vtFjlnQD8YVgqewL4YTNLz7HObbcOF7Aqr8n7eK5sRRX7cu/ixNJTl+PRCE0cLG6oQYNZih42DIBsO182yD7Oa+SVclhxjHkyvQfo6PeUcjlsCTsAcWvosZy8W6zlZ60RCV9JvE77iPAQIG7oKi6CliGc2d/3kt8/SjF9xYowXsNcrWGoVYzrryKgjH+vXTPm6fZ175/qDPg9YJU/qQFWiRt0S/LVcym4sQEbE48WuehbXYLAVR2bi9HOP378y2gdfxT7dg2POd1YscWxI/IQDPIb2Ys9KyeFmVzr/mjk664Ubx8LAx/xD5lCd5xuTDnCk9zX0sTe60N8QTy6mKKzWFxR63HNZZHLyof46X527YcVsNpvj8SoyjPrEIKaBh+f+xnByzpbAwPUnq8uLB1pYwv+ILMz+vBmlA9vWODeIHuYHF1XT8lx5jV8JLJJPfd6vo2zVNcFNCvvr/DK99nn3RXUWsFVZCtb0DZmjEX8fSzqjnbFnyNo+g34OuyDoQJg/zUzdJAaKVvSxLOvO2Zqv7dOcM+r0I1tmHyINbEjwGZELaArDAPgjnzFxh87lm6BKtokRqnh2ZEAyze/NXZ7AytPn053Xn7HGcV0Xx8cBxFIXNbd3jokouma4hB5wJMnT1RML+aozmTnmmxDsXdbTrGGR2ZvwRb4lW8fAM/QepakRWLWJYmJ4J9mrjxMfogVze8iKfke9WDdk7275IVD65+XPig6LeOI+gyayYOUTDSY1nTiYoDl8zk6gxJmAjRqo+JEJGaS7zI6gzYB9gc2aOlH5Ptu/n43iZ0H5qLp9q2lszoEUT6ntTOh0K0HVTTdHBqMIdO2r+dbEIf+rA3ZYVY5NQXZsISmOfdBoBHRgwcAFjT2Ui1NSwm2KkBYEuHUmFT9INMls/5x7hHfDrD6JEaIPs50GITVrlDDGZJkByy8ncrljVT5bHJDiADTjLsgU3DjsAJXVYFXYKBGW8wzuBLwzrAeUyrViwCogoiaXBrAwPMFqBUrM6+QvDKi0HwGtfQd8hNAyTi92ob0e3diZO4BADBaSzsQ25Q2jjUNan/DEITLtTF7KipwIk4/ADIg9UYx6dJayDBkAzcorBWjD9EI7vrsagTMcwamm4qq6lwaiCXnYDCS9b5fG3uchPjI/hlA2W9Xv5qZOlRrDQyz54g653/0ccoYWKPBKTnvno1vAU/v12Z0aBtoGQAOBFsve8yws9xzEf2BfDEwDj0DoOpbreu5LtIWFxIMA5fpqo2BioRCu5LDsyuDajAFsK+1uQvk7d2aMhiHWwy2mpDXrOmtCZ5JaDizAjznCUCjwDATR65VSvVlU54fJ4zppUW6xZCxRSSvzyogkNyPQZpAzTqYnrgtDmx3Wi8YmQJRq2IsqcqEwQTejIAqkGfu3JCkqIAJ+y2GUJCjulMTYiVP2uTykAFSSFrj1HbTNVWY7S1ALOdP3xUQUYFmmMzb6bTGMTJgWtFdpyrSrmj07tuvvVNFryuRGKDnz9+YvPW9QylcLE1b5o06Kz/44U+y79JOmoT4wQM7zf4TOGJJdrVORuCcq9QtLmbASIK33QmotSvvS6vYwrn5MqalxVNALB63ghB2RSe+BZwBW2MfAjFVgLg2yMdU9vHf/fxn0dUKyHTvVgGWm8ISM42XQyHezxHQVz10cE9Vh6/EkGtf5+iwv+n5eoZjFfdp5AAEPRvjDLTxYnbRfzT4aglwJ8GBRKiY3/lvZwCIINgXzGLgTKXNThJk/0osBYzOniCu5FWwq2vfe48M3sp707DU4i1odPZUeLFgMGTmdpuAjEWwevLmq6+nTXlPtUZ0y1kSqeyJjz7+cPJZhlcJZtznjex9Dp8tcjbpm0kmZqN/KTEsMLv0FsNGi/OXLLEJdZ5yz5hK1Rqda5ZEGcrCKUo03cfmSI5gA3uf+bPnChEoPas8B74AM4UcSjPBtbRKWgxmCTMv+845pf/Jj9jvNfVRg1uxVBLYVxGn9cTZB8+1Wz6sWxfPAFKPAtJ0ISLtzFlH13Mj7EjbSbUdo6gCEWzv7A82ttjx5W9yWbneahXjv3JNPa27dY0l3/TmtoU5qIXrCemH/JIAeGmC3o2bd6fqvj36ogeSUIUlrA1McS8fvgJT4vGddBV8MvngN/+QZ66QlL1d8gbY+BtjS3L+Skf7bk04B6xiM7gP4ANhfEObij2bYGw2tucH3/9uANGHxSC7TarC4Il8rgn0t+PD12a9/8P/+r+k+v9VmDtHq4BV2kUloaJ1pidPuw7MdYEsY/IotgfI6Rxs27apkhiFHM+Rn3H2Xs4EdMDqP//yN5P3P/io9ufC+ZuTv/h3f5ZzdS1yFL8KG2pbDcAD3nuWkjE+EwBxPudfMuxsaM27lq6W2ym83o09eunwgbDPZitBP7ewWAUFj4KkSelL5lofYtsCw6rYEHun2yWA4LYwt4DgXTDrIpaJyRi+4hbMTsCNKfX2i2e+L0NFXBO5BV8bsMPy7zoO1gc03ZD3ng3o9DxAXchOk/kLsRlYnAGqZgISbg64uiTruy5nWIJ6KW2wSwKsbzDwgf0w6EgbpKJGDQMEtG6ILc2wslzT8iQckok1sRXkLBQZ2UharKYxOz+mSWMnYTN5XgZsXQmTm8SPgqOi5FSGaJEC0K3CPqxeuW7y8UdHJlduhSURuRYMZrFITenOOVhIAckk132ZEr0/dv5CCl3agp0xSW13PESfMYnu5shRaHvyO3yKKa51FnOmnZezZxdqoJXiCuagVkhMQsE624SdvyRrh7UaOdrJmjD49uZ1SyOlsCJFBxPdGatLV+9MFi5F7iEA9jPacmHd+vNh4rJ7YtqA1vdy9vgP9rHb2jqB5Ndba92gPew2djExQrHD+KJxMGXrt41tks5YxR+/B676+Qgc91AFDDp+s6dmj19jcM9WdOt/d/SI2SRSrQ/aHSMN2LbsAGC1WwwjU5P9Bwz9hlXbwOooqeB3S+e/mBh8qn0Vf5vn7JkXezS7rQY75f18rsGuJfGkZW+IbazHqE3t+Ulwv/jiaPy9TrANVQTsKe+tBet6vc69+bufj0X5BtS64N+DQyNbkc8W17YW6Irc05Wyu77ISmlZbpZzmFnZNxV7aTe1LxJziI/EOt0ub536KZdUmfkDQ9FlKaJIFX+jn5lY7XmKq/TgdpRsjVi6NfVXBfy7H2B1WybPr02eczsx892ch4eRAFiWobrifYM+33rnnbLzn0SDVJFI3P8ocRMgjM9+5dWXiin+OPsVQeLzMPqya6qDbc+uXRWDYv8tBACsASmKe7l4jNdHuacd27cVa92zPJHkEWtVF5b9qYgjvpFk6tJwvrodU7eSFlrPPUB4fOXlEDHI7PB73e4fibGsufNsDQAP5g6Id9kAJAu/x4YqIIvvz56dz3kEgnsGkVyJZqe9xW4izNQE8+w9HRmffhq92Pth1CV+fPYsxebIw5wLs5yO8dwcFubBAj3PRXdy584UcvOZZ8+eL5+6Kd0y4u3Ke7KfsCmBWUBURRvwB64BoH1LEnLDneQeJ04cy37VrZHhm7ERf/TDH9Y8ihPHTlUh/3psxPXoPRtmpEBV4HAV3tLBmH0vJ3auPF/7R8IPbD1y5FgNS6WRuy5FGgxA69zDXOwnwFnhVvls+t/AzYE1O7DEvznrHdNao1HDcGSRjUWYbp9tQEC+aLjdn/zrP5388z//qqQxRo1Ie6Btg+uJfFd8QXU5lW9udnqz3pogJX7P1q61SyAaX7Yptr4BR7Gn2J8khViWTMqqyN3czpDM52EP080FgpHXuTtItuyMX3iW3FE8UCyynPsaWpR4QPHwST5ze87BQjo5jp0gpZe5AVnnVSR8cmbkOQ8QO4ZWaCQS8gwlHyEXzrPn8ypHFRexo07PcJbFZhejwdx62Gm1v59zl4Fqzi9ZM3ulmfWxQVXYapZ8tVTnvf2sNTNHTekmeZWmenJ1qUcxWgtk6zzP69mScQp56ZIDQMkDJaYDDJbua+wqmw6c8cV+Pq+uz7ZLgGzArf9WaGg7L4yiqU6+TPt9d1DV5PP8vv1SxZtcgzOvqOPegYncChKMGESGcz/PAu9hSemstiScdR2Qvv8usFpkiQJ9h98ZQLrRXxrcBkthS9gCrNPtkQvZaHhu1qgKjsFCrN/IWL1yOZJUAVY/+eSD5BHp8Ap+MxtyATmBC9kfV1PYuJW4BOAofzb/Y28GY7LtiHLz8+dK0sO62D/AY8DqzQBldyPRAVwm36jrFmBnH4oJgWhd0+wBll0k9d/NHG/ZHXuwfWuTtgaQW744+P8GJNuXsRm/f3arcFL5qiGDCE3m9rT26Vj4HAHQBvDl3fLSBtrlaqPfRmaxl9jwkjDI85A/FkEje69igVxOEc9iX8Y9NQKrI3jqfvzbWOwd445vv278+9eQO9uhEFtFyT4X3mfsxCnwH0O99Ol1aSMewAKxk9fWeUFC4zsUMOfSpb0zNsCegjMdP3myOsVIWHTHMqA8hKtdKczE3srp2FbAqvirzhlSR4G5WLDx92Ty0r1Vs0ASdyJ1jcOr5ZbOX814iQ0tYmjWEClBVyM7UR0ciX16mBaSXBdT4S0Kvht1igwdD/w2X6QbhH0s6SA+OjZDbsz3i0mWHDo0/ZwhkDAAGlgqD6/xiCKBV6BaSH61icY4azXPG5e4eQAGoAGjKwHfqN0toCUBeSy9Gt6TgRyGpNASomVqU5eW5sAgY2wkw5JxF+cafG4xVQEhWF0JXErkN6AU5pFkem0CrvXTzbBYH1aI5Kh0TcLAtO87WLfo+Q6oSmweY3VmRqsXfc9uMWNhTLQ22fPxY4y26LBuSnVk42wCxU0FBtCH0xa8cD7tglk4gC1nU4LSQ9DhrQQoWpch4TdiGNzOsgic302yhyko2AMKAxpWZVMQ5QeuaX2gVSgpG8HsYrBhWmYBGSkTOmdjsLDzVAi0ZBoccJl2a373YZ7N0wQ2WJCmbR/I4Chtl9ryzwZsupjp65yBxFcLzNI8X9qiQC6gtcoA4K8YVpEyWJpvG6GTAVU7wY3vbNQ4EBVwAZ5ro/9IDkFgAaSsdkEGgnYOxi3jUfuqDyXgAmO2KjSDJgYnV4Ojhg04sngdBoBNyUMMQBlWnEC/2gxybcA6e4IcxdhOUQO6aiJhPifJ68holUCq9NjfNTjIPi1ds65ocqYOlaQGg9QgAEG95+06vBaYNa53T6jvypIkgLac9lMDbrQyC3C01gGuTXgFZjNg2ESMBLAhpqsroPl3xren+EpkWpS8W1EEvS1wTZ6DXg1wqAInCUuBJ4I5iQM2C+1Hej3o8arsfei9NyBix44YjY0KAnHOGLRJ4pfmrJlYSfhb9e9Gzi6jU8FYoUYdkBhWdyDTLQVg2l1bAkMAoa1G69+SYo8ZUvfCiwcSOB+o+5A4F60/e292dttk3RY6xuKHGMrIb2zeujt/1x6eADABQOkCCcqG4g75BGvOwWASer9zYbYd2L9v8t3vfifOeXOSk2ispgDyGEO4LH/LAIx7pyJeQbBkDHCZ52fiOPt3PUz0n/30pxlAs1DAz8Ywo5y76QApWhLOpZ0UMCNpMFBHYYWBtYYSIjox9rNWFU/KPtgRth1g6XZp0eW+8jkmURpK5Qw+AbrFtjVryTA2wvwKS86/VvFMwI1hr0mIAzvBUmiv0e4qIQBsSOwKfKj2lQSxSSYUDkpjLGfTPgV0AKdIRlgP7LeXX3wpk3F3Fuu54oj8TxvkV0ePRCsuIEnsiQFrdOJMQJbYbY194UwMf2MDtRHfSPJHIuPWTXIBYTomYedcq0hXUg6KVxIzGrSYrNfLkeqUcObZ+qru0r3N7xcDN8UBe5gWj7anqjLm7NmXHXxih3frlXsXPNl7inuYu9WKFMfXbJQ+S5KNbt0XTBF5b/kCfmhNwHV2wlMoqZQEMwZbKD5hg9nvzlOxw4sVIWHqYKzOCD3ukoXRJdEach6GCm3JqVT3B33itG4LSBKUqqYDm9ZObQqgui9rlkFu63dQrCJk0wM/co3nz53OAMD5+KoLGao2n/MemyY5qOEyy8tOHdy/I/Y3OmUB2+ZScKFbVe0vOWSAB63NtOlKFy77bVMKRu+++UYBWF99dazsoSF0wn9DioBuqxI0/+Vf/sdIBXxcE8AVKK1TFdwwQLLGpS8U+7kkxUifJck0QETrMFmgDbGFbA/gka1UKHoSe/rW229M/vzf/tvJz//27yYf/u7jYhUYPvb6G68W4/5o9ID5VwE3v4N1zy+JD6qAk+BaUuScMoDkHvgvgej2BPjkTCQd82kfldDdqeIu/4uZGmag85C9gD27qtgVCQoVzLIfAE2yGT5LbLI6QeyUqrx4QoCX5+k5YOHyCRga9hT7Jtk5kA4HQd6pk6dSuMi064BOG3JdChJPExOcuxjmeq6Vvu76BIRz28NaDhCwJM/yUkDXe4kjnuden5BeSsIC+MA8NhCUXuvVnMcV2WO3st6KHeYAaAsHsm7arACgyBXwMMWgJyVHERZ79vBzbH8JYK59bZ4t4JgO3cYwCRSnn6UQRGd1Ku+zJvsXODAfuYDzASEAkmKQFYn3ABaKbIpN7n9nmCqmAusgqEEiORP89NP4MYwhoPb62KstAZGAE8Dq1Yq8Q1FECxa5iB7mYRr49mII0ISdSRzDFxd4BmzLzx9nSFugnslMzmyeUp6tBC8Mztii+YWr0bLFGs5+yDOksWoI1708h6vZI8uzJ+7lLNLxnJubK3+sMF5dDtlbklx7BLACVGnmXbd5dqIytJ/nb+xKgyHte8ekY2zHG/+7bXMn4f4cBw1JDMakSLLj754dUH8EVztGGZn2WpEbBG6Gaev+tn5oF4uALa292V89jKUTK3bT9HXF/Yvko8oOtl5rTXcuFqK1pRsJoNSJ0Pr05hcAmkZgcgQ/FQzJhKzOWnqfHmZl0COGayc0itNa7jBY7JcriVn3ByTSFXAmPlxcVkBg3kExyO81S0ey86AG1PBliobV2ZV1RWIAFo4MnRp0qLBQ/q2ZuezumDS5T3tTkaL0XfPuWvPFj9MhiayM7yHbc2D/7tgB7beG6oQZl3hpJrHS6tWYOo9KUzJ1ozyVgJiZN6CrBnCzacuOaKu+Ovk0nR6/fS/2TOEs52t3Cpd3anBhg17qgmzjJfIoYYzPzm6fPMr73K02dbqRPbTrCX26rC+wGxCL4c+nkqZayJT2hYWz1Y6oGHs1wIJ7tRYGd5UWNFmSXJd9C+Bkq3TBeGbWYQTbsM1LLmyUusn61bUXAaSZyisT8/GRiBkbA3ZeSgxzL75RHmg/yjm0Kp+JZMzFDBRV+Lf+7777doDc63XW7OON0aDlv2t4XO5rGxAmAJD/BprTRd2TAjliii6HZ+kqQgrhUwtsTrEVqAoQXkhhxL+5Z2QA4Nzz7PPqaFlcqDiNhN3utCcfjubt+YC5wGt6+fKeUyfOhqV5L3mCCeBhrMf2nI6WuLNcLa7V1t0Ai6F47l0nGX8AZEb4keO1Hl8DzA2qtrQH2/k0ujqk5YB5gEoGZWSm1gyAb7Hhfh/kKDDDylR81GACDcN//+//52Le/c3f/KxA+JpoPhBXAFlkEOQrxXYUXxcbrs/1mBdX0SB5Pt/sXlzX8oDCa3LP7K0ihfUECpFiuHnzWoDp8zW4dX3AP3SFx5EJEDQWUSV/rlEkyweWHI14lWQX0Ec+nvedWr857f6xzQZGh/F99RoSS0glsVXADB1v4t/O7+TnLj62IwV3cRfyTAGn7mUoyMn3+LrWU7xeNlwMeDH5rEKPjjXEggKeq4OIVqN8UDHmG1C0JaVSUC4pDeBpcA/5aHIiJ72ea/3s97Sth6qNcwnh8owBn96vtSXhI1j93RXQeVkPxCrNSDk20DKfWbGa2KnY+jpLddmI3YBBYc3n7Mr5AFUKwoa28VuGWHVrdHcrAnaB1oqtT7L/DGuMZcvf+SoMcB2t7Rvs9f5upmNFv9IlHqLQ3f8vsPptkE787Xqq2JY9Za4KcFV3aGuJkl3La/IMau4LKaI7kV46cyJxwKfZv2eqCK/7Sp6jOH4v+EkBjInnre9MbMxc2vt1Sd97eLeG4V4OeQeROxlA5wYYqUh5+V6eGG154s8q2laeIPbPvdBIJzlp7k3iQPG4nKCwiXoeDYj2c+iMV07tz5EQNoLR4/wXn1EpZQGw3S3bvh+JBJGL3UiRorRDm2jYBcYBB8me7NkpcDaF/zEOGro2kB6LvAdEbMBeYYwkTktNuMbW+OQHRl842pJe46EAPPx9BFjHIu249iMIWxlk4XDNau093xumsJsit/izC8PFtGYrYYnmfWR/t9waHExhViySfDoxsviv9WEzWDRFmdvBRgyxRkJQALEeW0MY062oaMp/0iYHrFZHdPZkYUok3xRkk0ORpJKH1mD0XFIVditfcxMtF2ddfO44SHS0p2Kj1rNPQZEQSp6lz5JLwICA8vZEdQwB7M2wKb3jZqqz3wWYZ31rIHd855L9B9Yk7LWfoYK1F2oDAQ19M0Q+2C+NbZN4ZN3ClZ9HGwyCC0iV3GAv7dw1WwMJAEpYq1evpDKY6uDlSwYUmKKdtqE72pABJhgj31SNq70yG78YSgYC5aEJnooFmgcpWCwtmzwkeqezAR0OHtiewxzWZ4IpyD3DDCCUEGOuCc6XBOxallaxDRvihDcGFDasJ4d1Y4I96PqlTKy8FtbmkyemympVOZwKbMCGtL5h0dA/RC/G6qmkMQaP3s/2TLBlvDncWrl82wg389kmuV+8eLVE27UAa9swCVoMuyyGYGOGE+1JUN8Mn0lpB5kqbaFqM3PMg9OwUYuBGePtcGm3EmhczmCrywlwLudzntNkzPPD+NiRliNaZQBwwbCWZYYdwNfMWlqgwAfGpo+Mw4kJsDI6ZPILADFNKJ9tvTlrbbICUbo71r31MHr6GzCD0S+Wz4D8MyASt2c0XVQfs1HHlrCa/j0woTGaa+quAIUxD/he7GPQQRmp/lNrZLfFtK6eQNqzugfozJ8rJBA5SACQSiIYAEy+/Kmqhr2q+oe14+CrpgIOBcWGIjQDrhnToyRDgbCFxY0TH9vYAHiqPR2wk3VqEeXWldUOpLIrCAciWTuaw4Jm7M75M+ejkciA955ZgfUWR29NW+zd/adwENDdYVelVZHXds65F6NuaEctxl2erbPGeHu/msI3PIMGXiUYrUUi0NybYQkvHz4YIfyDFTDV2Y7te5TkEwBhMqd90EOZDJ0zZEkgiYXQIuWmbc8lwLUfBb+3bl/O/uyqpdafY8fPVOvY9gyokdSfPDmfZOpeDOvmYpYawvbxkS9yH2GIpEK1bce+/Nvu2AYGSpU+BlS8l2dUbmqoHo4VbA7oXJiNl3Jm5uZ2Tf7w+39Q2i5kMQx0qSp/1r7E/auFo8zDkJSyt9mb2tsFMXndYooUn3/8UcDa0yVZoKJv3artv9jik1TEr5TOswB6dtv6Ajto87nA0udJsGtit9Y7n0eH5Z13Xktgvz16U0cj2H6sZQmGyalPin3LUNOdHDRCs54YIXQcMRKnp3pyoiobkEiQgPVsTZypGsyQ/SHgtB8BsIop9jt25JIM5JrLgCLP8Eq0J52p3bENQL9zAYDfev2VyeEXX6zEge1SyQOkfvDh+5Oz5xcCdm+KPSMRonUrAEZspupgazA5XyuqerqYFvOSIUgwtz7BOkcr5nTGaCLTl76f6/TvKwNQaR/CaJ8Z3gtAz6ZgBLbe2lTpv0muPNe7CcQlarSWvvjidAXGpfOZ6xDYt7B/t/tIjp8mCbdHeqCVCbueewMSACdrsyUgsfOhCCLpW58zxU62YD5gPcN5gPqCFkWiOhfAYO1pPSBRy2Yn7J675KGHdjBb9l4NBqEzh4GGfZr1d6Zpn5amNkAhBbw16yIJkvb/qWisPnicYC1nZiqtd/zWuSSr7/36F3m+YWil5+5xmI0+uwCYHHmTbukQzoU1jgHG/tAsOp9202KMBeysNtrYWYHruui53skZVXj6w++9E4mdhbRlfZlrzrPMc8QuqQm9sUfPEpz8p//0v4d19Pnk7/8uA94EwPliAypYAdpX0KjokXOSNdfhATDxbA0x3B+gwkA2EgVbYzdcE3/61ltvTP6nv/iLyc/+5uc1oFFxb9OmraWVrA31RNo22VXDmeisS/TIWFRQJYFLokHr0V6nNboq9nVfCj7W+EKGQ10LujaTNb6YxP5yWBCYAJI8Qx2ct3v574e5R0Hdyuyj7QEHpuPL72X9DZ+qYDX3ZY1e2L8zzNPVk/lTpwoUEdQa0mEwJ92uktvQAkWXLlpegsznz9MamE23gz6YeEniEPsxtWl2cuZC7HnYt88lYjnih/ZEizmJ7cP4lfv3UlhJMh4XkUFcYf8nkDR8CiN7khjlRz98N23I0VzP2QA8Fgsv4Y9k2dlfv5FMgDbnmZzNgLunoj1rWHDijtLOlfiHtWowXrWTYQnF3jq/U2slcTqTEg+kdfdxGHePY48XTM8G3ASUUgi8H9mBVblH5xSQgOHmS9ArmVmMP5XMzAT4ISdxIsBKoMcKrMU693ImgDXdmk3SIN1INSgx954LoL2qI2oVrXBFj7z/ngBUihK3DUdKcrZe62fOwdKAwUkhs+djq2oysM/dPTkW/cvnAbGXh1k2H+mFizTL8zxmsgev5ZzQW2x9fwA539pTtNlTwTLGgtgDu57d/TZ7QzJRyfcwTbbbbb9p8x3bJ8dEZ/xvzCWxzTjslN4o5h6dbUAIBqkiLJtaXUD53LEjxoEbfSAP8E0AACAASURBVHAlN7l/8XCD0Z10AJeKfcPf55vNaUbNGFuvTLHzhbLdH374UcVTfJwzWUOfFBlKl1KRj96lxMCZ61iGv/f6MW4dGcfkJCQgNbxTl8GQBDmnZeNKP7Uns2NvYpEbnCcuWoi/RMKQiI5Ju71ULdbJI6bCPBLb0sgrG5171IK/fXZX7NJnTcxQcM6fK2P7WwuxB5Ky45LZiq1ySOxX8YJY4Xo00hXEsPQMEl1TxaC1GegYrUkFcvodOSePE9/8v2y96XOe6XXm93AHSYALuIIESXBfeiV7b7W6tbUtjayx7Iw9zmQc11TKmZrJx8mn/AWpfEnVpKYqU6lKqux4GXtmssiW1LLV6m61emHvZC9s7gu4YSEAggBIgEt+v+u8D9lyBSqIbPDF+z7P/dz3Wa5znets6hcQ5Bmx+/thly5k8NTkxF3inAtcH3rNEkbYa08/83WKUEeaV155PYm8tnENoOYEZ3UaUHWK82pB7tChR1JUfuedTzI1e5Z23bvOnqDDLSwv/KhMntsOlONcm6R+7dln0/FxBqaP/tO1NzkVJLcw0TLrBN38sovB52geJHCtZEeG4bCW+jvPmcDZPnTWBaUm6GwbGNies6hWvbZvaWf6ub9np55ndjuyOeZYI9jrrcQ/5og+90OHDuQ6PznyaZj6+qWvv/h0/MTnyL3om55/7nn+e2EYzmOc4wH2v3vj5CkKh9i6NQAzFsXWs2YmzIIwn376ac6AibWJqvlXZAyi28uwEOzKXrof7JD4ABkF81UBHItOFskEeTdTPL40iN473XibAabVwjuNzrJyaEsBVmVxu3+8Tp+D8Y3dju67yBvxTEyyBeyVH9AvpohoXBliW0cGz9piwBnzBcDxFPp4psq+CER2Yr4Aa3a6+HuF6uQ9tDsF0MDqkswUlmXlMxZ7bYP9F//iv8n6v/LKz6It6772DLjX9QUZniXb1KC+E/8njeIrvkLbFWbZYoZc7oxUl3IH12ASsu2SQ96guM6rQypYwVBF192Cu52i+hbByZsQGMJEdAI4H7AgAIqAR31WND9ZN9mrFmyXYIcXCW6w3lPT85pf/urzvM7YKOAX6ynT25i/CDIFbMSGmQ928ph5XHvF9gKjBeJIqsnQv04ngOfBuEHQzJjXXEQJCe2p+u7T3EvZ5gKdjOmqtdoYsoCSAlbr+QZ0C0BdYLeAYX0VeONZ9P3M240zY6s7zGV9RRWYtKXFePX3MyOF9xPvcH+VzS5pJbeEvkBwNaItGZJUXR4Oz3QPCuKY0xkD23EWRjKFfskImVovUMz+uwNLfB6DUeeYYSFjHLHx3EPi1MSqtf/CZsx3XX/L9G99V/7N6DU6wy3gWmzFKpAuTHFVRnNk9wR3c58Cq8xQAIzyXHoOBs+dbo4d/4xCjNrIFgEcHMwgYbASO8wcMOdy+Vx8PwcAr2Io9iTP7QqED3M/AXp5UJkZwxmTCOFZt/BLGwuvY14M62MeLbaRwXPq8wOaXYBgUOzRKop4b5EWbJ9qzm9JM5R0VNutUiBby+JsC5w1AKmwA9e0ilbVweKzqGfbDscqoNJ8RvmW1cRInu1W3kpGbg3zrmehvc5cAIo/6mDbUShrPtI/meOgnEABt361EkNtt8hXmapfBVVbbKBlsd7/053hXuY+2z1fwHIBj/5dH5sicYhyMm21N+ZeAsGwSfkWyonkFF1dNVhR0pCdsMTDMFLNq8VxfJ3fQ+Tul8nn/V0xNYff+V3rVl2ZKbp0CsWebYtO1ZUHqI+2t+ROi4alkWqcJRlUOSxlQMEKkeqr4fBq58tWr25ziVp29zr7KDOhLiINqWYqBb902vE5NQcE3FA5IDA4Y/2ST1WGj252B5ERy817/unN94ptIw25g7rjpCMYjVGrVvxFSYBvyJawgqpOTGcTCurcoX1myVLp7x54J6zCWIXJahDmIjr0xaDhFt/qeUo81GErE9CK9pZ+jvqQVSERXCrtUbXcdKbFEDCZKdFcNz0MCKrTqwFLbVtbodaQRpFAsCatITwv0xFR+B7ZDNKEAQb9mcOtZNL00ypgNUyx8inYhLJqb8OSW7gIAIND6MQ52YGCgIJMHnirlTopA/LVbA5ZF4KXOQO2CPDgTbRMuK/CPBlGy8cAXhareiEebIEmK49Wmz2IdaBGk9TXgaypcwYcaQH2ZzyTdbRuSpG2HUc9hwvoCJ0/cx5WyiUSI4dVmGCTyNDWKtDNyrNWVgA9JLXBXeewvEjqZQP7HAStTRDUWvW/xxnY4JAqA2qBZw3EDGtXzAkr3QKbTOqEFWX132E6OihZw6VJ6b4wSZEt6KnRaXIlnaqcz92ktBX9tTruAoa1ZlWadfcA3R8WYSWOzZ21TyWtjFU0WdkXHhQrpbLAdBYaQh2SQKt/2tZTtO36uUwID5UH071yDdDICqfAT2m+mkDARiaoDGM2wEExxBJA8TmpRNkSyXtGLJnnLwPN37FiomaXzMm+PrRFaC1bS6vDLI5wlP1wnsnFVT2TXQFDgWhmDsfiAQ5jmWvwOS1Fu0tmlW+u4ZIRGL0/Ad1UE+teDZpnO8mg+zATYDn0aTuU+6YOJa/XMU8wgXHbtj6C481pZRXMksUlw9oJq7JVndyeQVe8p1VRgxWfaRgyfGk8rXSvxEAavK1l6M++vRv5zAUAGFczDXccUGNy8jb7lGr32M3IDpho7969O3q1AgDvHXmPn+ncZP+tZMos2l4Du/gcGMLYCivYFstqWmWdL8+BBn0UB3wJgetrBPC2H77wwguRRFC4PXpHsuO4Xr9rOBxt81al3KcGf6kMs3as1Tg6hVevDMIIZFgDycVl2CA6gmpxW8N6MWgOQHEQ8HVC/TKZs/yegLqG1Ynr7g8TFwE4HfmVy2rxTmV4jy3jFiQu8bNMkaZ1RWBvFQGrQGKYBIBRAR65N9ski8lJ8WToYoJxWRnKMch6tqXFgF12XBiaFguwF+5Jnw3HI8GeoGAPwLVBqVVB23Jv8fnL0X72+zZ2Z/f2gWbfrl0wwajuB8Se1wzi3N5HCuAyYNUmBnnNo+VWVp+ArxIP03w7rGwV08mNRGRNyJhZsbLANrsWMrwilVTOPYCnNlYmjfZvNW2DDsQahHEjA3YDLds+YM9RqpsmGPoW23FJnK4gGzFLi89mhhjt3t0PKHcu8gkG1baOGMAV8CEDqTRa3a8WDGsabUltpJLNfjB4VRvTvbCIZ7GXVkSrwleZcmsBTJ0xB8nIyL/MM1MbO8FqGOJCU0pleJ0GEu6DCjace+m6axf0CxXoVptIQleDcgNBzpbBoEmd1fbVTC832Vi8hACwe02Kj9pdNc3GxkcoxJzF0V9Ikm9FOK0zVuhkqOFTTKhXyK4HeLRAI/jlUMgTx2ndZy0XktRZIbZ1bAwfZ/upSbFDtF564TkGsJyKNmaun/c0aHeAlXZJRucf/tf/HHDuTHP48NslbQJIYFKgDdVeVUEKUI1nJPM5HRX4GtdCP7SVNi4r07bKqckWDXfOqXpxv/mbv9n89Cc/TYD4Bddw5zZ6gwcfRw7icvM+SfIqOmHWpc1UG8Tecw+x/9UHNrnzOvT/ymccOvQYPnsxw4uGYVyfbsZ5rQwFWxFlruiXleo4eOgJ/P0NPu/LsDPc154R5V4W8aeM39IhlDm+GPYk55v7WcsZ7CXe8Hmso0XfPWf76hjsJ1tD1dXVnuuTBNiNUQQ+Dz28C1Y8rEhYluqLLka39Njp4ea6+nvRVb7bHHwEu8fQqJu8JkE67N9rtNCfHYQpToFzHT5/gc+fzzTRULbFvXCNIV/+na3G3gJkQM5i3TpYqwBE7l+OAi13nJcxWKgradckWZ5yLRtYRYDkd2yJohgdSQnufRmySWtgla9Wtxl/NAxALdhzhUExMxbg3esmhBbY+NOk+jbg5i5siC2aV0eGaflcG/khEzgHZGmXLltkxi+Y/Kg5ny4EYpLodrLtjL/8LqkTE3rZxshIALK0bc3PPfNUMwhAew0QwGEXa4iNujnHs6yxwwE9gYKUS2j97+5BSoD9eJN47iJ+bcKBgSSfE/i6+Zw92buT+KilAC3GQ4nDlMQJYK+dkqFKEq5uPWsuSCRLMjEo62wRxYJkBv7x79o6B9S0zBbtfJvgyDRr2wf1E8uw/RaXBCefeuIJCm7HKexeDcv5jixj7O81bI7MMBNS7cENCqe+x3LikoC4PPMMNhGA6TDBNTLa7xQEoild6zuPQMd7sMBsIcTE5Ra/a1Ggi7USoNCeOMBPqat0OUTuhanUvKOscXVX9d2CYeeJO1PMcwKuZ5y9aYwyBvDmeTR2Sw7OdhEcqDgeu8X6WNz3v40vpzI4rPTpfLHFapOX3bv3JHk8B3tQUsQq4nWLoIKlsl5GAP76+jbH1styHqMNfoJn6WcYz8uqjTY2a2Zc67W0OpVqv+s3ZH0O4e+Nm2zfNmbYRJymdM++PduxzySAPKfNAKqz99Rgpv2deKMLv9e3cQu/vxW9zqHmnXc/CbBncvzYYwebfQceaV599VfNz3/+FtdUg9oKYMLukxep1xatQe7bYt8F7Jw+odiExqt2ORijSDK4FzDT+MU4awuJn3tuDMa/E9ptC1cy5dy5y4kfamDuonSyaA+1X549maraS+OTFD7wieYcxvH+79FHH0k+oV6znQ6CC0p6CPBrx/bt3501OuMgvxAqlGZxcCVtj8nZFkSP7qEDA1zLBa6DgboUc0ZgJO7a05f3lxRw7IsTzfPPP5Xr9u8ffvRJyCYrKXQtsIjs0GNslvGEw4qVAfB7Dttr62+1zTpEuGTSjIUFqQUIve41DAx7+/AR4oPBxFwW09Tn1p7YkaSvXMV+1Pe7JrKSPLeb+rZQoIcVy7M6e+oy97uT4v9m7Px5AF/0/YhF9bEWd4gYwsicA8DKM+qQI1y05LH6zYCbkDOMl/m5oEmYUZEeKuZ6xeM1xbsFNKLD6BkOGEgMFPZlgQnGEupPCqz+q3/130XH99Wfv06nyam8913OoV0WGVrLM9I2GOP61eo3+vcW8KnYpIbMriVnjA4ofmEhgNQ69pbnJV0mHakkwWyHKdnJpZZpZpqw52L/ee0d1uQugJn7VDuSwrottMmL52cw5oSDAFmLVQx4vTOvq/nVO1/wb+ZlgCvmo8RDV3wOxP2uo3bJgrmsD82JA7O0pa67gIpdLG3RSXA6HEOBFl6bAcDiFZn/ULmDvln75/sISsnQzjPgfzJCPSs+s1Ybte0GTNdgCD1+yWpUpsr4zZCuBccrH2tBdV8ZYC5nv20n91aqs1Zw27w0TOIOcK6hMjY1bjWvcI8nrmTP+NzCkub3JDfc5Eyk29HzQL5mcUZJrgBc6Tqo9bMj7jYdgfMWwKidxzWz7ndlrWad/iGw6u09AFnFU7zf+0VC71DCQIg/JTthscN8zOG57ilzMRniEiYSlycvdpi1cgAW2BikyB46c/Y0fu8LpK1OxsZbJE985AAofaoibayDfmu9XbrsT+OFceIKC0U1t8W1r4K28xo2YR8l/M1hw0dGr5JfMAyVmLc64bxmh4pZsEIfmy60tHxbNOy00Oc+OZtFbKpCqee1LYRqt80JPf8lGdFOqXfNLLIWgan8swVqO3P9exUF2u6N7BHurTRDV0RjWPuiTTKns7tZEoD7zv2vXVTqwWJgOtz4OH1pAYR0g3OPEg9aGYvORr1vW1ow9at/tq+5z1LtAOUPQNgHhYSyU1XULd/eEQsI6FvAc3aT6+G+s3DQkQVI2oMd8EwFAGWdArTLcu/MPZAJam4166wOBwN3GKaZD2HBNMUBtyKfzWdl9Fo6HI2jWI+w4u+mGC+pUykY45ScAQswnSKM58Z1dJ20D2HvB+MjHpVAAYivBqxdveIVrqnkHPERc3Nf57nVtol/uB88EMZOxiKSBWKFfvj9R+4lQHLKohUaEz+NUGjKpS0im0EnXIaqtBZqorrGrQC0tAfyLWCZwAVnZ8IZ0XiAmmhIAFBqvDSMLpisKxNtW41SNUi7UWeAE68LqBvgogR6vbZWyy7UeJI+h84sgvGqkTcArQnOJFBsNoWuw06kQrKG5Gw5zje6kwmUS2NypdoxPFwNpG2qN5QEYNLBDdpyuENmfLD5qbItCZurWG8m+h48W5lXAwpoSAQy7hBsa9g9RB5WQcQRQLShq2Nhz3jAvVc3iBU6wb2iS7eTvJUOqHazArVJGAkyfJ1G1j8Nbg0MDB7VkThLsiuoOk6l16TTpLUXp2gwYuUm3RRp8VFzSXo9WmeKOadFHpYC1xJQ2efAt5IN0wCrJolSL6uSqL6sA4SspAH6wSDweXjIrTavo91d4WDxCwXNb6CpIfOlWFxULTh4ug4PiIBMWu4CvAq2FJBYxlqAojTFMnCIH1rhTpLfqRAlQOhUzKxa+KzdOybGgqq6NvemoJSt9rY8R/M3bWka/mr3dA+G+WGln0D/GsZ6mDX0fhOc+u9WRzql1xomJHujWFheowwxwXo/1AmTnhcrj7aDl7i6w9NmSNbRPmT/GaS7J2+yvrJWXXPXw7WYT+Bne4sOJecsldLSXEmhwWTFwJDArKX7+1wi3NwZnKMOo4CuIIesSOUZfI2vj56eFTeADac997I3rB56TbK9HIJkK4XJvECYVSL3Q7UtVOBxv/WQKxKEyrAeq9as/RZaXQ/s62NPkLg62It7mERP+eQJWkgv+T55aryHifLGVHyWUohR8V6dRJmUFtsc7HLw8UOAqwBdgMrTtmxwHakY89wSkHIWfEbDMA4uUrV0SIIg2Ne+9nyA5AxMy2RFZDHUGeJ8mswbyA6PjISZoRahtkFjdwWJjxMy0WGlCE7YlmL1Pq0WPGsZdk6kNai9BfO7nd5rsWTMFnFAglW0VhYTG526TFjtJQm7lL0usKOchwwU10o95GeeeTL6uNfHh7l35D/U1DP45Pka2AlGaLiXIVkyh9ZbWNgk9tcJTNX7LGamiQ0MM4XTbc1235NE+6wziTVBMO2sPGMr9J7b+Q4ahInspGGHW8nOewGNzV1MZ3eIrNegMbuAVtXHn32KDuRgGB+yRO+xd8ZpgRSYUwtrBaCq7DPts8nyEO1/i2ifVFfYNuLaHwzSIOl1r8scta1K9vpKCj9OMTdB135ancSVJEHy7OqTbBf3rJk0aCcMMnrZN+6d6F8SZCUQZk+oy5yKKA7RvTwJK407zdoYJ+qwreRr08s+6+dIptVs5XU70Ye0inri5MkahgHDdiuJle3tmVbOb7TaxFrUDGjkbZy07v6ItiH7XvBaINdkRWBU0lS0ljzFBgt85gJ+aAFmoW3ePMPFFBF6YTD20K6sXpSDzSxiOijrNomOhQMZGgI8Q4BWk7A+o8uKT+ri/qc5Z36+k6o3kSAJmGygk0JG+0mmGWsVuwBvtU1XLw2zrhQXSGAs5K1bs775zZe/TYD7ZdruPWOulZOIU+TJyW+aP/6XfwwAcA4pgMMBLyYnJ8Ik8BwKQmsbl6DFSY97fKnnoGzifM77GhLu3Zzzi5FkERQd4T52MVxrE4z3b7z0YvM3/++PuE/8JIzwoSHAHmyoE+SdCLsE/72SLpMlsMm08dPqB7LvZbqFxYatEoDeEImcJQwm4j3Yp8oy6MZmbevj3vXZBkfuF+V3tKnusRYcS8ue8g4OA1K3kueXdkrimz7WcyHPbYp97vAafdxqwJvltqOiF3pd6R/OpoPZbjushsS/DzB2AWf+Luu5kUFzPcRH9zjnozJpYLadvQjIwXMQuF1E4WIr67QZ/fcFsFztrJhib37x5UUYlhRzuY++DP8r29YGdLL3HNjUpQa8A2WASxcDaqxZQ2yzEvF9mKLKH1y8OM0zHuZoY1MA028awM7B2AHQvcmZmSFwzDAzzt5q2u3U21veYSWdP30hxYcxpmeTxzSzglQm/pxNB2PZmn+DARQHDz3erINV8tHRD5ttu7YEOFdbVUaGzE8ZisqorEYP6xJdEfo6AT7XXB3cJV0AP8O2Kuuv2DcUJFcyjMDX2FFiq1cmWvNMZtSu43Um9j3q2+MDZtW3x+86AdXiup1Lxm63KOYJUF/jnNxxGBxFho2AcgISGbqG7XDAqInDKMF4IC32gnGTe10dQeMlWcTGgO7pOWI9MRN9o3GIRUiBzEy+5Vs2REkbFYhigbzkcqp7ZBlxpwwfE0IH5Lz7zgfxOf/k935Iofx0Yl0lowS7TCon2V8ff/IFcRkdAby/RXljrGi9k5S4Nv10P52/oN8aS6wQ2RE+35jbAPwe50AQRHvl4CMHos3hRzZu2Mw/o8EOE+ihh/fGdn308SeRX7nIM7OlTZ+m9uUGND61G+dp3TeJ0gZp72T+q9+r3/EeM9yP+7a4tTKDYWSQmpXL6HEyszIQy1McM0k02TGmEHiSXLB//574QVvK1UBX8sv4Rjsj8/784HBiTlGbLQxaeuft9xNHGtNZQLeQbPxkLGQR38828Qt7iv1mHKm2p4imcxv0/YLQxmrux/7NnBEHjhITraRAATE28UtmPQjijs0kkR8fn8XvjScZM47bv39/8/CjByMPMIx0xo0bt7EPFHnQpr548XziQIEn2fulYVnSYca5rVafe85E1D0YWaoUp0z27jRPoiMv007A2WK3z3w9HUEff3wkUgPGGgGuAFb1yVifJJ+l8c3QDYoIsq+NjfSdke6iiPT0M08ndjz+5cnEm3a6CTwZS+nHBFb16enqoNNPGQ/zxQICsNHmXwAs+/buqBkEc2p134CRdj7ElN/47jcopm9rfvHqayHeCIqfP4fO4qlzKaz206FibDtDfrJxw/pc40Va7jcyBEsJN/fRfIo0FwG2jY/tErJTwWvXr6vDbYH6KjHhsS+ZMo6s27oNDLei9X8vILn6ue77a8T4QxQwBOkFotwYJs9bYTALmH+OhMP5s6PNk088jP73tjCpPzv6JQUAu5+IbSEK3EKTVfkW2ZBJODpU0K8ywdzjfoX8gM+q4UhL4iu1CwHRBVY7ec1XW3L9e9uaG4JKQPeS8fA9BKX/8A//KPb01b9/A63d8wU4kKumCEQ+bKecRceWCVt2qIB7z0Lbmmt647c5u9ri5shrYQWu4dsih/vUc56hp6yZPzPPs6AmuGr8qHyMnRR3ZB1iD22/FTQxppM8Ye4qu1TQQfKKOWc39msRHRknzg5TOCC3IvaXVSnw57CrAGodMMT8XTDS+NbYyYK0+1ZbI9DmDfk/Y+CQcUI6gAiTtSvCUA2NClodu9QVjcWazyHYY7HA96jp5hUrBOAUDwnWWNJD6Z7k776ngGJmGuS1xZb3XBUQV2CaZ9lnlrC6810MyPpsu64EpUu/sgg8RTQpoFd/UvvE+y+ZvOqMcYixBByZrXZkWpApDMRz67MSl/F+FtkxRu4gW5WMPKDqnbuya4GAOnbxq8Orfo29GPpmMVP9zlYPAapkyVpgVbC6nbMiCKhURxGuCkQ17w47nvvR7nXxTI8c+bj5nBzjGANRjWPu8SyV77BY4/OuGRVFnjKviw1nD2grtUttjuw1uMYyCNWgXuVcE8JQ4033m4SPOocS5MSR/LM6CfzTMyH4XEzkmunQ6oh6765zDbV0YCO5CufEDtkW0G87qcW33NuCcsWCpfuBGNFr00bVAPHyi9VCr9SIBD+1U83biM+xX0rdlNZ4DXuUSNdqjgqymu/6PhkKHoIa5CdiT/PkbPFObNYCp19lq7Z2pn3GvqY6gju2qrPX63cLYE/M0mFq18/avVAkswfM5WLBt1Jqhc9XrlQwSjHza2ZS4TvFDzZGIWYmzlP63Xhbm1Ps/U6XeqfrOZ+PDRAPtzArA1k8S5ywpOSwSxQv3SMj5PraubJ79VyNMdKpnFkk6tPbxayER2nbpqs39sNCip0sdabDYLe7TR1WCyNcXw2wpkghDpqzX9+RUP2j/+r5exOgu9do+5PR0+oyFaAk1d1KtpXxauluDX5blSltSFsypeRbKe1QsWULcphsN7xue5ebjffI5Ge+Be8EBQQnJtkUsXhEcB4gFyvALguShyrjRyow3z60MKKoRqoxadBV3wUKCKB4yB3+oFSeTtwESI1DAwPp5gZ3VmKs6gk4xpBF4F69BIawEIT7PU0SM8uBcJLtUlonF8x32JVGVACjGxZiH22O6zIBz7YLp1JGBDcH0cBOpz0D+20Y5tAZDoxt+AW+utMiRKwj8IA4vUxQRfYhiUK7zmlx6Oj5OenaBCW6JTgrxd7VGnEiscmGxkgmhBUhwQeBGas33qetvFaCvFevPVoTyiyQxE9R1bf1R8ai+oje42JALUFuCSoe8FRa5DMRTERv15ZBjKaA1hpAXAeZmUwasMzYIu+EW/6XoM4gn2cv49fDH3HfVD4KeBc8rMPZqRQJAKYa6RQ2tNn4vPuGnbWziGYAaaXBpKb0QzFYnt3sUQN+GAFcn1OUTUI9AF5vCwTKKiwQvNhZVlNNBBUZ7+pIBNREO7WKWqq9z4k15r0NdBXolvFj1dTqUvRjBQ91OKkUyxS2vQ4giWdi4KJjSKUfYNU27ei6GjTYuRDQsO5LUN7WfhkX0d3pfKUVphO0eVbcDzqUDCpjTxgICjp5VmTytdqOyl4E6GKfTk1VJacbQ+YEXDVxZDIW4G8Ro3RTZSb6+z7rNihrgz6dpOewJv/eobVqBdVCByURRHSCKBOQK4AkU1MOzhKAlRLvcAUHZMA+3LK+2bN/O+2IRwBUkGEgwViK9lV//1Ymge/FmWzNuXMNtCHtkDvXyc+/DFVfPS8BNZnTL774YhxaOwBDg2j7T2liOqGaIRCsjU5OIy6D7uSJ482nOPgxwKsNsigjr+AAkAJ5NCIG7F6zwaJaPwKVPnPP8nXtBH96nn3ucfgJCgkGsTWCcUbfsllkvLrvTEa++5vfpI1xbfPlF4CX588m2XLPX8MWy0jwbNS0ZyQs+PZ+3SSy6WYpEwAAIABJREFUcvzMMD85U55hz3JaBtkXtugLPJskpp0157Qrg6OiD8x/r6EVQvm9izDh1FB8+Rtfa3aSoM0ConuGZHMdo037o0+PNJdgcFpptOK+En3qxdzX4EWmxvJMlmMX1Y8OcbKjA+dZ6eJ63VfuC9fO+69AVYkD1wpfQYLnc/TMyX6UWStzz2djoK5u6CTsNTWye2HPmSwbMGpTDOC0iwatTnLvIrk3eJR1dxH2oHt4Ebb6OufLwMS9u4gAP1VegQmKftpbiyVhPir8T+IjO2cIG72OASUCIRahrsHSs8DlMBeHZujjLET4Prby9+JbBga2hTkzjA5c7CRrkSQojFXPMs5Ydh/v40ReWQXmZDd4lrIvVyEDsHYtwyAAdwQBzgPIW2Byz8mo0tbbjufaCvyMOiiNve09OxnZRELbuhEAZsumdUzXneBs9WXfn+V8CEbaPi8w6CAaOyhkyc6QaPeh8f3yd77dvP3W22nP7pHlcw3w1bZoZVlY4wnO7r/5N/8aFtDp5vXXf5EhdbalGdxrHz1/7gGJxsuXrwyw7bA+YwP9/vbtWxj0toV2/CtpHWzlKvbvP5Dg/vv/6DvNX/2Hv0qr5JmzFwCHrtD+SuAL6HBD4DvFUVvdZKOtTCFwkmR+I4Utu1RkM90g2NQu2/43dA2wyaSO53yb+3YAVybBWogjUDfGEbSIdAS21SRGoMA2NGNBi5abWcdNMCXVnh0ZHsoZMl4RxJrFj24AsLTlzf3nlOuupSua08i73HCQX1j+k8165HhsabXFeBYd6/6NdKewR8+cvYgUwGoYlLRWchwsIN2cBgimoNON7d/SZ/cNQCb2c5Ji78LFgoOsBfvTeHwxdqhiXqvV3AfJ8Hb0x7rZl9O0zS5XlmmFDHjXrqabzpvXzfCxywwLGGtWrgVIY0+MIt1yF6YI6UUVKHnei9lra3rRfl9P4suZN7lT9/EOrM9z50cNgWmBBajMwBJsuV0frKfDCp988vFmBTb00y8/Q2dyR86y58+iiMCCGsz6W6Vhjhw5mgTAbhxBAIvOdgp1dxtLVVfUlq0WLp167+DSa0ne1dCWreswoxEAkhWckXWspftxFLmm2yC/JirGQsZH4wBgi/QB2NRxfO4lNFdZUQDK0uzvgQgg8VxpCM9R/G38HXuOmEEbZpLmEA3SoLDoTGii705NtYbxWAQlLuF9nITtudXGG5OUDlslH4J594vmkQxSK3JDhn+ePHkGf3MR1t0GijzbAJ42pTPoFGyeTZv7YbAOI9VxojqesPubYQRNz1BguTNDcXtj7Ir3cIFndB2ZLYc6KFszlUKCZ0eQE/CA+3Hoojbl3HnXZwpQtCbwatN2ck4tyH704dGAt4P42EgX8B76/k20wMsWGiLu9L6MP56joCnI+OabbwaAMfayjVy7kIK3SbjFbFt7yQuSkLIWykIZY2nblATwfQWeBFZ7AE1NurwWY6YxbKsLrBSODJ+TdCyYWNvWvWHjJmR2TkQKzPuQ0WQMpUyXr5HB7FoKwrj+pfttAQI5L86omp5ep6CQevN7dg/wHLtZy7OR7DF2GpsCFEUWZsf2nYmLbNW8Bzhh55Ha1rvRkPez19K5snPnAfzeWs4fnXC35gMunmk++PCDDIOUUa8u9RuvvxH7KaivnpvMYL8EE8JVNHGTaZy4+F7z3HPPxf999ze+FZbbT37yY9rtj4aB51TsSdi51/kOaIQ/7AGo1lY4kDiakqx3tWLei9yYIKr2T8BciaktAJXGRMo1FQALYG4BIUNF7gDeMpDGwg+STU+gmTqELf/ww48DvPtztbpPHD9JoW4tMi77mvfeeydJ6FVAAouwzz7/LMXyrSkgWAgSdDuHTMcVdKYH+LkdQRa9R8eGw4Z1DykZ4TPtBeQzfhgeQhP1NLqpKRytyPOV3CHQq/ai8ZZ+8JOjJ4TZ2KsbuZ+zyUs28drddKVoz+ziuEKcrFSORJVR5CDWw7DcvnVb8ynA6rHPTiFxtTHdRMoZGBcoy9K3eWfzwcfHKchcxK8Q3YedZdxnPlc5TEgoxugddmMVE4z/mHYNgOxMjHTXdTqo2kKLz7793epEq6+SVStgT59l3OPwl29/+2Xs6Y3m7bffI0agGIQ91yYJ3tylg9TvSOaZzYlWeBmyLENsqpZlO6hyJrBF5osy8G8iVbEBeb1VFColJ2V4H6/fQJxgvjrKDIJbnCWBEAuPy3g/4+U7xrm8pyQWtVe1N96Gz7mXtXWfmZekfVkJJOzTrDMcpu4g0cLg4KtO29Yvq82t5Jv2whkX1V7uvZiHKHcXQo0tGilXq/tcIKnEhyXqiqtlj19vB+iZS2U4bx5GZ24Mz08gUjvhT7X5iUt4jcQEY+oaRG3uVRJwBSrWc9KW20lbWpFIB+W1Ba5GjiTkqPJdgj2t7INAaoZt2S6txFEHHPX5+Bml114yNK1udqvt6rBIbWk68LCnwWBcc+JdMQ33oQVZQVvtx01IPT1q02IflGAYseOEQpqzK+wclFTkmhS/1/1RQNqvA6u//rP695atWnteYkUYqwHSC2C16OFwXQdxKR2lv/G6JJiYhwu+Hn7v3ebjjz5sTp85lS4HBwgPQrSw6JfCh6Cw5Lp0oskCrf2kPzJ2d51a7c8MTMJ+RcfbIXO8Th3SceJEc+wWBPe82kHgzwRTvWfvRwB3QfayOFcxL4ulWwBg5rXYno5N1m6bG0jscEOIj0SGj3hVApD5c8tcdT6H1ySRx7MpxhPGo3vWUh3vaweVpA67HMWKnM8RSYt0W5Q00HaIH8aS2hDzRRn97jk/2yKyeYyf/wAMLfvRgqZffab/kL2aDlwLAYWE3v+dqiEUyCxe5n+XFNKDz6nfaQHWAlGNFXweAUc7e8uXVeHQfFZgs4ZcSwZMcVo8QsCdZ+7MiuoklNhXLPDgdeQSkZU0Xse3KCeqP4tGcVjTReYR6zGe9/lLcCugvL7N5fTT+pfIqnA2JCpqayx8261oV7CM4ZblHymSyPSVAUju2JG0K/kP16xkHUu+kmv63svb7glu2moUJJKFcOM7BdLhKA3DCkzkR9AFk13nzXUeWVF+CTpNftspWSb2y1ggq1YefDWzptVn7LRSiyALTDqlzmmMJmR+ppXktKh36NpfreBVK6WVnDpcOoICk5g82ZlsmHZHDO4yknMPyjRO2YfhYbAtwQBqA8NcnDSr8HoPzlgw8ibsH6nXk7RdkUWyOIIXaMGysBcJ3MfZ4IthES2jbXbVqrUJ5NQDM/E2WZBt5T3bPmX13XYugQIDJgHKhVQ5x9ButXIqQ9fqdHt4Syi7QNX2WwMVxmbHUWtc24lz5RSdsi0rEdo8f2pMXQerxTJvM7E9xlyjXgLYtl+qYVKTqguMM3CyQiJLyKRFhxfBXgWCYVDZ5iu7TGDNgDd0cZkqeQ51IOazXjomAxBbMTU4ksEM3p3Om6CDgyH7dQpj5j6T7WtCo1MSPHCTy1T27d3IVhYFDaq4WIcoRrnD2HRV3d9h9Eb/1yEQ6L7y7YTXGJJUJVkXjJXgVbUIoWHIoQsTUS0hgOQakuUFC7gAgiksHoatLG3BxRIGN+hu2aPuUbVBTCSsJCmkLagSI+H1Z0iP919SFYrzz6KLKMCvkzHQdU1nyKiLEcp58BDwWp97JqmzBzSU0cIlUKwqSg2i8Fz4HF0nD7FG28RgJQGmAaTanjpn70f2rYfdiePufY2WUz2vOQiA6+0F/BI8WA8TKrR3wAABTJO3Vo/NoMy1SOUmLdpqKzrEwKnfJqEwT9hrMj36adNetx5mBf92DibpEMyZGSlOjRoqTnQniQDsErQxYN+5ewvJ88bmMzStfIYl70DrCIFCF62n/f3bmoEdOwmgN+X+BcAjj0BwqXH23B6jlVfav2yal19+uSp5HcNncNs6izbgySAGDK+A1dGjR8PSuwGDlS1WDF61aW3j6rDIU0V2aBufL5PFgV8D6K8JfmrHZLWawLtuTug2sDdg8Tm6b51CK0it8RZcdW3UKl0LMN9DYegW+0fdqlTBWClbzpXxsLIWzWIYZV6TSa6g0Rhs1ZvYTgs297DXVoDD7rY6TRU4hSfWyGB8VqYO+08R8D27d6QVb5y137h5S8AEWyh7uean0LlcQwBGvpPguAtn8yFJ25uHDwP8TKVwInAqgLOZVptLl2CTXEbHFsbrGIMf1GA0SNX2aMttpbQ9bwM2V+BAZocAlHbRKcPKjTiULMM1OBOC1LpnA7Jp7K2AkWsnAGZgLZBpYO2+D6DfcW62ebkfZQtfg6FoEq0Wt067G4DvHuCJDNsJCzk8U6vkSx1Qwntksqx7SptMAFMyNASmtsUh2SEzfQigRoAaj8N57w5QZAVabTvtrz5H3UuTO22x51Vf5XmLfievEVDtkR3JZ5pQK5XiOe1hf8w4wZTCoy232kATAu1MN9qBtkba+mhwYDCpHRWE1ravxaap2aatNnHVxwrmrwOEUFfbISeyWrxPCw+CW95PLyzqi7Sdnqa1cREMBoH6XbzuO9/+RvP6a68libT9doaAXC/vOVPjc2z8VvPH/+0fpkPiR3/z02bPHjX1LG5pi2pwn2dXPfFhGIcZGCNzlw0lUBtfJJjM89q7d2cCpXMEhxa+9u870PzW919u/vIv/jqxxRzP7COYea6FbFwBUadhC2LJItW/287p+VyHH8P9x8fLPDW4DdsB/+/8t+ucuzkHN/DfC9IKRoLGM7PCLehs5d8A24RUdmL0S/l3QVQB83QI8Fn90Yxfjq04ET+0Hj33TYDYamSrld0HCKsO4U32XhfxgYD0ieOnUlQwobysTjGMuwEKSXZLGLzNUWAaojtkRtkhQO47t27AakU7vRuwEgD59MnLxDbz8VsM83GQJG2Swwy5cX2tyKthG0kTWyTxH30UjtVNXgTtvIvuh5vTw+zBWYqr2A7uZcGi5VzTWPPFcTQM120GLAccQxJm45YNMFGvFfjFHhN8W6Z2PcDqQmyP51IZpyWLe2CT0sZ6jzZMnvcgNs9k1H28nGdykZa7H/z295qx6evNL999p3kYWQPtqSC+4Ok2bOYYn+e5UcdKwPA6QKvr7BopQSPIZ/u+ra/GAhtgDa5AdsHQ2qBZ3VtBM5Mug+4MXMXk6PeNw2SAKyWgIp3DB8cBjB4/+FBY2IN0DE3if66MwJ5HHkDZAlnZR458nmJGN2CdZ89kxsTeIk9p8sFORqNfm6JPOnd2MEnQxo1reRbIn6BFnZCDWMl2cAGsgYGB+CSD8xoYY3tn6VoaJxjDrQC427Fzezp+nOx9YfBCYqfVgEie2+5Mbr/GaxjmyDv3MPTFWQWHD9N2bvLPAZT9uKkPzbV1S5vHH9vHmbgLI/BDfr4xUhgXYG5brAywS3uvE+8lrz7z9GOw+PY37/Fex5hKv23bQM6zfkig5Xd+9wfNp0c/5xkhMUWiZ2Jh3CFoYYLqwEIZIi3YsHvv7mbPvn35nE8++ihrIFj86adHE7MYm9XEaJ9MJWsm4PoDYwltyL59MFTZf4JOAs6+Vg1m4xvBPKdm35CljD1QusGhRUXEWEwxDPYnZ7Y0ZgVJjP0ZgAHgaZxZzBNZodgmZYsA5yWD6HsFpPX3gq17uY933/5VgL+Dj++PPqdMRkHHMf4uiGius3PnTgYcnc/U+rTA07GlbvUW4pXdu7ez1l34yAkYUxMA4hPN6bMmwXQJcG0CCoIgCwPO2OaPxIA6iaxBDQPRd9OKTeeBg6fC4uFnjz/+eLrTTqND+txzh3Jef/nLtyk81eAuz4fJpKC/KZqxtQUi401paba9FujNTAFAJ4d+OmzU524hUP0+k0xjPxleNRCKYgNnXIDTMLlbG0aRTD3WQbp8LvFtTKF9tABxmRzHLrjf/Z2XmzfeeC1MqhXEOVvZX2OcdV+rLmjYxAQorplDv8yjNtD9t2HDpgw/+xi2tGCvgI3P84lD+zstr7eac2cGE3d6jlyfnRQJBHZ9lg7BsQpy+w4D9iC96M/0E663OUC0gLkRGYLaZM9lL/c4STwmMLxv1/aSh/nsGPIqEyHkrFlL9xn+8DpDO/ceeLw5irb7W2+fIPahsCr0LyBh5aUDSIRUIbgqw4vPTQeQEQTPw313FdmWlijSkhRatmIxAgvkaIsxyYuSSwrW1OAwwdXNxHDmqhcvXg2DNq0xYXGaozvARpCPfpMOU9Wz0Wojmhu5F+2oq65CuyE5B6zPGFIQW/vXI3nTk3PhMzSm9trSVQQIIkt+Ifl9LzFpVzoynBsiOxYwxI4XYggBjvL7Av0QOMiV0t6MfwlBAjsyw7MfIbY4NzhOPHAtcYqdVA4jynA6wazEPgUqh9mptJOnLoWeYoG6981HzPtL9st8Un1o90kNwir5vnaAD9doNxc/FzPw3swVimXYaR22AGvM2QHIBU7szqmOW21KgWrGsMb6djZlTgWf6/t5zooAVZIt2QaCsnxHXkgmK+sjw1ib6HuKKUj8EODxvTKLQI1tGZU8R/dvDWw1L68p6n4tiVyjGrSCy2Av5ulc3w1iodXEhOoUC6xeJX6YpBu3wT45LNgW+sJSCzQLcPyVr2AQ/q/TtdmSvWqoeBXaWrC+xS3MMf27RBcHEK3A5kjKaOUngi0RK2lvPznyEQWYwxmIFgYoYOUVzqUxnPhRhgxJ7sIfF3BqF465SMkl6IdaVnEBrJJgikDk2mlf7PyKxjGxSGwce1Z/L9tbmyuW4Bmzvd7uxrAkeS/zg7q30if3GRTLVFZiSakI+BfQKwmEawnAKcvyAYPRf7dQpL+Jvi5nRJ9n/Fk5qazLevYbKDgrzWMnjb7f8+K6tQxgpWsEV+3iMF5Q6sbz6UP0MyUcFKTxoDDzVdvyDwHV9lG3WNuvYW4dBnVbAMp75nM6+EYHn2qLQJ6PFA8Cij5ov28ZrOl7Cz5TA6wcbJwBVHwXOCyJRrzMXFZ2fREcVkXL1BiRDq7MBnLGDz6JOE1C5g2K5WGRurR2T7Hf1E93D5qvSIbxnBgr+zNz1FZGsoBYYnSJOTwDz55r3s4gatnn1T0uia/2fTFYi5DRngF9uTmkXfBhrP7rf/n8vSkCR9mWBkBVTZM1V6DqPL5lZk2BDmdCpBN5tRKsU9qWU9EspY5M5LQF2+m3VJxNeDIVFqNgYGQ7l8GujtrEPhUSJ5+n2qb4frFVayBR0al1DrIXXOwi5dchi2C1A7RYcA2UVY3S/YCNYCslTlznZiXEAF/gyUNvMuh/C3SZFNv2J/Are8eKUwGigoHoQvIet3hiThZeSqAtuCqYUtqLdeDSCsAhaysSHsi8j9MN1ZEFOFOEWS0Qg2+ZDaGws8lakX4PcAustgehNVwtsJq2qjzQqor5O35uNEtwioJrDtKRQavx0bAIlA3DtnHNBG4MbDLACiPQVu4FQ3WoPqO07mHUJ8allgP2Wvlz4zvhtTPtLbRuEzqMRKjQtoQ7xITP0OAIHGjYBUPKuXYBTgMCcxhcj6qgWKnxOddm9Vm7rqW/2Jlylwqh76lOZrV/x6B2aNn+bkvXlwVYA81kuul8q2K4moO5nvafgW3bwjB1LxisW7G3InRfgoCfC6rG0PGZtt2Z0C+AnZQKjN/s0ZpqSJsVxnkN7YweygmDddvbrIpaPLANI07a522riq3+TB1lr2Y6NkmmiYp7VEbSpUsM/LFi0xFYdv+6/1pqucWBdoJgu188E+0wBiug7uEe23j4biU6ssoBEanosw4adytlY1RjZKi7XlacZavKCnF9Bdoc0ubE2wIHBYNh/ALi6DRarRkNlEMGHBBlJdF2aBkE/YBoaq257y6S2HrebxL0OYRq/QaGJ7H/ZUVfJenzd/u3wDhDi1MGnvvTJMg28WkchAWIpQQDu/bsaR595NFM1VXY2qRAVq9glEHT8RMnY7e28Yyffe5ZEvnh2LC07fA/QRTPiYGJVUL3gAy0t9/6VXMCtqqyIMtw2Jn+KqsGUMJqu2wW17stYOhYfM0ywUV0mTNwhELBuXODVNuHEkA5dVc9WoNck28DsasMljNJABmJXfU6whwnMPJa1iO23U4NDICNbVgDsFoVMNnODnthWjhnaQgQVykA28ajTx0Ny2Jde52CQxYDfHaupTGT+9D2oD6GCtqmPikbBdBuirZWWVi7YUc9c+hRtDlpzdfTajOp/H/06WfNW++9D/sOwBg2ujGFrH4LVDdIKiau2/p8EwBjNNIWFlhkTasba/K6CD1Jf0fdNIXkbzPV2dh/lL0lsNpF23gm2Tqoht+1WmkgrJ333GhbqlpZ66Cj1ea3BRYvVRtv4SEdDtyzXRALFacXXKUo2EX7sgGvkyYF+LoppsmilFHoXtaWCHrrgwyODQjc816LDlbtTAMrgx67AC4BJvfA2rUrQBkHp0NOww6VGaFdFgwX7FZnU78goKtdWwGj0cBNfTJtpM/SVrTrAOXzBHGwB9pfE2wHNj788MMp8jlEw7Mhg8JWPdfBNbIw1geLTZD8HAmy4L5nYUt/fya2F7BKgs+CD9I6KdNSHkkv05jPMAzq7JkLYcreYQjSE7Rvf/flbzWvvfZqghBbK2cTiDhssIZJSJj//T/43bT//+hHfwsrq0BmAebl2Afbkao1iaEAAP+CU0mo8LcGn4YLFjc9jw6t01dcgxV7jz3xBK2tL379683/8b//KQAuRQUAmUsMGbpuuz8fbGBsUuRQprWcCxN3W6W0seuwwRt4/TnuaTVAlXrV17FtDpuU6WqSbaeEHRPeh9Vuk2Bto2fbvfUg8CzWhgzYZQDwBnyC6sV2j54Oz2I0oHgvscQGzuQigywCLM/1KPtl5BrFaWMn7IfxjuwG94PP/KE9A2g5y3Y1zmKAmK3pxFTzOQcWbmfoKPnWS88061dR9Ll0tpnkuUcfEfvdi1yDkiMnTzPwkGTa+GMd51D97rAQ2dP9sDhlEQHdUeBxSJaJgfqIBdYtW74apsMEe0qWKqD+bbppsJPbdg2wTPcAgC5XhsGa2HXQxQAr11w2zBiA59xNwQIKarQT3uTcaIvClmGfpgOJmO4ptHqHAWnH2X9qGftz40YZfi+9+AS+7kz8zwFkIUzEz6FTu5YAezPte9e4vyu0VM+fL7NpKkWo6ZuTtPURn7B/HKyntrX2bI59I5PY/WcsYuKxljOhpMZNBtwJpFy6eIZ92pMBQfqAY+jtfn7sLGxuWf3rmkfQ9nUAxruHj8YOKptkUhR9P95iHRInarAav1xHOmeW+O0Ofkz/JMNElu0496p/lxEuA6hrid0M3eniMbjWDxl/GezLSDQY1/dH81xmj8kVflj7YXeLZ0pmija8D8BU32EMZHFyYGA797UYv/VRbIoJyKa+XgpmffgitPqZWC8wfeGcGv2LYUh+ERt/l99RDmA+ILkDJpfyXA8BNncTy374/tEkchbeAnY1xvh3KbR8K2f41Z+/zXMt2Suvw44LkYHMOEh7XzGj7IBQ3ucKCd8gwLPx50aeqUCgRafqxmJPpKNHRgt7GJtsqCMgbsu6ybZxhQBPdOt5zYUL5/Nz/67vsQCmZJlFXp+DDqUGWxboVEmPRXs9Xw0fLV048hLtbyQIaj6A/kVw3Lb6Jfiq3TsH0g5sfLia3MV45ioJ/7ZtmxOz9QJ0DtNWumv3rsQP52EeWpzv474FkbX3slVNsI9/eRagaAR76MCRPp7D3bS1R04pk8irbde42rOsFJVxdoafdlplk/dwTxkMx1rv3bsnedMkAKW+R3kjO30s6gqo9rL/7ZCQvWpsZgxWA33Uuq6W0pJZq6Fi2g4Zni1RxTb56ICydwQkRnkPk3ht5fAwnTusp7me7N0NsFfdy3v37QJgPhM/afy2QoYtvvRrX3PwIAA/ZIbtgJXqnF6iwKxvEmhQh1hwwyKyMaHa8doIC1PmmxbdPDt+baJotQfb6Zlw303K7uXbZNxcytho585NaWGfmrHwTJEcnfJFxMSjkEZucbZcw534QwFZu5QEKHo4w75WCRE9wiJ8Qx9se3VYL7OmQxRi3PerVhc4NoE/Wr2mj1i9i6LzWYoWFDTpJmCXdTqpLLBWcUZig7lngQmlR2kXpeDiJeLiAvCK7edX64NaoKMFWIPE8ftFZipw0WfnOVHqweG2DkKch0SCZyHzT5QAwI4UY9WumpqLUHFTAS7RPeXcmrOGeY/fKADEwc+zzWaKdJIuBAnMkYxBnLESvUjZX5wfOzdWEVOt4LzanefPbHF3hoRamQJykYdwKC/XLSvdfSrK6OAlgdU77JVRYsizsOzPnKlC/W38y73gDuo0u1cluaRyVcvjeU4LepHAXCD1KSWRJLZW85qzkzWUPWgOYFdFWomrvbhlnSVH64CJ+rK2ff/B+hdw4jVETo2zVNJrSnjYxVjSeJJxaoBQgbdhjfOZgrCSBsyRXAvjSG2eetfpUOP5mIeat2rnJE9YoJ/gjLv//bxIyxATlsZngapiDD6PMHj1JcS8PfgdwSrJO2IZDvB1wJ+ENweTeY1zd9SwtL+3hlc5SDIQTBah2Jstw9GlfgCsphyWf6v7q0GILagWe5auWvdmgcEOn9UHaP99Voby2iNjAm2v2ID511sUshxQe924k30j6cf9o7a6cXINey3ilZcpoc6fu3/FMhwG6FlzvcyBAoJ2vgsgkxRjTC6zX7u+Jtd/GQJc5jDYxs3zSLGT9ffIGW/6HHx2PpsAcsbokZ6obifPjCCdz8z3c5ZGdUJZjFeuqQZMy9zdv39fAHSLwgKi2jGlpdxLkqh8nTm/RQOlkuy6awdGF7GM2TrY52AHvD6Dq7Bd4h4lK+LvK21QHWKtXamz3iGbdYxLa3fawk3Lsq94uF7f4kvta3Iu8vw7c464pipslBSEdqPmNFWLvF/RTk1RoZirheuUjKh2xPNQH1isfCXRLDq43v6pnTEPXs8w0j17tzfbd2zBrw3hSxgnfd9DAAAgAElEQVRASr4tVmEemQHrYGw3KZa79uJK/Ui4OQBRkqOyRQFIubZgjOyNdGro67SLysyle7HIcSE6ds5ya4/b+Syuwf0v9nSLW1ae2oLZrh++9n/6H/+Le7OzVPFhGgh6ZjgTlaQib1g9NVhh86XttAbaJEM2hMdZB3hT54ELS8tj2hUcaiLKXNRwjY+sRw2GoI3GuyjYBVhZlTAI8lDIYKxAroxmazyLYus1hWudn3tAI+ZrVUe6eIexpNBsKNe20/JvqZJwTW5INS6XkOgHjIJlqeGPjk1aDaoCJCAiwGbbbA4kDnMFrCh1lGwrEnx0EqeArKByDCmOPcwX7qvaEJySbsuubCgTM4wYQYTMIgPdVBa8Czd+AGQC93/gcN24VjwrgFV/RZ3BCiCzAfnT5HU5CYaJwWqCLavMHnZlA9Q60sBq8K1smOzJ+jM4FVw2IRFw8E8ZyrZFarAduHUdhyeRsti1gsnqotpOUWCNdO1ouvj5aW9VKw42YcAPD5vDE3QAJLkEj7ZjuiYtI9lKkaCqDMVW06LEhEtnVaCvBVaLudrq+hpU22pS9GwPSlruOu1lrqWHUuMrs7SX6ogHSYBEX6xzN5ExSK02/xpK5bOO8Dyf7wGdz+e7d3VeJtk+H1tNBRqjCQWI4fWdQ2tMoK+tavnepXNajs/AVRD/4Yf2xSloiJRCkGWmcL7t5mNOdua6PA8hBsdYeTbaFpK6/yo8VJBkoCmwpjGzQKAjEuDUEWcAl0wmfj8G0zPGhQgM3opmqgNQNDK2mFclznNlFTS0+jAFSvIia8E5sgXX/eUGUBTaAQXqD8qqlFWhZnJVb0rPUmDNQN9CxTVYjTp2WzStVikQffrUaZgMTKZHk1NWngGGtsUqqhVG3ycAHOCqU/r2H9ifCbcmfDo+z5jGVSBVZ7Nnz14S9gMxpu7T7AN1hzrOWaaNz0s94sOH34Wp83mCJYPHTKoMeGK1kop61qrWxWBcSQWfuTbnBuLqrvnyZavCvI2OGUGp7U62KZps2a6/GAAoOkistQDztEFjJsiW4bUA4fPcCOCpXfbaLEqtJ0mVCX0WYffr6DhupH1YUEogSQBNRuz69X3Zp0nWcf4mjAnGsMNWRm2hTnuLLE3snPpFsv28jolJ2nJJpAXulAHZs2Og+drTB5t+kiXZDSZGiwmAXvvV281xdNxuwnT3vm3/MumIrhyJzTAsoRs4tHGebcANW3JhZNje5P63+iigdAn9yUVoS/Yz8XwFAO25s5fiRLuReNCveLZs25FNaTu3sb9nV/aUQz6iv0pwaGLnvRpA5SzyOwss+gFuy9x03wuQCloZsMx33wqocbZTEcY+1mCpAgRu4Au0AYLQglcCKAY1tiTru5R3MaHMhE8CAoFKB8zoQ2xtktW1CLDizKljAQ08l6sJ2nTSnm/tqDpAgmYViALeRy+LgqQ+k0RNRrHAoGC21ecb3Iev2f/QQ9lDX544kfUXzFd2xHVOMM1eMZBbwjma5r/9u6Ciur4m+RbIDnBeDBZOnjytRwvrpQqOFbh5zqdp8T/0+CPN7/z2P25+/urPM13b5Fkw0LaoaDXjt5bwrH74w+/z31PNT3/2CnvbSxZIBljlbFQbEkU/zu0E16L/1f8YRFfhpYLpbmU2uFf5oRO0ck+xv3/wW98FXH2i+bM//48kWBfSvrkKDVCrzzLZncoZe8Xx1P7oczwHhnq2nW6CmeT7GAc4sGuc8+eAFQc0KZUwyRpfU6PU59iJW2Q6lLZ52dwaEueQN3wi+zi6qiae3Jegoj7XwugSmJz6u34GM83n/G4kqZet4/CYW2rlwmicceCAbWv4SQst1wn+9cNbYLpvgVm1ADBDDblpCk7DsPfnaCdexB65jS3fsQ2GN/Zg3l0GiAC0qWPXw940NrpKu+cXx8/BtixR/U3oQypPMQZj0q4dGcLqKPfTObAGXdLlaDPfvUuCfw/mFUCp+/DyZXRWTyr5RIyFdMEU+2EN+3w1AazFRmMmNbjXIoWxhAFWJg+LYcpOwXK5NuJ+tbBJ8o0tsntJveAuB+Vw3iYBaroc1mVMsXYlMcRlfIbFCtiiSDt861tPc/aP5z030NVgh8t5NHtXEuA+efBgbNbJM0gpTN2lC2GQ622a5194ip3CviLRuoLdNpHKUFVs8wR22CKDZ3UdOoxhjNsCvxBGCjZgMWzd1b2y7owPnfY9H/AYxi+sz+6etQzX2og9MpGlIGAXEfvyDKCgk8mXMERuFUUIgc0RNRGTHNuqZnwF4OtgSsgIssL8t1ZjteJjuhDYc1WAtkio/i+JLTaonVRrXJsCPucszKfEHXasLEDjdE+zjcRgvtrjly40Z/Czxtp3AXS6eIYnTlwALFJLdD6g33qKKfrlhjXtic6pBL3PvzgPO/kq+4ykg2c2xeuNQxzc6iDDRx/bG795HkmKkp6yI6KH7pA+zjWxM7qgDz20v/m7V95OTG0CapeN8YsyDcuIp/roELlOoUUf2o8+92Z89Kfo5Tn8ZyWMexlJp06dyPM2HhNAtOgtQcEExRhUdqKx5xR7xxgvMRoATSSmSIxcZ/UvLXKpl39HsgJxhux7yQ4BjDnTPkfBhqsA5foFPzPAJNe+HNu1CF/sM6kEzxhaIHJV2v1HKfD0oyf88EO7UzgaJPE1jjKhO336DM/bzhha5Rn2eRmwTX/kdRl/WICbJE62yLqS/MDuNJ/3VVjaakXeZO17ejawr65iy093WGyAD8ZxYcQVEGRuZD6xHlKEgzKNkS8zOGp8fDST7r+NVIv26uOPP2RWwyWe96pIERg3tdJHJonrkUTYAwB7itjKlnMJBg6UsrCgr9NP+hkZeEcMN6OUhFJn2OcDB/bxzA+kIDvItOwvj51ITKGcmPIWJrVXiK0EvgV1LbQ/89wjyCWcT1x/5JOTzYtfe5xOoFHs3gr8MAAmoMJm2ENnae8VnNvCPvH97S6QbWSHgVI28ymCplPhw89jPzcjhyHwIkDch2bzBmyiwF+KPJxH81SBcp+hPnGabsEN2AD37Gu/fK0Z2LkrYIn52SUYcCbxDrVR6kXbvo81Nf69yLM27twCALQIfzbHc1iKPbuF37sMEG4+tJniv0D8aYZYbd2+BxkhOkkmbjWfYaOOIQlwHR+a4bM8s7VK05B72aWkRqyaxgXMMVfAuI6Deuz4sTzzsBdDY6zYrwVb/e/KAzpAooBqgNV6bVi2FJ0Gtm9nT6ygUHYce0esz/PPBG9BVeySBQY7MgU922J0C7IEPEux2jzHlnvacykWS8BIx1GKdcW2bdmR0fKMpBPRRDRUISg5n8F27TAyxQfwOVal8NchhoRgRJyAXesiR80ztEsJX218oYDfLHZ5FLmWL46d43lbODHfjC5a4ibJECmuV2KUPxcSSxnb6bM9zwKr2pXk7fhl46+Wgeo6Rn9RcI7bTv6cfKejqdn507V9oH35AD9xvY3LW13cDCzmLLo+0V/lO7mkQD/PSWaynyHY5NoZm1cbewF01Tpsp6423CJgsTlbklbJSBTA4ybxdxLPmpN0Ci+ZYC4RjPe2Cyvv4WvNmy3y8bsyQO1gyywMWZUBlnk+dF/dQyZLyQWLtNmDAaldjxZkfXD/2Y957pWTtsB0zeCp7wKSa0J8K3XTR6FXUDGEHuUh7K4jf9bXZP4JttOY443XXwvAeo1uFjviZoj7b3IOBS3dfxYQ0zlETHmVWTUWvBxO5OfYBadPLU3ckuCQrKQ9sqMnezBnULDV4dXG4NUBYAxVM4NC8ew8H6V/yJ9Y1wxhEuCT1NXBW9qBSgEFybP0Mfc1dtXktFsVH6WMWTAz3tuuiYMHH80edq6AEjna+g0U9QTaS//amQQMeaagpexI9NkliAWArycgmK9PjYSjbSdcm520FtCCYQjqsv/qjD94fv9/tqW1MS3I+tVn++B3fx2Qzfu2JskdEcJZgbF+GaPXUPssZ/a5JEZf12JG6VbPfUkvLfA0kgHJiwsLVEPZZ27u6nNWem/vvh3ERbuiAe98lEv4wBQU6dyccdg6euYWZe7QnXYbwsBqyWJ0kbg2fj8gTxTobKHb/MT19+/6oyGKpWKYkfMQiO105rd7/P59RAZBjLDY47XvLSiIe5kzFTl13v/yP/8B9l92CIAbwU8qh1TwRYJvBRFWXLl0XqJBKmtV8Vm+BUsEwdrJZE6qVNPCgEHAMLpMLJZMqgQ1HUCkBY8K9S6maYThQ7cWOKoHp26rCXo2dxD1FoQsAVkPqqCZD9j3EHTxAIYxmiDOBKMm4wr42Z6lIzV5cFKLzLS0wnitPn/+r8ArqmQCiFzzymjjrE3CKigkoGXb/CDV9ELD1fO0GknlQs1QHoiJrkm6NGVbsVyr6JVGh84JfVH3rJaRDqiaiWlxAkU3rmpRvGyVavxrx4i1rawm4wIntgYKYhtsZLIhbDlb24pBWSCUQwEcLuDP/Jy0xTpZ02ExGWDkoI4aLDVCu+EMrEEHGujYdGK2tab9PE6pnmcqlVLiFcxH120Zm0ymsqLm2muDaQNNadsCQj6f3EmAQ4HmurX7k8OjvWOrrvuqAs9qEy4dGJ+H7Ss6oTWAOA4PM+A2eFLOwDYeK2ZpmeBZGATLLnHztxMgw6zuVNwyQC2VLgB3jGkVhmE/6Gw7lZ607zmICmOnYZOp6sTDxx5/LPf3xRfHUj0ysBU4dA+pEeMkV6vjVpp2794Z0E+DaXuxSY1ARDQ8+NAhAByF3d2H3nsm+hJ8Cb66n9oqUmsIq5XI81UtJuq4qhWnnmwPbBGZNlou13XGKrGnq3POBFtmSJStbjlwTj1Lz1UAYH5XR6wjEVTVyDvoxhYDGbe25LkdPUeCGxYlitlZDnaaAM/EJ0M/BNqtVvPMbJsSZOsh4dq5g9Z+Wh4EP9ZtWEbyB0uWQNR9uZLBVQ7D8HrdK2pImXfKSJQl8eyzz2Xogc5RNsJnn3+ZBMTA4yHAqEyl5hfCcGmLFTIHDGT47+PHTzRHj3wCqMvQEoF4nrcsYpm+Al6ep0qUZdVYGa9hAWpobiIRN0AyYPEzbt2SdXctrEUTTh2e50vG0xBtHE661W4ZbIYZCZvSwUR+BVjlmgQh0/KHjUrAykXI/NTvDKFtKitLfVHF+9UplCFr4ikrWCMu89LArdV1zuRlW//4cl/LxHFyudM5LRzJVp2PJmoPAJSt1jfZvwKrjx/YC2MVkIifzSPYWgyY8//8+JXmUzTTBIa0EWrPCni6X68A8th+uXY9LZq2MQq+yq6VHWwAS8BhoUU7Psl6Car1D/QlgLMFR7HwLgZozWIb9QmRm8AWCOTZPr6Wa56l/U6Qew0O0nOndIRtqhZrPHcaaKVAHAI3Quuiz9zEywRLAH4Me2CA5horJ+DzzPH2ufJMXHCvfSotmqXNp1aug8EMCGW4u8cF77Xbtt2eOXM+zC/1ug2WFi4gsF2MdjTnPQMaPAMWVLgnQW5tv3Iq3T1U2W03QV7F4pp28jqfc+XSICxG/AJ2Vx82RbvhNvbat1/+Ju3wnzQfo/0rgGkBJCxm9s0w+8Ii2DL2fCuxYiBppXbLlh3R+1K0/eDBxxNUnDhxKj7xBnunKs7sW86O62cg+NBDDzf//A/+oPmTP/0zAK1j7Gva+Ax8CYgNRt1z7rUXX/p6fv7LN38J0FpBq9Pa9ZUyyQU/JtXPhi0q2GHwpF0wEZc1c2A/msno/L7yyqsJsrdhS2YBpJUBeBxg7c+QAjhL8mowamfIbplhJNYCw1b7TdzsPhCEHwP8nk2XAv5Zm4UPnAM0SkstdnU569uLnbZlfY71dvjTKIxIJTOKjeCADzsgqgtE+yczXJmFxBy8zrOUVl1YVdpK4yITuV405Lv5vHkksJuRVzGGUDvOgultEhdtgHtNXe+lFFpm2bNe/5wsU0AadVZ9RkoVnGHQkFIACxwmRyI8n6FV7ieHhyxjYMsKJU84U25c9enPXRhB89iBbnebbTAbBXBt3dxCK26Get6mM4IkdqUsonkOmESHdiND89inDt2ZmrZ1FO2payR6XRS41EjO1HuYIgDSAsAWne0kcGiUAKZg5a0ZwFxBOv4UAHEgl9qqFlrmc98CwL7Pl8hOXMQ39HKPFuzUnbTwdJ6fH6Kdd3x8KD5dLe7N/WgBy7ogLnkIMEjN05OnLmFblELp5axdAJhZHx+zxIQcW2LhfpS93QOYehr/oZ93jXcxnMY2QvXhbwLMXmCw0epV+uPwI1O8W4Z29727SOXQni0TOiwVkpo1xHV92Haf75lTsBApdi7meaQwDvgjIO9AnYB0dG5oQwR4lYRZAyPW4peAq/HrlcujSf5W4OeiWSuowfnQj7ufjGk9k+47HanggnGfAN0NQD0n4z79zMFmJ4O/tm2D8XnuZHRXHepy7NgF9r3avTDCKGiZ0O/btx1gVdmSEZ5bk4FLApLHAlLMERdNYcPUojPZ45mzhlv6aSfEfp0+zZA+4hE3Vw8JzJNPPYIt2JkhnlVUmN/89McAq7KBsLn691XYRAFW4271MgWPLgGgP/zIw+huPgm4djQzFXbt3M1eGgkQqM+0YKEfVR/RmNzYL10ltgVj/ywkGkOZgxhHXyd22goIp51zvYbQX9d22YlgfKF/VI/xJtcS9h6/f5POimnA7so5KqYX/KthY9UBZ4Kfzi+kaixWadO5FXwKz3zhHZiPAwHrzREGBjbnv73Gn//9a03vetnRXSTGsFZ3re8M9VlAN9SOdHdpu1cxzHEf0ibmCg6e++zz0+z5OQDn00ipIVWT1l1kK7BZxgXxecRqQ0hTmZTK8NoCo19mtsCn/tP76ENT09j+GsUoY471FGyMD9UkbZO8yo+Im3hWMtyMdxwaJggr09a40/sXqJW5dR5W6DVshyCxftXi7W7OkcSByxQUZNOORl98Ac+6v9k+sIUhSWcZXvhJChbe91NPP5Q4zCLp4cPvNZsouqqB7HVfApgUfHCA4hzsyYAVFuVHb7CGaJGrE8y509+dOXOZtd7RvP2r92HyOzjqyYCUZ9DRnbkla7001o3lte9KQlgA07dfYw08g0oO7dy5vfnVW1wHkiv5XD5TG6OvsuhgUW6GGM9Y0m6AkydPBVPqxsbOADrPwzf0ECs4BPIOe0fAbNdupTjsjDrVrCf2tMNAzfHTZ0ea46eGKNpJIgD8IvZOAZ5nr97tJeIc82lzI5/N+uSPqwDZz9ApoNxRfbWssPs/SAryVSZrtWO3bDHjRDUXBwZ2YKN70bk9yj63E4M9nji3mO/KMenL7cIKOcd8Mt/moP678alFZWdyAJYTI6pZa+wmY9eutoB56nn75HKo/Fa2j64G8o3VEEYEqi0umvOFyUrMIGCiDzWPUdN9AWfLYYR2GOi/l0jEYK3VSbST6x5dCpcu2/oMCeMarGLISBbvLIz6+V6zdijX7p+CzPrETmt1DTaqNdMeZBilIHNAyhoiVmQR4xY+U4CQn/nvBYK2TLQCW9t5Eq3UiUXbAh4tgFWuI6AsWcvcwzhlHHmfxK/EHGHgJa5wyFRdTw0VK73KSNuxRq61MX8N6C6imvvBc+r1BkfhM2sAkkW70sotcBjij4VtPt+OPZncShnlGs0j854dxiDLtQifdo+1vkOMcqczvEo5gLDtYi9LH7Tdk1/djz73FmAqcLXy9gJVy6aWFEALrjIsHD/kACsLZ57TyESEgWuXcbXHa9t/8YtXm6PMcrhA8SVDrpSWdG6JJK6sRQCarEURswoX8t5S8GZd9UfmCJLKBFZHsEktaOpzDrHB7zBf6zkar3kPyfM9c8F+an1lN1ZhoxjLxnNFZBOzqaHnxkaeRf2qn2Xh3ZzZZ+9zL1JUyWnt3bsr12z3SjAobK7aqxYyMoMhxUuLORCFkGvwln0o9ztVJUHZis6eKG1QAWqK8R1CjfbG3NV9nWy+A6y2hZSvMuRbbOmBtEHHV96XvKjiTZGkWqC23lBSUGD2FI1boL0F44sRXlqm+txODp39UZqrJbXUSmZUYTlD3MQIidMXQpSRfe3e9VmYv5pfb2AI4dYBNZ4tjmDTyTUcNH6dAcV200+DZ0zTnSOo6p7uUF6DGZXUgqS/1kaU9IJdhUpSbR+gU4W95nwJiTTGwJ7jB18106nuuTDBsid1jWFhs5+L0Aj2It5F/DDv3/+7P0InujZSQBxrHwY+bOJxAtXhIejLMA7G2bDZMzlkOAtptB3WYNsqJBNEpk6rp1ogmkasWIZlcKT81nTC3KBgAAlxtfG309Ji9qqilqqID6tYdRFlzqTPCvZ8iE6ddaqaCXdahWW/Wu3ivdVPkLmoU5XJk2oziYSGzuRdpqB/+jCjh6EYOgHJIuUFRKJlZfJzHbNGws0mY09wxgDbuxP11tn5kGX8yjZy8IoMntuAk24cmX+RPkg7jvdeLMfWUFodLr26zgCnDuOhvUcNl4eq/T2DIrUaDcbDLOF6HQDj/cuWcz3UolInV6MkYFqVvJoWWEK+VMpkFFhZYD+GtUvAOmOLS0eqwc8VMDAo9FqKcdrRd8OxuT5OmjUAi3ZgQCrumXUS8AmjGePjsxHEMKnJ+XQomjR891z2ah0wDZEVYO+zWJ/FNGiNf5v4S+mXIedbCcw52EPwNJUSK4DuC7VcYMSk/ajTpp9BTB3qvQxh2dYCxhE/7rSUqE1jG4VBQ+0/Qa9Klt1TAum2XdyvGBmQ8VkaymiHkZyMoO9kJURpBgXyvd4MehFg5r7c+96/Vfu0zNuWECfvFOJigEWzJMFBaXq0U2Ojs8N5KJ1IGWyywmzJpEJJYChDQ0ZRBmoRBAkaqRknM88iQTd/uh5XHH4mqMuZzRRKBee5z4iRS0vjmQj0WUXyOrxOz45JnUxpn43XsoGA2vZl95n7WEBUcPoqCYPglQZUo6TjcV8a6CmSv2BxyS+ExUZg6MRFtSFdc6c5DpGk2rJoMm9Fzuf59a+/SFLeH9bXMTQPBy/QeohR8/M3b95cDOOA1jWZ0zPmugqAv//+ezDaAEM96wQqbRXZ35E1YhJlwqM2sQ7K4NDnqjaWRRXPmntcY+r7ywopZirAJWviQA/bhdURtriifmOr8yqjzXXNQpRZDIPYfWRrn+dlnKqtWqEeEPf2HHbJhFtGsqzoNjlcAYvE4oTBZzSPvVdBXN6vAgFY0QyxUZvVAWWL+G9tr1MUFwtqAkaoeSYH4umDjzUHAP5XqmXlEDmA1XvYjJ+QTH5xitbdDJyh3ROtGzVkfcaXABCuoInogIz5rKV2KBNIZYaqLZVqMdfF/rAlWGadWk/KZugfNpAYapeiJZVOhzoHGSSVJJy2PsBK2zb7YAcKPPj3dmibIJNrLkAxzBTN6EJj71dx/iwwRedMT6Zkid4nE1ItClWF1BZ3C4IOSJhlbwAV8ZkmCXfQkRzLedFRCjYJwslSc7hagyad1+9AQBOSXibVLwUI0x547tR005+EjSFblfdctBCQhntcvXpd8/3f+m1Aq4G0NU9zlv7qL/6CQRmfFtuA82aAth1m7IsvvcRe/aQ5/OF7XB+fh03N8LtMxwV83d6fQPH4yQs5a+NMa/cMbN26PQGuAwCeffaZAKyneIbuQ/Va9UeujcbUotIkgclTACL/7J/+XvNv/+2/C7Bp4Oq9GLg77EnJCX/n2Wef5hmugtn6Kp9H+yR+45lnngJc6m3eeedw9AeVehH0yNTt+DKGTZGw2fpZLOA1gC2fRTPpicceaq5eOJ224/0HHmr++j/9CNYjw2uQA1AC5Pnnn0H/8lPaao9lL2mb1qlryh4W3JhHW7NBuj7Rc5TWOfad732TOETg1cFVy9GmXOAUcYbwTKlpwO1bHNBOO+iy7W6xOCmoYtAcZgi/4768BiBSeIhSArSRc6Y2sJcXkQTI2NHfWdSzaHEdkN895VArfdAtK/RsBBOLRezFFYCe3QCFssjUzDxxerA5TcvwAgajWJxQi3sBWpir2F89yxwUZ2u/inPch4w9ALab2BHt6jJiEYuQtxi+KdPDpLaLQPQWdlU2qMOv5ubGANEAWeZgQsM87eqChTl0uzl2cpjBnABl6zYS41THh2dokucaPWc109E21RfdgJF3Z05wAI1VmEUO0RLElam6Xv0rYp9VAApznP83GdBzhjatHjRolVywsDmLdqwsgy2AHRsAXC0kSfiwnT+sE0ARgXBbu8fGjVHmAG7WZVDTXc5b3ybkHvgdGfelxwyTE31NJWscgGJipA6qwJDAqoUR7fg6WLMyy09xRhazLvq9hQvUu2VwGzZrJdeuj/f8rOe6jHdHAX2M0WbxN0sZKCaIdwubMEIB3a/1+HEL1LJol/fAXAYctqi5GVmORazvu+98xH4CRIKNrNabe8b48xxM7HvsOa/VM75Y6RJjqBQAnXTNOhNLOlzVJKKb9969dxvn9xIFPTRwYU0TunIvDrW4mfZ9GZhOtf/a849hA88QC1gs4Vr617K+rhOSEkM3AfXOR9qpSCLzaF1fnyLpGEOCZtPtAGuQZ71n31YAXYuWlSSfPnml+fnPPggTTCKA4NZG2t7VBLX7w7NjDJ0CK/5wC8OnnLjejeTEDoqn6pz9/d/9DFbymQwytBVamQSLtBZN9YUCqcZWMvCML5RmMOm2s0CbKphoAeQ8Pn4+fsmYSekW7b62zHhKYFZ/OAa707ji4Yf3BSg5izxIdPSJv5cg0eCau/4mPTyFsGFk726H9bsGoPDqFbRzBcSJg0dGrkZf09Z1ff8pQOgJ9qmgt2dd7fBPPv48+pa7ZEfO2d0zn1xpguLPBsDCAezimub9D77gGgXRF4UJLSg9CdNasofrYbFbSYRx3lv/JNiwiaKe4I9nQ8D55MmTFI+vpDgpi0uQxnU0KTTZt6XV2FqApTreKuGVwW2sugPg0tb0k0gmGVN7P9W9YzwyP0xU47OHH9kf5u3ndPJ4biwmy3JYfgkAACAASURBVOAR0PE67AJSv9/Y6sqVc7z+oZy5w+8epVDCOXBVea7GTybL5kQykactKjkpHn/hkL8JJsB/8B7MVJ6j2tRqhfpcBSQ//PCTMFuNw9dTtBU8ECyfwYb4+Sbd2lav24GFkmUy5AWAZiuSDRbJZYv2UPy6B3HGONt8z/Wwc00N2Zour10fzecKzFggukchfB6xzR2ekXGQ4KrnScayxBNl1JwTMQ3R6Bbt6tO35qFvfqs5iySAX4uwYTK5+xkCqt8YRKJHsE2/rgxPH3mAf78Ka012f+Y76Fb4s41VC9QrgLyYgQX+CCQK0vi6KlZ2Zy0tfLoHF8CUNie/D6wGXDX38t64Ns5atfwWW8vOO8F8cwdl5NZiK3uxh/o+Yy/XMPIP/I7P39zPvC+SOFyIhWTjwT6K2OpeSwBQq3g1A8RmyTvclxbh9cuz6Z4D3DQHCBEEK0QMNsW6JxeUqLXIQaTIJSHhMI6tOnvuMhrKFIvYB+IMxhPu5erYrHbnAp1Yu057sYmga5MOlBAVaii04F2K7rIVIx9IF5mybQ5y5exJQJAQ4+/4TIzhBaeNz/UTrpfPIXKE/HvpTcNOJgbYwln1353kfvnyUCS/ikkr1mEhUvtW7OMQkfDRJXnobBLBVUB9zq2FRM9YC8pUXlcdgJEU4N710enCZT3MFbWLa4mH1AU17x3leRlLR5qAN7YI7T2Yg2vnF+OHFtBNMae2Kl0y9Hzy/kqvpR+0s9cqN2kBtRZwbpmKX2U4ZiZBWKuF0bRsWtm9Pi+7ZgVWBaXdC9qHeg1gsJIlnBXt3N///d8RE36c7oawWtmDvcjDCex7dlvmqFcW1mBdYWyANjLnq/P5fqa5nnmq+Ze4QwZkc3s+E/ML/a/kIvOpmh/SAdjd44LR+JOiGglq18wDf+AeMm/0DNh5lbPAurnHtJPV2V3+xRhVSRXtizrtAxSljAHVpRaDEmexSOlgscpPKeJwzZcpLlxEBsvX+nNz9NiWaHzWzwqYb/NzOz/szi4751cVAx7YFn/Wst99foUv1b7yPV1f91pYstj29jXFrH7A6u4sfOffSwoi+yMgu6+TsVr4VTpPIhepj+F6LYBHc1iiBvaio41bs3TMOWWsylbldeTT3n9XCI6SYABCiReVploMsLpwIX4fWz1BQStyiOqrBmczrq8ZScbgfmsbIgFovII9L5sg6azW1POzfUDmvxr/5pGV70metBtU/Kn9Kvi9BZ1bjWc7UpSJIxfN3rQgILkMxv//8N//xj2HykX3M1326hUVY0y2yijByQgouhvSVstkJgH9ZOgIxBSb1A+2xUHdh1QLvFM/y0Sucx7aKVuh3LPhizrusJjaMAERDTjTstkpi2iQOzfkc2zbJDSugnbeSEvzt+KTaaMaYzZfHTySXoA6f7cVo5WGX/R7AzS11GB3dZyK7Y0GHibxGlOvozUeGeXMZpHBWIOjfECi6jJFnRomgCEdmUo0D1+tsGLwWZUSpFVfq6YLttfS0utLP9WN0NLQdaCCdSYNGkmfiQBYgW3VEl5sYFF8N3XJFDBdlOdUQt4aHUEiwTpZigr9Vit4qmcdUNZkOoBDDIigNOvFBi092JIouL+prLDZQo4BkpWyjoDIFhcZJWmPYG3dvN6HrUjR2HCYWIBVEjiuUTZfDXOw/bqqSHW9OnacaQ5m3W/a8DuOruQQKqF2bUyq/WoFxt02Vt+t3Oks1C40CDXo9P1cAxlvtvh4XwF0bBHzoPFah8y4UQoAsgVUDaJqlWuF2DWmOkUBt+jKch9qZsp6FHhfSWLfDrJpW2KdwG2FLEY9eldo92USoIPQYMpZcQSQrymHTrFVjqN0glqjlySCtS9GrkCbTk0NLzWvkDsAWJUq7wA1W+RslQsILytbijqJoy2dSlIICt3huqf4TINfE8DgLVYtU5HWaBaYGmCVM2nALEDtM62JjFYPG5KorWmT3oRulT5oBD2t8+cvERzR8kAVzbPk2RMYs9jg/anNtHEjmoswqWxP9JmrBWvlVdFz94MFHVvvbK9Pi7dMW0CelbBCngbQcdKlbEKnI7qOh5441AGvZRdh4G1LEpRmHTWabzH1XABQnUtJuiZtBlnarQlYVT5vszzPsUCixlDNUAFOHeANEnCHsgmcGfhoPA3MUp3kjEXnLeCdQ5hk3dqWIotP1jF7zanR6WaqqmccGJ/nHlbg/S6BnoGuZ3AtQdYW2Bw3aHE7dRJmL4GvoJI2Qt1nncJKANlp287Tzu4ZK6PuNYR5RyvvApKLWZg8al9ZTHDSuvtikrXUpq+mzeJ7L7/UPAJjbBm28q4tlkoEYMfeeOe95gRAmzZ2jEKBVlnWhbbuis+G79tKxdhpwPMz2JApt4JzcJPJytMM+zBQcr/6TLsJegS39RdqQUbzWv1lGIEO5dJGCfi7ZwXdZcULNi2GCe+5ClhntVkWO/fpwKoEMtiTAL6c+cuXaSHGdtgyHtut61EPqNOKZMCsDZGNmX0pyzSsbte+dH4cVlQMiAUAGOPcLzIFsB9NcMM4s0uA5GMfQ5jmkNC5NTWWgoDXOc0eT7sX723CYItjNMpl/bG2X3vhmyTEWwBJYQryuX/3yk8ZkjGSddCet8H0C994KRpqP/rbv23eQbZiHgCTmp4rYYj0yXDW9lg4NFhmKNF5WvtH2Wsm9QLMtjg++cTj0SKS1e11C6zaOSAguxh7FDkShic9+8zTzQ++993mf/33/xsA0rV0MuiPZ3juGfZEXGAi+tRTBaL++CevRLrEyfRff/GFsHRef+ONgBgaUr2ArWfaCdfbMzaDr9y1ewdgyxZ0G39BAt/fPHXw4ebUF582v/Eb3ybB3tr85//7x5FjMd6wE+EggP+bv/xVdDjNNWWsCnY4OfXiIMxHil76d+2zfk+fugkQbgfsqjEAnmHuXb8zCztDTdCbPN9uklEHBeqLHH6X4h3236KD57Y07IxrBJ5l7JdQvu3w1f6HFifDz2SqLuRs8dIM7xBsG1LXUNCH99y8qS9rNkHC2U5rXkFguZIJ9/PxKSt4ft0remFn3WyOwkS8twB7IfthzhY4JkgDFC0mgHQoFZsyWq4Op1yIbI72SukBwXtjFYtqd2Enqam3Dt8jC8Ypq/OdZj9vhmFz7HXAv0UE+kuWrGV9abU/OYREAraMs7GUM5uBcMZHnKGlALoLCWaVltEv3IIJMDdrUWdpcwQm5A2BdqzbSu7n68882fRhqxZzfZ8zBPCDLz9v7qklTqv/ZZJNi4Ey0B0GJGNpIy3X6mXJgB9hunRAfq63FyBYu2Bhmt3DfTGgwg4k7IDtymq+zgEgp7iM33QwmC23dgKNp/BTAIBBtv/tmjiRWJ1rB6/aeeEA0cUk8Pq4Pp6PbZJXAGdljqgva7FbuSeBuytIIS2DhWeBU2BuGD+jPRJYFbQdGEBLfA3vNc+iobERklTYlBNMf78wONo8QpFPds1ZBu3oFy/SWm0soI2JPqpa4hYnlTPhvk2o7bbRLwtydi1lrfqwb3dmYEdup1ByBWAdew/zVGbMkaPHMpTPNu2vv/BkmMpqyhqXODRMW9MFSDE1PY+p4Z8AiA07RjXSWDu3w8JUdggn6Hm7do327hWLYYSso92Owgx+wyLSlUvTAGCnsa3oDGA/13E9xl3KtejvZF3KbowdIZk0CbkBsL12XV8KUU8+eShSBr9883Vey6CuHdsS85+lmKCNlWGU1kDZbjw7Qb3TZ85knR0GFbkpPRsb8xJDKPSdnn3jaZ+V8ZTP1W6EVex7O1/6YeM6nDZFMYCzd97+ILq57pPN2JgNMEIFhcZgfk7eUK/3JtqqmwG9ugPgOaHefS/RRP9toVzQ3uej/qp75bHHHgFoPYVflklPnElCvXnTAP+2KdIJkktseX/80GPI+VzGd86yX/YwqOWzgNKC0e5Bi5DGfre1RxbjeHbKS3nfp8+cbtTaNe5X2qhIIKWraLFSIEhNVRlEFrlk++oTa9BNERYSf/Pvzl5Q6shEUVu5ffuOJIKyp/w8NbhtT99Bse6ppw5SdBSQJNaBnfuLX7xFzoK/RPbIIaXPAeI//fSTgCGvcGYupYPJgtpjjz2ebpHDb8NQxl88+vBDYSl/yTmdozswhQtyLDsaR4bp1Lh4PbbXe8paIUfzEexmY2CBHuVkZHxtBDz2mqewAfovC5IHDuwMGH8Bv7A6w2bw26yfsjP6ZW3OAAPEBOe1HwFaKODK6FJXVSBG238SaYb1PM+kqOyzTbTq2zkyqP44eW9XmJfIzVFws1vEYuMwTLgbtJwu76HQw5C94bHZ5p33jwV0XSRoR5yynuKD73jpEnIAFh2IjQyMt1L0F0y/DHCn/1SBtWWFtfJuxib6GfeFuVoNNipCjgSUsBG5+WLnrQ5QP0FxtMHHmev5Za5kp48yShbm1auPn+T5aOOVtNq1cyfEoJPE2M7faO9RcJGuNGyj3XPnKQYJUHmd6cbhd9u8T9k1mZjOsDACnFHXH3+v9Iv5kB05ynk4R8CYNoxG8mtjJBxTwPZMDpe1jQ9QW/fKZfVG7bRiMCuF4OvYCPMCCS/GU66LdqaINsbO+FL8r/bDXC95dPLIApf0LcaAyeGMOSXO8B3mfBiQzocpTUjX2H83x9EXhMTC331e6YpQO5+Vih2QVcr/BH+UXhLQN8f0+Sgdo3RRNF55vXtAcMn4xesLGJjB0mIS+LQUSZZSDEMjmPWysCsxxfyxlf3LvUqM0FbK4uXcBCjjA6KhzLUZwyq7MCtJQUCWfzNv8d7tIJ5HoaQb27mUga4ODLNAC40Gv9kBVgPE1VRzv74KrLYM1QRYrlQA+sp5WrDeNc89JU+u6ewCWeqsypp3zcUGAmx3hq95Xr0XgdX3GJJ74uQJM6hIsq0iznWAldIsNZyqigztVPlMluf3XTNldrLvO0WH4EPpkjRPA39g36fjiJzNHFpQ2u6UyEyEPFQdhOZ02mCB1QxAswCfztwHIKX3sQqfqz6qMiQX6Thz2K75tT5PWZPjaLlfRd7PDhbJH9rwRx99OLrOnxw5EikAfaVkPYeeu/ckwxlj2Hlncc68MEPH2Z9+fBUFJBHAOs7erRzIuDWESPZ5MbMLq/KrxclaRnwLiucfO/8epuj9Ak6xU+t1DwDzr7K5fWm7Hl993a+/d6vDq3Yz2rCQhuz2bIFHu4st0JmTZYge72mhdBnkgiUA/zmX+HixAAdaaceMIT3rC5UXJD72d8WmorPuoFP+bjFb3M1lMDYgbLt//stmOkya3DbYVBHYfP4SIpUFMFcJJhQcDsk0C3ZgAvdxSZnqfPu60qAtvWZtg3v9wRmtgfTzvvedfmybWoKi+XVTygC4GQvcKQAng4YyJCR+Ig7QRDfZVAy6bdsyqGzv7EgBuDtTRSp0u6pvBSgI4MXg2/reqbJa7SlHVxWUHNwOmJrtEi2QdtMUUJWJnzjzAICh+RdNt6Xq+gOTQ21RTfHCwLlxnV7HQVGbLFPeAAY9VKF4c82ywLwG2WtW3qzm2T5kC4rAbE2mBCTjQBpguV5OhVVIfAETl512eYNEoQZ7lU6q62ALrsCeB70mvVdLms7e60kLQIeW7eEzMc3UQTVqnTJr+YhlEECwAug9OwVSrRnZl15HVTcUfq628pZBLEgZ1lenjbxaDgppT4ASHVFZnrZICXJgeDtt6QKCVi4jQsxiqlumoamhYADk8tfTjlgAkU5Kxooghswag0KTb9uXDIi9Tg2F96Z2WByJa8Uzd3OXtuEDQDc1JD5bINwDmwEwHcaSw3mKUl+DIDIcTSfENdh6FgA/wLftYbDOZBIG/IeFyQGyciorw2vxrNq25GbV0GaareLuAfoVIadihTOMQc/a87vsA9dxOQmirWw6PA+3hQlbEyxUzEfXxnMksOyz1MnI1LD9filGxaqTzDIrOleofhbIWtMJ29YW89DSRC1mt4COSYgtbcuX2ZJK1SXDtGjvc2qJJVG+lnJfMm9GkXg4f/YK76HRo/gga7zTquSaR7/SZJ61EEyPPiVrGNCLfb8V7TeroQ4Ncu/LptmzZ2fafYvRvJD2LQL1Y2czlMsW+ZWA7hqjcYA2WYgC8gb7To2/APOhBq0Ve9dnYlJkcWYc/cFxGFJz7j8cZM4t932b1llbt7fSiihLz+u0+PDMM8/EeLpefrkfZHX7zDWSX5L4nyKYFJi75/7qSG/oRL32THcNs9xzYOssbZMEww+hjevk5glY6mpiypA9cfJM5BuquMGAHOymhZMExezJAN8svW0fGYBnwYc11P5V9VCjVkMNwsbnT6eE2hZuxXYNz1VmhlPkT5Gs96M5JhNigiRKIFmzuwqwz3ca5ywJrPqziOfzs140zjZtZtgGU6tn1UYNkCtDClAeJpbaSicBbGV8/JMffpfBOtubLu7/Lmsis2cKX/B3r7/VvEPbnxPo00LJv/ezHu7rL46das4yEXkW5sbCpWuazdsPpM1ramII50ggPx/ZBzQe2apJxLVLMowceOMgq7W9yLNwVgxGbb+XxazdceKzLWIWLRyIN4gGo7bKwHkBNlhQwr1gYvAsz9t9cvY0jEw+w6E4DhUxibQNycpwJZOlaRX954CGVGsJAK2iyjJ0f/lcUiAMaxoAgcDw8uWrObs93bByuXfZCJnozFqrm/TUkwd5NsfCRJwEAJ+dAxwhIU3QzXlzUBiIGftBXdBlgMpfcD5tE4chwrnfv293fIdDQhza981vfTOtkW+/83bzzPPPNb/7e7/f/J9//pfNf/jLv25Gh2CuMaXdlu8FDqvDnjoQa4q1GAEwmmZ9TQ8eha3lAIBTBKnf/OY3OYODtEYeDvPKASnX2I+yt24RWMoi1U8/cfCJ5oXnn2/+5E/+NOBPfLnV/ehTVQC3BEDvqaefiO7ga2+82VxhsrFA9ze++a2w+9588+0ATp5P/bXrV0L/2FGTHfb+D37wvVyHQ6pe/s43mj/4/d9u/tOf/wnrsI891tf8x//rb2DzjGS4mUC2k7hP0n45CdtRppYFRCfIK00ju9mzqI8QWLEN2HPkvtncB/sbm2z1ebFsOwKvIbSrpmxhxibaPlwtdlXMs1CgDRQ4sQ0+OtuRFaL4ACtbqYlMD9XHAHZ2E0gtxX4Kkq7H1qu8YaJpkmv7r5qcSp74ngiqlmQDvnM+xc8efYkDY2S+sN9ljXx+6kozdw+g3OQVtqrDJjLwg3tYbOCJL+JkhiGq30mrMoBBiorsvZvsOxPoeWm5Vlccuy97IIMkAXk2sf+4bnU5Fy1ggNXgzWaQSeUz3r9MIM5pzoU2KL6F0wZQK3tSLbt5DD9aCFt1enp+85NfvA/biviC6+rF5n+HfbqRZyJD+PBHHzTnSNTX0sK+CFBFuyeoYtFQFrrJXS/DYZRgsvXc9dbfjsEQVwN2GYCuhZJlaBjOJ4ZS/sW255u3mFAO0Oiz0VdazP/g/VPY+gUpoNRwTWMO4y20fVcsapxcvhz9wVGenyRluxuGmfJ9m5jMgXE7aPH2eoYB3/ZQIDkBm89rEawSTHd4ogVyi5F3Ac60I3bk2JouC+LRR3c1+x/ewrkdyb68ccMiGrq/gEEffPBl88/+y3+alv2f/eyNdONIUphLq6BBu1qEldAKbrrXEvtg94yplvE8TCBWw4afZbq9GpNTAPD3YBl1qRdK8vERbMnRUXQm2YuPPrIv7L0ZgMHFFMo3bepP4rGYM+vQqyNHvmyuEk8oa+P1PUnBQiBpgvscyaC3CQom3eiY9TcbkGiw5U4Q6vXXPm4+/WQwtms9U8KfeO7R5ovPP6eVezTxtL6xH53VyQ5oZVw1iE/YsHFL2uxmOJO2JI+PDweEfeqpQ4DBY9HbtYXP2N49LDBrLCTDVeDRc6s+tPtcBqvJi1qi2iJjBZnEdjspL6RN09bs3ruDc+dgQYoX6Hirq6uNfOvNw6yLOYJD4FaGZSljWrB+MIPU+J1u2JIk8sZzkxRCfC7mJcZexiXOCtgE88oYX1KCgKRt+gJUAxRx3jv8Me+JJigs4fPnkPZg7wi+vvSNbzc/+ekvm3dhdG7s28q+7KXl9WhA/xQwOh0z+sBJzrP5gSxg44NJ4iQT962wgI0ltKUj+M6LJKQOGlXn3Ewp8QVATPRjA4ChPZzCQuldup+cveCX7MlpigYmgZ4j7y163MRGFwHAnQOwjBhvU/+aaLs+cehpQI9XY4tS9OYaPTd2Hshy9fd8b4vrMsCclXCXGHOYogQwVWyJYPUSzrVxsZJCFjAnxgCPrhXpwgKDn/sYwzN9v8PvfhApo/+PrTfh0vM+z/serDPYZzCDGeyYwUYAJMB9FymR1GKFthzHihOndWz3pE2T5iRtz+mHyAeo2540PWktb1Fi2YpsWZZEUSIpbgBBYt+3GSyDdbBjgAHQ3++63weAewppDkBg5n2f97/cy3Vf93WH2MIa9fYi90Xbvr7lFJJPFgZWr2a2AX6lhtwQ62Hr/H0Qhp6dicZIfRAN5ADZYeC+ulZKIYQgQMxrrpWciJ8z+xH8XKSGPmt/AvmBcWzSHM7VggzFm88ZpTOQAtpsADTvoPr0EwwBun5revPjn22jQFZ3sRv/MwCAYvHyFK2lZwFYZvIZ5xEXLlook3wmBaezzZhxqfmFQWInVo0cHc9n/GFeoE1QqsBfaWF3CGN8Vml+GoPIODxDAUsbpRSQcYyf+TYF6akU0yb5Xa1Vz5AsaX9WQHAVYLa6wd4rJVTS7UBBZTEM1CEAffPxowCr6dihCFlMPnxDQDXdDh1MSt8FDAC4tCjI3trN5e8LscvDqxw2g466d4rv0a8pr2RBy6F/sX3Js+9xphlYeeoSMddlil3X2Cu64vJGxJesmYx4i2RjFHyqgFAdeMkH8THGh21npzFIurPwufryAKaZNl4D4wTsxCj8e0E/74wEiIoVBTAFAKujNABKB6xqyWDpcuQz+vpWQ82B1OM398gMBOyZr+H7jYzK8LbbppiOrr+DLb372i27F/XTPWg929XlZxBUNQdshxfrP1uwrKTiHjIXRRYsKqZFnPVQ2kvCjLHzHGyr762PU0PZOTFzHVrrMGEY9pMwV6eQkyb753WLtdq2+T/U1/SZOhBP/r2AtvJb+becT/NS2ZkFRBfxaV6KZcpfeOb8Me2qwKqAqGQlc/L3kZb65S9/yVk/mG5I9XvnEXuYa0e+T8JJh0BXnx+pIwDJXhjTGezHw/k5zUfNXVt2sJiLswWmOsOF8+D+1jwVAXXtT8WlLbHNvC9niDgssggdPKTIZgLi4kXOMbGrZBEFoWUUlUZD1jE+FMsQx7C7+wxDbvVRSjIuHlzcPMWgTDsqP4YksWv37rDF9dEylbWBnheZ5xfx6Xa3CTRmaFtHKrHyzGJtZ91ZTAFic90aGlUSFbWXBbo//FztwLayIy1QWgS9DsYm+Y21bQs3fl+9V0l+tTjMQ8C9Xsc70b7PQ1A20EmnO5CCrKxQBiT7edwjGeGCqxISPSfpn+MH7Eydx5cAjM9lXqSMi+Sa4HNh6ro/Nbw+Ul7iF8TvsoPlcd5GEsXivD6YCJgzXrOLwjR/BCOKZEOwGyUV60xXS39J9RV43ZL/SrrDgojP63pH2osz1IL5NaS3pJ68SQLlU37ljTUWm1IJNukwCa6pWAXStYitjL5inxVImKsYcLWEqkOb9kCGElybVu0Ofn9poGZx1Ho0AYvugvoZpZuSCxFQpw5C2/Ys20pjKZingw3olgUpOQFvbAbCdKjIBRbWYvgeLrJJkkG7jCQNnIZHtoDt/vdYoAArHb2WVOf0GLy+BtnvNxFwMvbgQC/tD/0BY/0yAJX1Z2vWZdg/MgKlhFshv0NgLpjl82lUpKO70TWwReZiDaLys7uhBlUFrAL0uGlZh7rU/p1C7LYt+P3ljHUWHjQdVF2kumRlMGJYbGvLPtbli0lk7+qAVrtstEtleWb91OpUl5TBYyQaJgACDq63l8L3bzVJvRCCuxo5D7qtlwY86u24V7Kq1EdcSgVU4XJ1+NSkVR8j09siBSHwq2Gsc9NiTg8ZsnXBy5mUscmkSfbO/64J4qFZx5iEkYox1hBonKrdXsBbEWwNlWzj25kqqmP2DMl6vEQwZvKjo/KMFzjmpS1WsOBpTZqkNYhATcZNt4xd1n0ODkJHYFVF1t582BkZHAYocxzm5uHDo7yOzOOFCe7VnLOS3jLq/N6+vkVhx5hkOPFaACrSAB0JgFSLO5P01POIGD0bIMgZMXhYFn1MTxbMUXcvDjc0rwKMXGeNkOLYY7bYZJAUA0pwCIJZ7okBlOvnaxv0+t4eQNs2ZKbYji2jRmau1STP5dKlAwnGvIbeZQGFI3xeBxmMwiozwfI9bsE2unULUIk1GjC55oze4i6zW9nHVjDawFeG6pLFy3If3BPbKK3+yaSXqWLL08gobUxseTfG0ORgeHgIhsxzSaZawyjTo1r1bR8EbGKgg8Mt5slU432cnCnbQ9vURRDSnvOIwnNn1q5ZlYFjBk5h0bMWg7SnHQGQ/GTr9rRYl8Evlvd8gkYHTwnyThAMnKHyLWMwukkde6mDr+mI1YrgfVefMFVxvixKOLNTaY2w1nhxh7aoZ7eclrmTJBdOgQ9b2OCSvXGy6l315yKWLvNa5hWMBhLzC+dJRlgQg5zINMAEsc1/Nv89StBnLPU7v/33m/VU3cEtwDwA0nFU59Gj/NHP3m8+/HQ7wxuWp0JrULqcllcBxx279iMFQBfDPaqoC9Y0wxte4N+nNadG9jaTNwGcp14nkajWsOus8bFjJzLwKnaZoHXDY7TGEMh792WRmfAbVKhPuGB+LyD509EL/slPfxxwLkUI5APUOBXs+q1vf7tZyXNt/2x7piQbpDmkz4FITriWaaTO0mnYA918HltfTb5k8NrCZXKaSdUEctoamQsGqBHX5wxZMLS4IWttyZmUYAAAIABJREFUgHZpNbRcc5/DNtehoaHYvvmcVZOF7/3n78KcvcRaLY4vUYN7Eey2l195HWYbA9oonHwE+GjhYRAw4jKBvHf6KGdo6ZKlzdDatZEMEdxSo3MBhYelDIO5BBD78UcfNz/4y++R6JF0sa/n0Vh1sMYNEv3ZarqhV2yLoprazz/3eHMatupBAN9fffubCWA+hHm8fsN6phiPhlWp/uMVdCRlFukTn0fP7uktTzb/N8BqWmf1OXZycE6jJ6aWLWdVKQBbYD+A+X2c4oKFhH/6e7+Xtfmrv/6bAFzdMqYsIhsXpNBSccUAAeRv/eNvh7n6n//TXzTf/ObXm2/+ylvNd7/zH2CmPs0a9jf/4Tt/1hykffcWe7GJKaqrCcq3bf0Mu4SWL2xdu0X00SYw2osaOgQzh0BcFoH+2BarhU7wppXdwsgdWW3YkNMMk7kBCD2TnzVZS6Ev91ztaIN89cVl81bhbYqfm71SHP/MGaQh+KyZ5m0izAJxhJEDYKgeIK7Tk217an28gKIMRXXvltIqbmHCs6d22ExeYxLAyYKVess3kd05NEIb8DSS1BRKHRpWHTsyjbr1QUleYZLj02RP2RnivuinbLG0nfoKZ88El28PO0DbIdv1LhIAfaxFN0DwvcipzKAogs7XNVhp+l3u/wCT5fsozPl8skhuUhxQ41L/rRyCDNL7gKtnxq41H21H/ojhIlM4G0sAcL/y4rNNvxr33KFPPt/WHCPxnTuIjBI+gsaIgI4WsKOViTSJAwWOszYLFsCYxodYlAP55vWqMHmFroBZMC0vYStkem7f/hm+lkIcRQWnkXvPlwwuA1jcFzaYuuLqclu0MYYwvprZFe/HZxoMSH/uLNIS0b/GB3GHBVkE442XxgBQbKe3Zdi4ypigm7vqjAGBS4s+ngHZwGHj8FkWwl7r6cUOrFlM4kQhhrXLQCVsvh0Zx46cpVjwRFgxu7CTsqvttBDp8b7ZCm/Src0xZinNQNaeGFD7qP6nYNOiATtfxmMHLSIInsydR7so53jv3iP5PCapa2CCXgbUNZ4zSe+GYS8j0aKjgPJhgKLrnEnJBJ6sDay5IKbM462f7Qg437OQgsQyZV3uY3ufCsvmj77zg+bg/tHIYKxcs6L52tuvBVQ8yAC/67yuXRXKuVjk6LF7CMBz794DDHkaZj8YBHb8SOIT9W1XARA+8cQmiq7HYPjYCecQ2SqiWri3Lde7675oP9MZw10XZE1bvNoRSXZLqswEVp+rRINJspPnlXsYGT2R4tfGTaujU/fee59wnixsCFw77NbXBYDksPcvUh6Alefe2NUwl3hXf2RxuRhPFLnxl7a7v/TS88227fujGyvLVUBxEGasxYejDHh8Ap1qk7uRE6cB6cdgdT6FZNGbzb/9t/8rRa4zTU/f4ubll7+E39zBaygpY6FPjdXy2Ur6hH4REoqxuzreA+gSPx1A07hGLfm9e3eHmOGgLFnXnhvtnDGOeZuxpYmr4Gp8Jr5pEXdOeTNt8nG6iGxRF5hLt5i/XAJ87DzOnLHkDezTEmzCr/7q24DCn2aYl+dJ+TPvx1W6Lxxc5Lpoe1/78osBXz/56AsKq3aewNYcvZiBV8uR/xAcv4XchImr3TIjJ5CHuswgFwodardOTFxHE3VpwILDFEntCJJo4l2xA9BC71T2SfkN8zaLNNphC6lqqIcpKVgMW7KH2Mt7ePMOBVOAGWOh5ejTqr1ql8JliqNniV8cvDabzyJbV/kKbUdiYtagm3jsoqxD7vQiitvKHFy6dJa7iEwK62CnlMXEsMcnu5r3PtrHXYJND4PTfHIdhUKL4CdY58MUBq9RwFgOuLKUr5sAafrOc0q4yaDkc8pea9t3MzuCuydwbuJui7T5nLmzMWMNfC7maC/rq7yQ8ZjMvGrr1j1JilLPU3C9ckPzZ8+DebJtrtpDQVDviKCqwKgguLG9xdM5MtH5TDLXJXiY+3s200abdKv2wiKj8kTKtJgnOOBU6Zxu9uzZp9HU5szIELcg8YCkBHGAcC/AS3IaYuA+QGIH7NneqyaxeqsOGbyhnjJ2MzJXdt3ZDWsHaPhVxSBLrqg2Z3I1mbn8HWtXev3GLrwHz+/ApMqtzblLDqLAGogR2CJZuub61c3pzxSAGUJR5i6geQ7r0/jeGN4YLyAq3x/QVgaqRDRbpPmfRWtjXv2MAKDDmiSk5HyTx1ps8lTbLeu6ltRHdTK0khACW8p4tCSjViuzlQXMLBBxAv0H9ivDwnheC8wFMN/JoCSHhRkrKk3lfNtbkFPuUBjwzLiOBYoVSc4z9ihLswVWa80LZ2ixlxao82cF3n3+FljV1hon1/A8SUV1brU9yh/o71yHbdu2Nr+g40nSi/MrPLODi3pDMJkkR9SWuW4lq1BFL2UTlPwKWGcHqF8AcHU3itAluUEc5mbYqmAXmb9T8mziAZHCgvjUnoEQODrrWZ3DsqAlqRXb2iHfJSMByxgf4xwG8agCvinI4zssvjmUzy87k2fjE5dSgHyC+R8SE7Zv/7z5FDm6o8fo/JFB3xlq6c8bbyhfUFIuNcApfy7UJnvsn1pwu4D3h3KBxSIWt3pIPny0lb8t3LRgeIow0biqPS0pUKX6ihikz2m7acIa1veGpSlA28Hy7IQUHwqOVUTEh2ckpylxpISsGharVKYdFhahHXhccXp1cFS3sn7Doa+XyN/a9nz9mjiC58s8I3J/5i+sucQFCy8SCd3vS+Q2dkAq8VZSA3Vu/Vx+lR3l3kmItGXfzx87UQzmRwHpdpaN5yps5jCZRb5a4qevXF2+7ecuKQT27q0vrQuwauVIQFXgLOAqB88Es9XsKzC0Q5PuGDQNdYDUTBgskdrO54jBK83WQrDzi99zMYVK8gDVohqANAalDkuEn4Oy8YHCmBUk7Pw7D2tFKmBtR5C4tFvMmaqiYcUpYtv8X/atXzcR/LeNynYHHYhG0gSrKPYlLl1tBTk5OTwm9QKFC2jP6ulFsH/l4jBigrLXEcdZ0r4IyDA6coH2Z6uoHnZZP6xFwL0aauIQhPpI1fqeAQEBpKuqllaFGKCqElQrSE0t9u/adfE1XOeI+9pWoP5iLmG1Aoc237mQGkkddGQZOhcogHbnErZDfdJ25SbxoUymIm0QZ1otIP6TAa8Balqh1TLldWSNCrq5pibVCQk5R1bNdJo1IdDPbht6GUeZPe6dbFo1dOpMdoBWq4sdh9ayNdtJfIoPW5XTgS9wsjyXzHWQ2ZC2J14o07YBSwS8/ey1bp11D8gsxdypt+rQwSoiAPDcqyd0TaF5A1TlEjAkBbab/JSei8O5onVIgteb5J2WAEDCXgyuwGoX/97D0BGT/1GYBbt2HeQ8nCEQVXNI3UiCsjnqIjmEA2CAyqkDrkzgo+2agQ7VquDxL7p/SV24hjoLNQplSshOlt1hy4EJaZ/6Z4OwdzjHDkPQqHCTAhikLdn9wxDpYGTtyGbRiN2heimTwXbsVF94Fg1qgGl2pRi/auLARuhIPLinJiQK3i/i8zvdcDaBtefcaYj79o4wqXQkRYZ+QCWr78dOHMEByYyhikkia1B2kec/TaJWei/sQz4rABHtE2rWuReXMZImAwY+VRSR4aye6RRYAshssDYG/Y9teAytxq/Gsch8sNL/4YcfJnETiJGtMEJA63vIFlNTS7kAbZx33TWawd2rq4O+Fvtrm5hVZHV0Zdq6DquH1yWB1HgLKDk0waTc9nDvcQ1bq1YAz6Ovn3YTFtM98exrKz2brr8arqlie5c4z7bvOhRHhqn/bcv8NJ535YqVtNEyXZcJ0SMArRlCRRA5jwp0H8CfsiO2knTDgpN1MjnpoLiLGeijXRzi522NuQhg6sAjzbHPaPDy27/5a81agNWZMBzy3pyNUwwc+Nn7nzbbvtgdtvM6kvHopFIl3rVrH4McjvEM7MkUGAg9DL5a8RT3YG5zcexAc/rEdnJVpvkyAd01vASz5MTxwwn2dYwDJHoDiwkCmT7tudfO3MdWnqbKe27sKgNvNjRf+9pb2au//P73YLwoF4PkCOf+4P4j0eD8n/7NvwmD9McMQrLlSda2A3IEmLT/tuZFO5l1XrtuXfPyCy80l2FPOEzF919CS+hJQEeBKYs0BscWfUx2ZHb4TEpaWCiQsSWzQLBGgO3NN9+gzfOZZu/uvTC6dgNSjvOzY80TTFXesHFd7vQemF0vvvxSs2T5yuZv/+bH2Bd02LDJb7351eyDPtZk5W9oq9cWWtnW0MroMXhzEIYFhk2bnoC93Nt89MHPm88/29rcghk7n/Ms4/08IOgCmJ2PP/l02tz92ReepeV02zZYQyebb3zjzTB4j7AuaxlYsp1W1FNMYVVrzqRRNp7tM08zhG8j9+eP/ujPHiQCt20l5csAK2wEzpryG7Z+/hI9VeUpBOD/+b/45xmO9aO//XGKMaWXXr4iYv/4DofMbIIV+Dv/9X+VSfF/+id/xhq+2Tz9zObmT//wO823vvlNAqx5zf/5nT9p9io9wetsITldRSK6fevWZmIKbYfcR+9splSTkHh+DZ5Ke8nBajD+Cdi0UQ4fmQtLKneXzzd66iysDeUy8DkkFvHJBGkWsQQw1QCbTXJYBcZJCmIOD1D3TXY8bDnag+1i8LN4t6L9xL+ra+qANotaBolzeV9x10qUtZvVHmQwZmIwndhkvkOlsAu3M3DB4Sr3ms/2jPIh+qpIgp+0lVOdPwPraYLavGaSXxNlWpRnyOigeOc5EbTU/6kJKfPIOEb2jMXOmyQQDsOaOxdpApjOPustPs/ufacoKGGL7jL9mgRLaYNeWJ5dgGrqyBsbjDGAbx7trrZ1k36my2IcttvPP9oLOA/QwzMtgWXz5svPNXN5QBlJ13iO/YBMF0jQpaovZEDSdL7xPkmvg7Bk4F0BXHXA2WxihiNHTqSY0M95HLfgih+Scbp585YwiHrxG58BrMpAvAVz05huKTZFjcguzqP+0lZWfc55AFRBVP2C+6YE0xw6buYAvA4PD8cPyMY+jV/2PNrGbNzGUqfI+8JLz+AjYBthV+2I8P0n2Sd/biXMq5Po895D01e70Iuv7SUWnMOaOf18Ousmy1effg4QfteOUc4eQ93Y9+sMubHofhHt1qlIglhkE+Cxi8ZCeSVL6B4qTcL+GOyr5ziMvI6xhs8pw9KirgCmwOrCnkE0jT/Dn52Mb3vuuae4C3QBXb0YKQDbUsex8xkShT8/dFD9VUCDTjeWTLOvff3N+Iw//94PEz+YNC6kUHAH9vMq9OBmEat8/PHnKbjegvG5bGgAOzMUFvkR2uCd8umQolOsi1qZC/FD7sOxYyebxzdvTqLz/ge/QMaAAWuAEha6nnhiI5IGo2HuqhNroms7r+dY32k7uwwe2/VPjBxL0ir7zhjMoU4m5erqem+1jStWrEpSZawlgGzs5fcLRDhFWKD0Bz94J90xAxAiLNTWYAqHInLvKVKpJ6yusLZKuY/r6Psav5u7CAapAW4yv379epjeY5hoWJRqbgL2z0KLdnLSQbiTKQ5Z2LIYZy7Q17+cc/xc87//b98hfkHnGBmChb0DnFOAWQAA5Y8syFqs9b3sXguZI/GqxYFuAOoVfKYFyUs2MxxMgPIzbPs4scc8io9q2hrrDMIIEmQVvPB1Pv74k5wNu5mG0UlVpkr93q8xEPECvth/1y5dhQVtzKMMkrbMgn3FMXatdTdPbNnwgDBjMix7fHh4TWSesPCRdhjj/r351isUGZY1nwMa7N29n9gfeYILNzin+KYn1iFFs4+441yzgnNlfDQHDd5PP9yX/RcIE/SV+ZtOFe6B4KqfQ1sbYocFLtZMBrR22ZhFfdnP0WMNc57Chuy2xEzRDewUqADaBS4kEJhjCuZ4J3Z8zvAtkvcNj20I0L9/H4UCbINxqDHtMlr5Zf5d5Tz2AqB4X6Dipislbc68xhgySqZUU6dTTNh/BkkA2vHZ0G7O00ZkEDZs3ATB4Cix8P7Y8MUU/9eydg4R27l7H8DqZYoZPRkktnPnFzmT/tK+SBTQxhmPHMcfljyQg3cy0SbxokQW9ST7+gZTQJYdb5ekJRr3T5C0l8KXwyJ9fjufxvD9xh0C5ALuFpiVtrEjxK7Dy8g9+V5z8FFKjNi1onSDObx5oLYqxWlZfcnHq23bXGgevkuw1SntEo0E+BxsVZO96VgU1A1pRdavWrQQLojrBEQvALLYEXqZz3Du3HXur3eCOJ7OiFuy/MVNw7RTKqYGDdf08xo07UC+JKn44EjaeDqT85o36Ycplpkrcj7M9f1WP0zAIGUEJZ+E7FW5jv7UF4kEHz7Ic6++sj/UAquCLN4pY4WWiOHZ9nXMn83jjT8dGOrr9mPDjVu0PxanfAaZ3+bNtr+3s0/c33Rjcv8EovySvSp4l/biTut2mMeZawIQ3InlPR8B3szjOjl+2JxKD/FeDvibOr0bHXgZfZwUOh+itZr8u4DVyvX/LrDaMlSrHb/OX4F4j86CKUyi7kcBWH4GZ14sWcKA6cgouc50dcpWlbHbIZHtZsbAj370o0g+mU91EU90qa2J3ZXB6pmMVmdiqSoQaCdK47SDP6V92/UpfX9zTqU51Fg151IX3s9lbn2V4m1kIvABGaYd8pryKUUOLIajn7PmyOgfA7o5JNyiAO/hn42xBPP9b3M5k7wL5AwOLb9B8UnGqp14K5avoitmfaStjhw50nzwwQcUHY+H3ex991z7fiE28lWymCWzIKHItS7QswD3YuQWoF5AeB3/9lcGbeW+1F+2319kxYcs4+x653VaHOoByQ+bWXquar/bEq8EZTvQq17/YVe4Oq3VTdyuXwGtNZPHs+AZMP7z38VnnEFjEdhY3aF35gxiLMYvfu/wEFIufD7j/ZMQgJQV9PxVJzZ3GexIkpIFcPPtO97rnEf1dAsUd9/F/apI0MobFHKXtekArOmsE/dLccGCTxE+a/mqS6A0sC1g2k0hc7gA5RpyVnilr+PZNAfyjE/50gvreGY2iH0qME9gxgNWCH4QXt+gs4MaFcGHmq7WUq+rCizroijzVpIeCt8WkNihl3des8C9MtJVkTOxKdHnAKt5Jodt1CG3wuT7meUU+l4CumFu2qotRZgvBW4FuRS0t+XFQNMA8xzshIsEuRpCq0lTqXi3AryRDWCx0jbAwrkpAaGoTtzHqQpcDcAgGFq5JFO6jcgdoGKAGVCVoCutDAxGkLEqUCBjUFbPzOiAohfq4KJUTQwoii7/6EVJu0ZHC7TVV2mpym7xA8q3QBDfmyTWNecguLktHd61KhmEonLXuhWQ63NkHzts4oeX7qHofVWkqiJhLawqFEX592dj6PgXWw2ic4LRVF8siWVYxNVu4+GTVWmLrAbzMqCHDkTj4bqrQxmDZEWyA5JnvTicOo2Ay2r2ciZ9iFS74rSqkpjvw9CVkaw2LUFT9e40Bqlo5oxVK7ufI2vEZbSVTZBEVoKBifvdsgkdbON596IYwNi6aMCuztJiktYVnIF+ghUHjMyBCcQj4ACu0OJzMszNDFfjmU+ePA/YpeA4mpkwFubQUizj0qFWJt+2sHgxXaTpBEW2GXnZI3gNeCcIbGJjksdBo61iBQEoAToGaoQW6ROwMc/APh2AITS4CPmBaMah5WZbGA4BfKyqThginco1zl2chkPUYAKYQEzAWhG0TFWch5fVW8Lq5SS9m6nC6qBhdBmweD6WMX14KVORZTYsImmxsue/nT93FfDqCHcBoHZSjRkcOsnpMSbQzphxjyR1EDbaGoKP6bSjwr48IfsS8fjobaqhWTIZBvY+j1VF9disMlqVFwjvhoHiJNGrtgPbLkbAsHnLZhhw3wygunPXLtr+DwQsN3ixFSUSFDAaZefK3DGaCNPZk8Hn9ZxEQzFMNSv9PjsAOsmJ+ykrUp0uK7w9MKTcq1brKHfVKrfPRBAki0adtbRudPRFTRTOwF5V/9gEqoaXlARAAcoWKkq3OOw0zoTs4B4C+17uVlW852a9ZHNhdthfdE1hQff1A6wSgB5Fz6+PlkQDONsvR0cPk8TVYLP5JJXawF7a0QRkTT5tHV1EUvIbb3+1WbNikHukczJZmA0z9mrzy092NZ9+tjt6WKvXr6LdkvZaQKRtsFgPHjyBLWOdZi9vuvo3N/P6NtJOSTJwbndz4sDPGI4FmLbpadiDg83hfXua40c+52wT7JPAb0R2YGAJmnjXaCmdxn6jH2pyOT5+sxk/z3utWk+b/yskIReaH7/z02YK9nwuLc4bSeQukcjJBPuNX//NaIfuIWl77tnnA5pv374990nHKGihnMciwLlv/+ZvNL/xrV9rrnGP/v2//3fNIc7GAqv33F01vwSLWZowo50o+eWvvMm5BsQGJJLNaLAhmCuDX00tW20tcsh0P4SGnPIsq0kaTVRc07GxU4DJ5xkwNRy2gFVqAeQA390kedwxK+LLVq5qPt+xk/ZxBp3JvgzTXkBdHe7qalizekXzEpXuqZzBXV98AbC0OCyRnbQTqZd6l7u4ninU5ylSyNZ75bkNyBPs515fbd7+e2/BODnTnBo708zAVu8/BPCMXVy9ahX6t7IAEPfHx23a+Hg0kv/8z7+foYuyha5zTyxkyHK/L6OLm/LMM88SIK5N2/8+klHv4j/77/7b6Eb9/OfvxUY4LV6boV+xAKbXUHbgqS2bmn/yj/8Ra3q0+WOYqa++8hJgwyB6q+80v/uPfgsm54zm//qT7zYHTp8MsPrlF15uNjNR/m/RoB25eAYJORg62BIBojncCc/pWYDybtvDSeDaFj/ZM30AfvdgSNkmfh12oMz5mwCsExMRlCChc2CAzCyTRAbbCJRiAwRiZYkdPnw4+6Ytdn1kChozuAhqOXpnZYUshb0bLV/Y+KMATHMAEQUxLbjZYijwnFZL3sdim3bHFjKHpXjPbfnUvn2Ivbw7HZ1SbKI21n+TYZh+Ei56pB9YV5l/02SWyRBN6x0JGDbCmMgiXQI87GEfSblsuAme+S4Flu5ZsPMoJhhwO7zuJGygG7cIQmfC8sVGy5DvZojgbIAiP48h1qlTnN8V6wIgjJkAcOb6YFE5qGXnzgM8x2QzyLp//fWXYInRsk4yOk6i+d62nZxJ7BdATS+dDLNIouuO4dvQbfUOKQXkoKcZJHkHGSzlBOCzPJNnRn3M0VFAhx7ZX/hK3nvJMnVhLwKSdDcr0dB0WMooLF8TkMfWASqhTydIOErBSR+nFJPyDQIzMh/U5xTM9e+XwrzXfyfx5BCdRJv4MEOF5s/rAciwa8PYjA4K4k/9n2v5AkxtAc5LgGInAAZlbVd7den3AZPHF94lTtQ2nabALhNGKZ6LAEzjtD7L2jEhMFYUKJPZ4jrL5hDkkEnj3xt35DwDrGXyMXFtdRpco4AEUw7wshdg9eCBYwFpfMbNWx7ns6oNOIKtup0hixZc7TaT2WmM0EpOmSzIsH35pefwyaPZSxNHNbBtbTx77kxirhvEBSaIEi1MDl98FUZmFy2rFJVNiqIB58BZ4hlufAb+uXZKL8jWW4ed2AFgJBNaKYNoqVlk4fVukdhbyBWI1Ya07ZgBfx1woeY83S0zCax6GEKknIlsLz+r8XMNgILVD7D0BCC8flQ76nsI9h04fDAa1uoY34BMcY8Y3r2xAGvcpe+dy79b6Fc6SbBDvz4NiZYLsJvHxmB4UeiRwSlAZSxkPCcVP0Po0CAd6McvCKreu4EkyOzsgaDLCRJAmTPHjiF/sHApYAE+n0nnCxYswRZfCMtJluse1sZCvSCh8cmhQ9gA9t7Y02RRrd/HkXgQZDQBGh4eYn3RGeXuyKJVk1J2r+zDnCEAaWO9xQwm0yfKNCwN+dkpCk8jHvwqwOp9JyrThq0fN+56+pmnsOe/jESA+d6unXt5OwgV3I2F/Rb3lMyhGDS1hrg6/DQt9dwfWzwtjg8PL6Xo9mQ6Rj78YDtdKxdSoO3HVjow7siREV5nRrNh09rIwi1cuLh5951tsBLPJY9btXI4uY224fXXXyOOOcLgul0pTHsXZYrf6mjeWbgy59E4K0GxioLwLFj8FpUuW2jD7slA17ffxi4PULjJwDMAY4GuORS7LqAjbv63gqKnDPnjdNM8GHori4o4S0acjH9BL9n/zi7QxhlPSsYZQ1/ePGIe+3SOQtOuvafwmXxmSAYr8fsLKDTspQA9cmykGeZ5ZnMP1wytTlfY5zv2NKfYRzucvvzl12mD/iBMY3+ZTy2i68l1O8PAMjt9jIcDlHS+tHvmqi2LVZtgcchzF3oqv5xnYOyqXqrAqkXtPbt2p+BpXrGAwtwAYJ85w0W0ro1tZV4JcOpXEkPxGkVq0W8Qp7FmKUB2gDuJNBZ5ZUQrA6fOagAKcxrunH8nec5YOi2y+EBJBUoB2MVhfk62ny/X+w4FrdMUpk6fHsfOUkABnNJfz4CBP4t42/zNgrkyci2LV5ak+a6vKyAaYpKkCYEWPlEk6jpSg8bxFnmCwXbyaYtf1ZxqLF5DsiwQe46WwmrWjzuMVra4oLSMaIFD18RcSrkpO0/bLtIWk/C1vE9VqINRzbnxXPkaAub+yqAw8oMAiEoKsi/iH+m4DWlKBjVFZPyiZCZjEO+4d8JPYLyojJla6z7/dXyOuYgFVCHWkouzZVp2+UJi7iX48dkUmYlR6eCZMlXdWBmrRcpqWXj/f8BqWJMdMMpnb1mr7aA84xFxoWi+ZgaI8kI1dV3fIjEnYDzvWPM0Sh9VFvIJBq3+8Ic/RJt0f1rkI3tkbA64KuPWzylDsR0c5Z4G8/F8CaR2zpdnz9c3zjF3c22umDcqFRkAMdy8xLXtTB+JYuJNYsYlF1kEtGgC2yWRVyyCn+tjLtXO4qkhz9X96yA5baPFfgtfFjYlg1pMXU1BZc3adc0muh/de6UPLHwZB7n2khrTsRlNF8tzAAAgAElEQVTgNKubL+93MUmL2FY5eguY+nlKn7xtdW/35SGLuADEAmAfBcSLodx+tUzV9nu0l7KN/fUQcBWgLFC33fMq8NQ5bfGhGuRlkUh8rj0y6pBKLMM+cdfri5vNx3SQ60JiqSXYTeV7lJVRbtPuA/fAdVF3VnKVQ0lv0j0UzqWzPZBXtLglbuNwNpMN702Y63zZGWTx0DijlT1IY3MKAwUwl0ycbf813LgGpZWmcWFHtR91LsQ462wXYVDpKgl47kEBq2Je3tHMwHj+qSHubiGzXq8g+F5YtT59aBF/WXwdTULBhxy4Dtrdsh39+wgCw6LwzfNiLuEDEOPR/34IspauaqHrZfBkpBZV/z6HrdVfzX8HUFVjoligAWdtn8PWyF6ZTvLRTYIzO5Nt5xHcoFVI9cLD6+Q+WQ1ukG0mDhWpAVwtUGn1q1i5gqphPJGYpDKXSb5zQdIXYVxpxcaQRSyai+nU3KtXJnh9wRvaHkjg3PAMjlK/krV08wPUdnRyWm0KA4pWm6Io6Tbu1uY/evD9u8gmdNZdgLCS1zqwkQEgqNa5tBPRa9K6l78o+o9eAL8n+9oZ4uTr+rnrgnSMaI5SlUPaCkorueD+GmQIrtqeJ5DaUroFxXwuAxKrkw6tkMVl5e8CIKYOwoEhBuxJIAh0BVR9j6xBqkOlZaFB9RmLUeBQDdv5BXf9eUHY+plKBnAs0b0tiYVUITVOac0olnC11tdnd38FunyeTP6zShGWstpPshhrQmYNB5tMUial3cErirTP5NzR10nV8waA+ghB0KEk/J4nX87kapLEdcYMp+kuj3acf38OfSpb9p2U6rMKLHvhtX8CmwaYMtjSps9zChCqz6jQtWwk22KVElDbRcBatqUsWhOkC0z67cIwWWQQDBZsMYGtRA1GgvpxBCy2ON6EcejcDQ1lMZz9PcsQp2/SrhOSracStE5MjSWDgWXLemHVwN5Gx1M2t6wPgVqHP+zccZx9dkqhBq0CwmtUsg2A+0gOlzEJtn/R/GjJCFhdJTjPcDgeJjo3vI+TvW0JkOFjQeQcgYAtgFL9Bb9kek1Xx5HvF6AwsXmOlua//uu/Tou7QJ3Ajg7W5E1mgoG356d0dgHSUwH2sxZbw3ZxNyGSD+y/ibFnQPA9A/k8Nx0das+a71HOo/SilSiwoOL3CfB5hlzDJ59kkAmJvawnK9z+XAw696scqlX0cprevvycA2B8Jg14Ksk1UXMM5iMfneCUii2OfDpsyhkAzU77lJkXuQkCuHNnTyL5cBywhDZc2AFW5tMeS8uVTm788kX2/0qzYc3y5htvvtIM0C7cwMa5H9s+hyLBLRKAY81n6vNxXpcsZ+jMRiZ89nQ3HzMQ5OQJmWK8dt9jzYJlzzezex9DcmAGLYBbm7HjH/L302FwvoK8QX+zb8dWBjTtgtlwt1kNqLFKNjI6gjduk1yTsN24jVg7rC9BoXEqvnNnMhmZdl/t9D4SThnYU20ppfjgvhkMvwzwepg9vUSC/uYbb5GkIfuAKHy1qthmiN4qQYxDAf7ht/9+82t/7+0MNPrj73ynOXLgYPyTQadsusUAJbb27IRtY2X793//n0X/6j9+97sJgJRRiH1g/QZpu1+9ejXnF3CFoHcZwbeT23d+vp0p0V+gqXaKpL4GQFjUU6TdO27we5L9uUkb9RzOla+5FGBV1qnBnyLsAsEmwiYstsB4HpcB2CylgttPErbY4WXYwk8/+ZRWaKaPAzKM2w4MK6cXQHAJ0gPzurg/sFDuwXx0OrbJ7ijPJP/8AknkOMzDdWtWw7I1QSeZw0dsQQbAoTwfvP9RQIsZ2GWLMw7esijpEKgzDGHY8uQWGEgbm3fe+UWYON0867/8H/775hfvvZeWRX3SNINqCyQkE2m5tlWL17L9+Nd/9VexDbtIqt8DpN2cAOQIwMHv/vZvYUYnmz/87p83o2j7mcT92td/pXmVYXR/8Ad/0Bw/fxLnzoAY5FJsf1ZfuQ8beJrJxQbegqrKUMwE8FCHswum0vz5+Cf25xIB7nnkT0w+x2kzdHVMQFPdFkBzoigt+8YWDtd68YXnSeqd9n0qcYYSQrJktM8WP9TZ054JEC0E9Fm1YgmtpOe4a2hmcUd7Yc29+MLj8RcjJ07UUC39qC1W2FQHPcqSXQb73FZnk4yPAVZvTCrabzs8gAUAr69pW5wgq0xNC1HaxS47dPTVti6p28ZXFaNoaZKpwPeYcLguc4gLZMD6mjJKrQObNE3AKJtApqgLf3SfGEj/NhVN5EmSb+MufYN3+43Xv9a8+95HzSGYpfewcepMzuczH+T+TNgizTn/GsCqA+v0wQePHm0Oo/98B6M6gxjAfVQHc826FYDo/Tz0PVr+vmBvSuP4PloBt5iw7QCUixQdtKH6Ie23oFEvjC7ZnRYr1VVfs2aIuwpLkju5Z9dJ/jytefbZjWHUuygOXlPX/soVdV31cQLaJb2k7lZYJoBf6n7HHwrasEbGhfrFMXyX/lKd2lZbz1hkMXI3ynN0EVsKtFssvEByatwwFU1cE7/ZAFUCkwL9MkOvA0yOjowRGxo/wtJHQkapH32p4KD+Q9DTgyVApVam+ygAbtFGrU9jHNkdPqvAsuw8z/EE08irOCyDo5g0y9FA1eebbMk+M5a4drUGFMoELjZVJVTDDClaCvNcQPnI0dI6s/gpq0p9euUSXPeSj9IX9zbPvripOXtphAE8TqIvQoV7JhtQ0OgsDOe0MmJjphO7Pfnsk3mOiYmrKUKr9agvvaXcEufPS6F+tYmlRV6BL23sBOdWkNn3f+mV54iTkPFgIKEdOxIJjM2uEb9coSgUdiHDl5RmOXDwYACzAQpphwBWTc6XEmcMDQ2RuMt+lfFYBVxZaIuRmXB9ZXAqrXOZSeQOAPLsX4J9OKtrXs7oNAp/AqHG1yPccZm2K4h9nmTI1/XrdKfdHKeovTBggl1e7ssUgMkTSAJcoVNp+gx1KJFeuUpxDjs0zPOsHFrafPrRBxSALPBQbMGXHEHi5jRgeDfxiuwy4xsLSNdJUvVjxu7GAJEIw2ZLTsikdvbf4SCeY9k9Ft8FnU8hFXMZ3zhIIU52vDHWcmyVcifeJwejGSc888wTAXUHB5aiB/x+igeRMEGe5j7xwJNPbUqs6RA2QVnjatdA3dllywaJJxhay3ArGdZK4uzasRdA8VDFicaltuZz9mS88ujNsy88EUB1395R1p7iLmdtIe3sARKwIVsokFucPnjoQLEPudfGR35O4zA/n2fYQWX6F+2+rD+7BmQuebcXk6TbuaINlTF3msFtK9Cot2V+OgC64Ifvm5KScijq47MoMn5T5CY2T8cS6+prW9wQhFd2zLsqQcZul+UUWM0flYDbvZ+CN+dyEL+/iNhFWaPr2P5r3Gt5dTM6Q+NkNe9jaNauA6wR9/rZZ5/OUMzLdq4Rd1vY8pnNAyRUyNaya8v7IpCjDrfsb3NaCwKZJWFAmNgde4bv1t/oxz0zs/Gxkh7ucv7TdcPaeQ8FprQbMrYFz9Vl97X0a95JbbEdb7fJfwM+EuPIIDdLsEDYQ1HD4nR19xDLskeyVT2fhpBd09Rlh6Bk96uTtbFzsuIFI7zjag8YJyg3tAzgbQE2Rn2AS3QaHD50kvuDvAHAiBVv4xBjJn/W3M1z4F6HQcddKOJXsWnNhYwr0vUZLdbSNQ0rjf/OwObEuHZWOlizgEpzJWMWCxvGExIZnGhvzqkPt0Ate93vFchLlxn/JkCkrzCmtyCU+Sg8U/Q8bSeXKNZ5xhCVsHF2e6bd2nUV3GFfjS1cO2MCfXeKpmHyq0eOLZKNzjo6B6Rm3gB8R7Kk8nZ/rpW5WcRa2u1iPKZcgYMD53GePXvGP7e43yk4qdXj6eROtNhKcAdXM7FC5f9BZ8RoTJYe/OK/xV7C6qy/N562eCXhyfhEcM5CtTa4ZCf0P/fCZPWzySDXf53nnspYtcvLIppygg6NU2vVV3bvxAFc98y6MU/LL5m5tQ8WvIotyT4n9yr9TWcPZIYCz6r/rYHqxlR2YaqzXHMGPEcFHNfnzD7LBm47stO9WqBgSVjUmTLO8zO1rfN24ZoDXkPqxuKuMpSy/NfR8SB5wWf8HALIqdOnOvrx4ELsRWZQ2EmYYLGDwRnreY470o/t/I8i29Xj5hyb8+io+e8WMGx9vd/Rkuce2bzYgfx0S3bUAmePixgXqcHOvhbO18p9Kh1Q39cyVmXdFrmvcJl2HoyvX0WCR89IPbedmNqNORTz52OD7AJXInCGw6kgAszFJoUdzOe3KH70yGnsN5KN+Ga7gCzCTDokXpKYzy2oKhivNjIFS9/TXP2ixDbioNJUrbkK7nGLtWUWimz8Tt7Yyii00hgWC6oTv34vUPahDnFskF3NAd21w8Ui9g5Mef7pVcxyKe2/QqMFK008nKAl+CMIQQCZioAfoqYUFv23GKYy5HIgO6CYRqM2oJiSweDbi+ln64CkAUrzsGxAmIVSogtMk12WCk6HAVvU6LrMdYB8BjWKMPgEQN0k69206Cj+P5MNi+NwSjvOSiN9AbaqGlhW422bmA7gVGBSS23n4vuaPIMGUUNsIKJjMoEZGJgHY3VREjeH38iKUmPF4Q530StxOMIlBu7IrMv95fNkqAyvFzCPn8kkQ/8+G9lhA2cdS0Q3DN7QkOvP7cXw99z7VC6qAuGhkJ2mI3BlrHqpt9YyfgtBF1iRGVptAxpbJ7rHiUYXzHYJHW0BryXMTULC/2pwSQ0vC5sxlaGSKYgWBkGMA400mgYdgrpWLS8CXrt2vQSOK1Ytod1luKpTOlX29RTJV7HDqGTQViOrxNdzXQwW81nZB5MPnUUZ1aoQ+NFr2rRVRdmqMnBtfTEocFBYSSGUcXzIVM3lEVhNoYAggO91YEyAVR0ULyyYq2MU4CjHWVUrK34O9zCAld1mcC5ryPagCfTo1Dc7xzAXA/fFABTqMLleNURAYFEjRWAYQNlLTos8AZrtfz7jOSZJylzyvWczcEMmrc/pdGyHctgi55p5n0wmTICWYIgU6Y8GCRXc+QKr+Js7BEJTuAv3CIo1Lg7jsL1zOiLl12hzu0zgcnkcY0MxIAMPbGeSncxz2PpjkjWDBFKWUSp2PL9TkaFU5T7Kqqy2/zsAEYMAzX0Exuj2WIi4eR8g6kKzZ+8J1kMBdwsKsL5INpQo0AAJ2hrMLV+xKAPS1EJyArwGSbaWAEC0KwnI1TY1AD4LO+As2pvq6BkIyPyZGhYuoC/vuwRNweefk023Hubcu7kLGWhF0mdw5B6/94tfpvWibV8R7KpJoQ7w4p7JMuZeCE5rpMuYkvjzfQYh3oV2AJ6vj3V4YPPCMAa0toqmll4MuBO5Ad4NJteuBUCjtf4ilbdUsAOsCiKocyR723tupYxqHUFH2N9qzySqcMSh4LtBBPfXqqXgcHhmArcLmt7+wVSf9+w5EKalE9VPMiH6JtILKwEWbYW0te0ULBZZelbcTdjnAHQ/u+Wx5mna9eajdypIcC/tAQCCZ27BwkArd/ch2JSXaSVf0azftIJz1tX8hPb7ydvYyrsAA90rmqk9G5tps1bSegxj6dxeGNywz6Zca5YNPt7cv90Na2MP2qxTaAenjRV9tFvXJ5uTsK3GuTt37gM8AK7OmsWdvUeLDue3l8LAEpJNiQ+jCLqfYf/VE73mFPMEIIIRiwEMDF5vM4F7S7R2DGQNlgS1M70VP2LQumZ4uHmGVk1t005Yny6rVX3PghpVVs9tE3fi7yggonIKJum2Q7spK2FgmRy2WkqRKuFsLIZ9+OXXXm1eQAfPyuWJY0ea87BDT9HGOo5NcJCGDH/ZKNq3aZyRK3z2PfsPZwCZ7W5dBJd9/QOckwWxF1f4Ul/tzbfebDYjLXCdBPI67dMT2EKTl4MAmrKWZERfAKQ/xTrOwLb3E8DOwSZNQ15hEUCG8jXxvZwU714PduAcyd4pbM0K2gPn4CPV7jOwXLdmTYZpHTpyJHpm0wEILgNc6LssLlwYu5DW/43ontrO+3P0sPbuPRhGzL/61/+y+asf/k1zYP/enOVbnP2FDBGZtCDCvqkfPJXXfHzD2ubVl15Gh28rjNpjyA9sir/Qf/7+7/w2BYfLzR/+p+81Z2m3dEL2117/crNl3WPNd/6f7zSTgH4zUtlmYjs2W+217mhdyd6TCYL0xR0GPly5gE0A+CIGWIP+pa1a5wDq9fv6+onbSkQwGOP81dKLdsASDN25sxawnzDRea3HWfMvkHe4BMAra00Qdv/+YxmAor2d2qlI26ovAOTAuXSvEIMIqm3YsLJ5bP0QjJBTYVEbb1iBFxSzWOL59EvWk22eq0g6du47iR4p7ZqdAYgrVy7l88jAkllGW53MRZMMzqKyFDWsU407dRULMBI4MjETYBEE8OzPx+c6RER7FF8fKRJsMPt7D5sj696uGk+Jchi3aE+2lVl5iDmzFsJqfINi4enmfYaf6QNlet5h+vw1QPl7+PF+BwYCoJ0D4M5gOezaXthpXQCtMmMmKCKYBBuLmUz29St30UQD0zu8d+/hxEOrSKwFDxz6JVvbSfUmXiZm+nUTBxk/TtYdRP9vNgH3CAyGS+MjAZi8XzIbT48B9MEgc88WwJ4/zfDEq1fH2ZPH0sGSASUAf7LBLHIJDlWx2m4LNHO5Q2oQT1IsVTLKttXFsC2dRv4ig5u8X2pM2wptwdH4YeeOffEvXXxGkzyHDCoLYAJoor1v34l0iMxlGrOJuTbEmNOz4PmycGGSFVkYbNIg+v0W9mx5r1ZWfhYAzPipbBJsQJi3Pq8xg7GZQyBloU4hGdWfOWxnGHbcPGQDBMQ++RidYvyOIJAx1+bNGwOWHQUw1x8J0AusytgWADP+toBRoEVNKR9YzPPfOB9myQp8ir7qGvfBwRwLYfFfpJAlIC6gd4f9GqAI/VUG1M0iSbLzYvfO7TzTKmQJKHASHyo9Yk6h7MJJ2NFqkaeoagskZ9PW281IChyFsae25sI+9f6L8KCEip/bM+Xa9zDgSNDAz+jgMRm1ymbMYuCZv8JyJ+YwdjOGOwcrV9vlmZZFNsozy4pxKJhdwO6XyW50+DLQDh8CqC8AK8D95OZ1MKVpw798jvN0LmtiYUMW7rJlKwHDzqVgpgyJNuf6dQreF9QlJRchXl+EfuAlpGO0Gxs3rs+kegEmh5qZJC5gPQVxD6EJ38U9usi+uw8C7tpr87GLdElYaNcXmHsJALqHiynCKasiceH9934Zrf+0RZMXmA/NR8ZAMG/3nh3NW2+91uxjoKd274UXXszgsR/9zfucRVuQjUFvZSiYILekCM+lIJPsLP2dz2OBy4LsTMgsJplYKnzrrOaAwy05X3O5x+vWrw1IfIRC6CAxnYWMo0fPRmdXO2CMWYV/W3j74uMvMFRMCQztdBW0ZmZwV7qK1Fkk9t+MLzp50rh4kntpDiGhR1ID0l5nTwdEW0sR9DQ2rQ/Q9zi6hhYjJLcYO3guujlLkczgPJmzeG/NTW/QAWBxfznSFybKfl6L72HCYTPepUPjaQbSWDBXt/6i5BrYVF3c856F2BH8bDdx4Rzu1nW7XbBrFkjt0juK7Xrvo23NBHdRrWP9sIUb7ZF+ZuXKFSFXGJ+Pc45SsMA+SsZw8KexsVIG5lJqeBojC6j2EzeY21wkjknBvtOlqASNX5ISetg7gS11T8dYoxQsJEHxy+KddyzSaQ7btROPtXe9k2NatLOgp45pAEFbd/1ZQbACJ5To06QuQipltmAXZ0/A06JhAQ6QIQQg7IjDB15Q/gO7q/yBgJezE44esagoQUYwhGibF7Qg5rBOcz5lkLTnE3bQSV8znsOn6VyKhUZ+Qn5gB0CbN7esPtnOxvgtA61k9OwKsHOP84AdFhz0bGsbzDUjHYevN165zvv6Gc2VzasdZO2ZaefL6GPb+TLujfZVUMf8Sgki/2xhTXa7EgUCqxZdHX7sMEfzH1nSAQzZC/NS5UB8nsw56YC1GcjrTIy0MPt5akK84fsgLG3Pqp/ZORP+MneYEqYzeTaxEFMr+Tm1SGrYdngDHbbkQ9CtQ6zSaQd0y0t1fnWA1QcMSreXbgvsjd2mYgXmMnZ8DA8PhSQg8z9DZDlL+nZzaH2POMoPfvAD4oE90bBOdkU8cwviR6GMda7CBgyZSiZp4UqmTumQNc602c/uHeJ8H7Yk2DiXtqPx2QVQ9Rmt7EYGFckb4ysDTO0C5s4W8ao6t2vYZLGfxQPsVPHOyFJUmiQa/5JiJH4ondiRR7Bzpc5vEw14C1fKe5jvO5BVP1Kzidy7KSFhaY8eBVGDw4X0lFOcZ207nNvPL04iBmKc38FKH2BHwZfSmVydmbV/BSI9AM+zjgWyBkDn9Yqx2dFQtWNN+8c9viMzM+etvjuapTKoOwCwjOFWa7UGyYtp0GUsWznJbGFY3r+W6TubbsQ55J4ylMNS5r+NZ5av6KMoCBOePdRH7CNGPobPuMzQyxvkUFOnkm/DtrZTSdx5Lnn2XAiP3XRG2LV+FW36q+Ai4xeI06/U8MqsrZpeeY4qTrjnITN2ZDDEFH3Gwtg6TF+2oNirFYtpfwujA6z3nIq58VlbcLbki4jXX35xDThhgQctc9WLZlJoNawWqTTXaneq8v1Q86EGXGk8ohUaanDnA7gLPnS7p6kAPNSJyKuFLVecVZ1anoVDKTupBHHre7w8QcltQUprkYfCpEYQicuBc7caW3IANeRI1qqV1LOw3s5QERb0tOrvBMsCV4vxaBVPmq9fAhcGd4J8Ths2sVlAW9AgkyZl212BKWhAYwuo7ZTTp+EssO8BrJxOG92uop7r3Nrpyv7ZZ6/KQ21a6We4zoJOdZhrE/8uXbuqCcVGaX/G7zUBcW3cVI1BKzLs9/rvAqqyr1xc31NDoI5nWhs7BywsY/bN1xKUEKxQsyLSAzmMdSOyVwGjujAUA2lrcp+tSJ4GKLhGQjehRigOyL2ZR+K6mRbQLXy5BwYlvo9t2kdhKmm4nGw5PLw6xs6kw2p1e+j9Ox2aX8WYFQArgxkNFz5bWA4cbEExP3tY17a7W8kLU7UOXnSXNNn8ve3jsr0MiGQDGDj6/XF0nSBDh1WtSCZBTuCex7P2xcGpQSQ71/Yj26zGMZIXeR3P/zAgjp/VXxcJGrIn0d+QNXM9AY/PY/u6gbCfw5Yf9dNMNG47xMtBHNw5/1snLQguAKFjWU5Ss3796gSrp2mbPUi1+yDt7zoVAyELC7ZwLSIBtW1Vof1bVM6OHxtj6NIp/izDSyfntGeAPdv8PSw4fe93F3fIqpFTiautxmo0d4Eq501ex4BqxjQFIm7xHItgECyCIdAbBt61a5O0FlKN3wWoh4bPXTT8AqxG58YgQFaVYDoFAXTzZhLolXYJLD6MqTpZBghWZ3sAUdRBFmy6CNPjCgWLKwSvaqvYFuTZFlT1DDnY6fXXX40Dtx1cINq1W0nL83IYLbvRwhRY9cxXIi3wepcgAEa1kgMcK1kdrnGGull940B4TgxkBMfVco0KSdy+Nhfj6eFi7bxfJnYysGUqZEInQLzAKiO9w2aRFSdrSq3CMDB1wBrn3PNK8GUCZ3KoAagFKvWpCEBkVrVOS2a3Z9jKtWywblir/TjtSVg/n2/fSVV0bQpJFy+OAUBMD3NyMYGWg0z2AMopRyCYaMuosiabN6xpFpO09tLCPINWXVvLpzo5/OSVZhfaj8eZcNkNuLP56Q3N2g0reM7J5p0f/6wZol1/coK7PAKj6PpctFb7mgmZ0NdGOQ9WlQlo7tD6dBWG0dVTzetfGmYaNWwaWuS3bkN7+AxBCcye2zxHAxg2u4v7dvtcM2vqVbQbYeEA4Fq5vslAgwR/JGs+m62+tuFdYy1lOulrDKJHaOn1zpiUmHRYAFB3s4+1OAmTdd/efdmTPpJr19hA3v0wqOHFo+04k6TnImfE85OAgftsQC9DVU2/dshMZEiwQQKnywFeNtL2uhwAX2bhjauX0Y/7oPnFOz8BSKcdF5sUEJ99m2Lr81G0lwFWZSTd53MtQ/v2OZLaHmzGJzBRR9Be0sb83u/+0+Zf/6t/Efbp6ZMjzQ/+4nvN9//y+wnincatn1L/bAQm6Ty+3whTmzVTsX3OjdqTFpn6sVkWWASgjsl+weYJKCpnMwcdUoOyXpJ9A3FBLM97Bj7h15warj3t4j7Ydrnp8U1pZ9qK7ukxWhzVV/69/+b3m5/wWY8BKisBd1ntbZ5RW8ihCCuoizvbT1K0dHBpsxtG02mAhxeee5JzgX4jQfA/+e1/mNbIP/svf9WcRsLCouRbr3+pcWzSL9/7IEWFARLyce6noM8NzoSFTPfdG9mPNMo8zu+N6xdTHHCa+noKATJy1RMOSx12hoypQwzWW0whRjDCZMP27w0m/oARDtqQ+W6yfpKhJvNoDxcQ+8lPfhY5ACU4pkzpjr6ha+UgLgcLUc4CELSCfpOhOUNps1RO4Dr2suImuysAJrHd2l21sRcB7mmH+2n73Pr5webS1Zp6amKwapUtiBQ/YHTL8nfgnwGGBbsb2G8HHHgGHZKorrC/nLrd6gtmurwthnxGQW3jatdUO2bb4hTZSiQ6sult97S90rXQ/9vCeI+C2Pg4QEJXHzswm+Fnn4RVMrR6GTbftlY8qaAfNqwHu6/WtHJHEqf2MygJZ5vCzyTA0kXAJkEDY5aBwZ4MpRNEG+UMGFsJqjgs0wTAgY3GmgbiFr1sX5wNsCJT5Bjs3/hwC0x8rgFkeWReHjtxBi3IobDLtlM0GadwOH55EmbwkrTkHdh/MMPstM1jgB1TeD99p4yuEQog2vsnNj8Wm+FUYuMA/YTDbgThjSedAH8FH+wZ+epXX0W7+7MAerNpK/ZuGz+4x8WU0rbeALzaAuhGUZCihGf10kV/3sFgxkYFQi1Av9mEbj/2QDrz6lMAACAASURBVCDLgsZGtIgFDa5RzDIBF1SyvVugRxauEgLTKKLZHSL40HaLbd6ysfnKG69xNz/iZyhO4T8X0L1gUXIn7d0CSdGTZ98EdY3bfHbDO32w7GDXu7Q01SGtoZJ+Jp93LjIMg0sXkBSeyLNWFxq2Bpu2Dh3V5bAXz9Aua5v4feyPw/e0h+qerqQVWrt7+OB+2Mk9KRKvG14bSayzkBHOUnQ0HvPsuf92xhmT6NevE1saOwzT4u9k9pYtYpH0MvsjIG9XkGC6ibLFz4qlzQ0mEjusXbcKAGtJhqe5B0eOHsngk37iJItFFmlkqF+DYWpx2GGFh2AVCm6ZR6hda7yrdJFSLwLXkkD6lKuYDsCIDZB9KzPSBFr9R+MCmeGy5A8fPs15oSjN+su4dPCpQ0/PY6MF25ZjzwVUF6KXuWfPoXRNjNGlpH5pSWMh92GbavIzdea7Ih1j99RZCvrmIgIUQ0NDseOeZcG43Tv3RILGuyRzcA7MWwFmB3H9gnbU557d3OwnyR9gMNymTY/xbMgNUAj6yU/fg4E81iwnPpBYsm//cc4gcS9xgAO61q3bkG6p7dt3JHZZuIhBa4MMdJU1y32fBzngMuuulqHJ7Zq1+EcARAdm2gq7Y+eutM+nVTbdhyXXlXypQ9S5CzvW82iOsYIhlTt2og9OAUKbEbk5gt1vfuONtLxfofumHy13pTMEDPV76qHKmBa4lN25C6kIgWN9Rj+dD+qLW6gw5h9cvCT55m5a9wcAvQNgE6sKBmpTDY9lyVnAt/hlx8/27V8kd7nG5/McT96l+wEfM5UhtQOwfSe4P+PsyyDFiuXEXwJwEl7cl/2HjjY79h7lnhT7tIZNFUCTO8f++plNoZXj0GcYzx4+fLw04XlmY1ttmJ/BYqPx8j/4zW+ngPbuu78AhDgeAocvYue4n8UcyhxMMFkg8dbENWzvzBRzLC7fwMZdAsitjlEiXUkGBscy1Dl7JRFGoSQ5p/mP7F7zBwgBElD4PObM2qQlzFJwuK8EJJmhgrCZhRGKJbkW6yG796p+lNexWG3efewYAzYZkmhhwGcQ4JWtKpihnrJ2we439U21XwWu1cBb7Yf2u9XILG3OmhHjn/UrrqmgWIhdAJgFtEoWMtdn6BMxox1wrrmfw0KCoLa63N348Ayx5Rn0leZ5C2Huul+jxGjKa6ULRdAQX+38A59nJHGXA7xcG8kUDwcru5cWwXXSAutiGeZHFkq8T94/z03mxXRyhhSfuDMWo68AyBkDFQmmZPqWcU4l01hoOAGBSRm15Cmz1ATlPJt30fVn549B213iNGODbEzYki2bsVL/JNGCdy0AFyyivjJsr7Mm1UFbA55a8NQ10o5LwPLsWMQsmQCHJ3NGeEZf/y++9z0k3HbmXNql4xDfMfJbAedI6wE6asfM1/z5djB5O9enZSLrH9wHn1epGP2b+edVwXFsoCB5ZoTI2mbffQaLDYKn4g1OodcGaZeMTYxg2/32vZUFLBymBrnJGvZ3z4oxeeGfDjNyS4vvq/zaMP6uj9+76C7ctu3zxM+y5YOhZWBizVYpTKYYkcnLg708/LuAogFG/VXF9kBy7d90NixYiU8StmsBqW0L/0Ot3Nrc0C/E5PjelvwoQTKdzgGLKTQ6f8gBk8QtdQ4KH9AWtj9jcTFEvA72V92nnjs1d2v4uHtpDG9sEK1dgVSWbRpzFIyjjZ9M0ZXytEt8YIA7Bo7hAFK/rtAZfhUGqthCbC4+VoKKXR6ysqfzem7djZtXgkddGCOfu1Bd3IKrBVbnQOcr+F9HUqIwy1ZnuLpni2TaAZo55+qB20lr8aBikVaSoe0WF4OqwfNTvvzljQFWfXOrYGGphhUh86pDexVf87BkI8oBRm8hf6dodIm2ps0gAtL1kHVQauP9+YeU4tzghwcpB6wqE227ywP9T9479OQAj9XenfZ/tRCp6KvFMZ9Kgq3nNdnNCYGV3AWoxSmcgc1wkdaTtFljhOdj9AyovGgCXy6y1SoFnm3htE0mE8ycaJj2+okkz07Htu35MhT70wBi6uxJ+68KmyCAhloqfItol/ZpGLhpxy3D9ahexgN90Q7I60H1s7eOwUUqY2BFtgSbDeb9ngcALH8uELoEilsN1tIXLX1WE++wBAL0FRheehyF3HtRXD/1asJ6DUuvgrnS4XC9KwFbinaKwIJOykTA6a06UB1PQEiqMwNorK1DJ0+NFZnD1Z4wCbCyDQbU4QAYslXVYdEg+zweSNfHy3eJAN8WOdlZSaoi8lwXOlUGFtP90yBG3FrAo6V28zqeY/ffs1hTHovpYBVRdozsFPfOz1XAllXzChCsbGlEBAJlAekgHKCw/rF1meboebjCZzZ5l2Xm9HnPr0xUnWq0ejCsJtEazToDGh5lCngmzkfbDlIAtjo7tLkA8BhQtFP3qi1PnR4TNyeSo3W5bk2zeu1Qps6bwKvDddUkH+bowFKqYwwNWUKrnwGowMGe3cfRsLtA0GxbotVddcL8UgOJvWV9TLyrsso60pZtq4OAhAncHaUtSJLv2ObG3sylKrSIYHrVEENSaLmVgbGCtmaLFp9+ugv9TYZNTTjdXAkRnD2fzeBRME89JSt+fpY73AnXyCmQ3TB+pgMgWJFcQ8uE7BYZPlb3rObZUiHDgSeLAxOUjKYKn0Pd2VcYFGQS/vHHH2dogP8og7Ufpt5hmB/bmX5c/qBY7gZApQ3MuZSFzd0ICG6w1imG3LfdgWRIRmoNnrP1oIKXyAWkTU02uwPclA2YFU3Akt9wqWWul+6PiZhMiQxuk2VkpZsWyrDC2X9Bc4cAKF9gMCW7UtBpNomda+Iv76rDlAxCTf5PwmpR3mHRwJIEELIIdXQGi/Oo3plYDAI4yA5azoT5n9LC7SCjmZxnW92WAL4vQZt3gHOzCCaLEipqmc2dt7jZtXu0+QKA/DaA0jISuHUbacNdKqMJXVH25CuvfY2k4m7z3mdHm13Huf9XARUBfJrJcRIQZBwAu86cIrG6DPv93iVa91c0r7ywrjkL6+Tj7UebU1dhx89kiBIgzjQDGLsO7qA5dAsA5f5YM2u6BSv2IuuuzIvD4QxsZCXYiYA+pdo5bKpttudJWFx7WWVr166vs8WdWUbL52nai44cOxjbLTtH+QyBWRlnTjw/fGSUn7+M3MGqpieAq3qnTn5Wt9j9mEjrv211slpkjgyiZTuX4NeK5UpYLU8/ubnTOja1OXbwQPPxB++xPgxr4/xV28lM2KUXmx/8GLYnw2RkC5h/K2chc9Cj6dnz3suy/cY3vtr8L//z/8jQC9rC0UD78Y9+2GwDeDUQtOBj29p9fYxMc88rX567WSSXJv/apZrO6jRpWCAE2OdIwlI8xDapATKfoUUlf1EMCe2nWsBXYR7fjr66+lW0CQPaqVm3bv067ubqZt+BfUmsBaq3IMh/mNZbz7lD3Ca52xLcp2Gr1cOexudU8WsS2zEbtuXli7SpAtY//dTmFCectPwarN8r2K8P+Xw3KFb5vK+99qXYqq1bt3Hw9QcOKLoY2YbrAPhjtAXJEpdFb1tRX59MJpNTNCY5z73I9qT4KrObtVG24BjFJQdKvvTys9G3Emw2YF8GaGtro37dc6b9lm1wHnCD7Lf5DNtxmcLOtesWmLUHtuVBbbM4I7AKCCA7ziT/cVjdyt9YuLHdX/tgB4drM0AC6xOdhWVsUVbWigN1Tpw8G205YxNt0zL0jpchvYGXb67dvBQQ10nYfQACJ2H0nDkznmE8di0YrPrv/pzxjGcgw07Mw0zY7fqhACFYahEmICfrNQsbrkSPgKBgnUUu4yrbQGeivXrm1FXavtch2/BpgC5lWp557gnOk0kgLByn1BPUdrEHtlypE7wbltp8QMzL3J8b2GtFC9TKMgCRobIeQPMEAKkMBMHCvWhBKgegxre/akjHrRQPBb6MFQR9TYjVhfSzpAtHKQgYUbbNW6AUVNVfj3OvbS++f68rrEGTtLCpAI21HYKFxhnGOAEpaVOfC7CwnOKG4ILxiKw6mYOvvPoc63A/WpXKSXi/+gny1SXcvftovT7rLFi1kiFCff0LYl+U6fkQzcSVK1dif3v5bMYz09KOb/HxyOET0QFXukcffJa4dCpDA00MBMNltDlcxsTDbhX3UpbjBQpSxikylnt6FgUolRWXyBpfthpGpe8/fln9Prs/7uEXV0VDVmaqe5zBDsQeXfheO2uOuxd2m3HR3R9BF+M896GVqNJ2qVP5xJMbsRuTzc/f/TCa6sZN3jtlASw4y+QwZtSPjXOnBWRkut0BCFu8eCFD+15jv3cGsFsCy3XJ4qUMIjzMPqhT6B22hdnBkwBuODNb2HMe+Plx4oBMtSfxWkUH1Aiayep6alNNUh0w19WF7ACfUcDMX+1gV4sKtvK7FjL05mLzLKD4mgvQ/d28Wf27odg912mMe+ikdbXtPWsCsp6XqxSaLrCHslO6ORcCRSuXI6vTVbGRcbLAvcU+i3Ham0uAqhcuqrFvy65sKEAB9nU1bfPKx5yhnVx5AKfOz4elKgj+4ce74hdkZfmZbWW1gmucIE1Ackm6q0jsZEAZTyqDYAz2FLZYoMuJ98dgZ25H79h96YMFqm2TZCJ4o27sXOyJmt+y6hYtmtu88ebLOQPPPfccMdxnzU9/8m783iT+34FdkkquX0MjeZaa+TVQSzKLDK67d5GkoVtg0yaLrbfZ16MZYHUCmQmZhMsANyUVnDwDe51QZimD9BzmKFilcbBgXfmQMXEx8gVgvJNKiG3YsD7g1DlkGywwmAt5JyxU6X/VrM4UcBmQ6GEK5hqjWrz3vkYe4uChMDn1SysZeqavE3y0+DI4sDzs2Hd/9j73aGXOs/GpxSQBPIsg2o/1xN3eESVojh5Vl5nWamyZTGX9012lirBnj2/Zwt/TmUdHwkKAunXD+ARez9jBGPH7P0A3HBs+V1kS9lCAx88lKGxeNw/ihrINBj7mpAJE5o+7dx9IjGBHjQU5wQqH5cigF0D/9W/9ejpfPvzoY8gNe7KODwZKOxQ1ca7EopqePog9E1hV+sScRsDhPIWgszCKzfuNsbuID7zLarB24+/N/QSbw1BNbFY5Z4ZJG6MGQKUYxJma5YwNOzM7eaFsY33JNT7rJM8zSN6nRJIdChbFzYlG+CyXoqVY0lXdnJ9+OrIsahnr6b+8g5WT1jAd83xztwz/4b4kz+zYtZakZO4bfdKwU431tf92qNm54eAt37+0Ob0zSpNEUo41tKvuAeOVnw8xJV2iks5lmpv3ymaD6U3hRsJFhnF7iiVBYHOd42Fnoc+nP/bce96VftJeO/TZZ1kIO1WZOWOrYtCq+Sogj/0XIzM+DPFrOqx1imDYJOMcu9DCNiaHVOu/h0KWQKAychmMxTP0AOzNZh2nQQQz/rU7yTUXfw+wWkyRAu4Kmin8yR3uYBL+udXw9N+yvh0cwX8TZBYsDlORs+K9HB4eSgHBuFZ/kU7QFlhNC/9kdEcdVGknnUStW8Q0Dr21iGqHS54h4F8NEQpTky9tQU1qL9yn5tD4PRQtONOR+3OuS2bqOHAQ+UGZ7Tyf5yjAX0A/tW6NhwoMTHdHZ8i9ubn5vPmihUc7e8yh0xHLz5if6z8sbplNe7bCpOU97FK2IL5hw+P4PGczLGJ41afNZ1sZWIe/MqbRx7df9Vn+LqmuSIzV0dyCmO2fC4RtgfCOTESn6zxrFqypMJVH/7vdx0ff61GyX32/XR/uJV284B3KMVk4CbDc6SwJqc//5R6WlGUrLxCZBQsyAS+rE7tl17Znx9kB2urpANb36ACW1+belP64cwjmpZAZIhgRpT7yzBlk7CKfQJwTnVWLknTOgiVNyDxn/YMD4utOj14kBkJerIN7tR3htRaFUrYs3ZYMWlhlnaewdyMLUdiS8hUWobUTfl/OYM4PXTZgVc5mcO/NWaa89uUN90tTyYEVNVErlUMBEb/CvvSNamMfgoNCMoWap5084J9Dk4qV6Q60B6HdYDevpe+HedmpwhagWhTs6IXxbKV9UPhr25r7UBvBzSVoQltHIXa1y9SCCttVQd+wQKWFy4KkVQPnZ3Bp0mQLtuBq6PQY6gCevIeB7wIAtCQ8AA8GAzpWW81snZL67+J6Cco4P7wQuYQCVHFcpeHp6woKuIbFVCxx3UL0q9JQn68OfXupWgkA/75lR8ma9LNHYwbARSZffiZrVD8fnUrWtKUpt5WP6KJyIbycPl/LjG33ptonCrn3y19+f31OP0N70NTGgMbPoVIXKsYy7C2n2isS7vCd0u9ppwIOMoxCyQCDA1/L5GUbyfJxBKtldBpgr4BVODQ0lGDUz2JAnS81itiDTIF0ITuSBJl070VjAQVebc+IpAF/J6PLZ9K5u38G1rL/BEh6qES6UmcIgI8QeJ7F6QTYCx1cxmStob+UA8iUQ4yw1VwdhK2CzyD2L8CqMVY/8TwMDdvxnbh5NeLtNfTCdmyBGRMQGSBq3ZgAp82AdTXJcz/SMqFOEYGBz6oOTCsQ7bkJyzX3QSPXlXa9JQABS9B98789C7YNHkajaykDpfoIlrqo9JjIybK0onPJ4B6wxEFV3rPoinSKHYKd1UpSbXMyPe5Zleu0ptsWapDMCSGJIKnj/nQxhKq7m6EDTAoeoDLtkAcBm9uAqB99shMWFRqy6MBN3LY622FvY+QEI6XJtwYpLV0aXJ0zzyMT1pamTbTH2WZ9Hpa5Aay2yKDpCnp1OqMA650Cjvd4eHhV8/zzzwTc2blzJz/jdPjrmS5o4OLgKhONXloGXW9BM52j7ylYFmPvHdE2ddps67g5XbZE6GXzTlPE2ZaxVOVh/nAu/KVTqQonjAmT0g7zV4DFpM7zd5lEWOaSwWQviY6J+hgAy2ladWoKYemrOinxrqwIHMtSkl9Zl1VkKIDehNugzUD7HGCgQzpMpFyjo8dHEoh7XmXFKAGwBABDzS6Z0D/56bsEsQxEWkfrP8HbRVoiBVSfQKpjOYmTH886fn//UPPOz7c2P/0ZLcBUWJ/kzG/YtDpyK6dOwZrgDP3KV9/mc81tPtxxpPl01wjg2hhsTQYmwDRdgd6fAIbD/AQ7p9ynZXRxw/ssTgB54hxMrgnaLhunRFKEgBVndDflzqVmzjSAgUlYUV0UU2ADWcDw12wCbJkWGlSduQxPpRf0M4uXwaRlr06cQBCeO+1gEm2Ba+nESScxywBbQkK3evVQGCwCP1u37oIhdDQ6hFORyphJS2C3rYacBwM2CyraGn93eJn77WA876N31RatAVnskWPBxmArFrHmE/iKC4jwy34wAdQfOPRm2xd7m33HmMieAoEtSioB6icrkIrelmwczuUqGCu/8vW3mpefR2aAAPCTTz6EuXoyz+YdtqMgRU9+Vl+nN9cN2JnuGhvoe8VlR6s3e0Gnjy9LJVXwTfvG7xYn/X7ZMp5pA1EZDbZwOaRHxuRsQEO1Ohfweb1TR48ejv8zWLJF358zqHSA231ZQzzvbdsTSSIhbGN3uPMUJQZokVQu4hzJ2zNPPRW90vFOq/Yd4o/LApkk2++9/0HzBO2qcylSXcC+OdDGhMqJ7v0kB2dOnkPSYR+vaRsj9pPkYwUSPdMA4gX+oynH+jz+xGOx46OwT5959tkkxNe5Q4uQXpChbDB8C9+ibxA8skVccMQAyXbXLz7fl+q0yesl2VcACwKBaSuyCMWZG8C/2TJ75+7NBIDLltMmy5m1wNajRnQGjwh+VvBtwufwmRMwLd13WXPWddVpl82g/1i8tA8dRkDTbu79lbMZkCFjzv3Wh2S4CPudQiB2V1Cx9J+Ugqmk0TN0h32YnTZXCkPY4m50mesMVOeAYMLEBMxk/MNiGF+eo0sADbO6iX9mD+DjVzX/7v/4bmzOC89tRpplIdq7F0jy0JsDbLyDb5gF0OLAomvs8QgAcS8Ao2C/BR67EIzvrsOYMbbavPnxgIH7DxzMumkb5gM++r36PZnCnisD00xI5/+CCBlGQKFPRsd8QIcZnFtlVUxqfd208fLs2oTz7JUsE0EjQabEW0laYaoReBsb6Lf1FbbOW9BTs/Obb7+R1sSt27YH3Nu0cTXfWwNKfI1eAneHpfkMfZzjzz/fk1jB7o4XX3o6ki/6meHhlc0BhuodPHg8GqoCZ8ZHgxa/SAB8b7XyZNaPjpxOguZQT21Mj5O4uZ+CudoTJ9rqq9VxPgt70XPnWTHpE0S84hDDTqKpDp+MPT/TRoq/u5GFMUaxQCCjTX+mzXKt7DjSJ1gMvgbIliQUEM/im77l6NGjiYu9166Xr90DCHkNaZli1VV8IfsxA+s6Ukmy7FYyTOgAzN/rgF1q0R+BnWeRYB2s0cMH94X57gDAZfhBWafOJLhDrCDjVNa0ft7fN23aRAEHICnyY1OJ147y2ShWrOgNa3ITg5CMm3bCfrTtshumYNjKgDLaW1nQdttEOgwb572xhbgX4H8KRkmQSHBx7drlnB0BRIc/0laOEfVuaQdvIlUzfwHnGLDENZpH14cJ1A3aDKeQBM6mLXsaz3QTkEIZAf2NzLpZ3DNzDWsv5y7QmcHz2CF3B/9/n0GNDldy8vUVchKlEFYwkM3CxGmkZ/buRw+W/Et75ECt08QIMiyd5+CztdPOu/RL2EWBUtm2snvadlRjaWO6QxTw2iGZFnJkqmpLHHy6Ela8OURiBsBhO5wsxn7pSy+HoS0QaZxmkcO74lk7zUDSST7DwgwDNZ+6QVyAfiCyCDduXEqCKVPzFnHmeTTxR7BxoyO0xDuEDNaRhR3TQosOp+i0cCCJxRz323tl7GKHkTmacg4W7y7xJQlmAG1lCwGyl2XyyYKzLV1t0khmpHtBoogtw/okCsSczxTiZJRmQCjgGmff2Hw27yVz/tjRkZAABgcXhK02l7MusGasbzfbRQAtiyetNuTLL78Cs3UP938H54/OMPZGDXG13ifpfLmIn1hBB94EZ+2u9lftb55TVqKx5wAa7Z98+kVzmnPf5RwKclZtgTr4u2HsWVTpBax2zQS6PQeSWMzZDnOX9u07ylmC2ELRTlt5Ct12cwrltt5+++1IKWzd9hmxzfbk0gHcsCGSZYzbMk+ENRfAkHk+l6F382Gjz+OMC/Z7lxyCpKSG2oYB+XmWEAg68VDN0ggEl9kaFhH1o5KsBLMku/i6am9380b37DzC5mUgGO/vGZSpmkKgD6LjMrfDrngmjPP1dZ5d800Lip4NP6cdX5HNwj+U9mYNpSvpNYYGYYPdQ2OhdvBOgEB+KnmD2ov8jIC9WsESaVZQyHS4Utitgp3si9IXKTDxnoLILcPf3EygqAbXVLxkF6BFSocOmhMHt+B/GYDNulis9fP4vfpXZ0toyzPAOftTLDrBXYFVyRAOHDtFMcFimzmELMxk+WEiggPYAamkH3vlWpQuZg2Nrq5WX6+wlgwUwh7NQnptPm3pSqe4txITlCcwFs2cj2ARtbctppDg27/qAKttd13LfnTTW3DVz53OVwvqEpX4bGIm5mcWgYqx2naBWsgjT3G4Ms+/bdtWtPp/zrrTicDeOLxzAgBewrRST+bfvvZN56jYacHeP8QZHLRUkpQWfKrFm7iVHMQzcBl/LstXacsikwnMmmvZ4l9Ar2fRXDFdq3yvcUskl9innHVJNvzsVViQkhaiXywxR7Yr91AgXv1jv1nAVj9p3GLHhTnVmuF15GkMnl44yIDA/cwz+CTEjupKKWb1o4zgFgxtSXYtsB+WsPly5yv55wMU3OcszE1//wAgND/wiuXf7Jap+LjVxy12a3Wot788O7nzzuZhj4IddTAkXzfERcHVepfYx5rlUwPZ23OXbj3+vrAtz2kNjjIH0ZfJ7tUXagYE0eUN2rnpme/hPtkpPp/9Nw9WmkM5pxNI8lgQs+NQfENg1TiyD4KNvvaSWsjYDpnuZxmA7PDEDKxnv9uZQ+26FWHw4cCytmjQ4pV+X6u3KwYny1YZIcH+trhTDOJ7NThdkkMHcJ3ywour78uoKCC1bWMXha4/F8hqUvEQWM0GdFDtoLqyctIqUIsY8FCD+civ9lA8iryHPWn7oW23bIJVmpb2XdOFq3rSsjoNAHVCasaodSqy7QW1SlwVsXodQQi/pMG7qJmgzOerCkcJ1sredEqjr28A5hRZByGoN2aQEP0yW9TVAkx7UhkZf7WMwlZ7of5BgeQWVC1dhwpoZeyVASrgsqVv/53lyaFvhXLbNW03umWNtkzWGl7lhPfSZmzXtmWeluGralnWuMNSLTCvDEwB1oXG+1yh9fM/NXBMziLOHDZntR74FYOSNggOMo5SRpYgWJ+tOLyOFR0nKBq0uWY6bwXZZQ76SyDUCnvatTFcsnpWr17TPE6bqXttAlpVNlqmZeVaNQhYXDINOnd1o8Ju5bOMjsA24/sFtAIYB6SrNrdcJJlTXAi1iwYBcX1Pwaw9+2yLpgWfMxIdk87Gln5wSTNocAWpdArt7z6n7AerV7JuTXh8b8/DuBqJfH6dscCE7de2cZnYG8T5mdIa3AGswwrx1LC+GnTPT3vXPC8PqqECHwIgsX+2OMzJEI9VMGV0bCaTBsjLCdh7YAq6ZntJ7tQklSZvNV0mhWc8+xgnROVUzVNe1ztftsXqDGsHMCAIqsk0Sb1Hq8hUQKwugpwF0RixpVppjHnRlJP5YXu5QwneeWcrU5htJ7KciYNSo1Wzk2oi7AsSgQpMdHQaUao9Vves/Kgnxx1cTouQQeCp0TMR3K+BU2q1VkXapOIh07MLJtRw88YbryewUIfrFImGbXSeGdkLF0iyLWyoP2prn3qEykc4cds2Y0XuW2Fr74TOVJAh7ay8sUGMz5CWPIcMyWolOesx4WSPWxvpvofJxq/hoeWZZi2DybZ0GW/nz5NE8nqyZUz8rTb72gbyAfR1TvyWFl4rP7FajAAAIABJREFUtdg1p8DbquI9807tRxPNCrSAjbZOm+cU2Wjywkg0mPGMCTSvXTucliDPmYOZPtn6OcwYNLZSVFI76nKzbmhZs2kdjK0+EnMcnDZ89uz+5oOPdjR/+h//Cqx4RvP8yy80S1cMENzBtIMRJTD55utvcf7WNlt37mt+uW03FVg0NgkYV9CG5Psa1ByhresUrJyVy5m2PjCV6bhO2gUApuJ46Y6lyX4+N4nyfdoISYxmTqGl9tYo+lx3ADaY9gt4ryasgWQfd34u638Rlrntz65FN624gjhCg6VbLVuvQJm0orOD0zhT0cGhPXYJbYVLYc/rnPftPQRz7GTA3+kwTebPAyDFORsYu6a5+9xJgUS7Fg4juXGKdi8rtWvXrOZOj+DAawK2g1Csrh87fIhEi8CV5EKmhnfagE17q47fVtrgj6MneDNM2wj3JLD13pcOkuxt9sAAiD+vggmrhqVDiM6M0QaJbQxbtcNyNpmSxRDJHv1zp4DmOWr9Rjt0sPS3i1WqNlcGURoocSeVXNAIeOLd/6WALoIksugynOeWRSEAIu6qRTLBmBqGSEsZUgVV9i3G0T0Co8z55TOmjZigZxxwaQzGvMM+buKPzyLJs37N+uYS9kI24de/9Y3mEGDtDhgLuHQ0dS80r771leYMe30EcGA+2oRW/i8DYAqg2WKqXEo/AY6+SG2m+QtIvND/PMnAIG3M3HnTsNMrA5LJkreYcAa7rz9z/30dizI9tEtHL5M7JZtPGy7rWSapBRpZ8raJah+v8OfbvG8AaW02CUQ7BO0u2rZLGeS3aohhVugDOkm7XhepGBI+gXBJ9n6OG9cFTpAoInlSZ9r1uOLAHM6znQO9gK2z5hJwzkbWgM4A7XRANtqu1RJVk09bY4FYn+IwFpPLhfhkg3pjFnXPb3FuZUBGX5ZnOQ/IY4vVbcDUS4B50wACli0HaGKP4HCkS8lWVdusFvYABHJHP3hvD/rEa5lsu4ykF0Y8RWwBnPPn+EwU0ubM6c09sqV7hsVVwKY13I/FsCePHj2Stm/b4JWdsSXfQuvx4ycDiGuzZP+uXLUyNk4mp/GDibouWabHJnQUVzHsR4btJXSL77P+IxQndmw/qGfKPqlD6eDAOazHIcAHbbCATVtkFxhsteQrLpBhbHGOeIaigQzaN996FZtb02oFP5V4Kj1LGNDEOYPYtRGAXwF3P99WbKlAaA+FKafZTlB42PrpHs7QzWYIRtzl8ZuANmOJa5fASOxB+/Um4LOsZgP1559/Nsx/z8gFGOkCxxbQEjMAxtj9Irih9q8JpXGfMZPxrO2xAsUOSkr3RIe5VUU3kgwlI6LlagFFwkKRIiJlYncSP+vamPzNBJBT4y6tbQK22IiHhfrOQEVeM8PG8HnGlFWILhb+aoYfnmJwp2wWpRl8hgOAyk6pX4tEwPHjhwBS7jWvfulxgNW9xC1LSEKRJYA11dtL4YRzc5XhPyds0waAUN+0it28H3vhXVW+IoOkZtzFD/U1rzE53uKWbaIHYL1eBYixiLNn95EAmndhWQ7QUaAtPUkMYREytpUzp333cxun9SKBswUJhZu0RE+g0bwQwEEms8+gPrMdJ6Mnj+fPSsfMYV1vcnfuYYfUvr5FsU45lfnYC9tpjf3VCtUXqQXfv2hZ9MFHKTg4XNJp5kqXTaOAbLK4mGd0oKZsXVv/ZaAJeMxiONqSJcvT5jsTGyOopEa6ce0dAMgjAN/mysqZKLflfbdYbDeGmsaCa8asFtPNQYyn1aN8/PGNAYyMoQV3z1BoElyfTqF8ofIGnMHH0FS1yyrTxKOHj2wMBSfP4YnjY8Tb52M3jh2ziDkOeD7AkLHNOeO3bqJ3iw/dvfNAc+jA8eZxZBa2bd9LrINUCHGXoLuDjZVNck8sRBi7SqBwz2UB2V5vLmMsN4KP1b7a5i8weAXpGP26xcqhoRUpVo/y/ALCdhP29vQj9XIg5/w2AGwINxS4zgFOayf16+vWrqGwtrByC+6UHWHXkGGZuI1tJL5Qh9ycagVgp88oaN3H2siOH6NYqhbtMeROjtiWjy8Z4FwIZtnaOwbYvHzV6tgtgekFgAMr0N+1GuKZ115c5a6NnoRVSz6q3ZItr58SdNqO/7vKZ7QQ48Ch5Wih9xHPm1eFTY55+ulPf5n77Ge0887nNz5agO3X1uvTJHOMYquURzM2MAbxrFi00S6mVTssLIBQYvl+ZIHsvrH92rjSATzXkIQ4R/FqnDNrPmhO3IKK5kuZq8Lfa5tcL+2k+zYIGUCQVQkjC2vqfLuX+izj4EitVcd52JdGPfrEEI94Xe1W2MuduRTG+/OR5NHemI9bRAxwyGtqI41rZA77sxbS/B4DEvNewbEH5CSHyRhXk+N6T4z/Wzk842fzbotJOYs83Q3srHF0SGWd7tyaV+JQZocHMxAOsNOfcT/MDyXhaHO1oQVkFbjrmW3nrWS+B0V9wVXtfRHRagjlXHEHNkXSwxLIOxcYPOo668v1WZGT4qxZKJhI/l+EjgwvKqQ7QK1+S5vu6xd+4v6otS8gZky7LCC23bXKAZgjBqcIgFgAx/8XrBNYbcGmR4lZ0cv1BLq3wRLousBmtXJ9AlEWDpTR8Mwlp2Qf/PswfPnMxrq7d+9svv9f/jL5tB1lstAtXpk9uibG1OZJNX/H/E3Wtd2rMK47+ZOFwOindghpsmdlRLsR/u5aaUOiZcplSocIMarPIEag7S5cpDqCvT8WTSxgG8Mbr7TDmcyzJJgpu6JP9fs9i+bOvkbkM7BZN0PimaD49Bg2dxjbPBDJmK0wVscgGAi0G68Uga3W8lESYv6i83ePAq/tmj+KpT26Z+2fS1e0pAPc2kcZqn+HASsq4DnqYKvp6uycr7aQ7wsUwMu5E+8LiF+D7YLR4TMshLi27lNJU1J0ZO3bTuD2jHjmW+lKJRUtvsjSnpU9wU/j1ywwLCS2moPvV/+5tQH6MIHV0qUt+UTl4hzkPNWhexlOxc9gXy2emHvZgWLxruxByTu0Hd4PGNidtW4LMo8SHlucrAB7h7NLqqo7Z8dQCyYXSF5M1ylPbFlyv2VttnRwf6Ktcrs5D/693ekHvxdjtZ0klguWBy8tkkJzczRKSycVg0LII3ZNMF/6BwWI+uE9ZNFy5HU87MXCAvTssIeqBckg2EFFxSzU8ch88Hv95evYSqxI8LhsE5IijYxv3aL9BYjI1CntzQeHKk6oZQ6WaHEtfj1zQK/Ov7eT7B8grpFOqFb+Yvp6WDu6Dh2mak0Py1HvPEtHbqHzAA+D14fsX9exZZEmmJa6kEpBy1R9yFYNsP0AWC3wtU3I0zrhxe/8aqsWxQj1cmhsO6+p4Q2bqmNs+R7ZDlZu/H4ZWQKmOgH/bCAqe1NgNcGeuhx8GQg5idWAw89ukOPhlVVmm87QqiEC9NVxajLzBMWKSVztG4I0GbRhQqtweqdaqBNWn9RqvH+uNeWLdc/B7oClvo+G0KRIIP0cVejj6C76HJlk3TmT+awBq4uhrRNOOy2XXUKirRWyYp6ATWEie4aWVbUMPWca1TCxeV9bxzWmsqXStpXp9VQ0OkB9XehyCg5hSkVH5pETNG0VMQFK8l5TEOfwvq6l4IbvITNOcNVEVeMtM9V2+wiiOwgBQ3MaY3IDoxMRbVo1p9uGJsuz0753T21LAAijtdJQrgMhwCcroCbV23oGK8Vqph/Nz8JdWESguYhBJH3op9l2uwwAyLlSVtPf/cVnPKf6o1ayBYpNVb0D1Woje6SkJ3DCnUnXTpAV4FRmwEEXC6gGmUREEoEgXpag+yaQ6FmcKjMZgMB77303YH+dZMs18vwZ9Ag8yIhx2u4FfvdYqM/aQxApW8pgXXbsGHIKJ6mAtYBoElCCMnV5BF+8qTplk3PvmnbFooP/4oApp87LajPhV0fpOgCNDvv5F59J26LDxnwfiTcffvgpbIXtsAev8CwwoZ2gCaNspq0WOGCdSy+FI+UJBLumECj8+re+xeusyj3Yvv3z6Ft6TzzvspVlLw3ArtBZWLSQHa09feXVZ9NKZ1u8wbLvu+fAYT7/IkAVnTmMXoL+zRvQ64W90gO7Q5saKY3p85gGvq35wz/+XjOHpHItg4dm8+8ORpPBuAZGxlMMbuinZXI7jKG//ttfNPt3H84a9BPgK1fhXbeAcePWNe7L6mbhfM47jMJJ7sA1nuf+DALuLoY73ZPpU9pdM2jlvjdBO383w0p61PwkuIUhY1I6SxtsazN7nKKHgDzJt3GD/GqDWVlBnlf362razWglRmvtKvfGllKDUQFzv6er22Enk4Ba45wNkjfWZQEJn0GsCZZBmc8kSCH4eAp74VCgS4DXMl9tjVN3UXDT95EZK+PDQoGM0ja4i/AoxsNhMKdJRK8il3EfJpL6wJ5TA2XtlHbCwNpE0N/TdUEy3EcSIOtYZpKgUwYYcP6iyWRrdCcgNlvJIISOT2i9bhWbquiZhMhCQeybptKiQgGrWngDU4sffq/7Z6V6KtIgKCwlCI6GJPsgq8bBGha8MtDSwMJggmRHXTZbcLxDfv98/HYGygCuPbV5S3RVx2DkLUaLcOzk+bAnnn3hmeYILMZzsNPnxJ/R2g+z+AJB2VUZI/zvHvZgJgG0AI7s4TsAxHMp2mmYtM8CJhaD9BsCf7bkJaYw0PW/WVMZSMYDFmuUOlCvdHp8nEU6k18YLNrkTgLmumlLEyyGha4WL5pNyBnIyLYLQ2BEhmoPrenzFujPYHP5PgCl/ryAkFX0MIQdwMv6uV4ORSo/StGIROssAH8Xk8gths1BX3XWPILXLvTAZusnbFvzlCsFpGaeBeUK7ATatEvupwGsGovGOOrmjlKASNBr0Mld+X/puu9nu+7rSvAXJJGInHMmGMAkUpJtWW7bY7enusc10z9MjaumZuafs8rjVju01bKC3ZYoSiIlUhJzAEmABJFzIiJJkLM+e5/ve0/qmod6BeC9e8895xv2d++11177eEqiMACWpFkABheWxaaNaZYYG7ssv8csvRo27e2UWK1ZvTF7bnUaH703+/d/+tXSrX3vvbcLzNVF+MyZqwngNA1II6iA2eQNnNHYJTRMK5kQP+C9944EFFIaF5kKwGsxy5o1IXDhf9UZn/sW8JTWIJqKdZx5wNh69LED1ZjASUJy6a3X3q3y60Xx2/xf6YE59Hcxrou5puRTwgwDtv3Tbs7a//b5ew/siI7k5jr3SCvoiO6cqrWda2COSqDuDvNydUorTwRwVYr2xBOPV3BEguexMFufSPO/c+fPRiPunQJsdm3fEwZyB0onwkplEySDH8RkjJ0XPAJZlAFeCRizImNGS0ywqASee+a5gNxK2yUIPTu5JexjJALPywbwl4BmvoDFgiCJQcCYPdhro/d7gSElz7Cm9RHpLsYf4JPRaLTOgV3tjwNKuleB41nCVfMjfmj7JtFdDaC4LT0HlDBj8mCKY7ZikmCvAVbXhal4/MRHVUFhzWGJ8uFOpynhkgRCD0evc2v0cH+T8nP6zgAAwAHQlg/O93s7ScH7Av5pgqZUmy1qeYzIR2UcAGf6G5w9bXxoBn4Zm7mtxhjwpmINI9Yexv4FEr32+qtVceAZPk1C5k//7PcKSHvj9fdrXg4mWSsp+sGRd8u2rM5eF0eQWoANLY1c0rrs9+0S3Cl1Vw4OxK0yXUX7qYBYt35r7Hx8sTMXq3uxta0M+26VksbGBWw3/ySa+Gp3MQr5fEmwrFy5tpLV2JqAWjtCTIREcCzsXfGKRAJfA8PU2qFHWkSBYrMvr4TL2rCDzWXpZ2uOkzHYf+BAfO49YVV/kOe5nL0XQkTOSf7Es88+kXmmUXetSuLJERiPDRu2Zv+uDtB4KYDyF7N//dcf13MUYK1h2sZIlazfNnv6qYOzd6LpeymJF0ktyfxSs8yz7EoS8v68ll9Mk3ZzKgeeSoMyTfx+GR1nMUQxAHM2bg6DFvjFHlecmO9m1TZw6KyzuAHs7hNQsyzA1+HDhwuIZwfZa36mWIQv6Nz/yleeSmKUzNS1Yr9h4mqAyAYBoK8H2OZnkgKwllQ+LTbX2f/syfpUTGCa8cHG/rqT8wRofi3r/hvf/GZ8x3upyns1CeNPZ4eyjrbHD7uV8QXsSM4cT8UFYBUws3fv3oDZKohWR0Lkl1mvtKQ10ouEQfxUtsA4S2Zj2r6WhBK5CqCGjSn20WyMBIA17jX0in/1q1/XPqokCB1RLF42NXYAM19SlQb/6pw1G+ITrw0zW1KfDbgSu3MnPvytxA7Yfq0v3dUUQxqOf23uS1ey4uHujI5w0yxPTDRnV3zn7LeuhZriMnFwVc0kyZBzR8z5ST7D/8VV3uPcxbRXsVf+mj4heb85a4Zk90nwe2dSNw6qGtxJyqn1zUsfOmuj/BM+hEqkADilZ5rfY+GRpADKspMDbGIzWhKqm8uyp0BQfgTwnx302apbKnTOtbvyUwUE6bbWRTX2gNWSWwMATbgKnwBBgm1tLevF8Yni+5UWaYOt4q0vp6ZUsJH2JdMkO4B3VQxlDZTubG2FBvL47wXoxpZUpSdSXJ5L826xxspIia1I4sY5IGZTqViNyDs73njNHA6xgBgHyykfsZP2c2CU0E2MBDfIa6xLZ6b5EN8CQ4GqdKQLR8nB4P7sN3tU0sqiPBpSwt///d8lISAuz17J/NxXeupdSl5ApgQBEkGeveUZSR5FwzTErSZamcsGKa0E67F80PxevOARLwSsVoUstmcz7Ls1+VY54n1iqKtpCitGb6Jf+j9UwiJ7xtmn4iNzszzPiIhnDsw1W1uSksbJ4ZdRwfQvdmjeJw7bf+Bg5jdyavGHnWl8A1WLtNxvxW732P82uL2wjH8hAFjn8LTmFoLhY+4WzuPvzul4/Xj/eM9gby5kbfIrOtEF2Exjv2kNNBbGd2sQvSoua11IaiAstpTGkDCwxhtsVwEMUNfwOvs7r+OPI1SSJuPTw99JlJFY25QzWMJHnFLN3Qhz58ueZXNVnqnKAayuChubjvB9NISzpu1dvyfFhenezchU6LrChBUtWLtjnLqyuz/HV+//ielcmIhn6WalPZYmreUWRnW3ny3as29VQWd1gNd3M9vQw4uFOQGf4411WwtAwDGg8zdggKH2Y8N7Qxu5uvbECiwAq9iwrftZ39UsplkhvaEAq6GMBzQt5LwcY5qFHLyi1BZgJCvnNcBX17XpGDjGy0FbQWgGbIBaBRrlECnN0gquMJs02YkGTIIzINgc/brP8DrgjeMAWN1nd4FrxL6B6HnAtMHWpl97jaDWYTCfDeifjyxJg7GNcJW0wlSiblH795BJaI1HpQQN9ppE49Jj24t7zNH8puosZ3cum+j7VYbTAHgFMn3rDYDlZ7JsVapT7I/WW23EH1tHWUUfAECIFvKd0Lna9HR3NCGT9XNA1OnTxqDA2jawGEtYX3RWZdmUPMhIcBDdD/aQzasrKKALYFmao9N6KYC5Jmeisk+pN9m94XxZ7BOOXfN6I0G5MorSv5yA6c64ZSzy/2L/JOuP5QpMOXv2dG189ysrvDcNCIyBrMmVGGEGwhp2wlUzogxj0eYLVFee2UCqCzQbZ6wZAKpuhgLfBj6KsTwFhQKy0j6LI+CwuZ17KYRTYT5d0gTcS/O7dXG6lHlciZ6loKaYbAlYsfcweQRmyiBux0GTiKjAPO9T3ns3Y6EcocDzaS2Nw8l/gdKLsYUlOgAFMSh7wnYArspIPxDgZXuYs9eSPXrjzaOz53/2SmVWuxmWw54TNQlCF0zZH8MxKp3UKgVokLR4ww7TvJ7swOZkkncEtD8RVvLZlMlhd67KIcjJ5GyaD3q+MqKCXexIzg5ACBPsZ+mKSwKAg4SFsijGd2eYl8989YmUpR4KgNelnz/58c96fu3R3DNbgemhIQuGhUNZssj6FPwzjVUCmXvGKFCefCOHpWAYa+z3Aqr+8R9/o8TuBWLYNDRh/ut//efZCy/+erYy4PzGlC0szVrS0OHhg7Rg1yccu1d6oJ+kDC6TE9mFFWE2fa0Of0yU59OJ9q233qq96WfWmcygNWIclc1xGnZEX/eP/+TflWTFzgSSH4Zh8fzPXpgdCysoaGYyeBdyvU9mT4UN9u+iN7ln24aUq6EtdwOWL75cMnvupy/P/t///E/p2LopzRjSZTTAxvKwc7CzdoTFuS3MhKWxSRrRPf/Tl8LgCWsIqJl5F2gtj9Nk7HRp3Bw27JefpVNn1tviKvGiZZzsYl6PAYgpx9Hl+yyJ3MD95Uwmy54yyfseiOOY7GOsc9a+QzHNAQjYYw9nBOyt2zL0WcPVACOvHGXen+b1N7NO2PSS2si4YYrSur0ZUO3qZVnpNMuRuKNllrmo0iwgb/aLfc32bQhLUPnj9rDwOLoN2Ch/T7CekSfz4b7ui51R3jKqC4otlhcA0T9OWdfFsJbXJGO9LI7t8QT81nV17mUXYygwVx6NLjCd3SvRd7tGazFjjGGDqTjO09K+zjd2FmaGjVAVFM5cZYdzTpcEW9tbrBHGqM6b0upOdhiILMEhANCxNbbJ+sGIOhqd4tMp29btfG+Ad8Hr1SSiNJrhnLZIPbaJKpAE8nGISjolwPvasFqxU4BM9iigavmyVemkfbDWIgDv0cdSoZAmPJeB0/nMRQEm/uNjz8wOrtmY9Xlm9pMjb81Ox7bciUN7M/tRpv9gWK6a4KxL6eKvfvnC7Hh0c7+8F3Z92Vf7tpmObFkzAIG/TJFEztSQTiXGFEBJqNJWxmJlEzEYV69ZVtqW5Rgjngg2CxjjXJMkSEXFuWv5XO+lYBFAPzHuugSnW9PcZ1EYvjrRm3uJnGI0ZCyqsSLnq5ofBDytRjIBCbImPo1W8dmTV2PzNFGIhnWSCms2ZM4eTGLyy4AT5Uaw1zQyW1PQ/FknfimQseaNszPDM28OQH/saDRPA0Rg+JOMOBPtvPWRkqmqnbxG4xUWWGJHHQPWszMWg+X+RZHqyN5485WPZ//+z5/JWbg4oMrHdZ7cjub2uXNh63xCOipMnzQTwB5ofbU0tkyihzFXxoxxyMerNcje59rlc1WA1ElfQU5VCCUomvMhc74Bo427zuM3kyjhlGMFXkqZsY7bGJa6cutWW0woQRsQPnOjQqM00vMzgZig2JkjaSKY09hgT3Q69ykFj+N+IYDpzZR4f5H1VOdHHPRjKQ3fnL23kWSCPfdlzsk8B/YpRuIvX/xNzqNls6eiPwowO5PmOlikW6PZ+EDAZ895+PCR8kERFoyrPdeAJf3/6O2evVR6eMAbQfj2yPxIAFy/pmFntHwDrDZQl/WdeQeK7k8jDExgLBlJXXvW1whkgU1FhghYYDwbWJ1v6Lkm9+815K2sebbEdYFxl6IFyGfxWYIH2vh8vApqiqHWerUAyXqOUMy/jAbn1gCsF8Pa35pk3Y0AhYJRVWV0URfnOhjM52M3TiRw5usB1k4cv5j9vHH2+1/7SsbhQgX5GIxn08WdXI69AzR5/Y3XK/A0PmyLs1qSmQ+zKyx4+1/Z++0kyrCoSRexe2vXqzzAPopPf11JYgJDidnsJ9rCO4oRuCayCW9XoyZsFxpq76Tah68AWKXbzMUUvAEucjhVImXXjnWzpx7fHbBw82y3JjzZSy+//Fr5s8q0r2Zf05h/IHI5J1OurdGg9Qg0oj/urCeXgu125RK5k4xX9g6f6ey5lLfnb8nc8vWyb7YFcL9SklNh3ZuHgCQSqvzuTzL/km6AZAC+ObfmTp86WzEJAGHX7q2lKy2JtyVkBn9Lwkr8IK9dvsInuJOk6I4AmEnsLkpT0CSGsfmOHDkWvyPSALqIfxGA64slU0VUKtLiA/JBV7FnsUe30gBMQHwrjEcSNNcCUPGrNEzckgThjcyjJnXYhCreHnnkkdLPVF7vXOX/S2jsTcVPNzlZ0o0l40ttilbvjjBT+XNHj3xc62Dnjk2pWHq4SAlko1QrAbJoOFdyHps7Gtikt5SWb804VuI6c0nL8aOcR48dCrAZn1/FD3vKr8KgBOaIBQDOYg4+P4KOdcQ/uR6gnd/hjN5MuirgypboKEqanjx+KgB0mNmxg8ty/j+0H/kkTb0yLx9L5Of6fBJ+HNDpq88+k+D/6uy5534UX0Til2/d5AvVbo8/fiB2Or5bGMNK5TGI+RmkAPjE4l9MxJ07ktSJD/y9732/bC9SDz3LxbE79rW94rzwn9VJ+q+J/QKsboqEi/3+aXyKE8dP5kyWkExSsOTEuvluyaVNPicwiO3uhjQdO47yaPYW+cP1g4oUAMH+VPMrtoQUWmy9+FxcgqXv/vnY2KBAK+Oq0gypAsBN19TnSMZVAk7Vn6SZ2Lf8jmZ2s3XmrhoKxod3LetfUgf5xd5ge+tsyLPAC4pFGjsr/udH+b/ncj+dgO6GO5K67MroCj7i2iZndVXeXAn5BAB1JWgzVuEA7t0ZRvpGYp2v1mXzSWbHZ0bSABRqiHw9fqX4rKUtGpR1/jhjVNLx+W8nUW8PSyRj8VZlqgRa+aKahkVSIs/vPUr+709VwIOJjTRKFKNVRWFhGyMyqyme4vPfBVYH6Dpfjj5BHHNAazGiM+bmy31b8/yBPalKkZzjZ5XkVeYd8w/pin9zNmfnt7/97fiHR/JMGobzUWQD+Y59rWYa1s1NbEc9VJxdAdNyzU8zVsDkIkuZ56kvjd4b9oAYezAp+/fxgXMPGM+Yq3x6UkmXYwfKh4dN8eMyd17LP5GQNM+Afv4bv4YPToaiKqJzr4Wn5GxEvqlkQj4L6x+JTHUCybwTicXsXc0tVZAVoco+MssTTjJYlQPrGYDnQmB0jrxYe7DPvTF/A9QcP+uZ/e35bf+g2am/+zWu1wBsM5L9u9b99GIA+gBWzSnJBnYAhsaWt0Z1tLmrp8jUh6lwt/TkkJhIgsu4syWSWYhVJZAWX3lPenvsyhm4ddmNAAAgAElEQVRdWsrZ658mllOlYp/DNCTuVAAUgzt7anX8mhVJSKo0Rei6lCSxajG2XzO8OYxxwo5KEmLCXMY4DnB5yAMsnItp5JrwmXuV/+cDdbIeXjZV9A+scOeuFYntRhZilEWPsuFRjj8Bb7n6QHSnOZwu3CzU/hDA0QBWeyLGjXZW6bdmeG4h1IKYdnkDvQ36DY2GKvPOzWNwONA9YAOALcJcIKDS0GKiTrRq91ufr7McGjnkux36aoJTZTud1Tfw1XWY8ZvAywaTm83peXsy+qDwfwFON1VqVLLZR1N3y9IpVVKOXdWaoK4zEVfnxmtcc2yI8Xffj47CYVBl4w+QtAOSBnYYfffXi7+79PXzNAg6FsN8JqNf38BtN2rqeRRQ9eFQac0JEHaY+q6mV3kWB4f3VGbMq2o8vN36aEZIAeK6DmfTCfR6bLt508KFW9T6XHfox2IsFBhblPsxvoS6O6P2aQEKvZZK5zKGzHNVh7+SK2itzAa9mgVXmay6XnfeVHaiuYpgt0BuO9A8ykLIcGWsNWjBoN0cY/hBGrW8/fZbVfZhTdN0E/zoSsoRFSw4LEdTNgdeG0fsLcB0NvkE+jbbLAdFEgDF7onTtkK3yxxEtB0FuBIKgn06M3cS+HAc1gdU+bTKFxIcVNMZnagdqrfijKUpRpi4K1OCtThNR+4GXMgwV4BxNQwspUG0oAQ3Fy+eL0ANuIp23823aGWF8VLAaq91h1NlbDK2ABL3pbESUf2Vmddd0Xe1/zDHgbs79+6tkrdfpST8pz9/pZwVB3Ztwdo0VlezVs1XN0nr0gMZTBnAJTVWcOMSZY0jur+MtGzWsTAariTrNMrAdDy+FvBCiaySN6Dqn/7pn8T5f3MqY4vzFsfle9/7cemkcYJlHLcnANq/f1f0ulKyGzCWo41R9aN/e67WcklRxAgrx3N/yj+X5uAtDZ1yrpXyad5F45fTxXGJ9lrWxNkwzoCKvxcg9D/9p7+Ms/5QtOMS3AQoLaZCRPl/8IMfpeHUxdmOjNd9ARd1LCcmvyvlYFgEOxMMbAkggs1yWbffsKCUHCjNNi//HGcZGOdgsQdoPwNsMFccTtaDvfR4Ovz+0Td/v4BVJba/+MXLsx8/97PZ5bAv6ICdSMDFKaVN+b/8xZ/OHg0LCPlvUdYFhwFj7floAP237/9bOv6mMUmaQGgOCDRaEudIEOV+AeI3pq6pmhStCCPLfibU/2nuR4MNgNvaNEdYlXWzJuyj+0iLpJGO9SZv94U1p8S0APXYDudQNdvJ+gg48WUApfvKTgNRozl5NeUzKYm9jtEuUMXSyudU+V/mWQIGO6+A5wTBl63xHL4rae5hX+f5ad1eiH6vLsFi5VWZgxUJbNfT1846YUNvaR4WcEE3X52bMfFkUpUzAa7YtbY0mm9w8CQJW9KGSWF6dbvFfNYwSXb6g7CnPyenk/3E8Wdv2QJf9iA2OCeySs2zIPfFGd0axp5PEdSXk5ZfNLtAkNQlvl1V0GeeMXGEFkAVGzXs8/11vkt+dcWFZ6jnybMqv5E4qc6m2YeAaN29Dx9+f3Y+7H6BCn1IsgqaPElkuheBJ9BYUxTMBPe2cmU+E6BSdri1Ci+ktF8DF+eNLt7V5DFOPrDj/uwD0ipL8hkb8uM9Wa+3w946cuPy7HQAjKt5plsJ8jZu3TE78NhjtfYeiV7jG6++NPvRv3w/YIrgUYDXzk05enkerEzl946ylQFLt6SRIn01Z/+tmwEEsoclZW5nT2u+sow/ga2d12ApcMIBUx2QW1OAzQTbsV3YHzcDIAhq6izP3KxO6abGf8uWA1EFfnQcYy8zLs5C4K4yfYm6NWFI6bJapbwr1swuHL8+O3H0Yq6dEtU8+6qwXzdsTSD5QAKrNIPzTLGaeRYN/wJEV4fcsFNLEqnPuNZw78Yhgk+M/OuA+QrSl9XZqbRRRUM1gMjsACeBsRJc7H0lFgUcmZN4WbOLYXO/9ptjsz/540OxefaExlBK4iJtkiTeieP0k5OwS9JIY9DuYpwkRgU0zscAfFlrFbA24l2SAJ3Ybb+uXQ0JxkrtVqKzAtpapw3k0bRi20qzPnvcPbO15Tflj3O8M6QkZWjf8QOcL5LPzdQ093woYBXQmZzF6pTxL7qfTbu/SptVQDnXyLsAuK9FrxODCKB3LUHA1miYa1R1Ms2T6HeWpETGtM6pMC8w6YCutGc1SXFeKUGTYCifOPesDLXYs3y7rJ+TaUZGPoKtcaZjJFtz/B97BDhQrOlicXXia8f2XdXtucsHgQ00m1ujH2jS5zm/N2BgsbaaaeQf/giEXBfTdXEAKz+jR8ZmYSeWXEL2DmaodVRHeGyFvSHgBXxp3mLeDjy0J+uLTYt/nWZg23Nm0lGWGFXOB8z+NMkAa0+5O2bazsiMSG4Bj28GeLs/a2JDKgbsqaNHj5WvuCmaws8++7Wybb98+eXSVWNzt2zZXkkfQFtd+070QZO4o3PK3mDHl8TFji2zhx5ONVTkCXRWf/U37wT4zn7IfUscO5P5J4Bh874iIBAw0/+ARu7nG994tkDjN954K2Xp5yrB9OiTByNF8WGuk8AvWuK3bgSczHktoXp7Su5JGh4/fi6BX87ogKuAUnYYgM5O0eVV3kiPFFv1kzS5WiT5zQ8KYCpJcT2gk5imzojsf0Ah1s65VIHww2kPr08Zun3Ta+lWMcL2xW/iTwLjAKvKTSVXJH5I2vB5bJRKyGW+2frbqSrBXKTbTxIAY3VbgOPHop9qff3yF6/PfvbTV7OPksBMjuC+RbSd2RwJy+iThrUrUXObbnXmQXUaG8t+uj6famn8AA1VMU9PpKGaGGFjAGbnFw1NZ5lznS0ns7Mt8jpiH3sIs+3+AOSSfIB28dblsColFTYFGN+e5DGW2fHocwJAgaePpmGnoP5iZDbUtNg3VW0HXJEcr5CFDMfFnLO7ysdjF9lP8SKwBZO8q4OS/Cr5LmcHxnH8toz/8vjVDdrfSKJwfypSLlXl2IZoOfNnLoWZfjtjviZraxOJDwSh+BrvH/kwSa7oKCc4x4TlL68Kk001EL1l1UuY9vJQGyJBIOm8O6xo59CpEwFjzl8rRjfw6v33P2xAMutv1+69AcK76dsLL/yifAQJAYnb8rcrDpZEbF8bwIxhvjbg6vpira4KcH8hzGuyQ5J0mqtKfCWZRl4mfhZ/hX3BbLdP+6ttuvEFmPi/9bEicy5++RyBI7GX5JnP0GhXAvpa7rObz0b3PsQClR5sVmlZ6osS4J/drGrVJH2sh2KZTsCI59Zbhd2SXDNv1XMj/l4DYItKN5OtqriKPcycY4f2GZUYEWCWROqQQezy5NiD+Ld8yK4Oyh6txooB1+MjiF88L1+vdTxbm3V57d1oPyZuE3Oy2cVWzVlkzzknJLQAyrRRkYQGtmAsrfNVKm+zTsgDfZZ1oNdCVdflbOVTWfONZ3SlIukS4PSyAFLWpZgEmF2MZqc8PKZwFIlHuv6JVyKtsJT2ukqIwi6MzQDl5oG5MhDT/Haw32vI33P6nHVu8zfnGX1VWVwNvlQSra6qE1V3zo6SGOHnF5s06wHbNP8HsH3rW99KUuvtimVWpD8Fabj7APP5jGYLh3lchAJkIDI5niVNhCRpMxd89opb8yxNNOt7dt7SCeYvDWCQH8AfNe6Dudn4UhP/SGywBeWzTMBi+9hdidI4t3JyBDLYUtZQnScBuJ31KoWQ2JCJ6nlplUoekM5QZXE5bNVLsc+RqeMfZb4K33EaVbl9A+4Df1rIVq0d5yyfvsdr5p6jCEt9LvxuWfuozh2Ymrlyba8dDbbn8b3ByGygvb97rzde0D6HPT+uZ57pZItN7UWySio5re0C3MkzTP6mfWXezSnQXGKOz1GAZewn0tI2fR4yd6QysFVV2rpn9vd2Vf3dqaZwGKmqcvnp4ndVBXroSOJVNdNEnlwIJPc8jvmdl7pYCEQvBK6NqTXl89ltSdImoemj0LhnYVFZ20U82bFzZWxvB2h94EyTZrOUBlx/WUyDbdk31EZ1stv17zHpfjgawsyzJjvg+62FUZ83lcxXZp0OzFQ6P31uL2iHGcFjGidKy9MkgsHOg2EO+i5Gpk2VBwQGaigAKfdsdSgSl62Mlyw0Svt8Cf64h8J1p3saDM8GUcdz9oLyzDZsNVHiddZ7Ghieb/7VGqtzi68YqBzC3nRDr2L++hOjc9rgY7G3uPC0oHv0pnkaIXaPYd25MsbKCLUG6QBYB/Dac6WUMKUyWeQWgq8BJHMwBCJFaS4nXHktXbapkRVH3QJbsLHn2aptDCw8bE8HBLCyRLSrLLMF+M3xyCpWkDhp3s5p+E4gQWt+eKburljsrsnWz2VYKkibwPr8rlgx+dmcaDIhamCne2BomDoHRP4u6v7EQpZ1FkStC7jy9BNPFgtyRZ7jpZd+OXvv3XfLucJscxBgUsr42dgnYziqZHli5pbWIRefQ5ig2sHquYuGXuX1ATJyGAu6SzvNvqpno0uoI32X43KuZG+w1XYFyFVWA2QDbip99QTYt1diwI6nrO7U6QjtXwlTJIH6wYNP5DnC9EzZEeBXKb69AACpLpMB0JSwnExwBjD0Zd5Kq7EkOVLqXqgoZrjOnNFdDLikcQgwDoNvqfJabNmMB7H+o2kC8OIvX03J+VsVyHNqzJlAXTOsAt19Tt63Ig7pHWUC2VfdZCcaRYTxgWJenzW4O2Aj5+SSBgIBVYechTWrZAwrElMD0/PpdGR/9qvPxsk83OUh2Y/KKH/6/ItlCDFxGHUgs2YUmm057DlrDriXXvr1lOwATAQ0wYhW6h+nAMJ1NwAP5rUxJ0GwPUEOp6AAnXzWupQgvPH6B8Xo/dNIEvzFX/xZdb79MkD4reiO3Y6Rf/XVN2c/+cmLAap0nw+QmffoVFkBTr50Ht0WEHPXzh35O01i4mADMrBPdWPHQvjud79XAYX1UtnARDn0/wQAl6M/CHxwAOky/PU0//nmN/+wEg7/9E/fnf0ipZZK0HWtPRsmgD3CcfnLv/ifSmc1U1lOjL14I87ar9IJ/Sc/fykNO6JtFNmJ5ZEC8DwPBKwU/GvaURUvAdyWJQu7IqxcQRuM4yZJiwSBdwQrwIqsmVVx5B58IIG2NUGPLr/7LEySxMDwgzpcvwiAcN89Jf8BL70uAevNgFHXOcrBCujpNFshYFjA2HJCAsKqsPo812J7y5bIbsexV9GgjA3gCmy5faf1hgXQHE9rnM7uijjfTzz+eEDxr5ejrrT18LvvzN4MU4r+z2NppvbkoUfDwKGZGEd2cjC76ZMSTdqE2JGtvckGCGiU3Oe3Ve52Kiystw9/kGeh+YkVr+lY2EEJwtjaC2Gong6bi9QBG+Z8eyxsHs0MOpCIbZj+lL3IZxQT364af9m/flaHeDuJFnZVeQynEchSaJajwvodNlOSA7uJJmeXk7ERNEcxTDGPMDbuz7hyIp0bwMm1CaIBURggwHqklgL6Mh4CiIspW1Oyg0Flb9mL2GgYKUDFajgiAaaMP4yqlRm/9Ru2zO6LrbmZ5zl1QXB6d7b3kSdn+x99oq69KyWv166cnT3/4x+E6XC0mt4tT+II+5b9XrU2AXQaspSuXGzuA9kTmwETEmn5RMk1gQFGNamAzyNxgT1RlTOy67HN9ttwXDnF3WSzk4rOQvddayj/qu7CnOkHlKYqv2yWyijjMh0lw4J5MrFahjSPMsfr5+/OPv7gQuZrZYG1qyKvsmt/tIeXJ3lwTxCtCRQQsnWDS/86Y+OMh6y0zyFB2IwVjb5KG905n2cxN866Uc5VlTnYYDnzbgBAcgy651WrNDtqMHp5mgEFDwtj9fjsmWf25OyTKEhAnCZYwKwrlzA005QuzPubYax253MsyWb71tgVH7aTvMXGEKTkd+3c8qmajTdAVQ7p0ISrcr74SQW+8gM6W5BnavC4PKDyweb909L+yl7kcw3fwdg7W02U9Wq/abByPutK6fqDYeEDQc/lHMCSaB3OsC5yhgGo+RuCgmUJ9Kwt58hvkkBsAHmsBWzf2LOM3boAq8q3MWwFw5JxAoYqLVRdkIF0zdJwC4vocvSHNdgBcvKV+ATFcC2ftedC9Y41YNycb8WYy/UKJMvrJB9Hcr2aZuQ6FcTnHjUIrcYo5ed0oF3AaiXtdXaX1BTkhklTjK0w9WnY5X4A2nvTeAQr6P6AgZuiC6xsmxwCzbsqrQ+AuSaJgJOnj+czlyUh7fUkGZShkoa6WusUcwRosz2Mw01ZMyR72ModYfgdLZ3UnLnkOCB3GSAsJ0nsmwF42FaBErtzf5h6GCqV3MpZDKDAgiq2bs53fhY2i3ufLQronQBoxYM62a+NfT1T+r72r7kUJ5R8SsZm7/7d9dl0lSWVdoV1uX//vgB2lwPmdQAOTNq1d39AjzQgCzC/RrLtAQnK+EK5l9JZjH0D5AIWP89+vRqJAh24JSzFIvWVQ5BPbd5uXKOZq4qANno3JLTU2UpEAwC79Unb2iLGpjJnfCj+Z0mMVDyh63XmKOubDS8N7awdiSxz+Rmme+nKh1moPDYlwTYQX+deWNpr4hfR6OcnfnIzTSSjUf3wo/HBMif04d+J1M/ZMwmCP1eumZgqjG0aoOclgANOSkhKFPyH//Dns9uZk5de+lU16NseW7056/tikhCAXckM+5aEBXBfPLQv/uPmTdtmL774i5pHCZFiv2aPDNb65iTG1odBzJ9ulnYSHXy42Deg6gfvH6n1DWzcl3nzfv7h1SRi+bNVWScRKJGYeSIVcTZSJQAAiZX2nUi+dAko/x+4+v4H71eZbyfRAVFKf78o6aCHopsoifriL16oNXQ7+39JfPs9AQqdRRcjM8WPI+nESm0Lu5osy8nIl2F386Not2IFs59VBZPno1Ps6OZrfHLjakk2Seg4hzVSvBv7SyfZGQpYk6TbkKop/gRNXszbE0lEsEPV+DVroZo4Z8yw77qnROuCavD14IOa62V8s2cAIT4DMQH7vwGePstG5ST9aU0xC4AQ85ZpDjCS9V2aoqW96ImB1X0edPLTGbOywJQCsHNvwGY+l/4FbAZtXNezXzBWnQfWhLH/NHbQfmhiT/ZkPmtdErEqyjTOJDFBZqUaA1d1JaCrgRzj2bFkN9uzFqwR4Oz12oNJFOczJa/Y1GK6apaDORpf2xizmQ8GcB1gVAH/fD9nZmZYUs06Q3a5GH8OcO611qWzoclRnbySPHEmWt9zhKO65z6rqpLI+Zc9LZmNUW0cgFEF8ospM4bXYjeXaPoWxr2kMRtl3GgvI6tUoyAJOuSiPCPfd2WA1RWaPpachHkikzOd2Q3q1FjNkbHKWfTdGMQAnuYAqAIeR7m0PdhyWh2rqf5cnz2+p/yqToY6o+xHsjaSTV3R83d/91+iU/6rlmeQSM1aoNW7NOdsSwKGAS22xxytCtI8S+ZD2bi1+ZmkMh3e0ljvxqale1uABXJNz7e5lqBxf+yf8a/Ect4DaFe1YG0Za2tn4DdVvVnVG85OZJup4TtNhWr+NVWISVzwW4I2APzLl8k8iPvJMJBjIBtzKnH78RPp85JzzbryOW62NbNbq3X4oHVsDJzjd+anpmeat/9hbno2p/mZ7i9zMABFvgB/YZ7c1z1Exj0M7WRrsppbTfu9/9nXZbPG/GtMqAphkJFoeJOGHKCj/eA5q5lrGMYFSLMZuSfMY74QzVxVdGJZhAe4h2/rBfbBhrDNpN0q0VV9lQKCx7ZKAp1O4lfyToKIvmpjffOV+MUlhgmNtcyJL+xsLPT6QX0NYHXgTdZcNycX90hGdxV4g7RsU++DklLcsXPVl6V/Wk5GZ7ebItvM00b552+mwa2BmI9NOHcv9Y/RYWzhBp3ufLrh+f+VOPQA0abns/3cz0DqR8d7Tkbr4E2LIVczOYC6drb7fSzp/ELsDoIWcDFW48B4hAGsNoA6dGIstJTkCGYrc9AA0/gek9Fl+hzVkakZqD9R72a/tV6tbL/N2RtUJ2Sbc5STMiIc1/F83bGuLEHd8wCLK1joNEl/D8M3xm1u+PvgaGdrnh4+AFUBscwjR9O3JktVmhEnBn1bKbXvCtTyObTkgGNK7roMYxIPr+CogaVizjqwcgi0zlvAqzi59UxGLvcxmKbuo7JtZZhah6N1WyddWJlFzKuJMVwbgEGvNTXR0Ke5als/gflGLGu2grPKakWfMAadk+nwczh+EhBRUH3X3NaYY3UNLdOUD4UlsS/sqQP79hWL8lpKq19Lh006qsZiOfr/dOAq41GCDPjDiDNe5hdDpwLAKnVINjProBjQDHd+xpA1EyHPWFkiTCKl53HEq1RlYpLlUKChSp9Jx2bizbqFanrQ5RTA5lw76/7jZLE/ihN7NiWSyCp79jyS8sV0YM+600n1Usq86KYujZGSEXJQ0wfE/rmUxgIX4hyTX5jTRMkj3Av4ahw5nWtSBr41GnSYs+tkufNtDwJDdWBfn0DpzbfeC7D6+uzdw0fLcf/c2rMj6z4nPaasS0aJJtSNHB5dqpCRpaWmBLv0Jv0/zRTCSsXMGN20qxlL9q/SJgAFQ8sB3x5mw5NPPR5j/nAM+KlyuDnkSiU/iKao9aD00X4ssfiwbvaExeL5dTY+FdYiZ8S02fecM4D1XSCSpEP8Dmwb64T26/qAjBoaYcuyW7pur8ph+YtfvBEwYvHsL/7sz9Jc4w+bIReghXTD1ZQ9/uKFl2f/FsmBD9KhcEXYxQcfe3z28KEnKogvjZ4Aox8fPTJ7KE0ZtsTZvhHtM0366BXaT7Jvf/u33y7nSeaTU4WRoSQegISB9RlWQJ5vbe6xGh99/fdmX3v2q7P//uOfpNP6S9H3zLNlKi5G1439ORim6p//yTdm2zetmz0YJz8LsOz+zexxzdCOpLRuGX2qAA7YojrueiYNOIKCFuvtgTBKl0YDFfttmfKiDBhHdwlNvS+JuWOuZKz4q5icdP/yPg2OvlDqo3mag07WX6VlkNYHqhEVZnn2RTo2V8B5D9tUUOC9XQLETtpfGEaXElwJvpXZNJOimZvFlg/4qnOkLD3dXzp+7JighAPuTKH9+GCVMiuLZleadWa/b4qN3JnOzd3VtI6Ysn2dXAL2tOZ030+vF4ysL0kTVGDw4Ozwex/M3k7jMc7A/cq4gfxTCR/QqBnRAV3Zhcyt8r5Djz0SRs6GOgfKGWD3sGILaMVGaxvtPXWeALDKYeibrMPeDXvflEAC+JW0B6ctf7DAqjOrvRnbtKqcP8FDHBll5dzDBIbOV1IT16o54dlK2GgUxzFXtihY1cDQ+aacGPhifB1Z7lUJuX/TgHMuWLvWvj3pfHD/bG6XxekWm/K1zKMzWEnitt0HZ1t2PVTXkdj69M712Su/+mkCmI9mm9cvm23dEGa+xnQCvoAdi5Y6h6csO1aXRGZuQJDJbmI6rwx7SFzRTXlouiV5pnog64C8Q0nJZBy79HM0pOjzpssiO8ioZna5pjMM+Gz4i/2a9zs7qySP02w0Y7NKVgczJ79bGnbbjUt3Z0cPn817w7YMm4EUwM592ZNrrPGbNX86p1deMpuo2DlZE6XvXpVB46zP76fkozNUAOuelAgW61ZVQMZ36NhX0rP01YDEgq+cEbTqElDfuRWANom6D945n6SV6gHNd67kAx6oRlsXzgewSaJi1cp1Zd8GANglllPwpTQk/ytBf044tnWepZ34dljK75RsriR3O7SdCG+Aw79HSZu1WxUgte6nQLkv81uvq2Te5DjXZ5QvOIFouR8MPoGy/fPVNIfj4L/11rt1NipN5AeZPwAeENuZjSG5LQnOTWk4RHfR/QIZ21dxDqXZV+YEKPd52RdsUMz8e6Xfuita3Jhy7h/wB8ADuGEejgoR1+QzeO8AjDsJ3SCZn1Wn4oyNII8skWcDmoxAaVRS7UoZHZ8Ha2Tsg8FWkShASMB0ZdOAquyRRIixk2xwbtOzJJuwLWX868Jk3LAxicicQ2fSdG737mgkByjlT/IVGPcV0ercu39nATbG9GykJ05HRxnjyrlMB5VfezXrZ9PmNCDas6+YvxdyPckX1TSugwW8MUlG1RaWgaTYtas3UmFwppIAzcz+tBp4AmMkEszR9jAu6YrzGaw397F3774Cqvlp58ICwzL2XZ3NnUNZo61TngY5AY/5J+zb/gCtmOsnox+8Z8+WlGo/Ek3djwMQ38u8B1hNUL2C7En2xf59W+KrKbdNp3OyQXmmFamQULnhuS1XAZ/PISUi0KNxyAcmBeIZVTAJ6jW2BLx4ffUWyLc1oEHi6fg3ZFicR4DViwFQgO7V7CynIr+nA9TIAWStsOOlmanCI2vBucieSg7wAe02ewmYyrdcExDaGn773beL8X/oqX0B3DaXvbh5PcmfMELXrEqX+q27Zq+98maBjZr+2bYPHdibsTpb82Cxdlf1ACPZs08/8+RsV9i+H34YiZmPPqzwpXwxSVCsw2hWfjWJ8e985we5FtC7wZZijEkEZC9iNJJuYK+V/GsEuiVrZF18UqXrJLn2xW8XaO/ZF5C81hv9SwBJgvisieUhKmzIdQA0tGePfXS0qgvYJb5wNcIJICX5IbgHXJ85q4eDsncMbsSEBytx4HzaHL/XPKpK+jD+0qrslR0BFvg7H8XPux5Qe+e2NbMd8QWvBHy2FjURPJaqoyuRe1qXHgXWLCDWPpXkt07tS4mBhw/uy9i3X2Bdew6gJyBeOTfGs9jBvlX5tD3ALXDvcljyxtr9Vr+HPId1WNWP8dGcRx2m2CW0QO/VZ7F/7BeJA8z/W8UCl8CYZ6JKnBkXYIazh52sMne+RF7X4KgqTQ15w+oPsM3Wt07xqlqD9idmpy9r0Tk2dLABF+yVSo9qRBR/zWdgg9O195nAmaXx1a9FPogWPGkolTo3cl0sV+vaOdZ+R5d8i1GtbWxHfkDrmtL7xvjXQHfVlKoAACAASURBVBsBozvUyzCPJDmQ+g7d7ylhVfJ3BRy2RKExxZjTJIdOtXsB8lw1v4k/RzwqvnYGVaVAxb45H6Zyeb4Zokk1S+K/5Pnp0op5+LnzGqNdueo8JeNSTZxUfGafP/xIfKPsJ13Q337r/Yy3cnxyOcrvJZA9u/0fuxjbBNwTV3dlserCchrnvv8HYLUP67lzdx5o0vek/YqB1xjv6lEgAZT4Qay1N2uczWnMpHUqq+9J1kU13M2Y/cu//EvIJ8/V+jBPn32a8yjzCiDthkHYjKn8IV8X7IBPJkb2e/PzGbnH8hs0BNaAlIwgre6ed/u8sRUanmFBVzJIrwLjGJ+99gWZHmBs4znm27MA2cX/fmcdXq54gy3XRF3TRa9vApgxrWpg9i335jqqubrai9zLoki+nUtsLvZMf5jsY36n5IKxtO4HqDuAveHHDLxjIbYzuUD1V2N4ncgwn/O40jzwPXwqvkQDgXCJZmJ3j6Ju3sVHd3YOn61YyQXEt682/DB+pc/1f/tWA7tqbJu1OyqV+aK+hzzDkOUcLHTjrDk2SYvW4pc8afC944KWM7OmCsOyV4tYIOZC3CPVxCckjXOzYpCLsQWViMoeaRxxIuBN9z8hFL3s66l6vPr5Oo4a412xVMVQDSZLiJEK4i+ybZJg/LaqGJtkRBft2r32SxujkdbWleiL94V92BBlnZcMaGB1gGYLN2LdzJQd7xtrpmH7zfOZEMBEsxEa2Jz86npOBnTQagfAW/qjxUpoqve4VumKlGGoUKfvuwZJl2ssAE1OmiW5sMSfXsmgPY/nwyBp1kMj0DX4Rc1qlk9n8BokHaDvWCTzzzDAz99huWYc65lKM6Vp+x00N0u3h22waJvpUVRzwHOVwM9nlSoImcDuWhQLxqP0Kidh3ZFJGPdvEegwrtRmQ0rd10zMBod5a2JwcJMFy8Hl0FsdI8yx16hJGfK56O5VmVvd75BpaHC1Dsd8C9KMTzmZWfyDat5j2kwrxmZ0aSt6OONcIH4btAHyCYL72TThaBa0cXFoTvuh56NK/5uWbgEYnwKFbbxiK8e5igEFhurMzrUdbEn3/mAOrC3JgMuC0/n5PBuExs2FlF65Hraqb4Egg/SJbEuVjdALEky3Zmg7GliavWfogvpa7L1T4gI41rIEbQw4otZC6Z9igsrkpXxoQw6NDXFGdOwEmGGMYrE6SBgc5fbXA158nODldMrNLqRhwJV0I35gScp6ol3GYaV/deHSuTiIJ4pxZ15aIy0lkRu3lmGwf84mu348geLNzH/pwFqLCQpXJaNNg4kWEwkAQO96B6S1XPo9yaSuWDt7OY72z1/4dQC5k+V0GONi2Cn11gm3ml+08ZY1v5kx87lYoJVT5c/kb+AqRgQhd+uDw+kQVU5rHgQnEgK6lne357sBvbZX+ZdnMB/KL3VpPR6H26G9NuxQa4vR11jpG3/4e1Ui++ILv0zDgJejc5PSznLA4hjqLEqHkXomkLs6LUffKyzSHWG9kUIARGvgYy2uWZUSrjSb+OD9E+nyu6HYqk89+ViVuenueS8Ze12Lf5JS/B8/9/PZh7mvL6KdtyVO8Fee/XqVjck+Yysei77Q1nzO0ozVvXSxJzlBkkLDNHvyn/7xO9W4ZEMy/ErUTtGUzTqkk6fD+OcJEmwK8gpK1x8Kc+OJaFkeOXJ09t4HH6YRQXTPrsZBzZrZkM/5erTtyA9sTeOU+zA1aj5m5fTqyHsxwYCML7DoboLG7mjMRo2mbnEuMVXjuPVebLtXHTjzDFWBUSCHS7edL31ldrfWxVTCa60Vba2dO68D5ArYOSS+7ivNwnbWRiLHz6tcO89zMwwAAQ0HBxNIKRnABwBdna6zVjW3wsB3P4qhlfDQNxKYfx7bsCZ7BfOm2AzJbrMD2G2lp5Sfy5K6T/fdJWlDm6gB3maWYiHQ82pJgNbU/jLMl6Nhlp+uhgGc4+oUW0dYJx/mmiFmnbLBnKyHDuzLnk9TwOnMGRo+wxOo3H+uUedngYZYIO3M0BVna1s2pUuSOvvNduezcx8jcQhgAmYUWJ0/9ii2vrMCwNoJytYT5yj7PUfQsynzAbAKds+GhcameTB2rEqZAhR20wVMnOjsRWeqGALYrQKq7C1MM2NS8jRALKAke16B7qpqOrh6/ZbZjUhUnI9uH1udLmcJRI8l4XcmjddSThr7tCQPhcnwxX15/ntdalfnP+YgIK2SXAn8Mk9sZ5V0rgwDVgOjAKsnwmYTGNm3QJUCRUlaTCVjIrYRcLUj2RUIxt44D8YBti5HsUDPvMlZ1gnqBvoLCJ+uq2T61rVIH7yXygdxZEDNZZFT2Hsw8hPrnCnKVrO2kpgIdFssb4kq1y5gpM7BKbjJGFcJUiV7A7gJpgHJ7g2YPpXY+38FPlUiaR+AVo1HwCJstABDd2+lrDINxw6/dXz22ON7q9JhcZIqK8P+U/56+uTF7C9Aoe70/fyYTAI+T1Ga1rU4m51uzVjnlrzXWlINpLIHnZQdYOIA2odTW4HJlPgvY1D2YB5gHf8fyfG67uSbDrB2jD/749wYzUweefhA7Tel03wgtlVQjvnU8gq9h02l5lBLY++MG9aE55KU4MgbW3a8ukQHWK3EewAvgD0tc5UVynmtdYAsgOxyQLWlS7PWsl4GADB8H5877n08v9EbPpT57PLLBlsHY7UDqT5rR+dka6Ksc/nyAhR6/d21185m34bWoFLt0lfVnVfn29y/c/Pxxw8GYNxYdpEsD2mVV155rfYJWR6B7MZNq/IarLmApTk7PojuqbHSMKrsSnygy5c+mb13+MOqGtmRM1Dw9mB183VOsJl8KmCX8WSzwqoOQHcuIO29AKwqAJZrApZ9TqfYutFF2vsl1vaEuQWovxRbBECn37gqMgeaX34S1iybcCbVA13BBAx+sDq9awB1PWX9nu/I+x/NDkXT8utffzY25kyVpfKdnB0nTqXSJ1IQwI8bsX2AsWefPRSg70wCR035+AM5KzI+PtN5Zaw0ZMVS0xCIjiz7I0kksObXY9s4E9pXJUWURHr0Fvkk5ndrZIwuhGV9PvJAnktDUc/Lr215tO7BwK40c7b9d6CG+cS6BBwA4sROxf5RNSVhHxAPq8zapV175tzp2dLYxc3RzX3i0OMpz303PtLlSp7eunlv9lg04QWyb735ZvlopJCwxqpJVgAjZyVG48WLYbjGSu3KnOyJfvgtmqY5J4pIkLPaOdTJ4/3V1Ozll97MPHY1hPOjAvfYjzqPcs1VSRh/lp8di6SOmIgfuGTpPGNbXON+xDSSsyRDMC8rrolPA1jFhMY0OqtpTPTv9evAvm4GVDdsQ6zQ4OzDSE4ciz9LDoivVwmW+BA0+OnN7k5viOoGnvVqXUmGqsZgmJ0l70dfeeumNUmOri1Zlsej6+8ejx3/OH7yR9VI1ZlQvkVsEvsJIAYCY2o99ujDlcw5FV9MgofN0myLhIa1ISnhXq4EYLSnt2zeVkC8qszTAYTLDpCwyZgBOzEXgUDVCKmSziEuRCpLMoOONMDZfkZgAAzpG6B82zlnfbFdfB4++WhmXVUHxXhTCg/066a3/IazZ1KBQxMxa0MZdlVtYCfGngOJ+W7d5Ih0U5KcGQtSOVjEGxObVlVjfDlxLrZfdWjP/YtdgGhiUc9rvp0hpAUGsEouzAXNT99Pk6VcH+bgXtgO9ode+pI0Uy3JvumMdG66T9qZ/tZ8TwO7kgjK+q2qglhP8S2pluvX9eyQzGnfEQBXiTDazLl/rOONOVvYbXvxo1T42W/mlN8g8Wu96uMg4UoqRAWlhmxINFWpkvPGz5yjVYIcW+mMWBz/Zlts7NLsd4DtB6kA6F40zc60h0pPvqqZAlJm/Nas3VD+nyY/dVZOvnuTweZJWeO8LXRlAiUXnk3j7C3fspKGiU3L9mS+q9y/9biViEtqAMnMM7+Dn23ePROf8Gc/+2mq8r7bhCtyGEqsk/RWVQWoG/0PCtwXf2edr4mvhnQkNvm8yHWzatApmbc5MaTPsgavp0dJV7vR2m5ZAYxu9+iRr5fUg6oIGsoNFFdytpw+QH8AYBJ2+bJHxGPGSXNlkiCL4gdJAC4WC+VnJX+UazhD2WSfu5RkWfaP8nQNDU8FXPUMn0nqZJyqEVy+usK19eZ9DxB7YXXOmINBHpz3c+aB1d/1fRaCsdbkAEYZg3lmrn3REgQLpQHML1tiv7YfMq9zW/FYflZYVt7nOdgCFUL8SWOtSVXtzaxzvn3hC/keiWI+l/EdBERXbGmvJAey7sz5aFzVOBO709KfLlSMbES17LcmqpGhQZJqWSUxX2OQ82TDMYYNHC8kcc7rzv4WkF0ed72rJCicwxJeW6Kv7bkkwFRTeE7raNH+/ZsLWB0AajNggHrNGmjAcwS4vXn6a57JOhgCdePcqBHEFeA2dDyn2/KA08R2id0AVhtEq3IIWY9MDqPbD92AYwWg2XAO8eFIDGezAdUebNknB5byG3/r5gsxJxjdiHJ3y+tyynnwrlH5+cVcIsQT3bcMQp59oO7jcxeyK+sOJr3PATQYkTngsdgZQEnX7RLpOVZsjdn8mA6NLAujAe8uyxgL34HzWxuqJr7LU/teu5SuDUUbMg4UA6eEuEDAWpRdGljZG8YnC5JDjI23Ok4pgyM7DqiqUqSa0wZWx9yM5yvAu8DvrBMLf1qwJm+UAxbzCphIVqCuoWu1Q7ep6qNU0Uap+Smj3UFEMdYKPGi91+rSVyxcuhuyzV0u4DU2Y2URSD/4fx0kpABy79i1SlBt0GKtprtgHCwduR1sWGOf5n1KtEuPLutpY4BKB7vs3+mUg2nmgt1IHKG0W/M81l41ZbKGvI/eTAxLa3+knFbgK6rMcxhnTgwnZHFl0yQMEsgAeOKIrFOCHQ0rpfi0TB/M4UJ/s7QYq8QzWpHRgXv7gxP5/PtjvO6F8RCAvITnWytudxiQm7etzz3fDlh2vMT9nSR0wJYlqAMuA7E8bxmRDHdJVJRg9J0Sj348+lGH0pn5kYf2VnMKZRQsAG20WwHrPk6g8d0fPDf7wQ//rRxRJSYYwZUkIO6s2ZxGW7QclZ8ob1QmDhRg1FgS4FE+XxMhjYJ2aggRdtyVyylxJ+Cew1N2Uwn1xmjkrQvjwBgqudm3d1+t5w6GkwRIkEwcnE7O1jCJPK8yKuO8Lw7+s888VVm1n/7059EPe6nYdxwxQI51fpV2qRLi3C/hc/uGg2m9AIJvVrYdSNjN9TAABQq6uD75+KEwcXZWEE3jlNXUxOF73/vB7M10y70aZ/XTAnhSQpisMQeZU34pz+F5sR+XLw87Kl1hMYXowipbxL54NY229u6KVlFsIieCs11swpTyLY8jjmnkAL9XWscB8LDH89obuqhrMpSA9NK1jE8CnpVZ688++2SYCgfSeT7NpTQCIFuS912KLtnpdKe9GxF5DGksEmfBsjgJ7E9Z+GI8dhlyd1cFRHfC5TOJD+U8yjNqb3XJdL1P0iqfIfBy+Ei+lGZV1onAb2Q5gZMGrxyfvNc+8Y+ROHGSAOaN+30JMonCC6ZcXDnm+jUbKhGCzcUJup6g9nbpB36WsvvLdR5waKw+e3RNnL8VdLfMcdlEB7MulH2eValP9tvIeENa2plsvSmAROl6V1a0k4RE1OvfBa66tYwNO1SsM9n11ncu56hA1rbdbF45ZZU579JQZV2dcAVqT435ys43m5/N5YzWfOQ69t+Q4imAFRg8JeNKU6uCLckNr2tt627002unAq8EHALcMsESIMDOysQ7n4GgcbLySzZQmee1fN/B2MwFGqxJk4QHgMgBK8OkWVps2FU1Vu1NdLDqy3kvS8+e+z1tZzbM6JvPDVu2JfhIU5bs400JXtenXP72jYtZ2yfDHjsfKYEEYLFxAMKsvnCaew2OUkDSHp6ZTAXH64uU6Qpit2zFnNtSDMZjx05WQKChjXLCbqbUOm2dYG09ytYh7/sfpY+lDe48yh/nrecq9mheNcq6qoRwOt8G49R83siePPbRufgmqjPi2GZYDz62MyzBjMkdDCVao/RUw5AJoEyahLOKPaDctUpqq/wSmKA82FwCoFQ3KHPVMCPB8jTWQ9bAvdccZo1LqC3K/WLd0B9W1ja7p+P4J9GwDiCQ7u6bsPDzmRh1mpHpAr561YbM3YpyJl999dXoSH+/Au8CzTMbgmdrdH3sM58NI6t8zXLGO2nMT6h1lnU6mC+tWz6vH2+0R/J7JIsHU3su8VB7pZ3fhQ7xAB0XJsO9R1KxpIPyVSWccYolYTRqk1zquQUEaHTTAIE15dnYKWCBZKz5tXZLiiBrhNyF0t3PAxSeOXOi/AkBukoH+tcaEL0bWRANjhbnHAaEb8qZpiT4jTfeqEBwOPvuoQOrDpRHYACU8rPhP7U0SPtd1VAme6DKGyu4F+T1a311cNQ+Ytncep3g1FJonWhSO8B0VS4tPxCgbfPKSMw8XT4QHTMA6/Hjp/JsVxM47yrmOlBnfTRP76b0/IMjHxYouycsPjrvq3LevRZJHAnBkkTC+otPRfpHEqC6KKfKQdn7powreQCgqnP2bJp8kQEAUlbFC43t2Bp2SNCGkeR5+Ty6x5MaAFKwXZjxNqL94Lw+niqekpPw/HmPhjG3cr5o1rQlpYi/+fWvYwMwUjbkNdF+ztq9P7bxgYzb6egO305iQdLtvcPv5XoPBADDir0UiYCTBdJt376rxuhSWJuATUE5JqBkl2NSJ+jWc12ccykNDZM819iMhEDp8Gs+mhsH4rtJ+1nCp8qAszYwCzH4rMmOs/oMqXXi3AeaSt6p7qtS5IDPrl3+dO8xa5W/4P+CfwxdY2dcD0dSafX6xE4BLb4aXwmQqRP55oCC77wV2YYwjxvsSIJNGW4+25yxaYAqiQJgMRkHoMXq+LHsHL9ZA0CsPGeIZF4lvuN/PJGqI8/07uHIbgVYoS3K9voZ8GxFEmwaxJlzFSqSIJ6N315Abtbd1TBLu6Fad6BeloR3stiJWVJpER8IiCtWIJ0kjsSQVna/NWArRmx1qM51nvnK06Uj/HEan/LZxSUic/HHKlrtWY+YUDt27Kwz4uqVSNikqovutCRvM66w/mnOkrZwni3K52woIB4IdCIs10UZxDXx7exK6x0o7XM1J1y5Ykntqe2R2jgZYLWSrbl3Z8rVAMVbcx6qHgCuXwvQqpqPLylGFNuMZktVEVnnLUAw54jqC4lrFYG1HtLgabJr5fcX+jCBcrVWlLF7JtrOO2o+yAOVSZpiBWuPH+cHfBvxIbbm0cgo+Lf1SuPSZ2LtsdHIC4BE/hh7KoGNKawpLR3hWrf54/OAqzRkATt8Oux68g/Ob3sagcQgmit2234RJ9h7GKeAdcAc35ivg1QBjHW/ElzALTZF4r01YhvwYeN9S3LrLG9MXUsyowHRHkuSLp27EvPykXovcuv4U3xXe7yapMYOkg6TZPHZnnVo4NrzYk4n42JyBfF99dPAnmZnlMcDVMVm7DnZmkFecH98UsSQq5EL4xMUsSe2H1PVfNXzVZIilYfRNbYfq8Fqfskvb3KDT+/K5YEttKfTB0YlR6dzZJw/C89c5wS7ACzlu9e/c/87d+6omGs0KR62CUCl9N5z/Tp292//9m8r3usGjJJAOYPhJ0XY6qbNlUDNuuZDN1ak8RffXRyAGbq6iCUSTOVre60+CP0UHW9kjfN/+T/8IkD6IN6NPgTDnpbkIx1ReMZEPqz9FR12gPV996mm4+8BbGEISdJMwDwSBl98SLZYN3RVMYuRBCoR4UyOvwwD6Wq01jtdOP7G3GeXvz/hJ7XiJjB7YYVOzdcUSww8af49kx87xQ4Dw6mBmb76vfOfM4cxIWXUPTSQWiBoYt/CWMR6vUTmkrwVN9cZQQKjpQuHj1K4ULHIkTraT4exFHFGrNOwT9lxcyzZJE4eMdLAtMZaNK72mrOnmOruEyG0AGLnEumB9qvG8/XYNPFtIZ41nn089/z/7ZMmQNL85XtUr4asYeNiDHx+NaiTpHvooe1fMgJjQgZwNcqxesAaeB2U2oXo7yiln9jHvQEnhkEf/O3Q/e7kDcblYHyOQ38AqyZlOMMD+O1geioxZSjnFkGdX3nQbNRsZNkh34JmQd5Hx46FKfBxHbAOZgf/cF4bFJy6Ktcyb2elxqOC5HZuG6jsQ5vRKMNbm6APKGPSyL/MwwQE13sbWC22S8a5O6JPsbScbl4zxxIcq1NgO5W+F8idA7PKZcsAAjUmFnCuPTfGtVkatBwAa2eNGLdk9oq2rHlC62li+40xxxIqnRJgH9Ajhw3gpDOc3WXxcpyJaoxQ62F+nGpcprGZA0eLNaX8YYj6JvOwwDCMteDZHALzTbe69A3rh9Hvz2q6erOPOxAvVptylClDJlu8Nt8YfYJkgeLVlEBVeUUF0lVLl4vl2csYTTIANl8BtQE4A6RVQA/QYbBlXsKSU+7kczblMHKIu5/T58/NzgcM0xxHhu1LczIZCwf/2mgebYmOk/IUzhpDy4ADJoyDAN+YMvDK2dfGiQVeXL9+OWBuAvpk6pblkFgex29VdS4k4B4gnJZW7k9gPYtBPxmm6pvvfZx1HpZt9Clp5l2Jgylbw3k48ND+2bNff1oIm5KlU+WkdSMy49eJE2X1NEd1p1cSdTYlZ0eOvhe27uk0itkXR/Px2dNPPtoMWqLNMX6avqxMOdJncVyPHjsz+853/3X2X7/zvQQNF8owCmhKOxFzLSV2/tZApA4aTC/gkbVcS7WBCsAq6MKzAVdpuH6RGnKZ2fsDOuuMvn7dhirtxwrxjBfyeQcPHixH7LIumgmMD7/7QTE5Baq7d++pAOftSBV8kX26P0Cz4PDQoUMBVn8WfaxfFCBbpXixN5V8kXjJ/Q3xdSVeyj+u53dYSaNEAWtJYCgwaAb9F7ODD+2bPfrwI5XFclAwCheTofzOf/tuNeD4NIfx3YzxlQTa6VZRJX7lFAZUVT7kwFYidujRh7pcMeuWM8z5vJV16MBRVoRRyKhraKaMHChPy9YXVp4kCUdjtaw3BmBK3VesXh928+XZ+x+ersz7E08+MvvKV54Iy2ZDAeX3JFTymZ+EAXTh3JmAt+l4m/UHeKdBJjsv8KbjaS0PoE5pK5ZQJUEqAZZnDmMJQM0pXR7bY82XvqSkXWxlJXKwGRyoSrliR8vOTkmRUaZRZXqA6OwhY2mejUk1Y6r1khUT9sjiZIyVYGLy+Hul5h6E8fPco1wasEqXrEuxi8NZtrrteb7ZT1ZvAiHqCJgOggbU5hNZ5WHmWYuRG7tckgexY6Niwltpu9b5UXhrJ6M4scDMar5XaVSHeo/ZOMt8Zum4Tj8rZ6Qtfp+HEyOxqwHUsnd1xQiMhjZ4g7bYop1Nbh3Ozjxj27OxBW6W1lafduV7WnaSUM5IbGMJ1ppazq2mda3BOkA8ATJg5HJKxS9kn1wNWIBBcejxp7JXN1Z5Oz1hc/xp7A45BAAB53hkzbvEu8ttFjIX3ZVzgM3G5qSLrMnYlnQxnt2LduvVMIqW5313r8/OnzqedZCAPbbufpnuqtxgi6aGF4IgJdoVdD+YBNS12D7C+Boc0jTUSFFizrxhOgjEOgNvAIaPUPIENffYKtGNrYqYCbiu+RSgdIKqGc6tETp0Lktbmp9g3LNe70Qz7/jx87Nbmh6lYsY+3pMu0qvXYRulHK7WYBzOXOtzewTfupiyDQwVe9Uzdi1UPXMFAJWI9TuP1P6JRDOg1nlUGqZZS87WS3HyMSnvJuOvGeC6tQG8AqyuWZsKhZQ83chYXb16PjIwq6NF/AeZWyX05sr+iSZZ5ve5H/0oibtTBbI8//zzBWDZN1g3bKZ1Yu3vSLXB2rDkLiRpdjXnpwSUPQ50BSxI7IxAoiQvpsT7cISHv7OwYmj8eyRt5/bS5GgMfcACkzOfZYemsvpi/QicKrHbcjV+1kzRjH3GTafvbkTaTU8acMV+6aZYgrzhd5lXQZ0AnIah3wFjSHs4x7CdlI9q+HUxGqtYYDqbq7x44YUX5gDdTvD0Gd1+WmsdtkaqhEjv79rj01eD0Q2otg84HyCxdQ22dlLcYXJvKn8UTJe5Ezhn/QIWabN8knkHVAHrVj14fxp77i7g76OPzlTQDyg8HzbpY4fiO+SG3nvv/U6oJwFsjbnnNcUMWhrw7qHScPz4Yw2q2u8DKNOPPxeGnddrTLspTKPHH3+sGKJnIxMAxAL2L0tiEFMQ49OzlaRWbIiGWefOna29jSnW5YJLJ3mryHvkLFB5QT4BOHUh8ke0HOfGwZ7NmCjvM28Y+KoMWyM37MAAg59+xn5/mQZm2yv5eiOl8Rr8bNsWOa0AyefPnayqIs+zLjavEvB5nus51ytBV0kLzem68Y+BNnZsLD1ce/ZSgGoM1pY2Yy97z5orNqtZvRMQlrEDPFv3zugmf3Rj0NGkBdjYPQysVxJZvY6Ypy6NBi4221rjKnqH7vnDYx/NVqxZMtsZ9vFTTz2ZapyPKoFwLzI7v375N5Wkxi6SYLG/sbC+8Qe/V8Dne++/3xITuV+JS4nENdXYL0CjmCKfzcaOcnDsPgDR1iQdKjgNsGY8gGKAZCXs1jcACxsegGcNA7isLbGdY1Qg27IL3YWe/aZDuvLBAJcSUJkH+9bvPwlrkc33/74fBJ6O54A/Tz711OwH33+ukvobN3a8ZM9iQ2Ftroz0E3/wVj7vRkgMmNYaF2LDYkd/oklonl3CWvK4mhIlJlUng43tHrB3Vcs8HMb8iKvZHWAjwG1ZdHslYszNqZAhbufZSXNI8q0MwQD4eTvs50tJkgOUJYiBvu51TZJjavIkG7yvu9lLsHTDyfKn8tnOYMAkFq3xJJEB0Gr9S2z1PjeQS4zR/n3782xYzXyonEKxHfR7+e2bAkzz7QEg7J19dC3xl4obFSBFJsn6VLov7rAPt/CZtwAAIABJREFU+CBYpyqckAfopfq8UydP1rqvpHqdoxpNkxYgTyRhcH9VjIm7xArbQp7AVJa4qAoNvmQWhSY61n9LuWlw5dyeAJ1cmG/afpcYNbFUNBk7GdvnFSzBM5lDwJjPGglpJzIZF2sTa5jPYx8UkUCsUzEQG9fVQ+afjBm7J8HEZ0DyOhXd5/oawGb5hK13z9e3LhF+VDyI/65EMoxuMEY1ljfbDDR86JFHq3ErPcuzkWixR9lXgJJzgrQDeRHx7+KM4brEp/5dZdSA1Tb85WdUJdT/D7BqTdTRMRf/l9PcTmP5m625iak4mm7DY3bEbiKJtHxWvwUm4VvVAJtx+PDh2d/8zd/U3PKr9DfQB6BysJk7S2iU/XdJ9qx8wQ3xJRCPiIR9HkyDPYxJcWrOgaklZ1G9F3pN8dVVqlV6S6KxtK27GrawK/ZRpQp/OUkBe9YaKD+wMB66+3zEL2IbwmBNk8KbYfM/kHW0UiPIvJKfCDCu9yHSTVgYP4JMFjmBsqHGbKrWatyo2aI1BtjllkcBeg1KDcBvoZ+80Cfy+44FRh+hJhD2axr7WMiEHeBiJ6gHcXL+PtpHr1XRPsL0HGQDzC2bJfHTldLiofbZ+n7nKxObHCdu6+fpPkCSPOKLqeKXju2Er/l99UYpEoHPn4DWSQ5gkG7mxweDvBm37ffQso+dzb0dO3a84u8euw5yBvjcG3AkqefHefhzvVobb5vCvgnXIgnWhLEG3CeiQDXSzXV2796UZtxYSaOT/AjyGigc3wajN1wf0P13v5Zxcr/tsLVz1sj2fDDa7NBpYnorTu/vgLsmFuhVm7OBvsEIau1RZWvEgJtBVRoYeU0b4H5wEyHD6bDAYuuOt+m+mlJb5V46tzY4uBDwbWvRf+Z19OreLYy6t9ZlMRYOnrkGVCjIgLvKCnagLkiv+avn606E9RxldDvTVNeo+MvCIp4sQ9Fj2pkVJbE91sZW8N6bo1md3V2XDZ4HVhn0DtJ7LF3JYc1wYanK1PmS6QMgea3fbY6OkiyPQ5sDwaE4HdHf0rQsPJKxbQChS0s7sKvN7k5hDNOiH1IHDvM7OXTrXiYHv5fn/CIup8z4ADkEBNO1S5NxyiTUZqzXNRvD2FapUAWTo1EXXVd6VN0lGRBa3wGcBiBRYIP3CHRzPYdesSWNl6xurg8wLM3VfI7xWJsDUBb1XII9c6xz+PZkbRlo4NvZlIcpP3Go131Oe0XjKiAdZ9ZBr8SII2L9cKALHKmAv9l8JZlg2SmFC9NDQ43VKXNbm5KGVcnwKwtZlgO0jr3cH6cHQH7vy2i1RV/1g4+jbbV0ZcbMIZ9SsjhclV0PyMxh3Z4GSNeuXSngTnBrixZwnXszbnQPDwZUferJJ+IY3Zy9/PJLs5ciyH/84w8DQn4ljIyHwiDdkmC7S76UXmCYYZx8nqz5O+8dm/3TP/9w9vd//51y1Dksns/CWMzoAFQDFCvt1mTIDGjGWyCGfCRRdRm66nKOtatsf0VA0TRTSEd5XS4B38ZIN0BdZFcE1GXIzob983CATM/roLySMptX0nhpcxzkp+Mg068CstNH02xoV4KwA9Hg4lA+99xzs1++9FLpKSrFcL+uAfjpbHUDS7Bf2S5AkHuoQ7Ay8Uur2VSxW7K/Hoke6kP79891qiyHOdcE7P6Xv/uH2TspDXNNY0PH1DwpkduScnxgnmZVWKICEbIDV5J5ptPFwVqm42HW5V2sFfpk9F8rKZN7ij1RuvlpANAH8nOOkntdrjNr9rzdixGzLHqIN9PR/LW3j5Vu6le+cijfT+Y1dEVJO2Rt5rnOBYA/depEri+I62YSvn0O6LA7xbYjhn1a7PCJgWm3S2QYR8xDa4GRsH/riGCnAUOyFxwZh/YCp8G+l8gBelSmOM8jKADI+F11Fi3DWm2Pyv4tSYIBmOp7acbpwZRXS5B8kfsAQndHZlrS9yqoZm82pySdY2wzlP0p9nyfSWxIl4ppGNTgZ9319JoGidtKR5y8ACygYbHLpvPRlUoewHv8mZ6xFGUn7e2yh3WuNHBXbFHn3HRG1hnlfZOT6/psx7B79fnjTPU+oG3J69Sn9LlV9rmTSObAfWNVNNjb67PuryoohsPcVroE33uampVrruzPvF6Q47u1sTXvieOZi15MwuDNMLn4SmvCGlZNTdP3Wpg1tNhqA+X1BS7OOdlK9ZZPZ+U4ITitE8tA0FGlz0kSBli1Rjcm+bBscc7/RTdnD0fj8GZAvzd+83LpMpacQO7N8wmmCiSb2IdzjbsAk85l8gGYqbmX8m/MW56F/9Hz2UBW+QdkG/y+Ap8+nzHbAZsDILaGOvnpcDd/feoJQt1LMQQmB7nOtOzO27HZJ08FWE1ztkVYurmnrakyWLaiPq3uR6O1cvhrzbRtKmcTA7yqb4C35b9XAqR0vLGXCthlx/r8rHnNz+osymexE6UtnbOA1I9qA7rrX35Jnw3bILp4sb+a133j9782eziJOppti/K7Wtn35XxMcPyD7/9w9u5bb4ZltXv2V//H/57P/Hz2j//4D7PXw2Ilz2D9rc/cLMsZ/cRTTwS8eDLdsT+I9vDh2de+/rWUXX+91iswpfSxP/gg59CvCmxtBmfvlYUg6wBaR+neYHmMrsmd5O79Upq3cw53g6bD32wAfFEFCYJ0LCKvHxIOfA7nivVYDaZy/g1/rTw44Ht8LxahK3Yw82clz6KK4aOjHwcsWhlQcl+SbOlUm2TgocceSyLwxuy11w+XL7hjx44KAk6ePFX3CZjw1Vr37W+Pr9bZ62Ckx6B/M8bDWSmoHQ083VLpspakxVRZkz1UgUXuuUBi12P7qryOPMb22An70j7gJyyePXpwZyWrj3140ivLX8S6vZAu5Xv3bq85+jgNMVmfexkAwITPUx2A/S4pLcD9JAk3r+3xTLO67OVPAuxgBGPPOZsfss6yPk+nwcfH0a/E+JVQvZXz68YnrX3butKx5QFiAWf2AeNpfyjZLvaKs2oCdWg8mmusNuBbabbRlvOtsVHWqKZ1ABuAhWdXJYNxpzzZ6x9Ok8P33zsyu3whQXH8VElp5b98NqC5e7wZW3f3VpKUAsAC6XUib6kTeqcN0vv9kmJys88YTBrRAMk0afSekahz/8bSPRYBoGSRWnd2JAW62oCWnMY7LTvVHc3FOiktzvvJc9hf7quXaaoNAvABnauMvhixEi45rwOqr4j/qanRZwEPdmZ90rt8953DJZGldBOBQHJNQ026r/YaUMd62pjEF+ktAGL5eflAAa77EBvwXwDmpQ+b+1AFtSryV3wOgKJEA9uFDGO/8L+GpIX59YVh69kwFSuxBMAom94sX/eNRbYx/qKmo+ZVguB6pCuQGDy3td7lp52I2BWmuaZlP/o3CQ6M6K7MKW3c7BFd20uuDMsqdpOOrJgSYIrVvz9NeozLO28fzhx0E64DB/bV3ACe+TsY3nwku29v/D9nJ6avvaA0WnzKF9yaiiXADCY9vx0xwWfvTh8ITduUfRt7DfAczSo7xL6Y1sUKDUhtrBET7D/rid9uvVWSKOAQqZ3WBewGhMDpthWaxEQyJfsM2O2c37tn71Th0vGDaqBbuW/7YluSY5jdxl+sIel/ObZueezQZsmT+KcF/OfzfdaVyHUhl5xJbOWswrbVE8NxiY1a+7b8hJZhK9ukEgT4nDExh7Q2zaFGY/aCeIoBQLySEMFEptv4ScrAPa9EhTGo6sXyR+0LZfHRho8UgKSQsWbfsejdM5tkv/is0UzRGev+sWKBaABKDckk/3kvpVc/+b1VQZbPUwkiUWQdG+OOdwHckg0NZrVmesfUxqF0z8Vr+T+5jX2xyarH6NbSIQbY2/e07/dkzWJ1H418hZgI8O9Zu4mp68JSxAidgF2VPg8anfHJxAsOrAK/s8fH1wDw/L/8SD7PCOL97T7db4Fl/Ts/ntPBzRhIwJBjIdWGgV0+dmE1YcpPzchpoVqDErHf+ta3ivzjiz2qmEu1QAZEzFX+fwFXE0mtqI1JTk2xMjIO+R1MV0FCMV35AO6/gD9EhE5okWqxzlojtmPy8Uzeg9GvIrB809gctoyN4dOtSzxB2mpRYvCzYaCePHEh9x3QO/rhJb3lA/M6+AF/tJjF5a9pXJs4OsxlkhDWTFWoFdAoUdRkQmvGmLBZwz9ZOB8DZF1IXBzJZD/jMw5wc3I3pwRbyyUWia7A22b+Dv9isIwbyAVMhoVf1TjTKihQqp/FXsQ2LjmiCXR2D8DikjdCIJxwr5HgnVZSraiBHbpyx2B93TEWbHPjPYMc02ur4jMxr2SjMZ1wl64UC0tWtQaiZH7Ox2Av7IkTSZy0hMnALEd197SYWfppLw5wup66H77urSLBKW6wV9mI9Yn/kQna3/SZzqrs2+3b11fo2N91BtZFRil5A6qTNlhJBAytzPkgsXdcvbF33PT3APgWlnGN4KIDuilwqwCknf6xOQfbcTxsZYGKmePQbDmAsakdJK4LRbcRqutbBth7MdtkQUY3ycFaMF7NHOryyeY/Ndrdz9Bj0ou3mUVDZLsHWMD227TtYj5hSU0B5ABlBUvVJAUoVQ18gE+GqTX5GJBmKPUCrvGewNTS7SutFh50md261wq8C1zowGDOYfqdeeTE+Ly+X+Xn3YHSPcoUAlZbPzTgVJwEwczp6H8MZ7sy/XEiMJ3cn3C9D4CevBGAWuwM3xKOX7nXrSW3kKHV4HCRzirYq+d0zQJYJy3Z6TlbJ2YqUcshwakoUXTaUMWaagfHZ8lotv7qBE5PGZvWEunAs9hw+buApykaUd6tdAcgDygAWvmdkhXlXtiCSssxAK3N9SlDZVBci+NYIEcFbM3I03AFqOS+3SctwgYeWrvM3Hk9Y6SZDqfC4TmpPua5vowjuCaA3dY4s1uKTbhKV+J8pvIiurFY2IAG3Vp/9cpbs3ffP5bLCvZyiCSgqBKoSmpgPXczn4/DQsDSWBd9KYGIBliMEId6TQ7ZTVkDGChnz5wOk/O56EMdzrDem/3xH30jJUDR+0sZFUC1SzewwBOkEWLPZ76SEvcf/uuPA1T+rJwWz1SfL8OoyVWcywfjNC9N8IFN8dnnKbkKK5Jzbl3RpFPyU+L6SofrkAkomIClAH+dHbOWHHTW2/o4QvTarCuZ78fSCMq65OCaq1++9EqYowdnX3nm6TiDezrIKGA810vW37177YsvvlCM1dIUzoFmHbIrn06MslGewYkUWHGKFudQlyleRic5e4ljtyl6UA8HVH08nePXJXirphFhQ9T6zXMoe3/uJz8Ni+vF1trBcMIayL3X/otOy5octmQgdO9VzExe4F4YbMrDroSV4B5ofT2YbPPIRPr8L3WyzmfRDysxbwzPXAF7pnjzeZYH2IaUnC4Po2FFAr8XMj7X49w9Gg2vQ+l4bz4fADTF3sgIYxSdPHm8SjtXZr4dkDRnlfi30HsSQTLJWeP2kgQKlntpNhUzDhLXZVF1gLNtuZdqBuRfcXrYQl/VHbYA07D+skc49wLLFXFIVmSc2Rh73FjKhGPtLeY4CKqzbjCsSQF42mVh+1lL9zDg8z7JFwD92pSRVffgODKXUrLMiV8dkMc8OZSLoeDzVUBUBrX1SZst1+XdndGfz/o247VLZ4u9UXawnYU66zgIAGFjwhZVIoqpanvUgGjb+ZG4rMB4clDJZPDG+ndt6+fuxYUmJ7acnMkJwgIfIFqp15oHia06v0YzK6WCzXasc94mnZzlAh3H2cdSTU4+R7hOpToj57htDYwaZ8xHDbmyts4nwPnXHz1fZU5E+ldHy4sUwE16dwRmffYU1H+ZZ+yKFOszCYHBnhu+Qzn8nclWIq+c0fn6YAKCzZtWJ/mwJnvii9mB3ZvCVj02O3bkvZSrbi5NVTa6dLzZ6Lr7ZqVVhUn5MBMTMp9RAEaN1Wiy6Czu+R9f5RNknVkXDaJ20sWAAE3GGVgnsrkWJAXo91XSHJUIdf502X6BGlXu5jyKpEkC5B4fDRBT0pxmQUAHneu/wDKssW7ZlAKKgEg+vrQEJfac//Ep8rp2lhuILSey5rl1WPkZgP0xzZ7T59qDmi05K7btSAffB9fM3nr7SDHnNqa0+n/93/5jWISPzK4lSYShsCrljLPMCTD4lVdfn73w059WAuuP/vAP6/w6eHB/aW/+zbf+enYqARM23P/5V381e+TRR2d/9w9/N3vltVdyZIVZHiDh//5//q/ZH+Z9xhaoMJhB2I0//vGPZ6+99nqBrRzkBjsbGOimF71X5xgY01pvkKn3zgg4BsPjt8BZFmnyB3wu8I+UgcTl0NIDVlTDFtq5FYT5fNVS/IoOTFovuCuJ+EnsnPJPXdHPJuj+Sqo+yLmoprD3n3zy8VR3XJ6dCxMT0Ce5yT/QdKGYdNN+HazZhUHTYNayL5XUn2zO8FtbVqHti9cCbP3dXambMevL+NV+nhIDbLGj23myLfqaawMUHXhoT+5Fc8XzKQt/uLQiD797tALlB9K08OaNT+v/AEjr6HikgBi6JUlaLQtAirHZsgrNRDeu7cf3+lSyeejR/SUpoNwVKAQUAXLbf7SysZgBBRIrgAHP7ewR6DIRfEIBFBmoIWFWyb7sazp6zoAquc0+BByzo2wOH6NLD1vei/RKJ/bSpTmais4+9gJoa569dkP8MSDO3TtJ0sXGrVMVkTFbkc7qVQKYe74ZeSQgJh9SF+NL2duqWtyH6pIOzNIME1M1Y8AOOJtu6PCeRjo3NQ0y/1NJNn9PKbQSdn67Shl++ulTZ2tMW/d6SVXeOJutzz7TMLMnFk3GTqLf2u54qnsZ9L00gcbnVKf2AOor14YJuCPlwhnXSwGRJY81TcKIu51gH0DmtQUMZQ3xo/n+g1lV6y6ggepA5f/sEyCwGdz2pvL3jRMoScKBbIxGbOQxlgRYf6iANsDq5RA9+M+SD/bYkUhM+Fwa9HzLkSSpSrd8e55idGf8Ll0A4t8fNil5iCsl84J5XCwjPlL8e+C2NaCii5b+/gChr7zybq4RW1Sg88YaR8xRxnRj7suexjw0zvRbJUyckxqj8pc1vgUQie/2JpHPVxV/YlSZO/eMvbkrMhnKwgvgDsu7kgKZy8th7WvQQtIDoGrOAa/mQ0yBrWydkDgCsppbpzOyA1kDNulqAE5xJx/VnrmTRP6wEdU5PXto585dNQf6EmDASk7Ye0Nmr/yLpqLUelUxAqRrYDVs54mIAgy3F8QMgFjjeTmawCrSxBsr489VV/dc0GdfR2DIXF1Iqb44l06lqkP+t6OYTwM/Z6v4afyDYufHFzVWt1Ix91n8TvEF/c4z6QHizFNhWU2f8/xAajaBtAQNTcxE55x5IOuhwENFE3mRxam6OJqGYxcT+65eszz7tyuoSEMNVjWb6dnZ0U6A9dpQGXv4yNFKvpVfljGpJsX5N3+fTyZZpAES/4U97DlXPt3kM3aADwxYwxDuBAiJMQ1WP69neeLxxBep2lNRpueBpA4b9V6aohov874iQC/ygL4RnpNPYEyAumJEDbzJ+6xcuTYyLzrRS5BO/Uva021Axl1Nf9e/y9loXMh/Bjg1/FNz01SDfg1md/dO6Z4YmuBJusIIfBVwPLGQMdRhARre/fVffyuNJN8q9MAcmgfAKhd4VJI6n8QpTcGX/I6udABVMar4675ompWMQPZ5V1ssr2qkalAFb5hA7fLDcy9NhmsiX3lKhfNEoim2+kbY7Y3V5MwvALKZoM6VFQG7aaRfS9+K06evxB6rrkiCr3x12FKaG2uGmjVYVIeKHzpRQB7mWvZdNZWbtNytGXa1dbU7cehMmaucmXyVhQniMd7+niOjTb5DS0y2S99yBmTXhsSmxGNLGBWrlkRhYUgt3zAqxfs13ZSpfK/Jv2rmaTNUR2LSvjBW/CQ2BcBaEgjmbmKzjvOhsKgpyTvwxa7Mnsgghf1MleQOWGu0/OcmwRQu16t1BDKN0/G/Kz6a+209fzdPn+IjPvG0DhaO3/j3GN+xB8Y+GMTT9p0ndm/WioQt3e4iXGVdDm3aRbt2bvJRvwUcDqquDxnBRGV9pvKp1utpILAMYT1iB3AdsfX3ACXnXzENRL13gLnzSLFgGCI92AYWwqCUN5Iv84d63R3sO2stoG/nuhZnFkZ3cvUd5xuDqowZJqPmChmUyblrVk8HPQWq4nfVfbvPeWB1gKrj7xFk9+KYQMG6h3a8GWCv7ZkX3DSrwcDTNMJIUF5RDIF6XWPbo5RN8GKByooX6q6j39QsxSFZouHFFuoSypKfzk23sz+vYdcapR2MLdSKHeVSkHbgDoTfAWcjXwn4cDHGuRl77QCP+Sg2jM+cAswGptvYMO6lv8pRLYZI06p7TbSzA3zpxi/K0bs81SgPFo9/DwB5bF73RaxcwGLzciQtYht7rIFu+tWbbeHmbSZPP0eBJRPTuRMHmGkMckpsAJYxCq3t1sGRzypgXnMq1857lBK4DpDIgd8gWpcXtEi1ZlYYheNec3i51yk5UTp9xqQyiIKeNNnRbTtd4GfJRq4KU1Vmcueurel6uj6AW0p/qkNkmBwxuDJEymHou5xKmdx3vv+j2etvHa4mWXQMN2zckntaU45nBS+TE30kekcchU0pdxP0AiyBtEqpaHVxrOh86nB64sTHxQrcmfKN3/+Dr+WwIrKvdPJO2JVxZqtRwWc5UMJ6Ttbu9bffnf38xZdmr7/+VgEKc2z1PKfOi8vplIb9UWztdNK9P81lHiBKHqcGcEiM/06YKECz7IY5xqJjjlPDwebg1m7MQUsmwH/sO3voiSefrkOTI6Fz7RtvvlOHqYOcw0dXmNOxXbfCBG8ObOv79TffCCvq5VqTxQAF1E+H7ShHGExDTBHMNg1egODYo2yR9e5zdqe8dVsy5DsTSAugKrOZ56/sWRwIrNh//IfvFHsH8KMcXpBVnTGB1crlq9GJDHUYLnGEli1eXfpg59PNmHkArBoj8wqowJRxcN3SQZNcAqMuyM/ac80VNGucMZIZIuZoNN4fx/tSHKulWVMcYWU01tfoJm5fac517OOPUr5NI9W6dkDm+ePAYF9jgxQQVram9WwGixObz5efO1GLOSUzmrFiBB6gt5t1UMBq7qu0WfNlvzmIlcj4UBpN3ovhcTcHOwde1r7WiP2T8ViSYHFJHMPPwvi7l/1wJ2V5oUoViwCbqpm03QFXiRpQVfkVGyFA13UVeF7lPnSa4gRhpFSn69yW82bOTk9OVzuUffjTTK3EmrOwDuqhj92JI2MxEj2tz9mHZSeTZJb6fGl71QAnu+LHfaZ0+XmN75QoqXNqSkIO29oHPe9hVCpM54hzZ3KOF8oYFNDmrKn3+WqQew6E6wv2vU1gspsqcsB4nbNuSoKWLY1zuipl4+8cOT57/me/iAPvvIoN2bW3OiFfiaMFXPbZXd1hAPtc4pyN6/Yv+Mvz49wlRPZnyz1IMpFK+fpXD8327Ei2eM3i2blTH89OfHi0wHRD1QmlLt9qSLI1eRvobsmBOWeLTladU1MCGRA6jUklCgqk6jGeb0LVqCq/aTAZB+vE2Toct3HOtNO+cF77WiUzEBmL0wnUr2mCpCwtEYRgpBKlFlKCa3bPv5sR2fNQwWfujTxDTTOfgF2yPutQHQBWD6q9VPrxtYamcjBrNFfTQhNQBUTauXN3zsZlKZ86Ey22jbO//Mv/uTpyX712MWD2tpwbsUsJIn/+4q9mh9OUzWetTXUEXWnN8DQtWZTghr0/GuapJIGmcI8++kixyF/45YuzIx99ONsbVuJXw1bdHtmI0o7LhZynkiBYHUo5/VvDm3/+5+/Nfv7zF0pTm20dzq/9NZhsnrHXU1ezzCXIDc103tc48Akmx3W8bgC1g+EKyDDKKntq3rJGqmN07anWKB6gVOsSNzOmPrPsrYYXObvpb2XjPBWWrs86eVwH82tVGnk8OuDXEmDbf3Rdi8kVRuPQa20mqQBxvq/BPGsdY6eD1E7ojCCq72NUc/FDXM81vHd0Gx7dqufsSp5L4oo+8eZoQeqOrvnW9h2R8gjA9Pnnt2Zfe/aRzO2JNIFKefz6TWGqpit3ABG6koHW8nz3xXeMBmn2/qKADlfDMq3KBaXPJXv0Rc1ryUVVsGUvLw7Lb3sxUm+nkY51jwknmBMIqrSSdKXh6xr8mipnze+AMF1G2WXpI7luXzfI1tptxTjLuV3VcJKElTjt5G0B5fxyAECSrmIGc8zf4sfyHQBkyrOrwivzSaP7wTC5r4QpuCFNUlTy2MYqwS4EYCvAZOpmvjKgonnkN4zPa13fJhEsCyBgPwN4rgeQxezXEEVAXs03ci3vXy6pWtV4y0o6w3n21puHJxBYRdraYpwD/D1P6QcX676JH9fTQJO/B2TvfRa2aSUqhk5rV0J1AK5kNsDnlugiOz8lXfKz6wGUmwHUAJwqI2PNjpXmXDFh+zr2LRZmsR/5CtkjgM3NaZTZ5bGz2Te/+fUCgrEBJRT4whL3m5Jk8KxAYAAWMEKs8/Qzz5Qfd/i9D2ZHPjhWlT0r4y+XrAyfnI3Ns1USJN/m/kJ8p7tJUG9Ioup6wMglSyOPFHabGKI6vOfbXuf3HQk4tmnTutkj6bBuDV6Kjyge0Oxu88bN5XfzZY68f6TA0W7MQ8d1FmmIsFYzLhqq+d6ydX3WCc3/JM8TY7Xee9it2e86gi+Of8f/8tnKte3N7ds2FXCo8Rp941vxDwFErmcf8NmLmAIgKxmA+IZhOl8Pa9azGiPJDAAoH/dM5Jy8X08Ca8F69Tn2NvdMwuKhhw4Ue84eBvQ4T9hg/rTeAOaEhqXKJdViXa0FWE1zsuwJySOJeYzl9fElSzqAv5h1eD7XZ+/37da0L2OVMWe7W/tYA5hVJQVjr98fP25p1gwGq7gTEMiOY6+qUgFO2b/ILABm93U71V1i6kOHHisiELs64lxbPAeMAAAgAElEQVTPIBnAD7wUgFfZdZ0tWVeYaxsiEyZavFGEjjB5s58vpzqsdFuTVCFBxpRXo2C9FuIjV7Ij6wQYT85DPE6/+UDG8EiYoqcC7rIZ3eCy47xRzl3gWf6/PiX4/FPPz6aN+N3ZzAe27kncnYk/MBLN9Hmth62RFxNf+PvKVedg61GTKKsEcq4P7Bdj0JiWrOEbiPHEWtbNndhEesmL05NgSUDBJYnfyNiVb8arKN9i8r0m37E8n8knHH8P/6YZ3yrd2tcYr21WZkq4M2f2iCoYUjeA7sZHuvEXuyEB5QtG8+3//O3ZS6kiLGmzqiRVEZT7KdyAPVcp0WuJ5A1msf4Q1miBq7Ef1UhSc1TxpsqD7D3VQjcLIIz9AlrWudrNpgv8VNmXZ2hAs89coDj5kcIHNLDLRpcUKHZ5xhQxamkIK59GYuPSlZuRsLiQeYObtGsPUQLml6xG1oQhrLNmAi+H1Emx1zN2QNVqoJbf26cLm60vHH//HonkjgcmEtVEamkcqH2CESP4/yitB9JjUDsb3AM7Swpk+EIDZB6YxbgX4Oqohm6yCR9knrmqqkJFgDUkzqrkTOy/555rNu90neKegS+1TGZXRDehpatqirqSa8EUWu6osa4elyYPVMV24ahzwUytpV7HTYQs+EmsMlWSjbH5rQT7hFON8Rr+8RjLAnUzJwPkHtcVilXPpfgNtQ+myodqbHvgwM6SAmh9hXY42nHte+wscDfdmKcPN9W4HdTB6Bk08g44pl3Wz8nRnTboQqR57mcWC+d0CiIXBiQOaYuhDGMmzk2PLm8OGkacU9qaRF26J0MkI4gRYcMCUjAGgC8jgKyA1jd+E906xaUT8OVm6/krsJwcc5O0gNrsHpuR2QHbCGLnJ6VZSvWeEpvug3wg24POrNxgBGVdlhGN0BhH/xas9wCOpk2DQdVGYTQcq4CRppGsyrSzTU2B31OAPTLVlV2OIbHhC2CL0cD5qoWTOZY5stmKmWNOMFE1EpuAxir35bjmswAtTfluGYJhmGTsjaz15HPMSetp6Aja2RiHTWVRJ/bAHLg6GfSKFeOsVxkwICQHLLAF2A4wN/4Mw6C9G6ZmqXRzDCNXADAQd1rDxeAC6ORnDmuOPOeZ0zQM1DhP5qQrcp3WZpnvhGfs6UBVk5IpiJeRXBGAzOHNgfUZvtyr1w2mBjCJUcDwUB6lVOXa1YBnunOGJaL0fs+ubQWCah6Euakjq7IW2pqy0hyCI8mwfvsfvxvG6oeVkVu5SqnlyjpEW8w+chgBzTkf77z9dsZlFgbsxiqzI5DPGeQg2BscxWKAZ71zJgSFSniUNjGWtyP0jzGqTMohJgOMISGieDeOpmYcJ5PRH83jAC1YbPeX0QkYnT93w5jVyGrt2mVx/jJW2aMKupX26ep+J4FF6bUk+VHAWa6BBbC2yvHs/azBHJTKYO6bDg7G/Iknn6qkCaH6s9Fq0xxCQGedcUiVCu0KWIB9owwdoMnxwIZ4862My2TvquFSDl5MKrouJSpv/pQiCMjSJMpcYS/bQw53h7zgqrRWdZvO3J7PPdAkFfjZQzREscLZJ8GhtclxtUYA1oI4YKq4QFMI7FGafPfuPZDMc5p3xeldJQMsk0lzJ+sX2Lw6WTIdaTmnn2R+SgszX0qCZG+XY4za+4Ak+zFs5nTkipMRR62SOwEw6H/lWbuxTfZMnvNYxuWtrJfPiOQrP8v+vKtpRMrTPovDUvIOmIZ5DmvdPiqgqgCd2ONKXnSJfzkAmUx/ONRKdJRYCq5LH7X2bB46800CBN5YCTQBWdaxZ45fVUB/HfTAofzpvRAGQAA33WtvZw2tWrE2wcnOrNc0K8zYKku0Hq5hHEk+TYkf+/pGGA+DRVWMyzzjvSoJb6Dis2jqYbkcOLCnWGz2eznWU4Km2Kq56drLE9NydF5lfruqY7AFJ8kU54iRmJKKdUZyHApYbUfFz4bTgg08zpQqVRrJo99xcodTka3VDtVkwOp8Lpynz+JxrbnEGz96kiWoGarrjjO879XUGJPxXtdpEJRtnZoKZGzYpC8CfP73516Izt6HVWZGT3XL1u0BDOhMY1XK+oPwmokKIJ/z3Sewup5lPEPt8U7eKlHHkLQvMHnu3Lk++4Pff3r2R994OmfDjdnt6Lu+kbJzbKr+cla3Az/nLNlXxnB6Rfk4ATVrxJ1zxUZsrXVB9/hZgU/lzHalQYGkuakC1zPPXTrsOg3mNXjZrFY/r4aK+XlrlwOY2kkr0NYox/dQwnc+dliHX472ljQnwawWmLLboE96Y3X98lcqni+/YDAWq+pDU5zyZPHe+/4GAFxNikgQlcM5sW+Bxnkmwca5BOKakNGvXp6qh89SjfD008/M/vzP/zh7W/dvTd40W3kgwOjx2Xf/+fuzTdlvWD7OjkMp370TG/FJkoT+vy7n185I59zKWXEmgCIW1/lok29KYPhIGmI9HPbqhpxHDfphsbW9MDb8D2AWpt4j0Y+z/37yk+dnP/zhDwO0fjin9T6c/+GLli1ZsD/mz/TBNp93wAe46i13oxvaTNF5DTK+GtZjNXoBapf2cic+2m7R10pCqEC8Zo5WAroA7S5FlMij+UZmR2IIe8rZX2W28W2uxh91hmFyOpPYK+BqlXKSV8lYjHXZAU6X+bMR4thm4TqbFtqK0YCvffQx1wuDrGYNAhQBlKSslC0vK7u5/8Du/D++Z2z1E08czB5OJ/OPPsr9Ywp1IsEaeP+9U9V9+fy5lFaHFSjJaRytycVZP2fPnC9A07OZP+eukukqoVeFU3qPKZMNQ6wqYHJPN6JPWbI+2HABBQA3tczbSy/w3/s9c4FM0ziwvearGJoZ32rMV2ufnh6Wn8/zGS3zY/6aEdN7XwOKqqbJ+6ojc8VBSbbVPAmo0yQoVStXw8LGXF8RRrdSUL7jzVvXCuQDKJlPiWIN3cj00MSvctCp/L4YQAVWabja8gAtGRSwLGcmkIwNVmKO8VnraUrmsy/GiT1xPcBaJ4foBjcIX4EdVlRe47o+r8vQGxDyb0ALu2SMms3c7x0xV1eGzQLIralyWYks/rHPAtyZ/4thWzfo32cd/wz7+P+j606DNTuv6zB/mBqNeWo0hgbAboAASREcRFGzFMuWNcSJyy5JsRPbKTtxuZwq/0k5TqWcys+UK5JdHip2ZarkT+LEsi1SIiVKoiSKkqiZpDiDxDw05m40Go3GPGQ9a5/33ibLvuBld9/7fec75x32u/faa68t2e6Z+J2qfDyjeRZTYP3ediuGZCpHTr64+9Ef+8HYuetyXtwf+/dgWZXYjeI8NtDrMEH5+IDPu+56d6STxt7cnwQeptplAcGqq5kzGPixEgnV5M2ZpCmrij9d2VUm8W+BmfVp4gMvRp11SHLAqX5VqlkGSFMFNY2yJPPFCnydJ8Ok73NWz08VQNZb1gzZIcfUJSEPvP8D783aTzOl2EPSDWIgc4rtTKOXpqfPsA7Mgbm4NYkpbNkvpArt0CG+pLX4UudWggbAY/6AYRoRPX/qheoG2nNN7mZbNJFPlqTnKTmAl8sCJ3EypcUBl+NTAbKPR0bsSIA6vu6pXAuL8j3RgWa6XO/J6H8eP368jNlr42veduttPduwKAFT5KJuDnEBmEXyAMDKJxYnkPs4med8O/PywfRnQIxQJYecwAb6skb4T2J35emSig+GGEELH4h7aZ73sZwb7teasJ6BiFflXvTRsKb48z/4A9/fZyNfx79GOkAEaIyWv7+chKWGW3zcy1O+/8CDD4UpnCaw+YyTiX+eiJ94URrFSbaLG5z9gEwxEBLJ82HpW1vdYyXZjL48OwQ3uCsJQ53eH8q9s8ni+Up5bAlAMZ4EQvtw6CKf85UN9/vFTGSDfbUisZrdsQUkILIuNLKyz8RdOpEfO3Zr2bqvBFhGrrCey27NnKlEmwTUfNcWJ/FkL/CiXxXfh1jxZmyY6kZSPwVWoR+kgTYSkrPrXJ9vc5lqI9Y9D1g3eMYwdPfPVs8HsAQ4XRkbyk5KJkpS8LcnyQV4pMEtCUQ399Tul5JA/VQk2jDK7UmaqerlykzNWhH/XRp70l4xEugwqcSVYlx21p/LrqvAEXsy9s7cJqqyV9pYapPEq2RecSXvlQBT+i4Bo6/FJC5rc7uvxk66Tzb5YOZKU1GVWSdSVXj88RNJbj27+f3OlfgTKpc23U8x5CStppRdggortjhLxhIZbSSLJjHP5i0i43gcg0MVv9pznPeByjnf91+zJM6qUaw6w/rPs47sytgSa4z/SsKvsmc9FzcMpb7U5us3zpn12uaoPaVmbJwPcA/4h8RfE7QLD+sl5r74v9j1bVKZ30+jt1k/rajZcBLnC/uPzSsZtXzuy6JtvWSQzGf9AhiXccpemqZRc471m2+Qz5lGY9PAjc++xu/ccVwA9d57xSdwJDHnNt771WpbzDree9fpxClr/DYJu5tuvKZ0lOVkrP1x7kQt520uPof5+nu1v7o5N6R+3YjNubE9SqDwsCZte+h5+P2FMB3aJ5BfDJJmibNB0cV1DgReuNZ0iIzDkEED8mDcjTOFfZaAPBsBC5HTKjNE55Chkc3sffrcgsejldZiUhuggZhfzn3NYt6c8gaZ+86YqywG5N4kAZA7sfM6zviIWdPNGpmC6pB2MU2jq8Vw4fANs/ZMD8BV5jbA9Ux0KdquvWXExuBN+R9gglNZQHB7zwQCM+ELWB2wc7q1ERcH/JSxGmPO6JxM4xlZGWPkkGFkMA9Ho1XQti1Q47itG4PWYG8DMsu23crn+rNt065y/QFDJ3Dm+Kzy2JFa2AIFTrIMIf3EjZ2xgi/3svT9bMIyqBl6LFTlXRON9n4ZhH7n+RiDxXIZYWRZb4zMMVhDgd+C5y3gdpUV3DSwXYBRnmk6WdO1Cmsghwc2onFbFP7V5W+VKQ3DGrhi7AYsIX7/WspnCHAfTcOAu9+bRhZpJnA9NgTB+jolye5lrVySTK7D99ms6c9/4au7/+dnPxqt15OVBgBuHMi3sholKt/+7R+qvo3GDp/4pY9VcuDqBCo3hB0jGw7AFMhYb7elnAYAKZutFJzOLvBQJhrziFNs/d6WjvccPAHI8wGsnkzw+5V7vp4D5fHRDqqmD4M0h8qFGn1kTB1kL8fJs1+uvyHatZgcDp7MyEsBVHVQxUoGpFciwtpoKXac4gTih3PPAj+gr3IPh7N7sMePHUvZaZvSxWEwvhnc55N91oyFo64r8U1pEnVtAv2XXwkAm2er1l3u/dFowlVwO++pNoxSpNwVrUbNAqq9WnuB+RjmTfYFm2PeWvpGUiHPqUyPridHHvBqbzsolvj/Hnij/CVrZRraxFHYDiYyC7KzGkYVVE42OUdtMqDPdp407SoQDZPy2SRHsBrieJMDkOQQdHp2B9xBgVwOsBboLGA1JdkYxpwqAKnM92Gi+Jv28oBXuwD2D+5+9dc+lX2eJBU5BmWAuQ5ntqzYjZHgRnV/Fei1JB6LBWDkUG0SaoJTuq8Ot+fioJ6XZwQ0cJwurrzIMM+LEsF48h/WoevY39a8cXUqSq6sBjjWDgkAQe61aRZyw+Gbq7sr2NAAxP54Mg4zoIBdKlt+00dyxrB5gm0Ah6BA067XMn5IacavVRKbc7hs575TM2AlaYR2j13gFbCxSZatkdBmc1smBQRwjmwiVeMXDWh47vVX1p/9ArstB2WV5iyH6lwnds6o2Ch7B4i9ANZzANEFuNYRwDKqBzaAxZKgKXCc8d8HOwdYHSB1wZFzLiqjmzKgrEMOW0Cjx6IT+mufSkm45mpxgjDWDoVB/3jKuAvGFFjdT8QNi3eu902+wLbj1nPMEefwBXyNjtJbb74SG3lo91M/+eeyvlM+mjt/NA0qzybBIkG6tJnWeemDCphmPS5AzbrEOq4/UJBqmMMbObhnxwoVnNOLqfhN85WbHJbxNBxY84WhxmYWRN2Ys3PWjTZ8JY3KskpQkkDr/gALT8VOXxB7iY10JOX4N1w/zLQLsr/PO38SuGQcACPjAwnyRm6kZyl/KGC2qQWSj8bvVLyYaetQgKeMc7Er516ckWl0ERBAIO91lyRpIS94dzQl/+pf+8+y91MqmmTEC6eiY33iTALgx3bfiJ24xDwHAGH33hVQ4Jo0KpEckki6JWcKptdv/tqv7Z6IneVrOJvvjr7qO5Lcs33P2wIq54MvZ7E9aT1I3AFX+Up0tJWff+1r9+x+/uc/uvvSl77cAGhVVJ3Llqkv5mSpLzHsVft/NWaYvbMFIcales98qNEmn/fQhyZ3M/O1paf7+wHGE6zkzJ0qqgmAyhBhv5oE8XPzk+ZmOb8xw971rruazFSmCTTDzFNOiOVoPVQzLPNrfX/1q18LI/Tp3mdBuSb0p3x7+ZdDegfmDqC4wOWVwPVvdncFSt63/35+L5bqBHIDkmWcYsePpZz5ypSC00QHXPzQn/nulmo/8uB9u4cevL++/nVhrD751MmwdJ6MLxHdz4PRL+Vf0ULOHtUEzXXLFM0zAcjZ3+eeO9F5sT5UgRhzVTlsMD9d402yAgU3yygisTQ2Uhzgi6am9cylLFt3axqBMdu5zVyufeaM8vw+H8BFEsAeXYD7auTh/BWwC8yH6T5+BJ16X60sin/BB9Bl+8ordClPZQo5HqWo6eIucWzPvRp5jIOAGoza/I6/b8VVHihzyH+QIBTTuC8yZaSNyCdcmIQU1q/KG/sWW4dckzX2dJh34xtPb4lLC9AcLCCPtQl0GVByqq6MP9+u3bPjL1ibrgPQEkxPTLfs0TQDY0+m2iqs16tHCmHs1rCygYv8T8w+wJZ1T2tSZZBxO84PjF9orHWhJ6nAdwMeAtPZIxVx7v/222+tFuczAWlbIdfYTekykIbcRnz2jK/BA3CSnsAE5Sycin/n9ZcHDBejvJaEvPOl4HnuSVm2Dt16FIj76DjOmhKTaRg4DGrjByAzh8ZFZZH8NHkmbNiuyXy7p2GQv1EgCMDHCDsX7DOxjhJuhAFsu1tvu8kKneZvdPgiN4B5DfyTlMBQtncljo2bNcDXvi2+6gMPPJr9lPEPs9Zr7CF+okY9jbu7vqOtGQbqEzlzL43vaW7IZpQkgLFXO6GB5mslF/Dd3afktvceSnwgxqTLyo5hNz4Vtt3708yUTr3rudd7vva1+F9hWmadYt0bh0ozBPB66qkn29AWAQNoCqhWvWVfizk0ryLp9P73flt8ZGc9Hy6VmIDyrKdprKY/gJjJAR1N5TTCO5skLEY1Nuh99z9Q4NW6sC5VLGiCJP4DcJnPu+9+T+cFY5tNoK1qzDTUFONKDDepn3s4lDP161+/t7b3qsi6kSy6L+NNmksHb+CPeeb7I7ZcGyb4A6n2M361YZljDpK5xAy1R/VxwMB+7PjT+dkr3Ydc1udTss++AOuc9VeGJfiO227P+iWp8VQqQh7tOp/5GkIUjwN4pJkw8BZA7d7ZJ7bJN1Y14JfTouyd/y2eZ3vIAJDf8BnO+RIKYq8P5RwGsGq09WykSV7T2HIDVrGFVQGM0NDGVl3x+rf4ffURiwENkWxhEss/HUs9/ij7A3Bj54D75s0Yljy3AavsGeDVM7Anv/Xbv7X7hV/46AakA7DpEosLMTol9vh/GwgHtMz9krhrlR/JuDpsTuvpa2NsHR+wFTIIZzNvZ1th4fwmzRhQEE60MWnpT4y99DkIIFvFNqLHlgQzrmwNm03myn4ErD5Ja/X4icRHIw/IkXQmSVzPOM1ad//mUSIOsCqmcf5LXi17YvhHxmWaGK5K1wHwVnXy+vuMeXXzLXbPW/LWVp2V+3Eu1LdC/oLl5LnFuvoOTdXv+Ig9PrfzdvwGa6KBwlTn5T2tyMiL2AVAqoRa46l8a+DH3rRZah6iDcO2OdD4TiJo2LGim8U2HcygmrvOeL4rDVyaz1n7JT0CwCO/4DweWQJJxMGFKvNofnPG+F0BXmQf8WjmjQ2XqIdJaST3rTHUuQDrucDqWsuznhsF7Y39il3G0xzywkpGzPzkJ9cfvooC2OawzcJcztu6oJ+uSZ2yx8W82T4UMOWdZmUDn9ZNDhC1OoJx6LaNuQEo82DTwYyPuzarRe3vur0vYFVmtEFiJll2CdPOwGHeLbB32Jh01jBBleEGdMmkYmUomR7U1ILfdELdryytDHaDvI2ScO7I9unma/C6GehlYGZD738VCC3te4kSayKlwdKUuC7HbtGL68xlg1UQPAtkROfHcE3X6gFjF7upY5DxW/IMewypDaDgXK7XroWxpxGb55ahcVgoGWpmSclYnEfMP4eX0oIRD87GAIJsGZ2ynWSFSuOfDvctw8/imrJejYgA3tN1ekohtkYRGzA8sgMjAbDfXGOMX0tA8xmVGAAINRucgHVjha1NscDNxcYolpzrreZTNQoMzQZAa4xUZsYCfmx6lPwAlTb0GtvFSLOMVxmvuV7MJ5tZ4CdjZh45rhzoOu8BmaqpmvHwc4aL88Bw+ffIDMz6W+WtgjqAmjLw69N9+X13v7uM1auiScohlSmmDdpy5TgeukkCUB9NOctv/+4f7f7lv/5o2ast58zYXQCsyrxwTDjk7vdMwMDjjz2W98rETsdLDbs4lcp6lKDQtHrnHXdUj+neaPZ8OWXyxO8JM9+Y8s477ri9DgMDxgE9evRYJQ9+6zO/s/vlT/56tbcmgMeEmnuxB1Y3WyCUgAIASA+0pRFdq8NIbnOVBqXkOPI0JjTfDoCb2jgr+qAZB2DmpVmPnhGTwDwoGcWG4ey7D83GzibYu/5w2E53YdykjKs6OTmoXyeY/1SC1md3p8L0xDDh+FRPE1Ox+zClq2EjK11RRjLZ/9HXkXGvLm8OEaBgnabs2yV90QZsWGZ5do7wRQ7VDZ6RVVtBugzhcvSVGslKk1pgeipLoTlX4CIAsfVP2/eSBGsrs2Y/VlA9zqymVcr2W+KIPeiQy7hdoHzYwdx1j4sRYMWBVb3L1xPo37k7GgkD66GMMYyW7LevZv5/67d/Z3drGiucTVa8Gp3ZR67PYW3nV81DttKcJjlQXDbAwWGqSQ3b0EZCDvGM0QSaPIZpTMWRaBCV/+i7AlSrw9oy8K28FfjEuGJkFZwkYm8fCBTebnniwYDQ115zuLpjj0d3zsF/ts7sSL7UKU5gI5hn74DSqyPwOoucJwdlizH5co9TjrLfkZzNWmAmO1NgtcD/xkwtmLmVnAv0rd/c9pSOT/JutMrmoChY8O9wWvcO/eyPJSXg9cOuHDDkW0HVdSZdROf5nHNqLOw+KFod8e27P/ddT2r+bgf2Lnseb2fZ/GKus/3IffiRYB1Q5xzmsN97/4NtNCOZyYkX6N1005Hdvffd3z3EwTK246zNGK3xWGeq55xS4QE5m3zEvG6WH6CoqsS/wwxK8Hn7sTSjS+Ocq8OaORHgAdg+nM7VGbSnzAa4TOKswEqeu2y0Pss2Ts4uIFoefq+6IP+2T7FOBKTDVBldz1WV0FIvn5Jrdj2X2Thr2HJeIK9xG5B1tHQlBDH07cvjjz/eJhQXZq8I0m64/qYGQ0rPSMQgyZqq8+0z4F6uvxKWbNfL8RvYUcmRNtYUAGUdKmdbLFljy6l138bEviioFhBMs0cluZVZaEIktiAst/d/4P27//Jv/o3YyZO7Bx94oFIbz6cZ2Re//NWUPj4Z853x5AvGHlySff/BD7xvdyx248Y0h7s+3wKp/+t//z+izXoqGp0f3L3zzju7F1UyvJY9x84+Hm1DwJXnEIBht6ySdWP6eMaGvX5PGj5pakOD7Z//i3+RQHoC0yXXYM3u+aCdj5FeWgncCTwmcT46s9jdgpawjGKLlhapc7EJM0xBjCo6d/UbgBXD9B3gR5fpKVHzxb8SEHT9NfltDgbgUF58+7FjLTdu5VT8VvbROcqfUCWgMdR7A2Sz9V/4wp80+B5G6oBeghf7n664+yE31SY0+V337UZ6KNBqD2/+4QIL3eMqD6w/uVWVWPOAJgHsrSnbBQ5dl27ouzTfefKpx8tiPhK9zSMJjHVqvioBjr3wx3/0pWqp0dO7IMxv1SrnRwLAJLCNxqZSCjno+R2e5Ww065hA+vXOU4H1pdhbJGY2X7GaeFvgVMZtkx/Y3/zQi/r8TQhkLY4P7MwdAGGCwPm5M2r55YvUoHHQMHjGDox/jZ2k7HfK2QuqGst8VwdQU9ew7s9g3Gq8VOBJUrj1IPmsKdfGUGwiPbI0XlO97FS5CPYk6ZTtWn8Ye5LI2ILsA6C6/mzW3eEw/Gl5PvDAw7UbAss2nsqYngigtS9HEeZlkhp816Ufy8eZbu66v2uU80ptsJPf3ro8jXqAVEBP69Sz8/P5ZavD8/jTw7a+LGCxvwMmF3PaWPhMjW1JWJkzwCp5An7PCwGT+LoOvFYZ5bXXxnfT0IjfBDQnyaNhL78BoM6XEZ89neocY9GKOqzskg6mJBTjTjLiyqucLQDjNCvK7wA3/q0LutjJ760/c3z1NYeaMEW6WWfOJF3eqj33OhrIAIenn6a9fkWTsdiAGr5K5LCdEjwYa56VXSKdpYKyiYP8W4KnzVoyarfcenP+nUR4tFz50sBG/tlUW11crWhyFkqJF8vcngZsXhuQkl4npie7cXVY0MbBmrUOkQMwJiUv+NhPRebg/gcezxioppmS1NERJen2Ulmu7P+xNLvy3JJUxsneuiGyWPzMVppkH2lACEg9GpDwhthtSWqgy++nB8HB2FBxyIdiv4EmbAIw6FSSJDweBBD9GZ4O0Pqe9Bkw9/Sxn824ka+6K7HF5QFg1FC0+XTWm682hMp6uzT2QwKBxPgJOvhJjlufSCEkQvj17BxQ3zMA8Z0TzyZONfa333608cBjkVZhc2a/JKmUsVeNKeHIT+GL3Rbg1966MON/ZXpLnIx8wFe/dn+qsZKkix/eBtlZV/xDgJF+CvwKzzcaofuXDCkAACAASURBVKnWw7jOHJ1MAv9ASupvSkNcTOYT0dckE2KMxEoSpfaXBKu9xq4fO3ZH1mVY7vm8z33ui8UuZk1OJYAEp/VwpGXz0/ODT0tSVHM3PTIQEwDZqt3Ygzl3dLk/W99EcnWSaiOH4npN4mX/C9GfCdMdcxNLFwkHc1XSuv5rgbvN4XPynOOjLh9nzzfvmbcab40Nq5+4gKX8uz0OCqweqo04lJi0uMGWKHQGA9NUf54KsPr5z38ujX5/dqpSS8gQE+U5t/MVbuibjUC4MA4SGmzw9GEAls5+qKvdApbxaTVLI7uhKgBZiL0vazxrgd/DyLqvIWZNta14QKLAnLtOk06SLEmMwJCmuk2yLwzqJJ2fSvXGq/yCnK/tEl+W5JTLt5o19rMSbrF/Yklx6zqnivPkuhN77MdAYulxUacBbcmK62DbfNfGRVkkTZjjqZh/TPDcC3POxonbrYFqFucZmwiL1MrIHY0PvLS3nVlLVnNYtJJK1lNizfiPcBkkJ/PgT9e05m9IQgC4WuJjXuvcY+cnmfVq/J+HU3Hw3Haviffy3kHSJknV/jHimCYoydxhm1rP+rUMaQy+xCeTwMZ4XhKXy0e7KXabvFSZrGXWPx7843gTDi8GrB28sY/bP89dz362CKbGe1UJDm6zYolZU/uQ3+it1j/nX8I2QIyHb7h6fUzf2x/2e3+jdOt/yw3NnZnv+Yht7rNHzwVS0WK3hk6ch7x2HCiizAztaPisLu02EWBAybOszeFMElBlxPG9D2KuVD7dSJPpfy5lIUS8ZZHdAWCtnfzqLGE+5dCK84dF8xrWUnGtwsjdGMO2Haq999q043jPkBjAAfHmGReQuozH7N79TTAA8QCPq9R/SkH2BYHL+Nkc9VXyvyZ3fj6ZhiU2XMdPWfREn/28YQ0PG2WE2rdgob/PxG4lnt/0DPmVg9r9oISjgwMaOAk2HuOBUcCxA/yUVm0uGZg8j0C/zAzPCBjJPFXoOIasDAFgKKO8en5si9bCEER04+T11RHhyW7BX0WlmxmnXSpwnmDCswksT6SsR0lEdTBzrTrTzbAM4AAY3qPP1yhNcMwgjLM52do3csi8HMNaA7mB1BwRz4ChaN4E0XTmsC+rfcSQbWth6aoq+741JU1KhBkUa1HmqU2rYthKsd8CWM+2mCQLRMdmcUkOkKyZzJXA+UgaRnz4Oz6wOxZW6IXJeu8BqzH+ysOx91bDp69+7d6U3f7O7l/+m492jTe49ZocEtXey/XNR9dM/m4vKG0RotS50URJqXWe3Vq4Plnn5YxzJBlGunrv/8Dd0cL63u7JlZFZDc/uuffe3b/9uY/tfumXf636aJtt7t5qgNs9Nlm0NjKzf8vw27QjFfet/eXPzZQ4LDlDmIXKjA7feH2djIsBmtUkTal71q69f/2h6A4FHBQYPpVA/9EEqPSWaHUqZbsqxp7mVJs/xEnS4VpmVFmfDsCywebcfmKwOSMCNWubRhNtx2kG4V4nkSIbdqk1laAcoNFGW+6PFpXxzF7CauBgvpHrMTocXFkzWfZr4ni5nwIgmFEYLfnTOqgtzPicifP9TJJFZ6Mbim2hPK1SJRkTQPhFkjN5v+veFyYR512mDrPc/F8GIMmzvgqwoNPcRmM5bOsIZP/ktP3OD30wjt6tCSZH02cy9q8FIHtg97k0jLk5pWnP5dBtMMwGzpbt7DYZUEbYaAY1uGc3t+Nm2KtZf2WIDMgl0cUZEjQYbwCn4APK+AZGI4esBwmgZuybP3v05k9BmmTBFdGoEtiynY88HM2/OEqXXnxF9iudsABE5BKymKrVWD2hq9rASrmnAIUpr63PvZs7nzlsM12w6YANO3A1frOX6jRuYG+P2AWoGo2CGEAaf9/0jTY7PIfJ/GyNziq/39sw25jNgT7AbhnNBWIdU7NPVmZ1ObA1gP0ax4uN6Os6D9tv6rTPedYzK38/373Pu7gO2z7txPb++RBb+if/HlvSq2zeavdsHCKOF2bd57/wpemajvWW31Wsv2N2YRycI+mKHu3TMi0x7wHqWe9Y7Ox813Ns8MZc5iuwQ3SCq4FXBzuBRIKIAymvVX57xVXXBUy9LczJp3df+cIfZq2flwTK7VlD42xJwnXcNn+0cggb068l+wVd0kwkNvp5jnZs9zQ9mfIhQB3H0lclKTRt3GwTJ7RN9nJusDmAlJEKGVbcAita1TGHckuelvzMYnYMwIy5nQRnAsuH0+AJ4DCbDNPjilYd2Ot0xMpSz+dwlLWCe0PTurJUcu7G+XwqQbEEynkaJ+U5ChhljKs/WNbKrC2AQvWPez5OstdmcV5hEjkXsemcwxj8x26/ffcTP/UTbVAHELoiLDBj/Bu/8RsFA8sW2Pa6ef2xH/vRNgzkk2AcCWz/1b/6/8pi+0v/yU/1LNbQ6KasC/ertPiZBK6AVeva/r419pxj7VwVWBmjxzI+j4X1KgGoPPw3fvNTu09+8tcauALxusfK5h9gaC+pX6bU+G5rD82Zs+1TdjdjOA1qRtfMfHrL+IIBwLcGIlNmNj6x5hVkpaZ6Yc44979XeYP9331nfN4sWxVD/v4kGYYtPvdJHoD+3LMdg5d2d9x+R/fRY0mEmiu2dYCueQ5vXYDMMFUnCF4+ayVYgH4N+oZVhB0yNk4TtQkcqu1PmzevWxIyBvCmdCK/MVqPmLbPPPNEgybNy+wZDDVzDNS4Mlp+3/i65mYZr8zPJUluifemu/gr1c3z2Q1k1Cjniy/meV5ts8PM60YYcHYaR/drTXo+11kWiu8xgLAKqvFDfRhbVU37AF3OTOxvW25KIP17zpppyjUJmwFCJ4BeAHntUvxcZ/Bqqjh+3/j7PljikO9SDXNJh5yh7NuKSS5LUybriN9EiunCaBRj7bz68gu1C+7ds18XcJXPsHwyZ5g1e+edd+2Op3PxN+57qH5GkzF8ucwPoFI8wwZhwluTbJCqDftrujpHyiF7+eaU2wL2+DQARc+KVWQtAdIwjupDYGoWeNFcR5BMPm0q6lzLmQ/AcRJg5zXxjXiScZwY4pICt2IxbEIAyui5kqoAKJL9Gc3w22NDToeRSbNUwyl6wu75ZGIN86zawR5+4ngAJIB050ZZu7jxwlbPiQVVG14cHUXrqDEkhjm7tp3N9pTPx4Azt9cEyHopfvyTATMrdYdKn682vs1fPbukhvm0xsw1hhwtShNmnMUrTYCbh9jIAhe5Bn/MAnFv7oPsgfsWF9hPAJ4ytVQmSKRl7IyR5AlWbPXicy3ACj1CDTtVi90akgB5NA2xRpZLH4KXYyPCuI7tbLMZdj5np7WvhJ/WJtCG38kHdF0d1metY+UO2cLfjTfJAolPYNZ1113f53/owUfKGrZG3nnHnbEB0dTOtX8tNvZA/PGrUonwHd/+/oKYTz/9RNehZ8eolIy4IdVPQGbgo1hDA2Qkh7dyXh07mlgpybQDWHpKsHNfQx6aBk1sPttxMgDqyfhvp/ItIeD8sFb9HZB+KL6+z8T+RXow5scff6x+uljM61oinHmxPgC3yA0lLWWu+RPOsxORQXg1PjHZtNN5zz1ffyAsziQ1s64w4lRfGbtpxoz5Sdf1ogJG4mXrgb2STDKe0+jLOZKGXQFqr0lzXfd3Iutbg0Lg78GDA+reFgkCmrb3BWB6OBU2YoKyy3tWTzzPzvscMY5Y/anEMxJaV1xxMMnFuwr4IkE9/PCDjTto+AIuaXZXDiRrhiya8ah2uPg2bFmgmvt8LmQEQOB5iW0OhiV/QcBh2N0F1bGf8un19e8DVhfBowSyzb/fT/hvhDAl9Dnz2CU2UIxpH0voLVlEtoa9kGgTl91zz9d2H/vYL+zZM3Mo9pf0A8B6rV0MtOMXtcJ5RZuaE2aNTVLGoTh+9F6SMftSfIOIZA+zB4voVhmZPLcYhE0t0zXXUzU5UpO0vUcWbpqiiSWVt9MMjh0M/gSHejIJGlrObyK2Ncmtee9gQmWNbv00GkPlmV5K3Fzw3Wc7Z1pRNR6LMS5wW+JRT/k528Qhm285QN4+TiUeYzddp02nkgBrDJX7YLOn8nYasNl7lR3KPlql7MufaKW4uDNxbM/U3IB1bBwAtiSq2i9IvBu7JT4HTpOWvC770w2bowLgqlZLptjtHnn0eKsw27si38XF4DpbvFS/JZ9nL7yexL5YXFPHF1JZ+0q0kLGqi3U05sF4tdacARPxqLqR6L26es+SN+QH0ryOfwsrQ9BpKMP/2yeLFjPb/L1ziSvLT1xyk/tkxYnnVuWfc278KmDvANHnpbyidzXO2RYQbP/28xWU7W+yfUd1bwdOxD1orQO4HzQAazdSS4TmfQ45IEYZQS0JH/0MwY/XQL1lpZQm35Qsh2xfRb1Tou5g4uhONpbgPRr4PvDZwepN+6bJ9HKN5hmapSarBnBAqGETbZocHGnP3Axyl33v1QANqGoihsm0vvaD3WEteTyvHYbpoOlDKR8gbZUn1VnbxpWDNJnz/cB5gU2jq7cYFgOmzjztv7YbwoISVBeokq6YEH4aT81mbYfy/Mq9yehg/pW9GKfo6hw+QDcHBFCRhhGRcIHP21moK1hfzkYD9zyQBjyLuVbaOSciz9LyX028OveCRyAQ+vt0nKsDpzQFGzWf4ZCtTlKuIWhzyJRRkDWCDv5sykM0rWHwaN24n1V22QAVA7bg/Cx2ZmmBD4v9fEE1dDW+CQM6DgUjV9aZdFNejyXjPdZTWY/J1somDuC7MeUyl9fkgLo5ToeMLweugTQnNgH3iaxPY7QA1NFy2WQKCsRszWzyedNxfJpg0YrSAOFd7zxa5+XG6E4p/bgpgOK17jVG3PwViMp8WRe/+3t/tPv5X/zk7qO/+KuVtMCULUNAmX6MkfnjtLs3rAAGjxEUwL4WQECAZV9yGIyrg9n6HUD4bMpbbk3pz/uiX/resFWPdl2PqDemF1D+ygTXn9797M9+ZPd7v/e5ACBjOMs63rJq9phd1eZmldPoSs0+n8Yb1tFYhAli2wyEsco/GDJG2SF2SOlL1iwH4co4pLLHxk2J1rFjx2rIZbLZBs12HBic2RMnny6jvcwH6xVQx1lumdoclsP4GamF6ZA4GnF0pQYcmn1CvP9A5sQaAg4UgBA45ZAB0tEBUqpuTB0a1ftxyCkXbbmCA2KYyxhbh2Lj1loxCJ6HHEJLcXMvDhDlbho+lK2f8SbbWJmP2qncSRwDwA59VVR/v7Enm1RwTQ6i8mTOQb5zTimAaamKsfiB7/uu3W0JxARQgCaf+2LsKmmHL0V79to4QsBna0nW8VAAYaV3Tiy2+vWsI06P+++BvIE3GYmxDwKVjHObXeS+gGaXJus4zeSUwdFqDZDUCBZjVTAS+2nvt/xlbPI1CeKvzb5jN9hANh3rA2tG4wGg8S5OLQ1OpW0soo7k7oETDogZFt7qAi2ZVgvc14yNtU4lI7Z9WabYxpjpQbwcnWEUeO2w3uaAnnU/wf6c0Psl5uc6p8NOGBs+n7+/B9xUC+aAqr2vudSAPIvluSDP7XcDmWzXGfBMELeuvR2Eva894fnNgWgivNM2z77txHHiXEe2BzsG2GrOt1esMfPPe++9L87SYw0upyQ1TPic12WcJXi7LsHQC2HcXFknTWfjDcwGcMaWCRAr61Akcv/+lSR7NCAKrBHzi3RKaF25xuW7u24/tjt76tndmedSLv3G2d3RBDJXJ8BQkn4pRw2Y0/07+p2ABcGeewTYDeuP1EXuKWtSQOnMAcI4AwVM09RgtLfLBsw9TVJYp9Mpk3Ku+SD7nlFlTwqmbXPcsvLuj6mymYTfxkrIGr8kpaoCrYcjWyKJgW1yJnuQpA87v4IW9r9rw3WsxWzw83Sms55yHaBoE1ZkEjABMb98NptqXzpzNqDNezh/Flf10YC3TTxOmSMfVSWDMcIo/ZEf/bMZW0160hwxkiTs2cc//vGA6l+tveoz5nmVJ/7lv/yXU5p5d0FHLFhn4S987OfLuvrbf/tvlcn6UALKaThE4/HlKS+O/2FsV0MYDv86L9c9fvaPP9vO3TT2jh47uvuDP/iD3e/8zme2/eRZNx+UdEKfuZPQVTvas75tqrrRE5A0sakK45r6auzzKo23po0HH6BM+s03HrAqZeAqcwrI13Oc5FK+/GwS4VMG6guIYZwW29l5s/yExepg87CofZD7qEaefwF/AaZbInK24X4gMMHQ2JOeD9Xym3LgAXZHT7Xnb+30YmUEVGXHNpPFB7VH+Qukb14NQKdLOpaUYaRBibF5KJU116UJi+Y3LmbcgTVtJlGwKZJAGCYSgFlffIrlF5rrkd0ZDcTxTadpqq92xXYW5X6Xr83u8/ntGw1L6gfbA3L4W5Kk87utQzbVPpSwAZTxw+pv5D/zuGSpxgZPTwb34jyvH22/S0ZsZAq+w8htjP+/AN36qM7VSkhYTJO4arIu48+HuPDCnEHxr/lczjaMrWfCDgSW6SouFtHQBvutuuuaJcW/OplyXT7qrYmBsJynnNK60LDHvYysVYkNeW4+zU033ZzE/HcEYHmsmriASMANO0bGp6WoeVb7zJ+u1Wd2XmQOJ0k6JZkG9+2wwNowKEBf13STaQGM85x8wTaF0WchoOD1kVxi5zFsbwgQL0kMRAO2kcGQWCElYh/cdec7O4/HH0+zrawnSQoyZg888EhswbW1r5iK7tv9jDScsvb4BFun70mQzhqx5gCK9rCEBMYSWaRJRKRBEdYu8DhxGL/bXAN3rUvvRxQAzEluWOPYsZpLGTv731iVILERgfhjZVXTLFWtIemU5zQ+4oIC3wX7J0HV4TXOGcsLIoTu3pAZxDJns8deUA1hvcYmXxcwWEO4ViHkHKh8Q+5RIqOVIZnTAr6JCWhWApruv//+zimpPH4aSSxValPlwgZJWsxzTDJoypqtHVU8GKpf+uLXGu/YW4Dwd73rXb2HX/7lT0arP6BwdPElLz8Y7dgmgXLfr8e2kQV4OeCwMWe7j4Qpxjdm+yUhyw7P5AEIDxRozlpJrFE7kdfQvR2t4YtTAfHU7pkAgq85xxr7jg/Gf9TE6nDGlo0DxpAfsMYeefThAmQ3pakimyvmGZJEQOcAdQDKxlhNtp2/Oxq/QYJESTj5NOP5UMCeJ6IHLR17TfbiVVkPlRCo3yH+s8bGrwYUAloBaz/0p/9Meld8vXJiQHe+dWUnYsPfmTUuxgW8OctOpCEseYGbj9yS/X797vcTvz2aigvrZ+lwmiP+UzGDzs90cbcPSS+wP+9977uSuAwZImv5T/7k8wWa7VtAPe1e12Bj7SFjYc3wTSRqNc1io4GqZwIGWuMX5nvs0ACBkgr1E7c4Y2E/c5TOflpfi6167s8X8DSEJ31ZBtS3NzF5Aavjh4vnJiE9GEGa92W9PPzwQ7tP/PInKo0hUcB+V9N3A+lGhzQgqLg8tkesUFCLJGFurExUVUMaXmVGVuLIc7T6I7f/srjcd/ZnqyC2qjrovj07Ze1DuEJCss9HKieVvgg0Ej58uFYEkU/kB0jGs2nPJu5ky/mvo1vrz0oH5BlhWeJ0MaX4h//k2xlSkqFngJXke2IozOOtSWDlGibeWNqrTXaJP3P9+gm5/xIT4085w9p3BxluA3envJ8dHylIe9T3Ig5OvCC/PwC1Oeh9bMS3+sElnkz1LxKU882Zpdrc89XPz/pstqTBxOBd/A9JJT448kV7fGjCHCCUPZWoZJPZQ7gP6YY3XofhvRY7E5uWnzn6i/H1Nvk6m1+34VSm2LnM97Au36xG/jSdanzGj64dniqfISVucdj2u4Wvuf4al2KWsQWr6Vr9qi3Z62wq5pV1PeM7VWNhrF6z9WnZB+xmICaYXMH83o7a/rI2VIN8jhsWgPcog7MEiryjU0+JZ8spt/f2YQrAbMykLZtu0eku61vpg6wNEEQG75noIzEki/quJNUgm0xOCIPWLs/ttv5SJQCeSBb4eMqm0eRfMlE2TxfOGO6Cq92YE8SvhbWef9hCM/BrMLvwupD3pQD8rBNKB2Rz1Bj80fXCepgGW8MiECwaiwHhVtC/r6OxP2mdZEsTkLGB0dVN2RgSA/xOw42WFJWpsOltAe62DPOUoU5nuH3R/u75vUxGM5rRK2kGhZPsOWOoCpbX95quzrPhseA2UNxc+7nRy+9o9lTkvAyPyWi13NvvYhhHZ5Zeq+dSXowWPwCk1w8FfUqpXtGtMk6nw1QGRen3crrHYVibdjbMYg9NQA2wH2NzYYJyBwxdxwmiRvdxggDdHdNgIb/ngDoopzvvlO6vMeQ4cHwAeQ6e0cIlID6gdDvhbUxaz7Y6U4/MwzBs16ZuQG5uZfnz3pvCEvlARN4/8IH37G5IdpqeKKb2lQT5MVNyDYenINxM/vqv/9bu3/78J3a/+Tt/kCx+OnIHeCP2rrNmpQcqYs5gv767Kc4T59HeO6XRiMNbia3sGIArBn+AdR1fX+r4/OAPfl+yu3RXb6lmkT2HocXZAHYCov/1v/q5BM2fiHTAg11TDoHJ3k4jj7JVN8aQg0+XYYfoRcn0du4bME7wNztvWCmrBNi6A4yxA8BcrDYZNI2c2A3lRjfm2Rh1gIpSWuVHPWhyNQ2kmhHNemp5VJwT69Y8ji6e+xwwFBBhbffP3LrXuY4y8wbkMdwVXW/mb7J97l3Hege/sqM3cpg2yC0whv2S57Uv2dJcSzOoajg5YLNmlDM4NLsucm3AqgPWGpPFk2n0JBfF8anGWW2pAG4Qt8mrpyN3SrGMeZ3dskGT4Mi1D7j/avnQcsTiT8CcvQmUdH8f/OB7dzdnbqdEO05GDlLs/i8FMFHWfWOc5JPZB9jYDsHLc8+aldDp5Wi+nNe+FOd4nRMcFfaS/VB6VbBhs4Vd6+xlnoP2lQoCwYYzog6k17X8dvSTAJWracaNKYkGrAoYJDxG44heEcY8dqTzZ3QNOdcVmY++obXIDgl4aiNbSbGxOjcHYoElBQi2JNXAUFbQZtQ20KLloex3XwdsHIema9mY76GTU4zeU3ADUvf/7LDMeu862T9n19/3EmsN7Cc7PW8ZZnodxDoD873OjeX0tmoAQLY9q7Gf51kZ/PncJV1A17iOSv2UyQiXCZa1+UrWzjiiHItxUOZ7WHCy2KNtnUZr0YRsYHbHHS2te1FmuwDtJp0RO9W7qC6hVgqZC1vf5wNJyqwc4AM4b03Wjp+XvZjETduWna+kMGV1zvq3E5SHUXL+eaNjeSxsxjreHOa8f+Zqs99KJPNva0g3Y86bz3ojgLwAq2WebTg4WpzT2Xo0HU1YmZFZk4vdflWYLVOGNOx7Yy9gfiXOn+TGK9nHdWZzLetQuT0nEKBSSZgk08oCy/Nx0oGYb+c6ryb7cSbXKbAt0OGUb+uFPEpBeh5sbKn6OCVm5xe5HZkCz1LgnrXgu8nQzzKa9bM52Au0mgTkJPiwNSQwD+Ya63yU5Pz27/j2Mohd44qwXiT4vvzlL7dEFkNvAWSApJ/4iZ8oq1SJ+HNJaJ88+ezuM7/7mZ5Jf/Wv/qexOR8s+8h3y91y38ZNco8j71xRgqvcny0t0Bp7fzqM6M997nOdZ4DCO44dbSnyT//0zzR4NBhLk2yX9eJml12a0Zh9twC22TecvmE9ev5qTG7zPVVDA9oI0pXoacg5cgCzn0YPbUa7vk3+bTz5qyuQWxqnKwhdfsk6e5tM3kqfrT0/F2S0e7aSu4zBao7QpMlmb/o4zoANLF8/H+bL6Ls1kcjGADcksGrs9v2lniFtjhobnHF1aVqTXnZ1wNRL0njLfRw+fF39YzqrGCEtp0wARJKDn2YeAVKTeAWqnKkUkXUPSFtSSO55AecrUCtzJvcGOPWzZbP4VGVqAv6z9iQ9+ffdS5UNUF7Lhxo/3M89wJo/zO4BZTbmeW3LsEYbHPIb62uYx03zL/tvtJQnkFxz5X1T9TTsVclM1/XeZQ+XzXZ9P6uPoCP1ZZpcaor1cv25Q/FnaCs+8QR9UtIXSWjnfG+5euYemMc/xtBxrfd8250t0X465AJj3zXXZIlGl2EVkbGKryDpAVgVqNKa1FzpzdRWP5n4x9ldXzwx/uVJCPBT3S9d0q7nzY9o8ppkQ8ZRkoQO+oBV6WYfoNPf+e8YwsAuLMY3cs7aA3xEoKp1oKER3cMXTr/YhPStKbe3JswbkFEvAmvtpZfooEajL/fMLj3y6ONZY9e16uSNJN/LLiIDkGsonbVWVB+RI5L8It/REtXMfVlqjX3eqM8IVGLP+wz8sAIykVaI78Gvp/0qGS9uZG/qz5VxiwEtVkvSFiifeWav+Z3Wm3HjryztxQJDee/p2DM9BDA3AfpnA169rPEKcIXvl9/xz65MObfjm896aeKZkwGQng9jDGNVNRbg/bqUiotGnw/7sY3acjZK5ADvTgUYdVZqOvSudx/t+es53LuxkZh5NsCF/QnUEtdIqmtW9eorAZWz1vle7KCzAwhH1/WLX/jKVOmlCShm6Ae//e6uzV/6xV9ONVD0DS+9aHckbPbv/PAH2oOBnjA2u2aR+hVojiXxh3HLXrP/QMan8zuAOwBMDOIZb4jPzr97Xu+TrREQ1rISYetVNcuh6w/XN56mgHomnO7+F+sjBgHEmoB4Ljr6YVcDo4GHldBDjMhzImJppjW9DnI+5gy/+ciR7jPxEa1NJ0X1ZcMsPZ1eD9fkme+KfNhdkcm6LEnPBx+4v+AtABkQVrYzy5IFfEeYvcgcJ9PjokSfzIuY2L29I/ILmk/y821WMgl6DFgrN9986+4b37ivUi+qNwYS5IOt2H2kiiZWz9y3KZPGX5G6CB5yJNIDqjoAs85ftuzkieimFjA/0KRBCQhZ/8Bya5T9Mj4AQI1EsQAvzVkOWMVcfeut3EP9RefE3om5l9xcyfSF+ax/n8tWXT9jNxfjcVXqmnvrSSzXUvvtvF3NqL0eyPx0u/sdJQAAIABJREFUZNo+/vGPReLi/qmSLP4UP67A2DBKW23qNMu/kYWsLTGafdZGtFv1XCsKJZw3Nv/Y5ICZWQcIIz5vAYiSHOJLvl9xA37j1gRukprODs3DrprrZ9Za+Se2j51VMW3tPf1Mmm5Gb/X19rrpQul6mwZWU91nTNg9trv9Vci4LX+jYN3IK3D1zKM94LwbktLq4YDUNv4J8G6d79ah+1wyT+zPSEwMsGhuFoOdHbPn24xLXC6JxbfZzsXpDSRWHwKa1zibih/lNWeDxWHckwBAnGi1eK6p0hbpbCVSCo4DjuP3mw8JFTEa32GaomtOF2wjdoMf7HziY0gAvJBmVy+88HK110+HCczdWuDqeLQNILYYfc7zYmZ5YX20gtRLAmpTQ43ta1Vc5mRhahMPbf61kYYh7O3BSWSysUOgWZjdrOOR49h8s83Xbsx2/eGrMzcL8pwP2DzxQXmXE7o5c11l29dyKIalmpsBpGxgSoOCQeJ6k0unjtGoc1M21WSDGD/l/gS8HdIcbCArh4vGiQwGI2byCPCybj1QtzIUYtyHYrAdthavzuCPB3h5MN1rH3zo4Wo1+GbEmqFvMARMmeB5H1Sde12O8NJOWKCh380gz7fnGGB0AaqDXC8HscMah6j6ktUaBYpy8LfSWXHSBkqviHsx/lZQvcd03ObCvSwm7QqqBadrfPcaKTBCDoN8Yy04VEfoWqZIZ/I4DQVRlb0iJ003M45sde1kTTY6fcv8G9hP9+9KEeTvNkwb1mzO6gqOu7624H7Q/KUDNiB1xzAGaQUNeyBAF/UwyOguyvyeTakvXU6bYcq2JqBdWaS59gRN7psDBMCrfEGMYptWAQ0SfAkcORRjoIzJZG5tboZROcLjxzUOWBqLI/zsYOCAYbvaqNiSOvhyvGSpy87Lemx3vR4GMz6CsjU2Y7yML+eAZlNkLZLFt47fd/e7dt/9nd9eQf/LL4vhzT0qeT9IBiJrns6krDWnTTb/k7/26d1HPv7J3RcjCaABgJJnYP3LcXini+oA+IL3W+JMCFwFH5wAmfdlgIwXoJSTgqnK8b09Wd0f/IHvayClpEVGCnhIiJ9zcU1o9sDXX/jox9NE5Ks12oeS8Z+AZWvikXuuo1r5DoBtymYZV2W6GXvAofGfQCmGH/u54PskEtD2rYPb3nG03y1zipNi719e5uKbYct9o/aAKLpy+cfDgPjUb/x6D1wAHUCH89f159C0bgQUW7lNG8f1UJ6SgTnAgD4DMMiiex8HxaHQRnQAemuMJiqWNcC89rJ8ooHgOg7DFGpCQUCf+/Bne6I74LBd8j5lkUvOoyWePcADIGtAZa1nTUsGCOy9b0lxSES8EIfypay/Sy7LfEQT7/U09Bm2aD4/60AjrIPWXEBVmkDKfmhU2vOc0/ff/d7dO5LAcp+yipxbjvBnkwl/SLOZq64pGF0tXodQ1gC2xs1xjqzNTFgA3CmdO+AAzlyM/s3IX/gSeE1n4ilndg5OtncO+67TzBfgjrbZNpQNvKxp54cxNh8tD81kEZu3f1zH/Dn8pwx0lYCuhgAAwAHxevDtlefOcbzOvAWUeF3nbzsTTMboieeHGfvRPHUC980B/DLfG0uuNtsBv8LUdVBvob5rzFsHyHAHK1Pqp6OdOmdo77UHx1yvQOl85Dp195yAdTavLOu5ju+8h4MwLL0ORKdgA2sxUT1am64OSG+9Coholj+XIP/F7AuAuQ9fFRSrgsMZNNUnOtdnXSVwdGZcliTPWSVyeWgnrm6/1j+GdRsK5GcH8mEXmxf7vckCQOEAQvY69imWYx3qgD2VHsg+YOPfyNo/iFkQDcgDlaQIGykso5tiJ66N7/B6AhBrasnNlGWaNThzKZEyDbBUsZCPeDYNLDBn2JKy03qOrMYFw6aTjEiI1y6qruGM7PrdgKoK4+d1pGuMpLUyDV+mrInuYg+hbV2YhWJkm6vFpuhSTK7jFTayIF/2U9bFan7TsbBfMH8AyvnmIxVwJTcSQEDyk11x3fNKSZ55XY7iakKzQGdrBItIGTS7dVBJcBn8I2ljXnU9lgRSXohZXpbetsc54wtMBBz/wA/8wO7bvu3buobooqriuOeer/ZM+gt/4c8ncfiBnuPYcmOHz4/G3VfLglJGC5T98Ic/XGCV3eUHcsQfSKLnmrBl77jj2O6LX/yTaBheu/vO7/rO3c/8zM/sfu/3/7DrfAGr518wWu/bop/1v7d/JnDwe+M0QzXjVEc64y7x6GuS7pKfk9TC9jFubKE/F+thzvv9BMdywp07E+godVvsabIF0xRUIryJ9e6taYxTqYrNCC7AcPyo2cfnAquCwso/bPe9AMGeQvmZoK/Xyty2DN4zetplZAUgTQ4lYMIyj8Y3Jgoyg+Y9zmvJS2AQgEqA75xwz0DBGTYSFSpAhqFjnOzbMkDzOe0Or7Is62El2VdFV8eyQfD4gRIDe6yP3K+kwKpoAH63k3aDxAl0nUtsqjHmZ/Dp5yQewLMse75fwTdnh8T7AKttQrMtimVzEQJcczTutqROgWqMu5GT6rXyWdazf6/k7JRYDiPUcwueLwhb9ZrrLo1/eF3GNg2I4l9fkxJyEmY0WzGc6DJq8ifpqVuzxIukg33N17nl1puyfx7Ia6K7aeFGD1MS/MiRG9JI7sww27bKM4lF5dz0SlsBwIfma2SdYN01OZzn97vRsBPQT4KnACdpsDRMAsqRE1DpsbowvxwgphrXGeBnnokWaozXtddOgpVfxGY/FmDU2Ks4xFB1faC8ZOyp2I6X4utKnmLDS8JcHNY9TVS+FN9Ht/IDAYDY5FbWdE1JfElskwK6OMxYSf4L0rTpie4b5aTWFh+Bf8AX55sCTZ47dbJST9h9hwN48l0ATbbHYo/zTazVqwPGWl/VJc75Yl49kz+BwuJL4J7kPbBildb707xVVzZ71Hz4ADbEd8F5FQVJ8p9JFc1VeV6MrisDSgM/ngC4hTH24hmVT5iXhwuuGrunwqJ09A5QGHA515OksDaVulY3MmNqzwCN/Iy9lDQsIBw/T3IQO+ylrLfHw6a7Orqi09AwJ3PWAGDjugBetBbFIS+8MPP8wQ9+2+5oqtY+8zu/m7MlwHLK0A9FA/Z7vvtD8bu/Xukv8Tr/55577o0feXPPO+NEKs3ZaLyeTBzeRHh2pn2GHKIS1d552vkQEJgPciAJcqQD8jzis8Nh0fLJpxGTWH8A1spwJZZBmrCuJIpUJ0nWK+MXV7NB7OtTAS4vS9zIVy2LNmN3UOPYfKAKQ9UhiCiqWJXwP3c6Y5v3IvBgxCqxVybt2+foScBOkSCT4G8ijX8FwMn+Fz866x03zqcmIpqM4HsHfI8/Zf2RnzudajTru0CffdhzSGUbm46dyv6w45rNXdmqAaxVDeBIoiEA8XGwQMkvSHxYL3wZfrx154wWz07CLkB0ExghnGR9k2u5JGAWu0M6pqSpgrtWL/9zX36qvu0Wy684ffn3TfL3bB0gav2+lY0qKLM/fQEkAb76YThrCoTWXg7QKKa2Xk9mPfzSL31898epThnta2fwuE4lrGTtFyir7x2bkPdekj1YvCbD5XPtZ++xT0iksdfVdY0dHFLbMN0xNb0WYM/OzbnkHBavzhxMHD9nQeOy2MQ2T63tn5gViIpdqV/HqVMh9J06O35Doa+R2nI2tXrWM8NWgJb0YbMXR+5oq3KuXzDNu2uonONlXY498VkSTkUzvD/z0mS5Z8t/TTDyr5v8GXbvm1nnq0LcMLa3hTMjr7HHaBjDg9jX6UkzFVb+XNJVJafVzly64Vtkf0hyRjIm80SDuprEsWn8hEu3fihcLbIVbU66538MNtQKklYyk/wahrD783zWqASe5nLPPHOqoOrpAKytnpMM3oKhJZvWEGL7ce+/G2qwQvhNK6EzB6ovX91iWjhMffaeg4vMuNbxPlGv/nd9FITCwSsGdJ0zv4SrheHVD539cl60CL8JWB2PY74Winsu8Hru75ajV11VgKIPanZ8YIYp+8TemgEcQzRl8RaBcjWTALCSyVRuagMKciw6Dvfjx+novVDjiS0l8zGlWSPSzulxoN4QgWYMKUbkeA7ex3JYfOO+B3YPPfRI2aqaV7U8ud/DSFqspP7tHONwrjPbCevHTWC2jcwAJLIkG3DozxmnLVrq3+a/NXErwJkyh8U6mkWx/F3X3wNTz3Gy9xB1Bmw73IeuPhtvOfjtxiYzkt8ZT5pYN6RUx7jKmDMuMp2PHU/5YQyvTapsQYmdjCfjzUkQbAqMHEKcrYJk2ErAMxs6z29hTuZknno2fJzlbvhxgC1o99lOkBY2UeWK3U4pk7KKtam8p0zLlt4kMBfY51Ddb/g1gW9BGsF5jJzO85ORGSbWZIVs7jyHOxK4CGJayjMtXbyPkeBsWcMOdYe87O9zcQJdZ3UInmz3gHDYkv5c6xezAuC6HG7sGUaZ4z2l5ZoKjZHqJuxamU681SzJazAR/tR/8L3NBh9O2TstIto512JFEePOezStuiyBN2NxPJ14P/Grv7H7RMDVR/J3zsLsPcBFsjHKVcqQnmzmu++6q+tFKewjDz8yWjKcgeyVw3Hk7gzDDHgq++vwviM6Sh+IDADWAn0k7Nk6GGlAIIvLAReqfiLZ7KeSYXYg2bsL3CmjQilGBhGDe1gib7SD/SVhcVyR+5tGZwM6KFlj3ABfLyRL9XQcd00ELkvpynvee3eAvFtannU4mfRVZv9ank1WU8LlfSk95eR99Stf2n3kIz83h9eerstkqkebJQdMvj17wZMyEKb8G9t0mqfts/kWm8haEOBJxDR72bnUFdHcjNQJx80clb1VZ2NY3RikbwNscm17B+ttAXRnOWIphesabeZr2LAtY+NEEtiPkwRI7MGQ61qzkgCY0WcWMzmOmJK6M+nqfWn0bq7idGfvCGawlS4+EFCd1utwZ2v1lOR8+EPf3oYkyqYxlZT2PZWqgD/6/OfDWH2oY3ZpmnIok6OVdzKHnPEXLF8d8OxKSZqNXT5JnWFvlC1Vxg8zQNdLEDnsb06J55SlbXJos7nV363zPPMwurYHGiCdDQjT5g+cH9pz9rwSG09UltE0O6oEynZgF0pRaWDO7fkCllMlsJVn7Nn7BqBsbm3tZpP3rtXJGQb/Zoub9MmPG/Nsya6u+dqaSdwxICMy3xvJv6fstufA+pztKOm5s2X5myjrdZhgBw8nYZMZOAcUqTTA5lzs39fm2G6IXc+wTeN4mLXDTVqJQUwWthUzxN89Y0sr3bcP9p7MUTvXb8zjllltc2au2UvllxhFgFVz+lwctdGfmqZ+zmulj7TYBCjnY5Fby7T48nlnYuPfEIDmutixzn42zyCfD1jMbRxMwPRkzvSrc50jOc8OEMZPmuKiBNyG8/UEB5ekxO7InXfu3sjSeP28qZCo5qREg7PbOOa1gvCztb00WQPykQkqOyl7KFn4BnFbWZXZs+aqgdYE4mT992R98izAkBH2H601TnNhdqBVz3X2f5MU8u+C7KN3WbZ+BguQC1RQBkkHOUalgHMBHsGFwchnNwkiSRMG7/lhFPKDXs8ZckHW18VK+uZl2dIedF8rbc3Z8iu6rpyX+dby7HwgFLDaOYMJlr3ibBKgKg3lhGOkSXYCjyfZNIniVWKHvXDs2NGAn3eUITP6c7HT999XUPYnf/Iv7r4jpcqaeNiLA6RdHJ3ufxM26mcTIL4jet7fv/vhH/7hsPoergPrDP385/5kd/vRO8IkelfG/43d//K//IuAAdfu/u5/83dj7z+y+1//t/+zAejYbkDS7PvZH1Ols9esKj9eSWlg3QKexpYkeHK2NynGAIxdbnyT/8xFq2ry3yTUp+xrJdi7v+p/TMm/z/G6SbRvckWuu60JQF6/6msM89J7qglaezDzXxDcc2DqsEUbILlkS1zCffvq/G6M9dq98XD7+4LB21lUXb+eUxNQj0Y9EHG/gYeAAhuMzzoVUVP1NPpz073aR2FpqTgA7PkyZ/xJNr9s3KwpQI4xaeLdp+azp3JEOeY0Y+GvTEmjBOJrPY96ZmfMJ4gZoNr+bFIt4zEadPvJ3MUgdu72QMj9tpRbcm8DrgdYHd1Lf1+AAFsJBBnzfS4APT7l+LZTkr/YxMunm3meM7rzKKkb7eeDl58XHzOl5a1eS7ySewH26d6tAdjZs2ySZ9YPYppgAT2OHrulAaub+eIX7iugdtU1EqzYSLGBqSbJaZvY6MmCemy3sWXL6eoBiC+JvzjJ7kk0ODLt58vC7gOuCqiRAZwzwBs+ILYR1uxDKcm9Ks2T+CPGexoG0htFdEkTrTzPO9IL4IUzp7f9laA+nytJ5/lJk9gHbZgSn0EADrRv34usBesM4/Xw9WEx5vfs7qsBADT/efFFIHniBck+Z03WxsXRqDSfnueSg3ShpwoQs7qVQ6160606WpZpwMYfw5Yna2ZTXnddGiAHcBVHjJ0exrN5NFfAWGOGBX8igJ/1fEt0oBcB4KYAfZhdDz4YiYXYv2pT594wWYdl9VLZ2fzDgl5sRwN9UgoqIeLnBgSdbvN85bd7b84gSYs2ysPAi0+F7c3GPhNQ8u0AbfR8zaWy2OfD3Hozwf1V1+TfbFHGBuHAGrbH+H7AJnGwRmLuTYyiwkKvioty3vEp2XLAJhsC2BpAhoavvXTe7tvefWcluO79xr2ZyxfDok0fhiTvJbY0rTqdccKevDbj9rk//uPEDNE4l9zL+wE3mLB6dZyITuuQJCYOc37cnYQ++/BQ5G+wNjVN1ezHurFWle/zcyXngLNiW8+w9IEHID+5ScMB+99sHACcPRCgsKzuXAf7EZkIU5z/Mbr18TEwCwOMXhC7pNGmMrznUhX5XBjWb2Yvip+QTYBo1gcZAnPzgcggaEbN5zn+WIBoesK5BtDQ9bF0+auttqILnc9buqmuZc+wT5fHd9Y0jC9hD47kXEDuzPF119/Y+PP5xFrWCPAK6/v6VDGCVQrIK+HOHrW+4CZ3vPP2VrtZL488fLzEnWE3vrXplAdEz9heEWIO+8Y3wwZ09kp6o7KLGyUxxEdseuHiLSG5bOE+WWzOP1/nMlbP/b17awweLIEvb07FERpYGSuXZgvGfuYs2MhOerz8+q//+u5Tn/qN7tVFbIOGjzDEgKdlpzqT8u8L82Fi/SZ5C3iJRZxLGnlpWD5SLZVb7NkzAKv58lp7f1XRTnJ9Ki+XT9fmmPXhstcwoAHD9QFi88pM9Xqa/S9Og6QkMYDVGoLV35SMBn7moYc9HKBdw+ItLlbt6NpA0Es2XelFVvPE9pVkIvC2MVL9hZFPqJzhlvxzLjlz4TRrXAv+Iy/wHbezYJWtrySjRJ65pvHsXDbI4w+/0uSSvTg+BX9IrDJ+lT0BaGTsEL9akXFdZCWzf9ggkhnIR63mtFcyn1OFOM3bB7zmr+UzAdF8dNdFpqlbHBsZJvaTadL3/PMYrJivJCjHX6p/VbLL1vgew7j+z1RqORMlmq4Nc7xxY75Phxx2OnaxpCpyVLk/9mD5cFuI17XCZ4OFTaJCQ05V1dPnaVV8dUysy73/2zA/6+VbGas2zNpM/z5g9Zt+Lgar85gFD1iQbS6guqFt+ZCi5w2G84F+vKG6ABEZPIb4mhgJzLOyMKqdsKsBZzTRjgll2wB7HdzyAlkYtGPOOkFx5aw2z+Mpn3k0wOrXv37v7njEy1+Jwa+jybhzD2ck+r3nWG3O7F7wsY3DAkMbBAHpys4dB3DYqltXz/x93jtlSP1fF6FFMxove8YnP61ORg/4TZIg1/be0Q+dBTOGZUpcqg1rwnxm3uMAlr1TjjwdADk2U6pqkcscYh8eO3bb7qYAz4dinGltWozYYcbVM9EnchC04Vc2N6dTkHRfgKt7vv71HICPDACb+2NkOK3dDFuAIfAuIxD4sznAS39sGBlbl+EsykW99t528QOEb6D7ZIHigCipx7hrlmaCn5ZgMFIFXkZzTABkLayuuGtTrFIQwSDQFijDGDJK7sd8Oww5QkplbHDAse5xAsB2AGywMQFHS4lynwyCjCstSBuLA1o2LNCmm3x0JZspw6zAfNgyj8sQzL6ZNdSgNO8FYP75//jHd++Lfs7VyWgTtb4ijoRuqgOqhkUUp0G5CyP99ZSRfPwTv7r79U//XrtoYu9dGJ3MdmylCxjDxtl2f4KVW4+kGUjuyb+fzL5w/8bMvB+Lo3TLLbd2X55IMxidJjEZ353srEz/7UfTSCvr+0wOeqL1slKYhLqT/tLHfrHlNqtbsi015dCCNsvj7TrN7byY+bNGz3tLplXTl2F6y6ZfHCfjQJrSYM6cfen1ONdpopYOixiWx469sxpcl+bvEiecf04vh0c36SfCUv2+7/ve3iMH71d/5ZfrFE3DpAEuyiop4DDBcIFPh1P3Ft2nsVMAu2qjbQAm57msPAGpDoiYXA7tuhSuDRwZcKLJowbPwxR22FBaHGmU7PWtzAwg2jWS3yu7f/ZEWAkAx6wttm2YPjn0szc1yLoye7ygVPan0jL2xH2SFVBGdibZQMmQl7OfieUfTgM0rA5AMafNn3WYU6ry6ktL3uCCnU6xurxeG0dcaE2vyN7VSObeBx7I2EZ2JWMsaPX51rmseBkyxsllsxYdqNY9kKQNNQIWuD/rvA5E1ja7MnpRGqWlpI6HuGF3tVf2RH8w5TZjV2afOuA0bavMS8bf/RQYNy+bU3NuM5cBtSFXZAmGTWBFVvZlC3rH5g8w2QRRgTfl58NgG3BiO786zyuDPIFSnZ2Nme22W/bhDCxwO4/m/9ZzjV0KABa2UVlkEi3b+bDY+V7xrVn/JvN6nmxgfy86TsX6dukCL5vjN0DiMFJXYqsA43YutNlRgdqt6iCv3y9n5oDNZxmrJsi6V7b0YO67QM+2xs0n6Q1ng0DpjXavp60Upyj270xYr+flz6MBAS7P3F2KMeW9GYNM5u71rInTcbiuDPB6bcpYz1OOLMjK812dAOJW4IG9GbDgliuv3f2jn/6Hu7cTpH7g3XftEpZUBuDyrK9EB7sHHn9md/8TCfgyEVn1u7dSOucZzMk0TMzruh6MaaejLOsC9PaoLHmZqZIAqzRrAyYF9/l+xVlUFtiAFQVXsX+WnEcZJuN4zmpeAQg/gVTFMAEmKJlXdDWVmZezM/umzeX8GhBmHutDdCG0DK5fAVUv1v06QZ7A680E51o6HEwTCjqTzsyWkFoL29cC37s09w7KbTCUf7NxuXfVAJfFHps/rD7rTIdVgS39x5aWaQAhgCxgM3a8jnbuURmusXaOA6qwjfkZAJ+/8lf+UktGOfKaRU1lyYE4zk8WFHAdUgH29iPxOej/3XvvvQXYbj92Z89krIr/+Z//s92DAV7/0T/8n6KN9+Tu7//3/0MTS6tJF/vSqqjaIEyIg8POy9pf2pnms4nWPAPfBTgzTXgCaqhsErAkmBlgmx8wVTZjO4YRYe5Hn3ZASq+vW5mxWLJGa28u5scC4EzBJGXmzwmsRpKiEibbHl9z1QZDDT73q6QmeTWArfsanf595sXydZpMygc5XyxR4Nwq7aseuwYX+f34O+PXTgMvDJhh9LUBT/bvvuaYxluRT1Km32Y4ZBCGdSv4IJPhvYJTDSbNBXKEL2M1Pu8kkexPrI+9ZEXG3P0tYHqNjdeXxbh9NcGRvTP6/sPa6a7jmxtbhb55BmeW8kL3SYdSkMovEo/YUT2D3Ff26DzHnA38zxn/md9hqYzUDB/V66pxuhEr3DMAtAArYPWS+L0XA1zfSkKetl6Sg84wIFb20YsBUJ8L8KQpB02+W265MYnM6QJ/bdhyfA3sUzrxEjE3RnN/GrhEKz/A2EsvpqFY7B72NzDWPFvDZZfWXw1w3fMjc19dwDkbPcPlYaupSjAmgG2B8PVhl95+7Gjt+2c/+7mC3QAAex3YZmyUbD766OP1+d7xjgCYsePYracjXXBJfDiAUZvgpvT84iTRafQeyvdLEqSJ4RAG3sxetU8ahF92oLJvJwOUPRfG1zMJpJ9+JuXRbwMOxp4VcA5j8uIkks5kPMxTk8sFVhMzAmo2IOWJ40+3mdENGSv31SpHwCy/pfqGkRXJ/T0T1nB1NMVSGGSY6gU/NcsJkcOzxp/mAzoPNHNiV/VfYB+aaMi93X77HfVDnanYUYBqwCqbZT2KowAU1lqTUbFBQCYsV5WYzzx9OnMK3Llq/OSNuWU/62T9VnyGV14GLNI6vCBgYSQhJJ0zFnxGftVoyOf18YXNhyZBxuDU88+VHU1K4ZpUHwE1c0THrt6Q11+UOOKBjMOzJUpYX1P9M8kRBBzXfSIxEa3l667Tl2L6BjT2zfyP1unh3Ze/9KWyO6fhoWTleY07SVKciDaisnN7yT1Zy+y6eP/p+A5P5tt69CzOQOuV/27NAlZJ/zk7xGljWhPb5t6eeeapPqt7t675IHxPBIyW+usVkb3Y3hTZC/b7oWAEVwC/YyPJvdnZ5+f8ASqq9DsVYNWRCWylGTzyZyN74nMlErDFgb2Y/EuCggzHtWEZu+BZMjcBb/j5U6kV/zl4hnn1ANYH2Tb7CDNYnFgAOrqc2Ko3RCvWfUk0SEraM2KyQx1/8WdYgQF7gFbmwRpG7MG+VI34XK5DM5XPuqrvxgZoUJeyeUnTPDMQMBYzf9foSdXAAKsbPaBBy+j6z9dKQC2CXUGw4hPn2PLNTyqewm/f2KizRq8s+c1+taeqbaqMv/6+M2AqUQHmv//7v5cGVh/byFRbPxWMx+yxlYQQF7uGJLmG1ED+1ddi3TMgzH7r2cD3K2bIPxtfm1yIZzA/sACxvcrJVUWrStEYtmFT5d5G9miSVgGMu16B30hM2Vi5piQCaYnqjecDZ7xVXwzj0bgtDV3HFU+RLe0ZIx4u6CqptPnpzje+BlJa/Dw+qpqv87GgY2NcQTVRE6h5PyYkXra/AAAgAElEQVT3JCiBz3CiITMOWYKzMeQLyX/+hD2LDLYnX9Pzb5JWEkLspb03uNYkPCtrWHm8fAapSFeWMMi6vD42HcZkPk7H9j53Irrs1Y99vUkAeF/lGiXW62djeE/yukQPNjifPTFIGkZmHF86q9FhpECfPZ1zfCqAp2fEtjYb12+Ar1hl+zbmmpKTNtHbQxxKeuPkqegp57PYiyW1sDC/9eec9ZEci11TSWWtSiIak8HmpilhY3k4T+OoRZphLrKTRmN1nK+xXfs3dy6AugK/c1+zFnGb02zOoEGqs1PQSW50A6k2xpAJl2GwwTBQDXbBL8a1mYgBfmR4JtOdrmvJ9smCLsfRli9TLgZtZAOiL+kgznsxLR+Nruqjjx4P8yGszABK7UYO4SjQOVn6ud+hsnv09Xz7z79Resdb7uQxJCZoOZgDmO3T5vfZC9b8OOELXJ3FrlMph30629fglYE1bFdOKYBiz6HejOKUCfcmx5jl9RraOMCbpagWUBaqoDUPc+zY0XR3vCNsvugoRhuH1oyMhD/db0uvUp7tcOzBKljIZ1VAP+PHQfxKtBa/nCY296SZzXPZJJUF2CZcKbMxK4OnbDrsma3ZViPIcqOGoWAcmAMHt/HLQXquNmEXZF432b3ZuF2oFvAWHCoFXiCDe9jTTm132wEBymLO56yAwtyc2+20DgmQssLJMk8ynKP36Xk5TRiYDqkZ6plXc2OttgQ569JnO1RbToKFgTEByFgbeguUrJHFTvMZrjVB2DATGRW3DAT/qZ/887t333l7nDmMhjNhBE42GKvr4owXgPjKHMYAsj/4o8/uPvrxT+w+84dfCPMqTp69EoN4UZzgaXw05XEMl/G+JYGxIFnmlaNllMosR+FPMyJxGQPvcLstzv0PfP/3BHi7NWNzfnSVbqwRPpMEx6OPPdwypcMpt8Ue/8i/+bkc0Mko1xBOKaSERQO0GNyyNxvkDkDk+a+41Jxs+yL3oWN9D444NC8nwDibBAhM4EBYCTfddKRG8eqA4LpGHoqwfLOumK1xdo4ff6zdT//0D/1QS6L+8A//YPeZz3ym4vgFS7qvxwj2/vJfS0t6AE65ekGWcdnq/L380jj91cOJA3JJDt12/8012CQ2aoTH01E7oLH1MJozo+8z2ltj9zw4Fl7XY35nLzgEqymc+eA43hcQk4ap+RD0aSQnyDl9KoB1AhCBmCypNYhBBtSQxBIKAlez6Avcns41jIGAQ1Drh/4rwynZcGUkz5+krYWdfnHKde/afdeH319Ge4N9djfr7JGMpw7ldL/aBCEOGLCZbhbmqMWCOQ2wfTWlx2z7dEGebparid0K5q1xgREnZUppZx8IdjjBA7YqV5vkR4HRzWaOLrfzwGsn6FjgZaEpQF/F2TfNzi3BxTBt+azNBk8QbwUIGgE0vjiRdToHAp+sqT26Md8m2zzn2LDOrROGUtZ0wLE2tMg1lxTMsOkBYQNmLj1SjARlZrWZbJuD1/mz2ZjNrM550Z8NYFuR/uKpk4Vt+XkbM22lKU3erAz7vqZ1d7S1zyb1wN+YCMaz4MmAfONoTgkYcLFsvZUQ7c2MvILAyzpZmVoM9NECjLOT80KgGEvYMbxIAjHo4Hlx8C7O/N+W8/lI1vahBAaXA3+A9Ln0E5JjcTz/1I/92O6u9929OxWn5YV8qwpQjn42174qNvcGbKKsr7//3/53u6uyRv7cj/yp3duxkRpXvSzhGpv4SLqxPvzsmd0LyWiftdfXWvAMBaMH9JzMPVuddeDsyo/HsZ1Ei4Fp2VXWVCsxvB7oblxqJcc/sp4WSLYnvbPOe5/ZNeCqs24G1J+EoB+vIHGYqMA7Njxggc8Pa8b7MRHKtN6ScIBVQcEF0bu7Jmd6dlUY/qcDqmZ9Zx/Qq6WR246qfIjt7FzBUNd81+25X9aA9w6wClS9cuseviRjNCaRsGsg4pzLdZ0tkwAe8HXkKt5qgMLuCwL4NZrqCIJ97l/7a3+l4wiUuvXW2xp40/6T5Hn3e97d62C1YECT2THOkoEf/MAHM09Tdsn2/uN/8o93X/v6Pbu/9/f+6937P/C+3d/4L/5mXzcVUZz0kWZaTS2nvH/u017dm4DO64ChDe5zvzccvjFAbyR+gCcSC/WL7Qtgp7l3Dkz1TcsKs9+dE66xEj19vQTQ5lMvvc4hHEw1Ue1R1hZ7Diy0PlRulXUIeOtcT1Kj45v/AIT2OtCuSVv+9QZ0jP1J8lKVSgFga3v8HcxYZ5RnFIj2LLE3VTvles6hPq9zBdNjG5PFzHemCXjYjTalYCtyX4uhaU34LGu451NeJ8gV5PENfIb13vLG/GWqhTCZdDYPoN5gc5ieSxO1+9EY1c6N1m4Zt02oTTAKjHEW1gfrvp5zvq+trdKALsmKrNWlZT56o28UsBztNe8fu9m53JpeVEqgAdwWveV+Fojgz3N9TPYEM9MXVmNZuPGlDkSb8uLLjAvb+3pKkrH+wrbPesSS4bM9G02+pwKIAHiO3HI45blj+42HeyWBgTkK0AFyLhm0E9GEfPjBZ5NsJUWEJTxNWK1FwOqsAf0naJAD1SUNsB4jiRZZE6xVWqK6yl9SPdULy/48csuR7rEHH3woDNRXGljyO06WVZfS44BTpKjIRl0RiQj3qsHdqec0K0p5eGIS8cjzKesHghw5cn2lATQ40iPj8oBziDQcL0DpG6+9tHt32JECXrqyT6Va6fkXEs+8eX7im4xp5oR/dLlS9DTFwggE3qq+Eu8I4Ok2FnDJ+gekAvA9v7MSWCgZb086p1RPXJokrcQN4E1pKODg6NGjnV/Nc3zV1mZczUErJLOHVLRJVvsc5s4+pmurItL5V3mZnEeuqywdQHgiifOWJ/feNIrBNBxNY/4k/5cvhIXsTLXugI72rWZEzmcs0isu11Dpst199z3Y9XylqqTcg88ApPLRSa74HPGc5s/sLFsqxrsmZfwp7khy/bVUft0QMO7m+HnH04Dw6713AJQYXCyNXSYWAOK7/9MBaJFygOTTCIzbKZ4btt9TIWtIoE8y6rWC5ceOHS1j9Imnk/x/cRo0X5vnmuR7qtbymXwterCVZFMRUwbe8Mwbv7TiwboeMKqAUGwM6a9KTWQcJu6YsmTMMqAl+8/n4Zu0Ei4vsC/FyxJ6ksCAVeXH9jywij+uWs6ReUnm4qbomIrFMa0B9MbjhlT32efu7d5vfKMJQvdjDK7KsyEy6b/h7ALe2zOa0rG9tHft4Ycefqy2cBKtNG6je5p1SvP1xXSVV7XCn/Zc7RhPwz5zc/nlBwqqsmcIL2IDe9tnv+Md0RvP8z0c2UMszPMwUPMfu74Y9XMWjY3DPD8d7UpWmSzBebmPJQNQ4hn/498BrC6/Zw+42oDVc5n6C0Nhv9hAa89+EcOQLWD3V1OkAnBZv1OBMTKFiDpf/OIXd7/wCz8/Sc9WR8ABpmGScv8BDKek3h7l69BaVU3XKq+eGeNj1/8t6Dgx3ayXwWEKXiI65GfGkUxBq3I38LCvzTrnx8OhWhkgCZ7Pl6TpeVqfma3J2UQOLR9kXShjBxSOBABsZ+Pbbo01fX6T5ZtX2fO58aOE0pzz9bd7HsNHBsB1brTxdd4JnD9/IyxJerdvRaWphljhz3Xdns894+bPIehM1UeJbDlDl8wie2Xs7R3zZ1/5cuYONqTB8uBQ06AMG1TDKA1TJwb2HHopaHDc6qHcMQIkgH3i7mHAirsak4v78qWqE35HTq5jJoGV9XnmzGuJTZE4zjT2GoLC+CFDytkn59R+b/8hH7YhID3hzINE19Mnn5yqUDIzZqCg81xrfa11DKdhX9nIVhjrM1PccMPhcn/Ox6nC3qqLek+5B8DquvC3gqt7n+SFDSy/+WsPhLTCvaZZ88no+90CvKq+hApdsCsZU1qJOehlMP2bMUcbbkADHGR88p4DBOADNnEMHEDA1TaWyb1gMSmJsSk4WYbT7+gyAFQfD1P1aR04PXTRIwHPaJcxJNO8auj57nkN5vy5TZqAtL+b39vogIvFMj2XvToO9Srd6ohuEdQEr+P0z6GxAu6Cf5UvmIOjpU4FCiagq4Nnc23A1HzeZMQ5qCvLOGWFABTdVi9MMPL+3d3ROnv3u+7KvdK5iMhwHDsLxZh6HsaHwWPsvBfoIzsNZASqfC2A6v0Bfh5/PFnaZkVkYcY4L0Fmf69xUbaPNcsobVqVy/lfYswjGAxcBQAOaFkHKM/ovS/H4VvlYqsL8kAZ+e+c+XHzBbAbAIyRKKOgm2QEpatbViPF4DqQiPwfqONwfbKsxsFcOZwFc+5B5vArAZKxsBZLbECgsIOzVjHngA8tPcozMkiM48gicOq3WHoLpleiYfbrBPSb3e+/zbcSrLvuPLb7j378R+OAXpf5zDPk0DwcB5zO5oEeIKNhcklACOyEX/nkp3Yf+8Qnd5//8n1Di898l/mb15U1uwUYQAPlZKj5DAGWMgCeAdT5l0HEDCdgfTaHuozdd3347t13fdd3zIGf167OjfR8jPeVm8YMZ/KXAu6WmcRx3MplHS4bv20DVEePz942J8eOhZWR/awcTDb2LRIOHbcs0mRPX0uG/iXlRHH8ddD03MrtsXdvuF7G81CZtsrcdZd+6umndj/4/d9X1sCnP/3p3edTxi5RswLiATam2+0A/AOWTQZ2gPcecmakBnb24Kwt+1U2mwbsxlJjpzI/Dhn7yrdDxTgDRNki7Faf02PTgVZG93TAlC2fLGieP4b6RDLtjLyYkxQHdpiuy6dPPR0H/YWyRTm4xniOj13ZHcBZjDX1QW8pec/PSWJgvDRwjdOlRFkXWAcKR+mxRyKWn5IKo3DXXbemtOnd0bO+oYcvdqx9dN99xPofa8BhbrHxjM/BlBdhxrtR+/f1V/McL49O8pS6bMB1SzQnaLDWz2VBTXYQI10SKIfzFsgKCrx2MX+GaTjdtdkzDAiJDft4ZrCHURM5tcMmIQOwWP72P0d56UA3YaRE0pjlfctZmXNgDve320V0A902cNG+LXDBUff33NQCTbt+lokXCMvA67DaMqQNYC6wai1tn1EGwH5VwyRaahnGQfDdYH7Y1T2LN7u3fdQGjLHBAxIWKO51l31ZZ9cMU51Kf/Y8mbziMAw3qZ6OwIC51shyLZZjMuUlDr/lvMw13B97/nx07F7IPm6pXi5RFmPWwsV5NqDqwTAWb46N++A7j+6usFfyb/pj51153e5kGkc9lUDgrve9f3fbne8MMBtWWxyflk0JLPK75GD6jFhAH/m5j4SVeeHufe9+5+6V51NKm4AHUHQ6weLZlEmeDNv9TBp0KCNdTSnX2DQxNz73tje34Bm7NQ7gnn6l8dmYGsNGnXKyYerOObzAyXH8JyG6gJYZyzoL2/yNnW/5tLNpY8GNdIVrzef3TAfYWTuxhToFF+zffJGutTjlb2b8Lg1b9caM50tvpus3PcusoTcDLr+RfUVPiwwIdpLy/m/9Wk7kWJKujO6AWaQBpbJ3r4oTikXbszefj2mygNW1xwBz9ueUjm+JitybNdHqkCaHz0sAfzjMpGk6+tf/+n9eDUgMmx/5kR9LV+M/SYB6fwPXmxIs3xkZB4zWBx98sLbc537P93xPg4mWXMbfo9P4T//ZP0klzT27n/qpv1hA9n/8Bz+TO51GZfN8k2D1PUydSCQ0mb3Pjp9GU9k/0RXFQPElWXxtmueQQ5kGj8rbx0d8M43SjP+4cHNG8HkKkuT94zNiXW4VR/nz3ICze5Gf0CBygE5+nXOA79GEfcGDYXIs0H75jB6n+phNIo8kTRm0/DH3kDHHzgDcICI4ry14vqXgohqDuooDUTM3rr90Q6frOnA8vgDwvADmANQNJJ0x2EL5/LHrM7a1T/nr6A2vKisgyDQ+amO7gqlTXrmatfXcVR21VbC1o3ODldj87d7svS75/DcBHHmj8ZsH2E5AvNldzyLgEQMA0bvPOv4qk+hfnnaVPp/xdS6O30pLVZJ8EuPDbtfMRblwfLvta/yC5f+v559/L1uwAAPzu977dso63so3n858KH1XSsxndP+Xxt/CNFU2yn+7+NKAm9elhDggLJ1FYyjwBnhZq2KgpccHPD3xVNh8uc3X0/Dupfxbc7Xq7+VP8kpALoHsJBnES5LEXj9MZw2WlEBLxiJdtIopwKez1nxiFwJz/J10gTUh3nK+Hj9+vPemWsb6c6afPh1wK3rvxlXzLOf6kSM3xse4vhqjzzz5RMYsmpG5J3ZDIP9s2OoadEn2ngrT69kTp2JvWSSaiPHRM54vZs/TqLzhpuj+5pfXXH1twMyH2tDOuNxxx+2xy2FJNwaYxovWz7LJ/GaVRfxjNkUS5qn4+AJ4fov1i6Go+RP9zMZFGXPPbY4li9gVzZDZ7wKiAVIAadbc/fc/3DjKuGEzWoviXgE5OwGo5kcoIffZwHHr1Fzaxz6/ewiokNiLXy4+furJZzt3vhAKbrrxSGzjw62qu8y4Zw6xKwHDbPGDDz4QNui1nafrAoT6/SNpNGVtXhtg9ZU874sFv6+OlvVdLVv+4pe+XNCYn2uPHUmjMUBqdXczBvy0MymdBcwCNDFB3adxYE+w0GjQWl9lRGecLw/gzu4byyfyDGdfGfBE47R+Za953qsTi2noZB7YB/GaBdpO6K1WHDs19mb+FO9ivK4Yky8imTTJgwCNAVGcIRorAt+NJyvSZnu5tjNEU6mngfzZf6r7sF2dMZo6ve4MDImFViw78FL8kRei4cpeSTwoxWeHMCuxGI2ZxKO19hpUNqaC3TN+1iHpBjHoXZFju/Oud2a8vxb5jscLvnmtxGNtVv7+YkqdxQuAVXZIQkFyaCRYQmiwNwNklXAWHXnx2rve9a6cm+9KPPT87o/+6I8z5s933qfx5iQFJ2m0kulscYhESaogtGBUvk1jNWdaTUenZ8hwbdy9+dvLzq1k4bKN69ps9LKRPqua8bFfQOxpzjiN0gCpw1g90L8jzDRZibyUGPtUxvUb3/h6Glh9vLIc1dzOPNRTEYO2Z8KAm1ir9jyZP2Be9Y3F4wXy5mxaZ26pEz2D+LObz7JhB+aOzwIbcL6u+LCNrWIbW+GbuQQoThKOpMpULzrv2YImPFXgOJu2OAewXZm7nGmjtzv9OcogzT0AIZv0FZf0PA7G1bNyiBP9IA+BaOG8yr2LY1xTcgxAfkGTPOQAAJJA14xPn33iibLxmxEeILMxjNgpMdWUw+837VsSAY0/MtaeuTYma25iKKS76TdgDTrL4Cj2gHUp/hWr8RX4dJ7JMwLD2XvV1aRTujdalTNne8dySza7N/FEbUKfPWvn4OV5rvNjZ4+HlX+itqd42PYsEztt89t4f5IIxkXsq7IGY1Uc632nX0xj8uyfWVX73wvfXLFYK5XspZxNQP+JyYY05b4rdUGzGY7Uis1JBC2bdd4NN15bz2EvuBskaN+x2IK+b/rh5mg0HN1AwAVy9VpAJDeQGxtgbBzAdUNK/hluZc7V4YsxkhUAWnn9lJ3IyKRsIn9akJwNBxMavM/CnqPLBWCtXoLFj62aTNx9yfTKGAEWBsNnNARXW8Mqn8JpbqC7/7xr4e2PxT5rdQ+l3hD5LsStecOa3FWWNGOyBbsW9hYgFfgD3GxBwIj3bqxLWZQykFap5mJLTbnmgLnjwDuEyvDlTBD0bfaFFtJ51VL93u/+7gCr70lJxtFm3V588QXktn4XCGvHt9E+nXKmyVxgYfrzuRi1b9ybzoVhcDoEWu5qI5ShF+dyy/ZbmKM9sWn05blkihmVUuiTZVklkwMEDPPKZ8/31qXV4mz54ThEBYxrNG3MKT9hTLvp/beCpD3AgxWdwH4B86sx1aVxDgWGjGQbUMWYjx4V5/XiNsswJ5y1T33q0wVY28EU+Nt1MhmuyYYNcMEhAm5VBytfryc4bhjQ+Zl1PqxmXYcnoPM1ZWdz2Hm+Y8du3X3Hhz64+/E/+8OOtqxteiSv7u6Ks6jTHrFuQKiO7C1pi3H/2Z/7+eir/s7uq/c+2g6aLVHHelZmVraVoHYMdcu8w7bxd8yEgwHVL4wzal9dQQg998/IEYiWDDly86Ho3H1vnKPRcAKutoNorj3dBC9uydEXv/jV3Rc/n6Ykcbyqh+l3AeeUt9SwFYhJMJb3CZymvD6av9HUYpxeibOMxcAoAUovvfyqSP1cvDtxOs5fggQO0q233NbnBjRfE4N8JJpXsor2+9NZl8pEaTB/Z3T7vva1r+1+M8H4N75xzzh4QqlluJuEGGZyD54evL5ycAKkt0ZyU64xwPyaL87GME7t0cVOr4HL+hl9rnY2bofwYUUUaDAGGTf2Rudlo4GV2TnK9dsZO8/PfgBQdCjFWrjllpsSiEQ0//TTBVzm0JqSD0kLiQ3g7NkcXBphXZg1jdl2JvubHMRtt93c57M+AeZ13rBW8iACSmwK656ovwwyva3RDx4NOWW5mh8Mk5IsQkB92lX2aa55Qe24uti8Pt8SpMpgzoRtYj8YQ3uLNl8duwb/UxqrnJATP+X6E/RzWAdj2j9H5hB3UI3+8FQ3hLVbp2fLOJuPlLPVccgcmMsGyYIq00vfaNCovbnkoDgjMAS6/6pFNeAkYNReHxDMPQ6LczXqWaynSfwsBjRWy8wHRqcPHN2h6cC5Duo6nRswfu79NBFUBwr4iWk+jt+A6Nuxv9n7AW62M9pTnWOL9n5XT9Izz1iOYzZXmszuciPGLq33rXs69xzca/jTz2JFvHscGHfnvi+OPdHxVwBg/1fV0N7KGBywV7L/L0jt4XWxM0eSLLgszVzOD0AlUXDBJdfsXjs/GteHDkOldycTnL0oG5/nt8450K8KUCSxYg/PC3ve3A34F1uC5YMRf0FkJxIYvJYyuuezDp9+NnpoYa1aowNwzv275z5/1/WM5YDH5nJYzLNvjdeqZhm5nqX9u/R/F3N3nTObMZn3rzHYXAojvZKIdYA32zKMRUCtQGGTDsreeLtna3yizPtITHTSt+BI0uz1yCZct7stsjHPnT29ezYMj9ezr8klvBXG/1vK0RsY5XML0gPrN9C+rurc4z5gPra6MgN53YHsm6tjE4qnb2CkxCOba38vVuboh8fB3hKkE8gMW9A5YS0JVjF1AA2C17/1t/5mA14B7Y//+H8Ym33P7r577y8gcH1YbUAPja+Mr+oRtl71yP3337+7O1rbmjCeSGnZT//MP0jp5DNN8lkrSkrt37KB66t2Fgo0YXtZA74Abe5rWDRTMn3++SkzTsAqschvej4MPna4Niz2c1XcXJhz0z4WDGKtNTjLv42H83GqgKZkj1PvQyf5W3i8Nrb6kpif9aHYL+yOKRGe80b5a4C27jP6886srQlkbIozhk894I7yWYygada6StABDjXK9mf9On4LNglwOd21c+8YFjMOui4DnAagaXMHvQgCzAqipuRu7p3f1iBpY8gaz7X+ARrDXt6kE3Id52plm7C+t/Vbn7h2cRoYLhaaIG/8ueW7jd1y/fV87mN1bVeZtgBGc9smPrFBzmLB26p4uiTzel0Yl0u/e2SokA/e3N39vvelhPnL3bN8VGyfaWY5Z4o907I/Adye9ZDH1Bxn/2uxWpfPtyqgprkb6bFJ3/G36ac6qvhcc4Yo+R399ysid3TRJfHLD8bexacCrt1ySxIameM2zogPh61mvoBELyWZtHsz2rFJbr4RYDWnWVmrNOlUcVSyI36Tcu6yh/I8V14VAZWMaZmcGX8BP+aupIW1NAnyxBXZHxiMFzV2yz0GYD0RwBPB5Z3vvCNx1Yk2aeVL3HZbmtFk/k+FjfliWEUHL569I07TqOpQyr/pQ1o3Tzz+6O6V+AXuiTXmD55JggzweuPNqYJq08QE1XmOsy9ZJ5mLgDOvJPnxRpJInl/l1vVhXD766CN7seCtuQe+Xve4szbjVVabOI1/EHt6Uuk/ckXWsnPkQJ5RfILhZ4eWZZ9/m0/+1p0pZR/W6LMtlTXvQCj7SJ+Is7G5N0Z31doiO2dcgVnY5lPiiu2axkkBHj27tSy5BIx03WGL8/fpBU9jXtcyt3wdkip0QIdBPqC/TvAkFthEndzbSAYpif8Xf1LSCfjH9gFm+fjY90Noyd7OfEmsXBzg7nBsLZDmifjRkjJkt5xTqkVOhqXK78Q6R3h6MczPy1LZ1kaCeQb3ZLxOZEwBJa2kopmfOcB81s8DsxMwdjyknJdeGrmVxjBbl3Hr3z20T0ABxLHdGHiY7+aBfEcBy4xpJW+2MQZoL0kUvoTmOKsqAGhH2gwxCLBrvBmcVQVqrbu3U1mfwEtgOiayzxJ/8veRQ4aRyN+cObFejS3/nK/33HPp+cLviYl2bjUpn/tHhADATwM4tnx8aPIL737PeyIh8FTOwGfLprVH2dqFBwB2B0gKSJ/5QLioD9zzeQDrQ9eROfM8s1axj99x67GMweu73/6tP0DwG2AeiSrPMJWgSC2TbKRfCfjjM/n76/z1JLgL3cIRWmI9WM3yleyrda4uH2cBqoNjjBzQN31jLpbAI/ae0nm9Xow9X8L9+7LX2Bt/WvOYtw88cP/ul3/lV1qR6Kxo1VoZnVv83GRd3pvnc30aqw5ZZ8iwMud7+b/8FlJBTYQD8vK9JJmWj2XtT8JzKs681vPADTwrstLy/Vc/DPgPfw5jli0dzGtr8BQ7YU+ejn2RMBr/Y5pEDuN9ytcBw87Ksm/rqw+7cyWJp7pqq16pbB1XLw2C6a2y5RKfiDO5VpmzzuCtWmHAz+m1I0lhL48/sxqHsUM0ilfV3zdXaPPx/I4tWNUstJ9fTEIOzoE57bxVcdh+I84O0oz53NE010NpznL4FPyF5Im1RIKmYwKARxojnbIBpQhHYgrkAsHhgYtUWR+MdMljuwcejDRJyQ7TGLDJzXPxyS1JWwyiIPpUcbDbS8bttTdir9KQb2ySEEEAACAASURBVOKCtc6N1TB42eHKHdgxJbBM1auGz/u6v6Mxz95I3OlN4Fw9HSa9fV+f598HrK7AcP253IkFOnTD9YdDvbaQp+y9t9TNPGyfce7bMCaD4ea6wNCHs9hMAMPZxZa3Y7K29DeOLjF1+wboujr0uZ+WyNJ/yPdEnMRuh7GATfdgvjWHQfPXBAIgIUMD5Bik2wG8BZhbELueb2VlVpbGxRf9t8+1h7RPA5yl7dQgthHbBK3NZvRgnDL+yQDN2Eyga+InGB2DNRmmiXHGYLXMHBi5vaYTnRdYkJwML2YEmt3L4mU0jqZL4Hd/54eTJXtn9YvKKnrhVEvMOa91OOp0TIn5CoYWMMFYYG187nOf78F7KsGzMniOCfDMJC1BZsyAVTI5zz4lbn3mzvtk8DCOuiFa+iYj46XjqPuqAbHpy44a1lCp8QDKboBxoKtnkbFoGVeN4Iy1Mfd5LZXdglcbWRYMjdv9MxAy7C1Bk0XKn7RxMGVo5nw9erKf/5MvDZuOQc/a9Cwt68u9OojL9Mwm4lwJiBjJApDAgDysaVws7dn0nl9XzCnpLEO6DKnR/nr/+8MQ/fCHdt/5oQ/ldS8WWAWxvPPYsRorHZsvy6GEQeq9zydA/b//33+7+/TvfnZ33yNP1wkRhE/0OGLONVgxbuMYYTGlc3zKrjBXD6YJwMFo9B0O0HFlAOfRkbq0TNg2m8iYSFZw2hZQqOyf48HxZHCURGgqRosK6GAsdHJ9MWVpGhC0jD5ACCcLqKdMQ2ar6wyjsodI7rjzGIAkztwFAbleSsDz2BPPtmT6cLSGOEjXZ37kUzHbr0pATqNHhp7T9mjKuZSG3Rln/ytf+fLuy1/+UjPJlWAoY2eYIWWX5vMaYKw1tK3PcTim8+Riurh/Yv/u13hyoqur1eeajo5THorpEgMbB1rQxBYq6VlazK9xajSoyFhJNDSJEaeHA8XxM5a0sqytMxk/n5fqgQSDyexHh1aA7DUYDgKfgoLZ621OlU97VadfTkLWEmAfSONQZgvYS18A0QKTwCyM64yHoGc1SGGTl8asQ7bs2YxRNbETkGCqHsBoAM7EfsbaFbQ6/62UEL0NzJj1LUDDOKfvtMcuddjbF7KfOayUkRlLrNUl0bAOsO5rjoENk8+okLtKhYB3JCmGGTjM1NrXDUj1gwV0wvR6BkSL7E1BIbvPVck8TFnQvHds1DQyK7zW82P+vv69l8g5J4wezHAO2b2vMeF7QN1UGYzusnveS6gAFXpObkzUvmeAnmHB7QPAtRH5/QJC13nyrRnV5dw2INnO3QVe9JRZAGJt41ywJY4999bv53dz7gwAN7/fHI6mZnz5+XYRJ1def1HAJiWhgpdpBDN6Q2Qz2EUO1sHYAN2E2TSg6oVhcDm7g5QmoLJ+raFcN3asc78B0EvLDfNFYvXCNH65uB2OOXGRwYnNOpTA8bbIhVyWEr8Xzr62+70/+sLu07/9u22e5WtAHN9TujPPNM89cz3j3p8VWJ05GPbapiVn3W+zUdC8DOTZl0vqofvdqt3GufPfz9kHcVdgstgU7mFp1TqTKyPDSm3AqoNk/IVhMQsuSPHkdNvdePTI7uj73r07fuKplh2+kX33Vhzt8zOO5yvjczs9S4d1uuZ1zfn+4p2/Ac36u9zDgQRcAuDzNv1k9pPckmQkG8g3MFrOAvPOFjpPR3aCBtqUeZd5mXsC2vHtPPff+Tv/VcdNsvtHf/THdg+FfSUJ/uCD9+/eETkATKPbb7+99sn4TDLj1TB8jg+bNUnRRyNH88/+2T8N4+BMmQSSiCRQWspYR1qHaV1ch/14KKwx+oT+7VwvsJifA4uvSUOWV17BHIqkQoIgJfnPRk7ilnRctyYFRouhO/7F/0/XfTVrfmbXYX+RUwPdjUYa5DSZw5khTVoMkosWg2zpxlJZpZJuXPYHcNkXvtAXkL+BdaWSqVKVy6qiWBQtlcQqsZgmYYaTMBGYQU4NNEIjdQMNwOu39vOcbo6kgzlzTr/nDf//E/az99prrz2AoABr9szM8d47mIBs1NVNLkoEjO79yAUMK3HWJdaqhCO7IwEmObmZcQMglq0UX8Y+qpZbPoy8jlWCHQh0BQ5Px+fLe76MxMCs6V0SOXPucAPohQUVG7xlEaqpn32LbaKkfnxSOm3p9pvgqX6eLFWuExtr2CeTNB47MzajIBEQOf+2LjbYvpnAuwKrfm3u3eurs8Z/qy33XqMzt+3Xfm/P2zIA26/DvBQL7IamZD18vdtE3OxhkgUC9pF/kjyWUJ05U0p+d6Qovva1v+y+Gl9HufAbvQfTYg1vreUNJtQ22lGX2NA9DmNrJzHnmhs8xmfymM+/OuyeY1mvVyRRCHAYMDh7SOO73PrJMOSuvpZeXgKzrFOkkltuie5mzkDJH+XVJKPM9QdZVy9Hb+716NBr5HTixpTY5udr6TT+fDRXnccDQgeMDSA2QeVomgLf3noTiMzvoIOrMWzmP+PkjLaujPcrYVfesIJdNh4DVTMjINLpl1+sD4zdTJ6A/2YNv/Vm/MeUbdacAOwztv6ujJzMxelUF72aRNDJk4nbyI/RGw34XQ3U3Kf1/HoStKcjj/DGm3zkkGtoaMYHeC+SAR8kSefoxUACmvFX3Rfw0v1oksJ/FairzvI3ZwUyhcQDn6bge/WixyY5TzAPAWGvhAkqNsJyPhEfE7OWraJVyudRIg44281WvY8vdgKhxz4DILZEvMnZK1oi7rpIHVjv1hUgr01vM5ZTwTOVmk0INBkx3d6dNfbTlP9GUufeextzSGLzOwFw9jx/3Pvz47cMlfWj3J4/N4SlOZOuynnLFk2TONee5FHXMyA+kgOJj07nTBGfi71VfyE2NGmmiW1AXXGcsvo3YkuRBaYnxmh+wrU//vAD3XuqKV5I1ai+CT7TuXJtkiJsE7BLMzHgvzE2frbWTdErtS6HQToamNboNK6ayiX+sH8bC+cSG8bOtiIp92S+jYu/V3u1QA8/dJJJAD7zbUwlyoxfGyYjByHOFNideB3r0t/NzTB6by/L1Ni64NOpxliOVW1zJZHobFo3YYO73hKhAoRXpkDStqzUIReQrfBtjgDdgLlrkpwQlzs/gLfW8jSXi1TYibz/+5plJtmce73rrnsTX2X/ZU8/8rVv11azjzdGPgTwhVAxa5PdGl/uPMY6gkPOA3ODaBtEO2tv/OWKkY5LMLZ5+Td8iU0a2T7kluRjz2rX2ZoCoaspVdb7nGFXRJIwpJE0r7K2iwnkm59PIgFAf0uautmnTyTR+kd/9EeHHz/2o56t1u1IreXs6XkxQ05KgMydhAHWsrUyIKyxXUxdsX7JFNiEQxJiu7x++3olwG1wMa/0en5Oqwqy552/0yBqRmTIF9N3BV4hDpR8ag+R7gH3m6o+pADrVMyjMjNrqr0m2oMi5zZgtWDrkGdIHYx/mf228DS+WSV06ofP2tns4rdy5pOcEECU7T2X1zhj9E9Xs+wmcfkExu2vEljmnIVZDK61q4vNJf/OuNrjbU7ZMwKrfrA6exzGYK02sZUxRALzXDH/YCOaj08ltDVD+9ra31IuJPLsK3IyxoHvZtzhdvWqiyHy564JqBrC5GNPl4R0LnulMU2XwvjsXRnWSu9jhXSVxBv5g1bkmfdWkgyBc87tkQRyjpyI/dmJHH5QK2jWGtx4VWUuKm+RZnPxjZGTYEPG5MUXT9e+W3MFVi91vi8FTi8FVX82sFsrrW9Yl2wBR0fvVUdq6S/VIXGzA4o1cMpD1b1opmGcGWUTHGgbELpdhkBAFAepruKcdCVPN2cAgDVTzjSLhZP5VjbZD37w45SwP5Hnx9hCnhdoiZfidxnMBtcd9Clt3A5SJ2otvotB5lznBMLjTG7G5TATBUFjdPpdh1FJg0BsSgI6DhZ32Q3Lic2EbU2r+cxZ5Jtq7LHNwBwB5gGpbeQGMFmQWGRlhJbNMyVcDyfb+sUvfP5w37331BjLQFZ3iC4LraUcumMkbew4RnUYAj6uDnBILaQUvvbVr0fL7IeHZ1K6cEvK1G0wwa8s75txpGRlWxqZ664eYg0r8GiCq5ZVZRyAXw5fh2mDM9faTVFLNRtk/bvjtxhSY1DnOofZO2VYBR6gHIzImitv0MZai/HqjyeyfmhWAlU5WPbW0d/zOhtD6TYNJWXl9CUJxs8ymcNvtB3HMZ0GbMOQc9hiWTcrRPMm18P5ZNMFKTZrQavclwCzmqbrHjgh3uNUru3Xomf62bB0bk+g92bAb1oy5gewyoFmrACiHBwsgccfe+zw//y/v3949Ic/Obycsm7DNomZKRcYlvRkvTAO6kzF5l4TvS+ZveuuCyPpOCZH6PFZQxxIB50Dkj5U9VN68E8jB4NxJmVgW1+Gw0U8vk533q8lgLkAToH9Bli0XwUMBOG7/QrITPbvjpSGcYwEaQPyzDzqhn02gcbpaHMdP3nL4a4EPg5iCZbracFaU2Qd8lN5m7KqpzNn7vPuu+8Kg/ZbCdKfHMH6rF/2RRZp2MEJtjP+bVaxgS1zLBjveDGui9WVxznFDm37y7reGjdlQpTpPUx1H1S2Q8Aj+rYN5nMwMsjm4MWwPJ5O195nnnk+DPA340CknDVsDftFICyQwfSzr2QgrXNaVTcGpL0pz3XYnYlj2IymYK0+T5y96tcZq5Q3ZYrKyLanE7RxMqbx0wToLQNrV8SUgmbNun97kZ0sYKN8xbqMMyDAcj8bOMDkVWaTrkSHC5nfDzQOWQDrZRdyPR+M1tgHmjLFWZNs8X4CJMABtiobKBhkEwYMHcb6OKPDepomIQNsNoOp6dzKcpMtKWC3wCyBSANsmduWG08mmSPe4CT29lwCVeupnzIVMGtPYA8qsZ7DeAfKdSy27e6eHVvcc2VO97Hx6+D2hj3xlnPWZyyna2fwt7SLTxpJiWG2/mwgvs/an01iDs9pzqL9t0kYXASD+9plq47kLNb+36/bAf8+18pkXCCja9tg1JG32vdcDgc4tB2rp8xmklhjrKckRrUCUD2a1NIhZSaPAD3trikJTpllwC2NKWW2r1GyFXt5ddbwFVkjmtJdm06+ssotSXT45H8cboBJ9SQTVH8U1tJ5JVe5JnOM0fohNn2uyzp4Nbp/p9O44cVI/2C4zvz2eFnO03LI1787cM6SAImtqjGB+e6Ymv9LXjfrYRrVcXzLzLMG85wyscsSWKsqD/p7E4Z9k7mIFZus+Zwx3cyCyyJ+B1S1Ldocq9c1cjtzPcNuUFacEOFw54P3HO757KcOz515MVIiJBGS5FJSHMbqlQmOSDGQWPE6t9WVO+j90T7rfK/xcX74JzDVcwt85x78dC/OSN/DYpy9UbmgOPUtc3XuYOdlV5jv6mfGME25vKBGOey1h3/8j/+P+lySYL/z23+rbCo6q1//+tc7Xp8Oowd44KKdEWV55XM0QXgg56Ey5C996UuH3/3dfx65mDdb3mrNFVjL+LCTIw2SEs74is6m28Mqo4035zeH/tV2w7YWT5xIRUjAfgCPTsqaTrwcGSmJJnqG5qDzW58swX58F6W+GrYAYXX1lmAcW2vdT4OQlgaSYxBo1AEPQ2/t4zIkyfGsSi0lcwXZY6udDbeEwQ0MwAr0XL4umzjslBlLZWdlFsXuXh/d4trP/Cdg24xS+3z0wLYPEr31JYNlrloNlHG6DgsjcwgUq64ZbD9zJ67Lcjia82H7SKsN82bbR4uoEi18gex9weu2ceOzjfaix+c+Z42MPZ296Uytb+w8kKxs0vOipqm1Y15bDbKaovC1rg8o57Orl5z3ORcAwuf0/OMDAKQr2TPJQ+cbOzNbNU3uYjP4MNPjIGXpmfsyU7LuN2C07ab32MDukQ9xZJsvJsVG0mGqmIa1OuWQWNGnJJjKYJ214fPfjNahZPTxSFB0Lj+i9wiQHUbnTQFGP0ppqMY1d0U303sB4/n/mENKfxVLXZPGUR9ecE/Yf9NMsizeALoYstiTNNzPZb1hJZvfNmcDNmnGoklT9TE1Ek0zwEiAqec7mfWHNSfpj9F9R7SdsRY1pCMxMUA0WQHsz4Bj2G7ilDKjgNiR3zqZ8t98vjLy558/HTAorLUQHuzf64E/2X/0JAGimpO8FL1supzn34s9yhzeFEAZeena669u4OoAb4I8a9L+EpCrarM/LBz7wLxaG8YAE46tY7PKFvU58aUBqsC9jiXtwHZ0H3IE3xTA6jOAiZ1XmtFliKf5DxmCXJTPYGcKDGZm2eyJc6JjmzEVVwEV9KjwbyxXMgrG6FOf+lT95RdeOF2AdUDUsJWrz4uRijUa8Dbj6Ix1jko6AWIHTAHUz77gnwNFxeBT1jyavy+mAqmSHICQ3KcEu7GXCKdpCvBpyTIZmTwHuHCGtmv88uMBCTGOkXNUSHkPn/NW4j9zb7yMHQAQeGydmfOHA6yKb06HcUuqq4B2rlOSHhADkGlJdR7DjGbjjYO9D1i9Ks/jD29wy/WzqWXG5TPch30uSaYPBSKW98PkrbRbkhRtdpV5fCPjxTYOMSSs54wplvUGLV2POTZHZ11D/J1rEi82Tlepl3kY9mlAwHz2g6kAJQVWwC9j7W/iJ6C260XksTY1kfrRj35axrwv+7x2N3bGmjiVmNM8036VHC3uk73DB7rxppO1ta0gXRW6xyP/c/MpTa/IY6SJURMkiSnSDPbq+E8IDqS++Nji3uOJ+9lTUkkj2cPaDnkLIKdZXqt3Q5WQ5MYI/KDAq8W/CWArJroYoF/0pWrLxy/fkhvs7U52tSIDDsLOl7wCBL6zpC/YDn9KJe3Ij4Q4tBoevR8/T+Xon/3pnxy+k4oCm31jCwx3tVZr02NTM5cqYhDKKgdRuz9g5RFjfSW5Kr+2NHklFy5tzCWxUPZ4pSiBzoD6kfqzzgGo5lalrNdNcnkkcLbvyDeaWGcaeDv32lgRsU5ygNThYjI2fiwOlZhYc81VvTFEuiRjy86WlJ5eNJN6ZPfnp31zVWy20v9n0kvI9YtVzXE9Vz9XbMV2IKeN7un0BzI+lfOIb6YC1l6wX9uYGCs/9+V5mOCwnkniYreOr2cv8XmdG2LsaWhMviIVFE240yRmG72XBqWXx+eitfxWExMnch7wtTDV27Q046AhNrtgfW5CyMgeYbD73KtzdpxJ9VIqFZJYei/rd/eDqH8+0dKMwREGkvdSvQWbgoUgUBlLwOrlu459k05G53oqDJz1k9RqwgVIupiwW87BueP+4BNew2ewrvSwITOi+uKyW287sVzsrpde2KVA638S9K2I5VKgtXFKAy8WYgWuDUyzdXdTI1s7C9MmkqHAPvM7g4zFBhRx4G02WMsAsiDfzqEreyV7JFP0iejD3H///c1WKXlogJMNIVMIBPxamvs8/tMnimy/74B3XS3LBXpa+BPATVC5yuBWoO3+9+Ts3/2crPVi5q5/b+MxIMEu1Z/PsEA4pm30UAdrSqA2aNpNBJnseA87dcW0c4jbVA32liZrnis4s7nr5Hbz0k7c0dHQx3Vr/MTHH06Q8skAU8muZWxfPfNyHY0JJmKcq1eFqj2SBA4hBxRj3wxb7vXHKdH7ehirX3vk64dn0hlSYOUgls07CjrzvOrhxAi1mYVyRKVxBVem1Mv8NyBbBhjQbW0V1KrRmbU2QR5W5y6hH7bRgN4DBoze2YxJh7zzuko4zc0CqjetX3bd+hAZvSWrTGMsm8UcOADcq3vniCiBpv8GgGZIN5N2l6t1DTT2nrIMQQvAyCGmXKQZMaXQy+DapKaPQ1C9uTzOkdV86oOsVYL6mJZ/87/9bwKqTuD3WrL5lhndonvvTsOp6ktOUwsAqDLKb37rW4ff+/0/PDyZ7qdnEwxhRAo2hjmUrH1LATna18S5Svl8HOGbciij5L/fshJlPMMmBbQCbafzacCJBHTGyFoV2CoPZICBzdiKyqc4ENXjNIe5Zg4AsFXHbN91EBtQT5mCw+adHCjn3sUQpFXn4BvH1VqlJyMDjLH6dhCxN+NYn1Tecv8DSbAkuYKhGmflOhmzjA3pEAEoR+ixSAFcnfvm/NHleemlF/qeWAU6kGJFzAajzRPdF+wQLFEZ1DLsBlhyUO7uhMM+H024Ogb5l0PEHGI5OISAhNcDMvNcIA62qH3p79hyQFT3e3W6vV4RYJAdUuJ5001hEeQAYeM4Xy0lyL0J4qZrNb2eXB92S1l6lzd4bxdJ2dF1cIJh3pUFjDN8eVhMFwBfuU7zSl5lMKNhuhXEymvtc45Cme/LOZjyywGY3Wu1bgSheYOy7gQKWNACsBxknBrrQOb78g/i+L0V5ygJlve1Me8BBqAancApJZqNCriw5wiIt+FIfpewoHclmTPSDSO07tD3O82gYTpxrOz/ATwLcgOMijIPYLS1K7emqj3hksqm50BwklqaMh0lrUsuyJS3xD4pk8ljw7xgq2uUB3iTKWkgN6zEPpbPdHTM05b9GgO2zPFUZ+zqjYIIGRfQk7dtMDrvdmTLjmzqWnu93/X+877z/tMoZpc6TSZ2n1cbRN3XdGlSdF4/wNk8PkDjdkq27lM/azkozZKH/ftXmKpdHd5rkqmCWbqOmrNclVJ/4ylYa3ArSIg23C98/ovR8/18GtdpejZsqveSMb4QB0cp5LvZy2++HieOs5Xf38r+4PS9G6BE06D3+ASVwcDONq7jJF4rkScrz3HKz9fjBL6LDb0ApKMh7v1e/Oo4uYsFAmxm6V8ZgwWatLGXBbFAyt3Bvc4boJVUQCtuprTN+9bBljDu+O5GRuzKnPGjbTVNgKrJm+fu9WfNuo59/rMJDZByDe/T3goIe8t9dx5+/td+6XA6WlFnksTSyfqdsNcO6R59hfxq7OhHwLb6DJO4OtLhzTqv31AHdLIOlxuHXJ1dWKBllXFXkyrvwXFUBjrsoWlU6Lx/OWWy25a2CmR1kHemAuc229NrfOb/9r//r83wa07x67/+63Ve/f54dJ1ffOHF2mHBBF/v7/7dv3v4whe/WLkXpaYP5jzQffn3f//3D//6X/9erpMdnlJfzLzLw2hmk4+FzWbAsvMbcHX/Zw25l2PRkcRI4ANhh+hY+1FYcFjR1yQ45Rc6V4AMk/xKE54mS6cBhYC/WpgNMrDDPmyTH5+hPL0l/aqiAnxoHMa5Nk43xsfdzFPBlaDA1zW6xkdE2Plnks6H3fGFL3yhjAeAhD2wO9Wr3gLsnA7o8Wq+Ab0A2/eWtlf9i4z/VAsMI2aqASbZ9XZAL2tPkyF/u/6GKw+f/PS9h1/8xc+1PPiHP3wi5/xL3Y8SjR9+IIGhZG+YIQVAV6LNnhybM2sLWDHg+jR+a3KpdnrOOMkTAEFlEHrOLJ3SPB+oiolbxqKmHUtiSeKiEkdZN8qHbWEAjLGaPJVxy7m5Oq5fnYTkAFoDSo5G+DDlrsy1dW/yd+ITvJmxECtIuLtm9zxdtOc8BGhteQO2G2Aj6Ou9xd4Zv/oOTRDOGeS9fda1TSoM48k1n9dQJHsYgI1tdizBmHPavmcnsVbfSKBYBhm2aMbB31XkYPucCPNMZdHl2ff8AjIo/KDRnMW0TLXAwV5z9pPrCPiV9/PZEv8Xsr6xiJTfi5+wu5kEwPxrKWdmzZ3JWKdecyJAkGvXsZ4/f1d0PT/IfPOLNeMChk5Dygsp+b6tfgJwyGfCNbFMq39ZIP2j+LlpPBqG6mWxXUA5a/tjkTLBhtTz4Z0AhjenGovESf3jjMmZM2/Glke2KL4gGa32N8j8nshnK6Pmx20Ao30msr43QcU8A1n5PHx/+5l/Kghmy9jKHTdIYPFB6Hxad3wRoIH5BWYj7tj7AOH5+8gm8c9feOGlfqb1ZF0D2I6FkWhNPh+WpnPgrvjw7JG1T16MfyEpA+DzPqROxEPPPPNcbY4zpOBfwE9+9pb6cI18fOCes9Y4TSf3KZlv7LskBirvFPvr/umlPvLII00msbXWsF4F7LdkwjWqDxFfMDvjt255OQA0EFBswP9+8P57y6LGiuW72gfXBNS1L6az+HRun3gvzNp77iyJQmOqp6LxCujkdzjHgDHTPHO6mdfHqx8xzEr2n53DovQ7UAOAaJ/fmka2jYcQijKX2LDAbwx05yNbrcSYRCCcYGKi6ZTunjRURD5QGcEvRoAYDc8w/jM3GN/nMrZXxZY3MexvBThVXLKfH5SEg0jjTAPau3bAvXFnD2/M2Hutz/ruoz/qWrGGXkgl3vbB3Jf46rOf/WzBKkkMRJHbU6VHMuDZZ1/MuL3YxrHXpFrLWad6Szyngdj59wKEZx9Xr/jkqSaHNY576ifPNf46hnFdSQjNge3D8e+b8MhMWGtvZg+dDVv52uuCv8RuAOkxVj8Eri57Nl7TRf/2UhIAe7cbWDZ5lHvazZC2tvgQoMZP4jPTxn344Qej1XtHE7LWUmUAkjSCSZgTTORnnnri8PWs268/8rWe5aqaC1zRRedFtXKowlMFZZuQCxA5Xu347c7bMidjjz1eYHU1GJIIcl7uCl13CdtoSX2+kItaVetx6zHfA5zOY5vUtXvG+IASCrImJ9E0zPUhwU0cyc7a/02CGq/cC8yrvV+QCPJ6a5pxVtVQ+bz6aasaCIEl5/JUCJN1iaReRuMnP3my56L9Zl2KV7DAJcl2p/rKKGBZlq0/smqtxM3nsd0A7lbaZMzEzuJ+42aNk/py/buSAQbQvRTfyP3B9uABu/LVWTc6zANGOi8wxFUDnM4avzlVE76NsYoH58q7Wc/2q/VT+Y/MbddSZXn4BQiUN8bGng9h8pnKcAyTd6QlzWOrphdxZf9shTy8r3EpIhd/vBF9YoR8LzxuV4QjFzkDrJupoFZNgBA4bGjno/UKWxGzDnmGXzTvzebvfdZkxi23Hs8ZswOurp3ZUj8DsP6X2TUTtE20OEFLA9/1VQ2qfLgFKltzbw4U2QsG8FQOXhPq2Q4NU8qScQAAIABJREFUE8mp0G0cyMPYAq3clIwr9sGnPvmpZD7ur7Pv8OTUOZRezuR997vfq07mE08+1S57WEJF/Zs9wWbYGi4zIc2lFNibe/grYLG7WeMyLJ8xMhtQ3eDmdKBbOpp1OIdF6NAy+QWZZDwESSuDs8tJHZibCdXPKoC4ma/5zLwPkGFYwbOpZei3HojL2uK57oUB+sUvfuHwmQCrd0VsnNwCB4t2DqCJE+xLV0UHgww2fTPZ6OPHA55mjgRz3330+4dv/OU3D3/+F19ORu3lOgzTfX41SlosuoJngpcGcgBiMeiwJgc8np+M1m6Q0OAjm7pNljpQc18FeRYz2GiX6bjW4BFI0PmYhTXM4AEZGub7vH7WaMcK4mwsgGe1xzo+IyK9GZkMiC+gJcdhdFcHiJoM+F4DhZtmLsuwk0ENezKsF4yPrg8GMxuvWRzjk/cZra7zzfC/GoeRDhXtt09FpuG/+sXPH/7G3/jVjov5OJNADzDGmTkZB1fZQwEEGegEhE8/81TYPd84/Lt//0c56IGBCyph2PMPANFuXjZBCScdUKsb7fE6s/E16pg7Yt+MY9QSxTxXUKj8q1nXBBxKKI2tjJXHhd4bLO8BTc+34xlgNc+v5IbnlEmty+gwGayXdt/L+GBmvB1gmaIP8fVzMdAyg7JvVyZQPR19rZdTPnNVxKrvjRwBhtJtuQ6Zc1IAVgrDJyGDbfDNMJ2UmglaHn/8sWTInyuTbcpngZTYdGeX0Zu1VOH0pV03oJLSmDi6ma9xZrFcB1wapxVDKMEwGQvaK/kuGBpHXaM+HdrpqNmj/X2tS7pZlyVoZncGDJxgusmUlYDCbD5iwpfhMQxggIBrtWY5TLrvCg581QoZy1zH63G8OIqAGUFCy2DMp+Z6MqKYQPTrMLmBh5yRvAFgZwfATXoBrDpmU/4kgLYtjyq/+RNls3kMUyo/LyRYBa7mgLVGlM4CG9oopU7aagoiYMo+aolQXt+OlmXUjp5bGbudj7G9HN0G7b3Ri0L0wx4QDCQwTQazur7ZZzsbzii0qRyWtIRND90JgKdMdc/qgFSVKuFclA0bUDUOaZteKAfDPhMc1q5N8qk6lXWPapmq2z02bs69OnVljU8CbsZ/GIecoYIV62zsqutynCqPOWcn6eg+xnFb57Gfs6K7Jvb9+EC2rE1Y0I/s0K6rrTs0jkC/nEe99pnT4iH7POucO2dmL8w8zD3MR045ujdTin7ZWhgFmvPtbFaOJKBqwqTjMuekPWCtWROaoFQLfJ2zUhGcP19tLJXXtCKg9mKA9CYttoOo0z2An50LOAUYs24E7g8+cG+YC7dEszPJlTMpjboqLC8NGQqObrdks1HHnrvQ/t1sdqCMXQ/t8RfWOW8djp8wUi7VYV5zsUa311SgNc8Ddlg31Y1ca4+DNk0CBATDwhVwCYAF1oBE9rNJv4zFMN5mHmYKreXYe+yN7O2TSZb98m/8yuHVJJxfTDXKy+kq/m6CwkP0Fi9L8y7M1dEbnevaCdy9PnaAtwHmznAPk0kItPlU2RvTvMV17gDD2bqTpBJx7M/2h7bziTll3p0Zez+xPf/z//I/tdkGyR3NPHTz/pM/+ZPqZd+bCoX7H7i/wNTv/d7vHX7rt3+7Z8C3v/OdBqF3R1/bWvgXv/svDn/8x3+cacIKFnyPfiH9VNdRBpl9aQ9ihOTcsH5HB37Z7wRjmCIS+ZKkgmHNf1qemfsFtPl9azGXHZexlAySfK5OZRLISshpHpo3EkPuV1XFNbkOlQP04iQ6pxHUaHKZUGW0fBdNUa6MLA+gscmyMkyHCXRNAETBAiBCszdfr8cnLtMrJyhG1zRoOPQ+2Hd+tGoOlV4SqK8kUdsn5BXWLWZTy/zz/FO3RMcxjZI+//nPJGkb3+Kp51N6+XRKyV/O8+lpXxGfRbOr8ZtGW1RCQ/CjUmbYQ86XYSkBVi1V12S9jo1178AlQTRQy/3UPpq8bLdWA8VuXH1tQENNVJ0bEmD2lL2Y51hDyxGr/cDCNI7eq3qZ3VvkmmaPDxtn9SrAkBVgB2ym193Py3/Wrr2myrm69BgwOcOcbfwLc2XNWP+vplcDUJSfADA8dhNgZV5TWxdQs3ZsBZnOKMnzgv4J5mnJX301Fva1GYtUkKjCiR9izb0W26m6Z/juU9XDFwH6nw97C/h4U87/DwOyaj6U0Sg4CzhhH5xTgs8L0ZWms3ohTfxOnz5TEPW9vH58gMgApMzWXChrV7HHjGvyC1xTObC7ZF+NvazhT9bNlZmYW28Osy42R2ymounWyAGQPRJ3VZ4o4wEAqoxCxu6aq25o0CwZInmPpXt7GippAvRyJATMgfdA8lDaK2nmOQLVmbOMd9bda0m0ScSfi0Yye3nd9YkdAzKfYeti/2+KVFMlKJqIcn7E/CXeaxlpwDXX12RAE2+j/bnLxXdl5RVZNxjyAEKM0lZPNgZxlg7D3dHg88zz9kGsDTrL9hx/1Dnv3+IA8/d0Kt+wKO+JlBVbqHRWfMFOY4cCN/jMQGHSTvwnLGK2vo13s45aqcWW1bZlHNuMSgMsjQAHiL86/tZmI46e52VLtuV4wN3nal+BjRhUgMkBBUYnEEN/+7rWv0rEljLnXZogymQiNNgv9917V/8tLrcGRpP/6to3Y+++7TuxFJBGTK90ne4/0PBk4koxRX0D51L2eOP2jLdkiBgfGKlJ2ZRTTxILC69VqJJdWZMAmgLm2Tv2NGbjjoOHwDNyU+IniQRgG/IVWwXAqSxAPtNeAOQgdbgGawiAgjX7dpKTsVolR1ULu8lF9mQSwqdyDe1LEbujg73zZXy4ps27J6ZRrQ7ksXfkGuIPv/TSmfrAxmlr+d52+21dH68GtwDeHA9Y9rFIG73w/EuRvzndhlRXZ902+VTt1Cvy97wmNsS5dzw2iaQNGZDnUhn3zUfSGOu5aOqS0FJt59wRk5aUMp6EM8weeyt++0uxE1deaS3mvKBVT3Qte35XWM0rpspqYz+XYkC7imyvUXNjjVZPPGt2YnOxCea6fjknqpOOZUquoDrO5KKSNLHWxC/syZNP/vTw6He/ffjyl75cG1qdUDrEef+W6WNIZ7w0aSw7tWf/6oPilrOnNhhonW1wnKQdcNW6F5Mi+YjtrLECwxiY2dtHgHFDhvF9J34aH2kc65HAaeXJ5O3KHKVBag1Xksa5u87fSbzx1ydRvyW5Kpcp5loknlZ0537Ywz7mjAKmLt9XQsw+PxFAnV/92GNPxI7H3mcPWnuuyVp6M3tpA6vz/hMPsj0nQu7Zja4x4Ud6yflFuuR41yTfxjVLKlRKpCTAidGcz22w2fNSIj5SASqV7RcELn59gWGJuBPVhqYlLKlGq951S6qUkZ3GeL75mGypvc5GGoeOMhZ35ezS9Cp+iX30xhs5n5ZGcOO9fdYXTxrizfj2qzlWsadhqzpo2/+lcfOQ9Yzn9FFQvbGqLY/IjpMY2FV7rf/KGAD0JeuO/HP+ZcZl++9dJqduuSkypPOC/XXpRvrZTfVXniNGWUFKmUSyI4tG341V1ovyjDDN4lDelWzRJ+NU35vBLoU+E20wHMSvvxHwKaVtgBwHeRF+AE6u7boYk1PJfOke+8AD9zfzZwEwVr4IBCsteyQMyz/+4z/tYkN5B24CMAyeTMyku1d5r8PSNQoajcQKxGZG1/7xD4HeUYS2A4lpQDDituNgdRz64tlUPmez4ia4380VVpDufbPgp0PbOIvlA5WBtt9vAI++nXWxAlPZxQbiHNiCfXEw8xgm8Bd+/ucPn06ZyUMZJ3OhTAPYV63OGDf3icFJJF8HUh0x64hknJuliLP3rW9/J8Dqtw9f+epfVg/Shig7FKsMXXzRwxuMrzFsU5sygSeDAIwardUBTVeIuxiCHKJVgskorbGpw117PhtLpfgOkOf1CwDoeMxY98c6ODy2dbkcqkBQxs77eRyw5nuyDgAmGj/RAkqzjOp6AGYzF8MqG1F7GR+XdUXo4y37xPrJv69NWf2xlGZgrXLyGVOOh2ty+Aq2AFfeq6UoaTjAzl4fDZ1PfPITh89kjj7+8MP57Of7reTxrhw82KwVjM7nWncOw1tzoP/kiZ+kk/K3ms3jWPGOLQ3GYbR8hy2Czi/wcz+hG+bAvj7ZwnTLjL7JW2/FkCVQoNXKWRHQOpztMYbPIVkHsqyl0azdhwon1X6T/XpfFidrxTUKJOz7AgmdvMmKzpQP2AR4vPa60bqlZ31FJhbTrMw8wHLYCT9+8pnDy3Gqb4gjdufH7h4bEaY0UJFDeEXW8KlkrSVY3kqn3y/9xZ9nXG6O5MFlyfD+NPfzZta5csWMS0tQwxSNoS5gmEtxwBLb3qVa1QKSLVRaAmwX4AIhAZA86yxa+wFovdedfaz0HhN1bfUaaQdZS/8EJHvucy3Yult3kzPgvWRHBcFbP8tncrKVJZWxlsPE53DIOYrYq8AFXwP40YKaUghMn74/YKpZWmwlrEHdhjm7w/phXxocryzy6HbFAZFsqs2ZMsweMFiiOcwKIuUzODVXhoHmujDSMVgPKUO9Oro3mKqylxpYmesrUrIhMDDeuynfLoc2hkD8aR4zINqUi08GsLpAGE11KAbQ8hqH55wFcYRXiXQdtiZw5tu+nwqHWXfLhB85hGNAl3TJyiw32+kb8LhYttMNczFdV9ktB2Xs70iSdK3nARnqDRQbwDlCBPaXdIbMa+xFQK/s83S/1NV7WNKcsRmfxSroPjKfnj5nMpuxmzVwDkZaBtBDG3CcXozYcRSm3JbzsEHbAWpHeqfsW0Bhmdl77PrrOnOWHum6rNFnXEk9qMPR5805yOk6kzPb+c0hlGgxRtVS5PS2HHgaEU6zH1ngAKPGvODlOH1tWtlrnJkrC9Ec+2zzmwYLBU8wsfNc/sRDDz14+PnPffrw0IP3NUj///7w3x2efemVw0dXKg8ep3acqwmYB9C3RtmkAYBaPubO54A6Cgacre2GLkGTeZ6zbdYYwMWaw4Sb5mnTddve8TvHtlIhQKZe/zh6u+GE/atC5M7Y+texuDSgwpRpQBLbKgmYcZh9MOdb5yv3bkdckff+tb/1G4e3kpx6+oVnA4o9e3hvSQFcHmA1ZOAE7AMsGcsmufL5Uw0CHB5/ZWfbAdsjdzIJjx1c2HO7uSVbJdDnAE+JvyRGgIzFXtzZe+9LvgmwKtlShnzGCRj3j/7RPzj88i//cqoLwuTJ2fwL0RX/D//h3wfMe/7wy7/0S20odGv8un/yf/6Tw9/+O3+n5+e3IvHywP33B3y5+fDM088c/tk/++cB0L+X+xpQz5qb8vIpv97nUCuUnOXO0Awdx343UzKevV4vyLTTYMU6LmCR8dd13GqoZt+yJRdIX+SzKn+j5F8QKfAowIk5cyzn652twLo8ATugutp8gvLM5+ixT4m5MbQeSOZg02JXtl9AOk67BucDG8nTAUiyGc4YCfJZp5E6CCtWoHj99XzgAGrOhVZTXJlEw/05848lcH6+excXGfv2xmMnFribipkAqx98GFYnZDGB9plXNC290OTvR9HOFsi8E830l7OfulYaAALLgboYPYD3Of+nwgo7KNIK+Tj7oGNNAzz/TWyRs6uAdWzDWmfWWoFvbuwiC8y6H+YNO2WtVR+1dpLdRZRYMgH164dVhCQwerPDIvE1LMapWKPTXZmdm5L8i2/lXNW87O1oE34QULJ+a8vjNTNL8rUEgyk59dlYwNZyg9ObNLgUxAWofOVszsSpTLqAiZy38v56PwBX+TijcX9F4hUSP9cldrk973V54pUzabZHUz4gPS1USd3YjEpOvBEmevz26aQcxmJuSXKZ78T3YtAKEOYBrFc2FWnFHn0lsY8AEYgpWWxtu35jXcZhk4gqizRtjNQV5mLuH5mlUgr5F3vKueR78T1oCFrHqp+MAWDf3gM4W6uvvRpSTFirV14R4CZrfjpofxBQ7tZKXl1IsxAdv28Ma5wsgDVLO/L6AEcnAoKVBcsPClvwjcyJJlZ09a7OmmrCIYx0mt72NF1QFWHmie+hJJav8l5A2Fan5N+n0vx0J7t8pmu11sdHGw1tRASyVgVGW3IdUkXut81lyEtkMq1tdpBNHLmmtZYXo814ewyDFXiPWQ7MtO7aUwDwkjUxvh4m/EcpT884FSxWfv1RS1vPngUCXpOf79ZOAAfFALuE2TVioFrnmF/Orptip+zNSZgDieyvqwJcnSprtnstY8qmeI61AIBpIkiDwlz3NKuLBET+za9wre9m7ozz7XfcUptzW3xsBAZrR2wovgBu0kkUG7hOPtKNsV9l3GafnQorzdpU5m5OrM1jmbN32oNgmOwFVnMtmj2x9YgJXm+MdDznzxpbsS3AxViLY4HWbOiTAVa3Ldm2n0yFM8C6hUE5vySb7H3XW1879hUwYj80lsn7A5AkOs5m7b2Z/YQpDSieRoPjK9kb9Fu9zpp8PWQZ162CjVyGsdlntOs4maSEKi3IG7kHlR+kHdhiTdHYKyz9LQ/oWm+68UTXx9nKhJDrsu5Hfu6DD8/nPSIncUeaV6ZqReXeNIpUiXA2YORjh8d//FTGaUC2yph13hNz1VdLM6GMK9B4EhiYf6oXc400xQJcjTzAxNUzpuMbbf+oD66vDQjuPgk+Y5KrU3FTkJV0Q8ZRIgVeA9RGqDsR4N1Xk6MZXzrfEhkc1J+GJPP97z8azdivzlpp0zg+5JTQ26caBztTYSdtmqTioYA/3/oiCNjmQvl8+9GYTjJYrCEWkswZX9++sSbhIOzQVCcsmUUx//J5tv/YSqPGr0v6sbZ4bIrrEjd3LBaoyRcuuz4/jxLdWaf1HzsfU1UpBuNLYu+WbclnLtFj9Fotav4AiaBTp26NfOGzYTg/3+tgt0aPPI03s1c3sDqJ/5Gnst7cI7Cd3yJZ2HHM66tPXakOutwTK7YxXWPg3dD5IlGQ3BFw9Yolp9UKKXZTAjPvD1QlXyLBYw3zd1T3TlVSGOJN1qVCjUQLCansycY+mY8S4JqcwM6mjysmoO0/zYdHXzoguGrpRRqqTNcGWUv8YOenR89mrW4gW6zEAbQfjLExgBNtnGqTD470ZZFWGltJqo8NKUbDucyaZaMae9ZH4IPknACsbmbm3jQ/u5kuBnADQl5kEE4wMs2WJgApHXbc1kHjc3MYk5zp++655/DwQw/F+N/WrBxPDHVYufpLKX/SvZ5DW/ZS3ofOEAFzgKBGQ8BYdHyLQ4lRPzs383wM+FNPPR0Nrq8e/uzPvtzST5pRJnHQ+Q1azs8ClCzSCig3eDcsjn1PW69yAuZhfGxH8eLPPR5HQF8DQsfyBMk94C8BVRvCKilv0DSl3AzE1isdg4YhM0HV0Wf7/IxJdR4FDoJ4TqdAKd8a1QDgfi4lBp/8+CcScD7IH69xbjnM0qS1CGR1lRfJRitncU0W++vJ3r6Qsryvf+Obh+88+oPDD6Ll2VKtOEAMTjMmWajttmnzyYQ0u6e8ehxibqoFvjWm6iADf8te9dcx1JyhZb2PMiI1VJxxY6CtN6O+gJO95roWB7abddhvlzVOvsPGAebQm254E+hsEMcBvQHcllMlmylr3WZZMlcxUMMonqyLMbr2ujCvAqReHqbM7qrn5+iw0gpUciDg0clyWK3Dtho9yB46uV/sjY/d+rHD/QkWaYgqDZexlEwokyTrm+Mw3dInkLsxTg8G65PRFP3e9x5tl+T6vRIDWQeyS0OH39lg2VqGXVdd2TlrEIsJOyqHda6vu7PXNQZ1M3hb+ryAPYfNzpodlXuY8/x3LmwpZb3V6a1g+RwqgqAptY4Rr5Ma8C3r5Z3sx3ZWtVZy8RhuU9YTlmgYqudipDWfIQXwsbvvPTz08Md7eMho7tKL61JW/LEwlxzSr4d58ZUvf6llShfioL+YDP1HOucKSFM6Uw3GAs1zaLbhUp1igNhkqmUogRQMsvFSRvhmwFmdSs0dxm+1lJoVBQyNbrJDwgB6zXv5TOCCNdj5bgA+TExOhUNjZ3Y32GTp7q7aU+4+4DiHjUaf8d86c9VAxtJc+rCvhxkycgTKI4ZFfhZ4nP+mS2x0bgKqalLR8q84HFuY3OHepim1HWP+tq3DRKTjZw7byTk3uFno13FyMxbAVXbnCrYtvvyVAbsKohVvK4TV8tGye7OvKjeSQ2gAyayzBEYO/mrm5X0qAt4SnJmbvf8KJOQKJlAG8E4J8mioZk6LOo5sAAB4GP8DlLUTZWxV74u9tMzF5Os5xQkXONGH5v9q11pl0T03790SbQe1EtFKgMw514SDjuN53Bob+z6lIwMEzLVWsqVgtteNNhLQ2Zc5bLItr51yltHpHGmDgCgcuQIDW0N73rvbFiCYe9qM2AIJAbSnA/VkYTuHxmRdb/HKApej2WS8nC/W4j6jhpE7wKp7kuNtRrdZ4G23B9jouZ4xwhp4OVpq05yDTtE0K6jzOIdX579nW+dx9lrleHoZLqyHVOea/a3mOiZcnLNhPIYJssq0PN2YK1P8rd/8jSSnPtFA32N/8G/+IFUr6ZicLqJA7FZMOLOaGNmBwgA3gLgCjf5SzGbGqg0WM3+FWpZvYVwaKJgbQKWzLGuwx84RaBTbEyde4z9NO15MM0TrjgPW7HsdsGUzmiiIXiQ/gY6nQKQOt/fEeqGd1yub+avDWpNTu3ZVQJhjSea9Hl+JJEjHFqhDhic6i1dmrQHrzsUu1Tcxj0D6tbZn3czRW/2yfO81MHt1GhcYB4GJv+0mTM6mzbrwemWJm7GyQS2vKYNxsmxdp5ox/b2/9z8cfud3fqcsJo7sb/7m30x10X+MpMtjhy9EKuKTSTRitfxf//SfHv7+3//7fe23vvPtaq86A7/21a8d/uW//JdlCrHrU3I3/mUrAnJPLeerjzKd5muTk1ycpSihMKz42Uiz5wtArD1pXqsHnTEps6KMlhg7ebQ4U3sPDlsQSDPNLraeaCso4ivYWvwsDLayILqWXfMkfukDVn829yG4499Kqr78ykt9LtsO7FFOS0tUtRFwUOAI4NEsSICOCcTPca9tHBVfjeTMsYB4r772SvcQ+QPM81denqaFnnMyDRKPR2v9BXpgafym9P+t6FryW65IOTeW1Y03ppGMQDvrUkBDF02QY0xn304y1zotGBQtb+AOW9BEUP4TIBmzIwkS9q7rfGyvYHNLOG22vaUpgVvZFva+AOuAtOwzFpd13YZv7BTwK+tpM6bnnBs5rvqcEoWZO/OCZcJfYwOskxeeG53cnp0LiLIfJEckZsvyQwoJiGEPPPTQA6kWyZzk+ffcc//hiZ88G3apRHUaLoU1jrFMmoh9ItlwLuNFruimm6KxmpJ4DaQA8M+myZRy37LgsWcqiTB7vp3l8w28Yb9aKpr7Bz5INL8nKC1AgOQw42c8rQVMMIB7z1KJ8CZwA+oDk7IW2dYXwxC/kHEraBmA/lSSGfbrS2FVDpBj/Y7MS9mh2XsCcKxYVYLVWF6N6zQVJBGgJLuAOmmqvJdr0GDrnrtPBVy9m9HOOUEDcunUs5tZHzeEiQpYLYCYe0aeeYs8QlhJb0W39a577useKPMrfiyQxDXxkyTpgYGAVA1inBPncj8CXE2SpsonZ1JiyGG2D0DvXO/rMr6AvDZ9KgEEqzusL7qbymkDlgHD+OXsJTvMf/I1ZcU5hxKHsllK/YGWJKi2drZxsG7LuMw1Oh/EAM6YxkqZbnHq+dic0xmrG29UQo7hPiXCW5/YHmMvMTb5odiXyAHHj99ctrOE3VRuTnJPEgqwDbgFapK9YDMqa5Z7rzyCburx6ciVuAZM/F1l2GY7ucb777urvU2OhaF8PKDpZbGxgClA3O0harwZphkN0wGdkxzKe4oTG1jkG8iMuCPpUHtCbzYAPSJLK/ryjXigTBhT7loAbcbYvIhz5+wYMkerC7LI7VGxFuwAC7gNifLc6iLnOt5u/BWQN2tW1d0kNGeenflH7NPMXZv3Zc+xZJ2z2HQVYqS8qkG7tJZHxiXxTe6RncZ2Na9nc/8SYuZFAyas5cpJZe28FJ8IA9UYe69XXtYIURzNtg/IyRb3XM31V6uxjbiuCsEmeq9Z/67ZPJg3/v6HkfW44kpJvOjW33ay12Sd+Bxg7LORh3syXdPZAmeOc4zPMkmWOdMBSeKeKzMf5ADORzqExmqcpn5jrFbtqz6zryF4Xfq1QdYNrA5pzJzP1/Yhdix+LGvHeQaMtyYkPap7jBvc+HGahAHzaEg/lV4ZP/jedyPp+JXu5QLDPcABeSNRJp4ta7L62kl8ZY8jM5X5zg5JwueZ9rY5sgbtA3J/fMPLso78bEUxPz3/Nk7AXzSCKf2f+H36QowUmi/jDixuHCUGF5vl8uzJzebcY9S12YSq5MNUvBbjEO/kdW1smL9vH8s+kuzfDZKGODgVJ7XBZdeSObmxtlhC67nnIj1Sfz5yR9ljni9ZAYswfpP8nL4g3rfVxwh3fb/ljzc5Otcz/uHgedij1UfnOy7ii2sd4JlP73HEggG1vT/baV4kL1RoqK5wj23IGXtgn7peFaDWpEZvxrw4Ar8td0Dehfas/jR8nTfeyJl3BlN1YhISY8fyzf8q235VfFVOZTU1tGR20mJLSayIr0kc0lrdD/lmX+nN7iqzjTW57knA8ClG7siYteFi1kuZ2bn2ygXWV/S3xTa+VArgUvDqKOBaDsylgOpeHANsjWGymAtgiLy6J8eJ5cTcFEBJ5ujuu8JES1MlWUzlcAJhRnNLACgl6EGG6ZC3sBHvDEv1lrAqgYbjqGaTZgMo4Rrn64OUMT12+OGPfnz4yle+kfKx702jEBOEWVCHaTQZpgPcBNdbi6Hg3QoAd7a7TKEGzBep8Bt83mN0BC4vYzLAzTD0qlVSxoqgaBibRwaq8awHJlhlXBrw94oXaN1AeAybL81xqgu6yjOacaW6c+KCAAAgAElEQVSvRbML09Khn3EG1v1cmiE9cP/9cWo4NO013INH/G2ejLcN1+6B/VbmZAFnkQfkpl3z6Pd/kC5sTxyeDEukB25uAGOj3S6BP8xindu5N1c5IPaUIXecFwvmCPSrawxkWJty0O6+dusrlkG4NB0/KnNsjPZfyZhlII8SATZiPktA0AxE5nprZCm3KVvId535YUdtIKfwbDYYgyubVbYq4+Ewj4OgfFXm1fpTTn/VlYx5uu/m71g57b6eTVydL07LAruxPByyssscc0CgQ6XaOtEKUcZ0/KY01YrhAZjZN7Il7UIXI6aMRTB0KocPx868+5sA9LHHfpyunc8XHN33yTDsplzuT/fJCeatf4519KqSwfJzNPtiFPK8EfmfbKzF5r75rw1mMqbN2BY4m8C6jrxszAJsOlYWFbBjAScOKdPKIAH5CvLk3WWZnNidZ8Ft3mO08WLMJUiuvPbw5W98pz/vSKfLW5MZvjWJlM0mc3hdnUPjttvS/Crr9Y0Aq3/+Z38SveUHD+/E0Xzl9AsBWCM2ngOW3qPx4cwPmwb7ZIC6cdA1mRoApQBEvo1LGWqyT+sAXMgJeu2sGeOT1wPFrLUBz2JIA7QqH9RcrCDMKonBPBkneoDMZgwLGmIdDujRpkNFi1aiJW/sgK5TB2DJa7G27e1cZB3YHu7eM68bDVslgsopV/mGJn9Zpw5DbA22YzJt9h2EZvYAJ9zhemOCRA7INP9LU7pmDOfwNUfnEuhgq+oqzfZepVQrDtgNKUWzfjnxFRnv8wfgn/05TtY4EblP9nGB22MbhlVX8FA5WsbSNW6gsjaGzZ78V6/H+E8JJl2nKX0pC7SMqmGTXJMAejcX8Nj+mmTKJOLm/BqPEagqnTOOIvbechTdg92xUKgNRr3ftcQmrWZbme+jCoL1YQMkYpKs84AUQPHDAQSm1HUAWcBKA3nOXO6/jOnOz0W2eOchToY9PKziYZE1C549PsIcQB42eCoHjM+UIQ/rCsNWudwu1cfIGlmTYTUegWt1XLEcZ/765Yxc55Mfu6P9sJN0ZdVFPMG9Urg6rRME+SqTGFg5ZqaPc3TX206WPo/bG/YnIENwaE+1KVReqNzIGjJnb7dx4LuHv/Zf/2KZ+G08llvG5D8XiZSrUhrnnPI6783R3pIzPn+SRXNbmJzuZxi82HaCHaD2JKk6T84FYA29YkkaNnCNkTEFerAdrsn80b+6JQmy5wOuTsOdSei4ppZNO4ez/st6zBx9qIts/u5eNQwQ3LEPs8aWhnbe4/qABSdzdqg8vkbQnPeRJKrMSvboeSXF72W88t7nY9/OFVRcTYfWNZQV7F4bEAyTuOf2yrLvhICglTafRhNsDvale9gd4I2V/QJ8qt/XPT6AwOw5TJLdtX7KcP/7v/3fHf5OmKjYOpKEf/2v/3pB1u89+miS7Q8fvhhNVXPzu7/7fx/+wT/8h2FRvhLN/GfT5OWTXct/8Af/5vCH/+YPxwYo669UgevYkd9aYPYBW7HO9ybSbIOlWzYsRP7lsPVnLY+NsUcxJ3pW5K8tOQQkSiZYpNbPvFn2q2DceuWcS2jlPOvfs5YlfcwZnXIJ/jX39rC/byamcmS+LD/KZxVMy/WqevBcn8eGDyMn6zYX+kZ8FYCnMRk94wEh30tTE0wXCfPrwlx991x0d/NV3yPn6htvBGBTspfzIOmvvDY6Z86OvNfJEynPPHa8QdqF2HD2ECMEgOjIBGYJ1t4/j03Gpx9/wbxWq1r1Q9YxFksZ+nw8NoTpOPLfANkDhHrcXgE0KMEXoNUXrJEYe7XZT0zALnluIJoxm3LakcjYANQmMIwPPu/34fJP1PhftUosWx2WL6X779svJA6auDEHWMHDutpA0wZprR/yUiduvrIVc/fd90CYr9GnDID6MoA6zaTuSnPOk2EL28cAW/eWXHxsQ5qe3aZiT1fxGwKkRR85siUanr2dOSeX4/ORH4zAyA5JdG7tzbAwEzPdHrCIH0UDlZ346LJrD3ffc0sTXPYe0KljiomUJDq/0phjOxaUzHX99Ikn4mdhQccO59pog1ZvLzJMfE92VowwgfX5dmw2YgJccj+adPgCiLx3Xlm6cQEiGfPZI2xAwe7chzivmorxs/2bD20PIc2URZzEgTUEZAMSnc3zAL6A/I997M48PixaPgOAoJU2C0RokA/80LRSYjyv3Q2N2Wp70tzypVyX5KbAnh4+v8m6rQ2xZpSdFrj33I/asAlgOTHTdFZvo6zsbf/mU9u79hetwgLMuddh+Y2/4iwBcLhmpIpKX2X98qOMOUJHLjBJkOiVJoYgEzbycVM51bVd0GpkrKxrcZq5uT7vJ87wWZsswobsc3cCf3uFXINKujnnm1wBtMRu8D1ISknq2D98Vv4cJvdDD6ZpVUH6Q+S4lPuGoR2W5hVhJVvHupdjgfI5AApiJiSUViplLbimymHERkjMtAIj1+BaiglkrNhoEgkIAmWAuV6+a+M6vrpmiim9z3rexAhnOVZ4k97r/DMv9qZxAxa/78x2pgJqM/7mWtxgbTDfm3E//unEk66Xf/Raro+0hS/gPda4sXM9AwjT3My+yn/A9Eq8rK92l8+4WMODKWD9aQpHiiPjHb/n3XdpUA6jcYBfoC/puluyLq5vLHomMgCSMuIHYyWheT6sb8bkqsjHaLy4WbcYxC+GEftaGv8C5knZVC8XaxcusM4ey8j7sZtX5XPeT6LkXOzfhyFIfKiePQDr5QFc+cNNpPP5VtLmUqzj6Gad8kegxtjujQv53Tow/zfGHpImkOigk4vFaK7KbpRIbpf1XG9BxisjDfRc5IJ+ECznS43z2I8e8c4EwOS6gPoqifXshUrwrLW3sR2G1D6bKptp0matiQXZP+SIVk7Vroz/Yo24pWluZ6ymUWArrrJwStRaj/l3q+r8z/u4vvr4i0CgooOPlW9z5Lqs4yMS04rD2j9jxUVK8zW0FCPveZuKr/RPQbbI+pm5TVVE7stXKxtjm5u8aUImYH7WHzaovWzoStqpVMCW2woJLPc4CfNViVwfd/7ePgji4+wb65O2eUkP1sTC3No4PGtH1SIiziTz+LqzblRLsvt8F2eu6/FemP2tUsxnSXxKIJ8jn+AMzn4x5uzyB/FDigXBH+JrnU9FTZuCZpBVNiBWTpNcDO0BSHdjZo2xfF4rAjMCg5XYxxODvb8k6kx2QWbNt7M+RkJrx61jG3YsY21uQt5mCG9fAtZAekTMN5UKSc7fdvvJMlZ3AHkpmLiN2azlru4JkNZXXwcXKJtREDQOTQNrYA2GUwb8eA5v32jBxKNlXgFH3gxGXQc238AoGbk6/Hnd3XffWT1WQFYzi2XrjHjvDcoHstFoozz6ve8fvhN91W+mhP2pp57KJTgtV2ddznMcnGGETjA7dsPPRatYRuLSQHw7Vp2MddPbeHQ0LjEq26BscHVYsQM4GZAjUHZjzitIVdw3MgMGbQa1TMUCgKNrSTDYwm7HNt3H85wGfLKsK/B0Q9767jvvrtTC3Rkz5YZF0QW1eR6NJkGwIMl8ya5iSMp8+OJAOJQEhD9Iud6zycJqnlMek9OogKlshQB9suoc+zbdEcAB0bvpsSSnvLhsL+tgsSKNRUuiF+NnmGpeN6B0F70O4/0mc4DJtcAXQWx+B4MMDd/8joYlx3/Yk3OgMDxHHQoZLa+xNNdh0fkq+KO0iK6H0qUJEBmHNv1hiBZ4g/GgJQYg9toELRght2bsOKIOdYaIFpeA9PQLZzouGAYPPnBPNc8YtpZ6au5Tp90mmnUxou9TYjoZ2CllwSRm6I0BjSrOm8yMYO7qBRBPo4DJck+Z/khEVG+1B88AJ8C6Cko7QDi1MWrX6SKc+QKyM6IN6AAHZXPQe4oTrEFSxpmDyZBXyzXXYP1xpOqUrEP4ot7jBiqAqsODuyLG/oLxZYKtbzkqh2/0EOUgzyRI+O4Pf3o4cesdh7vvfSAZ2Tu6njRu4FDSXPogAeD9D9zfQ/Spp56IBs+fHT7+4IOH18+cDmPkdDrX60yaDJLavOxr9qNASH6+E4cRI8J1KwOwjgUtAhhjNOVhbNkqmc1rOLbvGO9mHYe926Ymi23mdVNunwAUizaZ+N2N1hhiFNknjKzFV1YEwLu2gyj9sBTb3MxB1DknczDyBQICJlUZSp3+vMfW1TQPk2Vn2wJcNVMm6zyaqkBK46thiwxlNW0STLSsee3FgsQZF5ptWwPVfgVmWkNbf1W5nUOnAUrmwW4SGN2Qgw0AMICgEpDV5CXrvFqogD0ZvSMUq5HNsg0LLe3fZh9s2zsMX07zdNfeOs3bZts7BYXXuDVIkCXk0BszxZV12sZh3va7ACK72fNp7Pc4v8N42HpdO/Gyf+5s/H4vzoBSMXNoPgpyF8Tp7XXvzOfsB4A3k1ltw77FotoszhLz9/nDyuR1+29+d5CUHV1Hb7Lp1qZx5zi2LCmORpHNBXrab+MwAQETAOf5bOQr0YQch3HKbMvA69q8JIFVB3ElG+d25vxbycqLIvFz5pfVJ9lQBsIwWTcjxZjt4GYD1lOCvxOIM2ACLhMzJdqXldFwf9jolajJM1rmJSDN2aLC5fEkUu1156HyawCrfVOAvSAJBvNi2rru4o1LB70LYoHraw1YP0qw2+wGy3glQdppvQHC2JErWio3zEVOXAGy3P9uVvN0gEDdkH/+5z9XFsrLYUg0oMMSWWul8i6a3OT9kK+ziYa1wE4DMVMa+kbOaGexcd9gEh0rWQY29fLY+fMSE/m9TAmAOQkBy6VAfWxb5qRl3As0boVD7nNK0VazzZVdlwwy9u6Hj/BcGlZqFHP33Xd1rwFDjYGk3ZYx8TwszqPStsVCHxA9OlQpsb800Pqt3/7Nwy+l5N85I4AQXGmK+d3oqJpvf1NO+e/+7b89/I9hrNIGVM1xR3xGDLN/9a/+1eFP/+TPaqfrc2A+s8mShT3j66J0LQ0TZoB99r5MjTj5HpuzmD50gJW9B9i03J8SuhtzppsLGpTOcYBJ13G3M8YzuzHBxNZ5G1YuDVGM67HzPqOM/syH+bbHdIdWznl1bDV/A3NwEsCRBggDqjJE5rUBLWBWg5nRbJ7E2JQFOmuvzNq0Bt27AJ8dAe5fG0bUsbCajI2GbpoeaXCShZbqB53cJeMCzl6e814Ty9gOZdvVli0rBWMlJemA+jBZJRRUQJxPqTUdT+OM1HDqloBgAYZ6li7NtfYwwAha4HWTbrm+XaJ49vW36jvZp5hxulwrqX8/zCnnxSTSJqG+WdJmdMu92Dujszf6p762fa69dU72HBjdcG7WMAiHDQ7wKaupjJspY3S99jwbpuM2duN8jQ9bNvlKlDkrjt14VZmnE3DbMyOLcd/dIYDQMo1/dvr0SyWS3BYgge366U9+lLUhIZ+O7PF1ABlvv3U+UgCvxa9LeXXm7IaMC3BNrOMgOZ09V73jnO1vBNS+LnN8U/yMWwLAPPHTJ8qEuzFx0P333d0yfvdNRkpcRYuzCfUEl9bH7emjwJcFYjyZyr53cnZIxEqEns96wlrkr7Q5qaSNij/M+mjsSu6TA3g3UlYCUIF0KxPyXm9Evg3pgG7iufNY7oL7G2IPI6PhjKkcmIai0TrMfF1IIsYatT/dW9lqqWQR9E7i7rKyypqAyFrC4jOH1qRxZoumumeSulsP0eNbPsbfgcuTPJ4mLq2GiK/SruESEhlT56HzpIx0685PQXsTXpF0sR403sx+fy/XIzjfiSOAtfHlmwKH3wjrqmdI9kq1nAFYXXtzjrYkdTVVZCtUco2vUlWlwzOpuGp5qXHIGnaWYbWzt60IyHN3Pwjxm88/lrEpqzH3ODIyV7UfBpkUMV3Zd5mDlrnScM3nVE+4hAYJNaW08XHzXrckUWBjs4lYsPbpQw/dPUCJMuLsnasCoCtVcp2SMLV5WV/VQbYfcxZYO03SB1xs8iWf4yxypnk+aBU45XEVrJipyA0FqFb86+do7S/Chpgva3gA5klstWKyidtVmtzKL3s/+1ml3WLKT7PAqYB96MGHak/5xmIYoLDr9kHmTBwnfmKXNWa09wGrx8O4G5s4LD5rzTmNVDFnogZmmLbTgPaGMI95NJM8A6AGrwj7/zo6kR8aszDZF0HCHLk+c1Tpj/jUAKV3wtZuggoDXAI9e8WeUo12IRV5xyNpcnPsr/jdmjHvp0+/0uf7zNqtrHPAKhzGeNmX/FYSA84CXJc8Nbcvoa1qw7oMOUPjyfqc9tpU0247u0kJl/rVtZTLFm8/3s8BK9m12JRKLwT8zrq8NexoVceNxxFaCiLmfM5ZJO5mU37608cPX01F4vPPP1PGI010yUqxKx/avAGyzKU58bh4b7MqW2GY++bX26PTnJAfE53j7AU6uu9lz6uwGx1UFWnTAJN/s9eVvcI327FACQ4reTHVnXUlmwzhf4//Sf5lmNd7bPbjm+gzVbGTPHS2OEv4utVAj4zEldlLjV/XZxvPWXfTaNfY0Uk2p/wHMQEJkvoFWf/8FvbcuQAfqExAPqOJhYy3cbJ32TCP2dMet56rG9zkeJJ+8fE8D/uZrVT1WnKWeShQHx8mvoMEYddZz96phiNJwR5IuPm3hDCpRH5Y9agrtUFiRPI6vgfd5yYuJlGBOKgJ3DtJWL7FJw4rmy8lLnWmstPOAHtT0oKsjflmA87mc0imvJ39j/wAeJUEm2o+Unq8A2SeiTVnbIcRbE6LA5Usp+H2ureyVgd/M/dTMXmxue8H2Z/YujNWYeXe8bFTEzfVcGyG5hi3XQ68ywOPgl1BipPD5mAAMTMXYOnC9kZrh9vc/IkwLTSawKikU2KDAf7oB9EQZAl03ESvB64yngZOUyVOd0szsxgcyj72RMqOro1BEdDQKfrmt75z+M53Hg3A+oPDiwkIynQRrO8ga+CMFST243q/Ozu9DcIsmF2+Pz93AL7B1UuNyP77BqCPgGhB/aUnhZjX+NZh3myu5b9lEzXbroy4gOECVLMZTNL+3g0kNt1cUNAyRwFpJprjBFT9bBirAqJjycC9lUDlPEp4Fk2FigPOjdaMMpY4RJmLO9Mk6GQMNGDHAnsywPSj3/teFuYrCfA4DEqfRwPRhm0ZQ55nM4wGENafUiGaZAO6TLdFB9/qzAYARb8GmKDzL8Mra70ZJN4b+FYWFWxMkFgA0lq/mMUF7BYc91k1plOmXRZKfi9bcmWKtgPTphyCHuOc+R19OWtTcDSsG9nbq4wjDUylokVfcutdz4KbydJXKJtMQ96rZb+CiparTYOMSSjQn7opTTo+3iyROWcU3DuDQfcIWOV9lc9wzgaUGcB1bnqaHnldDWkz3crT5z1kk5ptc88JuhnEar3G+W+wvRiBLcu0P607zy24OqWle/3OeA241CtY4z6MumF9tfQxf2M0GMUCc3Gk/RzQbxydHiYL+LZORltSdjx/KzBuT9mA9ALDHohxfjEZ2seeeuFw+533Vgrg1nTHVIIGIAVwtyNz7g17ySH6ox9+//Ddb38zjfDuPJx56flk2F9vg4cPY9hIAsiyF1TNdb3T9amr+ARdE/QttjWGKjZnviU5ujczd5N5zuG4miFN90rMnwAauWe/K23AvvCYvXMujFnOn8MOG+odLLLM02S0x/4smK9r0IFwLu/VDot2Sv7Nvl6ewEXg7Xcdm8sGwP7N2uRETcmig2HAkcmETqO10eMbRpTnsB066r5JH0uJZu6rMgUF4AN+yGRmTAqwAWEWoGo9tSujYCDlxQ0+gG2rdGY7uebaXpoGI1goCT7iWLPN9l6lQYw1J6J3eZEpuqzfAiEn270TMBdB0Snx36BqxzDX7XrtH47zgBiSCsCvlSBsNcDFr81+2va559j6XrmvS4DWCQg2+Lidyc0E8e92+8zY7PLnvW56HmaM9r5yBcOsKuY1LH5jYSy7D4b95r6acEC9ZKOU9ddGsaOXNBcD8KxKAE0v2Cr//o9/8bXa6RlnjD0NyAZYYA8awNnLBS4WqNl9PutocNP5fZzFAfAGXJj76TvXIVkOYdZlLXNt6tKMBXblszlOHS9rMj+xUGgBju7lOKQbkCsDin6oAG7tEc4Rf0FQ3zXRZMB8Yz3RkNP0whq+7947UwVzV4cR+N/z2aW6qfy6G2dOslJFzXTWbvXCAuT6xII29oVyr6WTxH8pQDaaj2UW5OK3ltbIWmgKQ2MwDLSsS8H+zSl3E0CosDFHTXJlbARUbb6Q/aok9+Uk47BGhv08yb4mSHJtZSWW+T8VN7QV22DN/Ocq3lXto1SrzKaRWdl6qcPInCSGryNQu37PMArKFJcQX9tk+z5TpjhyHpVyyf3WLtUvGY079mDYuPPiHfQ7k6acbbTBncXbFn325z7T5JyKpc985tP1Q+h7v7xAKPqrGKzf/ta3Dr/6q782rDnBTmzKt/LYv/+jP4qe7FP9bNffQD37vVUBfACSRS13zZmBKbPKY62rBngpS2vDvDrkGHLRHpTIBJYCveNvYbJhT2HY0CjXpXy67QJ26O7d0D2AyScIc47bFwOavt1yRMAZP6aSGEXOB+x2dreyqCw00kvsvrN5bIRzji4mILjN/8qUHa3f98PYKJhoNrJWrAvrA5jqMSvirnvuSjnoc73e225Lo5B7bisgTkvvrTDQzmnMEqBUElszpRuOxT5HXsB5aL063/mHAimltFfHH9iVKAJ3ruawZEgaAeCuC4CXBlnsWIGPKb37IOdFm7bkGt/GcnT+ZR6Ba9g1tj+tRInogt+5/3dyfZhvxsGa3hIMkxCf7zFMu3JhwXCNzpePuHy7MmLrfwwjyVj2XGgiczTs5mV5LPfUhEXtqg7lErJzZhXQtc7aKGgqSARf7waUtu6xSwW/lS7L5X3mkw+3sQzNZEw/c3BHJM8QR05H75Y51NQHYOK41BzsmadPl8132x0nM193ZM0v1mjWjsCwElq57laKSGyuxMCbAfLezNiWTcqfM6ixoeIpe6IlyfRSywp2lgfc1mfBnAVcOJvrOxENSJ3Bz4SdZy360oG+jduaLFrMZTYogeuF2CkVAdXojo03Xu+kwlCXb7b6fBjQH3wQsDI+vXJv78VHJlvAP5KI3SQaaw2QxTdmM+xf2vnsH7vgXD+eqi1zOdUwpIkmmQrEoItMqsNa3Yl+awZQ5X43w7mBcX3O8Y0kLipblDHzHNfVBjHsXeaxQJQzkz0NKKCyaSpqNEuM3mwkD2rT8loJPu9rvxnv2tqVfKwWc4P2rKd8bqsl+VfWpaqS2q4h/mS7HJ5LjwfXBqTjg7vPs5kXVRsSAK6ZPTf2moVJAEmsYJ16HzZRxdTbAeQ0FyvosMp6XSOShL3XOKpJCWAdKQjNoyKtEAajc8z5Yj1bvzRWrWdxD0KJlp3XBkwnfTCg7UdNrFh7JevEh3bWnQhDcRr18SdHX/blJHTbJ4AvlHFpYj7zp7KCV7xl5ez9JoqShKj0Vlmp9OSv7VyrbIUHkHrYjHi+hriqOrYBnjQvvUECMOvAvbg2huPhhx8uoDfg0Iftq+EMc/0lKtQ2Y91eXT3ITdapDnTmc/t0e7yrkQ/YyxrHNt0gcnZ37Q2/zL4io0Wf+qOAlx996KfKhgHbScFZNshGmgiRS7gysk5KoEmLYLw38RP/VhwgXjgflriQ/OZTx0NC0asmSeXYAqzVs2eHYYjZuNyfrtESYSoDgMWc0ucwW99JouSd2J4LORO4/++TEaI5mb9fnv3OR3JtxdicMQvY3j70pdiIv1/q8w4rc/zjawOwkaXQ/wX7VDLVPBjr6RUw9olfJb5+++2zAVajs/ooktxPC85VcxTYtey6m5tE2MhjFdkxpvk5DFHyBzkncx9letvjyE+JMzXuAiLzuyQWxv8d33b6PkzZ99z3jku88+rj0IT1yHi14tC+tIkLWIzv6IoqpbYmofa5YzjxfcHXkiyGXDNsWbZ3KuZUX2KEw3R2Qn7H4taGeLa9XrK2bkms7DnVwVZp0zNyekFgxA/DfWLb3VR3EuyTZEG8cbY5w4bMtyUKVL3QEk5jv1yf896186f4gbBBFRsqNQC+9WEW69gZJGnKfl2dxJn1TuYT0Gst+0z+geerSIBXbJxAtS77XhA79uBMKkJeeyWyI2Fk2+ewRGdv+e/1k5BMkhxMfwEYwR23G48rk5h8pRXYlbczV60k1bRs5ttZPw1rp8K6OvXGr/jfNHmeKt5VsZ3xG/mwqYgZPI4fBmtk1zQPjxxTxrCYD8bqBEfjoGyjX0qrAfeGQLVS+qfDugO/i7FDPaj/UQC2nHdbpayzLJh7UmqgI5xO9bfddlsHnLYOR0D5IGMHpHkrB3XLCk1SJhOKvzUZ3DAQz6SeTFc0DJNzyaA+8dST1QT9bjRBf/ijx9tsaevVjebndswmeBo2DkMwwOo2FD/LbtqLcRvVS/89pma+JiO5S1EvlsAOOLCsUh25FbiyVgwWyrQYcF2HzbrB0wG6JjDi6LfcDOCXxeEQl7HUobQMvLzJjTEemDu/+AtfTNDymeg43dGM8RnOGUBMyWZQfMZbF17ziZmh1EYZyB0BvB0gAJIf/fjHh+//4Acxas+2Ey0wbgf/smHKa7zn1oIybw6YyzMOs3lHM26yxKNntcdnygNSumotAbyw6JptnCwBx6FZ8TIjpnSkHRoLrI8xGvblABTbiR5GCSd4uod3rgpWAHmnXEPphKHv9eW6dFy9MSCQjbE7DW7JgDnUR5CYgLuAaBIPw1aSkbZOgcB1rgRL3EZsizxGi/W2dD/9zKc/3pIntHvjjhVSRm7lWrBV6H5hYo3eTzVbsylHJ2aAC8xiWeAGj7l2fysriB6czLdxaTnqZK0NJgOGITdgahjjOcyse2VJH+V9gfKyK4yrIAoYuLvFV88MyGDMs37b6drzgUmZizmcB0QtCwxz06HbvTSBXs1VXtppv60AACAASURBVNsmDwUtsg/TebLAqu7itTeZizhIb+age+H0a4fnTr9+uCOdVE+FtXoygd442utAz3spE/uVv/YrXfff+uY3ItT+w8Odcf5efuG5w/vVfI1T8U6y+ecihr3YCcBlY+XUYMsYSpez7VWBMUBrD9e5ny2FwMadVRYVh5QjQF/J+hHwO4jOvKrpzGjGCMSbORXkWN8JQN7OoWOuBBAzZuPAjTbQiLIXwFXektfVATNmysXCpLHXXWv3+AJ9ei/52o9tAHLFlgPMmRdRsNcUFMCMw0YPmJ/5b3fjrG3XqkOk77KoM7+uwfUCuzazcJpzZBxlS12rPZ5xA/DPOTDmgfOPmYVNck0ZeRdLJ7raG9COPfzPVUXs8+NS21pdQv8BuzHB+llLRzT3xA6O7tCwQFouzuscPOlorI4ciw30Nui5qG/b5NHPXNelFQvbwR9m3Lz56A4tCYE17gNAesYE/vOeE9w7LvtzBe09A+q9TXVDd81y4MsEb2Z5zoAe6IvRv7OuGOyAR87hH/zb/7hA5WmEuPW9y49ewI2GBf497BAgYp4n4FsJBRcx/82ljMT1lN7Mo8shWQBGmzauhOrc75of+yjjix0x7L4BYk1edV/te45mAd75LL+0ecFayAAqDvcI+A8gak83UdBS3jlz7aGTJyKvkmCuLJeSDwYUqROY67gUVO/+F6Q6Fzr0m9UsgJnHG/gVnJm9NOD5bmjIcZ7KjKMzP88qGwoL3Xrt6+YcnMw3diLG0Fr7ElEc26xb+oGP/eTpVIc8N4Bh9/usnJapLV+lnkPnoStv5pEzuGx8H7WHV8MgPkHHYn3tvVVQ3V5aifGC/cZprctLgdg9DmVVLBvks480Svuh47ALCjxHgDivG6fTBRdozbUKrtyjLrG/+Zu/2QS70lILQvD0K7/yq5G6eezwxOOPhwF3x/h+sSNP/vSn0WL948PTzzxTEIbvYK0BNIwxplCb4fEX48yr5FWGplmqhjWu6fY7butr2pAiZWAjHWJMaaDP+qbxl5xWQW3d0ZW8G+OWTiax5+cNaUbivH1Do5K8H1+kDK3YEkCsazgXlt+HYR21yiEBzls0EWlV5rWamhQky/Mk3pRj2xrA8nHOR1YCcGJvTONDVTUBbvhDtQ/jP0penQjIMPIh0Um8/ZY2kmN9bg6j8sEHoz+ex7//gx8m6A4wekElDNaStei+AkinrLT3mrG8nl6rEtsyraaKoqBOgnsggwBIEt7jupRbF5rN7oDbugUknY3kwIfRqwBI8uX4ZE1MYkyR2Siwk7NwlfdWUzrvjQ3unr3HJCAGxNv3a0ePZvU0wCobcAX7RzZyHOsBsLPvLgiK1q4psCqBKsiyvxMXACunvHxkV3aCTFKW/W2ckM8ZPbw5n8UoSlAHOAiAJnDLv0k23Bbtwya8C6J9FH3gh9us6Zlnn8z5e/Zw2+0394wu2zmyCq+m6Yz3PxYG2gP33515TqIlvgwJCXGMqwd2iQHI8UiuG78TWdvYRABaZwMmrut3lpMLs+YLemUt0XwtMCgJlOGRkDqXedBMlKwN0Avb2jAJWAtikgjK/rvj9o8VwH053Zj5iErEX1dyHEDGXqsOc9bMPQH1X3vjlYyfiq5pCisZXD8s76vyydxa9z5od1DGarcn9HygsylpgzXZ/aJCKvPSkub8VzJBJSCUdk5cCDSbxPI0uDR/Srr5UP7uPdjEynVljVsTb4QN2kRU1qRElPs1h3x6NhN5xzI6mZLlqeqYWMfYV7MxcyPBrfkrHWPnxpbSYRKHkUo/dGR7+OWXMleH/Tb+Ck3/DEpZm7txjTlraX/el/wScM3ecA6+83ZYzokjAIhsdyVqFnEDa9Y42Gsq6TZ44npa2bnL0znVrEl8PSW27JAxbaIm66FVWbE/4qVW5EVaia3ASL355mmq5byHBbyTtXFZnn+OhJQy2MSopM9uDhsVQOlLhdeLqeRrZWT9zGmayp8HYAI3L8s9W29DOODDeeVoOJtftsPvLyeeNf4qX80NEL4Vks7LFRu+Hr/7iqw9tpGt3T00+OzWmHVs7L0WUFtiROazEmBNXk1zT3EP+9I11B4VWyJqbEKbx2Us7UPybrRWxSwvpJSdr23f+j52w02NQdnH2r3VGOue9JtRnatpMPBKfAJYVn3COmkEK0F1AwmJAEfOnDfStJdu7VVJiF1/g2Zpt/SenLeSfYBDJeHtRbAqJxixaeo4VRDHwjZmNzQrPBtQ7MOwaD9ISTe91fey1pTIlxDVWH2+ty9sLsraq+O2/ddxMraPUQxgJcILMuUsdvZb05LNd6VPhrVQfe113rVBtErMgHAa7/4gzat+9MPvhZn/eF4LQ2CLNTyeigP2uVJWOd99xpxnbO7YmMZOzoeMQTXTY2+dJxIJyDIXUiVxIVRxjF37ezTbkZeynwrMTjUUP7R+g3PE3qgfRoJpSGXGvRJlxsxZWUd+fN7K4i3/czcBbVPG/E0MaN1bO5W3bJJpkiTs4/ti2SR+2Zw2hF2xfc+0+APV4C4gmcrY7JurE0cPsUv8uq4118JeTmWVPjPwkZE8GMmg8UenCmcCd2NQXePcP81kNommvb1Xhmnjq9EKds3A/9fz/Xa112EJsY2aE2YeXfeQ1EhojaycniPTHHmSBcWCxAoqEFXNZG+cCFYBXK2ZouucNa1yiSSdvaNPk4Qlx+lC9sobkYyxN14Py/7tyG6YN2cz+8g/nupOM5c9kBuUMORvkUyqPNSKL0rW857m2l4V22W/Trg3UV/nn1OQ+R791djCkib5FtbENKuu7MmpW44XWO3LV6AxgNQCtNZjM3GzYU1gF5xV1glZC6qGmeERpE8jIWDqJx7+eEv66aQafHRgB3KzWzL1eQ+MRwapgGE+xwJnBKeb2jSgAnZ57ESAVYMl8/rdR793+OrXHkmjpXTF+8lTqwRuSlMva8A8wetEcZeyVkcGYN/zzwKrl47JmI6LX/tvlz5na7XsZw0D6eKCnWuYS6khmmlqIMiJ24B2WTkNZqZhyQAJMx91AhwAMnkCsS6Gjw53pNSHSPwv/MIvHj7+0IMts1D6L1tM2NkG5VycSbb6qeibORQ4b3fEUb4r8gH33nfvBID5vHae//pfHr70lUdaXlAyWqUKzO06lJVT1+mVNQmgUsdcIDyi+VO2OczGMrY4rov9IUvsb1PWPGkxgZ4sfLVBkkX3mRxs9z/NHKYjseeWtp17qePtvbMJthYfYe4yRVbWwTgDi7Z2yGSlrmpJ1g3An8wRII4Yf0tslMy0pGSyIaizbYyxAAoGlPMCTK4jlrkrKJZ1xoC7d3tB+QyN1hMJ+jkoW4v0mmw4zqMysYIiYXLJfOsCa74ZvGMxTAyakWbYb7/j1v7unjFAeqhnNwO/BmyZ0kMOuwOkTlQMWFktAniP5udkY2RlNaQArA7jueUGsocZxwHudjaGXuMEx0dwkUBz7Mxax1gNk5n26UfNYgQvZcoOmAQI+CjzwFmsORf/YEMmk/tSslEvce5z0J9K9u1kuh1iUJNCaPa6DlqackSs+pf/2q/Wufral78crdnnDqdShoax+kHK0D4KW+LC+5IOYVJl3Bhs512zcNira63Zb+yWe/dYWaz5rzqfq8xBAIcJ9kbsi2Vg7WFiHunz5T6AAt2XLRmYoMcaECQ4BGQWty5YO1PmjcrE6TyPoLlxn2BhtCXZujISM1fDNJnGcNXhyWdqFuBgnqTBBq2W41R5jcXsWfPTxA07s0AZaxmwyty39Kz7cMpVy+jjgMiM56DEpJ1mJhq4pYQE6NuS7zl0duOe2i2A/iqDGbBaicaW61gAa0HC/9SOXmp3f9bO9ihbCOWlwOswCMe532BzmWgyiA612pRdHTCZ5v+cfW/g7JwEbLizOqEXZQn22cA52WW37VjpnheoOpIic2MzNxedzG6M7oGxUb2Hgluj2dQv2XQHusCeg7P2h0Cm6xNrdTMx67RhO71Wh1xijM7QRxlvtqsl6mVVTVmLtcSOen/X0I7TYcK0TMk+kDBau3uSR+Og7kz7xUqUeWw0w71ubP8wbx0Nc98Xv+Z9CmDY67lHPqOfzpB91rFFBS1kf5X2Awny+4mAFJgNwxyegGaYLJxsrJ8B+PgFXeH5O6aUhoeXHLFzbb4vWQ/7TLax9/nduVsgzf65E6r+Zq9NQ8Ot0Tos7l0i5jU74NgO92ZEc6L32p01KlCda2aXgVYkZNqIRIBPf5a9JrkDiFqOYcHQ3s0A5y3Xc/Y5mlUgYEHkvOqaBR4XgKvXN3OcnwXV1+9lGXqsvsYwdozNvtZL90wTKgvk9/5HGnFV0J7O7DNHW5ty2fd1Dtcxz7lmbAS1d9zxscMXvvDzAf8eiP8Rpl78PkwD73s2Nq6l4vFfnkuJ7OM/frwAg/X2ZHwXwRjH+OqAgsArgIuSXUGXwF+ycuuE2WI0y07F76zeXwKx9+Nnusc61O431z8MirA+PDfB6tmwZl5P9VSDAAHA0io0/gBfY/pu/Ab2h9RPy39jG+vbRN6GDrSV6NypZEKef1tYTS+nmkrAUmBVCRzWTGxsk5oYX9kD5kMAYl0X7O1+V20wWmCtDsgc2EPHAx543Tu5FtqwbYbKD8g3gOOuu29vYPRSdN/PvWNt+NwEWsbhQuRdEvS4P8HPrSlj5xMYEf7QAHHYi8ohA1jnbHMuYwkZQ37WyJNM45dhSQXoztnxShKlb74uoBNcroQ3vyyAM/+NTXD2tFIiX6PrOgnv6ksuv7fSGw2GJjAchsgq5W8AtDW9x2gakwn+PW98j2pWC1Mwcvaar5TLVPCMfBl7NZVQrbSoTfcapdD5MzucB6yV0anETGkhVxMDHy1N2VT/JdGT3g+ZE+bk05/+RJv/PPnUYwnoAwJGfsG5Lhl27TXxb1KGyz+ky/hBNBSvD1Pv/fiEFwRquaZWHol54qv7OhEf6KU0l0VSeTX+B9DNhUrG8y1oO9sPqv5qE3IP0/hMwn1kiKxlEhTAOYRqVQyj5zqM6IIJGQv+iMo34/nkE09XI9RUP/vU8wHE3kxFkYZVE6d8/vOfWnIR75QZ3s7pXWcBnMPCsxfsA35GwdV1qAPfyREMa1WTrwEE86ZNVrsONtM66z7qWWlCJrYE2nmdagGv85h128o1Qb2y/2ro09nWiPSKnp0QGO9foN757OxjU4DsXXtZK5I1ZZuOFirbBHjmL1kjgLo2f5HEbhwwCTfr0HlrDWO0V9d6gZsDHA4w5drOmifJPnFICSr5jIBQk9webf4OVdaoDtyYagNSZ53wb63I5a+4f/fm+jVbA4A6T3ZPBDalHa2rC0pvlw7vNByTtOGPT5+IQ8D0aL5KZBakwKSN/5o1fiw/vZ4tfjexiBiz+8J9SayTW8m9GhsVk84Ma/HV2HQAkKT3JOcvT5LhjgIiryQ5A+wf/dPEpWuMxVDjj2QtLGk3vjK5DXbC+UDyAmnB3PmyZ94MyPtu7vv6fB4Az3vylawRX7clxvBFpoRPV3Ak92BfwCRuadJoepGwg84FZ2Y7qGtwk3sH2Bpfa83asEawje+LfNHpV+idvlYsw/2Sc3B+kVtplVXsvnEGrFrbwNVnn322Wr32Sck8eZ4mgvzua5JE4OtKtr0eINqZdpVGsAEcp38CP9fav74gk7hjSDHjC22fs1VdzhlxdeacxurbSQICVfOO/Xmu9plftyuo/Jz3sHa3z3P0/vmMSXqPX1PJpGVjq5VZ3yWfkbWDYHdH5hxz+NZIT0jG2t/jHxr/qSDNLB6+/e1vHL6fRs2P/fhHmR/an/wSgLwS+FlfXscX4DfW1hcXmX1ujW7t8xKZKoExNrk4UoBVIPI5Zeyxe6qlpxRe5a/K0CE7Oev5TuxMq1PhX/WZJEOXT2TW4neSlbGGhnzhPHRO5nP14Vi2qcSnXCxbVoY5kk7WHyBxeghIzm/SU84Y47viDPN3Y3qzjGxU7AVmeXzG3RScbRDjN8HPL1z+fxMOqxHa9LKZROeOY4DK7HT9y6xtwKS/HQvxDItenCvJIKlUYoOEcZNDGmmqvhUbTcxBsqF9FhYgP1Vm4m+yJxP/kmFplSvCHPuaCTmfa/U+GNfsD1+WRIx5qL/f9THXLAFzPGSwEs2yWuBGkkpnkqTkJ7HxlVRiNxFUPI/d4efmza3v9/J5lSiA1RQjKH2nv0/T4PkeycpJvu1qp4Lm2UPz2JAd2zC5frHzGpM6vtbJm29q6LqDwx1MtlFNEfTZWMPaWfTmOvMT4LT7smy7iezEjpPT8o9Mxv3335cu9Q+XpdoObwDHPP8mOiEpjWGAgX/ee7pP+g6glkWI8t8S5R5M40TZkCdOTEfE1wPEfeUrXzt8+ctfPTwTTdBnnk033gXu1iIAnpT89P4GxLv4tSL29cA2CPt+d5B9aUD/syDApUB0HTGbvUHT6MJM9maxjno9nnQx0GnQk4dqlNDdy+4EBEyHbkFZI/OukRH93+ySQbyEWIcwPG7PON+f7rqfK1v1WDarMfTcW+J8T3nM+TAXXmhwMp95TZgNaQ52192HBx54oM910H396984PPLI1w9fe+QvuxHK+i0zZdh40wF3dZ4WOGW86dYLiqvjtPRJy9TLopvOetOh+ahEZWe0ljHhIPsswYZvGfWt41onJvejdMQaNCYO2IrWF1i+yAxqMMBx5NgCqI6C++FUGdtmVQN6clzoEbWcveVCExg2JVUj40AfoeWyhxjTbKjq4QDPYki2ZmblLuLMCPy9nnGszqcuvRxbMgR5z7cC3gK9JRhk7wR9Ggq8m4ZDE+hN84sp8R1j14wV1uHKOtcBstnzLXCr0wF8XKA3A8JJZkQ4X4wtZ3SvRWfXZjHXYOWzGq4fgTiz5wf8YaSmpN74mcsBVqecv8mEbpgF3nXvGSzg8pQGDuPEP7iBQOsF2MZxeP3su4dnEyi8Gb2xK7HPokl2ImzVAVbDpMxaw2ofYDUdde+6J83Vnj/85Te+kQA82eqM7xtnXjxEoiwBCbZ7Gnbk/k5mfM1onaeASA6TG5L9LbXf0Z0x4cBwrLqmOQPAr86dRgPRBMt1VntMOT87tMpEtiwAtjUHw161F82Rg1LTl+yQ2q8aW6BLy7QnEVXxcdqYeT9/Hy3EAWZajpUDEmvCurP2je80aJiS351gGcNsXa7SbnQrS7dgpP8vhHIEqrT5WLV9ViO3LAQs8zpAJDowzkitZLEXtLfvlf4D5MXO+azaKCDvEdA0jD4JrC3JsZnOtbmAsgUKjvkdEPJSO7oBxktZc5O5FfCMDav9Yz/dU65ZcOLxli1vJm3vb5pZbVBsf05fuF677fn8tHTn537Npfb+CADj8NhLPZd0rJy5q86Oa13nytYf3SU/fX/3scHK2Vl9rcfmn6PnW6b7YkHso+qIFVnAfM4uThtnXhkuBpkg4yNj3BKVWd9dF/1ljZnXAUkyl5oCeb213+ScNWC9LLBv9E8noKvOMmco+6BJk+V8zWWP09dzYbFrtwZiu7M7Y5odFyAQq1/ap7m4a5QKZ3/sTP5k0jFQL2btmyKoE0sOZXhn4+BPd1aOWhsl+s0ZJCHZ8tWLZXsbDBxQ8aLu7qXrz6juNbnB+N7fJb7Cvm9re1hMo2G8fYYJOPgayvpk7y8C+V03iw0zczMg5/7MVlk4J3MP5qfmM097l6B+tfxWqdSafceTNNZUSAx7tXs+Z3R28qwpPg/W6oRWi/k6wVHv0cpYoGL3Xf69732Suhe1iPe+vPSaN4MbxWvvlz1eAyqNjMUA18Oi/rnPfbYBJ+1We0YgelukAG6LPiM9ctrZmk7pqNzGnDkT+Y+f+7nPtdnjI498o80b+Yon49PcFobmzTenqiEL5aV0HMd+4ojToRt5kLCiCnJpGCJZSwfQ2TfNQvgKVyax14WaxwEbEnGkU95JE6Mzr2mqknM1f2sFQMaT439TknnK3ARx7gdhwDXwr4BS1+WskJSqK8GWLrDiRO73bAIAwUHtAkArrBllt1uX2GeNbRgdXBvRecPXxQp5Mwk7AdUks3LG6GAu8Yvtk+tmP2hvvv22APBCfLvo2cXHw1aj6QnEch+aNJHnuCmJ3/fDLgWePvTQXXntawW2lV3as+7FPtXkiT96IWWsbALbcfvtkejKGFsLzikNJQC/zsprrz6WSpJX815h60r0pOwUmIM9iaGoekoJPs3ZArMCRWXmbd4zXZEBF+1y3EB0Gg01QGqyaGyAv/l8Q2VN7c7C4gzMxzav23I+mZubE8Aae76mEloyE6NXnWs0tvHp+Esdf/u0Z7Z9LnE+Z86FAqmANE9JEyGlqgFEu0ay/zR8G6Dlpq6x5+PfnDgZu3ZNmMdhrY7UUNbFlQB4TKBh+GCqXpHO35oElV/DN84c8+UAj36/NtJJrkvw3/sWwOea7BP+SMG02AwJ2Mvib7V5TBL5ZZkDFrMmsS35s5ibgAUlkpOQ3QkvYPL278ZW8N/L1GKfYmNJS5gDjE/7AABrTVpTPcPWvJSNuGJBc+S88TWJtqUhn4esJ2dn9fTzesCJb7Iv9lYrZjJHKmEwpxE+VD7ymTbzy9zcmseUHG+/ShmsOIhPTT/fl6Ym/BKvbZLDWAL4MyjVAI0/NrI6H8TO6D/xUdmN5NTEsM4q7zv6qgH1VpKevZ1Kgmm2VpuedcD3tjYHHNYES9w8jTjrA5SVMMkDiUx6tcDgJqsgOB03jQ1T0RkwMydlxkGiI8km47xi8mFUX1YJiQ2E7GZL3ss1S2DxF04l9kBgOfNKNBhjEwDcV6SizJmgqk7ZbkGYrEt+PqmdDy9T9g5QmEQjB0Pswmbr13BtY8OprFGmXXm6fFbL8ZeNa/JvnS86eyPy0BMH+u5mW2XMIWVpwpl1eJTEFh/xvda48s3hBY7po+alubgCq5pL5fP58cPyu9D7558DW0nQSNy63x/+8IdHNsw+GvmakYbY81B/KP+VvZy1CrQXj5oD4GsrL/nn2W/sgfV3ro0dxXKqCslFrGZUsafOM6xbn2+skZ1aEk/yy9mfe5BskkAAem72fRMIiXkmkRomb/Y2P6AAUFbvBri2X2c+nKuTGJ3EQ4Gl7Pt3w3Y8D0SNFIDGVcrjyQG8J8nlXCxWoVnsJCLd0wZXJ0E669vvOybZiWb/npL6kd/g0QA7xb73p+nfvfeQe0sVyfI14UHmfGT2Pgqw+peHR7/7rVawYMFfkySq+2ZfzQSQFs7A9jT2zPurwnTGu/dWqIaAxwbXti+SSL3nashmv2WjOlPrr0j+qRgFrlr3scHVZTd39ipQkOZ01lVZpwhWBSMnY6fCUFNf8XjjnfwnrgPaIuv4GpLBgETWId9uVxaKS4eIlrhwJXwxeIUWbOyAoBqnroo86U/+ueSKqrP8riHi2WiRDuN7/L9eX33SkfhocimXwO7B52YO9SnSUE1CiczPscoYXh+MpJWZZ14O4e2NxT4dLM5tuPYSpvI5EnytdO1q5PuNjSjjWZxZu4CU5nydxm2u89rMka+3s6dUTfAH2ASW2n64KUnH2RejqarHB3kbvgCwFk4yMeqFgqpn0oCxazX3Xz8BiQnYm/sV2zeOXjGzc7d+XHG2Je8AAyhWdbG3B9uov5FrsK5dOzJEte5XfFvAOb7njqPa3O7mm0+sCG/7KpOF2NmHo+ZBkHRIbAaoAV+DwIY/nRCHX8ta1985LbKxn/rkJ6r96XdZGS8x8C3FDjNFlmiM0QAC08gqnbFXOVmR6SzcceY/KrrPKL8WJ/Wl02cOf/GlrwQM/ObhhTjkr4ShOYwbW3nYPRad70tLN93pDgh2QHEpsDwB8jxnP3f8uA0KzOOXsjhmzyym4wI0JqzpG/UQLMNtZZN4LLvzYScNgFaW32SBp8RrdTTu+TuB9dH1NMicjK5mVZ/+5CcPX/zC5yuYj5E5+oNx/DIPjI9F/Vp0rejBcS5o0XB27ww1/7777q+D8mIaRnzzW988fO/7Pzj8OJIAYxiHIWA31Zlf2ilF6pVSYUjYZAJOWR0LNZ/FKW83tsztNJTScXA2gWC9oNwC5nZTsd08yXy5RgDAUPwFn0TBJ1AzzqP/S0vQ+2y5h+k2u0XtW1ZZltQY5N3Uogf3ykpZgwBUARvNSWUADMIkAOZ9ATY0YAUJr4ZdSc9EVrHspPzdgQwsbffRZmbeCTNMJjZOXPZGWaKZC+ta4wdsWePo4DY3DHpFozPFfp9GbRIVk4GTXXfPNrN5GsA9TSRyuGNTYurSdavu7WY4NWC03hLsxbA0QPadvzcLZj0uQGQLf29WUw1QWWmuZ/Q9u+4alw3ovAO/lhQvg1QmExpE2RFDl8fKuPyK6RQMcGiDi8wbp/6l069GBiCdRRNknTx1W/Virks2ikPbxjUcAxnl/De6nQlUAqw+nrVJS/XyfL/84tOHKzSdyHWN3kmchczJNXk+6n+zmNhYDqhcT4GwHjbRsYpkwlGZhjKd7Dv6YCfi+GDrvgdsLItMZlQWlO7clPNvsHuca+zJ0Yc6dfKWYbEKerqPAewLEGWIVzJhSg0myNo21fxYI1NOMPpzM41Tgj4NzpRpzgHo8co0AHKU7yxgrTa7k9Wqhdof+3dASXrHHJE5TOrg5xo5iGw4bT3gZOUABAmY2fmvDFqgQJ26keUA5gA5h6U6mpB1RGrvVvBUUzmNjgre77W0bOsGpy61v9vGAdE2S3KDhPtQHpmKcRhcdx8vWJd9tD5j28v/Emg62fxa9iMg7dJzYYO6U1Y3GfiK8jeZaH2PXu0G7gakXIzP9XPPr+s/mud8YnVxa18mSzqlKObJHG3GwCUyNj1/hhVDZw2YJPPPyXcL2GjmZdvSuSdITf/Y3zkJtSNZMy0JLkAwDl9PF2st/6bRuss2J0E1yDpbxwaPLuU8hw0+Yur3jPI9jsk6rKZZNEfQmeazm4wYe7I7kLJ122kre6xB5Qb9JnnrthtOEwAAIABJREFUa87cLa+gIc0kLO21YZ+te17Lvh/ScWbPsRUWc2utka195733fHco1nk9j5mXARwLJi9mJpvii43dncj93u+Mi+z1jMPFhEKTro3UFsDKVi7wzZ6tQxgbOucNyZysb8EzG1sbLqBNWZVOsCnJtY3qNOY5gNVx7paUgP29/KFVQT62oF9zbnKF6yd17eXnApasJczXYcr6++iK9eVsVhnz47PN6+dMuDSZaV6cV5J/v/EbfyMsu9cO30uFURuo+LD8vc1rsmevozNe0I9O9gcJgI+12ulzn/v84bV0UP/TP/nzlC2fmYCnPkWqWI5f347kp8Jiwjq1NoFQ1lT9TMFSnv96ugtPMABkyTnQYDPBpXFMkMM3YucTW1ZH8cPM9Rspy76xGr/Ys2EQ5b2Um2XZJyi8peOsekLJ/a1pngZkABpK2F7GZ8loYIMZHEw4QIOxcE5Psw0+X65DpQTAqftSKZtAAHtrKk0Edeb67ayFy3MmTdlxfAr+VP7qXJ2C9ylhpZt53bU39p4xUSWRy3ArW1CzqGFfffhh2LYBqK8MwOc+jKMM2vMhJwg4rkVowCjM9b4eX7tnx1WjBSugfyXMLGMlQKvWb30hYEaC3itSpv1agrzYJD5RqzUSxB5PQMwQnE2jjWH3pXs8MDPB/LVpnBIYpYAo/dstPQSs5suyX012AmoFQhIlxqhMu/GrZ6vzpaLz2Y7pU0a9u2u73p6J2WNikVbCaV65bK/PoF29JcL4spUvWKWBTMb1AdYB9ta7stVWGRXgmEaUd+hk3zJPesPvN0a574GPHY6fCuB+IUzkyTgH/Iz2Xe7hjgBpl8V3eScswRsyXzfl2t8riyh7Ps+jN//jJBTYmmORk5jE/ZBY+HpIB/pVWPfWWkkPWUeYgvbEBJ8T9LbXQOZL0l01zvn4DVcBz4Gr/W+BZu6GPY4WL8DBvdjDXnsuIL9zz7oQ5AIc2G1J22HGL3cj7+VsNiZ7fsoQ5Y83oTdALWzEeHkP6wPICThWAYdJNo2Ms35b5p51lbX2ahizADLn8nzGVK5gRdLgcyNAKFVoUyo+VQ/XZ56UhhtbPo7yZL64PVGman6+nf2D7PN+fFy9QFy7ZKR1eerm/5+v94zW876uOx8UovfeK0mQBMUuEuxNpETRIinJkkU5Glm2lHitJI5n8iGTNR+8kpkPs/ItTmaSFY9TFEuyrEaRokRS7L33AlAgernoF70Ds397/8+9LyDLl4Jwce/7Pu/z/Mv5n7PPPvtMis+lNWGyBHZQ/9kHxnaRoNbfgHgGbu2jkXygoWj886oKswXmfSzIRk7ivmCberz0uzRGSwMuJ5IFkBDTuIxWc+aYEaCH+A6ftCX+IHDgK9LcCEmUajho6QT9N336TDdHBMjAl0BSj2QdNUtcDzY09hIpAHxq7KslASz/pL3H+AH604SJcdXaGO8YIxrSqToNOxl7e4AkrpmVsfmMBZWEtgvMHXNO7ESMyRrVsxkT0F0BKvFFp+/yw+zzco42v4zXMJesS+TuDuFDs971+8gjVF+INIgMeDTJscWaNWu8hniekh00IO7kaUuiaH4ATwDW0a0uUgXXL0kpznziw4myMdjcfXvVcEe2hDWH7A0+CBWkgF8ApthbZELwjQ8K2LJ2MZU4+A00BbIUimRtBD6NlU1FAgViFOcU+pAkdmDlokdJ855NG7fITmtP672wP812JH7SfafKNclSYqhT8pEOq2z6hJJqZqwKWOX7Y2KxHpE8xDlK4NiPhwTmMvlcq8gNXK/8ZANs+CW6eBKyScwzHq4E4cDUbLAGGfd5c1Uhu2CRMIeFzT4HNOV+yf9gY1er2d/Kj94Xk3e9bANnD82g0AqVLdFrTdLzeguQGsJfZPg4Q1lDrCfiOIxBCHv4QiGVnKRhYjU0d9Iofh2xN749lTCAvVzD5CrsntbIHp1b8QbTb8aSk6xX4g7NgQt77dsFh8DHttOp1w8QQ/T7asjLfuI6ZpYD6DYiAv40zQFHIYkFA9Q+JSSenPTx65ssGYka1kbfbhELt8smVBNv1ha2FbmHPDe2GJAZshcVLWAO2IPdWpdO3mns2ROW6CTZrd+TjDmgCp6wkoMDcL2qKuH8qLPclclUsXgdpGrderWc3bpl2+pGSsBWoddMvEZyZR9gc2v4HP1apIuSYHPzLc0BdoZEKY39zEzWPbEOYLFauo8EsjXa4xO5EhyiH7IvLUY1yJtSE/0JKcoJ1OZXFREiDGjiPc53SHNJmDAHAOMkA9NsM7F1bFtiEdvzAlYLRKyAYiBAJli0U90CDAcJbQHFTmZTNSTaLDhtJjJ6iJrTqODcperIhzPcqL0c1jhv9TNArjg4AcUAQxBbH6kNjnM3TFkGl1zI9E9W4yqApN0qaVy7blP33Asvu3EVTjdOUbQwWMsJGsyga1/GKRz8BbEIA4ZF5ze0v/M8vV+9bA2/Mm/w371//EO/N0FlMUT8vX7sbEQDVjg1AkD0bDpjIQni8hkEg3F5Iu/sD/DCDZNHXQg1zgvVEOJSdSJecfWnlR1H3He0NZYIVs2OM4gZpiKs1N98ss5GgoBijliAOG+wGjZv2aQM3ioJe29xltbUdX2hq+qgGyNCEKQN54ydFrbLlMn46HUArRYwdqOGsFDpBFddyt012ig/NHLpfwhYtPi8noXNNwFtHu5X1ynh5RjxjNWgFEFo2DjaGIzStTMY3ZyXdBYn++DRz3oncw3Ao+9x2DEgyFGEmarNyyZ0ltarw/dFtpHPYcOGrXqkOXsJlhDkxgGbKd0P2AHMzV4FNatXf6zGanRnlaOmjU/mMCWKYb26g6+yeLAyYO+g92pDTNCke8NR4PqMYxxPyvtwbsnSp3GSmVqAJXowDmEkADxeuns7yy6J0nvoNtoOPzMPzRBLubYBX0Tkm1NjUJDP1bUpacS4pLwwmkIctOjb5JCKbIChFFPnY6gceNs2xPibvUPgYSYXTAyxcDSOmzb3OctE+f/M2dLeUSb5HJW0cHCyDgADAojSUESlRV4X+7qPlWUeqkPplLRoDvXv7EYoqzluDHIGAksx0nKO5y5Y6Mw+3Yd3qxyyfzcsDspFp2jO6Eg61NotHHhpDpWGBhjN6iRJVpygjjmjQy1zgkHdL0DWx6ve6xJ+2FZ2IBiHsFdTetNKcppjwpy44Zyeq0TOcaZIcNje+sBKSXc5hWHwZB+6UzKOqeYMELW+yNoBKCVw4dCHXcChXyX7sVPuqstzwuJxcN0cfmczYRmHtcIz88XYMA/o8HLou2EQh2XTe8bhKAkR9jKfbwYlt+MrlKZ1MR0CcGEXi40Zpk8+q5e9WqBvLyMu7x204XYYXTKd7LAZDW0sy0b7LvS+uk4vcGpr2ph99ZpyEsuue04Jahqg7cQSoFNb+2ZB+xxpgKqvme9Ll5k9wJjkDONoytkUJnjAUxymOOnRQkoJUJyAvD8OFWsNW419Ro8opUEpD65ji3EcBFgxKa0BkfdS7EVsXM/ZM3Dm4VRqjnFAfPYkAZj5CLs1GZbGlHYwbbRtIBGV547tZN/zb5cztvP2REvEBgBrDiKBkr9vwf3AGuLSdY43p7K9JkA3tkl7g+SH9pzPiHZeJKnpBeD7NdOmfW8Q288zqJHuAWxne31fwCqfMeAHZFFlz7TkoBsNcbb5kOGsD9BtgIySZo0B6xPb4PXf7C2VDQZ3/RzcJ8yn+CdpehK5Brx2sx/0e/SbP1F57rq1Gw16qJ40r4VRpOuf4BpeDy1BrPdbmqMxmN3QhzWoy55UkJcEYnwaB/E+L3k+7xD/Z9kdgXhxSvNz/lfVOXmmJNoJyOgMzZeTsrqfa1dc7SqNJ554Mow6XRsW3tyZE8QkRPduuEGRyTpP8Rf2iYHKPhgzZny3ceO2bu3aLc6tACT5M3Qf0fAWcGHfkbJ97X+VSAIoFmMC7Tv5uP43zXZgr+ID4cQfPsLZCrsUjdUR3YzZ0/3aEwIdj6qsizPX/QWsqY5eWZo1ApjsUQJu6rQJ8p9m6mwYa2290+i32ldDvzgN7qJdrfvSmcf6pHyP15xivXqfp9GFGdU+t6MRRxkxcjgTJ05WZda+7jD+tV5roEX3YCBZU0bZOP4Z0gSsLwJAujsTTI4EpCN5y35xkB1wbKj8bxrFusOuwFaDFJpLOs8DDgNUYHWw/WOly4ovuV/B1TH5HFMEsiy74ILuuaef172N8TplbeAX4m/t0XnO8x8XEMzPZij5w+cQoJF0ZH2RvHQSWg/A+QxzatqU6d0ll17mdbdx4yaBCNu0TlSC3fTsqLACSCEAcxWaTVBkycye5HwSAO0KEj0M4+6qKf2ccw+GmoEXxQ0w6ix/5OBX46RrV6Ke4DrMLILdBEtld91sVetkqANMAcRqmgngxv1MnzHFTDQAkLXqTwC4dViltkePKUBXSc1UrfMRoykLz/7eJZIDSej582YZrEcKYIr8uxlafyR06Wx8WHM4QfNPl3LiInpL2G8UOMIZAMCWgA6TnD0LXu0mVA20w8fneYewP7R+nOwGBNKYHRDYfZoyYq0JbA+sL2wYZwSSBGEeRXIH/xhdzN0C4Tnz8ZkC9sV3NNAGQAXgR1KYm8LnYO9ABLBDQCUj8mAJZJkXNPrCpFJjJPl9rnrQKykJp6kU9wQQQGk2axsWObr8RUZhz/gz9Jz8DKk49htnKbEHzDXAK+4RYJ0A3DEJgbnWIME6QB62/ADrTb8nUOf1SJABNLAndsqXny0JEyrI2C+8BjCTOIVnx8ffK79zv0paeVQ+31qpgG+w4mRsGTM+H3+e4cFXss0l/tGe5OcAREuXLvH4cG3sOz6hGxxCJNG6H2DKATgguwCDytrJGjeSMpo4SDQkaKgK4B4M9LREAc+FHwuYCpttj/YEpbjWfzYLmCbRJ0XagPFJ4z98b+4UBjfNcxMD+Qhg7vQb9hmfT9Wiz9WWhMRfouorvQRy1lRzaeu6ag+zvhirVEfh7+JTR6qKscVvwmYwru6D0MA8nol5cld1rRHmmrJtWKsGcZAE8HUDBNIrgTHG1mIHYa5ahgcWc1vDPtmaL8QZGRJL2NRLliyyjvU2EZCYX1dgarw4k9gbkTnIWHCza9dv8TMtWbrIsYh7nCDLcljXQ3dUduGc4dIfl92120DCRPcG6Ek/E+Ks6SJKYXOp4Ovr63P3d8ckdoSJ7+Sfj1eSQROEzuquXbLVOt/AY/gZhCHmhdhyr0D0aFtKhkV2ibNf0abWU5o5wWI9LHkIYkbWqmXt8AE1Z8xj+chV/eMV0fZy+Ub8u/wys1ZdJRcgnvlBdnC+emnMF2s1mqSpbILZaGBT9nH9hjXCdN6SdM5WjQMyEdJGVjXFATX3Oy4SzXiR8khAGMlhPTDudj3CKi6iBZriJtPIJtc5UbiAfdEGjKETDDYFbjKGqik9N+Qo5pH9NFEAIEtii/SNafZ2zMlvGkJT+SupQhIByLiRhDOLlqRomJqVVAnxA5Av56SBSeJp/edqkLamLYuFfaWE3gxogEskBpr/THwJu1cP7JJ/x90nheccUIJUMie6J5LJVCZwHWwmn83e5r4sjQDwyc+Q7pC/QUxN3MseDwDOuAUfMEmCeNMgafSzY2sawdJNyuPDFCGC9cZZwx5mbVvSjioAKkgsBZCYIqx/YVWyr7DaudejJE0Mdgev4Q6MWTAXwkhs21uyCQIK6wqbEzm6IpPEx4ZVjK9Efw/GrOJWE4Rsd0jgRppvkPATHCM4EvdCBSta02K9mlwTe+Vqbvu7IRmlX0rWhck0AKsVU5VzXfqgbvLSAJkY8wAmWdHeE/63Azdd0FlRLSbTeGWUKUu/+OLlon7P16SkOQ9OLBsIgIg/LGbKbGy0yepBPccp0oOM0WJACqAynZQbAayScenbtkPd61d1jz/xjPRVPxZbVVlFPbADZQelCuocuA6yiPKcFRAOGtAKomsgeoP5MrRlVHr/Xe8r5qrHg09sQbUBhha48VqQcxabg2X92+OLI+4FnGzvAEPIH8SzBFiFXVSsKbN3/Qdmx2Qb/E9fdYUZq4B0LEgEsWNcw4zj+mzeneqytnKVNJ80zjAmlixe4u6E21VaunbtWpfb0VSjdIVsJKBz6zou32zl8ejGVJmGbiyBog+nGAGDVAIAObRYxNyBG4xgcAAS9DwYoYjOt7XRAClYc6UhyTOzwLPIm64fG82GPxvI86yfDZSIec4zG84YO6MVMCB/J+ufjBA0c0pMoJbre4BCDjmARbMvw+zk/iNXQHO1AOc8M8YJ3R+AVbRTnV2X4dksZuVBBXI4poB5OIc4u5Qs7tDadXZT7AdAKxsYyjQAuPQfoFk0aAPyxjFgjGG/JpvNz6LPmdJagoYEWClnYzwAMtkrsBljqEpniw7uY2xAcZrYr8wvY52O14DIKUOlbIRnx8F0QxEFrXTAMyiigeLnzmY10ICkSQUmNt56LqQTuB+0wkYrUCZbuEWBE5rI21QaOm+BtPbmLRDAOtXOwli6owIMY7z14bDdyc5yUJGV+lgNOWCoHhHL4/C+3d0odYJGTRYWK+uOaUNWgOAUR4oDlDINAGSXgXLI6CsaXQH6yyHwOveBRNdMunDSnELGVQA4QJabKyADAADNniZrpufib2yijbLGphIIZ2ZyU7qIfYrx5CALuO5DDFvaHIVaXyyAlIWxD3IAF3udJW5AGx1NAEbNVzk1zAtOt9lwJJsaqJVsI9nwdMR0V0XZAr7I0puNQqDqzG3AvXRKzv2aQUz2FJDHB1lr3mBQqliZkQAoeYCU+AA85fCorHYvkHp2Yo91X9Iz5bRxj23rNYcuATT70ixi26fYpX8IWM11ilE5eE81V73garGCXepl4LY1ycIp4gBtY5BDMV+94K0/ByAAe9fAE8+/E38MYcbMTPM2tzx75ngQGPdZwE7WXLiBoZ4ZpwQnyjAtNpAAu+cenFR00J0EYljqAUwHvxrLKNOb59HfsFNLxsZzjw13Sr6dm/lhPbD/DlgISFznXp67gJt6R2x/ml8V6GxNazMkmhaiBxJzgBNJZUJviXrOxXSobmvQ3weE9hP4EX2zGRs/Qptz/6pGqmcozpq/ch5rTjNsvQnYjFd8ioxX7EikAUpnuNZIvTbSBZHUcWvyNq8+J9t6GEzuMggsiJQ4WQubMj4HxDQPAAwIO9J+AYGvAzQc4mTdSaiy9pwc0L6N3nbkKI7p7yQGKnEegNxyDm1+48fgcAb4T7AQVoF9H/5uw50EA7IEYX3Ehg9RMDWnu+66Fd3TTz3b9SuhxRxRmXHpped3s9TocY8qPEj2sACqfJNE5VR1Lz91+hz5Jpu6T9aslZ+3P/ZKY4dWJYEbfmHJT5zSOAGWVbMiM0FcphqgmfPEe4DgV9UUBPxeHXofzJkxSvjDmBwq5gf+AElkAiemAMbYUUkGUNZIEn/e/Jn2a4cOZ6wlGeMO1VRIBDjCrq9bt0vGRsCeG8EIiNQmdZUPPgz/10p5vVfZ420P80/mEwCAssHjGuBTDSxzqTh+FAGWS8YVVCsQDPsN54XqBtiIktvR+uCaPD+2Cx1LgGjAZZo/jNDeQr+cZjuW4tD7OQf4gz0CPEjpL81DxHTS56DxeUDn8FExMg36wIKVvwCLmHUYpo9kGXS+kvhlzdJ1d85M3idgFAaolptZYbAEBeqMULC/YMECayVbU9bVCimhxH4AmuI7DqNKQNe3FrGeFx+FM5qxhZFHxRvgNc8BMMy5DzDmIEj/o5IKtiF+KcNF4gfQVyNpUI7zzWCufAmkVqZOnxoWKHtT47Be5IN+PQOJHPQRWbOA8fO0vqls2rR5qwCBPb6n/fs0NvJn0HwcP0l+wvhIAo2W7mruW6xCyVmMVyMawIMR+ozRSuyT0B0tn4LSd/wj1gZ7l94Sbt6m8UNP0frrGgs3z/CepjyVUtlxYiOLbd1sI8DqQdiKGkefX/L7aZx2hAoofAbiDt2X1xtrHo1PnhktXoB6vWef+gDgE0JEALiFKcQEsW48UZxhxBRuEhUAEVuGbQEIYs1jN3KGIVEgZrhGf+OGzbYRnDcQHfB9T7npp+5TE3ZMvhYM4QN6XpLmIzVHSIVh3zjrmS+CYLPBiXcAhvX5BOEGMG3maZCXJqLEAqVdi901uKp5432wnFnjKS2PnB3gJOftZjUYRMM2QA1+r8bda1csda2xmZKA2K11u2OnEkKal9Jg9HnAuOtz3IBX3zO/3LP9Hz07r0mn6dhc7E5AQ/zDyLgBfIyXHBbzy9qpa+KTYu/Q/+RnZnnJZrEXeH7AwwDFqdzjOj5jIaVofGGtwnaD1WvZNc09nweDjWe35qu1ngENkowHpIP4hF9ohr7uGoY05BEDcj5rm2Y3/iZAUgPgMkdh2lqLX/PNe9l7ARWpZqRKEGA1IHEAYZiaOdIZgxCwUvmCLx4AnFgzZzK2sM7vOktrrZTu+Ww1be5dOxWrV2XVQEWYgdiRKt+fbVCPuGH16tVeC3V2woC1lIX2jRl7ukfkFiCQcI6hHU+fDGKSCeOV5KFKFbJoJ9vlpl9U9AJ4q/GcANC9e/eLmb3bsSPrn7WBLidrl9fspuxZ7x4O+Ww4CQCITrBRT6vCQxqvkq1hfMZJ8xjMAfNHMpA9f9qAKiA9thWbpOST2Kqcp2gvV/NJ9mR8lsQCxUhl7qr8v37GPPRWo2Us4/dzzqMBzh5YJKbqvDnzXHlcPjP7LFWTzGUnubeNkv6RvOOGdWaqqsG6nkWSEkpk7VaTPGJMyDdJDicJFl8kFTbYwoDcpeGfxEmYu+XrpBG041jdCfE/LPkJxKjyKSAv8ejcG5KJ2Bps+/Ydu3UPqu5zwjsNe4lxR2tMqL4GU2D/4Ft5PFiLzU5iE7gOBCETXxhfElrYXq0Z37PGwWcuLixVYgZR47NbYoFeJfy7xaypvDkUjVKtGeIIxsU2Wv6H9wnnuO4ReR+A9UN6LTJG3Ndw+S+la45WOPONvqplDfWErtAj3uP+mtRC9YCpOSeZ6K8WJLL7GDv8CdY+JLZaG5zr9hnxZUwkjBTMIdl5Yu6w+tPPiaQISU8qMnkhyTbOloFkIStIH2RtW13P+x2bRBJAf3Mtnt0yMIxfS1pD/MMWHzZB7YjXJ36W144JJIlfrKsLAE6q2OdXAFeTDCDA6XNLfijau2BGAbuHKJMrXCqBVgKAwb85sFPKGLDQgYIHJM51BIpDA6/DlQXAjULzXajsxMXLL/SBFLYbiwddFDLcIOPSWZVTQicxo/c4/QTIemgAV4w0pTzWetRihPaOc3FIGR2AmdfeeLt76snnu3UbNiiThMgumUFi1jj7nuv2bAliewPKrIV67vq+Au7eoKp+NxjsDF6rwIHEV9m0A0G7fuSyDgdRdJoDGc8iLK2Z3Fd0jKoLrAMTJqfur0Wk7jJnAKm00obIUC2Q3MJ53SVirC5evDCgkBYprMmwIMKULZCETPn6DZvsgMPuQsybZwVMRUR7w4aNA1k8G8f23tC9I3RvVrC8MQfqrBmbmAS4lpDwwRZHzfpFDZAvVhpzY70KnlMOah2CXqiAFy4FgQ0R+nic0MGGLIxdadoZMGiaMAlM2xom/QJTiLGmTNJZkGSuWRkp9W8ZEY4Z6PfMkQEy1jslKzFuOB1DrTeT5hFu0uVSWD6DREHAOQIuB9e6DzS7onOVwA7pCz4D8NQNugzUDDIeMXrskWibxWHMwZHJ5zMpwUNDiqCiX9lssqeUMnIQBkCO5APsWg5wGAlHjgC6hWk2wmUCGXscbMbYUg1otem5cJiic8vfCVgMwskOMDaAumiAIaVAwInxhgnCXiewgXU0jIYiNPeyNg8GfYQz4iTyCGQJ6Hl+yg8oAcAoL168VMDqfOmrho2OU2xD7kwkDUNkC2T4CBb7EbxXlnmIgohDAlVP6eAdLV2eI8pmknm00dceQ1aA2XV2lyDTRlCnNuw2PxeZxWwwxqYctXLKCJyqEVIlNDz2zZlLNg+GgBgRzQgzV2YQsvpboBIGSJgJVZZUoBA3kNLrsMAM4DdbwO/ciREtMq/hVmbjdRuHwmxPx9LR3WWp8BmRbEnpjuUhXHY+qLmTZw7gVU4rY809Wwe7HdpVItELDMH04H4MoHDkGEBKooh9ybiRXMExNoBn5wwAOKUzZgjTNRJmO+wWratKTF1x7We6Sz99k22kbXUwq4Evf+v9kC+e/93Xn+tefPKXthGU65YcQd1T2ewCSwev1r5T4mEQWMrPvAZ6PqcA1EgeDDb9GTwrw17sfe/AOeDHcN7Vvy+Am8tXKZElIHyAV5ItZ0Jq6GNX8/6AnnWtAMiaB+x8W49X33h7d8XVN3jvPPP4L7pVH7ydzzXAe1pJtMnd9bd+rlt87jI7Bfuln/T4wz/pNm9Ym89sdrzYqp6Adg8GWLDWto9tHmQXDRG3n3GHVaJYn9vrfPeCzgNz05gDA5f0+Me5MUOyraEqoTK7mz3GGYkNLxYlt9ruv3cOz/4+/855+/d9nX3O1/qvn9ffZ/pNNU+MTcDSWteDfxeruBqT5T5u/fxXuvlLlnXvvPpM98GbL/q9l624pVt++bXdmlXvdS8/9QsthZR6F9MCMBHgyHquBuDT0M12AT8L+6YvHMuwDKKJGPXl6LKxkw/r/exZzg3Awu3btwkQgrGU12XfAJqz2wUGaikbpFMQR8BXOnY1praVBNUlMwNTwBqVI7qZ0lWzk6wv1hcgwAg1m8IWmIkvxx3fJqBDgqSA59iSES4B37hxsxLDq1XKnMYNnFnx+8K+pxSXMXKn2wHQPYyxzElAecaSIKOCdQNslKDrecdL/5+GsJyP4xUQnkLSgfMA8EO2jd+T0Dit0sRDOn8mTFBzFzFpRo6K9i33QZJ1qvTCN4ltC+gxGv1Xlai5RLIl95BPOiHHPn5WAqiyRWFgUtoZPfmhJD+pZGlsEgIRgPPR6AKaaaoTUTd3AAAgAElEQVRGOTwTQYz8oQJfSL6a9YKOp64FALBTFRxuJqTxnaxSYcgKBcBSIWYGl0YL8Ix7jbQFzbiGGaQ8oWQr/jnJPII6g6TMgddaGCAzBUi6OZs6mQP0oRN5XEDskQMqxZUfDwORc2nM6LFiQe6yH8FaYr1tlW+P+56k41gF1vFRDwrQGMn5hI9rxl0L+JvtpayZxVoJdvtYGtNUfaTTdbQcU8ILgAWjC2mnrWIjjRMwTHXPkWPStBVjE39rDH6bXkcTEkCN1es3djtVcjtcmpTo+0+bOkGMtPneEzTJ6dN1kC7j66Q0dIfoXjdvQe7otMBOAVT6+TjJT3FvJELxd6kCwoaO0V6g6Sn+ExUyMGW2iSHKXjUTWaxn9G4pc2fsHNTLD8tXKgMsd4Uv6+ZN0TmMvr9Kajnfm368KyU0NrD7aALMeQ6YBskCX89+H3IkGmekBgBqIwunwFL3zvqBcc3n8AwBB2MbUGNhu/ln+iHXKqkG1iCJfpq3Mr4AlrAyWU9T9DNi4MPyD+VGWp8YSYLpaigHQL5Zex+pqGOOsQaTmqwNM5RaIMweKqZiTrSAb+xfqm7YT6yDKgm1NiL2B8YuZ41eX9WFjB9/toktWA1f3MEbQIQ51PNwrSWLF1v2YbvWMsbDoEjzo2Bp0b0df46qMgBi5j8aqJI84Hk0dwZf9T4DB2ZM02SLcl0Bl5ojfGPLejTgAX9nQpMrScCfRCMJMMYZuwNgYG1YzdFuxQvYFe4D34LPhrXa17ddTEd1pod9R9yhz+X+iHF4v2UeZF+5ZpLdKcM1i83+nCrQtL4gLPQCq5Wcx24fpXpS+wvbgq/Ne7AvbnjnngJZx054mCFJQie+ln1TfOWWyEvvBwGyAhp5Zth52DVIIZTbAyoz9jV3g3FU/GNiAuKcBWr4TBxjQonuCSCa1/LMWR/xbRkTCEuJR2JHkGJi/Lm/lAYjCyL9WulIz9I5t1Vl+7DKAVt4j3uDGFA/1p13nnrOKJawV6j5Pkn1GLIXmhtAPJ6fxNcqSZ5ho9l/CxbNtY/IOtirse7r2+k9NlbyIEN0Nh5R81/0Ux3LSVrlaGtAC3AGK5Hzl/OQGApG7DnSwUZTdf8BxoNzdBAUCjjFmRtWsoGkFo9Vsq9892Z8/Ff5WRX7JB5iDRFrjnZSD03yefMFrGrdsobChsVWEfsDGMLm366G5C91q1at1HNuUYILxi6VrNJTF4sVOYqJqm7B1jjpJmCewaiKoZKjxNdwNYXBzPhH1XvFGBbSARp73FoSKlSsIgc4jkQCmuyyCe5jovUFILpbyZ0d6lK/dZuahJFQlJEiaWFQHClBPedY/c2ZCziIjxr8R0Ct1ji2h6oag6XETEFPbYcTd7bKPQOyPFL8UycurUMd1jtrljUfIkH2DJUfJH5Lw5Q4Dhvrnh2WXsRWq4+J1hJM182qFiUxiD0HC3DDwUbYsDaq5gM7l6R0MA1sDJUBYBjxu1tVXZM6Cpkm8R5nDvsEeRez6NvPrGFtG0SlDNrtkQfgvrFNJKV4Hs5ySJXgIfgb+BqWhSHh19Zi4WP2URqb1v11mj1F8oYx5Tk4p8wK1n+stzQ9a0S7tnbj66ZClPOiPiexXBLdrBn2XfDBVGg6DsNWIJ8kIJi/h8gBNLDqZhQNRCuglIPSA2gnOU2W7JRo0VjnpLFsSmMxUfAQAy3T5Vide+6S7sILlpn2DjztLooWyQUYEztAPycDxN85rMgWQkZojD1dyyVVnjBl1hUUAqySGdws5+uFF17rnlZJ0k6VRQK4GPDzLcDeyUL1wmx/VyBUwV09d28pXBmIDBzBUmVtMkktzuy1J9kQfn26OFcgVi8y0q3n9rhZ9DiAZVD8BMvWL2t/O071ZyWYSXFZlhEBgPWl9E/Ga9n551nH9rzzzrPh2qvMMp3c9ojB63IKHQru6Gb2r/TGlG3ZBdDl4CMl5zhtMFQpcUBDBifbzGHfUzIl6dg51KAtc59umAl+3SWNLC8LpkbbG4njkBc1fUWcyPZ7G5LGpPJ6Y/z0Z3j7E0H9LOCMWQI92BkGcdgkdq6SfU3jr2gWFbBuAefmaA9qsfBETS+wMViirwIzj9K4OB4RTSZbglyBSs7JTNvJClPRusKa17A6M6cENuPGwYgE6KyNSBbmmErFpjvjwuPjjFkwWc/AmOJkpEkVtPY0LcKguJmJD+Y8V8kfYEDRoPWB7jKrAMFsnhi2BHjuwidHggY/FlRuALAbpAFCa0StQ2cmefYLRpdrBYguACX7f7jmBGDVbALLMGRNkjUlSAnOjGxESoa4YkTBCV7UbE76QhzqlCOQRQKUnKLgc+bM2e4Siqg+zekOK6iBzUHATZdZbAXzeFDOizsq6iCFnXpCDR9kLruRQyWvIE08WWoHtdgAmCIE3nyVfiCO/Gx9Vr8ytwQnBSTacbN9ilFOWRsZcjKSeVYCyuy/zEf2uMBuPQPv4YCIU6b7ddY6a9+sboAg3T9rlnXGe3NIREYh86R59ImUwBCHqpza9sEDn5tKghy8zvyzPvzv6sSe8kz+RJM3DbLcpdlJidyPNWAbY4q1XR1SrVEM84rnbUBqyRswJjhn7tLbAJoj2Arv1YC7ODEDCTdZLoJyB356PWuH7rIlSt4LPl17y93dFStuG3Q6ms0rO3rG33b4TnZvvfJM9/zjD/tcKXaa2cSVWPPeaOt44CDouZKiwAIdY/OThCrgrtgkuc8mZYAVdma4nKIye/mAEjGPWWtsX++piP0XUGvNzHZIu4Sc+W/7sBe0KztYjmudLwbT+c+gUb5WAKxec5MDoKcfe2gAWK3PvPerf9TNW7R0YGQBVp/45U/V7XnNwLl15vnVG8D2OHv1mZzlntnBr945zf6rfTiYdDwD6DajN/u0gLycPYNrqoJn/i7QvBgrNde8YQB6brbp7LVTz+bPaZI9f+/66vlhzUXv63rB2vp57mPQWatxqN+fCfbrdc2RW37Z1d01t9ylM2Zf99qzj9rBvPqmz1kn+rVnH+nWfvx+Sogb2BnGcRoBDjZfS8I7DcUCoufzBgMja9h6zYJ8EP9r5vQ9Dmg5yTDiCBJd0tYzdz4jOWKw6gZR0uDIXVBbCaPtD/uHBhssZc5Zj0nOFthnAb7xXWT/ZHNc4q4f4LAeQSeSEXRABhBJ93XKKlNgj9YcgSTXgwHFfcPSOCAbB8tn3foNSg6rhNyJy6YLjP31c1N2mlJS2wfZaJ6xmrLFhtNMiI64CaJHmcmgZhfYZoNEMPbxCagMie7k/IUzNHawsDoF1WLRwAAhsaVxpjwUO4Fu404BLpzDdsapimFEWvKcz6r9WbYKh52EoIFVXW+s/K/jTfIAMLW0+N29V0ECTRPDZCWJP9LJVapXfEaJIYk7BbMNBhsJWZ8DNIzTe/EurQGpc8IMOZ29YwDu9T06gdisiWIqwujxGsLXwN8x+1blsgIp4M0bPGvJ3blitQIMfrL6EwOIPius/zdC7N3JOq8VDPO5+MRac6xo7g0G3pYtyCokscg5ZEkBVQThcxLQsvZIBgAEcm+wdHi/NZwJaDW01cSQdUbwzDkOeBaGt/Q4m9QSNnyOmGjcn7tqA4AI2KRscKQCwhNi8exD71/n/yTN7xAFZUhtmMWEvhz6+GPTpHWLJLR2KOmLriWBW2RzRglYlSQUoKXPvchkUcXj81Jb1c1qBJ6OHqdgdjQJBLETFbCjh+iGNa46oVQfsHu8WcGAc9Ytx+kiSeRAVr4rXduJEdp6hRHvBKx+CrA1Uexkzkn8R7Ok9Ic5xp7BGDrSACLY1v0qK05H7eN63ikiyswxAIGMBGXN1r3THPn6mgATZHQ73mN6fidGGigT3zLVMoC6zC9xortb614sq6Vx4/rHkCKSH+oGs3rd+JZg3okMgcb8GL4rMhYG/FItaeaary//c/A4TIzleCrnCX7aEa03Pg8gPyXtJCcpjRVriViG8ww7CkjtijaaMAmMkt04DSBq3VYBoC4JpYnpsG7xIoDVnQIv+72ui4TE2AAAEoORIIDp5mZYugdiqnHjaLAj6ZOmB8v70O51QyRNOHsAX9ml3x63jGP8UMCNxKkBQUPGIIYrVtkAMKgKUj4TWQ/iNTeHZlwNuO410Eg8aF1es9Sj38+8ck8GQWje48R+zoBIzaCfGYkrN5gRyOEmrCS6NbbEoFR+7aVxlBI4MM/ZY9hAmgvZL9WerXiC9U78wdlmOTIALD054C56o9wLCQyeH3kwJyaa7bAGr+wK9gMAkv4TzC/2tbCKVGgRD6nMfrpkwRrojA+OT8szMybExQXO40P7Gb2nwC1kF7TmqPhj3BlvQDPGgjV1oYhOW7ZsddIAEth06Shzv7D8DRz7BAtBgsTdLGl2z1R8iE3C3nGeoUfOGcO/WecLFwoEFk6CraPUnwrTgyLvjBwphqX29WEl7XaKKY8eN3ldna5e92muqzhTa3SUqjGQ6kAGYORo2ZGTnBsHLImDHAtsO+yQZWO0NizlRAxtmx4yCn8Y52huZv/xVQSJ8nnixzUiBRI9YBG6/zlzZnU0NGfcWSucqZYQ07W4LvqxNEt65fWXug+ls7p6jXq9qPHfONnYKUrumFzmpETIROwB6xZj8zVv2GHOAoBxpBKxaQEIYVLHf8f2cNZxjlvCEsAc+yXbCeuav0+0Kj76mMB0Z33SiA4G8uatu+xjHNP7iClhGo9RJedYvY9EXfXKwcZyfdYudpbGe67KYka8d+ztmEhEwiv4VZiPjiGI0WDfmsVJpUL2mpn0YBTGCbS/qKJsVaFGiPQ6PnM8toXKYdjrAk3xI2ZIX3mi2MLcF9gFSS0qWNjTlYxhAIvkFdCVHi/0vYEFT2xOpWz1zIh/FfJgQFjbDu3x6puQamAqz+Mfw2CdLMlKzi7OQe6NzyYpzDiAp2APvY6VpDSoqX2L3UolRHCh7CMlKjVH7Ds3q2x9SMJw5yRsgLtxo56jAbvmxGMDaklM6QNZz+xp8IzgTCGORjIMnCTxO9/zO6qJ0IlnXVDBAwBvaR0Zd/nWYVtEMD8Okn1vB6QpERsidD5Z3zStCFsmC8OUd01QGIydxJpnOMt4/nlLu2UC/XiZWRyOIgFoYSxFWBnkOg2RyNi3g4Lr6D1oELEAyADjkE6ahCGc1m2So7JRiPvTT78ocPVVd/7mj9kcBGi+q3z575qE9pwJrnI7eUULBNrrKtj1pvdYBOTLRGZCAxgmiC7jYoq2j+UEu0G6q8NYnIz6vLqnek0BjlkqAYaDEKU0vAyWDzODI2E7Ll68SFILc91lkAW/adNGs8MAo5AJmKAF56AGBwYhYi0CygHwgJwp0jVyqBxwMx8AJP5tgMRgezJOAF58Ntdx10QfVoC8AEZ51mIU+QmYw2LK6l5M1zadugeQb0Z5YAwAtfReWMpeZy1zMJCBaECqx9ZZi+jPYfgAjk1fBxTBODWn0X/buQujwqB0rWtPR1aLy1hholJO3EAmZ1o4IAh85BCRtQRQrdLjooUn2I/xADRCPJxMEJkYGB1kUjHAHCBhOkqTS9pvMFp4ThyFnTvFPtXBi3OI4+zOygblYqzsBOtWnQ101qRACEofk13zHvLebDIJ+iQfhmYxhj0a7ZQwecmS1k4pUMkgfhsHBycEP3p+FgR7uwJrA9h8pnU1OThoJCSGjZwBgGSYq2jdMWYzZ8x2RvyI9Hsc4ekqONSM9RSVes6T3g5NvSxgry/WCFlCxPMR8aZr4Qg5jZSgw8zZtUuMVRhKYguN4nMErJ6WFg/sChxgkgas72TBFBg3QIux40BnnTpxoHXBvWM77OiKZTR37jyXn26XptY2BUnu+IfMgu6X50oJfQCfJFEGEwBmawNUNHCWOYo2GCyNaHZxCFcSJoBotDU5EAhkCRLQ8eVnLnOFVeCDLro6pUNpB4E5tOZtKyfW/POZXkfa46VhkxKr6MIkIZbOh864N7tWzgdj4TI2Xd8NcfTaYtzzYroUwxCjgzLX5WAhWGGcuUfumUzpaDGRBrP/OHnRyCaDngPWp4I/PUmSU90Nt9/TXXbNLS7ReO6xn3ZbNn7S7G07RJt95izgvaxLQKDYK5wOus+HNX7GV0z8wKHQILuBlxjU8BlQ50IcmgKuzXTm7dgNXyb3fTbgVqDIIGjIh6aLKF+xkU1nlflre7jAXH9GvIZ2L2c+d+8z9YKpvT//+4DVAgEvvepaAa932MlevfL97sWnH9NaQS84z9IL5p75fX1Ce/pmt/0+hP5bkubs8RhMQAw+ay/IOgAmBQf0n3JkBsYaEKeNPX87edmSCX8fE9YpyPYsvWNU3w/87neAqr3PXfNZ91m/K3/gDHC43VtGqjTSM651nbrvwYXH2UOSdKiY2jd2n7rqejES0Q6LHuiHb73cffj2y77GCTH0S+fszPWVxZ01mjNBhQkNVI2N9uez9po/kddhI2XdZV+TYst1ao32An1moNtZFuDadMRqS2ET3dgOkNfnLhJFaDWSKEAbK9JAdkLlI4apTmOagDGK6dyUibFJZ/OUhKahREuiuutxkjZx6AWGOAHSGsfpzqtpGBpxsHk2SYoH1s9OVegckNYlSTnr/srmccaWBivgCecEdq3AOAOfGhs3PXIAJ5BU5xhkAc4zHPlT0sSkqcPIUei30cX5qM54sStoqEHDDxLnvsd0xz4o4DfjH6D7sIIul+0ChDEV+oySqnCJKatIY2mNOgJU+VAEIPgBDvQ0bw6IYLVR9txARlgpMFZ57iMCD7wHzb5NExMOceYImw5ofFqd6LkBAhOapcHeRJ5olEFDmK8K9HXvgPX46viBsAlp9HOI8nzWGqx/gEGd0ZAoaE5Fw6uw0iSTg2ai5/xUt0ullDCJrPeNRqDGGmmh888/X+XUszzu+wTasTNYI/hOh3WGlr/Mc7pRnUaIOYMdhO8B+5iz2hIp8tu813QtwCP0Tu0v6zVHdLZyz3wPiAeoA2gIixZwmrMMBvB4+QI7RVDo29FnMHesgKlJajgzWkD2YftbkaPKOa1YppWM0xyJwNflssRLCiq5R+7bpfjMJwlga0JT5q39IlCDYJfX75W8Ub+AS+vc6hpo5BL/oDV8WuN8jIZ1yHfoD8kEWObZZ/h9sJLirxOypKKQ8xo29UgDW8wz69NNfhQP8G/ryQEyyI+nUzzrk9fu7FOnacmNoHvIviXpMGvWtMaojG9lXWvkRhrYgawbx3M0gGGvh+WUJCJ+MmWY8uNkC6ylCTgKw10zit8NBwvQg2iaf+/Z2S82mAAhvQewGdDpuF4/wiW4VDGJPavnwG9irTPWAfjT2KuqxNhQ6FTif9KcKUxuNcDTz1gDxAQ0mbOfZ5kdgRdiDzM2AFpep/jeWo9mdWrMAeKYH3zgqVOn2e8iocG+sQ1xMuOYgVS6bEMcAFyqMn2f+3rvMYFi1rfXWnFTSc5UvRdgJjqIYRtG+gxGa0qYqT6rOJbnLMDLvSDkhxewWQk/9i66xexbbAy21okE2UbiJ58Jug/WD8klnid6sImNwvzWOVN23uvrhNmH1mjU3DGffF7IP1o3ijmIT3YIcHYMSQyj32EXsaUGPJGIgJijn3lMqcLgGrpekQKqyax1pGGr4xO76iD7BBDVJ69jbLG6kUCxTYVckERbzsAkebFJxQjk/SUPEJ8mCSOAX8aJsmnWSnyUxJuwKwHG+fmGjesD6GuRMQ/zJCGCHdom8HO7WMznCgeZrMpcnnUH0h7GBWCRqyGXxojzIeAcpfwCOXUtyArYfPYze5cmyz6fOFZ1f8RB6BPv7ScJmkaXBw9QZSh7IvbpEDVoQkrBZdjaj5EdjGyeY38xVocNU5Ot/TobD2JH0ZuGXKLxIRlneTJIRElMFDBdxIxKEpcv4l4rPX5r+UomDgFUmZQ0TAz/SBeCD1GxzHy4aRPl9NpXgFuHjh7qXn71BenIr9I5tk3nHDab9Q6DVHbOCanBaqPSunezRYO/x9yADj8K8LDil2i5Rr8XsPGoEziJBUkE0EwMCZuRep2rfAzK0j2eRutI6CT+2dOvsW8yD4Bo/G6YzscRkAVlq+gtNE2Jt+07tpsl7rGwH4byjwBCEk5aLfxN0pFEDf1l4n8oUQnw7z9hckanPl5jerWkGhBtaO7NzHliOySfDCzDbKVKVqxoXc+9btx7ZL9t4AQlfI0x6YYsi2KyR2KTVDfGzw6RbIT3FljINjWIZy8UXlP6+vheAYETNxJfOMlinzT4GJEmNs3VThp/mN3cOz4fRCrYsjwidpIbwO5AwJL+kYFVS2Dp3sC4+H1JTjImniNraZNcDe5isN3PkbH3vm4+GZ+T5Df2I9UlJFsjA9CwNYBgCFKyH5W08zozuQbfLvjnATGFOcsOqDJn/34lS/G3eI20UMNYbXpYBrTIthpUi0HlwA/4GaML4IGGqjOGGrhd0u1kwEvjj26Es5RhXrp0SUd2oj1XSlPYGC6PzmcUis1EumkHDDfcaIIJUGoNrjU/lIWfKGB1xIixKv3fLJr4mu65517u3nn3QwMjGKMqT/UHtoPIMUPdgJ4xgVkC8wryKohggBMzJiDp/apg6ncF0y3iHgBbuVCBFi7p9My24LX9swKFAqnykhIpDmOQl1ZTGgxFDgManEjTQ8YYKQD0neYIWAUcpVsri1UrUSDShAQIbCyBUwQaR2CtyViOEvBBhozFDaBKptBlGi5LkOOiTREmZZwEDKkZbqaDs4FhH6c5VDGNMv4BKQtwKigi3Vvz88p6DpYYoOnFJoqIvbV7yH4YvI8BcDdcZ+aTCcvmzkJHAzZdy9N11AcNQWCV/ut6fh+HOAc+M2NQg4AzgH8B1axpmnA5iaCDfoT+oIGDEWNyMbgGaXH8YDU4e5eyZusvaY/wGgwFY1ldPbPhGquZudP4p9FPK3VhU8tZtv6KxtSdoZ1ZzTWsg9Ic2JR5tkSIxjSNWwJEG6xr643PdOLCAG3KBjAgPC+vc8dYnI2W5clYc2kOw3S3DtiRronW+NRn2UDCXNc428kzsCfmhQAxdHVx0BcsmCWQEgaKsowe5yRsuG8y9Fu29LkxHUzVBYsWtTlIsxCXrDXNIW7AgY0OhKkq76dJ3fr1azWXKpdS6eaQk2KXyIGXaZdx22/HFjtBiZQ7BLZSyxKjZlvj7HHYlJNgIEOBD0EspRLsCQz7Hgmm48yjnebgl72pZ02ZJW5fmKGMidkPGrM4OeiO0dETBzwaxyXcT7BsvVTm1GOJjU0gj3aa9SS9xgOOmB2gf5QD6YZm+ne6wDIHClC15vw5DVBkrTgj62Cj7SWYGfpivsx05kAnYNGcJNkRZ8+i4rB5tJ5Ke8clEGQDrc8UrVyuWzrMYdvHCWYPTJO+Lc/O2Hg85bBY5oWDEnfZJSyxZbX+uTcYq5dcc7OC34Pd87/+Wbd181qvu3Joe4FJ3secpqQ1zGADqw0UKVvaa8ML4Or9XS+ANJDgySGQ/dzYvXUdu+22wb/91QvE+bdk+1kjKgnlK3tz4FTw97335N8z3+ySOiva973A4O96Jn7+DwGrX/r6t7s58xd127du7h742/8aNoju4WxAte4p9moQ2GTf937FYZQj4mvknv3YMSJ852dOJQPjVmfu4Nnrn5slnyuXv1ygc8oqA/jVec3rqsyS7+uMYODOZqz2nte9Y/i72Kq9Y5H7GZzrs8/+wWfNvef3PEjvmFbixa/w6zKmjG3OdzuebW30JnKzBtr7YKEOOBmY6Fw3uqFJwiXAgEkYn6HOSu7ITUNwJn3B3CdjXkn1zB+hcZixA+dsNp+v7QajLTmJPYDt4K7faLDb4Uy1keV8lPHnq1gtZwDqfEpbL6dg47nCIuzWAKdNs6v5aAOP3sYqTSzz7KA42NYaQ8sC6fqUnxrI1LVp1LNx8xbJHG0S0wSGDrYx1Q2MA+eVu5sLICuwttjAjDpBH0yKTG/WLvpho9XICBbi/v0CamSzJk6mESWBgc4jnSXHdc65QkE/wbcK4BY/aL+AR0q/8TuYk+hPl/YuYGNYVtYk4zVtHxIEwjpyKTnBPAGd7iVzwDUoc4+8g8Fm2XFCahKKe5ufx1kS4IdAWs20tJRg1wIIHZDmIsEnwAOgX5J9AirEdGNdMLecPaMECg4FKMPGEVDpb/x+ANecC7CgcsbhwwAmjhV4SWd7QJwJavTE2bBx40aDdYwXZyjzWMBTqiLE0qQkXqXY+HgM004FrOm4nKZ/xCucSR4PPcsUJa1hwhyQP0yyFLYozzFJTNm9SvASU8BEmqjAkzMXfwq2H2WCYcXKt9AcHxVzEM1edIuP6GcGXAR0wADBv6ORCRILgCbot1tLWvdkVpHOVvB/7IxPAUgr+pP909gvinQAQjgXadRLhdI+3TMNWkgq4KNwb5T/g4lbqxafAX4wDX3lBh4+qLhHy3zCBHTxSIRTDiy/tDUug1EOuAqzmbUJmA5zmXVcjEh8R/sFAtzsY+rzDEAo5johwAU2FHEfhgWbxdozs9LsYGI41kp0MLE/o/X5o1VpdEqg/fARmiNktPQcQ/U69iPgKuw4u43YFRIxmlfu3yX2VOzgW2qfHpJ0BJ3WQSICWDaWGmeX1ju+WUpK43uwZkguQBrAJrpJmj4Iv3eMmU3jVdLb72YpIUOE2ebu8xAwGhmCPTdDuqlO1mvPWXcW+Q+NWxqvsc77B8AE4hXWKqz3+FxoOKfSy409Xc4lcBe9TX3v9Wu7DHguuywfAQANkOHgIWkCa0Dw7di3+FLRYA84zX5ibQ9X2TTXw35UcrrIUfl3YzE3P497t1SU7ANABIDJDoF/rDNK6bGDMFeJCyZp30QWTECn5pnzljWAj4V/G0YtDHTtPQFiZogRR2n+SoYmyRvWzZBuiz6HpmtpbJazElASG1nvTck8EgisEWyg9EJpdNj8Z2xZ7FaTb2r+U8giNLmKTN0MMUCJaVhzbpIsAK0YkYZ1cwUAACAASURBVGY1tsSSAWjNb4GEuV817NN9AdZztnF24kcbiNUEsv8o9QULASRH5mTj5o2KsbGjYQ4jX1Ll/9wrDZtg19IUOlJdAbCIuZGM44yYJhsyjuo32VhAcZJmsBrBQ9xzwsw6NZzTvI+UDbJ0ndb7gvlLvCa2i6367jsfCmg9kPUkQApJOXQ/zXSVLaOvCuccxJtzxHQdMUKyGsdFXNkvJrMqCo9pTwKBZV8gO0F2JjErXwWiVhxbP6s4KmdyfFrjOd5/SZ6MJJ6XbQB4nDtvtppXzdU8TfdYFHjJdU9A3lLFwAeSQFqzYbXmYY/uS0zik3RhJ+GSJEy5QgbJsBewOWGUExfoGdMQmGRwKm8qIe/Y2n1D5GdwnpEAa4DbaI0r14AEQnUNrGfmhvubIOkBPgsg7aTGBIm9HUo6ceBMniRgVfOETQDcpLJj9sypZq8ydGaJaz2SxGGEwckOySZAdkEaBD9llPuPRFfbOrq8ht4RVMM6FszaT+8Vfb5sMvaA8eXc54yGgYueNlULJG3RN8WOsx8B/zhXOfv5rDS9AkwP9mLJT/Yl55deE1wj8Y/xHb3e1aLIb7RKUMen+Dd8vm0Llbth/AfspAE3/g3nlu4N38XrVtUJsmtoagOkOxENNkT1B2xPvYexx/7Q4+WEAP/Tso+FM2FPiuHu81XrtOxKSEphrvJVZIRKqESCIfbDsRy+aDubs8ybvJhJgYOkiAD2xL8aJeYDTMWJIK0T/TmidXYYqSMawGltDJkwcZw+o2lTemDjbFPyxJ8Srx4mI85DjFaQzCHOAY0zSJkN+ioYMDYJBggjjZNFFo9S/+BYOKRhJjnw0P+z4UHCB6jNOlh5P8AWWjcu8dDL+RmdTseNU+c9Gdu16zapcdXH3fPPv6IGOOtsrDh4HAMwrfbaeRZ7717M2fApg61g+eygiXsySNATbPYGY2cHu/Vvv8ZZ5FBvKvBuS3Ug2LM9aPc2YIQA1Np4JCBrgWkDcjh4o58Ymr4Zc2hXylhhmNCwXbx4Ubdo0XyzTfcoQ7Ju3Vpt5n7PDwvaAJ3HCHYbC1gOCobTwJAyZ2h5cVDivTk6hWGaTeVArAUTAyUVLcgt6QXPaGPA2Og6IGzsF4A7M2gTtBQrtPRpWDPcH+xkgAgy01Xq6DXs+Wh29CxglcWaDcIdtHLSts6y+rNprBWJQj+rw6BhQCbmnyC02CuwGHDwMSysBe5jpO5nnDs4RneH1+B02en1XCTDYb0TBz/RGDWg6jVJUEqGJFIYyYCk5J4PyYEfh8USAAQP6GrqRRz6aKliiLNeWjkxoDZaddw8g6T/pTQjB67Hq613z4Puw5+NM6p7tpastbHkvDRQ1U6RtVrD0CbIxckwoOdMn2j7euZIHxB4NMYs4YjWYzLaPF+M9Hg51jMUMHFQUR5FwwH2sUtzEEmXszNt2gwzRGdIk4h1zSERQxyDWI0CCGzHKSgioFmnQGyHkgca0W6P9HaGiRExUgf2cLL8DYSgCRasCEr4bOgBHBkUO7pxTBlb7hMnmYCOZ/M6NXOeEllKzKL/63IJtOM0Txw4NOCocgv2CYYcJzFMrOi1suacRddn3Hv/n3ez553bbd24uvvxd/9dnAzta2uWAVrqz1e//X90M+cs7tar7PcX3/t/fJ3b7vtGt/zKGwIc2UZkrtOMirLfOOsfvfVi9+RDf+M5v+DSa7qb7vqa1+OLTz7YvfT4gzk4dT/TZ83tvvjNP+umz57nz331uUe711VqzO/u/cY/k87jBWKpbOr++7//C/+smFMEFt/+3/4vlTTN6zasWdk98Dd/2Rync7rzLrqsu/iqm3Tt+e4m6lCSQEeOw4Y1q7pXnvmlWCfbw7LX3iOZUGU8g0BVULUrb7hT17rRwCqM1b7N684A68peVyCRZnKDulg4jLd+/ve785df6et5z/j4jFnr/Vr1/hsCbx/wHi1bsGTZp7pLrrqhmzJ9lueSvU1Qvvqjd7o3X3qysRJyzTkLlnQ3f/bLWjsTu5Xvv949+9jPBhxPrnf+8iu6Gz9zj5fdsyrJX/n+236We772rW7ewqXd7p3buh/8f385YCfLWS1doDpb7v/jfy6gYEa38r03u6ce/bnnOLYg59TZX78LWD3/oku6mz5zt23L6y894z9nA4Xs+ws/dUV3yRUrBBJNDViHo6/5+M1H73ZvvPS0xiC2iC/eP2/h4u6WO7/oksaGAv7WPfGDg2LGPvfYA9JyXWN7XWyRi6+4vjv/osvzeTS6MZNjb/fB26/q856xvRxoUtied/lln+4u+/T10mSeNnCPBwQavf/mq5qnZ3/r82erMd5V19+qPSgN8saKh325ddOG7rUXntQ62zDwPIzpH/7j/9Vj3ka6ntZ7Gdu3ZeM67a1fiX23bWAMGYtxcr5X3Hxnt3DpMjv2jAd2d/f2Pj3LU9oPq/3cxeS9+bP3dhdovHnep3/1E9kHJRJaAuSCT13VXSV2MTroh+RfvfDEz/X7NbqXAL12RNv5iENY64V9jxtisJGR9rk3mLkPNlhAqQILEn4DAGvMZIHYKdvtAZb1mWa8297Lfun3sPwog+TLQQg6Y0qKoVWW/RoGQ3wIfa5uIJ3bzRE3OFbreXDi7OInOQ7L3YBvrftiz0SX2H5l+2zbleaz2FrybCStAJl1HYIVNCUJaA5Lg26vZJFg/KHPf0BsAwe9fly33rKvgOQAAc9Q2QPOAW4jySjGJr4YQTZsPuZmpIAkd6ttgSXnJk6/m2A13b5ommOTCerT7ABmXyWeYakxn8W+YQ3hJ+CLO5BsiWNYSoBjsATts3h+dC5KKovkIGeV2SP63FE6n0qnviRTTqrM/egxOqeH/Ufl2agRaUa5SPua63zyyRonmFPemCZUzPNUMSzHqGHKEQX6ezV+BHpTxXIEZDFzr2mgAnjyxbMwlwBb6MOV3ttuNS0DRCL4BPgNO6eBnbqW2TkaP1is9m/0jDRSImFKAzL8SAKxUVpzAFiU0rsKxec7JZEBrgCSxqpLdL+YvLNnzBILUslTgcgwc3eIiYO/s0jSZSMV33yyZk03e85s+1dbxVg9oAQuYKvFbPD1IJhoDtE6hEU8SaCIO7Hr/gG0E3ygNQ3TE/kIZJJShcWXZTAIeAVgwgimeRea9kPETEVDlGeiHNzujCZ8rxhSMEnNoIZsgHyN9BHlyQo4iC85hj0noJ+xtPyS1iEABdvLZZ3o/w+HGSgAkrJcmskA/ruCJY2L2MtIbeAv6CoerxMKEgEq0ksgkhFV0cL6Q7IJnxGgiPUFs5n1OEr3ckJAyMTJakgl4BvAliAZsODkSXw8QIzEIJSN+jNJEoh0M6bZ6P2S+XBZOoXN2sfoKuJP0hSWBD57380q9RpsAeOOT2C/RfdbkmljtCZwAYmBIiGgta6gncQx8hyMMww3S5E5EajryM7D3LZuM36+bJfjATOCAZ3QPU2pLyA+VTrMCECILZXjn0g/ARywJlm/aC8DNCDHwT6GFTlMvQfGjZ7ga+1Rb4x9BxS7AeJqxc1QGTlMPuQLICQQZgFu2O/RdWD9AYTmnIzfHPmn6CA6noEApbFyYzZK4UkiyQedKj+5wMUkpAVoiHkFiGfJE2Iyx1VpQEbDIcbWcaZYv4w1tmWKu6YnvsduAUZXPwvGij99Il4RI2NLUnUVEBKQN3FlzpnYOiqPQmagpL6YskhzhKXcwLIWy1uaDnuqN/D5aH9XZSfXpYphpsZxmhIuxCk0nqr3VAVlESp4PsaztFiJd8ziaxUTrHfuCxvNvkZipF9zBtAMduLeHwBlI+kzM1VJo+lmthJ7r1z1sV/H+AI6Uc1GLEEsNx0Gn+yiWera1Njmw4ChriYNi3CM9tTUqWnS5yoKrbmF8iW5n219O7o1azYoYcf1RLyS7ipaxsSrEOFIEqHLfUBrlcTGaEkBjBs/TWM5TPHZoW7jpu0aczSg08yIijMnC5wwDfPXyRFiQ8fyg+c2Py+soJit3BQ/K3znHBYj60OfMHPGVN33/G6ResKQ3CdpOWf2HI8RNgsplk/W/aZbLcbqgcP9OoPVgLhjHlSZpnPSZChjLSnJZg8ji4BUEZqunC+OXTk3kLJhT+r1nCVsCuwWiRvuh6aFnH8z1IB6rKQSkMbxPWgP7Zc9x+a5ugH2ou6e9YTm+xDt2V06HwFabdMhIMo2Q2bjepbMsxSjGv9pryAlCOAP6M4YIb9C0qBfNo57R5KJqswxlscIM1YX9JrGb0HyD8DVGu3ysSLNQGIjMkk2DMYzVFmr2HuScDf2MPaSM9vJGOQqNJ9ITFFxzD6FHU5iLxKAEHiir4rN4IwjGcrewvfhTOWP/RW9HuDWNsXMdaQk0izViTKdQ1QMcMa4Fw2MWNj4aE/rdvGH8BNpJMkZTdLE5xYl+xoLyJLI0gBWwuj3/eHXmkAULVbrZjeciWRySflF3in2ZFCioBGLtFbdmwFcSL8nmUlzPRNLdV+RLuQzgh2x8Vi6kWRIVQd2kTPPetcQDV3NGjY8tma/koFDJk0er/GMQeLiAT85aGGuQhlPSQvlzbDxEBceIoaYdTuU8ca4ILjOALvDojYkdGMcO/9Mh1gYc9FCYVMMdPTjc8nyNKAH6rp1IygxUbYUI5o/XJ+MrNiVcoDXrN3YvfXOB5YBQHibLLOZkwXANQCiIS0e4ICrCWpy7gX8qzLMatSSJgf5fU5I/i+ARn2VsRkAHR2NtA/nHb5GQ7u5Tl2Pn/FvRzeNgcJmiB/WgoeAs74/CmO8cPyGBg4RIoRSPVsZVaQWFiyYbwN+WA7gLjUm+M2qVf6bQ5NFzPxZf8cMRFghTbNSm4XNFSp4Y386YOMTqnyTBZ1GF9bShU1nYCffVzObBHpZiNFVC7NrUD+sGmilrKga1LhUH9DPAaDMnAwWz28mJUDqAHhQzNU0tKhDtEBzDyADy3PYuUxZcgEQrGk3MNI6JKse5kAE9xlaO1UNVPMaIdnA4YCLqU0EsIrRdFMtG+eUd1W5HvonrGvrqjjYigMWZ5rDKgzU0r7EuJuxjUFxUBRmS3SowlDlc9IsCVBKTp2p9X7iAVAl2pdx3N0hGBaHs9XebTnw/HyUOg2RXpUCPDs7BFApNc+hGJA6TbMizM+QOnPmEvv8bf09zQ2BwZRpk+1oniJAayL+JVuwX2WSrEceiowrGT8YIwhmb9m42U48jdPmzJrjsomIl3MPrK9oCFtmQHNG07oxAil3i+XTJ9kEN+2AeXFEQaEOsONHDzjAS6mnnHjmojkBZPSroZODbo0KiQQDyQSd1tJNMwzvWvYdzBLdB81MCIJwtngvBwgvYo5cxobgvtcC+qppPOYvgm+9ngCGkqTrbvlSd+U1d+ozDna/fuivu41rP/RzoSPG4Xjusiu6W+/+hq5xTvf2i491bz33iLODn/niH3WXrrg1c8q+87UDFfYmed599dnu8Qe+63u6SA1vbvjcV/yel554qHtBgB/zyzPe9Pmv5noaVwD1VwWq8hp+D+AKsLpDwOp/+Xf/2uNDiYtZuBrL/+XP/kKM4Tm69wCrzPOnrrqlu/rmuzWGaTTXC9TVGl2/emX3mO6NLKabEQI0NCZ6vd6HoD7vkmtu7ZZfcUOkAMRY3daAVTt2PHf7U8zV0nyq5yM4vOGO+7pzBdTVPGQ6YtN7vz5+/00BfQFD+XPldbd3l6gcu7o8Dth7m93THpdnHv2JAvMdnnMDq3d+WWtbwOp7r3dPP/KT7Mlmr5ZdfIXu5V6vheekAbtKwCq27r77/8QapwCr3/+rf3/GPPr5es4n7vfrAlYnA6zqfp96JMBqb0Lw7Of6XcDqvX8gbVU54f27dnQP/+z7+nzJafScTXx/6+fu7ZYJKC9wr/fajOGOvs0Cdx9Q11kSG5nvM4DV/PC3xpofAKw+++jPtPcLWD0tYPpL3dILLrVzfMaXfcRT3Ya1H3ePPPADB671dec9X+2WXXz5wDleP/dxLZv3mw/f7Z74RZsL/XLZpy4XE/qzZiudsSjafR6S3XjpqUcMXNc6u/87/0K2jeZ3Z45A/Ysp3rRudffwj/+n9wbvA0y9UcD1RIG9Z38xIgCy777+opIZT/QAq/d0F1xypcrEA6wC2Bp0kb353Bf/UTdTgDBewEGVB5ME6NskaYwz/AkNt8FHxn3w6XxqkZXnZw0XLXtR9o0zAdfSJ7WDWn5AAMW1kmgvxrqdU5gcAxn82CJ8M27H/hcJCv3QUkGwxyz3RFMNBQ16jRkDPqJzRvN+N5nyPcYpxTfKfSZ447a8pfBJKRdt554be+p1rhKBcab3Yr+tdzgy52A6ptMgAadY/2dmCs5wNMEAVzjDassS4H6ydm23ds16BTyUzck3kl23/0Gwy4Uoi9QXIA/NFJ14oy7eGnYCVZCjQhexdRgmoKNqwmNB00fd0xQF0JYMonRtCKAoidBKNNjLMuDAWVaVOT6r9LysDQJ52G6cLwTW0cNOc08H3LLL+MoeEwdiqrbRvbqJmZmG6VScdQAwpeuIEcgeJAjdvQMmrcqWp84yoLRBSXo+nwCLJ2VuaUbmRKqCCetRUgXEeY0PoxdxX9A1mQOulUBNa8FVFipR1Fl+TOfPHvkAlGVTecX8bVVDGFZzmryGsckZGx3K+KmsAXwuznSYqi71ptwc+SAFxtMUtAMimKWm3/O1Ww1HXLqnexsrv2emEmcwbrdt2a7gVxJDshv4NjSpgoFq4BpQUvN2RNdy3AptWg9JYhBQl+ZSsMooj6RkfDRVLvIHecajOtP3qkyfWGnCeMZA19V+NEgnVhjARqS1FEArcKTJFdVKx+UPIHdEOSRBHLEQiV+ehddtl4bncUATBfa7d+2XnIRYyQJQCIwJBAmkS7INkJJGtzT+HK/5PaLxGyIt4BHnSK8QXV7NXypzAlAiS4UWLOXh2FH756oy2rVjj8vUAfXRAuR9pV0I0AurGeki5sPVJZoLypch4MBuBXTGH8bPAdQ5DEPxqJXvDKy6EsrVOyq7pWszsQoJCI31dvXRYLwBONHaQ4LD830k8krMh22T/FhLS5hFS/CegMpVdprLEQKZGQfG31qi2hM0uSNINiDb/H/2mMtodb3IYKTMH/CWakBYtaUNb6kT7VHunR4f8+fPD+NbQEvA1fgViXW4LxKSarSkuSW2BpRlr08T+ej0CfnwQwEydX96tpPqUwDreK8qpsbq9WZTw6qnNNjjKFAVkEfrz6xJtEQ1DvjWfJ6r5bQOeTCAAjO6ZFPYi5ZLAFDR76dpzqOHH+13V6Shlw04Yj+cztdpchtyTCrOcjZojQsY4n00Y+MsSCwdpi3VgTw/88Wa2i2fm3t3Oq2Nt6sNm3RP+bjWyrfPzfoZbsmKasRnXW9Adx8hYAchf5jUpc9yFZ7+jf20vFeLSfj5DCVTAE9ZGmtl02DVI01DjIw95neRsBK4qGe3PEzTHOa+YTnyrKwfOstjs9BopfoWk0qs06+ED5W83uO697lz5prNznmEbdgkZitVo8TulMKTjGIe2E/YITOmOed0vUmKrUYLeDIjTzgLyTvvPc0DFabMIWMEOYWKqI0b+1IpIICJvXL6tFWvTeCgTwXjCmOVxA/x/5gxE7qFiy/QmI2RDevvXnjxDc0tZyfM3DRcsgxda4LLeLNOWGcFopY/7hLwBrj2Vnil0lE2k1iIRKPPCPWFWbbUjNXpAhoB6bEBCxaqsll/Y3dpHrhm/eru/Q/fEbi8X/ZdtmsYoF2AVYhBjBvgZ6r6gle4waS+A3MCg6IqwY2KZXO4R+aRPe9qaAhF2GrZVc6mc5csVGJwgsHQI9qDh0kYaj4Zb85aEnB8DolZxmW0koq4NIfkI+xUxTZ2hLFBfpFm7WM4w+zbaL/K990v8H22CETTNK/MG+fNdslC7JGu9z70xjmfsGXab5ydwCHIQpEQ3YvGN2ez9gLPCfs5hDRwk/RhwW4x1iO0RiaK+Dhj2iRrvhoodl8ckrDCIMBs5Kod1LhQncLP8PkYG/ykqZK7sVyMkxeRyqtGcoCr/QKTqdSgVwrl/NMkj8QYW7aABAd4jqvHk3xPvyTi7pzbXg9NCpQEHPE3Po2rfnVupJ9TGoCaca7PoeknSSXOGru62PZWjRNJgACcTtA4ngt5DfvKnLH/wCUje4mvFDkBk6YA5fUZJLYhhmGb3S8GgJX71me5YZ2TCSGtBbMNMcBa7+irss4gzxlg1p6dOm1iA1YDPGJQrG/VOojzIehITdaiQzy4U8bz5CkZA+lenFIZ7hQZjhkzpjQQKZPgMhJnfgBwpB0CKNrKNH0w0PVLi4mDIIwyZUe1WCarHIlsw8jhZA6SncIoT1Dweo4OYUpJNmzc2r3//srutdff6V577S0fZGap8sAeTP5A4dA32W/tK78px70AVVhUfKX8LZTnApoxZIPs1hbY+xph1fE1EOhyWPgTKrZOMG8gNcshQYX/CqvTZcD6QyzthWfQkgAl0VD0Wh2NBPTjfshA+2BRNlOGaZ667KH9RZYE0WekALZKX4ysSxZ3aNMcjmxasi1k8FkIaE+RgSud2JQSDoKqEVHOEsqN59bcdZjDl7sjQ6efnwmiFjgbdkpik2QpeXaDiS6JS9l+9G8YLzYgh0f0PnrB07BTM95V9sL9WFDYLMc2vlzFQFICrNJiISgpPV8eyqVLTTfTs9PmJezWZqxa8Mm9AayiCWTNM7J3lE83HUY2aK0JngkgkZI3nCI7d9K8Ybyd2ZABMgW/SkIwRDB4NIgEyRbTb2vDZeb63ZCW6aN0geSGtWKa9kmVcsMkiwMOLV1Bhw8DOUU6nCljgnU7UfczSUYXY4Oj5k7RLeGBcdzbr4PEYDjPlvuE2o6RN1guLdNJsgMw0mGeTJYRZh3CHqApBOWEjDmODiX7drZHyNiT2UXUWTZgj9irO6WzhjOBXMgsmlbJwYPNA8iBhlWVnLqZhmzJOJUNniM7skuOw2FntBV4yvbs3LG1O31cbAE94ygFRGaAem4S+A+xM8LihIGQhixkyFlHBCFh5EUXsLJ1ANxeT3o/AHKYSQ2aa468m4gpWGQNWKZB67XYUgDsNLRwowONDU7QkiXLu3u/+Gdm3L/95hMC2r4vBwPdQsSPuu76W77aXXDZjcps7uqefeh/dLv7Ntrpu/2+b3XLP32zAqi93Qu//EEHGGgtVpqmnLu8u+nur5vJ+96rz3WP/Pi/eY9devVN3Y13fdX7+JWnHu6ef/SnPlDoOn77F7/ZTZg8zWudNf76c491T/3yR95PX//Tf9UtPPeibtf2Ld13//LfeN2SbbZl0hh97U//tZy9mQZWH/zefxDYN6u76/e/I925mQoS9nVvvfS49CBfsQ276LJru0ullTpRn8Uh++aLv+7WfPimr5lS3zOTWwUUXnL1Ld2Fl18v7aODZugBrJaN7bW1VeJVGXSerzKT191+r9miBvLEet0sBy37W2CoyqZuFMt0rLLCqwSGPquxAaQ5XyDotbcCEIttJWfqA2lbfrLyHensTdGzXNMtPv9ir5UNn6zsHv3Z97y2uNYtd4mxqoTBR+++pnH8SbPz+SyA1RvvuMc27NnHHuw+/uBdj/MXVY4fYHW7GKsBVuvLDPpe4EO/+9q3/qnAmBndh+++0T35yAMD49FbnlWAIL9ccdNnuiuuvsHrluZVaHVerOZIS867wHP57psvdy8ISKwzLknArkN/9dqb7rBWIWP39msvCsx9q5s1d77ZoXMkIcDnrP9kVferB743cN9zFy7qbrvzS3JkJwo8flPP+kDPMw3pbrxTYK3G4mxg9XIB/JeKnYyDtHPbZoOOv5EjPX/x+d3yy6/p5i8613YQFurTjal76VXXaZ4+a4C+X3vlrVee797R+8694OLuGjXtmjZzju3fi08+0n30zhvdVAn13/XlP1RwP9WOF+Dpu6+95N186aev0zq51MDcPtm9Xz/4QwEtmzwW93/7XxjM3rTuk+6hH/43jxV/li5brvddb+YrgfJTv3pAbOZ3fY3f+8o3u9kaI/bVOiUTYNtSybP8squ6S6681qxHwKNnH32wW60yN8byFgHZF15yVRirWj9bNqz13rh8xU3dZStu9rnNF2OHNMY2SWOUNEP2QzubAfc4PzifsVxtDfF922nt+GatlQ+ED6If4zdh//QbByg+4wd9Jc52M2z1IycMSU45eMZJbtItdjaTzHN1DMlaNAwF3MBg5INgo5Qmuvc7QTV2QIEHAIV12nUPDpDtXyERkJ3h+9HD+tm5D12L97qrdc/9cpMEoTDseXb8z5SxirXh5E2TTPCSD8sjSR5K7dN8gVJezlEkAwii+xX47FT5+C4YWjoLD4rtioPvMmSBcwaNlVh0UpPvSVLrmQwG+75TWRB5mwBqltsy4DBM/vN4nxWUKldFFXkGvneJtn4OY9eAqEFi/OVo1+L447+yni2l5DA8MlHjKHPXx+Nrw3ZLApugPfIyJEzx7RcumCOQTt3C9XPGq0+NOUzU6NQlGFkfSQWwpgGNhvO8uqbZiTD9YBhCgLCEgpIs0hYEKKIpkZtP6CoGGtEY132SKIeBRYDPGJA8BCixVIDGBx8BSbFZavLD7xwM6w++a0kR4S97zliTus9jApVhkB4VO5J7ADSklB5fgPGDlbdPLC7u95DAHZo3oVOKhAFnsEvMNaDM+UkRRmAAwnZkf++X7Rwt0IhSbPwHPpCmVn1bt3fnqWks1QXvvPueNVkNhjK+SDIACmvMmY8J0t2luRn+FPcEa3OYQDTYQKmcYRwRPwsD5ojWjxvhcC9uoCNwBf/TzKGTSuwpYS126z6xWE+r+cwYSaOxTk0aYRzwmZRcGKk/VBKNku8F+xZm8EmNC2wmSvV3ibkLYDd6dNjX+Ij8bKIaBBvIw/fXknJZfqu8YrwdAHufAMKxtmmA028ZAZd/6nowSgHbqFZkbNijfq/GUwAAIABJREFU1srVvSHDcegQUhyYAMpuG5ik17iJMRJc2Bh92E4ByZAAAFT5nDQLE7Aq4OWogOKKn9h7zJ87OWsdVWfsJAhDGKI6kkZUgAPe54AwaDTb1oVYQTWXAQX8QxIn8g34TPx+yv4BPgHUuAcnO2RC2AsAWiZy6FxinZ8jYId5Yw2TcGFtA8zio3MtNH3ZE/h4gNWnjssWCwgLOUWfqTGE0LRffl8Rj7BnxG0wnJOkipQSdtBseP1JozNseOQaeBD2VFXlpAdD+lwc0L3NVLM4flcVXQWs8mysNYAX1ivl7qyP7NPW3EW2l/jRUlQAOq6Ya3rQjmMGy/WJQw5Q6caYa2zTayINXi1j0xKrjim5H41hqvcoi6YqKXIMVUWFL+Yu5SZ/JG6y/AZ6zlqfSTZFmoPv+Z1L/LWOsCV9fVttZwAnsZvMAecU5xWxDUaBZO4+dDT1Z4TsHvNa2EXNM+QYtKtnzUY79xwDpyaWKPlxXHMFw3caWqLaB+zFbapcOaq1yz1Onz7DVaWQPEBq+PwRrtg5ZTYw+wZg1aQ2rQVsPGvNDYHoU6C9Hp1q3iPgVmspYLqYgho35DxkrdwMGbCKzz8i7VJQ20O67+OKSWfPXqx7EyFLpu2VVwRiim2HjR8iu5iqGhCI7MXCOQb6LTBKJESbbeD3Ba7Wa8wY1+tYC/BnAVdhUC5fvqxbuGiBzx8aEGJr582bZ21sGjQeFrC5dv0n3UuvPS/7rnsepjUxAnyG2PBoN0UEJ049mkKaeCRbzpgSU7qSE2CYRmyA/SQVKD8XdgSYuV9VKuxh9iU2A2CdcbzggvPMGqZcHftyHDk3rQO005FStH+l/7BzxIgTFZOOElZFkqYP7VHFv7EXqoDUOiK2naDP6RcznZgCoHaymMNozAJcYku9BtkXBgRxR9DSJ35F/o6EhTA3yaoxX0jE0BwP5iqYGBcozVFsSQBMJbRIRBHrjx/VTRbIjzb8UYBineW8x3r6umf67MCWpVKCMQMH4uyYJUnJuWowZhyBfimWMRnezV8wz353X99uSVrsNBg/WfOwePFc7zPGEptC0ie+aTVQjO5yWKsBgEm4GcdoEqPY5SJyWpdcc5MqYKpgaW5HZQFl9iTykgAK3kN1QUgEBnQdq2etpoK4VTTr3/RwIQEVaaJUcYPf7JZvsEdNtUlSsUcgio4eS2UyZIIQsYjhTP40CY2zumE0+DSaN3AK7i1a5fiCes3MWZPl8zV9vdZ19DS6aa2khEN4/ARRpZUJnjJVjRWG8lAscFDfo6bY84ebZJOBMNPQxKCOwBC6fiMJMEVB9jSJd4MYA6puV2MY/gCEYGQBTyn1wNkZejoNeNAdorOZ9Z8wEPrZxx+v6T74cKUMwdvda6++bRDVQtdoPTm+sEyuD1MOFp4lwUQDzxyANPakAaxGaTeI2HQ7MU/+XRxGvvh3St/5kxLvga/2/RAzDwL+JZJxVBLj7yXlJdd+n870FqjGQWYh8boG9PitHDoG0dIBM5kigKAINE9SiQGlJQhfM18YTowAhiqam3GiGR+j7cpAD2hVWOMImrk2BB3mrSWUQ5Jz25qLPAt37mdIZqiYqmaY8Fsb7YDCZlnqZ1XKzjhwGDHGBpoqQILu3QbP2VEAXYw3nU9btiFDNwiYWqLBwHfARgIbfh8nO/fAADNdYW62uTMomLk0yOZAMlnZKvPx/Ttzk4yIJ7GBwPzT12wbnTnl3q231RwsB0RsZD8UGRIyHoDHDeD3emwAPuAJjoPGw8LRehYzZzkGm2YrwBzjkHJBBQgAxWRQaNTkxAWZnYwNwTqsA5eskClq7BHylawZSjLJ3mHUkfBA/8XGxQYqWeVIgeAotvJRkh0aW8oY6IxMsIGDDoBGUEsp0j5lGtPwC2c28z9eIB8Gnv2/e0+chglTVVKixMwBGS+CTRgIsHXQWyLo5PBLuRewupxr3S8HGhorfVulq3bOGDknKt1TmSGMh1NQ9DXOe/t3dpvF8DqhhlkXX3ieu2sC8BIQDyXTSlmoGbAtA0+Gz8B2jPJkOVA4oWhI4fRTeuTMmewWs28BecovWrmTvWjmneQGgKze6yARVpN+juPOc9CUxCV4XockDlQOJ4P++1/6l925S6/qNm74uPved/8Cmlc3TqV2JzUH9//xv+1myslZs+qt7rEf/ycHe2j63vx73+yWXXqdShYFrDz8vW7dxx/4AOHz5ixaJqmAb3rMP3zzxe7RHwkAAjA6C1iFscph/9mv/HF33sVXmTULeMZ+eOP5X3cvPfmQD6SvfvtfdguWXijG0tbub/7jv03wb3A4tu+r//h/N7C6Yc1H3c/FWL18xe3dilvv8e/egGWrUvnB0t9zuqtU1n/Ftbf7cz548/nu/dee8fjZka99PWhB/V0Bq9lX9cuz+KYN5MK2wGj8xQ//yk5z6UBfc8vvSZ7gcq/VZ8Uw3bLhkwFbPXfBuQJWv6SEByzTVw0qY+s+//vfUhnohWJQbeueevjvzMjkHgtQW3HzXWICr7AswNOP/MwSBzBWbwVYNWP1Df38p+35k9i54OIru+tuv9u27UkBcICGfP1DwCq/p0N6zp6sN4DVyQJWAQWfFkCbcyjJP7/e9qSsadddc8Nt3RXX3Ojg3gu5fqXvNwoo/JUYoJwP9Z66TumvMm4wYzeKkZnfoZc0qrvrvvu7uXpmgNqnxDzl93wFWG3jIHmFZwWC1rX5+8Y772nA6j5LAcBYpTT081/+loFQwMTHHvy+G4bkkeIYfeYLfyAg82IlYnaaGdqvvxm7OQsWOQH06AN/q1L+9QMrCLDzc7pHhPk/Fmv1sQd+2F0nEPaya27wa94WCPvyM78eHDNt0BU33+HfY3vflhP/spp5cc9f+5M/M7C6Wc79Qz/872eMNzIE19/+eV8HYPXjD942cArgi12AMfv4gz8aeA5ed/EV1/hesC3c2xMP/chn6q13IQVwpYHVZ371UwO5k6dO7+6492v6fIFLAmYB7vn9s7/6sRirq70uKughyRnmTjSWa93omM/P9dlmA+OKcFZ7TbUFwVjj4GqdOEFYfknzX6oCBZ+I8QmoCUMxazNJz5zRPlM5t3Hb9b1LsmAbtK7ZbkwBy6K9p+SW+DcIiytQ9H53WsV7awyUJKUj5ePv8D8I5nSOcLZW+aoBRV7jM5mEWJoz4S9QQQKQYn1nfRxBtm/cvokYkLwHipD9vICLMOA4xwmgeRaCa0ALAunVKrfc2rdLTAc9H+CSfT4/uUu/KzmPq1E+g7EOfThlnADIVM0ERFKDFJ2t01SGiOaYNb1oZqa/9wgI26MSewYUhupQBc+QDpgPAm/OLgJEzhwDqwYg6eScZo+UXlvzVP9Rfm0A2I1JCGjC3IDxMwVtRQXrLo2DcQFwq/dMF7uGoBcwMqXrBD/o1slvQXuRUnuNM2XA+KD7tUYJKANUdwKi1fBF98dUWoddYwQ4gp+J5wizDPYrS8ANp6y7OkGlv1saY0ZMQ62baGhHhw8GLPOMzcWXAwDFvyewPK3mJmn2QTMpGhWlio5ydsb8oEAiwJLRegb+JiwYQ6k7gLRjEDFppZF7SA0xWWyMOSxPfKqhslcAoSTVsZ0EoVMU0+AjbFi/0T4+v2PxAe7RbZh7x++kqm+4/lhTM1vIgB4+IsnoA5IBGCayAwzpYQKpJ0+dID/noJuIjW4avE4uK5Ft5pzYOyP1DHsVEB5U9d5oSaQxvgYo9R9zwpjDBiI4HqG/582fp0Y6AnU0zuO0hojpABgte4SPYhZb83kF8LpUVveZpjNJEOOUpDKq+dtOzHOWi1WorvKUs7K3Zs+cbDky1i1EHGx9ZEnC9Nmv56XpFiWoAUvDZmYHVTIBKQCA031KagAiYB9g4fE9/i9BMGXBDOgpMY28/yEg8OAac+vn6wPT0C/xC1IR+PsAINgiwBHWoIkdTr5UYkRkAJ/BTWtSfqGlorRmDsrnZZ7xUalUsJY+9wAwArPNfnkYoAThMMirosx9GeSLsmeJg/FFsU0GhMQ4LLuA/iDA2XEBSJTJ0gyODYV8iaUgho2MDq5L+gWKsHebz8AzUF5roAEJOP2xXF+TSfAzsm80n/i8s9UsLsCWXqd1ABuX61qDU+sT0H+v2PvYBGIO7Id7pBjcjqYqXzxv+jmIXa2xx2/kWoBblo3hfhpJgfjEVXIa/wBvIZM48WPWXOw0NgpSFqQF7rU+L8B1muUAjLLfGXd349a6IR7FHnAGcCGzJikdbpVS1mL0eEZzkusCtlaFrRuAKQ5jfvcohtm+fbfXvMvIZRkZn/i58Y0AiNCInjFzmuKVLY6l4UYNV/LEpdrEO7JF4yaoUZQYyKxzgPVFYmhy/+hFI6fIyUzJOcxVrrEH0FXxDGuABIXZ6Hp2yGholU6cOM7rh4ZVMMD5PV9sVT4byUTiaUBhJDlg88/SfBMf7dR+3aHnGjNuqp5rvOZ1WLd+ww59Lvq2eU5LwhHz9rDTCkQt/66qvSoOLyarmYqaExMfNNYkiEYS8+p7sI7zz1/qP2aNah9jU2lcOF54BlUChw4f6NZLFumJpx7r9h7U+I/Qs4ixOkQAK02s0BC1nioxe5M6Yr3ZP2jEGdaqmfz+zHOElUhKTmttz669Pmcjt5LGegDSyCVAHpyIZrHmiCQIpeucjdgW1iZ7+Kj2BAEYQB0yHrDp+13WL+apgEriQYBKkhHE3DBIIUad0HOiewooHJ3oZqe0llgj7GmSPUg1ktztJ461XMd0VVIgATREfkefz1Xkjfg3fhvrnzPK3ovW/lT1NJkkQJV4eJzs/CixQI/qnAfE9x6gEl1nwBBd+6BK1rHbVNWQrDskG4M/MH/+bJ9d2NZ++drE+1PFxCWOJQm4f/+Rbt36PvsE5y5dYB9wr55/r/YTYK3PC427ZSG0D6vywjGa7uGkkqHE5a4M0P7hDE/zvbBWLdVInGM8jmol/DuOuEgdlcyiMRKzRIMh8e98Hw1UzhXbFc0be5w5M1lBW9cVuDoD92kM+nUmUQ3AvVKBSwNypD5yH8GwGN9U+RI7hxQIwGr/WvflxBekAhPntE4XLpqBW5zDCYBV2ffcTOjno0Yr+62s6xQd+JMmYYA4kPAlyHjT3XyaBeJDqwakEzpOl8EmgA+yj8NEhmaGAJICzphMDnd3ndPmNU1ZC+qoNH0wFGG5jjW1erKa0aAJSnfMj1Z+3L33/kcCVd8Rc/VjbyZvKAOrTFKChzTjwolJqT0DZOwNjdEWHKRrawGrLIbYSw9aY0f0Rqe9If5A6TuOtQG/ajaQiY2+VwbevBFfO6BqyiyaBADTA1jkFwRcAtx3mbYmlxKWMWSZXXpGKULKYNhM/AzHmrLoKovy4al7dzdJ0/YJfADqZCzklEGrjqYGcx6tUOjsHMLVHAnHCsfbQr2NzZEMQDK11gHkD4GVUXvWSzIG/DvNn7KJAq4my1BM0wGGFaCN56qV/rXrulSkzYGBBD6zgY+Z1IBrPkj8noaF5keef4u4A7xqPMrgMzHJpCTo9NzyYQ4MCdgCAjP1lD/ZcWeU/JFNayYf6vdF+zbzX89U4EDur+Y7TmuBNaHIJ7vuD9ebWP/+aoBtNTxyUy1rkzb2UQM7qiySADNs5qLdR5Af2QDmAwfiCOUuAjfJCnm9A9w409Oag+k+Shg+ZYlkpdnn0W11Z0oxIEaIfYpNANjo27ZNrLG9Wps0saMpR7TsWBSsJ8obEHUeN0WlZXL4OTxJecA+mKDDyPosgJhaO5RFoXk4WXYEp5OglKBy/boNWqtDlUWbbykAsnnjZPhhFmxXWXLflg06sA52l118gYI4MWzk6PbjrMoAUmoYlirNHjJ22CjYKRwQ6C2xd/q2b3OQONKBU0pL0dfCmUtTpmYBGkjOPgE4RqfGDdzI2Go8KWmYKRtHZpLAl9IC1gR6SZQHrbj67u7G6/7A9/PIw3/V/Wbly3aiFi2+rPvs3d8x++mVZx6QRuSvHLjiDNz1xT/tLrriRpUK93fP//L73TaBhJFlOG7G6h1f+iMzVj8SsPrkz1WWrHG56PLrxGT9mp3J15/9lRirP+mWCmj8jNiqo8V6Wf3Bm93iCy7xwfPWi493b0h2gLV/zz/6Z91cgbUwVr////6fdoxq3wwCq7ME/oix+Hf/2devw5MxYN6rZITg4vxPXd2tEMjJNdCAfe8sYLVAy2QeM8ifEmN1uTQ3qWBoKFvt0rbZ+XHWJ/OySTpMv/zRXyfo1v3yteJWAavSWLWmJ8AqpectAJi7YGkYq0rWwTJ9WmDVrLkLBeJ93SX9q957TWXhDw8EKsX0mLcwgCwZ6ncEwL32/OPdrHmLAqzqfFvVgNWyRTzzsuWX/xawyt679/4/dkk+urN/+1//w4DFqm9OtHutc8kaq3KuVn7w1oAUgAOZBr4WUF3vv/r627orVzRgtf2QwHSLQMgnBQrDzrSFbAaUe56jZ7nzC18xiLd65XvdYwL+Br9i2y4U6/T62z7ndfPOay90r77whG3w3AWLu1vPYKwOAqtc4wxg9dc/N9C96LwLBU5+IWtQ2qOwVcOIaNOs789Xuf/1t93tHzz/hHR6JWFwxxe+6ntE7/WRn/1gYF7rXn2GFjCom7v3/m+JqX1et1cg1cN/9z/17AKq9BUwWsGbAqgvfeOfmNm6ef3a7uc/+Gtf8+vf+fPfYqzyvgVLzpdkxC3d7LkLrL/12M9/IH3WjVoH93UXXfppa9E+9cufdWt/s7KdSwk8+brvD//ELFxA+x//j/9sUOm2u+8LY1X7+2kBq5vXr9Ge+ZwkNq41KIL26+LzL7JUwLOSmkCj2XNnfyLnZs7PnC3F3lFt9oB/kfJNn0QDSVZvHvy9dkY6KWmskWCMSUjZYZ29/MxSOXxmO4vPPoPtU/ks0hkDg4SqAhj7km+h4UakCaL/yHvdYI/yOUBadKvMhErAPNA0kbOawMmHsG+5+agkMge7VFuPX466AyYkC5ovm4fibFOwqMfifLBWol6X5psB71w948RZWCDcKwlPHGfYCJy1MD9oogQQdlBByH79ef/Dj5tuGU030rAKX47qKxhkk9TUAuARxuN+AbPjx/Ez6XEC3OmM6VPp9TFK0Ns9U90AM26CAjL8XgJ15GjQBz2ks9QljrJdu1VCD5uC5zTTA8Yr2mEaOwecelh8xCRsceFg/wb0xUYDUBrE1nsO7KO0Mb0S8Nto1mhAUue0m05ojPg5/sJISXIlYU3AccqaqMwZ/n2VlLubshL/mwWQAvJwrroBJwEgIAhNvwQuMaX4dLNnz3aAuOqj33j/zBZjJow5mGSS8TGr87DZPe4+rM8+QvMRPc8oMfsIggjSJk0SE1BllgTKhw7ta6QC+TjKMnBeUtLOXAI2u6GJboCqOPYS4CFgD+xXGpIByrhcUBOFD0TlCyAMPh8sMt6HD8B9umxd4wMYSingQJUVwDprVOOBNiJAuhte6r4NFutzwxKi8ag0P7WunKCVH4PvgE8HWIKdganGuoGZCmOqE/EEcHXLZkmy6OidPl1lwxpn/BYaeLK2LaegvYbv5iZMeh43xFIgGfYyQWQCT3xzfH4YgsRge3YB+I0QYWaq7oOGLQLqDc5hoyGEIEmhObS9hvklvWIF1jzvjOnyz0zQUUBNXwKaF3kLt8BXbD72mMslWYN6HQxbN2DR9yQYiFvQ0TW7UXFkpAIgs8TWORGvz4IZzxfgDCW87ANrYJLmcOIFEJZyXTXf0lqKdh+9EZSYaSxEJ4kcF0BggHiSfgH4iXx2lYEaSOXzNOckMNA2xoazdl1JaNsWAA9gDCYcdg5GY7HUDSQC8ipuSxf6SErB/GVu+T3J/ZECVwFW2T/YAq5fJej42cRvxM6sC36HrwgAgU31vTemFeuI+I7xyH0G8OLeubeZYtUZLNK9sI/xo4jfYYiaMSrQnrLxgEpKjFB+rvfDuq0KPMbO2or6/FRNAiajKa19QgO3FjOG1BKGI+uE6zCmjDdJFcYCIknkndJ0lfJoM/lAyX1mpJwb/5L16fL21usC+81eNJjuuE07zCDrSUudMCYkx7zvIW/oeiYU6Q92G4BsotYe91RyVfgn3mP6Yi0QEyONYJkVawUDRNK0b5JK2ecEhDL+IfDtZDFnmXMBn6pWAIQFXMdGuTKTc1U63ZRuG3yiypfKXtm5PTo3saEQNqgK5ixhX/TvVdm55guwld4bISVpvTTt11y3VSRaDzLdz8drHZ133pJu89Yd3RYx7i2HNoRnQWqEpmWwFl1QHj+MJtJ6Zp8fLXY1UNZsB/swlaFht5b/0evXmzmo1wHWjSYx570r9uO8Od1FFy0zMxX7iH8xXf1iGH9AtsMiiG2D5PDME92mretENpCEjMDVkSM1x7L5JE9ZTtYk597AHCwfSYOs6IGTWSGZFmA99xg6V96D72QcpVUkMpf8GlASQlH1p4HBCtvS7gfAndZHmOs0whOAqfMYcBK91N0CbQ9oH3NWkhxyjGtZEQhQIrToIuPc1NCz5DMQe8F+4tywVr0rdYaKnbpH19LZoWvAXB0vv3eP1u92NYHj7ClmJDft1e7GoifMIp2icQRYHUP8rqHAl0R2B6boSBGkzkGiEGkDkRjBw/DDIEQe0NnCXNDrxBKgujcSXJzL2CXsHpJAAItbt+zymTFXFdPsO4DlfmvW7/MZMiAVSWUTNkmTxus4c3DG8L9JGpBIYjxwv0hMF1vVvgc9W1xBHvzFEhfGCrED2LvWgMvSKyF5gWFFmi+yICZBGcaKfa51ij20Zqzu9YgqBmhwamKa7BCsVe7TeIltiEB2faarbkm8m3Ef0lEqxYJBMidIFhiIXbJ0mmXdguLnwQBhrJcqY2DhdR2u1iCQ43FcpUHnDKfLqDQWp4wztZkDwJm/1ijJmWgsoj4UlHfcGFGgFbxAjWfRsHGZFCi+6fqbxkZMNMLmyeDh1ww30DJZCwXIEX2Lj+SAffDBqu7dd1eqy+tmv44DHhcS/VADgQ46Wol9L7BqI50y/DAMyWaGEVEOtzcgWXc7fslOJe4/iznFvwkGcaa4CbasBtoBCdk4ApB2kPiXLfAI0OoL+jDhew4ai9uj56PFRnc6HBLTknUwRyg7tHYyCTRHSmYvhyUHhTeDHYt0O49OBGMaRgoHlrOeovtDW04sFU0iFqM71Ov6NAHbJc2QndqIGUsWPodVAo+wEzMWMWKNydfAUZcHMq5+LZ/bGmcRsLSR5K+UyWXDGKTmj4N9xjURdsNOfagb5Kjg0a/Lb/m2YY2+VoaWCCyAQOl7pZSuSQy4TC+6YGzgMHEjw1CbL40kfJkG7GahBRAniGwMXoA1xqTuu6G8dhQak5PbqcOH/YVBwCkKmJvVMdSZnLBxzDaGcenPCGUenVfWF4CfNUj97DgT6fDrtcEacuCT8Ukmi4Ya2odiP6D55Wy/jBLB3mhlhHHqXZplA0ZGICC2x7SNz9hxw+XgjdA+B4hNKX0ygpQUwXTWgQsQ7drNJDn491G6+akMDjCWcgAyduyVEXrWcQogcChcbkiZD3uN7LvuwSwczTmZscOHGVkOGzEFBH5duPwil2vs6xdraN9u6VMdsTOPASS4OSAgmWwc44i+6niBtQTvO+l+qoML9gfdGQl+WQN9akDjgJQMO4wMWCkcnqwF3QfAMXuaJmJmCLQ1BHBrEKKtSTJiBImUR9HZNbIPkTVAh4kuyN/4w38j8HVR99GHL3YvvfA9HWZHu2uv/Up32ZV3KMDd3T3y4H8SY3SLgeBTMvi33fUtlaLfqN/t6Z558LvdarHdbLS1J5dIm/KOLwtYVSb2o7de6J59+Ae2Ced96tNiut5vRszrahz1nACZ+/7oz7ulF17W7REb9b3Xnu6uu+PL/v07Lz/Rvfn8o7Zjd/3BP+nmLl7W9e/s6/7uv/zfLUgI+wiH/Svf+Vcu+98icOexn/xVbEBbJGN1D7PmLRZIucRA48Qp0wVUIgsBQNp1n3z0VvfK0w953+SQbM6A/uG9xJ7V9wZWJQXAQf6SGm/1bVrrn1dCpldCo9exY90Xe/y62+9x8ypYfjTA2rqpAav63Nkq379JIKBBVDWceu6xn7v51nW3fcF6jGd8NaDpjJ/pGrBTnxIIBth66+f/f8beBMjO+7ry+0BiIYDGvi8kwA0Ad1GkSEqiuICSSIkSRW3Waimy5LGdVCpxpiYzqaSSVKomk0lSY9eUazy2Y8myJFqSqY0iRcukuIkSF3EXV5AAiLWxNdCNfSOR8zvnf18/NKlUmmoB6H7ve9/3X+7/3nPPPTeyAs3ojHlpQDXWzIOWAnjWz0rzqtNpONBn33idu8FqfW5Yt6Z75Jf3Wuye16OxSiOllxpjtcYjti/szn6Q9AoxVi+78hqfXb9+8J997q44XyXvctgpn/+lQEo+o754L42trv3ARz3nTz32y+6xh+/rXZsJ5DWAwTd8SE2qYOiKmfrgPXf4EksFrF53Y36OFMAvG6vWdlj3djJj9UduXnXpVdd27xCz2qxafzVLnyEbPWmxM9qHzzz+sAD/7dJkvcV79KlHHzL7tJz4Gn/scIHo/OyLf/Sn3RxJjWxa/1r3k9u+3hsnf6LZgWos99k/kPxAk2aQ5i3vp3kVjNXf9UV51JO/fsBjhX3+qPRrAU2Rd7jtb/7c52rurRl3XWj1hz+hvXy5gZJ7xGgFRL3hI/kZjbfuu+sH9p8+cMtnvIdeE8OZNYEGK79HDxiNVTfJbGPkU9bnb87OBAxssHS8xVsN+zNjSjCCvWIT+iz2uZs5yHpkPcWX4dc+R3mZbXuCpKpaqbO51qDf0vyunk+gn+GAOlmvubEmmJlpKf/F/hIcEqw4KMIJ1u8ILs0KiovQzskazzCwUuZLQ53Ii/j+9fnI0afpQDtzc8i3Z0u1SzTWpGdohzmsKWuQovOogMOsrBYwErhzNmGTCUY0PrRcAAAgAElEQVQBNKhuwIYQiDjY573UNnNHelYzqHSO4O8SpLnRi9YMoCVNabZs2So/jORZOmrjKwPEpIImoBfnM+c82n3WRpQvDCOG8xpQi4Y8u3bu9D5njJnGlPMneABEJgAsJj/zDOMPth7PGQ26qdJ+k2aanssgs+5nnkoPk3ylsielxgZtHaBqXpp/g7/CewYUFBJw7RaogCYdwSHyBdZcl99KYxIHQoAglKpqTboaRH4ozJxp8gGouDpIiaXmpVgmQ0PSr9cSmD8fnTy0WfFVNbaKS47CxtL94UtNUDBG0xGem+QvwRi6jCCO+EwTTxG7UP4J1TmsPwBK7OxM6SkSc+xQ0xfYnTNlx7epVFc9J+xXo7fK0qE8FZLDsM5gANHpAjgIXgGW2GL2w7XH4t/BtqJpVrYQgJTjCW28RYsWeL3DgjWT24nbxCPEQGa5wabW0B93UjYxGcEtsRjrD38hgNobbhw2tGvIbB7AF+YBW0CATzAMyDpT7KXqUzBPZd+svyEF7CNibRbLDBAIgCqgrebMOvF0CgdcUxJ6FtUg8YWtOam4jXUCsADwguTVaacNdK+v3+BxHa/YEJYUwJqbjSEdoL2UZiupkAIkdbk+NoXqNcVoAPvs68WL5TuIxc1YQ27gmV1tpu+9CtyxF8giQCrh9SQ8tmo/IXEwXWATbFjWLvET5wsWeJimbFrrJFGm6H534guKYDKsZ+QeZ85APxHmOms+DXSwR5RRuwS8lZ9iSVkL+LEwBz232ETiNxhSsJV1EcBUN2aSjUNbs/pJmGEJi0/PwnhUYyd+tk97kL3PPOIva5QMrLvBC30ANC9od+4RmYF1x2uPiTWP4bMuaCONmDhCXNnkDyjntZ21xiv6k2LHOQnzpnVFXbFgG5Lu3wCGljpBKkPsRZe9+jzD56eUH3IEVWxiTMrXdSl1IxiwfykH5p7cHLcxzKPtinEM65mEDnE9fjk+eUVzlssweCd7rnE/qDmCecnnB0hNTEWCIr41jDhOFOxUZF1caevqQvYVEm4p7wco2bxps/3nujfiaKrSHGPp+tx/mupEF3r7jiElj0hoTdIamaYmT0ruUA3X2JhU3k6Qfu90sVHnKwnBPjIbWPOy9rVBN2RGK3fGzKndHFUlkORAD3ubtDUXqScKZwP2/YgYmpw5AKtIlWH3kC7Zpc+DHW2bI/Y365Pk2zBJJhKXGiuqfC+5+GJpg29UebY0mDUuVBbwBdDDuca6n6pYCH3v3bL3m6UtzZo+LikRvgFUqXY/Lq1fpSENzIKlpOw5fkERF+p8sj8AeIVt6ovLkyBPnM17GSvwm6kAxppK9ijNq846e5mlkmCe09yL2And2YNar+gMI4Pxy0ceku75K0paap9OAhSEFa1kh4/3qnzL/eFzTNDcwOyfTBWkEhaAzSRDOKdZuxgDS+ewlllj+s//7xhHMiXaq4CozFMaKYMNwdYm+ab4UzYH3w/pD+JHWM7YP87JfarIJDkGyOrKF80lCdEJ4GrYzgYik7w5xTE0jd7TiAriDfPJ2eHVrufYJbb0sOReONghLk12c1g0aAWAao8lOWdnx0kkuzlae9y3ex4hTwNjlWSvfofMHvgdGtxU2eCzkBCkp814ZDZ1BnG2cEa6bN8V340xqjOVxEQau5FwIREogp/Ojqk6h0hS8dxUlJJ45ixx3x7mxcS+xAJuiMW4ci40hjw4FfeUCnMwGVjgIbdZuo843JruzQ75JEQTNrJCJNKc9AMLEdaI701VDDFrPgftWjARcKbyJ6tiOU1KJ6iR26kiccJShghleb8mccJKC6s5Z2O0YNNkvFHdvEP4ShVBY6yesWzyCQN3OgwwEJT9Y1i8gEHW9TxoTtT3MYm5w1SdOkUiuTOkiyonA2PEwnNJtnUuYEUC6shQCbxBTB/9Ew5inCm+cQ7AymAToP0Z1pu6GxpUTVk470WDkVIjnA/0rl5bu757+eXXBLC+prKh7QZfUmrkqMETUAzIBIWBRB2AOvAIy8PbEcaGg4UG+REM8V87pDxaXh4JfIu/loCpBTMti1rs1wo8qtztTZizLAYHHQlyWhTgg4WFxkGFUTVjzmX/OInR2UmntHRpLzYq92LroP9xCHOI2xHWz9j4rFEObQAisnLu5Em5n36Oc9PfRIl/s4onKKBgaSPMPaxsmRmrtXHl1DtD6cCIrwQq7vItMNy6IppfDlsWoMWMcR75u7O66HQmMKtAvcr/ApoAsGOEA0ynnKzmJCVEHPRkRasMozeWGMcWULtjHA5uXyBVzaLC2MlcchvuEqjxzXjjRKckJSzNZL7KSYkMQeacyI2VYCkBDi531ZOT7ZFpEho2yJkPvmqNwaZB8xSDatHltlYLSrBuGkagBY3pNqesqJMPdF5VN0EZdZejUB7lsYrmKnuQUjwOa8aA4MksUcsHAEzSkVXZVAVcgLPWpXRJOHsu69KZQJcKcdi0vYMjJWB1kpjr4wXQ0gk5TF34p67klOMgEXytA7oID8ux5WAnZzK0Z5/+Hi0qZ/30J4ARGfnZCmBmq/SCztp0poZxkLIoMVgp0dH6mSgZgIULTlem7qC0g+V8yB6sWHVOGp7AGFDTKhpYHUcTpzFU0abBpGOQZ+jApmkWhxwOI/qtlJJV6VHGgg6ccidgfmsf4oDQXZhvnDiMMw4owRrNPVjTaXSn4EavZxDMgGhZdETG8QU5tFhfZgPpQINRfstH/svusnd+QAfPcPfQg1/vXpGO52c/+7/KqTi7W/PKE92Pb/8PKXnDZsoevve6z3UXXHKNGav33/HNSAFovWFPTj/7fGmmfslSAK8880j3kBitBHlnnX95t/qWL9qheVzAKrqt10hzFU3YJ8Vg3b9vuLvuZoDX8d0zj/xC4Oq9ft+N0kuledXInp3dj77+f8b5hp0CuK/5+fQf/ptuBsDqBjUUuv2vbUtguL7rmptd0p0GRAnA+NMrv63/1wBWH7zT1+kHvgoULIDskj5g9dfSWN2xdUMCCLMY8l2l75UwqYQFE4FdfM9qNFbFWMUxu0fAqhirVToPsHrtjZ8y6PvqC09Kt/InBpzfLZar9RrHfNnetyC5fkUTqQeldUpZ/LU3CVDU+iqbPjb1xs8LWH35t0/bxlTzqrd8WN8PKH8HAN24/tXu8ypLnyOQ70UBug9KM5XnrZIs3lLs1Qz3CUkB3CDGaoDVB++5U6Xnz3ZXve/9LldnzNhvP//p9/2nbZOut1Jao9e8/yMnAaujtzMKrK4WsEr500swdAVKMzhLl53VrRYLuKexKsA1bka+RoHVNK8CWL3svdFXfQuw6ofoA1b1T+zcM9IQ3r1rp0BxsVy1r5569EE1gbo3dqq9h7WWapjcL99f+Bf/rdmoyBb88Nv/j+/H4CHJNLP4JM0gBnGBot8BFNX7Pi+NVcDs3/mlz6DR1P1aByOaq1saCxlg9bt//ef5FM6YuoBef92HPy5Wa4DVe8UILmD1PDFdYazScItGWysveIeB1Hs0R4Cu55VUgNjGWzeNNq/ys2SznQwY+4MJOtrTtjOXSUnCrUr44ye5Yig/buPZTnhfWj9sv8tfKvmZz+zfy7y6WNZ+ZTuHo5lK0j6aej0ZgMZ+GXbHXNl2rU2uZ0ADFimOMHNFoOZHiZYoZ0/0A3O/+AopRR316U40Jm7/2IRxFyDMCUt9k2BmzRg00nlDwGIJAV0X4IbgBaakQSB9Rhom0fAqdhGbkXLGBAA518N6c6OVdu5EA1BsMLE5AEw5eykz5ZkJ1pYvX27wdN26ddKrlN6p7qGaLlKuRuBJQA9TDVktNz6B0azSQM419oTLtDXGBHvLVGaKlIBZijp88fHwKVNyfcLJvzR0EKCkf+PHWZaoJXsBS6ophJmB/K4FLywD68trLgEozI7TWhuRz4gUD/MN0Eq5K81cojOZ8ngnvzQHjBfnLNpyXJs1CJDNuNJJmHiEgOkAzS/Zz/JhuA7rb6YlgaJVj49DYpmqLmQtYEPRZ4DX4ldzho6ThAKATBi4rJ2A+HNUscKfjPdMyYdQebdXyc3t2wcNygH4sq52yE4OKPDFl3JFn4K/I/I7zKq2vcmeoK8ErCsYezRsY77sZ7tk/mi3auW51mzdJ/8nVS5JWFLuPFG+NxU+1mrX2kdfEV/juDRRDZYjg9bYWfgH+ABobeIvMT48LyWorC0DRJpbnmtA64b52LxlsDvzzOX2dU+R37ZHgA0J38kC6NFVxB+k7H7PHoAFyRGIZY2/f/DgPvl2koFbMNt7Ml2hD1vKjfgCAIHGwnMlW4LubGQbKP9Ncx/uz0l/l6OjO5yEfXQNU0oOwE/Sn7gBoG7BQliy2pv+rGjx0tyU+RuWP0lcQgUjUgk0iqPKaZMqm9Aqnq6Sazec0+cwP6SIxrPvFOjvFRBA8vTid7xTch7r9VkwM9HRPaB7FDgmQCYdLcTecyNUyt7xRwF9w6pjP8MuY58zvhAe0B4liWKzC+tV+3/GjKwdbArzEtA1zbDS5CuSElXWjk3ap2Qyc794SZrGAdweVawNqwsW73QlAgDiGedo22ovIYsmxjPAqhPN+Nk9xvohz0FY5ylz9eDrPvfTLEcr2dIKBixjT61xasILh0d8fLPeTXyCvBGmHeQe6xXqfZQJW6uU8dIzsgZYT9ikMFujccqcEhSxJtDtZY1N1X3DgsVe8mUiE740oLSMPt210YIEF4ApxpyAHZj40PxCS2yw9wGUDEoTayde43p8nvtdyC6SmGJ9hDWMHY+MSOYF2a8jLumn4RRJF1h4O9QPgmQCrNecOcRIrGux1AXYAaxOE2uetYCdsoSWbMETT6x3DDOg5nXTp5/WnXnWcs8tsmobJH+E/AuMxvXr1znhDWAN4QPpFYCprOMAygD5U1TtABkFYI5EpeN6EpKyDWcuW+51Ru8KSFEhqQGYax8QV/F+JV9IOkFOI0Y7ehS7hC9JWTl62jAmORspOyf2bfJ1+FjY4DqLHQc3X6Gdv72K0OYDsBZrTTFOkWSRrKNZnJKHFGa0aNE8J1MOCVSmghDm4+lqwo0WMd/7VXXwjPzMNa+9qHhK9lQaq5OEOQFEss+Yt4B29C9R0kDzEokdko7ET0lGsdY414+TLCCeIUmj+0u1aDCgo1on1iu2zxZWLv4TwKqrQYGb9VnThW+wPgG2+RziS54NBwXbdeAAz0NSLHrL07TuLOunNQoZCL1WfDPAWlj9btRH8hH8R38m2QSTn0rio54r5gkFH86I8WBkJKnM1E7lIpgMxicJOGJoWM/4MK1qgMpn/TvF6iQgcn4fpJkhkSS9PrRekaExoKjrsf+wZ9EFb02sdK8Ataz/VDkwB8TTMDi1j9mXlhrCH4MBHRvPGBcuY1kUyH4w/GGYK6HJusTD49wA2CQpSDIJPKPsgRE0nd1uqKb5w9bg01D1bia/5TmQ46PKXdUA2hfYiOodVEQ4ZBBYq8T8AX5Z25oS3X/HM+jz/XOSU41oxtp3Qz8qmADJqWTQ+MCyt+xPI4e4Hw5JdnxBbOb1q889gWNC5zjrPomtiqGkBMlOIyXnAlWQBKAj24kTLBwxBtTIBvAVIMfC1S4XAkRqpRV60Ck6dGBqOYugxU7XSwSxKRGms5gPCGeAAjRxUAPyMNkMUDk8OB88wE5laNfrEN0kpupWdYwcGVF24wCZl4BvYTYCtGVzRNIgf5both1nvd5lOUy7D6Sg4ND0HYTzOy3AKrNIuU9rLNSCjQq6HdzATuSQYwIAEe1A4BCCkoeha1YjQUIL/jikGR+0PTAsOPLu1o7OJhtE2XcmGGOI4YfOzYYoYMGbwjIKLOawDYttwsZmAbgEC3ozhgNrqAkCZGXBu9FRW5AcomHZMobZOMkMsuoisWCRZTtHWYz8HwT58Wa0AlCiiVs6sGluEX2MaFz0M4J5u7PAWsRsCjIUEeSGLU0nVG10Z2oiBE2JOYf1LnWEt4B6y2p6nA26RrfU81iBpH4XBgdsXzIZMSh8XjRR9ZkaYwx1wEiMIYB2yjGyYXLdNBqLppvlFRoTjyE1k7SCUI0yBzSZexyM0h0uRg2gLUES0hmMF+PggNPM3mikYVCcedXnkT1hnDAs+A8ctpRVcv08A2U6gKQBbHHAzIiFnaz1wp8JpDlAyE2EmYvmDu8lOz5NWj2Mge+71pnnK44W68dZbQGqGB6yvLA+KYGgMyIGlWwVJW1klw9LNJ0y+QNiwe7cOaQAQc0w2EsODJD5OORkzOJF8/XnNJfp0pyDcjzG2XsXqQrZBjSWZ82cp3mSxpUOEZwt2Dq8/6CAsyM6fN+QxipG2cZQ/x3VgWVav+aaseZADxglir/+zoHIGoKBWiWqBlTl1FhbCZaQxg5gdZe0wngtwCqOMQEFciccjKwTShWtT6f/rBWrdca63651yrhbXkGOMQcJ5ZHLl1/UffoTf6oDYFr3+OMqi96yrvvQTX9kR+jBB7/XPfHYz1LSIrB7sp792tVf7C669FqLn9/7o6+7eRIZwpkCU6fPXdK95ybKt2dKCuBhabP+rZ3nCy57X3f9Lb9vYPexB+7qFqn8fZlkA7ZuVBfz7/6n7rxLruze+4FPec8++9h93XMCVgnaPvipfyHWKSXq27pv/cX/4gOmGESs+09/7X/oZknKZcuGV7t/+se/UgOmVd3VN1KanU6rlilR4Iikw/DuHQp8hs0+hWmx9pVn1Cjr7uY8h5GV4CcJlCRLOuldXq/3XG0WcwGrvLYC+yp7j/5rbA1fTjTZlndvAVYpPTfbXV+LNRYBVmFXPtn96t47unMasMq1fvvkrzQmD7TzokkO2GaHpZ60TD4zUgBq2uTmVU+oBPyHtvn1veqid+qzbvVrH5BmKYxTvj7+ha8FyFPA/q2/+g89UIwmUReqadPKC9/h83CdQPS7fnhb9wWBfACrzz/7m+4XKjPv/6oyxmIM8Lt+xirNqyib54tS/3NWXeQnWK/mSnf+4Nv+Oe8997yLuuvEWOVznxaI+ag619f5lWRYSv5v8PMCrD5lUNHAqhpx3XBTmlcBOtOoi3fU+wKsSvNWgeKDAKtial4OsPquq31W/uq+u9QAKvqz9dUD7Dh72nl5rli3V3OPmqenxVgFWOUMqvEm2eXjitgRe9cA0jnqBrwZYPU7AVb58nuCPHaflG6rGavSOvu2molx34z5bMl6oEn74+9+Q3FbbCgg7UUCqGEAY7dprPXLe+/sPvJ7X+7OOPNcyzv8g1ivGbHR4IP3rv7IJ1X2f5n3xX13Uva/1mDreZeEkfrYQ/d0V17zQdmUAUkjPKJx+ZmkAj4xKhUgDV/Wcq3F/tK7et5RxujoZ2eOcz8lgWDttPbDJH0b46HOTl5cUko9ADXAZX3VZ9X417/rucPUixRQJT/CQvUE9eYNRhXdkXkd55pxXP09+ohhScFeqkZe/WAytqGasxTQC4BH2XsP+GX/4hzb0R69Fw5E+zN6Lb4Yz0byDB+DwI51B2jA+7CVnBuASwYnCdoBjAEdnYCGjUEF12x34N0pdrWfSVe1pJPeFwYff9cZpL8DxNJVG5083rdkyRL7DC5X1Zd9Pp09PB/2ufoVBEhOUpXf9TOHeGaXtwIWySdwMhFnn0CjVTkxxWYNUpoP+QE/Ajuqm3WS3T4MjaAAaQd6jCT7hma6UOFE9RMEC5qHhQVMuTP+AfIAMMSWLl3ihl/bBgfNJAEYghWEpAEgKiwdAl6TAUhO6564BkEm446fkSATnVyYTSmPnzVrnmIIOtyrIkZjz/3iN8Ey4nPpMo3sAuuMCjCaltC116QF617uFXi3wPsXHwxA2WtFD+jyWqSTjkqiTP4+jE18QBi4lgzQ85pBI1+VcRxRItkgvIgjB+UD0YcC1hPAdVU88XNikAvOX2V/Y1jjs08xECxZPpezCFbvkBqkkZTlWvgRMNN4NsZgePc+NaBS00n95JAYQchB4Iu4NNnAi4JJjQ8l3NPkA84UMARzE1YS/tv27TsNJBNgzxcwb7kiMYyJTWC8EUcMqkR4yxYxfU9M0HOIyajx3ask7ESRaJAEMNNXcSFn6aZNWwycueJQDLd5Op/wA0kCkEyOhmD8ZtY8MaT1bbWHAD+5d5519uzpviaDGXYjUgDTDD6TOMCvso9KVYjOAsYNDgaNYRjLBHLq6ixfbq6uBWjFNajA48hHrxxmEOWePN9BScyxLvcJEGO8eAbiUEBc1h1xBf0MACBYP4x3ulGHpQvjF+D/GP6jWL/43WaH4bMD8uDzKeuPZBb/7dd4YCuI71jbdITn2Vl3bp6Lj8UK0xzT9AXpuEVi7JoY4eSFgC4zuwAmYUqpuZs+FzDBFWoQXgQ+AhrC/GJtMm/8neZNKY+XJJhlTUhaSC5C63NoaJf3PLEVABBJCmvuwmBzPAMwBxiTikYAaH5ugFT7AnDPyQSDuAJRiCXd10Of20BPxonGcSSmsEnsB6QCfO5g37X/LIcGM0xjwL/Zg6wvrxndExVvYAalaQjYxGcVG61kCFK+K1apGNrR2sTGwR6jWVrkX7BllPtji6rxH/Z+v+IICCFDuw8qYTVF+0SAr9YCawhbTcf3Hdo/jGVJOpDYIE4BhCMOIM4wDADTXWufnjAbXt8sfEISOPo5tniBki6wVrk/5F4o70eK4aUXX7LOKnaG1+zlntyICkYuFYsh+7BXYHoCrhKcDaoBF5V/MNGZG/bGkKpMac4UYhnrQXOuMZ9kMg9yJQIsdW0YfRPGo9ctHd3DIlINw4RH3oDtomSU8BfWgGV4fDLm3O8xUfvOV4NW7PUWe1ecXH6BqyhdCi77qb+zX9ABPUPNkKaKzAfoCH4Bq5WEIGcS2BPz8qrinTWvPU8qS9tf63m8xkhMX8ZzWInJNDuT3dHeQeeY50Z6h0oMGuwx/0e1Xo6ZgRgMgrOe/WfJnJbcIqnFXkROjv1jeBW5DCfrBDyDI+lsIxHAOoVlDRFuhs405p/1yznOHMD6J0ZgvxbZjD/Bb4iPOF9Y89jisKvRA0/VBucM5zLrOdgVrEyaeYGRUFGp/YevojEnTuX3gIycA04YNkYpex4sC1/EYD/EOY09ttk9THRmsycT46Vi3JWmYGf6tja893jIYoyHe5Uglcgr2bcaSxK9YHNTJ0sXXOf6Putsi+2NrA5EGCc/k9AG7C4Cm2VLZLfZG54HXRvCZvAZKhIEwntPJUFimUknh/G/2N9pwrVPZxz21CX4vheS1jR8i9Z12Vh8tVSwqrpGa4OEs3sR8XnY2U7rULIY1p3XmFX1r9e8cTU/guN+E/X86SELgBWZzd1cY5JddnH/4GurTxj51yACUBwWq22vnA+cG6P4+hXaqrBZAVNPPZWbJJuiDcGH6sOifyDWGSCVHi4UcjW/MVU6JSMsNA6pQ8q0MggsCgwmwVxQcFBiLslhgPOZjrLOwloXSmU76oq2efMWGcJ97tgHqEqG4LB0WSntSEkG5fOi8+sQz8CiuaTyGQ0+wt/AgXQFDbIMi9MiAr0gLUBUMk+AVNwD+hIuazFF2kPcy4hxGLNpU9rW9Dspx/aYKutHQyY2gB3cgK4u1XdmQULZdBj3IRbwyQZIm5WMvjU99D43J6JkQM/iDKKfEw1VNhnjj3OcIDlZ+VZuw+dh7AEsKZWyEHoCDQCgw56PZP/DAAhA7AZgDlrZwzjdyTiHbdLj+1KzZLMLCJpO9ZT9cChnlTnLpf9wgMsAV7mfnXptEAwvAL1FjJ0ZCihsANyLmfFq8Ziej/viXshWMOa8qILEmjsMFocOACbOA6AY1/LhqHHlXqvzK2yCKkHh3nDSOUApJ0h3Ug+ZvyJOHxA+WZJ0ME4QGaZtSsCT+aiMPQ4Jn8N42lHS/JqJowWPAWAzw2zDiLuMss1PWLIBCihR5F6iiUQmO4aZQILPB5Dm3gGg07EV5gBrgTKgiHQT0ByVQXOzB617MkMYW8YNo8xruHc2PZ0lHQDradkDsC32KsAhYIRdjhi4Nbm0ZihPGlEpBOLXZFmPak8AsOIcHBA70wZNhyhB3Ih0Dum+OFcODBowlL64RJWx0GdVd0ewMjrULpi/SLZCpfy7dZBqusmUL5QDgsbqfoG2QL4zlDEmi3uKxv+wnnsEg6txgQXLeIbZlhJTStNg18AsYW0vUAdE1vUITBfNA2tgWivNgIFj/SlsARuMA62xF5hTbAxzxQHO9b33vGnQNhNzRGuCzCDjxgFIcPPZT//r7ozTz+9eWfMbHQpD3eWX3SiHaLC77bZ/K/BJ3UDRNYJFdXxc9+Fb/ljA6nUqz98uJty/VSn/9u6cc1Z277/hg92uvYe7xSsuVyZbwN5TvxSw+jfed+dJk/W6W77kwHiNyt2Xr7jY6+zR+9RA6fnHpWF6dXfVDZ+wjX7p6V92Lz35gNfx9bd8pVuo5k57BYr+4Ov/3sE5gTlrj3X92T/+n7q585eotH5t97Pv/WX33g9+Wgy7K13K85zkBdY891izF5SmnNqdJ63Xiy9XZ3PZt7UvP63GQHc6cLGD04Aq1pzB9BbEXPyuSAFg6x4RY3WLgCTGn/uo/VcM2gJVbY19PRscA6torO6TVMQ//+TvFZRSLpuyIZpXXYPGqvVUnzCwioTBdTcFbF2nbu2/uPO7PaA3oC82r7L0ZLrjYC4+/UyXbU8TsP3CM493v7jrdo9V9vUJsRMvM6OVL5oc0XyK333ii39oEA7G6N8DrLb9XZrKNGgCxBwSSPdtMSi/+IewJxd0Lwq87QdWC8jqJdo8ADSvusHNq7AT/cDqgkVLDa5OFyiPLXpEpfTPPvmI75nGTzeisaoxeFUaq3f/5Hu+VjnM3PcFYla+97oP2l4/9Tgaq/f5NUgBwGQlcPntU491jz6kBlCc/u1+YJmOAqtqXiXG6tmrLpTGKgzZCd3zTz/aPf7Qz2Ngx35pK5Vzjxbu6o9kntY8/7Q1STPWOU8ByLJoNhIAACAASURBVNh6PY1D/eNjkl1AF5XkzR1qQoVOa60Xgm4aRd3y6S9Zw3aTAN8ffOdvPB+/LymA2Y3p+qN/+HqKIVvgwD3f+vmvdvMWLjFIfMf3vmEmLeODhMUDmusNAq7rc+oeP/nlP5YUxXKDr7f/3X9yAGEWq6UA9grY3abmcSsMuN8tQJ17vh7gFQ1W2ab7tL5IjvBV4OLo2m/VMy3gwY8IOM3P4yjntQEDfU42hmfYSdk/VRHDIOS8rvWcahfsW4He/UBq3VP/fY29z7HA6+heicQOwS4gKkCmO9k3YDEPzD3GDjlQw5HVVwGP/L1Y6QCrSWbH56rX83n4XoBQjAGJtR1O/EVyA+ecz2UsMn6dfeBUIkEs4DxMQtjXpBQTACdZc1fkwHpztZHuL76nGK5Ucun+0cYHYEGflTW2eMkig3D4CZzXTpI0pqsTxPrGdwGQbAvbgT4+gYFSkqckcAFkbKNhxCmQaoEu4LD9gcY2RW8MsIHPAQjg3vA5OHf5E1+coAUAbfv2bQZZGWfIDWGWJ5g7ogAIn5zxJUDBthKorxQjk0Dj9Y2v+3ec06kyCLAL2ACYCtMPQJhrFwN481Yxb2EP61r42rBkXKmjAH/2vBkODvHj8b2OCxw7pm+TJQBoYLfpzGcBl16lG05J9ohMC/Nd48qZzVjPkn4tc2pwRK+hHJ01NkfSDaz5/QdUbqvz4zSVnhL0PvXUWgEBsx0cEj/wmQDtAFY7tu0wOMl6cfdj/W5kRH6Jge9JYsmNGIReLD8DYHGHyoABktmd+GWsH4JBAtVi97pSBt05s+9oDLJf60CBqcaMcuT5aixGXMWaZc7x5fFRqDYDSGGtEoxSrknZ+yGNLfNPbDFXepB4deWjso55LmIUJKHowXBcHcNLL/2opJaICxkzM8m1FmjYxTPsU5n0cfkpPCcAUDGR0dVNbJgEAPe3T1VH6ASuWrlcoJC0g+VfwFoDuBrcutul1gTTMwSsolUJEFFNaPHJqks93cwHxN6bdBpVTzN8zp+i+5uhn1FmzLOxFylvJbbZqfGaPmuOxoGkiRq4IKXh5Lr2uwBKl0srHnWfDhiOxHlohAKotAREkXRo/Mp+Jp7ErhJX0ASVpAnsOyruAOMnCnhnD7CG3ThHr2HNAzIyf2mEFMkt1qCBZ90rtmueGiFZ9s02CP1S9GijV4sbwt8BF/GbKdU/IF+X9QfbEaAvTL4A1ex1QFknB4gd9VmAB0fkX6UslypRxlayCGpSFUIH74uGINcnVh+hIU3bSzByAZf4jDoTe9JZDVjF5jBnAE+V2ClGoJMxmp/oqdIIKCxh9iljZQ1Lj7u+8etgXyKVYT87bFWIPtgCA33sYeZb9+QGsgBdGjt8MJf1Ijmo97D3kEkDfOEe+BkAJ/PI+gWIPKAYR4vJ8RnrYaYIFdivQZG4YKGz563PqjNztypV3LDMJdLjrYltW6S16Ia+gGKy9QDWxGLoh85R3MMkOlGmfYocwnbZDxJxzNvixQvMljbrHYxCZg18A1u8dOkcNbxarHuaKqBX2tyKKyAyLVYJPQ2VYGAD9oO70ADc0hGMLesZeRjNF4Al9o9eC+PGEYMCuk8Ua3abbD6NiTmriFsyHpbuME6TREGds/ErfDD3fMT+5G4vaev4PnExtgcQdZLGC3B11apzJYcw3302DokZjzvCs/BZJAHBoTbI/39Ovt7kATijsMv3pN+HGzDnfMJvsL+gPUm8OV/g9RwlKlmjR7S/h9Wrg7gTP5I4jXGfKVzAvo6Z2EgrRrYtRI8Q7PhZlYNjBxjvIr3B2sYWg3fZP8C3QDPeyS2aiQHYdZ5fwHzjIF7TSOCkwThEIshk1mRXHA7BzhIuNF5TjG7tXN3bYa35AwcgNwkbACviHrWOfZ+6bjWFtGaz/uNcY2/zXJyLgJYQmsIWlc3UGgQDIT6Guc7ZBKg6aQL+jZ7MmE4AD86fVEwHm2H92EbKbiDTkkoY8JKZXq9UOnM+ntrwPmMKBn2RJEpZvquJuXfIW8atQqZiXGCs4qOwnyKJkh427FXsFvfJfJN8jBTJQVf+4DtQ/cLeRibGFsXub0Dy4FbpI0NVAGOF31QVwcepahG4muQgut1IA+qcaD2M3B8AW2OSYNirrgB3hXJjrbZ4x5qrfPS/+u8/dQIHEjT9gGjZCAoHeIkTBl0XgXjAL92XBganhomnPCJZPToXDmhxsEBAxK3XI4PCxvMDakDctRa8G3FeM1GCfLvBEb4p1xEbC3YrDioHBfcBuMHkc5jtRPtTrFUW76FDAEyUaciA6e8APBg+BpxsEIcT70fjhvLpg6Jp0wjnDR3MZrX6UAvLk7+HnRg9S7MM0FJof0YMfDQ4sTC2adVFweb5EfWNbquzbS0jyeLDyOJEeQE0FN8OMNkCDgmo440enYwjjFUOxHy5q31jzLJ5mFQWAKUIHB6mlZv+na5oAM1kk5N1lwGQeD5aL3QIhTmHHlg0Rljkoa27dEaOGTpYSC64vA2wmLROAzYdWfBv/gD01WtC0U4202xOByJZ02T9LHyOZlTroMZmcxMHlctEyyYiwDh6OPj5zCyIaGg0QBIKv64P+M5hal1b1pT95zZ3+j16W2S9+Qacr0YV3COHIvT9CrwwnmF8NM3dlok1KOAova0R1gkganswM4lbJsaNLxqQXtptAY8ALvX5moOwhFOi5AfjMxtLyFlXa4yGOcIBVDIHLu/jANC39VJ9nxQsJaHBfxH9zybnWgQ5JagPSxyw06Uu2rOsZ5cAaNBo3jRVjiigPRpwLgvUGDlQkj1wKadLDJFGmChHYnczwqxH9IDQpVJwpPVNh1ocs33aY0e1v07VgfFGkwo4RZpbDNs8NZZgb8GWoFsiGSrGd6IycQOyH5Rn+BB2tlWv0x5XBb2ZukzyQa0DHHMytMzhbumh7d4xqGsok6hSMlgki8RGOKKDAX1gOtPCRMYmhM6fDp0ke/bIHozIKOO0zRbA60wZ48niak4PCQmMvzVltBdhKbg8AAPLz+W4YKNGrIWjjshyFihrI8lL8y4SIzh/O8QO2I4WHkkDjf+HbvpSd+37PiX7qANBHYiXLDmne+HFX3U//MGfWcAeBrR8u+4UyaG8/6avqYT7egGrg92Pv/HvPOZ0AcZWTpk5v3vfzV9wWfu6Fx7rfnPv923rlp77jm71rV/pBfOn6aDZ8Opvu3t++Ld+/nMueFf37hs+7oTWmmd+1T3/m/vsVKy+9Q+6xcvU6EfNdX74jUgBFLDGmvj4V/6VdCcXdoMCd5ACuOlT0mRdvsLs1DtvowlTkE2XwGrfXXPTZ7oFS5bbfr320lPdw/f+2GPHvRfY0Q/S8PeL33VtgFWtv4elj/q6MtZmqOt9ZWP6M+MFzgTUziH67tVorF7eDUv8/vZv/nkDXQM8Aay+Tx3sA86hsSrWpdbbR37vq7rXZS5JfvDnPxRb9Pk8ewPrLrj03d2V197oZ3n84V+YXXi6wNEbP/Y5M1ZfeFpsUoBVAzopTz/v4nd2198Uxur9MFblIHKHHxcod0bT4/zWX/9Zz8b7ufRNafpSyQxYr1PNrT7/VZpXRQrgPoF2Y0G13gXaX6563w3dpVcUsCptV+ny1jjR2OrSK6520EX52V0//I7BRsb+k2LSLhYLl87H9979I439K73ACUDnQ7d+ziAqgfyD9/y0W7vmRX/i0mUCVgUgU1b4tJpaPfHr+50gKcD4ZGBV5ewqg5uhct4PaOxmSosXAPHeO/7BTZ36v6685kathasCAksW4VVJGnxEeqiAwDTgAmjcvmVjD1jFefrwp7/cLT9nlcHJ27/1n7vL3n1dd+mVV9vkPvXYQ92v7w+Aa7BTc/ve62+0Hi3j89unH1Nzr5/4d1/+o//O7NSNYroCrMJYrWCB33/mK/9VN19ANaxTAFuYxldd+wGfT2tf+q0YqT/ofY5B6Utp5PZBO6TrNG533/5tXy+M1csj38N5INvzhPRt0ZDlC11Ws1wFrP5C8gHoG+c+EnQX07s/qOF9YaHmDM53nFm+c4blDMo5E7/GWuP4L/pn9n0CKTumPrcCrNb41Vy95bP9WaOM1EqiFOBX7x9dxy3ByPv0H+cdZ2tpVPN6swQM7FaH64CqnGvcKza+yszTFX5U36+kMvizXo9v6vMM/VSYF5zl9sdSKo6fgO9gNkNju5fuPgw79jf239qGzffgWm7OAKDRxpmAgUCAa2NjSabjywIccKa4w7hZY2HfV3k0z8S1DQQWMEqFS0u0w2rluxJOJDbxCQnMAec460gOu2xZ14gWIiX5CSS5Z8AEfGVKFAlOIvsyXp2jFwhIGHQpItckMMQn5zoHFBvwcAZNqVBQoMWYoYvH+ce481k8D9rmBG8A0fiy6eRL0w8kwQKMM5Y+n5u+m1mAVBjBZJJPiz85kb/LZ4UJm2CCZj3p6ZBy9E6gWcqjARIAhZjPWbOoxEHmiIqftnaYAyrsSJor+Av4RTmt7KF8Xv40Y0jzNm/+TL0LQHKCGnVKe1XA8ICSmDuku2jAW3Yfm/fyCy/7nk3k0D5GpmFEeqxmu+r6ZtDKTycuWqxyV1ilgB6QGoiT6NKNfQV8AwhlizFmsNSYb4IjwD/mi/W1/vX10pSXTInW2Pz5CxQTpfnm3hE0bSMhwTjP1WsIdrcNbvP7ZwAA6howPQkq8bWIfah0yvqjvDHNyQ6IFUvQSgwQZlFYwWk8Eq1VSzUcRONTzZoE6lAaSjxB2XEae6QBKoEz65R7AVyHebtx46CSy7N9zm+Txu2xw4ALrDOxCiXBALCE7i+P74708u0cD8iX5cHhk2iau5UrdB7tH+6O6pnmzxVwJR1K1jM6hGifb5Pm5FHiPL1nRInoPXtgThIjSBdR62hYfiuMVVcTIsGovV7khmKuAspMAJhqNpT7YBx4Rkq9mR/GHNvN2YkMACC4/X1+B7lIz8WcMO6WtNA1WLuMqRMMWoOvb9iqs3Sh15vlpjx+AvvcFE1dxrXneHaDdvj5aO1qjx6lTF17DXCVOeV8BpgCSMfep5wXZnGqGsMqVeLBMchofE6TwWKvWaKA8mC6jzedW/aU41LZELCCSryxHrBVlCinqUwaukYqJbqlJp7oO/s//jgxD3YeZqF9Tb0O+wiwkkpDSB8iQunn7E22PnucdUcT20qopikNVa+JHwLEgE+kGbbXpK7LWoadzp5dqBiCv3MfUxWLzpVsCXO4ectmyQtusR/NvTBvAWEFPMvGYiPZH4npAbtIKtD0FpyEigbkE8OWLXIT+x3sgv0LsYITFGY8rGJsOzaaBBmNClkPJocpJp4puQv0l2HkoZ3qRuFqUkdiZJtIJYB0zIU1kc0eTMxPkoT4jM8/TWN9quL/N8xQlHQG4JL+PX2aAF7L+9HH4ni3afOQCGsAxRCQIDvAjkTnvPU2Ybc0EJJ5yLetqufKOuoa7/IFShqg1jCAOYxigLMTsscTNFfnrVrZnbn8DLMTj+j8oNKNqg32H6xOJAK2DG7onn7mCd23/KPxxNDaO0qYAfgdU4k8RCHYqZwFsM5poDdd87hgPvq94BZaL2hea91x065g0NhiBwvwKwlHayVDpGrno5t9a++Y3ah5ojIUnItqSWJvyECwVg05tviEeUAHGrsONgVje57mPElesJA0zHQVKv1xDOBRUZs49YieD18vvpj2oOYK9isxtbEUsyFTCc2aZs9xz8SurjjVs7pxk7GkkBtcKapFR+KBZydmxV4gSQUgjR4woDPa7RgMksVOqmgektxLgh23EXwQIg1Vo0jdAG77PKYJJIk1GhOS9PVZwPJoyQ8Sphpz1ipeZUgkSRwaPMWeQdpS0zLsVOmvgrv1A6thiqe3D8xd1iQETWt/k8yRjwTBA3mMgM/4ohB9yp8N6YX9ja8Boc12Qo9x9LjWsKovXM0FWa4Bpm5k52puyJQlCxASZVWmVyNzV357Rej/P/nJ955gk1o4VpnhUwWEYCjM0uGbRggMgkVlGXsYkjJ+rVTMDEt3JmWAI5zv8okmKmtU2+BMum5jBIslWSWdZqjK4AGazFW2IZlRsdQU9JHlwynEOAESYVjHj9ehoQW3V1IAe+UAgOoXgIlxjUFMVpANBJK+d1gaPiOAqwxuwgImmc+xI6gSFQyeAUJNKALbaNyQqcIZJnPExGIUAO+mTYOurA7nMozTdYiDorOanKkCVNU3zhMOKk53DCwZ3pQtI2wMGIshxGFKto6McTpdssgtkusxS3MWZyKhsmuBckhTeoOjxEblYdi8HCqwOWHEVHk7DjxAEVqPLCaAVX4H8MZCZOxZjOmUJoYvDYnsPEWs3l05AYRpWKRDhgPbTaq04WAvcA1YEAZJdahgNNyx0fOFkHGYG1WWDwiPoxmdHD4DFgc6VSmbdsdgsy5Tkl6HNAetu1XS2AvpBA50G3WAcg47nGK+I0MAWO0gyw2eBC47CwF1OywSIBD+TjDHAZ7mEaF5Y5fZIkgxWN6hBVj+aQNci6mbUsoEkxbJ9roiO0qHV41F0ympMhl3EIWaz5jo/njOXqkCDBcHzzm4+GIdEghmHNhrEZd2tltzmuBL42UWB0Y02WruhznkYU7Vnj6F7rY6YLkGGkcYrt3aXw5adL10UQ0bhDXBXqNka/eQ9ODMXpnlvQX4x/7mACHJEb0TmLKU7igw0JjRePc0NV+bNkMHqow+h9JMHUqUA6GrB4OacaBxB8kFDL6zuTKWs+SAU2awT8HCAZX9uWRKe4CS6Pliq1I2cVilIofFLDlV9uhNjQHdMtFYocQ32nnHdciqTEsHVhxVGlEk+Bumc6HW8jQ5q+iiDStzTYkVQLvp/awRBUZ7nO2MXhjPjRYsgSN7y4GvxotsM2uGw8rBp9b8DjWI2LXniMCZqWLFKWDQ5xzVmGzauLFbrgZRn//cv5b9mOP1yn3df/93pMl0t66n9a0Da5KcnqlTZnU3ffRPuiWnrxDLbbD7yTf+93RF1CFoPbUZ87ubP/cnuv787rXn1Azr57d53Sw//13dle+XpqqzhnKeFPw+/M/f79avec7s0XMFrF55/cc81zBWn30kTYBu+PhXIwUwtK378d/93z50YwsT9H/sS/9STanmS7N0bXf/T78pxurvdcvOvcjO8uu69svPPqq5GjFbdOXFV3VTxeT0+tW1X5XG6q/vC2h1EsuwAVZV9nuJGKsXilGL437fXd/rNq57xa+3k0GSwRnl7Ily2Ot6/HiKSiSv+/Bn1QV5aeu+/mceX79DL1gq4PiaG9W8amCmmkk9qbJ1ytkFgl5yRfeuqz+gtaFSOZ01sChfEZAJM3uVGIN0qJ+kbOiQgPw7//GbZpsubcDqdK3VF575TXevwDTWaEm+nCcpgOvVbIn7vP/nP1GZ/DP++8cFDlI+v1sB8bdVNl5fyANcIJbrWeeeb8d6/asvdT/70T+8BVgtMLrGoHeB9peTpQDu6F5R06z6wnZ+6OOfS/Ms5kXs1HvuvN1/v0Ql7u8WOMi6oKnAU2oY9eJzT4qZu6x7p4Ba/sTObRDgetePbutd850Caq9QaT9rjyZTTzzygN2LgCCd2Jy3dKs0flwT0HpQ2qQ4T5dfje7re+zA7BWL/QWN+ZoXnhbYOre74B1Xdcs9DhOk6btOQOTf+1oXCMC8XIxcfj4sxshzv/l196LYwnPFHr1E97H83PM8xgDdNAwDuL35U18U22qugzekCp7Re7i3iy5/j/RLL/V5Aov+n8TSHRRQy1h8iaZXYgkbWL3tbx0Mcd35i5bo3q6wDir3kEZmP/Y1bhbzFdAXp3vD2jXdMwJHAepXCWC/4J1X2hklKw+jde3Lz/t6198cRmpGSvp5mzd0d37/m6ka0Fc/sHqf5mnzhjBWa+77ExP96wHc1NukgaphXCf5wNEyCpomscpr+wPlNP6ozxll6/KTAkprL9fnjgVYa1/2/74fnK4ESSpooIFnFJx+N8iZgJyfuoqmfTZngRkk+FhN0mXp0qUGGnkNfkBYy5ybYXUWMJw/02AFn4lEGMlGn5uc6WbUJ7GLb1bAaUmXcFFXybC8db8w7DgXeXbrZvb0GJHJEviHX8YnMui6Jzc8INix7I2CCp3D3Kt1CPU7gw/NOa0kFO83mNs6PNdrAFLi88WXY7wB9XgttptvyskdFJq5G7A9YxqmnGUFNEbFukiVTdhyBhG0NvD3SlIJP5ZzkbXMtVxirD9h0ZHgT7OI6KXyOUgHMP48N3MDe9N6qzpPAFitx4jUjkAEQByv0Qbq47NSzgxoS4DLmcwqIHiGnGG9bV2fcUhX+4DsfBbnOM1eAC/2E7C1AMo9AnwgoAFIbBMfDACDMxz/ZK+kOqzxpmRtJ8kz9g7X2bx50OfnOCWMz1x+ZvP13ujWvbbOIOvpWoMbBHqyJrJ/KUU+5N/B2+C6BNokNPnCR3FjJH6pW4IRyl480Upbk9hMYAhJY9kZZ/hetwqAIQG7afNmV2QhzYBvAovRDUANWrG2p3utAZjhxwHgM+aH9TskKCA7ADmmA3Z0uznjAB5dGu6GLwr8FUcxp/iXSE0h0RAG4ID+BOBL0ysqEd05no7QeiSSE4BWkwUUOuGvuQYsnqlGPgbN5XuipW9GHt3I9R779ooFdw/BtKUBmdagYh6anLKfaNaFf0bm+VSVBZ97zhkqL9bYKok+VxqriyVZcEDsN5iIsB1pTDJ9loDczSTtAB2p/qO5GJ49gCb+uneom/oS50TSToCZ1l/IRDAA2bPovkb7ksQ+iQQ3/RIATMyC1iprcIJkAKZMjXRcmImJU5IEiY0zs0v3N0uMW5qaLViwoHv22We78y68wJV0GzdsMNPY0lQAMbpJ+7Zeu6nKxA6xnwCAicHQ4bW/b7KIqrgEpPNv7ACVFOyNyB3g32s9AHRov5oJpjUNK5XnZzm6q7kr/QA6U7kYoFJrDBa61iNrppI/7FUDq7pXbISZ6Pp32X7bdcAgQC3LsiWZVTbe65Y4wEAI5cHEZLKrxHasZ8g52FZrC4uB2ipA+ZmfyxINxHVZx9g9lwe3b+tBa3z27w/rbfnyhak4JA7XPC5fdrpZiiNK2KKpDJPP+IF9GMlR6DUwQrnHVCVGYi2+qV/il9pOiknNOBf5iXtnXDhnkBRj3rImJom9v9NVDLAVOW53KJbg9dgwgPSwTmmMxB5WpaBiprkijVEmT0zFPQDW0ahpsoBo9C4NNsm20QxwKhIU6mMxTXZt/evrFMsNe//g54KhaKSFsRzQfRwQYQ2MBeCIB0J2AtAfcJ2zJUShnPmJdZM6LxmhkuCLH1HAamQd0nwPANSYkXAmfKQzz1ymxMi5Hj9sCgz2pariQHMcMt1RJfF279nRPatKrRFVJnZNCoCeIThkxmNkb1jHrCsnNmgmpnU5W2vfPT1ILOAvsMkh8TQMAryFcWNPEq/jc5SMYRyk9C2ZoDVQmq/YPzCLefMElIITIJHHswKEmxAV+RMkCtB/PigWMUlJMK1UR7AXYS+nH4dlGplTSwWBTcAgBn+h+R52D71kCEPphQL2YvtDRaw+G3amv42BADDCbC0pobBdC7NAp9kSCHyWx0A2uWFFx12lHB1l97HxeY+0IJgQZ3UwkCRMwBhIsCQxaalD3Rfnp6mJzY3rl7wsrIS4otjklZzCviVhF39+rxKS1oLWC0iu8nrLImBXhDPw7Klga4B+kxBlj5BcBGQlwUHMb/lQ7GTz7ViX3CPX4jrIskSGhvtW8u+YkvYnSqs+zcAt5dl8UQiFfHIqcKp6O7JJnLdJ8DBeVB0Lw3nHJcskIYGDFD0jJjQ0fzLYGESMOU5WZAAmTyabMtnlGFCjQzmmu+ooKIVBZjFFczQTF2pzHOUYoYhbo1vDgU/JEzRuBIKDvotp2jpxmpEHQMVicDdylc3ISJKBBNCBNceAg/S7kZIMIZPCg1J6RSnN9m3D3bYtu3UNnG9KncnQTvBnA9RQguIycfSBmATEf4v2aw0HdGXb4QCwZ4kCDoDo0AQ0S3lHuhZqk1BugvaEMsBsYjbnqZQaaBMBILNJF6isB6PDWLKJKQUAbXeXQEqPNG7uJtnANz43+hHR/jEA6fuM0Y9odeu+ibOvwWZxwkrcI63GWkxkJAGEOZRY9O4IKVDIuiQGxrk2cyrATXOFY2v9RwBKAgTXR4r5OG+2GcI08mHjc6ihY3UArS8kGHR/1i6COavncUd2NIHITvr+Eujxp5m9NjgC65ypjqapGwNhQA2sRiMlYDMZnRxwkXUYzczaKfOJXgFa9EV5njTaYR1mM7gzsjZSGSIzczhEGFc5oLymdNL8xgY++vDnP31GMlJIQrCXRkskOLAdFnIOUZ6itc3BnQxOtF7I5FlLBy02652mhM5sV10PA+wsLN2VYVfKuLGGaO4AUMqzknHF0CLjwFo0y9uaWAoM0PNSZ1caWGGU3bSNwAeDCWhsQBOmtA5mAjA512SkEkBieTQeeuYpp9GELp33Nm3crENE2mcYYrFO2YNoWcEAGLGm0kQxHOWATiNTmZKoedrfOB17tQ4x2se0J/arlAmGBAkLWLOz5QgvWbxYdmCGypw49PfIERWYKasICwNAmMNzv4DUg+i36qA+DbBZ32imEDhgQBEGB7zdq3thPtAtI6Al2XEABsUR7JnKj3BelBFlDJlPg6pKEnG4U7bFeiVpABiN14leWelFWa/G4Hz07LxX5ajulibagYNvdMvP1nPQmRfDDyvNa+WU7sMf/lp37orLWuCzs7v9+/+Xmlc9a+cIW/Dlr/4fAnaWBFDUPa195bnuu3/5v4nRD6MkjPjlKy/u3nvT58X+m9s9//h93cM/+5abb515/hXduz/4Weu4Msav67q/uOPvjFvASD5XwOsV193irPZLzzys9/7CTvL7bv5SN3/xmT0QgmVuBwrvRO+NU8/PTunuuO0vfBDf8NEvuHlWwE+O3gAAIABJREFUkgreGXaM+fvQDmXg0eFVALbp9Ve6B372vZ4t6oGDdV3vxRPWWL34cnWLt7fqq/l6/F/DedrP69fjxKCVNMHtX+8+/vv/tUHm+tq2ZUN31/dV2u17i41YugzGqoBVGKsvSA/0ngCr/O49amC18sLLHLT4Zyd/koOTx1Sy/rIcPRyIJQInb7j5U2asviI2Ko2luEmCd/bfBWIiXqcScb4AVgE4uZdbP/MVaawK2PTTvf0Xpd+8Z6O62X/uD8RYVaful557SoxKsX5roNv89P+bv/c3r0IK4GXdW80lfyJDcIOYkuj0ATj86v5/MoDK12oxbAFBHbz2D0CbU+Q3YM0OCRS+8urVBlx5LbPDHn9MuqcvSgu23G6u+XaMVYBVgoZrPnirGKYCQ3vzffJ4wGZ95L67u81q4lXz+L4bJfUgjdOy4bb/7W0MzeDm1wWY/7TbJUY7weD5Yny++/qbnCgaO6e8jfP2YY3BC88+0QK7cZJfUNOrMc2rmKt6P3+HWXC/mL2AqHwtUxn/NdKABcR9uy/s/rOSUICRWuvx+o98QvcXYJVA6dEH/9n6qpVM6EkBuLnVPwpYXdt7b0lh9IOrBW7SYDFdVusrTPHSfRwd7tJGy+sqsPWeq3/7rAgLlS/GtEDR/s9+O8C/n1HbA1IZRwek+WxXX3B3ZgONNp70ts9NmImITXfTRP0XkxDQiaQYTIgtW7ZYH9VNBVqZaAX3rmghnG97x3JM+nuCd9hUMBKoQolMSbpkt2ZL+netcW6nJDt4tkr41nOaAebxkV/R/DB8ipIv4f019zxrdIFtBJ3w43PqHnhOJ7QJKnSOu7mW/AZ/hq5TYOdMla8HsM2YmB0G80b/uQkIiXc/V5rCkOytoJzgPX4pgAW+As+dfgcBI+Lv7ZYMD6NOJ2tiAWvjk/SmPZA+E1AYEJQdQrDkR+L+5fvBuCsGblU3MQ4GgzRvJPoBdvBH8Rfx+91sVd8EXcfRzATMIWmusUTCAUwUXwegrySXABnTrCbVNQBMgC0nBI6WpAXPZNJBK9ucqOALlub27bvt+zl4VnXX+Res0L1zH+j9MX5Hdc39Hpszlop1KkJDWD/7lGQbUhwzw0xfAvstW3bJhwoBYeKEN7qz1LQGkJNxdkm1BicAZcqlrfPbDgPuf0Dn5RF0JDUngJNU2xEoQiQAyGPOSJYj10agjITRHDHuALd4tt3yl/AtCXqTiKT5GIBZGjpNVbCPv4nfmPJQAPA0iCSuYDxgyZE0p0IGJi6st7WvvS6ARnGV9fynmFFH3IEsG6QZQA70ZGHn4mOjJzkgsgrl1ZZF03rYtWuPYh5VJUpWjmedqZiPtbFxwzadKXTapvxzkhh5w932QWnAAnC6u/VkJcDVIEu6ktwnwT7arwvVVAsJgGMu02V9qvO6nocYhLVvz9vgNa6bfDqV1BIPAjxRsoo0HH0Cjgpw3T0kME6+odn+mg/A0zOXLekWa14BO7ap/JqYBmAWl4h1DhssZaryH/UefkYoQX8M1p61Udlz7An9Zx1E7Sk0PfHPYbbOnDkggPgc6RGLCU05P76T5DIAVu2bu9Q9Z48JzPrTDf7Q1VXSoap/yk6Y5axXwfjkc1nXgJ0Bw6L5THn8abAiRQwCtHeDNcWrlgkANNRrYRcTm0OMKSml9LeAVJXEV53J7hNhOxkmOnqTRezoT4BjpywjAGDh50hSKvEq+rAi1SAJZnAuIEfkoohpAI4OGuCEFIEPVkk+qsMMHlEFoPcwH+mhACkDIhh2kbg4PUSmq0G3KwQasxVt0+PCMCw3opgWohB6mixbtIHRLsUG4/PCLNwvMD36lJERIPFTzwmOYpKF7oWu6dwztpm4BwCdilsAcYBKyFyWwNA4sxfZ60jTYG9gt6K3zs+xiSRlGaPpbqonrEGvcXJJDwSoP0M2iKTIIVUNQowyCEzVLfIIAvpHFHMRlyNFR7xLfDZBzYF3ClDdu5dYXyQb6cwe2A9oRMk0gFeqJsJ2jmximvVFHidNlVP10p9YzVmfpB9Yktm/VKeCWTbbTsXk2Wef5aQQ64cYd6GkAZCLoYrygEgzSKq8oGT4TvV9OH5c1Q1TWQ+wIIljAfh1fWIkg8WKJ6lu1cIAaHZTanxTY1fQ8OL/gCVQzcz6M2GKeJH7bEk2ntfcezAHdIs1vpyNMH55frAOkhmW1eEc5vyDgAIQqzXL6yARMO/4F9hJwBJsIvKV2BhLZRpjggUZXXPuH3YoBEfnta08Fx1PwFNsMz5Asd5z/k+yPWcNOjmkMwUQHrtRiW3+dLKT6g8DpcxbxiS60Pl2Fbn3R5LPlm+g4kD3xJ5HAqiYtPYHYW7LZhgjQrYD/M0VT9x89qb3ta/XfJMWTzIu3BN7FQwOEBVd8n3S9M61qQpoADCVpE6qNEDTpLb0PwI4tc0VkMm4OAa3b0QlkMiV2hdhtse3NKyvf3NuUREBc7W5XyI+yR4IF+QZMj9Z075XgHNAXK0r67C6MVfkM310N1voPcHaZxzmzZlicw2oysDBPGXxohMzUX8CrvI9MKAS7unqWrh4tvSG5jnj4s54OoQRw6acaPfuvdYNnafMLEaOxUSGyWULNj6ta3stCprGAGrK8UgHbwwJhxXOnsDaltlk83HzfBaaPNu2oY3FQAYtx6B4IQBG6jDjs7PhIxNwWN+HDqLNRAfUCHRnsFoWnwFk8bUsI4sPh8PBBKU46FbqgCk2BYMdBkAANdBvH7qIeJupK40OZXuh2x+TBpHvEWdAYzplirRnZFABiGboIMV5dFk3bFVlbnCImKDokiBAnVIgywvAPmhs0wj2R6vK2QQcqUYN96bV+1jclNXA5jDrQbdUpc2mknPY6H04Utw/B0aJoufATpc5DhMcO5cL4ejo3+PQsJIDyedjcGAFwiAhE2SAsx1mdqna6nXjBrNjG6OSjKNp2mFqOODS5/pQbVIMlQniEhizCDWHQdqfHfPu9WeNlu9XUxtbectQEPjIATSDONqyZK4BEl1Gog0bfR/KKhTUtOysafQyfIBw1oCtYMxGg3uGYRiwmHEjcAnQDuhNV7+wYXg+DB+HJ84RTtXcOTN8EGPomF+yps4YIfSvPYFRJ9PPfHM47t6j5ho6eEgeWAfGKfcAq2x+B6A+2ML89WF9YG+3XyDsMcl3wJpAi4j3Id5OVs4Ojz7TRgnniKyn1rDBCwU9rAkyXTBL39S6dhM1JxH46GSC0NratVtC8MrGwzKhgdWA2KqxIWRxpSMGcE6pgpwPQFYYXbB6aILGoU9wtWjhYgGrS6xxu1OaykMK6mCBEhovXLxUwudis2pMdgxulr7Wzm4mjffEICf0pqxu0+AuCZzP7c48mzKTSd0jjz5qHRo7aeiM6VmPilm7cwdZbRpPTJLtUYmHMrsx2BhH2E4KXujirEOYucIpZu72i50xWfOxfNlSy024QUj0CnzIB9RO5h/nF+bEMDp+Gks6JaMds2rVFd3V13zCTv2WTS92d/7oL7o1a142qA4w8F/84b/v5i043WvtgDoV3/XdvxQI+mhj64oZz1gsWyFg9fctBfD6S483KQCV05yjJj8f/qKz0uiL3n+ndEZ3bXXpBIfnmSve0V21+lbP7YtPPtg99fDdths3fEyMVZXK5xSszZRDg31UbC/+/aNv/cduk9iksO2uvPZmSwSwB9h7B8UQ2vDq82IS/qp77/s/0S3Sfe6VDtpDd39fDqW6n7aLF9DCeLHu2c+XXrVazMNrU5LTB6rW3vYCHfO1RdIEP/3uX3ef/op0McUy5AtA7rEHf6amRWt6QAY/X9KAVXew72Os1iXPXXVpd77KzwFoGRM+D5bGti0buydV4r5964beQbx42VkCKAOsop8KmIcnnoYxb3QXSjvzOrE12fP3/xzmaBirt6L7KXbq2C+Da7Kh2we3dE+K7bhl03q/pIBVwE9AzbcDsDxlzeb/fwGr9d6rV3/IDFXWOmAp5e7FkgQQvuTyd0vLS+yqmlOBI0gK/OZX99vp58vAqrRco9F2TL9/tntIjZxiaUch42vF2u1vXgVjFTvOF2vgIrFWzz3/0m46rDVsj8aLqo1NAlOf+PUvlDwJGFH3zp8rxQa+8J1XiUE918/A2sTZoVHXbwRcclbzVe9ZILtx+XtWi1F6hs9Mf4Zs56AYojTqGtT8FtjHOKJrC2P17b44E3aJufzYQ/cK+H7VLynQkbXwHklGLDt7ZTQ59cXYDAnkfUJjt2ldXu+zWf+tvlkNrTTefFlWQI2y6lm5JozVVQKG9wtYveen3/dr+oG5+ty6hx7g6V5t/ZsF/85pivxcf6S8K3QbH4+9r6ZX7OfKHAUYyb/rsyqorn8XuHjSlTTOdY/9QHA/sOocJv9pTKwd7zMnJigfR0IwYGKt8So7rAQM14OtsX3b9h7bFR+hHwzOXGTd+ed9D40fREBgdhaHQHtusxkx5PZl8vsq7w+IkPJ5g6m2WSTto9doTW59lZ/SP05hmaZEre6x/16rzLUS9m4mpf+sDUbH+6ZRynPjn1H2z3uo6sLP4/f8DJ+hdw0H4unQDajFvS9cuNC/p9SWyjB8uQIOKH0FCAiwqqoxncHLly/1GcXn7BZLkIQs69y66CStLUkEC1AgiXym0kG1riJjod9zffc3kA1w8xrGjrjA3YTFGhXYhk4oMQWgagWGNF4BaLZOvK4/S4AyawK/AXuSKh0BR05ME3PAJBSAOyA7rtgGcB7fj3gEJhz+pJvkKvgaFkFjj3yhI0q2In+5eLGqSagyUiKbKi/mmjhlrhJcVNCsWyuQET1P+UkzDYa1xqleWwAUu3yfJyRTBFGDs3jObHQ+d5ktM0fae/ycBC6MQsaAz8AHN/NMfpBJKfLBtu/Y4fGhq7gbkkKwkA2CiOJx15hOlm8FmEWcBbkBoAlWKusAGQfGyb+T72VfjyopSlv1OpbpbpEuCnzCelsGDP9OcYeBLb2I0klKNQm2Fy1abOahm+zoHgeUxKVCxp2sVUGIf0g1EMHxrl07lRCf261YeVa3fq3sl5L7GzdtdLUfPiv74Lj8MRr9pGnxFFUK7VNp9JCT38RA+JpLBGhTLYRPhjzdpEloENPcFt8VIFEauWKtzpYfxzMNqwqBel1ej497RP7p8IiqBjUGZlnJj508aapArRmaf7FctQZO6GeWRdNn4n/OUdk18c4e+RNU4gEUW0LOBAcID2ErETehIeumbALKIB1h13g2fFBLycHM07nEvgSMGNKeggk4XTE1zbmwNUNDMBOl5alngoTiZqmU7bfED/4bF8LOAG5DsGD++QHmLBJkSC8AsChu0Fzz+WWDrCeMLdefE3XNqfJtHa9pzgGGiFPNxtJ6DCMOwk3iFsAbyDn2y7DrZUf1Jz4cpAae3+zcVmZfdjqEn9g6fGQD+not9okSbmICbElpg7uaD9KJwZ2wwJwUEWjPOnwD+bwGgLgqEwYeFYq6Jo0AWVfgETu03/C9Wc+xD2FzMh6xg0h1oEVNHE01aGT4rE1N7xHNhZN0Zvk2cpjsVOxZmL9OkHn/lp4tZwJgG2MvqTBkCAXOEkOeIdY5NnxQMcqal7coTpmsxMvibvkZp9tP2Km9vkugOvaVdcJzEENApsE/Y36514NiZXstCRdxoo1GbVR12MYBhCHdIQBW80RDpDe057C3VHOOs/4uFXlhrY6ocdXQkADr/eAANDGD6cu5DbANGzREkyRX8cNyMruvDuemJQJgO+bkL7Zqzub4EozHgOz+FHR9tRewPeAJi1X6jw6p5Us0fzO1d6k0OHoUKRJVEe7Z2T0v33qr/O433qDqEWYnfnkShZw5kLzcaV4fROUlMSU+BHEbSSHmj3Xl3iWc7bqnSFTgb0N0S38gfocsBUksN4YC4MdHavE+sTdrhYTJRIA3nSnYCOJi9pN9JfAgPRvrZrfOTxj/kOdgTxJTD6nyE5KQZRUMLkYyhfPL/HqkJbSWwRoMaLryV74Ce0DfrDNwCRIlALrVuJDEpkvTta6RJwnZjjO+eVB6LffH/kxSo5K/7MWArW5Y19jOtdYNRFNdw/mpMU/vIQQMWG+R5cDmgwOwr7gPcJvEi9Gc7ZHVWBskUuwIZayYF/wJztbMOY07k7iHFMX5Fj1TqjvafXrNpTo7Oqc2RJ4n1mbJR6KR6r40+K8GSYP/RG+1VdkY48kYdyJZvXkKDayoGof1n/Vc56Kru9lv+g/gmoaY2H0noDkjIaPwepit7JV5swfkF0Y30IzP0zAQMroyyFNl4FnIp0m7Z9o0ZR2mTxRde450ctQlWxfDwAB0koXZtm2PvykvGBigrCnZDJcJuXQgLMwgukH5ATUwxJS2pMFCSgSOaxNxkAFGcjhz0PAVRiMgJwcbewEAGICX348GCQxGHEoGjkXAbxFY1zf/aQHl/nCW0bzQYhXwRGMaHyqaUGdqG528rkWTNCbVTXBwnAjQ3KBHCDYMT927jQ7MN2d8YHamjJ9NYg1J/t3L6KRxkrMW7WBhEeAh1mJwRzRKH9B18SFa2TxKdiKynIxfVkJAQBlNl5uNc/Yeww7whLEHAEzWwrlZA0gcWFDxAQXcNAwjqD95fejgYZJUswAyH3SJj3hvY4K063mAGiMEoMVODABqA9WzwHnErIfohKRsLEFcxiuBxqiWDs9WHaJjsBMYVoBXLN23BHg2Ko3S3cqcCBR2KQmAo4UeLe9NsBND5O7BDSjL5+RwAJBPSTLjJ6dYjo8Dwhbcv8Gas3wC2h3KTmvtnqqsoEE9HSiUOTjrB3uAfaJ1jdYsxpd7wLEmWw2jwRR/3Y8zVAoqCIrIlnFA5kBXVlmvwxjzeb4u96wxdbm+Dgmc6a3btsmZRNdLaxJHytk+GMGhr7vUG8dN94TG1wwxEDHYYfNSLsSekcNlTSQdzppPAPKF6rYNEwMncY8Cs13K+O/T5w0h0C9wmLuZPpMmA8nsu0TPGXEamZ2QULm6++ogTJYRZ0QHLjpBoqb633oPziqsEmdPtW7PPvscBzIjAgx3iRF5QgmY2TOkI2dNVxpmqTRLxh5GxCQx63EqcGz2iBVLZouAYLZKM5Co2LRps40nmUqD45pPl0fYWKcbJMxqO3iaKxwZSkjJgsJWwxlwQgFmjA6HhQsELuqChzQG7DeYsZTFHdI9DStoeEMODwfIbDnrNwhwvGb1p2wLfvv0vSqfvls2VFpoaIPpeadofC29ISM/gSQLgY0cRdizHMZZ49zzeJf8zBbARKmYHUcOX8odXPYYZiB7jH2ZBoFUESQwoHSVZ41eTsoeI5OhIABmCEGh5g3NMhgWKy+4Ug2bvtA9cKea66jhVjmV/QBHP5xjuQ2++35Y2b3Y8zBlqtS2WGCshX4HrbKv/Xu7wIdyKPrf01/+UfahgItiOeTest97wJ0b+eSL9V8/z3t6v7KNDwu9ZXZJaCDRYBH8ONujTlMSRv0gWP+V6u/94zIWMKt75M/+3/WDcAU6VRDV/7y8rxgk/c879jP7Qduxn1WvHQvs1tjYdttpw7kYfULbz2bL0zwpYvW8r8C20TEfBVDz+bCHRpmG/eBq//N5HHw+BbQce73+n/E+J/HGzP3oukhS8qTnb0m8fkDw7cbHP3Pp5OgA9I/xSePrYHgU4Bs7ryf/O4mNWoO51ySFT14b+Rnlyid/Zf3l9Q1Ybedi/2T1fp+r+vW9eXVMP+qo91//d63t/mfvH6/+eeT8Yi8VE5Ygp67XQjifa9yM97Iu1ANW9W+C+NprTkrzCv0PgLH0RnuM0hYEe4+whz2mYYXgd/i6/JwMq35OQq3Wd78tcAKb86LZYabb98B/zXfAoU+ytu39tg/4vTUIxwCrAUWyJ8pm1Z51Y41GHnDFUfsiAOd8A0Czc+/PBDxI6aYZHLqmWUH4nu4fQFAZ+QGuhYRVyS45waXznWsA6lDGDuCFf4E8C8E+OqHzFAyPKAiitDSfmS7m1rO3LwrQHNA0XlwS3i4d5jxpc+MKKOs2CgyVH8DzENi6MUXrDI9/QhMcAjYqcLhXTmiDOfxdn5equTTDsPYqwS9VWHrlgFiW/JySeEApSA+ck268qdcyhcXe99yYzJFqHuwUsUdKVWFMiQWj85TmKMQ8a9du7hZIO57gFLbm6Rqbpacv6Z577lkFYQrq9Mz4E/tVkUPDKe4fNhONPWfIb5mgKqJd0pZ2FZcSriRumWfO9DcJ+KSzTkLaMYoluKK/iJ+ULuXyQfRsMFsZc0DB8PeRAKAxT84h5giwzUymtnZ4Pp4llU/ys2CVubz/uMkYaL5SSZSeDQEEtylxwZgChuADUg0EcYAYbJL8Fs5M9FbdtV5riC7bh8VE4/PPPne5zshjAhyGvC/TcDd7qMpQKWWm0oayz8GtO02cOaAGxUfkry1ZSvm2klTy3SmJnqoYc5JkKfg+zQ2jqFIS21BxK4VsgKtU6OADAtQfEVi0X2w+fDL8INiE2MmZ0puEdXxMIC5M/2JP4xOHPU2i/JB87anSgCTRoGQrJBKtd14Dqxd/D9bzIVVPkjyfM2eugTLYuiT5ycFsV5k3ABXNrthfNFBlvQcsE3EFDUrYpUpiYpNhjGIH8DkLeHeFnpvGSBoAqRHkHDhTKRtGE1H7Cf/DoKH2MeNsTWf9PWWqsVH0MZiInQEAcWltAJb0o4gNM/DvqkBA0MiaoWXs3hYkJbTGyt4UsIrNrJ4G9tnaOdjzwdp7uC7xADFVyaD5vOkBQQHoHB8SGyrYJ86A7QfrO7KCivkdU1LNGEJLAbbErDw3MmY0KOOLOXcjX1dEptye+0efei79H5BKE4AEmAOwhd0yuaZhAnEJOINS6s8zlB6zPxe9bJf4i0GtmBr7GcCJ+05l6XnnrTQbli70a15er3k95GTA2SqLj83dq3W03ffusRdYy5y4uhF2oj6XOAZZkV0CYRnXquC0Ji4MUpjYSlAAAmEbdyrJc/wEySReG5Yuvg+2YsqUmVqDb0iCYF+3Zese3Sc+1ETZKexinpV1Efm5NEsOOzW9BEyUM7AaBma/D8pnh0GcdUXJPjJwA8gbIgkh+zFvwXw3/SKOBRbAXkAyelP3S/+JPYrznv/t06rme949KYjzBkyi0fnteBfWrxI0GhfGZ5/OQqpWWJsAt8TRJju18wGMpfzRXmLZNPDEm5CLOH/AWbxOqCrQGrEOrisOlAwxthEm5myRfJYopnSH+SaRQi+O4/o7sTd7ETtKnDxJlQCArYODO2wnA1xH29ryh2byUtlJpbISRuprlIpVxUgiRKVRWvwOrzsnfMNeZ4yT9EVWLxrd2JZqjm3fiXUEEEwlt89s8Iw8O2ciiEcRqRzfeP8agTGDFhsD2xkfgv2fKhexo92wmsvkbCoNZ9YZ/hjnfsDbrJvSdY5fFZkdzhZYtGhUM46Aq6w5zjXjTpqPVNkGwOe+CrOJw5v1TKzOWQVm4jH2c2aMvcD0XFVRXoCrpVaQ6xCWqNSMnyuAcIvbGhZndq2xCBEMISTq91SssC6qRxHjwT63hMCNN1x1ggOErNxx6ySJKq8De9Fi6Z3K4GAsJiobePToPl1MmkEq7Z0yNaxFBI736KAbEki1Y/seGV5pKBm4xXHMhmMBl9FmRjDQGAg6w5Ex5dAaFhizT5lgl1no+cdL55XPxBDMEKsPZpg7dFFy5AdXWYAO/b0SH3fXejJurclOaUn1gnUdKhibSePlXIr+zsRgwB3seUEA/jGQclx0JetfNoMOuAEIhU5HNDC1EGTQ0UphkqNtyYboa/AAaAkYAjrfUPJ2XvQCCBg5fEe0mG6IjTGJ8W+SCnUwcb98M9kOSHlagg99RsTl0/Ga+6NEiaezvqe1N9C7jUg38xGgNCXeflZ2SwtEArBAf4/AsBs6+DXpOF/BSjH0vMmg2juTlQOARZwy+hwoPAsxSs7XErpubFyPMe+PPISNVXP6xgbNBaD2Aq4WUfa/LlIA/bBOLpYy09yjNcW0K3Gu3PHQrHeA7hbcATq1A5gkRjREovfKYUmQFE2UJALGkeXioLCGq4BLxlfPhNPqgMIYsxiLKlvHIZmnUnayLznccdbJ0kfInkGrgMgsXmdK1aRMRsL6Ppr7ATnr/IkB5vWL3Gk2DRwsWu/ssw4VdzCmJGqfWak4mNMUnJD1okTKYLzGu8oKYxAyHgsXLdQzkHXKfJK5JgtG52rGGxAOgBlnDfCQe2MPzhO7hXL3l9e8LtHxbd3EyeO6iy48R7dBpjmlM+ij8swkMWCZMvOMGZlXdx/WPTsTpGuScd64cZucC71Oe5v7X7lqhRxCPZds1VFdY4oyzDN0HZjnHLNmDGhvjqiMZEjMXpYih/ZBjfc+xtoJD5yi8b5v1gusED6T7qqIkRMIsd4ATmGF0EkWOzRzloIfOQYlSwJDm7F0IKf5g3EPiZvDHTuGZMmbOmyOAbbSbE8gKQE84Pgf/vH/3F1w8XvEktjW3XPHX1lvE91ZWEATNJZLFKCx7jikARrGczA6aJeDXKCdfnJUwcCIdKYBVrEHBDvIATAOlgbhENXaBHyIvEaTqoh71BMqZ53hRKYMJOuWDBygqsXcbRMndGetuLS74tqPdg/cdVu3Z+eWniM1dr+2bew9B7BaSR/vx7Z3C1QtO2OHpz1bAbVjARveU/u8H1Qs8Ifr14FbIEW/7eh/T54zOsS2tfYOAuX4d2OA1QYP5JmC3Xg+cWxhCcB4IkB1wzqzKUYBkgLtRsdlLGgbp7T/u177u/4cCzJW8FKgU/27/7PH2sd+MLF/Dsfa2TYgvVvpv88E8gHg/GcLj/qvMQqs2tLbhvW/p9ZFzUVvnJgLO6GZk7EAaeYp81fAav+4FPher6m1YA2o9iH9gFldr3/M/dmm5uez6hp1zyf92Z6/f5z7wcX6eV2DZGL/+9/u83tj4SEYBTYzd/kZz1nXNhjqwrf+r5qjWmP2RfNlrfzUNBhZAAAgAElEQVT6Bz+vMzT2ZnT/4FyfDNj2z/Hbrd3+Z6/n7N+DXqNmwQQ49mfhn9X57qeL/TFTq+8+a6z6GaFOhrbXGHSTDXXH2caI5/2lcx52SZijtXZTutiSuvpI/KN+5mt9vuVy9J9/R9TR7rmaXyR4i2yBnX6SVbphA42jQ91bz068w4pqCQf8TGx1JR5c/uwANmPAMxtY0WsAVjnPajwYx7pnWE74KvirDnjEvuTM4hoEnXme+Eac0VRGcR6HbRJ2b9grKZ1Lo480r2LtpjQUpjHdiXNupuIj5AJAG3wN/FIAAQDTNO5QEKVkMUGjk8B05AaQo6qKdcB42Z8MyyRNuCaI6bjZ7EpsrAkQTTO/moM6UBXTx3OseyYInKokK9rygDJci/M9jULpxBsNWcbAlWby26Yr0Z3SRN2fWXCcx4scsNHrAdYkwBkMXwDTNzROAIuA0BBE8APpan9IVTssDT4H/dFTxIYx4VANsZALWrBgrhmR27dt9fOl7F9sTM3XAYHZrC/GklJSAlZ8FDcho8SURJ7G0N2f5fvwWWGxTjcL2AAqQKvOJvYB5akpXU6Cm/GHEEKJPU3GLO2lmyWpT0UTfiPEEthz+C6MmZld+lwYmV6Dun76R5DYoOEYrKMwMffvU/Mkr7sBs4VHxDIEeJo9W58lEAwwBVCeuJN5qiq96dJlR/4MBum2wZ16PhjXp0jfdqd8Z5jBSJoBkEe/n1hzPJWWijcna30tO2OBfz4yrKolJe45jx0z6d5JpRwTuFoNYGh6fFwAG30D9qrxKp3VIRK8qcQ+IDplxgYjqFhSab/gBwEpM8xG1VUMbjimINjX+Q+oipwAYzRDz8Hv0Pc944wl1ppdu/ZVs6CZs2KIYf6ZTzcNNHiRygLr+tIETP4FVZDs45TGwz5N2T5rNw1s8K9yP9GfRZoj5fMAdJA12Jfsa2wIoAT3DHmIRl+sF+bNciEGy0gytSpCxRkc6wAf8+bPcTUd6xB/kYRn7EMqB+M6pZkT/yYurYQN9om9CcCIDAFsP2yIY29iRJ+rAUdGk2R5HrAIfNO98s/DJuPnxFsBVj2WzebUOchYmlUm0MfAPz4aexwgSL557BxrVqxr7Q20bvlCnxfAiXuDiQioCkBqzIDzxxFLSqiJfTH8eBLYSNYiTFf7KO0MhbFoEEj7h7UOqL5ABAzAd+KErWoSSNn7QjVbKgA5IL3iAEBEkdkM1OiBWDfYfCdTNG4kTiLjID/fFZPTLAkwCdBZY1MygjsUWwDMoUvM2U7DQQP1BoroC6E9euI0abBuE4ZDRR6MVeLxVBGUduQo0B5cp3CJVGck7ufZwXPq2wQts4HTEBxi0XydRbMUVwGgUhEB8EgDPdYZ5B8qMY8dg/AkFrn28evSuV/72kv6uyokRLhDwtGAIK2btcbYn9hPtGqpFoE0hZdCnASIiB1i/t8E46n4x752WJMmZsDMb/H7gMY30hNUclDFcNg2EbkBYihIcNhWzhzWgWUFuI4Titgy4TStYpVrcC7QLI/52K/k25atEGiQmWT5wkyFuZpG6dhIJxjoa+QzFHAw0kROXLaSfvtVBhd1dlHWz3WInbQI0yBqnLC4nU6sjHpzqVZ2g3c0xGWH3zhOdV16BxlI5J0kcIWThSmuikmdeZwvExQD53xtzE/sUANXHeuSlMLv0X0wpj2NcPYLZDR8HPsLGXeMOORJYnckOMHC0hgarC3V6uwuP1cjsuEHWhaAeWxYjdcWTFkT3tBkjg4qVS0QEv15JgQ0KQDjO5E7qMQ112O9C80xPlTAKjaBtWCZJuN9iZGDNbLmA/Smghr2+wFjF9iEcf/Nn3z2xB6BEDSKelOGFKYdhwdgpsW7aeSkjXnwIBo0CH8TZCDQjcYomaFoDVD+ynfK4aFYV2m+JrEtvlCymYBRBhAlfBhAHtJdJKHky6iEKTtBZSRzzPLyBtHnUcLNxt2p7pwcshgvHg7qO8AC/6igw9vPLAY0r1hwsn5JPdnRtS4G2gk2zLwqKKYDfOuHJGCsznHU9+JkuHyhiQifIqMCYAlVGNp+SqJSvs/fDTA3oCyZNzk6YuphaGMsI+zsQxJjDdjDognq1w4agNVkvciWcrBgTG3wQfKbUYNxV9o3bD5nVCkvxgGVUU7TsOh2edEY/B719OMoj35WSuljhHxoteCHjQI4zhjE+IQ6jcPLc1jYuLFCTD8vurlNXg7jTEJjnWJE2JDMnQGkmIO3C/D7g+8CBsYGrL3XMAYVKHkjRYMWKx5mStaOAdTGtODn1qCx5koydayTEu9OcJOAj3VhQ9vMl4FqjVGxG3HEGRuc3zB+yYRFj4n7wihYCFufjVHloE8zjTBO3EzD4udhElrkWVkzsjrc12yV03M4cYBQfrZeovfsP9YjToAPOMtHJFgxgNQyUC6j0LpYsnSpRbaniK3A+K99bZ1KLyTgrkOA0iwO86NyZtjjySCLOQIQqd8zDqz7yZp3jN527cmd0iM6omQEgO/ZZ4vFqSknKGHdLV26yA4BmlWYOewCWT8OWZixsKZd7qiAZbf29qDKwY7L4CHXMFssiWXSvLKLKzsk3oaA1VO7ado/abAnA60Dm0ZRr2/erEztDt2X7Jiuf4rsCuMAayXBG3tfjpU0Y5mzg3KeyD4B2gIkx8mL4dy+Q03D9Axz5syyVAnzZLay2Ag8F6xOsqOMzSSN8V7th700wtIeowTQzbM0h7PnLFaAsLa75davdNfc8Ak3rVvz/K/V1OmHYkyoSZ9A1cqQ43gkCyn7YfCZEhi6f6pcxr+jAaDsiJJR7uKpOeEgxdHiEMAOAaK7cyLsAGvwZN+5aZ3LZ1LCgi1A082ApV/lk8jvw/nyHtT6RULlrJWXqrs5wOp31ZF9fTucqqS4D+Rqp3kc7uz5AvoKHC2mQrFU62Cs0m7fSbMDtZ9zgMWRj/1q0jLtMC/Hut9GGORooN9bQMc+YNW2hFVZnohPiJNZ8nF6kqhh8Vt7UX+SmECYnjG3lmcBtX5/zpu6h/6xqPt9u8RRP4g09nliPDM+Y1/Xbzf7x/DtQMl67UkAGGdKnvCka/df6yS7nDxa715sF9v89MC23v3GuU8zpdE1UePzFmDV4HZeV+unH5ire+oHVmts+LPOubFjZWDVZ83o/PSfJWPPH5jofPWvn7Hj7Htkntu66b+Pmt/efHn5NGZs37P1z9FYcLacwN+5lvvOzAp6+++hEgM5z4vBmrO9bdE2Jx6tmrE4+Oxjr/0kpD3ePKt/nmdxYtX+RLTM+9fW2PHvrQscZfuTjenZgEPsUs23r+ME8ChzuX891P5OYkTXwcaxkw1scukkTSip5bolPcI0uay3BQGV6CmQkrUTfbnmA+q8rrUX8DDJ7NoLNbeU9zsxpc8HNIp9I8keW+LGLLITvjVXZrSSSv3bTGq+7YcmcVPzDjBY64Nz3f4iwYqvXxU+Yc5W9U39LveKhuY4g4OAsWjcYav4OyBStMrQYYv8k5kdzSdyYqyNLcAorM5inQOwmtHkoDAAC2MCM4sxcCMkfSb+ajXx4bnKRrofg+6fZk7uUtySgHy+pSEAhKk8I2DVJ3Au0peAeSQRiQ/Dc4aZGbkBfAEAZGu7Uzra1rDnoY1ZAj/FL/o8yufd0ViBJsAqQDQVQoOSHEOHbY4AQeuk6zlo9jRO5+0iJaB5nu2D2x2L8OADU6cbLAVkcTMRAaGOQfQ7WGD4ewMipbCc8fOQQ4KlY9ai4imsx3HdD2wumFcASfgjzBXBOKAWQR2+VPxsabtTQmmmD5Uz6QRP0hifkHtkb1MOb3KAvvkCSI25GN1TsFABVmEHW5NYF8KnYB4mi6lj8Igg1iQApAVgD4sZBbtOc0RynAQGjZnGnUDmIKzE+Yrftm5ThdGuHRqbyBcw18SWjBNBezW3nTljtjXZkUygLwbAz0Kx2l59bavWBc00FejLNzwCMOZKKJalwBWBLQPync9cvsjlwDvks81fMKCxl1+PH805CTNMPg+5YxMYZHYmCUg9TcxlGrhYBk2MpclKvLMH6TeBP8V+ni5yD02b3XuE7LkbOIesAqAN6xvSzh7JVnHfb4ppbNBbc+E+IpIQ2CNQEh1Jy8+ZQce+1dp2s68GLDZmIOvY/j//EZNhp4gLde9cm3gZ/xtAAzBqmthtSGAAfqCryWuRjQjRRo34tM+nmDCTsnb3U4BEoPkDiIFdRkxboAFrKX0lUjLNnkK6wQ2WYXiRdNE9M7+AN06KNZKMqxv1AGbGNxtZr7EWo23mCcct1ck8zM/IYZhhiA3TuALCz9DnEgcBmOFjedzku8OQZm8Yx9R4pclV9O0xnpBMIGvxe7QyiVPwuU1AckUZMav6RtCN3Q2W9W/9h3QCewF/e58q8QCnLT9nxjg+Oas/foxjH9kDWM0AtPSyGGWxEkNGDtGMQH0WwCpd4tFjJpYbVDXh5s1bu2WnLzKgBMvxoAD6nTsluSAgdPZsZL8q6Qiznvi62H+d16zvTfPBHiWmsW64Y9dIfiBbARHnjRMklloDKlA5J5VEdJskgHPh8m7Dhu0C/7eqd8aQQSY0iMNGDUmAtcU4Bw8JkJpz2OlM2xLOC+wMcRFEHwP6aBFD0sB2aP0skfzMItlvmjrB4kcyJLIogIITTB4CWDskvGlYzasGBzcKXF1jFii9fApURUbDYKPugbVGsob1CJ5kDAffAuCRcxT7z18468E+9Gf5a6w7V4Ro3XIdYlHm1VWCkhMZkh2msSB6xbyOL8f91pzlc0Z9cPvMnJMiTwWA1b4RW3UaiRYnMMS4lxxAgfvYdKIO7DbrMAnDYATuzdKSltgAnjXxe3Ark8SMo1DlErapJQohipEopbm5vp24wqcAgLfUgfR4tado1HjoEDEszOpUibJOWTvgN8SQrClsFjI8bmDfbJdlk5CKAYRUcgodY97rpFXz3RhfWOXV64j7K8CdBKR1aZl3XTcasKlkHqfnTr+mxsanih52uV6T9UXChPOanjPxp1hDnEuWX7JfnYQwGJwTw8a1GriqZRAZgebT6xrWtddzT8SO69l7PW40jsYCa7z1bNgfn50tLsm6D5CMfdpLE0D62Pybf/mZE8etaarNICfiiHR0OLCCP7FoYqTJ4ALMQaPng1LKQhacBwBs5JAlI8S1km0neHdzKGUhoguV8go+h81T3exZ+C5nsvh3WJBkAXGQYLbBkOUgRn+CLcL7dqp8Y1iZRjo9Mmk0YsKAMkg8ea9sTSMAAw8Hzl3cmHBnCNL1Lyg5ncWzURh+yxNAm8Z56TGP0OXBuVKJmRwsHCcOKRYg9GBAXZ7Zk697gNHGQo8OakC0OPXJfGOAfXgBhLg8iyCj6J0JBjicyehY1FsGwcCQNgtl+mFNAuSNNkAgoIomRZ7FtHIdPpzwHMpmbpDJbwuFRcMijSh5pAZYNKG7F7hpW9IcMTQ2MnZ88z4MKJ/HvUQ/tToJBjysEjVrcbIwG+vMbh0eRCL4fEbDePvBgv7ApR84yV3F0PcH+j1Qoxn9Cj7y2Y2n1MAWg6gGU/KsYVz0sXIcILXPaLeZNZKyFW43wVYchgruGCyPqZ2FCGvziBzcrAGyyBgZa6pYB0taT8oKF9sDQ2AGKs0rAF3F2uTAJDO9R8ae63JNSgbKOWFdETTAsmTOOXRxrCiHGZGjTVMd6+XKgcfY4QhwUlIGZ51ffSbv2SmnlD0Fy8Iaxvr8Q5JLYIic8NB6NstDzwOjfcWKFdIupTxlX/e6GCXbVC5E4LhQjAEOUe4LBx32A+t4hjSlaIAQrOuEHG+VsWsMGD9YqjBIcRpJ2MC0XSC9VcrorZ0i+2OtXx2qiFFMkH1CX4tDh4Bgpkr08NaRPzgsewaO77Vh45gmc9lXYckiXI4z7D1P2YrmCqYGz4q7gPFFAJ8sFMEDh1+0E8cJfN7qPThDBxT7FLR2JiWMaDpZv0ya0S5xOUXSCMPdZ778P0ojdrntCftv757tAij/rtu1fYsacUnMXs/PPQE2W4Bc68SOlMaSwIgDHkB9+bLltpNxyEnaSINJB5rFuy2zkD2Fgz1F72fFY7+LteQEhvbBYTL31pLJ310WaKZznFT2ovXVOMA5mDQHqy5UY6zVH5Ne6ve6HVs3xP7oqwL+fmDIvzDw0vY2gUFzvPpZqj4nNLYBskeZnHl7nLWSCyjwon/P19/7QbTYq7cmaPoBM295O0g9JNUZev4dhyWH6slgbRyy2CsSMJxTZDhpMgELIImbseBf2aqxgF3/6/rBzX4Q9neBqv3A09jrjP28+nf/n/2gbD/Q1VDSnKHNLtdcvN11CTy9ZnrOas7Yem8SlvUVxt7bAatj596f2ccg/v8LrPaDbmOB1f7nZ1/YPzKQla8aRz9L+z0/B1gtILTA/LFz6ddxroRyFMCxrWFfnGXDfw2M9PsbCMWv+cwkPnKe9eaUt7bEgB35vr+/3bz690XHNWDZm7Xey7OEA6rmHt563Ux9EuCuCmosHM8fQJvPUB9qeTwDq62cjNfmJb3nbShnPrc9I+MBeJCmkwFma+BrvGO+G0t8zJrMB7fESXtQJ3/Nogl7yxglARV7uvk1Dn4d5MNiSdlff9KmQNMCUGuvGEDwMxajKwnZAncDOKNHlj/5qjnlWjV/tpv6tX3L9hoe3OtHP4v0UmSRXLLoxHm8+fh2BIMJtMpGpcQ/6yaAMOwhkqOpNoD5UvaZ9+OH83rK26zl3wcy8zp8OdikDCvnFWcvFRTcL+/lzMX3wGc020ZnksEf7LVlAdLwwUnedl/41TWGZdvDyJIf2ljF/iyDrAfS+EpjUL4VNpbrz1Twi8QV98cUw24hQcxpg9/N54QpS3VOfCg+D1+M58JO0xeBe7EvpXMccOyQOlGPp808gawlyRoLyXJhkR4gYTxO5A/8Jnz+PWrItF+6omiLEohCSKEqCVAo5YQUz9Osa8A/xzbiwwPcIQFFkpkgknumuRPMKrqUwyYlwGcsNm/e5vEv5l8BGgSUPDvPjL8Ynf1T7UcBVsJKJiaCbZzeDJTSCjiWr4SvsGP7DsczXA//gKQzryGGAGDwXOq5AQCnqSKHe8GfxBfCb97v4J01RrmspNM0VzB/8VWJA2C3cs+vvrrOa2XJkoUuh98h4Ah+0DSxiTk/GAN8XfxWSphhkOKqT5060xU+AHPW+dW9AiqyldGOpaM7Gq4k5JHVuujC83S/hy2vADAFmxNSQyoUYIDB5lVQrWeyRqTsGvIHhF0wcwGL0V4FgGP9UoWCJuu8+WLZSfuRePio/Mo3BVIBsjJu2A7GDq1W9HcHt+4weMLZNcus8MSTyElgb9IQLsmPAmrsbzYwEkDP/RZcEkvlJg18tT9lryghp9oOogVABsCGY3EBv/h6rAXrNmtT4PPBqrZfSnd4d2XX3AKMaqzdpZzEfJOoc+mtxp9YgDFm/fte9XOkIQBz0HXl6xhNvnQty0XAaNO8ELMY6HdpLPJ9iVH5ImFiv8rPTBJnvPsosCZI7LB2GSjsBs/sM1RfjMU8JSrQ52RuaGTrpkACPwZgN+t++bdtsJ67R47BJmgB7dwpEor2AfeFrYBJzL0YcPG9SAMZ8Bhr6SSYnln/Zl/OnjXbmEcY36kaxD8skJS1AJGMNThba4MeDbukCw35jD1vlqTKi2FG8zrGe54aPS9aJDBRc8W6oMkaDdmQAmGesKvVGItxnzdvlhIE87xeGCNITGYmQyKxVm/kUyC+RMKLknJ0iXkmfFOFQ/TM0fsZ89OkUcq64lyANEGviRMnJoiwskLN2YbV52GzJNJghnKmqsmZ5hn/3QQtEiFuruSTyj5BfBHOnHxWjX+YyKl04O/+fJ0RzOdcMfBpFrZw0SKD67O1d7AnrD/LeiCJIQxqZGSXGOAkrbbonl5T3IkmMExszlwAdMXXTgAhBxldXNadwUTY5ABo0Yv0mrJP1hKF9j9bfOC/koyDmWgWb8rlWYJU+x6QPAPEFO4vesTZc/aPISlxPrfvknmkX44TvICCItcYF/E5KLkHN8DDXkcrtXSv3VNFNpd7BR8AWLWv5TM/55Ftl9YRVbE+4w0YJw6p15oyxnkL3mEgGUZqsAkD3VSM6wwDl0MD/LAYzKnIhSka0JAmTWa3yg5yYcBV/DQD640k6CHt3ZuwA+1P1guxKOPD9TnzOG9YI5XQJoHDvVZTcgB1N7TTn5HELJJbElmcF4wN64fEIom8QzrvOItKIsDN0JFZ9Cc1Ylxbm0w/4+am5fa3WnWQgdc0QXOFqf4+VeziyWIX81XSCqX9X1XoaZhefmViBifQuZ4JpiRt5NP86Z988AQbBuQYejXfHMpHAXa0CdmIsNf4PnaUUgooxSxk2JkIcnNjZKUFxDCwmhwzvjQQAAV0rORwpBEPoDQ6FSN7ZSC1YAFzQzGH1chCSec+wFqAIDYA3R4nq7yDTBLOirv+yVDhhBxQIxkSECx8DJufoC1+HC5rSlnPg0UyOWW0LTPBwe9V1DYYjjZaGRWMlUNfi5TyCYN0tSHt5DfQzYBcNKUwgBY1B1xR1h7nooKlAhXNDusL6BnIat7E/TJ+GP0Ces2s1XO71FeHiZ1o/VcsVmfTWoBT1+a9ZkXCBtBYMp5oJeJ4WesKnVg7sWGxRhc0DNWUpFcmJNoYCR5C6WfsIpzf0Hu9qzJbMbRx4uvPvL9Rm/iE/5e0N+u17Mqy806QwYhgBKO90ZARDJLJyqpSyWVYhqpguWBb0IthCHoyYAtw/2RIkKAXyW+G/4Ae/U/8D4xCZaUqVY0qO2ay2Ebf932Q4fGNscbe6x4G0zJ8mZH33nPP2Xuvteaaa84xx5zTzpW9Lm+GMlUt0ePvfO8czXM1gwB1aPreGvZxdpImUvCn10gULoBKmBi9acSBNXVZAuoXacPwOwaJHfDh2KEI/BwYAboWSsO1PWTIu2OnawZn7tsR1XOqW8H05UBl3gEg+ZfoTaKdAJEo3D4fzwuzkvu5do/SiwLujFovHAo4qoxJL2NAIHcY5VZEVkYwV0ldyPhQtkTQWe4aU/wBBXNHDagwbt9SNB9w9euvL9uoQYlT72tH0bvUANrrzpUf/YCmCirWLZbmfRnwMIMwcniGM6MBzE2BrWbE4wAJcD0igxong5Q5p9DbcXtqh4BJivGSlKZjavrAvNmopnaKHvoQJTRkcL7SwQkIyRipf0UavLuH4jSiqDlcYZhLtkk1ZJOQzk/0cWAKdiJ4jd+t9PUfzfSYP+q9UoOJNC90E84XHYDZq7/4xS/Eot2xkeRaw5KRkzISiAQeJeVHUWmYvDgin3zySzE9/9sNzZEwUm7fVIOiP/6/Np/98i9d7PwtHJNxePAMzAP7i1puyHRr5SX1IwwnDr+NuncSdabEAYeGHSMOXY0PpizgqrsBD0OeQ73OEoACdbaQVTOcACMwGAZWsgeWKiwgAAGf2m9sfudv/4FKAfyjzf8tYPXaxS9ygI+9nj2IHhgsGO+P7G/XidY96iBXN4W1nehrAYIZpC3YVJ1WoGPWDTOQ9h1gd9Ih1S2LjvGeWUFQXi+wmjMgOq/OdxTFOLrRB0zJ0CEYZ9ZltjuHYTN0Redo+/7z79Ur3teT/uPnApZ9fX7PCpSM+krW0WtgaAb/+rlVJ+dey3ywXl6zsZDWhet7Zh3ce3h+mJPpUq3d3fcUWM089NxbGY0dQ3XyLl0/GKvbY5/fUwCS+R8VMr0GvI7cBeEbun2soJs8jHn25we46rkZv9suGJNjXTGtzfb9LTu2ARJo4P3zZ8eirq+Pg2Zek0x7mBbLug/j1XMznmFek35m/u417M27lMNWWcfAeJJ5YRR2C1idn6v7ixH1vM3jZy/M8hPAMaP3EVX5GRNSOa89lLvHyVmuHYt9YWEWuNyeqz7X/Pf5upbDsRcSKEEmRgCUeR5CAZMDOXH6eIOjereZLcPWM1ukYHLlQON0EF9fDQ45W8kB6mQt2ZYAuHOaWjoMu+bY0DtOXdPf5wBA56GZTq5pqGdtMyze66Zawx5ZbZnYbqmTKEcKW37sYQBF69gsip/ZNr7sPjBt17vXNUlbTL32rCrMra+UBZMakDTugR0IYJCsHOYotqLh8UVXsc6ePz0PzhnnEZ/lLOGLeQvQjHMTgoHD1Tyv1gx7AsAmc6OmKrIrcLqwYbHf3xOL8RPVKHxPtgTBXqd8yge4q2wYMwgJFOu/IwLfOAdpsgSgwvVYZ8pPcF8zfWHfGEhOLdaXCtoiGm7mowdizQCpYB625MBzOfb4N9j8L2RX0YsPmwWAmkGkSRHdu1MbjnI8BC1J5cd+p7HUrZuUcMA/ifPoBr12R1hHjVWON/Ph1wVypCwVWXCpacpX6sXB7OE+qQUIGxUGaxuUwVJ13W/NGz4Q4AZgHcHa2wKqnF1Isyb9DYAQMPbmjWseK0xZ2LwQOvgba4QtiL3BvAJeYwuyN6j3GSBNfgkEHO4pWUt3dIE/AHWAJxBRhq2L4wwA50wu+gDodT4PUIePQaCc6XDJM+w6mmXhtIppTKkqZIOatejvg7rP2bPv6fqUXqA2qoIl1MvVPc3iZMKk856JNEC2EV3fHyi9nH1Jar0brrmpcZo48QzMGT7TYflw2HUwVV+I/Vd/GSATRxpg7LjKMcESvCNQ9fKlKypVRamFQ7JxHzntlnlnPZ1Gb+Zf/FM2KTKLL5IsKuolC9TSHmizN2STsUJeAEzN+qc5Le8BRCZtmDWjjwJzzuu8nwnE/8XO9rwDolAWyiwzGF2At/U/olusly1bmRfS1dmjroUoeXZWHGn7+OIjG60kGvYZOgygC8CD9YRI5LNV14ScZba2GIu8Rl1RxgohhP2AnABocT6BP2Bfk+bNvoW0ECD/TeEKpyyH7CnrinHG8Zz4U64d7IZtkhf955IczsyKPobxmuBT/F7XAnVcTyxO+ReUA3BKsXygzJMYpwJb0ZkA1l5jsbYAACAASURBVDDKGSdAHM3Zfvu3P/ZYaLp3T3oo+pqAGIDvmi0GIe3ddzV2zS37FN/I+SC2O0KKQm+wVyi/cFKsdvQZ+hoyR0q5qFavMvHYb+xz5sB9Y8AnJOg09ntLWAHz6oAY2RpSLj/84cduQnTp8hWfT5TBeyUf4tChHbG8721+9euvNF/4TGRbUJYtOoi52+/SG9gMrCN6qmd/gNUw+XJwrD569JmzPrXm6GnY0zvyj86fP++eF8hB2O3IPrpJBDQBeddFOLl184qeS2Dv15/pb2+qZMKO9gplAtR3RHvY/sk4SwvetgFl66dz3GERmyymuWIs4EDsQch0Pq9JDbfvkrRzZIg5c8kqPb+Dk653SkND2Q4wNznxDFbmbAa4TgY0zSwTxMWvcyM2NwDLeWFyomQSmyLNnwIQmxwo2XC9bu+XgaPpc8g57yOoEjMkYHcD1Dw864k+5vniV6UXDOdwsjMSrC0m8lbo/s5SD/6TrPHahZzVkKgAPBN0CPsfMphxC40zZ3h8PDJMUzYDPwKQmrrbAZXZ7y6fwH4C1zJDn0VJAJr9hr5gHKyR/QRnnrBvk7WNHmcv849gSYMjzB0BH87XBsdNe2NvKvuAfkMp/UjPpjSws9woSBL8LPsHXUkflwNkXXu9KGVEkDhBGDeHL6lQ+45zov8YfwiVAsuln9xH5n/9H//wlVP3In3Z3DIcAC3i9GAwATYlSvHKDyQglfotAK4PhOoLVCXVxU4/QuaNlCLPGAawsHqYUpz7lUoL7N2L4FiF+/DERg37NVF5JgIg6ICaaR1UpIXCxtDuWWw3jHIdnHQGA8ClTooL+ZoynDGwgbgHiwbNfPITrQCsNWzMROk76oZAyfhJsWZFy0nfd20NTsX1EDLCj0AOZiJCzAbl9TrjGB+wUQ0qOKWb2k+JyNkR07/ZQOYaTvkdBrkFZRiASc2A/Uph7RXMq+FNGrKLG49r1iilfgipMy9YTw0BBQao6gOd649oPkLj1UABjXUvOFlhZG7NqBgpf5nCtUj58Il8mPZwjtIY9WmGo2L73pvYR0oiysO5ysLs/qpDVqXN99mJ6nOgXAr21tGts9srJhqaiM53HHR/HmMFY5XoKU6QN4aNnzav4tDG8EoNMwUYNIdsJg5WgCqXrdB8BvAMUxeDgwOEovQYAq7pa2c8kdYoztSmagSGZ4eZSPoT82h2apWugiEu80BDKq0jcoiDiDLDAKIJldd0KC/kBgVCZ09AVUdypWgM1lM7FCNHygVjk7IAXMtN4rQ36Zwb1lI6EbJH2IM2SvRcZkoSTMFAI2WCveF9jIy/cn2k1DT9VgcqxgLgJHv4oVM4MOxIZ2EO4oN7U2bJzJjPgdHGS2ffO6N6Wh+ZqfD1V19vbsjIIb3B+imfNvCIUieCeeO6uoMKID19Wqk4rpfDwaCDTMamWffMnQMyLHm6GqN/6OCIIUen2jcU+MFIonD+I6395csXU6IEp1m6AhD0/PvnXS6gzHuUMszg63JUaP4FMx+nA1YKBzWHCMoVpis62HvZqljMYK0JawbrGCcF55gDgehb9mlqrNLgwgepngMANAAmjaeiL0ihYM8il6w//3gPBryNeJ7faSqtH6PfdYhZcRIJxfn0npEsK8XPAEfU5vLVfWRgVl++FjoEx1Tfc+08dw/2gqRz4KO6kOs1+t2bFHDoXn8daNjPz5+Z9/j0yNE/wyjr67By+QoAsgJc0T++c+ZhBIUSKItRxtw7IgroOvRcn3U1NFfQddZp888W+XFQ9TozkDmP7d8HWO29Ow/b87ELyGQMAHP+bwLGxk3nOe9zvjTbcNXH0a6jxMsAt7ynPScJVBVMqxAta9t5G/JlYH4I2vycBZOWdevnOE+GvuvcGf4z2J/1C5MiF+VUms+vgL+tt7uyTgOSZe3me87rZJDmOwZG3r392fFi0qaHDVJZ4UEXAHTYJmMxlnmeAwgz4Msb/LeRjvW6Z+1rOT/j+Nj8GyDkLrn0Wk5yMADY7XvO4+s+mcsN/EY5HmyPzvvMvNwOtlTOOqevk8fOwawv5jHzGacqEmyUHsf55D5Nx3N9NelP3mMd5DSvOJhMBvNR3ZQ6l0nJ5qs6rnJUPVadN8/xbJd07P1ux8lOcoBafseeKBDb61fm+L3PlOAY9lRKBHCNMuO2A1jO4HBqcJ4flmJtw67pz372c1/HtfBkzzYQirPBecT3panUAKjL/GmTLqaOoCivM1+cyV47y1+IEfyNc477mtGna3E/HE0aRZH2jw0Fm4feDM4Ek+1Eqj663Aw0neF0BSeoCVDHDdyYUX8zS0vvB1CEAckZje2EjUAfBewhaqzSlNU2DSWDtEFx2rB3YNTyObJtlC7jkkMEUHeOqxmm7YFrPrfDyuVcfmm7g6Pz2A6d6pMKyTyigygXZJtSz0R5L+YBHwabDvvTmXHUtXWgXo1eTgJEpRktjuO+ka6JboKoQpMo2EF83kw8+Ttcj8DzVTXEweYx60fzRRqynUfbhMqAU31Gl6XSc/N5auDTZApgFR3Mc1rOZVOlq3rqtwI8+kS03kxJLAdR5ZdRLxb7grUFGGOuU6eWEg2sc0pfcG2+zJDUmqxnf5vfwL5GvptdSINlAOJDAl9uWr4pnYAjbr+TcQwA9KmYb4DosPNI8SQ7inF/8eXn0bEjtRP7FTsPtip6gAADA0NuHkmOUuIHsF52OmQg+bYFmZAr/EXGaXtb18SOfqbrkTL9xh6IKPhtBMJDjsh4VY9dbEeD6Fo77vWm3ksJOvYC82CGq9Ojw/zF10Uu2KMAaW48PJrbusSC5Jh6gxAMGB56zEQd/ezyT4A2NLTSv6MC3958k54lABlhorE+0bnJVK1f4iY4JlbEl3dZEdlOlI4ICBiGGzIOA5XX2LvIOtdjv6e2dUoscD/XrrU9mwDHu8pug73I83z51ZcjQJReFQBurBflUMAekMP33n3P+509CciWepLUVc5apS4zwRaVC9R9j4gQAZjM8+G77Ff9Xogh6XVBLV4RLLQeLtUwfAh8Ftjo+EGQSgg0pUEYpUkgXdy2rgLkBHjHj+JZCEbBmsTCgDAGIcPlu7T/0WVnFBiizCGkilsqnQYAAsHM+0V7wOQaydVxNbZiPOwtwMTWvXZ6vdwxsvT4d12NrPhKr44QoHK+UKaKurQBe+hRcVr1XG/RzwESi2RoZ+eM/KtX0l+3Nz//+We6B7IJezglJxgna4jOcOkrzY3Z0qOvTH0DUsMTWB0EDdsNsR0MPppARMNm9a4QceXc2bMiw5xTMORsSoxAgIP0onkBg7p65YIIKFflt13bXLn0pebo+eb0yWOSAa2H5sL1mX2G5Oxjv7ghEyQT9BGBPGdN5Jltg0gnt+SYbUHODErs4JvoUgZd+Se5JMDIGmbcybqy/ao3OlgD8QRw1in/saHclA0MhrHrfgCrLvXjAF4afdk3JkCG38DhoA+yB9gfnDWs7VKuccxfMpbQz7x3LdFTO4FroAfN/pbs1JZhD3It9oZtkGFD+DlhOOsZOXsInrFHc24LC0CHa65SD5og1ighocdIiSACVgrGOQs95Bv0EIz6yAXTacvR54R9TIBYsBDpMGNCLglm9Md63wQlzl2trT9tGwi9hF8Vf4JasA6ycb7iozulP/MG5mGVLt2VgC/lFdPEEhl+NsocoJPTMCwBYnz9B5ofB6EIThAAwDfWOV4/g+CkA7Kss/3GgNTINHgk90iGfJi5Jjr+N//wh5xYHrTZdkQV9KAIOYpv6cTFEQtCLbGBnUa6w8OH1JbToiiq80TgKiOrI8RG3yvwJxRvOnaRWq8HcQoz33PIYHBRm2Ejp506BwZw7CiRRk0Uj1pToNahagOQ8mUHVgNlcdisRGNTVFhGsWugpgYkB+B+AbJMQusM+TDRfyx4UHfRl0fUvoVw6/C4vpPZs3E+GAvfTbH2hItxpuuQQpwi5KTdY5DHOed7N1OKtIdxhlGaWh1rihbPQsQRQNpRSkfvALAonYAxkggnSsxpSsPoths8gICyxGy4kDbGlhzrmA3I/QLk8cUGQTjYAB4kAu2NHIjLYIV+rnPA+BLBCKDAF3OZFOSRCjkcTJSH/RFfqky2OLp1DrzW4/2zwzYDATOwMKcFFzy18tbcFWxd67+szrA38QymZqgeZb9SFgKwmQgfjkne4G7xWmsUlgsZS6buKoUcJoMdEF0gDlii9PweZwRwM9Em2BSuw0nau6MyeQCUHIwKl5ewIZW0BjoJNlICYE+aABHcB6M+7xEd5KRncbC7hhbOXze2A2Z09gyA6CZpMgxwNlznhINWxjdrCPhGHZgU2xfgq7FidD1S+gvvQ5HTDRfGCpMBqEgqF05OCniPeqRoQRtjauakw+jFS437BfIqir0+b3nUvL58+VgMABgwAPxx6FBM7CHvK81hghPUNOJvMSjRSzgwRMUwnqmNdfcOaRWkBqVGFaklzCupO61Hxs8EYWDanD8vFimlMcZBgXCyVk7/cOqOFDDdFLWWKE9SZXLmkg4hR+kmQCspghS/V31XGWIcQijhDxSB/eDDD7zGrDXPy1zg8GAo8Mxnz57ZXLzw9eYWhpD2EGVOOOAoAwDIyrNgzNxRna69YrJwXcA/jDmils+I2gsYZU1gmeyXcwGzGNkniJOOoSkjQASPOXVaqo0Ouo5Si+25ZItC9zK+LbcIS4xo3ucasugLAFmMEnSUw7u8N8BbWfvdl9HHOdxrFMzM+YI1Nbp4ljn1v8Gc6sICR9tA1QxkLXt2OnAK4PR5Fh0z7fH1Rxim2f2LrhnAal5bu8Pn72XhJaqLug1by+Lk39GzfCGvfYb5+/bPve/r3rMAg2PtXgfaMU8ziDMDXNvX7hrMr/e1eV6Zkaazz/ecrz1PZ2qBh2m5lt+J3q2h3TkOy5FNF5kss7J1wf1s/BvAZ+rzDrB0rHOfY3sc8/gaXInhFj3beUrwLYxFB0vH1/z5AvSW6XE+934dV3+fQd7ugVn+tn/md3/GM8F4LWy7n2P8NhdRaO3KWS56rRmw49mbDrY9tnk/ZG1jC3RM6zrtBpEzBv5vBX3nwOZu2UimiwPm07i+VzZtNmSvNdBb3eAg8li7WdfM+2X79Y55/pxBi2Hnlf2PvifoHIc/9kyZo/PYZp1khufQpwmqpATS6/RgPzezUXvG8bmCpH2tOrDXneeOv+HwpW7cWi6i+6vX6Lw4fVh6fAZSmQ8HYKEkjS8slTD2ksLGP96H7cm1YWVxbwCFPo/PJL3HdenG+sx7h3vw94LN/I3rOkPH4J7K2GjOsR9gQTIes9EUZGUu3RR3BIGxcd1VWfY910hGmDJbqFc5yvqklEBsEIKL2GcAr9jjOGI+L/UenCkcwabtFejjubgv/g4BRddLlI0Ba8iO5nCwnNUBaCAA5Iaaquwf6eLJHtNrN1WLXfcA0GGOHjxQE0uzOXW2C+irTnEHcWfopYyX6236DA6TDnuBkgQAWGQOYfPj/DMnAGz4LjRXghBMyi73eKxaedhZZ8+eNsONlGT8J0DwF8oMui+Hm/sQXH30+L6BYkoZUCINcgyB9NoIgOuUg7uiploQCLAf8a0MBkhNOX1SPkkagcKMBFhX+TiNC7arM2ecHZS+AsyvAUQzTGPTwVBN06IAqq6HN5qLAWChO1jn6qb9svW8viMNE2AHe/QpTcGcCQdoQmPPlM54pWA+jdqeqP7sc43fjrbO9h9+/NHmvMCcCxcE2gig5pr2a/Q5wFXKDbAXzpw+47km9fqu5McECIgzGiugHOm4bx/SWmt9bqphFbJznJJQZqbq+fUs1OdE/gBWsR1fqWyT95rBdNlyz1W+QPUk35If7Ow49rXm6BnAI2fE0ImMB3IScwvQ/kRr72wkrR0psVyP+ecsIcDxEl2Bo+89gb+hn8cZTQoxvh2lALDx31BdWMA6wBjYcxA7kv67NmTBB0mjJtYtrHj3QtF635YPhNwAxvMcAQWTaYlNzd4tSJxgFv9CMmI+TUIh3R/Wov0kZb5pXa5evR4GqZYW3x9gtf5H9N9epa9/OIB6+jKQaYpvgQ8UkJL9zbqlMe9L+1PYsHfUGC01iGmmdsL6iKbd2M343dzXrEx0DQ3tRmOf9jFh/Dk70+AI/yQ1kMVQJgijcV1VU6on2sf0fwEQ69lj2173D4gIQzMsPFQB/gl6jmfguoDWhyQfNr0ldy3LCMaQjOHU5OTfVZU+a41l8At0I3PpII2e4blY2vGh9psM8vFv/UCYTbqn71UpsZu3Hmq/3918/vllySFArsBjwTn0swG74MssRa05e3JlOyd4x3qkPEDIUnPAjzWMfRH2OtgSfSJOKlD0nsoBsI4uF6hrMwdkQsM6v6OazPdUY/X+vVubr7/8VCz/G9Lp3AfmqdYFsgaZEgRA8F2QcYIoyDh7h7OZDFuCNQOvAPvi76wRtl96mIwO8CNzIzgHIB6p91nf+tEOHtGHyI0aNZ6xD0ZM2roNMt8+gGJ00fAvF5BBv7fkjs8tXeOYWNCM3z1c9PlkK1O+JtkJDtKRXbhfQbO3D1ue8cvBzbiWCXcG5Pc7E5aAFvqlzc64N2cEfj2ym9T76K63tf8cYBb+ACmM9TuqoFJ0OrWzU87TVjTPou8uL4BMaLCcUeAH3kP4ui4Vmj0DmQ9WqUkavNflFAg0FaFyDQYD1egCzghknXExv+B9aaIH3plMKJdzHJgWYwHE5TxHx1CipzYHeKLnD5GwzYSMYI+GTNNSFsgOZ5B7ZDgwI92ms869jga4VR+h9vKCIbFWemCXMB3yWwYr2RZ7/ul/958J3NdBBdNNBsmOjKizpLHqBu6IDmVZCteUWA34gRbhwoUrjtDeVUfq+/dkNGkXkjbrBx2LwE90gaTwOwbCOwJX0hBLEVVT1B8rFeWWu0iSZsrmdK0NHwoY8Ew6kyHFrlQZABwUChENFDZNb7xQHBQSRBS6I9qaIB/WrpsBGJyUVlgyLlI7nGSURdNrbPx6wdcvDunQuGHBolQ4lOjiRo0GgEmMpjjQKASiYzFm09nNBiNCZtAElL51OYeTx7sM9g2WpSaPyGjSGADwiGglulEmRKKJoymHhNIF5U0JX1mkiwMJmu95yLqgIFG4bgqgsVKPCcALBV0Hus5IIiR5tsU32gYhvOmHQ2ghCwXc2sUCm00YQGLM7bhGHYC6kzXMtx2avm92ygJmrKmDuxwpR4dWZ6xz4WdB+Xpz5a515lsPsErMDcZkWKYhUrhbNoo11na85PeyXVCCbLAqkBpFGA0wGogWtsaQx4GC4BmG84FMU8MI48jpB8yrnxdnivoxqftCSYnU4Hng6x0VGwFDbjZ4UCAc6FmXsAh8WFHjWPsOA4TUEGQhnX8BcvfbiCSdCdCSlHa6zPMspLygdFD+XO+2gilXVJcLgK9sA+birLrmclgxVgyUHT3bqzd1vSek2jy0LsFAwvDBoKRzK4qT58uBn5ovKGoONg4IItvUPQVQdt0prS1MANLomHM+g05JvSrqqT0ysMpaoAvuiW16/foN6yV0G+xUUrKQTQOoTrWjnpbKYlAXmKCJDieDwjI8mQv00l4FhOgWS7TxqWrNXlNjBdZm3wDRCLAQmDgp4xADESP4vpwqj0XbATYCuu6A9vWOypU8l7H/ROUcSI/7BqNfY3mi9Twsg4OIIsbXA4HBGLEYk2b9OCIGE99cP+tbWBsHDx61bmtXye65GjYGqQdgWuDATrqB2tSaYY/DhkLOvDfYozw4OmAwM413OZcucv46kInXwkgh4hgDhtdmMLUAToybtZ7pDMJOKnj5sSBFovDrV0EOXunP27psZvft+mw0k1+KHsZ4yO8By4bDi+RrTpKakxqS2aMYeEyK0y5sFIV1n9+/76vP1/v2fQXoZpCi+msOLG2/fwYBZ33X68z3277n/J5+duBn33n8WTfPf8z8Dh0/9PtyjvhMyJzmW0BVfvbrDvKlmQa/GyhejFH0ZAyfWf/33jPwtL32rZpaYzD3j9yGSc1jrMB556Xv6Zwu96qMDFBtmavx3PN+KNg9P/P2+z12nodvrwF3DRSwd4ZR6s9PxknHu30O9vUZWN2+d8faZ16aMBCJH3O0Pd+5D1jJaNg47DzLygiSZp0LqHOX1JfktTXgmRldbAovzKhbjF7W+9NYoB3MU5+++sxXtU1SRkN0zAxwzrLQ+1rGpiA213MndJwy2ROcFw3oNW1u1lV8tqBk9Qnfm53Ee52uRiBL+hYdWLlPBkFKBvAa955B3DIjWv/bbJFh42AL8n6DrTgUw1YsS7Zjqg3H58wM0dla9h+vca51TZmfNY0PDRj2BXPAfbCfq7ML8vK8PAf6nesULOn7tud2G+jt2LpuzBvAAY61zwlrhmRQ8TvfqcteZmvOrNh1/M3jJ116MEkCwqWkAz6EzxP952wiBSHJZuEznKfY8gSVzTwb6+5sn6Uu7Oj+TIqh2KwACjxv5weH7Qn122FrjnR0ArCUSiN4jX9CmjqBY7ovp5GWwBya21AiSvIM4IaP49qZMC31bNgNgP2MGfDTJbec9UTWHKnyAoDNKg2pAsAVMgtlEgAPcXtp7vnRRx9svvryS7OXdsTwci1/HUmUJgD4OSi74ZbKMpF2fltln9hvgKyAXtiV+w8wV4D4BGfTGwBZ4tzHkcVZ5vlxHnF2TTCRI05jqd/727+7+eSXnxlMJnuHe8OYZX7bXCX7c63BmIACc4GMylHVvMFqdVYNjcL0ANjkpHSyZgCbbrLm0hqARrIF9SwpH5UDA+YiJR0oh+FUVr1CKazngOUa9/vvn4strH89W9uwJPKVoASXI8MQ5hPXeOigNv0H5AscUjq2wM4r1257Dakfe0q+813ZrjBDj6iRmTPABOI9dsk6bKGkzluPCRw6JkYidWYpZ8GcUfMf25zxIKd8MXYDmrZZJecEG5T1xlqmHmfqqgIcYKsbDBzBija8JYgPCQgNfUTAPzYvbK9HTvUmWLDP9i5sMTqg42+kf0b2e3WhX4MZPXpCmDWo+6YuK4EZmJ+pL4pOqp6oPjAo9CDEidThRb7FhHWtZNLPk7JLCn8C9Mg1nd/lBwjwcXaZ04lfGJAz+OnSJTkz2AOpFx6mObJpEEr/AKLxlSEH0EOCGp1m3tm/oq4nbN/INAQWnwP+TMqUOLAyAr05C5RdJ/kAMKJBbgC6AG6WKcwbfHUTM1Q3U2Mic++e8JJDKmtIFu5+pbejE3I2JDsS2eO50I8B3sPiBnwnVZyMOO7hQJOeow3rmC/0mssvAFBRokJMcac8S/afqTQFa8zcnVHG33vy2WhIduXyLYGqgNm3FRwiuCWCxluHwlhV4KKd0PHXDLBrXBB9uE7qfPuE9/7Ov9327zB17Esjd8gO+4ayCjs7J10S4B3JZNeBwAq66smjeypLd31z9fLXmy8+/1Ts9IvSXeAwrEZK6hTb6JmcMzfWH5m+/IZfU9sTHcbzuTEwZyq6x0EtDqBhv6Dp8Hs855zbIQ0E6GNqsVHAUVQOBuBxAJWGPmzcCNjXGXZI/p8zpkmNH36V7Rj8J+mUGyplef/eQ9WaPen6zZU9QMUyWKNbR/a2+qwcVM1psy+1x6kRDgZhnUmfFq0l12XPpnZ8+rswdvxF1orzEqPae077EyBfDZZiW8TBsy/sRo3ay+hAAovJwHD9h9X3sR2RWq+cq7WRnpBNTgAFdrnkzg3pnKkCKVLXZp/i08JCRbdoLX3GyDe3XLeZofxwgN32qEE++EqgA1sovirnoO1Sg68BxZGQAu4EVTjjgk3m/awU5ESXMeAMx2Zz4FZ6nSwZkzBjE7a2vXFA/SsW5AxS3Ys5SjYBJQMS9Lat8s//h38gfFDUfbrm6aJ0rTt9Cqq6wD0LZZzI5wIvMLquKK2EYuSXL13XoU6370TfTY92BBAmKmw4AJPU5RAvUv9qIKcoMGDtY6U4E7FJ4WxFmjn4JZD26QlEOhU73cMpBYDRgiDH0ESwW5svKVt1ahxFBoT05gAcpjRAaiXw1c62/sXTnAgHf49RpvQkCRjGNwJoBHo4iG6EwPXM+EvtCQOQOIV2vAPQBAQIyMhzeMLdJCCAZwFXH1oWkHRANVqOg8OG1mdg2JFqANU5UdR7ArjUrU6Kl3SBCDYGXRoDsMAcPoDIrcloI2EolaU+RkJJmY/BtK3Tsnb1HZyZ6JkBXgynGB1iYR3g61AeszNTwDpNLUKh3u1V8WsMq9kZ95owL+Nzr3PqZyd4AU/8mbWG6uxkGdo1gDLkxONO2oeN1RFN53kw7NC2psw76pci/tyHPRHwn2ho0gm5Spw/jO04fgC87brLOjHVXkPqYLlZ1IgC6Zr3FS16rPQrlCJywQG5OItmhMI6VZpHdL+f2w2MJNOJEH/rchwYV7DCAWtT11IsW92L+i/IE8oCJmrAYEXLVC6AQuIAwMzbF59/YQDtCEa+ZJgUExQyTRI4YO/LSKRer4MHGl/TuEhHIZWH32FqnNDB+ekX1zaXlarFuNgj7G0MJByOt/YlEoVhSNSbsRJ0ITWE6O816ZhrV0mfz72OHFFtUz0ThrDLckjuUMJuzjCUNUW44+BlP/NZ1x4iakk9YYIi/lkFzuUE8S7Wke9ck33qjpsYRlbABGxI00oB94Nvq/g9tYuoo6U0GhpacWg7bczbSIeV1haAunUGHz26Lz15cfNQxjbdgI/JYPhWa9J0IwxZSjvs1VpgECFD7q6oQcDS4MB6JIX/ApDd+1y1djUGasjy9zfljCStgQhs9FJZGEnniLOB3DY4Y+cDdj4OON8BObkGc4cZiwFPxHuA/El9yHsTmWZuMscJUSDHASicTmmDuAGnpHjOxlbBBT4Zp2qkmQy0ZQZ1ZvCs769u8J3HHuprM8DV67wOWGU9o7tWwC21mcZpoAG2eLnXEn08DnJncDBPc7DMc5fn6Tnxfc85Xm+nMwAAIABJREFUA6fze7Z/nn+fwTpP+dBdXdPtOduetxlU6bU6f71P9a0j/wPsex2g2/uv3yMFHXfvVQCp7wswN871Tv5Yv9YV9dz8/wBWe68Cq5YZy+e6Lg5q/X8EVm1LGEBegb35mp3vAkzznG7P1zxPr9A1mb6AAvlh+cgCkCJ/UWy/8WuRf9uceXPPyRmE5TlX8Hi1m7refe/8Wf4WWy4ZK9HBdaLG+W0bh8AD+393+YTK1yoPHUzuP1+f+69zOdZuvH2W5Y6xn+88zvuhf+t7y2rwAIbd0cBO58R7G3tugAoGb9Ghtq1Gd1705AAjAVb4au1UdGGaYFBXkXMXMChz3n8FZQvImhE4/j7PURmx6FvOm67pIuv6DPfqfrNtrPlvDfwCkby/DNbaqClPRW3QZHPxuuuDWf9F3vlqcD8p3GvtWn5ufXje178zbu7VeeVv7QeArVowvM6SwV/sm/GMfNZAgQHPANMEbAsSG2CR/Y9t4uZ5+rLjozMSliHPBRsLkIo6q9RQN3uPEk16T7uUdy2xbfgc9+T5uBfbB1bVzL5a5ESblmwHxkGfB/efEHDmLBs5/jiTp2VX4YijbN4WkAIjqF2M29il1+5zAYYgl5BICvTbvhmyBlDCZyC7cAaRlYM9RkYeoA024WnVIbx+7YbH8P75d3XOo3S/1c9nZVddlcN/aHP54pXVThh1ggHXkC+cYRhQZAEFEFZ6JwF6/DL5cG5cqp8M+gMSC2Bgsgj8/+Ef/t3Nv/urv1AmkcYqx9X2xSCLrE11Q1KwjJmxhGOrRlYGDSg99cKBdafdDhclNYDJaiJrCdZjfC8zaWWfHRLjllR7zm/WiEZt2sEGVwFpjqvJKn7PHTUzuqeSUIylOgabD1kC+OIrQQTKc2X/Y+95f8kOdfNfg/cCIt0YTc8qsAqbDFk5LDv1ugIC1JE8cfykA/s3xWR+IvkAl2DeYjNjO33jviA7YhBSWoC0cJpIu5mxAcToGRhzrg0NuE95C40bkgDznRR7gRQaO1lMbFlsG/zdlOd4aSAd/4sAPw8B4APZAmD1iQBGskQBNvHDqQ2Kv4ufgsxRdqN7tKACcgwgh28fBr+y6SSXfBEMYf6q+5grZ7YZJAcwO7x5eAefKT0kYFeW0IAM8TN2sPfuAApfvpSPK7+fEmphu1Ne65FJDAlKBVRBVlN2ji2UkgCsHz4SjFyAJkB1cA4IRawLafn4FPhLkKTAP5AXZJbABCCWS3HI1k7JhATg2af4UZiGh3Q9gFnrJD0zeoT9T7Yi8wq7mbW4dYv6q5I94RzH1WzsyFHuM9iTum5YtwSWsDW/EeHsttnGAKmQS+6K5IJ+AR9pg+XIuvxKemLo/jfUyI3fYX3CACSwlLIcEGaS8XdLJVV403H1vTn3/nu65xuby1duia16SeUBVPZCwOqRwyc0XsmRSCkAZDwXz5qmTqMLumQrAUnS41mDkMoaGGtQLqWGYKsyJwJU5SumKbcac50+vTmrOqvID4Ey1pL5sXzpfs/Usf7TT3+5+fUnP5Nv+mt9VuQbXecNagpr7pP5QGPmEMZYB3x2g3zsH4BuwC/+kfo8/EbW12cQ5zmkQP1zjVgHGcPQd5d6YxPBeCAGmW8CsCydh28N4Q+CjUuD2E/Q/3RdyEkHXQ5QfhMBgwFekrWIDEKau3njrkpGXJEcH9E/ZWVId3R+CQghy8gSskOK+h4B5G+8KX0nvYpPmnKZSTtPfVaaKZK9SB1pal+nVrqzk1knQL/hx3BtdD2Eo2/RuaM8CfsvGRo5PxlP6iSnJnvtQvuY43xnbQHLIfqATXPfWwrYkSn6TPLjOtuQBfnnmsDMt4IYpNGb6RltaBBVsg9g7GwRytXwGcmyA3u2xZj7tVlU7IU1+NxyksaNjHlhd2iNfa4k+9T+gLIXSj7z3TVR6D/eB7C6T3sM5izgcs78BHYX+2kcTNE9ITXGJ0zTWzeS+yf/+D9/lbqiqiugjYiQczAARthAEgiyX8LMhBDJuSKa+xdffGmFyZPDhCMlmY2Mgw+IBPAHCw8BYHPqsXRDapam0ykbK8BUaom4K5eEu8Cpa2UQdddkky5LrSAWDwHmOVDuRCSIghg4MJqetGrAy0xAwBEOWAxf0ldQBG1qUASaqDCGpSODw6BmwZyuPxBwR1MG5TkRpTT4onA69Yja9AoF09Rqo9bjoE7qLGdijHGXFuDQ1lxgxIR+PphQmlQDE/qwKc4GvLXR9YwIiouFm26dA9pKdhjCvjaRW163I0RH+hgkpPUCwvD+ArBxIHY7LnXOZue8FP/V50sUc3G8Brhi3E/zbpr9ABjjMK1p+isYgigOUHbY8LMzaDMEUGfcZ3bYvdM7tzMwY6N/rXU3gwjJQjU6PJzYfEcuylyw8UAhfR1yyCDzxr4wA5qaHZIVAELXISOqMwwAxh0nM9fMgYecp65UGRRpfkA0J5FgZgBl0c65/Mwa8T4D7xiXUjzshUSfMj60uw81AgXIkZkOibAwpzXQiQKRbgcrKDIbuTEgM9ad5gGAjkS5HA0b9VYSxdIhrX0HoE9KeVKgMTr95JYdFBuGCoYWIKHr0mjcn35+UcqZJlepkcLePCZDkqgre5MoPWkLgJTMEcYAKSIcehwmMMruCHRNqj9da6mvk7IbrluslIyUEEhtMO7r0h42wqktC7hKgIGC40SWMYAwMpWqr+CE2SySO5gaAdVhDegARTGS/jHYIgYSXDcmBwQpEg/EhiXi+tFHP3A6EX+nbhGzQgSbZyKN8tLXFIN/LEPlbY1N+mswWJMyp+czoAujdr+CTI/NdnCamZwf0vVpWmH2gY38NCt4rt/RCaSDAXiWdVlQIE5x5MpYzHAAkcsyPpFNR/f0D6PDymYwYShv8Vj/OJiYB9cnG0W/y8ruHgK4NYA7QIHuywJ+B6gFNoE4dcrnZ+Iz/b0/833VE7kq1/G+Gvqg7/lObebiUmP8/vACSDWtnO0bGXbApe+xemg5mwRcgpmPz/Ecg2G1AA+Z5A7d32dganssu/Xq7s/NOrUX7NxUN3ZeOq/z67Ou7PvqQPY6M2A0R/qXeR2AU+d8XpNdg1x+WYHVPksDYvOz2sA2sBr2r59jyCezMIOCNgD1WqLMWb5eu7ed5zH3WZ9uYXcO533Xmea1xADmpvnMLFfzvHntpvXk9+1AgO0PO+PfrbHa+86BweW5kZkBrO4aywToLWmuY2hI7CwX2+uxzPcWAvubANPsyWFHDTAt719lMyUcOItjK8x7cz6zs+72LuzcbsvQ9jxkn+wORhT4jB4bcmIW0AoUz8+wrQ+2ZW/++7w3K9ez7DFKMpU4f91QJqMOG53AlRy4dlh3LU09v2uyuplC0hP5Z/aVdBXnUFPbqxMqby0FULblDNzPMh5yQ2wtgv1lm/J7ndem2Lc+LQzClmsy02oA4GXAFojlPI1to+CuHBq+SPvvOUGKKSAkZ1xZtDPQWFunNl7X28HnwbQqgMyzYpfU1m1JAX53fUS2w7AV+zfPuZ6v7wngmbloCQAcJuq6pzbmEd8D54z7sybOJoOhpPfh8CxOtdbYnd8FWGBjoOux+5KSTEojNhrrKDBD/hBfMPL44rrYTefEygR0oV7hNdVT5e9OG5WPADiAbFO/leZHsPEoEcSctZEZNhzPyZwz5qsKJuPb7Mg+SL11AMujHuulS5ddAxaWET4D4yEAjx9xRsxfmo5GxkZshvvI4ID1uQ8f7iC1/xLEfyqmIjXlaCqMXQSRgOyfgIkbZSy+Z0f/nkouXFTDnJvDtrEdTw1QnetupALblvp4Gh+MzI+Vav/pr3/lPdDSYtQu3ZHt9o78Q2w9GmFhv70jAAt1xvvIHtpRllQAgdRPxD5kz8Oycyd42cWQElgLywvrLpvysTrbc1AcPkR9WjEnKXGmMRyWnWkmrezSIwraP1EW2tNHSrG+fivgy0gvda1PrZnZXHoefEVsWfa2QX0IKhobssC8YzsBNkGC2avaqYBZ9wRqH6C5mz4PKMBc4C862EzpAOwk7bGyzfAtkGEThkhhJavS7CfZqTQJ0r2QY8BWZBqgx9lNo6wUPihp4hxk7rch+/Ox5pD4DiDrY80Bdiq2Lkxo/Ex8HED2fbKlU3MTNpw+Pcpw8bz1Z8xUo2yG/cNkWxb8J2OMtYRhWfAXHcf7C6J27zcToPag5Ucl/55KJgAqzbbkpPEZBFgP+/O4bXKC9J5/2fn7RcagXFnqT4axypfZ7j77OSdg5tO0lQBNzkkaqpnFKjkKSzzkJuaMPQjxghqnZAGyBqwHoPWJHdV6pTwKvrbY6PEpo9PZiwCUyAW4CQxg3sv8QFaojmMv+dQ0SK7AkGq13hQj9Ny5E9rvx9NMTP5Z0rfv+lnMPJS/hT8AqYVzBfk8rWZXZORFtlJCAz/Uvp1+ARehRCL7BDCOM+WkADsDjPIZHj8SQ1++BON+qow58BaeDZbj6VMCV795QwDmRTFX1XvjufqAHDkt+aCEIezJZmrFhwtwTbCtpXvim+xVzcoZWA3Bi3UKsxGQ+JjAP3w82NmH5VO++967Kl9yzrrH5ydZA1oHyhWcPrWjuT2kuq9/vfnpX//l5mc//Qs9F30htDclE7BBER50hv9JFzY46/Nu2GUBxdKwm/ebOGC/eyhKB2Ng9NJEKozGo/K93BhMzxP5F+Bt2yZ2Db4y4OBbKteGr4eOMbbl6wvA1B0OyAcGOMSeIGsCxnjmQqArekr3u3z5upt1HTkCeU76S7LrfhQErnV2sH8sT9rTsKe/VaOxZ5LHJ2IfMz7kknEj28gD+olztA0H0a0ufYetoHkwcYsG8zC1JauA9Maohr2DrFAKBtYwuJyZ5SNjaGkwjs4ZrOye5d3/YD7IOufhvfti07seK3B1sCxAc6a9bGKX9wRsdgNK+sXsd1YAGZ/OhNKcU2aFf3yZ8GdfaxAhdf3Ye2Hm+quYEa/p59gosZyRWzfzgoRpxmr0hAPKmnfmfp/rZQvzGXVvjQvadgjD3k3BRnlCr5WxRysx7y+u5VIs//Qf/6eviOK47g9Gpbnr6ebpCI7ZYkRsAG6eGFjln7sRajCg7z5EmTAOeyt1KZ6RJvmGC+aCpKemqDvKG9RAQGiA9cgHE8LAoF1b1Wn/Mk4OqzwB9x9st3TaSxTBETwJHiw8Ay6u+QOrVfVY3Hwq1F03W5LQp6FOgKVseOZCC7ewS9kUQcPnDpysBoAN0TUrcTs+MsABo6ErSzBc72OAsgF+1kM1AGPWnOu2M2GdEC/+AAcDYgiQHeUL0qFydK5zGnuEoI7P4jSMg4k55rkAXPiyoTWM6oEQRLAHIGJwYQADEcwJaKgTNwxZ3pYDLHLEWmJkDJrXAibUEbYS8+ZfwdHVIYtXyz0HP3AR8pkpMTttWa/V2ZvBCzta4+9zfVW/B4mxU0TxYaJrOZCJViFzpCqVWcvBxhiprdJIO2vvJk1EvzRep5OxwXSNgJFpFuQC3VDjXVsTYJWIKd3uxRLFWBTAxlIYJEUeXaBc9HNH2rSZqYuGvEqxEwn3PEiR71PKCJqJscCseKhD8sF9RVNUhwsQCFDzlAqSY2ixJuy9L7+8pL/J+BdTgsg21w2oG1ZKlYkdMtLPUeAydrgWTiFjYm+5WZoZoSqMLYOcw3QcS1LSBFpIS4tCOSRG5rn3Tjvd/sqV65uf/vQLpzqdO4fTICaJmiG4JIHmmAOIPQ7jlz3vg09zgMHIl6NxpG4tqX5P3MmVxk+UAEH5o5RxfhJVTBqNgXEfGhTmhvVBV89nnl+eHaMK0DLdVRNZcsM7HFbtHQ7LCHjAEgzE8x+c9/gJFgHIsgakn51QytQHH3zoelyM6dO/+Rs7T454SzYuCFS9Jsf0kNbvqHTYQc0BuosyKKQpEfG0noSt42ANtWwPWU8mQhl6H7oTUNuMex0GMCjeht06DLbqhALn3Sdm82hfuHi7rmWF7/QyDqzUIvOBxE7kAOTA0T/X7ZL87iP6S9Tf+gZZdgrBAnYwP2tUenfKfx1z61H04gBEq5Oyd1uPqSy4pA7POs3rMIIVwXbikCxfQ68WXO7r3wf8rKBZUkB8RAGyWX+EjbAN2PV5xls9jwXT+rfqovm+M5CyrbvWAXz3p15j1n0zYDqDob3uDEB0fxeY6nteB6x2rL1X9KX+8/qsQNZvel7r8Om987POOjosxqQh+e3D0llAsgHqsc5LaQCvyu6v+Vl3r3fOEsvYOHu4kc+ssZ89N3rNgLnvU8NrrYk7B+NWYC+yyleB1c7rtqzN8jM/+TwXfp1nA0yaBtjzqvdqcy2/HbnrXhhn8vysy1xoHpOyOM7/YRvM81b57bMWzJyvN49jsQ0mEHSWndlAjZPMAydaOpfG+D5gNTX8Km/+1BhOAPM0L/h+eVx0hu83BXwnOZ5lZZbX14He2/u7MjoHkXhPWaKdN86rx6RmD4cojonq6Y26pH0GrsOZge7HoS6wwN8LFvTngqWVjbmz7/YeL3DKKT3r0o6ngGeYUaPOtW7EectZiuMVFi7BPkCqJ7ZzcOAfiqH3UiQJrtWSSDhDrandvdHrcq/KfNkevDepiknnnxmkD+nsPXQALBnGVjCX95X9C/gDm4xrpuTPvc37OqMLQNqhH9cPowdbjqZVBEOP26cBoGXdU88wDSY5191xXveNXRYGW+Uj9tcoGYHNonlxAyDZD4DtNLpEbHlOX0/3BYB6U/d+LEBsr+w79gXBZIN0eh/2D89L+jUp2RfFJOWMf//sjp1f5opxpnZjWLo8Dz5XurGHLXpQaecARGTYACySKv7uu6ed1Xb0ODVf9wmYvaC3qiyCaoG+KzvNoKjW4KLKup0W0BOG1AP5Q9i2pJbHWYct+FjzQqAYGaCGLB3Vr19XINn64NXm7/7BH2z+9E//XK890Gf2bE6ePu6mpNjbMDjxJU/unHDtWuwobC2yl2yLa1y3xB48p9RkArEA4dyXMwg7/KZYppdlT+7fL0BCr9NcFSYqKbYAINjXAMUAxIc1D89klwLmHlcZBHxBAJ1n8lsJfG9kqx6jvrxZ0zQ0Sbp5jKDoDuws19vVvLsEBOQfMU6fOqiPDfeGavxqz8qWPKnMTur3f3Xxot6L70gNQ/aTzgmn/hOkT18QbCnWnN4kTltHf0ACEGjS2uQwmzd7Uo/fjY21BoDQZJCRkcX6QTbaR2k8geVu6qTnfg4hQmsPwMrZhm0OnIGtSJkHAJ7HWrvnkjfAIEAe91jwAZR9BKgYpnj8avZvGsIkiJHgYQBf1pZ1x17mdTPl9LzVj+iCec+37ipj3ot/AdtR10wN0LDzmAvs9PhgMM0CAAFaYYtm/4WIhU1cJi1r1HIXXA/dYQapmMjPBCI+UimyMI5Tq5hMM3ydM2fetQ1ITdf0SaEXDIDyfpXQOOHPIFs3bt5d2KpuvjXKjiDDrI3LAWjuAAr5TvCg+hFwm54UYA8AwtTaPSrAn+w8y7jmlkDKvfv0qxGrlHTzYWewj7kfGZMfqMQHhDKwEpcz1Py6/JgCMugPAhEQOAAokS0HSt6h9iP4B4xJ7Ps27aRBeLrSG1w9TB+QQwLDHm8uXbyl5xHL/8gZrSsd5QfJC5uw5/pItTd5ahCiIF64TKJrIOcrdlLs+YBNnIMi4Qk43iNbEFCPBlantQ6QSO7It2J8BKIoLXf+/Pub31Kg5q/+6s83P/nJn23+7U/+rZi+B+RvHZX8UH5S54g7zAe3abA+30equEaYwKKCGCZExW+3VWnADRA0RDCCaU6fh/2pLETX9R4NrFiSfBYZh7mZJlaYWUBSSaNPWQF3sUeW3SyOOtra0gM3gkGbXhrBkdD/7B10MuQ5WJp3YKlqLWvrOXDoLvWwzNHLZFjiC8Yjcd3RQeRKQIS9whlGqblkUYNJoLuYXxq1OZPZMiT9KJl/y+PivKHMB+UmVC/a5ecUKNL7W3+dfco+qV0d4JZGT2n25FIkLr1BQ3uaaeO3pm8Nz8p82JYCfNZ3lwfQmF3ik8b0uhal8iihQhDRTfPM8oWtG7/V5EDYsi4ZleAj1wzwGf/WfiLf/bfRbAocUMrZpaYGySxlpwje5Ds+8FuavwPCCPiyfIygfsoNpBG0bRtNP4xWZ1CYPEdDx9HAEKn6F//9H70ysKPFcz2R4XAEdOBhccIRPLrjpcgtSiCdkQfQN1iQLiYsQWAy7cybnaqUKGosmvWUjoNp3hPHHvae64/IOOE7kwRtnDokh6QcDDiZhgsLky6fqc8HmAkwZsquBAZFg2LhEFqa5eBkDCCpqUgIiZFmM/Li6Ll7nKOGMNXSkbTga+prJBXWzCyN0bRmLcBBQCIJX6LqGDzUagwIgUAy4a7F4NqsUXAIX43yRQsZ7OBQTk0ld5i2EK3g3YKO8zcEZmKd7XEENAh9HZkIVNmjAYripsZJiVEegLPAL8+zy3FFo1g4eVvfxy9ldfnP43ec8kQznJ7l99drHBEDs8RgeeQ+jjDpuVuovY7sDC5sO0EzMMid+143JBkb149bZStZtLHtNU+Unb8xt8gS9zarF4tIp+Q9RRCR8aRpjHSSwfIkylElguPB2gOmcVChlDA2WGfT4hVdeqJC7bAQMbTRsIfFWrSxajbzK7MHLI868N0t8cgxMzMZi7vsPdRnZRiklipAolKP7kl52dAhwpdIMsbu6TMyZKXwSU26qeZSHN7IKHsUQ3xVjqSOKJVIyhPWI4Y+zgmpAvxOzR9qqIbFkQMcYA+lTAT3bTEGEJurV2/pXjDN08AD4PCHH3+gZxEDQiU+fvKTn8vAV1qJakgd0H4m2soBZEbHSMUAtKYumesxaf4xaFtziMMD3cDeAoR+JMOQNaT7JuVKMFZv3Ljuvb80VRlFqw9LD4SFm2YD1O9KkfgYt3RpTeo3zHh03KgXpvdwCKQLIHP8jepxnbej/FDKHkVMqYKPPoSpikGSml835HT8+Z//xAfE+++ftXNyQ+UMHslppskVe6SHS2o4Kd2SlB2MQOlGjK4bqt36VFFinueEnBBYrW9p7vk9NWJSM86HwwiMEFFmi1nR21hY91X3coHA6LpRvHvoCRtxgE4cLNThYX/kItFBPkhSgy8N83JItqB3r5nDjr0UACqFxtNxcQ3i5Gzga40yDt0ygBTrCyOoAEk5HGtgzLppGySy7uOZh74p+DUDFrOuePXtqMPjAOhabP917NsFqOH6Q2HPwEv10a7rD903667tZ67u7+vrWbACYjNINDv42yDdqgO/271+vs82YDT/bZkzvYhhuA0Qvu45sya5ygzozmPtGMy+d0AFGUFBo6MD1NSZ8PX0ups66j+MyjVgtq5v57rPn2flrMt68tnUsR7nw3ij9wKaWLJspx42wQgQdE5jTAWYXEDUMcjK7/b8z2D3HBic13SWhQj4bwZWPW+2/8epPYDFec22Gdydl1HAZ7l9dcC2zPW8bSCk46o8VQbWZ88O6Pxsy0iGxX6KbTiPudee90ueJ2zffs3AYmVnj1L/vu9rvm6DztUFBTxf95ydq2bTdMzzHM3jry7ZBhCcjTLrHQLvBgYEsmKbusnEyuqvTLWOIefydj3CPn/1a1mrKTm1rsG8DnwGIITzDUAKG7tfvC/pnGuz1q5jIew5YMR9C4J2fgISE7iM7TSPOXOTzJFZPjr/OXPXNFHA5PlZXNcVVhPPrvtgN7f2rIkKTiFM/VfrBmw9fXcgEkCHZkjMu/2LlMThdcbg2ngaJMywArbcv8GEOHPYBmkuhH0O0J9gd2p88sW98XsMdGsJAuak6RHsowTDSW9WmrhqqOOU23fRvwey4bCpdk6pVj22lJwxUmFpXnP58hXX4Xz6LI7y4Xf2u6wS9g33D/FEGXoaFzYH88Sz8yxkwGEPUNqI1GbXTBXWCjh5RsDqpctXBSDtqFnNR7Ib77gW5BtK8ZcX4jRlnPzLV64K4HjX8+ta7dLPdwQ23ZO9g222I1sE/40asdfEogPowZ8BAHBKqZ7x7//9f7D5i7/8+ebXv/5CfptYcbJTjyjdGRs0dUyVcaRyU4BCgNo47awzNh3OvedV8wQAAVhFd3jWjKYqrAv34L4AqpSIAqjizHiHengiL7yQ3QQgfUANXuj6DCs2Z13KMHAwvCH/8cTRE7YpaACLrcxahZE2Om07AJySbNjMcd4FpAComd0t9p/ZcaoDKuDA9fokAwAJrqGq+cMXoOydTtFoN0BgjeUdZS1hG1L6CpAfh5xg/763qKOZzDYYxgBjCBi2MQAr4OlRsTWp0y/I1mSeA641SW1TMaskd9hllI8CZyDj6RnNilyKAeJPWHPUMvxW1ybDWQPyGUxWEg2padzCHkijGliAlMQImDnrEPYUPjoN0vCPXPNV88e+Yt8BoPKPL1ju6LX2Pukefk4PCDLrAKsgfJCirGdIHcak+nMf5vjhA7Gdd8RwNPMbQhQBIXzxNNXmnuw/9nNLCgRMpDkb9Y3lzz1Ik2GeEd+CLDYDlppzGLK+hmvJMl8xTPCnIKQgCxcuXNL7S0YKiGzd5Ay32C80AAJohe0KGxSdwv0Yz00YsQazksGQcib7tMfPWIdwPiSwA4s0PnMCOKwh9s+bKuNx2uekayAbeyDLNaVW7ONovShHAq60XwxIxgHrEIYg64SMMm73haGmpfAcn9N6HoIBL5X2/+jht3pWeuZo7Q9qn+xhbphjq6yBHDS1lHNoPZEhgxhvcNH4AWYtf05Wrf1i+n3AEDdxbq9A0tMqSXDC59Y9+a2WHV3it37rBya0vKc5+tWvPtn8mx//aPOjP/mRHuKZ9tBJ7UtYmpG1NIjKPVgDUvZj060kOnQnOoTMhZSI4OEwDtf+Nvjg3wxWM+XcCMKheym/ASHPWZYCIdOwKgF77yGDq+Ad6bvDvB40uU/YlfQc/im+lRmvA1Bl/FipZpHrmscpMUejQD0bjQfv6fywfTjkwWXmLWoJAAAgAElEQVQWKD+isjPPdE7gz/J3aoLijFvXDVsx9deDtbFuJkBq/ZFbfFVktYQC15BlHNhgrJuey+UvBX4D9MKUx28nIIb+Z3wO3tqegF0sv194BmAs8s610e/mqBJAMfbCeUeDOZ2r9iWzx1JjnOCqAmncS7oMX5hSMOAvAP984f8S3CtxyGa9iQPFr/gxdd/dWB6f1fZ77GYTOvHxIY4OpmkbXxqrHIHYlB4iaAMOQXZ8+tc4ME45Rfau5tIsYhj3o4QSnoSbzI+SDK6Jrmvu+Zf/y3/xig7bPBSHlN3Z4SBH/NjcqZmVouMBpwA9cojE+AdUbbMiBpoBrqno7kwPnRm2qZH7FJunBko69TrO7olG2NBxARC9BSS37ZwdUM+1/Ay6CAzRoACKOICIerLwGCM22HDk7HSNYsfQgMuMGg59DfiCtqE6p27hzFDxQo+IMeAYG7V7tGn2GFmmXA/GWJrywMbLQrUrnOu0ApgQeUDJDYOJn5fSAYDQAwxkTVpzwhRGjykp964H6PlfmWCz0W2TDQ2JUFvxGc9fDs7ZqZid4nrNAcRH7dAeauPQNSg6gARMtjg3u1MLA97m33iEIWcCkydQpPeYHdWujUs4GAiNQPR1DhGD9a4pm1pEAKiOQJhFbI3jf2yc1koFIAVQQylywB7SGh0THf+BwMxHivjRVdQKmjnVf0k/QfGkC1w6x0WWUFBmO+glDnaAy/tSgjQhSn3V4QzpoEe5uPyE5IfPwahIbY5R9NjFlXUnKTmidzfF9Ex60gFFOxVJO3zUY8eYo2YPhzMHKE0LUH6ktiH3Z1WvFHlGQSWFRWApad6OOJ90ShXPfOHiZYNopri7ZlYaQPDvsWT5xnVo+a9UD+fo5iMdeIBwF9W47quvFKUn7d8GoAwyGXIY0sdIjdF1L32lNAeBipT3cESXOq3aFx4bm1tTYqPVDGHNoYqlnzp13Puf+YAJgIOY1Eo6FUe55bMw4wmoyLkg2k3pEHSNGdsEZdKF1oaxdU00GcxLFErqZyKPSfP30ax7oAORE0BVAjZ8J2WHPcxz4IgQJf79/+D3DTLfVwoPTbJwEK5eu6Tn/HZzSuwTN8gAaNc9qH/EOO0MuGwHoPRVOwqHFRnFuEUPON1UrBVk0jWHSF/0M9ONNg41ETE3V3PReD03BhNW3wBfuC/yOdeDseFnAzh1f3HMmAPv8wkQYF9gFGI4o5M55JBjGyIkEQ6Hde6kznjckGMENKzDtR4+6NGzQ3960Znl6p7xfQZwChy+UESYr20gsedMwROfOd7fGDi7i+avuibBm36W79YxAlZ9sIxx9Tn7fH3eXd8xdIaTvf3+bdB0vn/H/dprTi/OwOXs0BRk6XwUrKhO7u8ze6733AZetsGj7WcykIOeHefi9nPsOhvGXLKRuc+cIjzPd5/bxlQIozlWkFnvQ5jk0Xm+/wgO8AgrsBrZmZ+/gNr6eoBVP/p4r23nsTf6HN1Lge3XdPNebx7zIp9jrJ3rWZYrU53L+fPz/M7rOzbDdxirPZeX6w+/lm/l7s7j7jm5C6z0m1eHeHvN5j0Y4zSZGKudExtiXsM8T0Yz75Hd8hGD12e/7cX1M/0c37sO63OtXe69/nYIVvAw98N2yf37twKdnY/5uvyt45nnvc8+r2uv07WabZ1d97Itus6L9SEAwbBrsDn8fn53dtFq86y2SF4vyzPZLmFvdg3nPbvqt9hrnG1lsLakT5lbjAM7k/MzaXsJsnRO2Z9Nny+oGUZn0jVNKnDAczRHHXOdOopZD58hOkMZO9cD0DCLCooe9qhTKQXsuTs6pIOcGwVn+X0FFwJqGBh1SnlAzNZXnXUon2/THzN9dVbFBuM8D+gRNo18B6cLD78E55WUTbLKXBtU3dr1zJznfCbNLcNStW2nM5lnYh7DTqT5JN3ib6s+6U0HtmGcnVXzl+MKguNMwUrjPN6/L92EzYwj0O4monSjl+31repXyjbj/MZG4n4AK9gytxRQ5bw1+1d207Xr12y7ME7sPQLfJqLoWXBgSQ3GZr0pNqr9AcobyW+7pqai98SkdLaL/oNccl22G8f9mXd3HPgHKAXoe/btQ9WDh8GFU5tO5ihP7DTkGGeaa5QljK1jYF62LWAkwOBdBeNpFgqwdUQM2RNqREPNynv3Ka0Qxi+lBtLYiDlKthQ2kYF2XQs7yM1D9TPrR4o17F9SZ7GbTurzLA02D2YxZajuMB96lmMCvsikRNUAesJaBQg6sE92LamyzmxMIxnGju3PnADqJsAfoCclH2wBjpRuUuxzltiOoQkWoOFoZgKAa5sLedcHDbphU+hnmGWubSpmN2UCOPDwJVzaQAzTDz5837YtQCYNrR7rOV2B4NvUl3Tnd43ThA/2K2Cr9qWJAmbtw6hjX5Oaim0JYSke+nPbzFon6x5kMNmFbgoNcMkaSxYBVulbAuBGT4B9IkTg4ySdHT30ptjNV1zb06ntmrtmP7m+qOxisrIAYNiTgCDIqffxICSxZwDLaDLNfmftWfOAr4BVsG+jS9kD7LXUe6SbeEqpBMQlpV21ivUz4CRyhx9EQyafXRorIElY/zBHw3i9e/eh5g/gGXsXkJaSG/JDhHOgyvALAJzjk1NWjbIJ+F/ck7qyyTxE79xRTd6Uh8IvoK8L9nl8gjb9I+vRjFPIUPjxWjOIN+xXdASkDp+zul7q4qpvheY+2aucfwA4wyavPhs+PToHxrmb5ml/UJeUsovoYQDZNtS6K6bsC9WjxdckU5FMXNja1BBG5ggI3L2nwJTmhXITgEXonediWnMEPHumOX4gYo6A1c0eSENv61qkbnMmhFSQ8j4Bxeav4EUDZxm+VDPcfOYPvf6WwFT0wQFYkhovjH4HDaXPXIqSOdO8vEdzrbPvyR88ufn6qy83P/5TAas/+lNlPd4U2KoyDRonQKbrm+J7SK5cHoQAiv15/ETOntTH5GmdyTuAvUHz8pmHP4sf7DKQ1FnVvONDAayXse56rboWetep6TDFbVvyfnzzAISUhWzzKJ7NJCH8E92f/QJetM+EueRWAbpyDZfAk5/MRfHhIRlSXoVsUYOAdvUog6mzGWa82cfBJvi5toD9yAGCN3DQZtku3SBZZC9QaoRzlvXEp3XtZmkRdDGlNLxGXo/4m+xn9Bp7vzVsHVSwLLDvKEtxzPOT8p6Qv2hwbdzXGAX1mh2wsq/IUEN+QO8ZcNc98TfB/sjuNVbDvOs/QE7UhcsKOYXfisN+Xw3TZKwm4GK7H8Ezzpfm9exndEdqBFOHPnJRcJWzl72PLXKAsoHSFbEXLfHDdwn2GJYwdg2gbbJNuSbKGx0AUWrP//HP/stXb6k+hh0jF+8N2EDdhhQcx/BKt73UxAREHcw//bykfXqhdXEfEBmM/4ajZsdLylDfmXhA2Rq+dlbNchxKCeHTAmBAgPw75VxPAIhBTdNEFqBTZ/acZqr/qFth4GUYhjBGMXBqoDmFysKeFCQUpA9OPs/zEdUrK2TojRp6ZRR4PoZw7mETO1oRRqpBZ004h5A36QBvCy67puNgT8KKJCUBZcnfOYS4B2CLjWErsXGwGzgI8OMaJlLci+80FL5ryo33NC22xrDHv3pF0YeT45XTbWUDzQ5snZZ8ZNSSo1aLhTqXCUBlvvtwDuIGro72cG7rdIzNGFMWxqqlLpthib6McFgwL1/XMsQaIZ/M/XB07MYBoJEiYbkN46F1U228j/EjD67JqMu2ZikDcc0nHZSuhcUaE+0SsEp0mQOTjUIHWw5KvlqywhfSs/B+DPhE5lLy4rkiNYBpRBP5u8cLw5XyAe6qulfG9UmvKfLMgZt0NCJtMkToVKnoDcxVjFcOt4Mq0v/bv/2x6xAha7eV3oSyOyjDa+eEmhaIwUlKGIqQ4u4YRRw4TWNiB6OoYUzcuk3DLPbHZnN8R4XgiezLSr0rw/X0mdMG/dgXV5WGtUeHMRHgI2JRXlWh8/uOqOFkqGnVmVNmh3Loo/mpn/NCRu6Lx4lkw5KgwDuOzU3Vo0J4A5AnykR9ocdqvEWDu8OHR7q8GaNrd1bWBqZv6yMTjXyicWG0Yvwxr4CqLgEAcMoBM4IMUZ5spgDzNhRsvKAYYeBQKzdNyPbJMGYvPpUhDODNQXPqtGoiibVx7doVMzlwPj48/4FZqhh0jId0Cny8q1cvms1+hAAP6VEa40mB2DCCkQUOduSR0hCH9B50HgeeUwM1PuaLyGSU/Tg8iUqPw78HgQ0FA+EpIm7nV1uGAyrlFIJCVMeGXQOjnpQSDvA8B/oaYyKRb+RuAJWOcHImJJ1zdnILRPA9NWcGM4PrcWAhA0NXzADJ7Fz3egUo6/zzzNTFmsGbgkfVQTOg0lRRl0/ZAoOsu5gHT0UizD4vHCDCKRodOicgYRdAZbWYefR4rNWii/r8UZ3RzfM89Zm/A6aNa/Vzvvi4xqxre89tUHiel4JHvUavswJk3wWxet2uy/ZnM1NW5cu452fcBulWUGugXmMs8zwuc+C00dhB/jfON6/9NM8LsMpcuabVasTPYFllxuthQyf73Pcbgb3caB2L38t1ed8oxFoZnMc5zyGvt5TA/xuwWjmY57U/z+PonCBTcS9XOfDfGLPPxaxIPhuDcoizZbszMzN+u8aVh953uedkT6zv9UG2yPssJ5W57bWfAckAa2WywpyCoZFg8QxUvm5+KM/SjIOUgcr+WvdODFhbC2PvoWO2gfyOt/LV39OIMzPVeq4ZE3Zlgmwd46xr5r3m+cCmwWj3dQYrGsd+MLSwKf2FfTz0YDNeYnTHVuRRzMrU55w6qNc5gzirl9Rv2YKstQN8dr5HnS/NA1lSODmV/wa6nKpmcEDMDdhm2EVc36/RYCOOG/cuwycOSihJXC9ppQHFCvpyvQBRaQ5EIBG9D2jSZ0g6btJ0GSNst/oFrZHK1MzzwjnroAqEC2x8As7O2Fqbv2J7tRkVoEkyuGT767kBYkrIwE5hfPx9vxw07sP7j8peua7MEVJjWWfOSZircQADyDDHrXeb0gYJqLPGTWFuijQ2OmAMoN/hgwqeC+gxCwg2o2xEarORXdQangaq91D4UsCFgqs4tdgCqeGPLL3h5qGALK79pnn8wccfbz777DNnvHF/mke9p5RZxk05poxjo3khK4k6rqk/T0AUWSD1O1oic0VaPOnzrBVZMHsPqCbnKzGLHt/zfWGHAsKE7aySAUprv6vaqu7RQGkrO45p0EvtWNtNWjPqxdLAhxIMqQcPUzU18DmK7YTr/dhBdwVO3bp1xzb6EbGhAIZOqYYiJaMAPD7++EN3COcZsNuvqJ7slYuXbJORRXXsuGqkan9cVyftO/efiOV2UPOmILzml/fD2HX3csrpvxLAoXJZZEkdlT3vcgFmNcIiJj016Z0HXZd3sLtl+1ATEb8XoJp+INjtaepMjUIaEKVUBXqDvWVbctixOILumq1Pso6ACm/Kp3azLRrckoIvYJW96xJOTrfHT1F3bzUWAhCG5YWNiKWBP0KggWcApID9uh9wQNdIbVMaLu2RzX/UTZ1pdvOU3g263t27Amu09qT5A6wSROY5jgpI/0afA5CiMRDBj/0Cc6g/C8DKHCFLJ+RHQM5gz5sxrXUEtAtwmtrT2NnYucgFQQfe1xqEADKwVble9zevBfhCJ5GGTmZqfD43UR3sS4P/Q/eZjYiDTbAGFpiAYmQ5ARvqhQ5fUINsVkCBVVLruRa1Rx3I0Hq7U7pk97D2h1OAZetWl6OUGQNBhvsKDASvGMxHzSE+Pf6IS4u5tia9Nug9kX4RyCl+DPqgOszlHsiIw7uF8DHAnfqnEBc4qwKGpX8HrO3sH8Zc3CSNixn7p39zQf7WCTc9Y2/evHHL18C/AtTj2cBqYKu6Ca/GkKbByXyDQ4L+Q34gTDhgQg1MsVOfPBVr9ZEaXd3lbMLXB5An6MJ8Q+4IoBoMCOwjhtVuGzdkhcVmsO2SDLYwzwNAwuQ/IGZt+pWEbGfyjfYqZRhOipxCZiB67boCTT/6kz/Z/Nm/+YlKpVwQsAzzHbYqpQ/EdESONWePxKpkzhlXSyCUQZrGSPE5kTmXgySgqWfhUEPHAjai6wAkzW50qTnYiQqQQZ4icErQDTayfOGUv0i9Yp4/ZluA3Pj69NChtF+CogDc6NlD+rwbBuvvnAX4sda9OjP5DKUj7sHAps8HjGqTEQi05HwjiGYCGecgumjYCfhuruPss5tU+8gdcoZMsVc5n0mzT6ZTGkhjyZiVq7mDOUqNX2NRBFkwTnR9gm2QvBKwTGZywVxkAMD4mLIpKNEHDgeB66Z0NY2XCUSBc7m8iMmI2CGmaQYnc6ANXUQpgJQDIAs4pemChdhGxwOLwaL/gbmF4Y7uWOxg9o3+c/lM18Id5ceYb7A/Xd9BbM5efAT8bNtq2d8ueaK5BSgGC2gpQpcHNXs8lmB8b13HWeKQEpLNyfqga21T/sv/6e+9ShMYat4k6lAjyd3MiBZKOErn9veRJp20PijJoUE/HVE9pIzoaBUdN0T5GY3HmNF1AyQKQcYxR+gxwkdEwQ+IwcW1mWDYqQOwtKIaES3ToAHOeOrhkBS85BBvTddG6NNZMsZbjMtsuESoxdBzJzAdhAgE6UR6HuoDAWTBNHQNQv9dKSo2PFD8sadt3AEIA6CaUadNKQOK72wQFqqG5dJxkvq0fp6mwtWRXFkjcfIiU07hH85hHK7h9GMYe8lXRdfu1QYSGe8EAMwOYnyBgKZ8bTvF/VudJ46KgNCpU2qqOUe5D35AnToxQfsXAMDKeACoPJN9xzBWO4eOgAylZIbxUCB1tFySwQZpnjeMjjD2DJzp0ygIjCw25FJvawBAREO4J68TNS571fVfHIlKaQfLt/658LcOtPtyJgq6V17iNMlg1iFlNiORjtFt1PVr6Dw3HBb2kPeNlXscexQtETsD9YOiz/3KvkAJAIi3/gfYoNdQo3eAQHKGc+NmOroPkVGiQpQCYN64NkaRmRraL342JyNENQIa3xO4T8rNgQOqm/V2GljdvntfhquUpFLucVaobcqz+nDW5JA6Rn0bynScP3/O6WkvqKusaM8+KblH1KwVqLpPEU/qGKFsMcDpVMuaILdeFyvMV7rG+c2HH37gw/Gzzz93LS9SB2qUceC13AHGzH0dRmFUkAKfpnPUPMUYNXMWUdD4E+WK48x60Ek2QKRk1HKIIzoxdPQ5UixOCWTGCCc14T2l050Ui5b6Vr9WU4aHApRhNgP0oit8qHAfKf1nT1UDVvMCa96dsfUMTueR3rquxhZW6pIvopCwVHkGN1rQp/cpOoYDQS2pOLWJPJohNYIn7DOUd4yUpDekGUeA1Bj2g+U/ZBzDicMLB7R16lLDNSwh7/kojQW05r6pPRPnet57BVJrTCHPs35YgmUTGFa9MwOSM3AyA04BMBtIil6ybtXzhWWc8QegKUiKflxrYFafMSeBnmIAzmBu5jbzNuu+GTBtMIfPGlgbYNesR33hce3+7PdbZ+fZfdb4eVeAumPaBnQ6r33/9r3mv/c+830XXTteXAxcFNX0nNtgW6+RMxQ/cpgQW+s43ytjWM+b+ZoFvXbNzQKsDiBr6LPxYOt8Ta//+wKriSAzwHGUTM/lOWHucYoX2Um2x7x+2zK5Sy4rPxh4A3Tp2Bhrz6JtYH77+isQPTrET/I9y8T8Psun9qLPxXGGz+/dlr9tmZlleparbfnZlq3eY56H75Pn7Mt1DzrFzEDi+lptlRjH65fT1rBzB2iazKgGaT26OOFj/B1PbbfutRVobWbMAGIdEsl1ZtuEB8QwzraOTuk4OqfbYy9Y2Gfh/QVDcQhqQxVUmGsP8rek6a116Mz6oPSM01wBWgK2ci02F2ckr/E3N3TTw9K0A+CDLzshnDEjO8dnoHsYyLjHYXJAFnYazmvmgXHyOexv20KAtvqPa7SWYu321hjlOpy9nHmk+hlY0Tno59LztMkQrA/unfI96TsQuzWlCLjfDB4HwIBNKrBXPyfFNZ3k3X9B53yYNaQNpl4gX7bTHNwPS5fzDRuMWImbwZJ5w/0MBkUxpHN46rOGVQOQjS2vM1vgYMGVpTnuAMoKGDE3BXePKqPkzKl3bVPQXAlb8rZqZ3Le8gwABjSvAth7G+CLhqh0kdZzARY7HR6CB6Wa9OXGqLK1ABcJ3j7Q9Qyuad2eam5g0hAQ93xrfqizTxm0Q0ovx+bgnGMNAHqOH9/xWlPL1E079ECH3zmqUkN3PBfvf/ju5tEL1YRVijQA545AMO6FfwOARHMi0pKZB2QR0BS7jjRPfua+xwV8YC/TxBg7i3W7cPGmbU83IDpGg63Yx9hCj5V9RG1RyjthS54QIHju3LtqmPOla+b/0R/9PdeFZd2ZO0CM+3oOyCfIHum9XOuGwNkvlWEF646GLwTxaXD6QI2BsE0BvI8cOeE9QxOU2+rETikmNxzWe8+//4HYu++Z3Xvx4tdujuN6pmN81P60oy40g3JWrC3sxQ+UltySBthd7KQCdcgaPiKguQMe+Ca2L+JTsIfIWCL7KudDst/snwp8NUPXQb6UxQOcc31bymMJ5IFI9ExAF/b9NwI3Ani+KYBJ9YIP4fw/de3bR5JF5NPvF8hCWannShtm/yHDAHIbEaJaqxVWY8oOCIjTPPAebD7XpdWauszDyLIE5E9JuzWzBJQOfIDnbUZmdQg2PXoIWWf9zp0763q/1i+w5ETKcD8K+cTIbsr0oQOim0xM0Ws2RzTZTnnGxhspxnts7yUjFh0Q0DMkqgS4IJDAkoY5G2AR7c+zIGfIKPoJ2WGuKZ3BGhrAlK1Pph3Ph56gOR3Zc7fd5A5wOPosfmAa5jF3zBFBIKcw603cKyQrusRHFkgxd5lA6VGDjMNfRs4aBHOtzQE+8Rp1HGHdIpcweN10SDoFfezO62RE4s7AwINRKjuLPYXcuhYothA6mlIrmlueD5nB/nfWrIFVGjRT0kLl6e6xpsgcQS8Bq2Jem2ABWATT0kzDBCuZ+93B/zYSSnC0NrTXapyxqasJwe1NlxnBz3SJR5df2S9/62T6aGheAYghof34xz/e/OTP/mLzy1/8Su/HR099X/p5HBIgeQQdO/AAdlJwkj0B3NGtul8akQdg473PtJewPbBT6k8CqlJOMnVKxc7W3N9X7ddYD+lD4dRw/R3WMgFE9jFywjX4Mt6M7TNkJCU98EvT1OodahmTDa1zF5ATfYt8chaAQ/DhZ8ZVBpmDC5phml4gYHXIV8HRli6JzIF5pCxKfTiuy7iCETyXjN43JoVgwLZN75jYaqwN1w/ASckL4XN6X/oYQYhMrxk+554fYGSMU+OB6Urg7vz779uX/frCRenrWwaKrYNGdndtDmMkNsmEhfCMBGfA41xSTmPWMzF3nPncn/0UO4cgM74d7GHqKaexFR8xAEudaZcGSonGlgXKnk2Q2SUHbWtUH2t8em/10Ak1pj6qjBSXQNA5QhA8wZUA8u7VQinIERy1L2r/Dtkbjdr/t//5P3kVple6aBMlQ0lghDiNXgvLJobNF+c8KcM1llDOrhUi+q4PDA0cxQCwipJMHZtElVp83Qvo+o+aNCYA49IgWepT2eEFJUZIBjuVaELAVk2ON0lo4ClhENaK60INUBSFSd1YSgNYsRBhROIHOMVdXFsTwcfw1KwwiRwGHFQILotArQ3o98waC9u6j6vDXIM1VGQUseUFgGQBBmu4p4usu20PUDdOXwHVgIWJCCUaEeM+jrEXcoAKfkFfdfjrruxyFHzMr47D7NzXkSqwkJSEMEMTjVpZrOvnAlo5ijjAGRtPBnmScuKC9uPZCgQuDFM7ueGHmyWs31m7pYnWBKqUCct4vO4GydJZljXCiGFjM49ElZFNG9Q+ZGMUptwC8pjamhxapv8P4Juouw8uXdtOj65FJ1G687mZksBLdxwk2gJjQ+PCgMex4drZqNReSfQEuUY+nHptECwgMPPXv0fRokCTpmYAmOeFETCAYzvrutlLK4o0X0nR5ShcjALmlqiWC5Y7GhUngbolsASQMYzyyA1lOFKWg+/UB7muaCcrhRLkdZwDGjBg1LueJwazFX6id+xVxvFSjQBQWqmRAttaaXU6pABj3pYCP0LAZI+MmbeI6B4y2/eWUsRQ+jBuWZ/WB6Npw1mxMd6RMY3z8JXSPmh2gKPUA/uF5h49Qs0wgOQbSt9Dl7i0he7JnnZNIxWcDtCalDKXzhjdXZ1ipn8YxQQEWouY9aHW2Ck1IXCdmzdpBkCgiJSfsAMAUy9e/EpzrjpNrgULQ5R0CgBRolZqjKEuhg8kS4CxGJUwRHCQMPhcokSO2w05OjAXOHmRQWqu4SyRPkZZBjdFMyMk0cCy2QGCDcgbfWgwaGVw+W/otuF4u0EfBxCgqNa+jmGBC7TVAtIXqBngbVlKjs4NA7LrEIc350QCGtF71R/fx/aawaBZ/8xAVq/jv0dFj6/qPl4IsBq9tbxhyOQqL8snkY0xJ7uuX33qFKe1uV7H0c/3M8v1uNZrdOkMWBSI8QE/5idr912WawGhGZCqTp7vvQ2mzX/bBkj7+/br83W3xzWPt/r6+xir83vneU4a4wqiba8577WTxNp2Dode5G8YoflKwK3LO8tL7zefWysg1pDcbjB+no/KWz6/rkevN4Ph871mOa+MFITjfd0fPT+3wbheq0zuXQGG8cfO3evG5uuNAMg2+LnbqVlXZwUpY2x2zef71BHZBgs7553b/p41jB3zujlrkCXvXx2v131uliM/kxylNUiTrscFZef5nPdzndttYDXnbUsSjcwa71y+qj8QMcaxAqt9ps7HPO7dspN31qlc9Oo0z3F61j3Ra1ZuuJ71ss5PQCTOW2wMyxD2kJ3kZOJgH0Sfxy7kc091lqUOuM73YTu6fh52BuWNXO6Fmv2xm2prVhfNr3dcr4MAACAASURBVOHA2D4b72M+bT/pO7Yv98MuBjwpADzXS+28rSBrmD4ErTnLOhfV3TxjHdzWIeyz87eywcoW4TVsG5hxzJ9ZpTCT9FyHdG6GTQoonFR1ro3Nhj2TcSWrba/TT9MIChAFR6rM3B2V90FuOLMBHV7p3Pf8D6YwbDvOcu5NrVA6We8R+EYzSx8nkqX7OvMJlHLGx/ehYa9sEznfaTyjuq4w3cYzMx9PADC1rgTEAZFhKT6QDUaNOwPN+v2VdCt191wSTDfjb3xnfgFLUvO8jYQBDXJOAuK8LXvrhoK67whYvXmTgLRsGIGxjzX2x89VJk37zuUjqEs5zijb1JozO7H6Rzouc3P39h0z46gjijwAGBokHGUMaMxj28vBYsC/ZLM4yKxnAlxtOSLS62FN0rT4mOwjssGwc7FrYarB4mWNDJTqH5lbrCtMqOvKeiLwzTWw0xjfhQtXfZ/jYrYCVtJ1HfudID3lHshAYpx/5+/8x5vf/w//Izn9FzZ/8sd/bLDktDK7AAYYH/PjwIdS6V2LE3Beo8ERB3BzjUH7wICSacAE2wrGmZugyYaNvqKiaRjuAA5mtrnWbFNwkzFFJ/X00tCe1rVNCJGsYOtjD2IXVk+xl7CRsUOdPiu5ou+JGXK67u07In8InGX/WF+oyQ1MV54RUOeMMq8AZGH68SwwVt2wRvd8RzY8/8jSwrb2eQy2Yf8m9gtgJDLNOuCT42dT8gtZMxitcRtgEm5gkoD0EFlX6IXf+d0fuu6tCUvYcMKzkLmSnNinXK++ODsKAJ/HIPgVnUQzOeYDPzCAa2KjsUdhoOITkP7O/LhXAgEbsyxjVCLvh7QnjiobjzRt9vVtrTsYRmsaw/zkE9j/bkjjzFZqLNMwCTAuvjvzzjqhwwDZ+hywvSGPoWtcEkPvCTAZHIUao/FJGT/6GZLLPeuKZJwl8w6dhT9n4o6zhuNDch/OCPsLlDiRHqAEB3+nXATPDaM1/TXCLn0iTId1hk3ve+p4MLvV6/ymxgbQjy4hnR05o541MhRWPWxJN/gF4NW/nu/M/mz3+dmGPKe5Um2G2IZpUDYwJN16Z+e42PhnPCc5q5Thp/2PTsD3pJ4wz/nXf/3vNj/92U83n/ziE/fYACw0YURZpQRX3iRbFnm1vb8GCWtzYUsgQ8y7y9yBJxgkDr7V0jEAkPRHCbgfHUi5BZ4BGUkfFQI4wsPE8oZggwzw95wRWaeBGHo86Mw08kOGdebgu5MBgs9mfzol4tjDMNZbVgTeKwxj+l5QsgG/lUDEMclaSJDZbwTzSKHn2cFECCpxFtqH0waxnHGO6FpgBwRymBf0K18BLNnHCXyynpw7gMeUZSDowHMzxvQnEsuZ8jnoNz03c5WgcjLSTkt3UwKGIBvZLXfI1qTMiElrlDdMEIXAh5n/zo7U/UagN4A9GSwiZ5K1TtBqaqxZZj0BQz5zQH93n54RjAn2o/GbPTwycTQ26ykHh/I5AnghJ8l+WMZHGc8n6uFySo243/f8cdbcuXPfwVAHSoZ+R5YhvqU0wUIJ9P7kLXv+9b/6R69QagYfaLjkGjEx5Ehb4MYAJAcApcqYtOHXwq8or4CKgGp8pfN5GKiod4AfF5IHFddmYQVcp5UUItiobEKcsxFRwGjkWWB7ER58WwCX6+PA1NIEtpaiwR/qWFiW1+LZNgC5rpQtUUgWrnWsamS2juQMFPCzUzmokQoNWT8TBWb8i+M1bPTFVB/OfhisKN2wA4zsW7Ek2uT0Z4vjSJ/3EuQr7JnQ7FkVFERqeE5OzBCSsKei0OxYDaDBV4iVl2sOkCKLnsWf097iII332Yhc0+sKqkaBTsoRJWtq/0qtrgNUQ3jcPQpmfHGf2bn3BuY1BNBjAfSmWUnqoloh5jhcNjuvLZEL0v6H4YtiOyxlg7JlPlBwiaSk8dfieI1N1CgyrIer164qYiSD0zWQdGjphmyyGEAKDgisQw5cBJ+C5QZKiZBG0RrIp+i4jZs07TDLT++Hqh4lkZQMF1fXPTBIUVwoK6JcpDKhOFAYyB37KI5YmIwYNK6vMuQMeUodFxodkU6RdDBqeZEK4MNXc2oGDFFcDjsCENpDB9yNPun+l1QnlfEwH4CLT+2cROb5jhEAcxclelPGB4qMZ9u3DwUV5gmG8LGjqk2Lstf4X2oM+0hZ+EbyThIMYLiCqICHbrxEYwFH6UjHU1ddGTjch2gY6Xo880GxKGy4Uh6BzoYESKTcT0rZoYtuKwqGMWEmy3ACmauwumK4Mv4r12+JaXDOjFkMN6K7rdnY8hx09T19+ozZN2wddIUZIJKDl5SCkENz4/pVG7AwVTEseFbmxDplMIFSEFxMFddAI8KtgvQw83F+SN/UmGDKcHiy/kTaGL/rrorZwGfCbprWmQuOdGVqi5nN7z0f2cjeDyCF8duOpRiUXDNGW4IzM/gAGB/9u6buIzcraBR9VQNyBm+qKwusbgN4BUe2gbwCIjNosw2aLUDOUIqzIz4DKq8DrswOH8DGqq9eFxgaqJ11Zti2BRRmsHjRn0OftpRKgdX57/McdJ6jmwKuhNmeQXVM3hfLfl6ffZ7rzk/1/DwHs47veOe5XRTvOAfKdlv1cZ4n5TKWV/2D9fJ4sWObgaUZWJvv2WffXvs+n8c/jCaCEhj9XTPO8wJiK2Se59oG1lZjeW2gY8BqBAf6mXkM29f4PmB1+zO/SV777B1377uC/3n+rlvla5mfAVB2brfXZp43ByLnRR3X3Z7reZ22ZWS+z/xMr1u37Wfa3ufzfeafV/B499rNzlefud/DKIyPF0M7+zZsgnz189v3nedonot8fgb7MTRqxwyTiTPDTWUzs7Ncz1P9ur/3OSofvL/MygANYXZVH6zOeECv6ofW7cbGrD6e7VHeV4YrZ61THQkM6xpPR4kgZskgD2WERvOMZtfUieQa2AW9XsfUeq1PSQ2FyeEzLtdPVklsHMAWAoRluXbNGmgrENs9YZsH5oYcnmY9dB3LUHVwVfcp07fPx3euixPHe/l7n8MBR4Ll6FbLSZqEwdJjgbHZXINV59ktg5EAH2/7LAcU4YwlTdl1aHVv7pVnfuW0U54bOwwbMp3jAwIn/Tg2T8CaPUpjv+r6qmY5af32qy6by/3ofQCryKwdadVXpQYjIBQMoHfkBBPg5z6Av76nrkvJJOae5wScdfac/k46PWAeQBOgIg6nwWfZENgbfkad6Y8fq96i/oZjyPrwTOfOvm9764svvnbK+WOVaAJIV09V1/J8R6WX8NVSmx0GrZjSspUeuPkTc/vN5qOPzpok4nIPo1zV0+cQIr5xqQUAEWxGsvLYv9g+bQZmZrPLuYXx6hqFnif5d66LmT0avaH9ovVKgEGekmzInZ0jmx/84JzBcNi1zAVp62Y0q04n5bqQB7KhnM6rMdF3gIA4a4xdbvmV7cc6n1FTsN/53d/z8/78Zz+3/U1NfOaQrCp8NsYhSqXnm+dizLZHRzorwfSmq7NOjN915rFHh6/Fe+sPMW+AzMnmS8DIdUKx46ipL/lB1rB3AddxiFjbMMKpqykWq+YK+YMAgN+MjUq6O3uEe+Ij0PyMsgHO24NUINmmLESyT9UkzEB/7FquZdJBA8C2U1L7EP8SoJ+1NAEIn1bvN9BFPV+nyIfpBjDk8mrab8gtDDwD+7DGHMFP8IqMNAMzmkv27v2nDzcnJDswZdMwS+Wxhj5gvwEmszbsFbNn9Rk3qJLuM8tV16RpLjqEeaRBNvPrpnY0FsK21TM6cCUZeKxGY9Ro3fcWfwtJwTU3NV72Nu9DFgE1se0NZLqZ1WBg8h1dpnVFpzLfvI/1Qsek1jHdxNE1YlGrdIJ7R5ggoaCOfKJvaG4GdqE5BQehfFoAPoDNNOs7cuSQ9VYZwPYhBHrhF8PCSyd13cfys9a1R3+Ysa/30NPCfWrcxGn0GcG3GeVmKGIPWSb+I+nRZDZScgLCDnVWJYcCVR8/oSYnYFwC0eialAcLbsB5Wvu5fkl9DeTK2YHDj835Kpk0wSnEH5ivR8Xqh7kOO5UAFNc8Jn+N35kb9CcBqS+//GLz2d/8Wo2sfpVsyvF3AlYEGp7LT+Q7IGV9kDmQnZ49sbl9LhtDGdiGLasB8KH/NFbmymezgjd8AVaXUMPnOFO8dlqDJbvPZ2VKAvqMH6xOPgdQDN7A2rtxG3rGZVYA+kJkM3ah/QEBSNvJmZX7JBOc6w/J4By+yjuQcJzpQOA1gRHvAckl90+mR+oiM2ZAWMDi+ovoDDdhVnYEACN6GTIYMpQgXQBI1orgXLAviDSRJZjCBpoZB3VnYUI7IJC0fOYG4BlfiXkEkHygvVd/9BElj3xPgeKSAeTZpDP7vymzwl7MM+Q8L/bDmjAf7oVkoJ9eMPj7FsYwVClX4HNlJQGktGOaCFK+hflDhwcDxHfO+ZZmozSdVANFNTrk2cBBvQY6H1JvPrJsopnGSACOoE/uyZ5E7uXz/Z//+3/9ig2M4Wb0NbvAm8d1G4bhWyqJU9EtlKk54MYyrjdyKBar7VRAstTtS3pRUrZR3m7swgRB1WdAUoaO3msQgFscXA/viz0nViApvggIdRsQKDak2XhWjAFZUcIcSqFAgygj1EHrXWNBj2pl5roI3CcpNjyra2AOQAuA6ajSBGrwOL1CAm1E3gxAaNJQkxuxClBZI9uK2qAHpm5BRVvzVsrd0GWnNi2RhWMjJuISGruRdJTS4pAPcJQonUVvrNGyVmGQ9mtxiFkHzUfAyjiyC7BsEHhNU12UjiPea6fbRKACtsDmizM+hNZwaMaa17L283PwWuqmZTgFFdzISPfhqWEjR1HnMIoBHWAiCgRqd2ojGbBHSWpMpJdgnL4DLZ/mRpId11rFKABg05eNI21mjBSuR6SJRkoYpzfEjmQzGZyVEolhqCimDsZEjWMA815YhzWIWnCZ5yWKnKhuRp4UDIpMo4RGOoteIK2AKG7rhWIUxJjg4AVQo+wAhna6vL8tUBeGJ2njzLlrDul9yLwzY3RNM7H1j0hVOmYqai+w0KxUzSENE1h/mLcYKczFQymOO0oHuHyF1HwdRK7JFtDYqetm4or56W6RRNBeGvzEWXkqlsOLF6ptQ5kBGQNc7/A7b27Oqs7q2xxejhqozpdSSFARlFEg0gtAzR5An/hzvkccFlgxlmqMPNKENIvMkZ07QEKtNUYLxhRziAG9T6xcHAeYKRwKkYkoeAwxDoi7qiG7lzQw0u9JI8TRY/5syBG1OqR6Pqd0/xNmwyR9k4OUwAYTzNoq4nb7lhkPv/e3/pYPhJtqNkGH3efPc0DYsNU1uV5rsDF/TrlxACB1uVgHGuoxLlLqnEJEMy3JdA7psk6ze+xoay6dBoUOcapGuisbSEL3jMALv3NgAtDHwRxGm3V1DDoDfRw2k9O/GNZmoOdgAAS3cTv2ePfQDAjMQEtBjxn8sBYYoGR/3v69OqO6wtfn6fWMvZejgvw3rtVGdNY5npYBEKbI9PK+8bL34Qp+rDo5ddLWWo5mYWh+et95LH2unG2934hSsgf12vp8AU36e0HRzsEMuhRwKAjTOZ8/vz1H24DXDASuOjjP2LXlfATI7HXndf2+6+0Oiq1j3gbFtp9vUfysRs+Iac6w0clQSH3scXbqvWnAEKbhDCBuz2VBp8r0Imcen22r73xtz2fe8HrG6jYg9n1y3OfozeY53V6T3t+MM855DopM3C7ZmfdUr7e85ide5Wx7kNvr0nXd3sOzrEaHNE1+N8A479Xvzmgff7dcxMmII4Lztf01j2+Wm9gtAfj9HhhG1lk5+3O9BCc6rgSM1n22Xo/PZA+WndlGG54Lx6Frp5CCPZcciG0yj73zaonB1pxkeXvtZxC1zzpfaw46VX4I0nHutZlSAUo+1/1rx38E8MwKHfMA88SGvP4l0CqHWHZ8UjYHWKWH3HUWjPVedX1q9jvFczorKht13gv6Nkg0z0VB2OqvBsY5jwPSZi26Hh1bGHph6XI/pzHbVwjg2SYvnKnLNRkvDrfGyt87bjPL6H6Ob+E69XE2sXl2do7ZaScYXpnBPnBWHY4ldmh1z1hf7s95io3RZqABPo74H9f55S8/MWiSMl+yR9RU1HZ76/kN5oBZgbLrYCjBoqxs5Fx55XRD7FjYtjiynPPYyy9lCwEmcT9kgPHSMAq7At/EpaBkO5mhO5hVBLydGaTxUoYs4BEyTT3Ok3IOU65NE7W5JWYd4CT7A5mivh7PhL8FQIYdhX155vROMsuwD81mfcONqgABXLud55X94wYlJgrEByOI7u2s2QUoxHbj8+fPnRv3WZv8ck8ANuYbu/vG1RvuCH/ihMoQGNzbJxbRMdcSPaTMySNK06TjOw2KSBvGN0vz3qwrtfydlq39gj0fUo98P9uHYqRpLQHGH6nUAGuZNFT5h7ZJYawFVCdN97H2mWvx6Z8bv4zU/9S2l82o9yGfyB7gY5ujGKDQ3OAD4JfGdoi9gD3Kd+zhfUq1hnUFOMtbGAMgIbLpVHUYcbIjCcyToo6Nax1nfzF2Ic2cnjwluAIhCpIHmZwwTPFfnqZ0iN4LwGumr54HZicyDRCbOoOAAzA099sexqfwviULzN3D02Ap7DoO22+0t3aspwEZE5Ag+w9AjEbTYZu+EkjuWpE6ap7I9ocscfJdNTs7AZhG4ywADeQm9WTN5NUcA8KSjoutzNlHf5Unuj5/5x5cn/kzJiBwsHoOXz81VekKFt1jv0fraHaearUil+AQpBTDJsSfAcRDts10BTjSHCWgkvOaAArp4y7jZ70bJi1rAQENdh9yFgZgsY8AOrbJXYIroC/uRfWeZUYM6QDhhzZXrl6xDJOJCCjFWrGv6YGRBllvuJ8G1+M+6DWX/YOhp3HCysUHdUM6SpS5lMZe980gQ5PUet7rZoFmcsLYhLkIA1LN9G6pC/xDcBvKMKY5G0FryEsEhpiO2LWxH3qW+Pw38Kb1FLjnQJ3kz5mkQw+1OThyRBr/cdW/fV/6gJIA7l+iPYzcU0YF0A626HWRny5duqBSI19vvvj8c/uCRymBp9G5nIFwpG9ZawRCQtpzpj6PfVzdf8aAWM/qBX6uXcFqttwEgB3PyTwG/8Dvzj0cgNLcAraVae6zTusKW9SBcK01tWBhTwLkAaySWWvEBJ2j6wOuOsvXtgxNnEcAS3sPvfK2/GB8PKeiGxcR0Q9ijhmiITciT+h819ge9m+yFgIgYzshu2EEw1jXPpPfTG1tcBD2HXrN4Dz+vpnG2OE08UrdYeNBA3+xvvfaU/4TMBsiD4Ea3ptyiuivNmNH/n19Z9joXgDQWi83lfZ6cWaKVWtgNv2DbM/xD39V/7mBFkLKvOoNKSdBoAdQNpkhfJC1aBOzNpOvHKR+ddaFs5bs0mbecE+wjhDlsMlYnwC+YePDoA8T2HOsa4CpkB1hNq/74kSHRpdq/v71v/qvXhm0IUUdgItpHQes6zvpIG9tvxapZgHq3CCwAKssgkvMAgaQzkAazeKsRiAduZcwMQD/HUXjgaaZVJuQwGjj0Eu39I2BVXe7RtHbOmYPKr2ElHCiqCrazYQxWRweTTGAIpwI2Gh+ZPAzxjMLVcOMBQZgOaGDgkMI5WPmI5vCtVdgDo4upAuYEUPbIB+jQ8kYHBksUjN6Ew3nFHSEpGDAwJ9b+43xBBwaAjWcrvGbPtZ0vjBe44DEeZmdqhry+bv+yAagHAHU6EHNj6IYdSCGkZ43D4H2j0Xf1/dZLmio4zRhP4XXmsdoxKVAQp2CMl6r8GJgkyqmA1ZrZ0o5hjTU9mAjnit+wWjAKMFgYz1YgxS7TnFgFPgNNWsyqxjGqtMJ0miB+1NaAkE3XZ56mGwGRxbTNT1RkBjyyAtp5swlcsGBVkp9mRx8NjXLcrDkMJaRO6K7rtOjWi8GqwEzNNaWKMDpuXTpkocHOM9YqKvDQYLiaj1UGhLUsWAvYlC9VGQ2RhERUcm3u7BjPNDtMvNDlIXJ6+FBeoCjX3T01L2d/jaKwhO9ei4lAL2dzrL8TCMfoucB2tNQidKspPmT5sL6PFBK/LPnGE50PMVAwLiBdv9IDZqObk65Lk7qcb1QDTAYq0RvgARIjYe14ILP2iM8bwBc5lEHKnV7DOZLzr1OsB8ih2UdtHZJNS+GDYcEclOlzHyW6OSO49ZlwzmnlIh0COlxpFWxhgYqXUdW6U9SzhQUx1ChdAFgKrVTAVddX+zQYaWcXVfTCpUlOHPc0e+bN68rAknUTkaqdCARQNbdkUvJNuwKMzRgTQCsD4YMKW2MjVS3pEisNZBtfOmR08XYprjpXHZyR5TUBqN1dcCG7rc693zOSn4AHejnRvF9iCx6OWoEp5TnDrMqRn+/1r28sq2qd74PaJs/b71hI2CsqK5dQGcGKmxc5MIZt1VY2Pn5Wln3S8OWoScxIhbAyp9dgc9tkMj39DMMPYqEbgE13wesLrp33GOZpGmM89hrdHaNZv1c0Kvv336G7bnpnPee/fz2798BnNBXy5zGsMj8LhPr39fnXoOF8+vz+s3rXqBgnot5bPP9AFajHTGapgCdH+W7wOoS1B3P1+t2PrvmZqKP4MDrnmee9xjRK9u1Y6yTsEjbmJ8ZfNyW4T5H13mW83k++Ln7aJGt6Q3zPXi57+nrdqDHXt+Wufn9y3wMsGrWK5WLjvP71q2ysQ269vMF0Oa/99xnvQIgxujf1iN1YHbrDXRf9HF0QIK6Ya7G7sGR7vN2rjsPyxwVsDawmmBu5iPXyr6fZB6zbJzllYF5T23rsL5n3l8dd86ytZlK2ZcN1hSw7zMv68t8DYZu165zxHtn+UfG/TXksvrdmRrDYaf+eHbSaNAh+wRdl9JD+tLPYcgMABn9qSlKV16yWQL+V67LtO2zzOBrHZY+L2PE0b9+/bbTjKkvClGD95UFW4C29VZth+P467M9G7FnOn/8DYCs7D9sNwLgOHGMkfcydpxDnB6uH6CUOqeHDSwlGK/gp8YIWGHQT7LBeHNWw0JJmmZsgjBmuS4/X79+Xef+Bf/NPRT0DICdlAQwyONxp1wTdghjYm3ekh9i+WDOyVgimDOej/RCrk2D0YK3tVUBEyCd0JiTa3IfGoPgGNqv0f0ASABkcTyxge6IYUrDJJhwpGAe/n8oe9tfTc8su+uU7SpXlevdLr+37X7JdCYjgeYL4gNEBCGFP4AXoQjBBySEghSBNEKAFD4ikPiQ/wZICCQzMCSCSWaG1vSk293tbrvssl2ud5ddZbtYv7X2eu7r3D6ewOM+Xec8z/3c9/W6r73XXnvvS+h7pCCoo48CVwJhBXZ+LJ3PqQSs28DyzB6xw97MHRhrChVXXkLCcgFTIAB8CXCqkOF/7a/9K9apGM+f//xdOelvC1QSM9I1NNQmkx6wObDs4/BFzwF4uq2Q5x/+4B2xUL9/dOPG+0c3VKSqoDmGK2AuaRYwzm8rdRKO7thvzxqIuy2H9i3Wg3QugILr0sNe1NjcVIGb285VeFppBa7bOI6coCAPxAmRA9QGbEy0CkLKCZ8G6DPwYqAOWyFAP2sDIkVD3vleCqVB8EBGJc2XnRwSK9iKjAnMOOYfwBU9HwYkNoBTyMkRz/d53xXl9X3ScZEv1I4+/X+KpyqXsSKkKLJaQAjR1b3JvBrMdCQdDEr0aqWQEBDNOPVeLtZMCLr+IzwdOwW7PFGBgE3PeS/xL2vLzEvNKfYuDFnSXBBCzs+pZxI1ZjsYcFYy+mvtl6sCvgnXbZQBYw7B5SH5ae+RcoBiVxB7Eh3w5HFSRbz6xiXl0rzs+fr6KdGlcQx9rjXwSAV1Edvo6KxJbA/sBiJqOeNR6l1cG9ta/2PMsI1sW9m+o516T/+yZtmDYAfJ+RoAF/C5FdUNiMMAtF4QO95h30qZ0BzTThEBQGuymIAkfYd5DdZBZC8MOrFAbVMqdZnG0Kw86flfTnQd81L2W4giIUdgz7GHWTcXtS7YQ7EvL7gQMSDvGaVwuK5aD5FVT13cCdIKrGpsaFLXnVEbrOf53EXuwnpENkIY+fro7Xfesc0IuQNWLACZo+TQ95/B8STwWoDqjQ8+096A8ENRINZzUi/YhnRRrKTX4YW87RnI346SdL5R1nqcXcjKRkIEeE7uW3KjXlehKggr5OC9qkgCHsQ6I8oQ3Om+7P4PBKiSD/nXv37PMoO5gcRiZ4XPQhFVKLqk9rFnATKTyzf2ilOjHcOrAOXob4A0pzwZrACZBeGi5xFpPAK+ARoDqm04FvsK2YY8SaRBwLVgCgF4na7A54rOEv3t4uT6Bn0oFlLGKn1xkSzjRmlTo6xbkAqs45yiWElnATZl/WJkNvmrQy7cyB12AGh/1zlrwg8seFKaaN0lciI4WJ2cPvOtI4jNPXueZzCOlkG6P3jFOTlFcJYlwj0RB+BvMI6RyegVdUQ5LeFgEoCqljfTV+OUMG4l84NthJjGOnE6Retti62GlPNZHPaz2bITWc+c4oxsxEScLSnchfMGvIQ1kaiBFMpyJLIA9K4Tvss+tdmt/3DaAOKm9hKpG8NQDXDb8z5pQbL/Q9Y89V/9R/+Si1fRKR4WI4XcDwm5cbWsSTSLSeTFOgpYFWnnUoWKP2pdlK0Abrzw/jA5Np4Qy/qdawEHnmHh6mBLnkBtWnIccihbOYYuzeAl7LbV30slRoigNHJQxasfhhgvV9kDoNGf0HXDmqWQDdXGts2E18YgmBYZ9OKwBhIGwXMdGiJB1WIuZVIeqlCbVZaEwTXaC0sU1PmWoWkAsay05NUyc4CGAyh43IbRMoBCRNm3jeK98VKB59B0FOoBH3xrDBcrBlgVBWjJcXecoeZruW42O/MeYycMib1xnrnewOsYVhFsKZITjy6bgfl6KOURYJVE6ghTFrAXspXQCUnReAJOhTWZ/K/0PtXiU6SBjYLwAFQ1S0Od4iCJN/pwvwAAIABJREFUdwfvS9igriwqBZU2sMFvqlIsi5/7JPdqKrIzJi5QBiApL0QYzQn7ZnOxxnJwKNTbuVfiYOC+ly7rHlJ63O8D+BzGSEGreEXUNoeF0abLOnjw1FHlVVX0nIcL5k+8UKzbCMVs4Hg/mVLCzJJ/LQpd2BpNpozCfE9KxD3nNZZSpNAPlLwsL5RxEjuHUYlQfPKEuXpWCe4VHkDOEjM88YKryqhyN32iCn8oP4SF/egvvS1gEY/p0dGv3/uFjI73VOnw+aO33njNigFI2DefExomsE73oC9WemXkOJeoBBXzQohLDoKwkTtOVswdQhQAsOxlFI0aPPSD68ueZj37YJCcGjk82yX7Kt4tCkRRVAFFNyFnDmMy/TdM48eaW7z1OFfIg4PSyMEdh4e8uRqHqyrMkNw6YkNoDXMKcCAD2sJmRzY6V47ajoJlqIB1qDEFpC6LFUAVo6X70ofqAETNceziVd5zru7iawvQHFi47AvvjbDHa7yW+Y2ctcMMuQ3gMmwy9rDXpcP+YwSmLRu7sSDC+u8xEDijHLlimb+lLpmPDp8VlGofso534fr+0gYy+5wYubMCQyvAFXA596pcKtiygiCBac3xNVhrp9a0YZXPa7uTT2dr5zoO/c76rH53Dzyu4PSqiK6yu2OxB9nWcdtfvz5vbc86Pvb5ztz0+rWP7d/22V8MrB5AmRmX9e99e/b3Jl+gsS3aswCrkex/MWN1P7ZV6nn/JGB1f0Ydn7utCMd6XffAOl8r0LWOa38v+MV396Dluv76e5/hfTD7Zj8vncvD3DNeuzUew2zC2U7Yd9+1ptf9uj5338+ux77feV7Hfd/uFRA+SSbs1/Lx9eyWZQzHN922ntSW9q/P5N5xHmfPhjXbkLDNoQC74SArduDqOl8N9Vvnd10rlUv7tnXN9/21j9/ar+mx21m9p3plAc7qs5Fx0705j9An2Esx4sSgkVHhs1XvYzxVfpZpSluaFsvn1ISPkrcT/YdnHsLtF5C1Bh7tX9fvOgdezxKs9wSoQG64KOOLsETajQ7DeDWXaq7ddETaEhsilcbbbu6P8epwwsnr6Vyv00fro+q781sa1EPa1ZgM65A0PhRjAjSCOYle7HDUaRM6BVFMvAdAxt88v8Y3Y+dQRf0wNuiOsAchkvA8O+plYBGm3rBF5hPgxlWnp6+0FZDYaQawZ3Q9Ogj3v6YoI3I7Jq96CkvyrHwXEDFppWAY8QwDFAMKMD63bqsgl3NlKi2U9g4VnN1v8thp/NFlCZemInrILNJzxVyEYRqmXogM6H3oyzADUyA1kS8PNP7oyLCkAUAAS9CjzIDTWKDrMQcAcmHlKn+qoqKI2sLuM4AsoPuz2wJ1Nde/89t/xTU7fv6zd5Vq6WMDIhTR+fDGJ0c//q0fHP3rf+2vmn33J3/yJwaBGCunjFJbP9MY3tNcs77Rn1578zWx2j52X164IH1eYB3OcX4Y/zCLMNYFsqr9Cf2OM/2McurTT9bfvTuySQQIARgkJdPXnheHvKOTjB5G7j4DYZoRgx9a617n+g/92/UbIGDIFiU/LCCai9ARqgwopPX75ptvuk3/7M9/GdBHa+VL2xth3CLG7tzJ/gUovKAq5BRhUn4EzRXsaAhEYSQaYCGaTDr9MwLOkR/W8/RfUnopF6ftB8gSCXe9/0BzNpFbpFFymLj6AHEj7HnYuWF9H6ph6wBKAR2KdynE9/5tzQspAlKEyfuEEFqxKdnbnyiyC335sYpofUO+VwF0zAHg/rWXxUq8TJE5OUfMmk4qNcYcgMhgj/5lHYFN4Eh5LFvkUPkc1inRtcpzjG5sW0DzQgFc8oziSIHhid4eADyAkqOxhsGNzkDqL8t3gDBC19kH4AG6htymjlDVe0nRRsX4ODbMwlMb790X2KLPYFajwhh814bDrgPIQW4xthSlQ/PkWu95ItX0N3PPPDhdw4QgOzINcFHOChPMyKurtlzUnDu9jdoGAQzb0OtuchybUOZaGPwv0X+AsgCQaPbs28sivyAH7tyRU0Ftse16Gob2BY3hOe3PzwVefiZw9Za+F2DV7GCND/32fppUdcljG6eeHXf6F7kUJiggXGxjohUNXOsVmwTWO/lmz5mQ81d++7eVKuJtywin4pC9BnMfBwD3unnzQ9Xe+KXSmbzr1GzIcgBKxsI2sfYWDiWAbmx8h8TDGoa4p8+NGwEMcsbYjg+ghiyG3NSq89zLNXEg85lkSE2S7Cfm9dEjmPi0PaHysFlzLoaoxv7FabCduVornEfW8aKXBPgOruHibawnrhmcDLAqNkd1mESHN/Wfz5vnk3uZNc1Ms56oi5RQfp7RGiLBingk9q+fxdmisWBc+SDh+cFbwAlaqD7NDK5hG1XNZ0xJSwJLl5QVVy6Tzi5OOQB+O6V0D+b6deXNRe5w/mBv4ihDPsK8/UJrxDlNAcDZR/yuNZF0eICrGVOT24Y1XzZ6o9Q5o1jrZtBr7JKiMKRQZDiku+itIYtW9wCsxfZnTI0tSraQjoQ8rlkjqRfFeMPUx553mjzJyBRST1HnsFNL3kGfLCkAp1oK3J/6m//2j58yyQYRqQhG58jHAovNik0S5BpFx9MDSj5K0aZcZgEEdNxyrIaOnsWPJ8GG7WEgYOCRfD6huUyKQSdAUMIB1CnAlEsKseEg5/VIYcUw59gUyacB8oy3PZ5p54WCYavPwvFIvhm0jaL+3IfFHDCK0GAGMMoY1xmYAZQEzEAJsXIThT8LNQPZRXoovDTGzQqq+jvzRpXADcBIMSzGM8b2AKt+Sl5WzhnBBbQ4SVHn84K43ZQp0pN++DsLmBvh25ZOn/JmgJC1v/b4pyKkQ/pRvjXGq/IbUCyx8Gmr9/wAHREU9VZ94XARgT14EgVmNeH5wZNgr05AHoe+2TuRTZPQHry5+RyBZ7Y0m1hrjLQA98QG6Brlmq7nKsIILhY+whWFznnDRkClMFlypLKRbKBImFBozblAJp0E69iJ6u3FJlzdq8Tr297pJcTN+Tydb4aqjgqfkmLDAcKzXQyJUJuvRXPXC0EN0IoRQbJ/hJXDUZxXjdyo8iJLwKOwctCx7jlQfbhN6A/rGmCYnKk4w6lCzzUOrXCBKvaPwmokjHkeE0UYFEXXrly5Zs+kPcC6/3vvfaQQjJsuvPSMlJ9XX7129Jp+rsvbfPT0sQ7gj6QoPzl6/dWXVO1QICIeJgmhK+e3tAl48mh3QOw8747YshzSZvJ4sQQobTg8aQgOAL4+LxhVsHzZIuP9F1PDYfY5TCOXlH9W43tVYSaAuSjGdRSRioD1hoxBFuBBhe3zsYwm5J2rfcpIQUFCcWHseBEW9rwAahc18MEUoP2TT1WB16C8DmXtA8Is2I84pHgxJxwuzCWHr/Mlsad8QODtDss16QiScNzsaxRDpzwhRCKAQJi75NSNQb1PAeI0KKzGemsLxtMQvj9hn3yXcWUMIlMKcm5htnuQL7fIfJ0EFHVeVrBhBSv6+UlgJJ+FnXocIDX4iao4/RqdY2RaUpNYF6k4C07u174dh+cjL+fz9mcPZq3yfu3vuvbW31fQaB0H7rvKozLb9vdpO9axOUnW7++9tv84eDjjCCCzA4jXZ6/fz/sbsLr2aT2D1jasa2Jtb8e+n/szzgjmkYmWPOlZSGqfk4DVdf76zBWwW/uRysrbnO9/b1/Sjw1Y3YN9+z4XLN3PV40K3q8zg/aGiZDww6Z7WMH0nNVR7Gqcr8/Yz7nby/wtwGrX6n6NnrSm1v263nvd2+v9Os8ryNzPuw/We7btBV47fuv8r2tnP97bddm1TQGQ6IWRN0v+3GOOnZFFdh5Exx85EJ0jETVZz+gnrgNgJQUdVeM/zuPOzx40pm0rWN5+r+DiKhvatq6N9b57+eBrWTuE3c0Ztx+ndQz3e87XZrt6H5lpNSwcmFkY5IfP5kzkfpyzGec4AgB8GHMAnzJb+nnB13XeuQf6wbqfuic5t9CTHP6p+3P2o9cnpA7jU5XTcfZOOzvetSNqQPFcR9HpHnwXff/999+XQ/cV/3z40Uf+Sb5UWH5isY4uQ3ogznDsiqQiC+hFu8OoSoGiRi9hWySsNU482JXoCg5FJv3TAL6JViJSityKnx999OGH7kv0DDl9OeOlj0XWPz26ofZRlAkbpsxYs5n0Od8N21YsH+lNMLZqpHZeWMHN81qQtSxb/qY/zX+LsYuIAIDiM3QhVy8mLYH6Sn8ACVwNWXoe7wPkPhTjyJF5MClNIImtA1CJsfvSS5f9PbN59bxUM1dFbI03QCgOZDOMpcuxGsnnar364hXrmKxDGvZUoc4AH4AhX9tuAyA46/BKxhV9y3l1lesRPf1f/Bd+23P7y1+8K13xzoDFasNEOGHXfCzG6Qcffuz5Bwx9KtARkJMck04zo/OF/qJHhRF4pPZJD9W6sONM7YdRh25Ix1kzFEplzJmYO0oBZbKFPoMVyXoy0xcgQGOLUU5aLXR/k2KQFT50kvOeUF/APtYLwBPH05dirbKGfvSjH7rvP//5r63j49R36jD9ANA8fBDA/azAwbPYqfo86SyS5oJ7PH+WUGuYtAAl5C7FLgtrzYziQ3RebHuIBQHzE5LLPWLjQBwgOk7gu67juS4WJ7A+OjukFcKcsQsBlUKQefyVgOKvKTAV2cq6xS6EjJBcvawXgBhCywW6iLzhYje637XrioS7oujDszhFlJtVNj16Kc/HjmFPkEKM79I+ANGnsF5NkhL7TJ/ZRvR7JRPgnKEAMZGOGmfZAqwLUgmwB/lOcr4S0s1qJXJSAK7yr0Ii87yjA+s/JLNBZM4IbD3lL4aNTKgz9lEK5CrPrYrz3BLx5M03X/E6IP0G9gBrl+8hJ5jTa7JBAJwMLMHQd4SgmM6koYMBB9FD66C2OmMMC5N9zVwA6L34IuSxsF5jE1JEjIJvyvPMHtD9WUdfU4hIZydgI2NrYFVDdVFALX00IQk24OAZmhWNOzl9L4tU8kCpzviR/FAxK4LmsGmcD9gmwrCICcWe6Ds6knyqAe1gxDYSFBC4kSuJRrY4MOiGfXVNqQD+0o9+pFoYbzmtBI8g7cgl1d4ANGOdfqKoQMg7P/vZTxU9oLzWmguT4NhzkgPO24udxZk+ulfPOZO5Rv6xNZH9rGHeB3xj/Pmin2tbKnu4Mpz2Ml7Otak5NxlJaysV7WHXJjUbQ4lt2TOCNQb4acD5YIdlz+UVGw+GJ6/YNowz+mMiPAAPcXhiM+O8gsQTtqQwOM2L8SQ5KWxD69s4z5AhTmnCOcy+5d6cR0NQQUfC9mR+6Bv3LiHLuobeYyzpq2u66PvIdv79QuvdqTn1HFJWvKjULAHzld9b8ocf26961otiIhOxkrmnr+TyFX4CcRP8RfY2AGtSgmoPuj3YppPTWf/eldzn3A82N6lNAIjVN+73gqKDz6ltXu8mVGZsk+N5onvY5WB66CIQqexoGAJTjE3vCc4JFibfTYohFdIDhMdel5xGjhnKUxshijHOX2gsSHnB72BtrO8Wo3O//+a/E2DVChFMwKms6RsYnR3K8SESKcBblak0NOFWDACbHuHDYZlKogonUGOT8FZIvQ8JEHQWJQuWw4q8JglHMEBohTi5NOsR8GZR4xEKKI2mIWsAEr4QRN4hR8OWBNEnHNlsLn6412w8CzCDmRK0EzvsXIbIDlZc/ue2HEKw/FnCpZtntdcH1ByG54DO3ZzeuLqn2bhWoJsPbgvhXQ2vPLkbcPbhgA2rYbQa0QUjGvJWxd/PpI88fw4Ng6YYLfOIKvVFJnzfuSYHZoAc/4yhYUYqB5A3wxip6nfo5Mm5kbDyjDEb+b4YnszbV/qdA+oFKr5ps+EJYY1wwMASds4Me1Y4NAgTi9ccSWA6uQ5b1gnX4OUgdyUH2i2xDAmjQClnLaSKZarKERZioFwve211yNoLLuCNtYpyg1KIt6O5txivKB5JWJ7DSwCdFSTlE1J/UAiYrUtTVRPlnI1pbyDrZeYarx9DTu6q5kmzEeIwA8aWfa1KrmI0km/GBxSKqTxqPNtKtIQ6rAxT06UksYlbqbdeQnt8EBT6OS/hB4sCQUp+KMaN8B7Yo/ZGk3sFhUvzgDJ3WwrCLR2sFy5I8VFVvws63O4rJ9cN5bu6re+dlSL31lsyFMQIePyl9p/YtRd0MFzSc2ApXNRB8rlCgE5LSbt++SXPGWChvW16vr2dw2xgHDynGITYuTZ8A/TFwZHE4GXQMB5lq4Z9EACbF0oT1zrx9BQTQGG2912fEVbCZLA2kRe0CcYIwhcZksNAOVklyEkBwDrBUCP30huvv65CDmKZzNrFK0i7v9R9eGaMUSlAUs7uaU19ou9z6Lw+ecRsIFqYk4tN3jGFInLAcJRzkPL//hnDumlKkDmRR/EUJ+xgCuCNo8TrazxllQsFcwroFNDjc5T/OCjW/IMjF2z8ZB5gjPLaAyA5tDbnUiVT/z0ZoBqZyL0Pily+4Z5boYjzaENGNwfNdsYE2C7AswI9dfKd1I6DkXpQaHJVeW17edr79rm953pdx6b9XR1lJ41b71UQYX+v/TPWZ68Azjq+3S/reJwEgnvMAF5QmgZcKXjT8Ty5j5mRk8ah7V9BoHU+Trpvv0MqAHvwOd8XxirAKrJzjl4/dw9ore1fQb+2g+3SaV7HZb3Xtoazxtc10zZawZyxWj/v+K/zsI7RHoCt43E7i7/tkGCUu3773GMNmzn4LmB1f23Hvm3cr+8VlOxz1/Wwfm8FSvf32e+1k57TsTk4nkfO7defjbaDvtOibwFY7RMfBvu6hde119/TN1THjbWa8diAVfTcrocaUvzdcenvq5w7fv/jjPzuw55Je6fIYd1jpNC4eW2yY3RN64ffLmJHh/jWut79nm+ldQq7E7ADBcI6c+6BPoOe7EIVRGDNeg5ZIAWffCbobxdYIqxSr6RbgrGWCBLOQX53NW/92+8VAI1RFznB5wdnncGXGKQ8o+QBnomugh7TewaMPXO4d9MANPzfUXS6N85mzrVLAjt5zi1FlnD2VzcAzMj5Fn0T52dYnSlg2lcYKeSkh8UZwNch3nZ2A7KmUAn/ck8MfvYp7BkYmU3lRIoA+kKfLrxwKYa1zvqEXH8j4PembamCv4CdXEsYL20DtIUpC1Mt5xRnXKIBbXBOioQyp+2EhY01rDAXJQHQtKhmnSQ1Eicqa4L+YWuxWJgfExs01wCcsMVwGJuIQtSSPiNSKUSGZxWyf9v1B1gPFA2lHyTQb+ordFLADV6uWO1FClib1AzoMaR/IhrKaR8EABDlA1CFMV6nQu3IMlK9Pphn0ihJN6d4F+9hpN+TDua0A9KvYN7d1f0JGzd4z9oUyAfz8eJlaiiQF1DOc40F+hb6PvqX844OC5GB+1z6LcAXJCKDrOoTwB/y6K70PvQ8F6IlJ6rG14WNpzgNwNqtzygYJr1dz0SPgQULU44Q98vS9dhukA3MqIJUMM5E1gRRUbf1fexf2lUbB6JyCoAJpBSwCrjC/sQ+wLbCRnmg/hDSflrpqLCZADMIR2+Fc3Tu5vtnfdiu1r8N2zfY7n2L/Eke1FODAQAwf/zxpyE/qF2MiXN4enWGAeq9/TzRVES1JtQ8YfHo4wLNxGjjb+QQz2aeAJJpP3vuogrevqDCaQCfV5Ti4RPlxIXYQAFe1g5pPMgLybr+SoAsbSRlwlfKif2l7gVo75y5pBbTvDike1iAziOrgnGIJoBGQDz2HKQS2gDOwJoJSxhsImQaKoEzD27zROuCP7A2n6iP9J6xdko1Cz3kKPmOP5e+/5r3wGcioPAc8pG64JzuhR1HijhsKsA2wDynDVTLIcDchm3u0GzYoGf0e9iwl1lTs4+/UR7aywKiscEclo3TxI5COZ1kt7F2KARFbmUcSch++k4eXEghFAm6iO2hNegoQQhw2C+aWwN1KGZPlU7iAYUKAY2wrxhXSEjq+3gtn0z4vfMhU9xY4GdPtUZFIP94fklRnD221ThnB38hLzLh4uS//p7Y29hZpGJ0WkVdi1yMo0yFx2SjffLJR0c/+cmfyrn2nsDfT83exqbnPA+gR92OzUaorKRNsRPDXnQOzWHqIjOY9579sT2TizW6WGxy7oFdjSwE04AZT5uSKjDr+0uxslMMLHoluouLFGMfkl+Ys4HrfdbmmcwF/bSzac5WdBfsTgBXn+mDF4GbZFyT8ob0GuBjREqw7zmTDtHeJj8mHZKjIPU7/UodmNid4HFJczlMVsBLUorg3JIMJxo3dW3E/HbEbMYxxZ1zRpCyhLMEQJ916uKaTk+A0ynYAjanI4fUjmeQ/cYtlMpRrXDUic8fcq4OWdP6i13fxnLuCXfgmqRQSf0U/+j3ixcpkiWA3RFIcXjFAZmoleJtdVbENp4I2SGHZmzQVZJCknOTfkCwo53nJDtwMN5XWlLw0LBfEwlgVrblRBwPZsfC5ta8+cz7vf/wd5820SzoML3yohuafJRAGj+MxWEPIKCiaAV8A8RiAXLg1gOJUGJRmM5uxDhIOT8AO88RumDgT98HFNIPrFgWvBFmAT6m16vxTVibAUzCXecz0cQ696tzzaT6YhPOMgjmbxGCYEA04A39KQPKyujBkAqAmFcQ7M0QGIByFIcqajXCuE9DePlsNfhXo60GVJXgKucxZObJ80ueHYNhM+DTtm78sDLKZmvl8AgJX7kY1AVgq9BECAR45oYFVzbDtO1JzjQuwJNko8Re/uSjiWIa5TUgbAoqpJhOPEUII+cWwVOiOUJ5VQqYjDMGgpX5JD3GC0Bbmys378czwkHY6uoo1ih2AJkPlJPKoU2Ez2s9AKqhhHH40k7WH23CY2ilc8JanD/JDgQOSR2KLm510Ydw6O3xTJXNETYFRos8/hSbMlDFmCSMJMwA5SsbwZFNhydRB5YAuM5dKvDBkghIfP36i1YC+Dx5gMbJoHfsReGw0rPJE9bQfw44xsJhgIRg6Ds4K1566SUrQY8UDkaFQE4/zxU5gjhMZi8wpgjfz5Qk/z7KJ55h5pADhmq3YnPACgDUvaaD/sc//oFAxrtHd27d1Jn9+OgdeRrxqFN19b4UBITYS1euH125cOVgQLF/EaoJ1wl8Ru4nvz9rNOtIygKM4Mmp1DWE8cJnHFTMAWuzAKINqFk75D0ip+kLFIaS0XJGfydEGEWCQwH2TA5ZvIGfKC8XxpINeLUL9i1KK/PNYXH9+ksCklVVVwofnjNAVSQHDBfeQ/44tYF+3nv/hpT+z510nXxHBtH0DNgvKE/83oJVKDPsWQ4hEk/h6bahiufTwr0e+EYHEFKIt09eaqcLqRzKPuyhzL+8EqZEvq2kAqnzg73kMC4DWBt41FQIfDdy6jjoFAmw5XLtdZUREVUrMBuFhFslJ1EYAq3C6RXg57QN+du3QcQsTjvfeUC2yrO05/hrD3btQYwVRMqzYyRsfT4O2vaZK8DWZ9TQ7TW9x0nA2yrjO15ry9dzofPXz3OebHOx9nE9M3p9+7gHep0vqefdnAV97n7ctvHIube2Ze3nCiBFaQsLbs+CpC1rH0jVsuZY7f3byzoZ1jP1nzffvtbrJI7Q/fjt+2ilx4ZC1sFJY7E+f9+WdW19FzjJXBYY4ew4SRco4LGO2brejq3NkZv79fpd87e2seOxBxD73VUWrGvnu4DVtc+d37XdvOeioXoVaKvM7hrf9ItN12o7kE91EHOP6l9rOzsObWP/9jXjNtn21paSKrZKqK0d90bDdE/xfoHF7t/2s/dc52wFZTvG+/btQfeDLIgYPABNPq/m7OizuZcJA+jBsyeRpU4fNfsrxVpjTKWgRfrHmZUqwBujo2cn9y3ARaEXzlL+LsOSZwKyNvdqWUiJGkrIfAtL8b2ydRiD7jGc2jgeeaF7OQJo2lN53nnl7xjTMGnCvETv6V4yy0jvYazCJEG3T+RUokeqG2xzFZmQNRKSSIxpIkPI8xcG0SHaatYEU+KIEYPDAX3513nT9ByHBE/7uh6+ENiD/QEg+umnGP7SEVwNOePEePFcmFmACMwbul7z/ycdDyDoFsUWgzIAadtJmwHkCLOmL3agO3e+0l2dE7ACUAKbSn1gDtDzvGaQjfo/9FmOvzNivhF5g8OfD2mHQQjphk15ZYKA5oooJkcMuoLzmaOPYAvf+ND5V9Fp0FWRwPmXPHtKtQQY77z/R2IvvTTgdU5c7ok+2fVd9iR6LemqSDvA5+hOTUvBWNGXz25/5jQHBkB1/QsCtO+q0DG6uAtbydA+/wKsKHR55caX/gsoio6PfoVOfdHFXwJ2fK4cq+jk6KOA4zwThzzgFGDAvXt3HOZKiD3hoKRbYL9eViTTxx9/YvCZtATJlfuCdXDsEdYipjSmpFPk6V7Yqryuv/ySbSXGB1ALnRfbF5v1QzGZz54n76lSFcD2Va8A5EilR17egkSAKwaEBXbj/IA8QQQdY4Md4pBlRzolZRjAJgDutauXzHA9pHmDAao23L9Pv1JIJsCy2L0iSRiot0xJaLQrd88+dfiyQu7JiU14NvsM4gBjyF64rbmqTegbwhZ1tCq2HJFdKTZ2XcXR0JlxnFAzg0i67DHYaYSQY7NLl1c7qaUCe+yu0jaw/wFCkTHousEWKETGfiXUnJQPyRWJPVdMgbBpyyFsQWQShdM03uxZwD10+vd+/Rs5BhhvATqyH0+raFjGLaxoQHTGyuHH2lDgHWa5y2YskchkIWw+dHG1AQLK9Zeve48BsBmw11gSjn5XUYToydwPJvVD9ZFUKi6YhG0EWCUg+5zY2KeVnuMr7EPaorVDH3gmRY3AQgxyaf2yNhyRq2eHbEQ0MrlkN0c7oFGK48pmPas8yY9I8UAoM7IS2yLOGodAk6ZBaxj5UWDV4JkeECZgwLHmLV3rqyCCwvIkNF9g+tXLAlUFrApgfUWFj1999VUX5GLfcHxbxrMyJa/bAAAgAElEQVTW7FgVY1hA3x//yR8pdchPzV69IGAVdjLzy9hg8ztK2TpzcKrK77A8c07UVmR9Zs2EzFcAdas/MzaCHXKJ8qCw+ZUrcaA5KlpjSg5cCg8CurG/kLVR2cnPnXOCaAZSS5hkJAykzidXvQcrgOE9zia+aeKh5hGZR5sh/5g05HMTcBBHjZjYksk4A+izWeguoMQzwC1ynjfK3Ox33ZP+OVpBsoJIFc5m9osjm9HjNS70DbzG+obWRhiiAW45UBOFwtkUMiXpN+iH7Us9xzWUcOwadE5qzhAY0WPYm3EiERHrnLYsv7FzWIrsFxxh4BYPJIOaUsLjZTKa+gJJSU4nwFWcT+floEFvbB5Y65kTwWZiHqSkIVOajQseYNwAB0fsrOSqDaZppwAkUfAY5k5jm31QHSx5h30+gVsN8YkzxsQr9vx//1/8da33GCRmdWnAETbJc5qQ2oSBl3Y8+fwGcI0yx2YNO5EBoKGwUPjbAoYcq54oQNIpquKJqoGtQXfjknybn7ap4Ek9OohyPrOnXYNp1ByK+yhAVXRhyZVxarBojPkY9M1n2NxbBSssd+b/DBd4XNyW/M+v5sRYDeM+dy45KO4nGTl7Y66s0K3fNWwXMHcAgUN72q62aQFXecsANaFQWhT1xhiAxgg+GKMbW241ClrsJEYGizCVElm8FgTkOMGA0ryyuDaGB/OY6utQ12F04rHjwOf+HFA82+FAnMtaH95kS19YsF5PCEfdhwOWzcH7CBg+4wCHrcpGbtU5NqSNA+1glLso6QjlVO4jET3KpcN0BBoaBNVGQJFg7XLY4QDAuOFeALisFXLEvCgP8wY+A4qRDwngn5AdBGSqwSJgOBzOUm122JpOfA4w7PBTQjkqzHNQO3+sBgBBamBN+wMM22EUkjTJp5UcJswnip8PHvUhYVB8Dy83idLFPDgrsE/v3VbYEyEEANqs1+wRsQXsOUoo3yPyBIk9ekchLQCaV3W4MW4fSMEjbxfC+/wFpUvQMy8rh+wrov9/8vGHR19+fs/Jx9/+3veOnpCXVEzNWzeV/0ZC/YIUw6uXrpqRgbJ03wpfcgml+MQle8Jpq4FdQEb1C5mD4CUvKekd6JuZzpOMOsBg8qXww2ccUjWIYeq+IAXqopi20PhZl+SF9YFKHrEBJBn/L6iwKwOFMBoWVNqmnHCac9YAcgshzr0xirpvWG8oJ67Oq3uST+q8vOsP9D28vhSsYLyRna4gLAaMjeoawFoB8VqSHFuKlfasc/kAOmsNJDdQDvMmwrbRaNZ1lDfaG2V3Qv5ZL8hDA6o5zGB7sAcDAiapvZUOh0GRf2uAqGGuo7gGVMEgP87YK8BXwGEFZFbZ1nnZPjfc5f1qfvvM2wqsRnQNQxb5NsBqwZvvAn1WGfgXgYQrAGK5XVCVMdzJzZP6sge9Cojk/AnLq0Br27SCXfv2r2DJ2p4CTz07OuarTN6DaL2mz923321lpntAL/1dgb4+s+3pMbMH3tb29vcVUCuIZqfCKEp7YJgcq07Qw0PE3vGLdTFKmgPx9Pc6zvvx5CvbeTMKMPM5t1vXQ8/kAlvbGs2wnHQ2ryDYfszXsVrnu21e214QcR2jA6A2N2o++/W+vcexZy103LXN+/av+sj63K6jrsd1/6xz1GeubdiPR+9x4npbdBT2ea9d5+u7x7S6yBaWbelgYGxbE/s52K9f/51EvvnVxtZ+riubAiYkiqipVY6H/69jt+9zwcHup4J63QNt+14OHRwObE+cDXM+1PArm7byorpzo6sOcmGc6g6BxDgYUBjjHZazjXKdB71v5YzZJwPcsYNg93VfFUzk2p4n3Uetkl0gjr+Rg2Xsco+Cl5w76CjoEzyrgGqBQgMsOOjHUcozuJY2Oz3TOJYOoe16DroADFKMXMLwPhegVvZszprUQrDxP47EGP/SR6UfkT8dnYizMxXom9s1aQO8BtQOls8hgkZn6EWBIna6qm2uEzBtd8SUzt+biupxagn1H2YRAI1zKao//IsOwXO5lvZgANpAnDQDr778iu8LYEjbHfmlZ61jV6MPHZjCS4ANDdW+excSw6mjH//lHyp6SrlPSYtEJKF1hehK6AOQChI2q3Bi6eLopYDnzu2qB6NztNp51yy6miNt0JMNHj1yPQDruQ6VTFhx0jw8tO7N/Bhs1XOx6wqYY2xbnoxTdXMkSBd3BNVpg5XoMi4mW1k/e9MsMHQbtQMCxB0xiQhlBli9KxAURh2Fi558pQii+3ddrwCdzECd5oo0YfT9ChXO1XZACHICk2IOAPKtN9/y+ABMEarMOqFP6EQUiAIcof3kuLylVAEUXGG+IQldlr6Hfk4fI6/QDcJ+5nfWKro2gBKg6Sef3NV6FGlAz71yBWbwNQM1X8EedV5L9ManAp5gYo/jQuNxYIMVLNDNAV8IV//ycQouA1wxj54r6fbYQJy8b7/9pscCggogMMw39F4K0YYpnb2M/fBQgDNh3cwvjDwABtioWTNKBaH2PdDYMM+sfQBotCo7IsgbKruAOcoLHTvhwKxzCkORoxUmJjrySyKVcA/2Z0KuW2w5WAD/0TaAcPYxLFYASNYR64s1l/yZqSUB2Ovf9Sz0jNgZzd0ctqhPAM0v9S6+MGCrvsv++J7C+gE7b9267Qg8WKKuVaIvGODU/VOoJjLTxbsBNWUjoVMkVy7sRPLsanQoJGXyBGAvzOY4T8wyJlJndEnqXqTgGXbHEJRwFAJKQiZDRgPqi7wBoAh88pz+D1uViDsKDZlEYTCS1B4p7oMTwXVKsDk0ZshLwE3AR1IQ2N4GvH5WRY0fE1FAagnOB85d0tRttgVF1ZCP55yzk4gEgCRymAYHYL8XrwkoHLAVWzuMa+TuCxMJoDQu+v5VrdXXXnvVIOGFCxdto5idaKwitjX28T/+x//H0f/zkz8++tUv33UxL4BVdWhwGcCygGmWzeBPE/3KGimRpWce65OxxPGYwm2MX4paA87nPI9CGfU55BZkJXZYohyS+zTnSZ5xSJHImc5cOPWF7G7lcuZ+7HuK8tnG1+fBC/hJzm3bt6QE0GcXxAiFlWwb3lGwRAMkZ+gzWqcUDPzB99+xw+hTOdo4Y8yKHTYl+9YELXRr/Ue0gCOAJlIMkKFnnOWVxow945QOltEbSS5OhEnlp/FwDubBW8ByaG/6kNQIPu8pKi9ZiJ0PwSZpBlLQ3Qx4vQED3WvdTOYUZ2ZizH41mL9FzdM+8CBwltMeVxy7AljBQ4hIti6xRYF7Du2kT50VHCRNFxR9KFgk8gUZEudXMAWcKpBALsqBdk74D7ICOU0kAQArA2mynL7PeNuJNeQS9p+dPH/7P/1XNa49CAIOuaqjkXxbxZ7QsjwSaWWrZBS3SSR9MJ5jKrOwWcBWcLQ5nJ9T38NT53w2EybSJLBNDp6w11ajjwBkcBqeY3R5Dm0mn4MWoZriV2yFtCvhtFEu3L8R8WW1rMr6yjqYy/IP9t8oAdlk6fceWPWlA17UcKhiUsPlJAOx38k1SRXQV69fv9/r12cd2jd9T7h+8uckB2iAHb5j0HOU+ANLd4wWCwsU0xE0LJq0x5LFYKLzipiCz9xGuLQ4lYXo4rVC2THDlMp5uk1SCbCzE/wLqOpk4W5b2ufiZP6Rx9WeXLwSyreCx0TjE/o94QrxkJp5iSdi1l4TmbPIa0ywlmGWfoGHWPclbB1GI0Amv9MXA6l4kyS80u+Aj6z9pqJouA7zQl8pvsSBAtBMPxCqHgM+50DUyLGR8aha2I3QY37tbRvlHG+f8zbhKbHBo33HATghNwn/gi6PckxYlPJ+ek1npTwrhc8DrMOR7+LNJjwFKj2Cjb2HokvS/VbEpYI9XtK7UvR8MFNR24qainAp740dPggTze+zgM9q71O85ndvSaoC3p5x4vG3FfIOGPi5wrIeSMlFyApiTpiOvmfWCeAnALU8wbQ9h1IOazMq1Nd6tsssYL3WQHMfxwDrno0HMusTA4mKt4DZhDNxJMBWSAEB/YUCKJA53tqE/z9Qvwk5eUA+3jGuLl+6IlBWBpsOKJTpHsIYc66GOmwaDlNCA2g7OdQcwoKiIsHttVRPnZVJmLmkAWCO8PYxz2qXZw7mbOSamacaEwPFzrWT0H9ytwQbO55CZCCDw1522MjIp66LGuOVTfk3zy0g4APeStzG5O/3V3BlD9JUNq0g1nHAJOdJ23QMWPUHURizbgcc4zcZMGu7c4e8Vjm4B6t6zR60Wdu5glrk+XGeLSuuda5tz+r31s8yVtt32K+8yqoviLJvw779e1Bw/TyyJUVd+tqDcZ3P9f31LOvY9D2U787DSf1ax5ip2c9tx2g/TitoVhCkAEvnar8+iDgrsHpIBZDG+XzwabP0/aSxXMHBPsdK0gCl1g/m3FuBreMgb1SY/WtdVx2ztQ/7cTzpvF6f3bbsv+fnjv7U+ew169+HdY31M2zcQ3v0Yfd99RTuWcaiuze6D7/beTPv7fvdtXQA8EaXWa/r2HhMMRxG5sTrf3x/JofdxrguOGu9aQwVM9j1Z4qJZN5ZfwXaCoy2uEI/O4zJsQmkZ9FVRkXbdDS3A50tctQh12M0RY8LeWBLoxS9xu4gzkX0JtiEnGIzLuua6O/rvl6ZuifL4eo91lzCGLGRHcdqdTQbhbzHuQ5BwW2HOZjCSXddgOP+0Ssvv+xzsCwSnMgFpQrw046yWJLLO4YjZylxXcix1RlQ/aRs18qmOjzD4rlsg4571aDingVJSfJ+0MPmeXuZ3D3C+6vcKOhJ9A3PKOuT9wEIHyvXIsCV9TS9AJQKooYlk5y6EC7QO2G6wS4y2Ke2p+K9ws0J7XSevjg8SRMEyFdmL/dxuiHbL9lzzO/piZRDd0X3IU1ASR/N+4ielcIjcXrCYuXZgHoUGmPNvay5+94bb3qNMdeWwaw+dK+JSEkYaBiztId7ci9eAJ5hJX6hgiJXZXBfPnr/xgcHNhYAGuAZha0AFsn56bx35jg8dd94YkFenoMxz6tr4NpVFSuVjoPBaxbTVGK2YTnAOu1fbYawrMPcp83V59qHgv59DvcEIIORy3w497vHmsI0yftvGaT/6KvtHA3U6dMAHXEKo2sSvk9uSafNEsjKGkHHJUUAZA/Wzmk96/NHXwnkIIz66Oh1gWlvSpf97LN7Yo3e1HO/FoMV8kLScCEuMKwhqTjnocb+soBf1j869Ec3b6ltWicqMASLyn3E+B+WGP2nyBP6HfsN0Bj97rNbkB9gXya3oZ0PLoKcAmbo72fOPDUYS3gwoA52SGt8fC7wM6xe7WEV1VGBA/X7ngFNbAXAzvvOtwz79AsXUWIumYtPFO5/T2xfbB3abgaXGVlhjCNPw+qE2JHwY8KOkZUQINjOn+sz7PcXBLgapESnV9vNcidEFrIVobpepwJbRdpyJXvZEmfOZHyQyzm7sQ0D4DLPMGntJNHYZexJjyG7UDez7OJ/1hcVriz9HOYuz+VYSp5IgE/kgPE27ykeAcuTsGcz3Ihe0X8AtmH1ilF8/YrXK2N2R6kazp8XCMf5pGeBMVwVy5L5NYtQUZImdzn3KmzxMPkAXb+SnWTghjPNGTkaioyck+zUOrGtyHyrXexLMwtlT3rvDPDD2WC2rQk2jx2C3RBubHDII481rpYbgJgwy8XYZb04LYOATHYHxBUYtWbKMocO7w6wRHXzr8ROffyE3NICDB8B/kLCAJhO5CvjhYxj7ZwfcDFsf9ZPCFgFVu28YUc6UiDELBNI9MyEkV+U3LvueiI4AV6XHcXahIyCnc8csQaR7diapC75gz/4BwJX//DoV7/6uZwkKvin7znVgSM0AnL67DTBL0Ad9mTPYmwxY1K2S9VWraeHmj++5yJvjj6k4GFylcPC5uUznxEc2Qv4C/En/RunlfdEclFTVwObMqS85AU2RmOAGgA/THAXDXSka9jgdo6iZ5RcZb0khZmcSsRM75BlHlIsSm3m7MCu/lRF4h7KGcAZllzIMD8ToQsb20xVwtgtU7D3A96mbxuRJikUA6ImaiOYmnUzRkFjW4dl8j3rGU6lIbk4aUQTRZv1Zt2H/gCQOvVM8KjoW+gb2P4p3JeUiyH4JFoXhwj3Yo1PIXLWkAFoot3DRjf4bqxxbNgBVxn4pLyMfuU8r5NyxTwFCJ7ICH1OXlrrIXoPOQk2giy+pL0OuGqmrdoCsAo4zvwhEw/64GBqzHhIm5Jb/9l/8LtPmTQOjIT+yAsLtVmLIwVVJHBIrM1iwQMDaGfvT5hVBZ4MkHm1pcp8PN8k0dXh5kMyRnPvCUj2BaH+A5BYWdFGcIj4gE5GsqfRVrrGWk8hqhY2oopYjEeb6QNqFThcjUlfNNf098PmGUNnNVL3Rm1tsZXJujdEVwO7SsRqgPG81cjztjsYMsMyOhi4fJYx9Tad/mes57PZGNsz8gWnCJhnBbwcAGOMztUQ4PN49QVAGlxMKEnynWakniq8JKGaYSUgMFFgSvfONfHKAB41pK9pIuwhg6ourxeCC2AT7xUCzWHQahcUcABBvB0k2U+eErykUY5R4mKkJTk07FSH5TtJONVNaewA6/ZG1LgbTx05lobB0MT7zrNJiIO+y8ZOjmCqecqj7Xw7eaYFzQDTLlgF25a/ye/BoTepLh4zNqMU46EEvHXYf6xaj11TJITuH8ZmKylm7+keMhyQCxZKzt/CYSkFQhuduUdwumiBfj+tyo54uRFQGBAk1/ceBdRzigwZCpo/no1gRxA/IoeTwmVeVIGCiyo2QN4m9jhKB234nCIQUpy+UDuIeHlBh9nFFwSwKn/RJR10V3UIXpOC+I1DdCTQqewnzzoKj0MgJoyQPFvJe5yQlDCcw0g2uDBOHIeuYbRrbs02heU6LNWybspO4QDnM9grHC429vT9z1kLpEwwc5mDQOPHmiNHHIwUDmAZUvclOH0IOrcRuXY1T/phHWJU8LzVsKRdPJu1eUuFqpBbzMXrr7+qfF9Xpaif9aHBeNfTanap0YB4+Bz+Y8MpqT042OPpwluMxyxsm4QoBPBcZZcPXrNQJ0eZFYhszv7L9Xy3xvy3Zdnmhey1ASIiH9YQ6crHPdDX9/eg1/G/Iyf6HnmQA8xUvsXxUGzEfbVg2TyOq6yufDzpmXvZupfre/kfPNcIzsi1LZ/n+t0VSOIZHYf1eev7nYOCSGtb13Pku8BCn1so2gsA0fNjbdd+XCJ3j7M8D++xNsZSb3/a/pPAoe0sO7721u+s50aUpK244AqOnDSWeIEB0tiXtqOq3A2oZiVoxuGkfu5B97VdTjJw+G7OP+Rt+p09kjWZ9V553LPVTkgrkBh6x52x69nbZybcOWc3r/366Nh0Ljr+/ZvG7PvaedzPt+/lc76hUxj7BeTmgPbpPH0d47TP7Jpcx3TTmarVbE/tOgyDI6lXrPMsfeX9OmhOWp/799b1d2w9TdqAVYatY5rtuo1z0ovk5TkVA6Nj7WeMM7R7s9fh0GXOObN5We/00KX/WRd+2oiHplWqU8uMgsN8c2UdfuueOKzpru1lPe/33KGNem51tO4hzxn/AQqP/LHBoQ6iT7NQYagAGpHvLuxG8pymkJUNBa/jAN+b/s7ZHvYLwBHn75cAPk4HkHBKO7Y1TsndNuAv62AMHs5fgDB0MozF5mY1iGYwJc5y56h3TracnwHTYnRHW9/mNsD2hL5ia4wsoF9NA8B7GIvch6rhzKkjsJArE/4ZXTaRUDbkceQGj3a/eCVMN+GxGFGEIMf+Oe9q3ICryTVH9EqA1eoifJ/nU9A0dgpsNhVuEmjZVA3RcWDyPaf8kZ/6XuiT6CvotIS7/0KFmegLYeQv6+eKQDrGzemyWKOzfnh+wxOrk9TGYLxpYwxBqnwzhkqZpfmlXeS0wxhMirYXoltTmEM6xzmxvpKfHkCUgiQXnb+QVAaA2Q7L1QvgHp2Oz9kwDwUify6AhvtdU35MgOsAm9kncQ5PoSIc8nPIl/0c2ZKCJlkPcZAbhOQ9fdfX4hwY/QkdnAInOAySLuvU0dUrV81swwbw/odppT2Nrod+zr6gHbdvf+o5/N733jQJhzytn+mHccFBjjENWeStd94xE/Pn7/5KUVb3vB7CBE/hLfILshdZV4Da3BOWKtcArhK2yrQBTHiextAPECkdU+HLFKmFaUzfccqfVdEg6h5gZ5FaIHp+mGWkNkDWPVDqrXfeectgmlmv1k8ToQHLLmcTYeICoaTPk77gazFB2RuONpxzCr0fUhMgGrYVc0A0IXUjnlN4LnYbQGqAsvQTmWGCkvbPI4G45OgNkIu8itMC24znu3iWwRRVoBd4SzVwcvUyxuT7BOhLDY7IXZaM17H6yb4BTgCEZd0796tegMzMA4xManMgy7AXXfsFsNfkIZZlWI7Oz+wzMCk0sE97H6T3M6QG0K2TWzn6AmBL5GhAKQB1wBqeAbhqa1pj9c1XsrMEwAAikw6AfcpcAqQxn4DZ2FjW0WHKkh8Uu1Ryld/PnANQVFg4+1nrmLByJs/FwWWDsoZ5LvvOhfR4piN5sIdIH5BCgI0Y5RwLqKgxR6YSAeQzAycJhbYUIm0mr9rq7wb0BqRmS7JGw2pnHgC5ZEs/lgNKjNUnAli/+Zozhv3LHOVMLCMzpKhEKG94R5yC+YkjKWSjAE0Jtw+4iuxAxsBWpdDR66+/4b9NGhrgjXnhXGPdEOn6T//J/21w9Vfv/cx9ff216yY0WY9Uh5w7G9kzURxNM8cYM69h2KY4Oy+H5gs8NRtUNjNyGYeHC1xq3xG2b+xL/XHEKWlTNAbMLXLV58wQUgD7YKYyoY4SdjRbClQxvzhAik3hyEgUQ+rBVFYeMKGxAQq4kmM5TkvO0TByv9S6Juc0ZCrm767S0BHBAeXQIOycmUS4sGa3cP6kZczcNFXAFLdivWk98FwAb9ZZ59eYCrgGTljaMHohfXROUlLMHPCo6t4eZtvXnouD7hh5xZpLtBDMesYD2ZRo50aUw6jmvMARSSo8ZBzy0cQqZADnLPqj7m2bYmxrhEJs7TjiYk8Dsg571bhCyJ58r0C8dXj9cKbyA9B+Tvs9ugoOjjh4zM52KpbUhAk2OQQWS2Q9+2//J3/VOVZBnDm0WNBMuBMz8wAh4QZBSWLsV4zmGFQUvApluw/oYjsAroCqoyTUMEru0hlgvB4+fKY4C4K1RibKFcohTx1jxwczqPAsguRT3RhIq/I6DT5mrPJe27MZkhtqvyrGq7Kfns9rQIMVdKihsTcQNqMghlH+Ps5Ojc3C5I1xOP31M+3OG+PZi3eU7WnKmgfWeshMMB9n4cRAiPI/YQhjvOeZmYtS35kHwKGDMk8aB8Aa/RtgLN6WA0NzQiwKmiV3VdgQDkXQBiX828JKBzfsUR6Id4q8MDzLxaBcBRJhE0CU/B8ptkCImLx4XkdT2d10d7xO5EANOI+gJ98H7ECHfpBLw64JWM36vkMEJNTUdpQWez5YtySctqGfzQFAiXfCVVAnNxYbtRUO2XgIC+fp0AbDW4JHnbHGo2evM0q1BASKHG2GFeEQjAmfIOQluXHIS6SKjD5MAdvkiSJHirynTxSeYo+OPjBobG8x4Voc2Hi2JQQ8189IedQ+fUj42FOzU5+TcsdhkjwnKC7N5copGnANxYs5eFFK/UvXX7bn/KZCCj7+6JYVx8dS3jIeGGDPKp/qq6rg+CaiXJ5cKeAf31JKAFWkPJME3Rc1xleULgAhmJwm8RhGacrO8WFOR73usucSQpI5jKGckDqv/VHKa3SyJsPgxXNLgank/2LMHwFsc1honZ6SYoaiznhixKBQcoif0/jf+OAD5Qn70IxVxv4aCjrAqOYYLxTz4mqPWgPIGbzEtNHe1DFw6Y4PRfXlLI4BFLrFEOx+NWMeq25eBUfL2nUlc0CQGQvGpsDoCj4EUN2Y/Bm73LRMyk3BKVCwASabTMvcF9CJ/NoM3B4gbW8BllVO9rsrUNTr2+YCWv3X29Dym2mP8pz55f9GmWZsSdfhMauc3JxOJwGS3GN75nZGHAdiNrDS1xu8z9rjtQdF1vf39+nzVhBtXaN78PIw8fNLx27//tqPtmddM90L6xh0T6yfre8dBtjCfXvi/5fxmuk5dubyva6xtrcg0HrPXrMfO48NCrn5E4CCW6NCHNzAYY/B/L2ep4d1sbJbvXwAvrMnDNlzXqJj+GzzouuSswLY/eM9a+GvdWDlK2yhKnYeW/c7YNx+vfTvvc6xspvX+Tmmdxz2QNv47VVRmdLN3vXVMWE8VnCz68uhjrO+v2u/HmTCLI79fPlMPTgS4/1PDrHcu21b535dx/vf92PVccEy6NrivRWwXnWxyiIrrQvohJFV53zkyeiV43Ta761Dn4jgmFCx9mnde+szsAsCoh6fo/1+7lgU6F3ne79fTxq3/XvdX372sH25putrnfvjuihy7nhjV/2Z35v7l/F/Iv0e3QsjMwSHnNOHfGMDjNL/FMZIWCd6TUAKAQsKr0Zn4rsGR0aG42xcAeIUi0xRkE2OhrXjSBYbpXHOci8cnQCALVRFvnMXEZrUSHV2G4ABqDMpIIUlUxiUeUsECM/Muk24PaAhzwjbN6C02apqAzpFmb2dT67tHD1xmGtkGEa1SSCAUdLVXHALJp30vxjXFM2cCAddwxq/K3AvoKhy00vmEBJN4RL0luoJdfAYMDSzKkXHGHP+bV5b9CfClzPHpCQ652din6EPhyGkQi9678aNG7bzXlAIqis1TyQOOi2ECNaAAQiHbSfqyHlG0QX1H0YwQC76+msCN4gWMgNSIfyAr+j7kdOI2QCogBZlEwM6OL2SnsH3bqv/HVMcsBe0jvjb1dB1H+aRfykWZmNX+iV6FSxt0msBHLCGGX9AmIAKpD2gYrOIQU/E2rIzOo4gdGIAZsaT8fAa1H+AJa++8qrD8T/46IalIv3hHnhO1GAAACAASURBVISFA+7B+MKRT0QYa4l+EXUEuGZA2XlECaUPKEsV7Xv3CV+PLULey6tXzwvkfd1FalHf2UNXxIwy+8t5iAH4UsjsvIx6wDvykBIC+1CAL4WefvObm3qe7BoBaIQSn1KOzGefPSs9HiYskYUC+xwlChiQPICMP/P22CHnFF0Vq1S2AaQI679D7iB/LJPHXmafodu+JBuBfKc//emfH33wwU0TOhhvnAHUsrh7h/GEocn+hcFKRXDlaZVN8anGEycIgDPtoc+Eshvw05h2/Gtr2LUpAMTFlcQ4NliKnWDChPLr6r3YDUTnRbcOQzxnkuWTU8HkFdsXUFWhw9L3IV1guzJ/AJ2sjdTMoMgujFjaaLTOfXDuYFJBaIzRVXkGNiP7hRoWBm/VZKem0xw5VNnguhwcAsKdr5fiUSo+dUU5bgEL6Tfrn/3NurkrcJ17AFix53LWxcnr/k04PuQMFqYjgdmvOA8gz8x4hkSDzU8ounQD3cAgsfocWzU5rJHN2GbWm8hVLXIM7NRvSAnxRDJMAKvBVeVuPtLP028wGmlN9gr2MKAVc+mz0+MfQkfP29oxdCLp7wD5A0Kzb2y7qSgd6w2nxyuvvOLov1R0D3hn8pV+WDs/+/mfH/3Df/j3zVj94tF9rUlkZYo/e1BsO2mPTrQl74aFHaC3tYDinK7+El0PmcdYAPhizzOHaKlm5Ftut4j3OGU50wwsbziO2ZxmbabeQOU0e4j9UlKM09zoPxwqzsOtM8j1hZDFLkYYxxL9cUo6s3bllLAtL6cbuqhIVsxEij/pp44G2a+MBY4ap9YcMhhrCkIZJEfmzpEEcz/WRnKmauBmDzniY2yk2PGkKEjqBPZgdMNEhODYMqN3wMwwXVO4etPlpi7POG2CDYaV7FQk3gc4TKN/l+UcAmUcoC7MrfExXqTxMZENpquZ7In6rT7RQvYxfOpgin7PEnWaEP2wB51Cw5HPOB2yRg0ikx4HZy3OPvQdA7lpT/O109YWW68uEAxDP//df/5vynYgvwKJdoW663eQfw4xwjKYfG6YAlIsnAxcDf0YJvEyFQBIqHgULO/DWWgNYTgklEVjrQJMp/2DURUvg4XAosRnxUbYRFkLC2VVKmNV5bt7g2c1NvrZqhyvn+cpG7gTQCDotrs17ZpHjXEQ47NCPgpS0ygMS8JGwTBs3Rd6sm3QCtUaEptBESFWlkTbuhpbNVAC0AD8hYUQgZaFnOpwUyFuDiIGvMZahUUBGADLJlGGbZpKeFtS4hit2RDBTKLw4Rlhg7JmUL54ccizofE0FbxlkzqPjzatc/wQBm0QaTan1h7ALMxVwFYrqeTggDo+B5HTRIzVgwKDVw6QDKWBt61ko1SrnQ8fPfABiHfXOUUkpMB2MMzxojTnqhUNBBwzxLokzyxKv35PuoxNaKN4Ahg/ksJ4WXk3OSCSTycVehGe5ClF8DLWKMG84jV5zkIW7y6KFYLzgtiTl14gBQIhGvH+8T2OHIQpAC7s1Ie+txiY9zXejxGYmgvYGsMQxytF/+kjXj+S2j+v5Od4S7/31vdcfMC5OzV3f/7PfimF7UOFJ91xH1GoEPYoqy8rbO6dt6UMXpVXVvmrCKU/hQdS80heVbxGqN0omQjw5CuLZ5h8p6yp7JsAZRwGj3DWTNGErOkIpBaYWwGBHtJcB6CKZ7MMCDtk/L2wPUhBAZCKl47KrsyJDzmte5gHrBOz8TWXtJUcKt9oXVD4qx4ys1D0chGvUXSctNwg8MZOpn8ollaq8MypHfHoR2HsfuyeKiu3xdhgArBevZfnIDsGGowMM3toFMzs98iNMsdrgK8yrfJrNe7j2NnkYuTbFg5/SPdykG0bm3Nv9PPdvWOpz+yBVtlkXWlkaZwB8+LZ00fUSB/yA7Cvcq736T3aJ4/C7PtVTq6fr985yOwBh/bfPzRrOT9WQKL37dosyOG1srtn5fM6D23LNgDbb+t638/dYeyWdu2BmoJse4D91Bj/33W2BWhYGYETlj/jus5xz4j1+gLhPZt6v47ter7ac+21G4XHDjgbcZlHz6X1901BP3x/8mZmvvv92Qv+89vs7bXtaz8DPG5n+7q++rx+l/X6F62nGhOrnrKf+67NY3tx9sO6Ptf1t97PfV72ZMHBAorrGBdYbBu6TvaAfe65pZ1YnVf7veS/ef6iJ5ykS+33z3et83U9T5zTt3S1dW9u+2FUyipd7P9hrG5yIDpnZe/6rO6RrrPIwr083Izybb9nT1QnOkkWtr37uV5l8uok6PV9bz9W+zW36n5lXjoS5eAQqBnOmMSRcNK9y3LkPEEv8jxKX+J5DVlPLvuwQfk3xsTG0N7YpxNlomsaqh39N/sX3WErWpgeltXE823MDIvUjkxCGKUTdK9yTwxR1nvBRe5RI55iRm1nQU8bYrANaYeNSLHcxET089TH5smETEI/yXtJDlUMfIdHWtdLDQc7bAd8Y3zMipIuhm5xQWmDYLnBPEKDd6X1YQuj+9FeJgEdCp0Ae4o2wnJkpgAXU8A04bLoIuTVazV3zmKcunXMhgXbKtUBnAqCo5PcvHnTOhbgwF3pl7dv37FB//Irr/mM53mcsb9WYR500VdVRMkOJRnUgDEpPjw5MKW7l7VMv3k2ehR6tQEZmKlyqtOeRJWdtQ7rqukGtCl0hD7kVX5w0GQvBrBHn2c8b4lkwH1cVFbjcX5SE3Sd8B2c2h5PvQpSv6aCN9ZzMRfHId2oy+yLsAedvkzroY4i/iWUHzAtBnLAw4S8x7ZxWzwnYixhE2tN3Nc6eV6AKbkgI3dTVZ11BuPwI43/Y3KRogdrPNG10XM5ay6a2UqhGtUBELDGumcMCEW+pzRVr772isET9HX+hhVMH9BNYRCzxgH/U/hUurNylMbuQrdPyi5yhFK4S5qsflKZ+4yYuCa86L6kibitOfpMIDHuTQp/QU4hx6zXkQAhVLPLus5F6fQcF52GxGAA7KoBdrOjpbvzfM7tZ2Uz3VExKQB3wFem6ZkpvnXnMzGkie5SpNtrr77ieWasGL8w7ClOHUDOdpsUxUcilDxSmoYU6QFnoN4BeRDj/Gyhn1RjT95RgC+f5/otKQxHBkJE4W/sIgNfKc7rfJz6HsAe7fhGzzKoTe0MF8UO4zD6ykRBACDBeLOtEoCYueA7AOE+P6dCOfsjaSBwGAl8kc11/qJk2QX9kGLCABosYNWnmFoPDn3Xj9N+QKrReCATrwqM5d6wJ5s304QOF/BLvQTPNbak20RRq9j3oIzY2mbwkmoAwsvoTy5aBMdRsgHikqxRjRUkIFh52OrIcdj4jEHICLZB/UxGEd1tizAq0cT6HI64YR+CN/QMYWz5jH5ekbyFkITMoKgfDG7sujrKfD7p/ACTOnvu9NFHH35w9Pu//78JWP2Z8gbfEjBL6oeMsaNpfeYnn2hSISb1AmumxZEAAVsIOucrIHRySzNe4AvYsIC1ZuFz9plUBpGvBDS9re8U68p5FBmODdqzB/a15RB70wXwUvzN12u93ZOMZk5iuyVauzLdNiTyHptzgLwUIpN9CeBHChz1HX3MeXJpn52ShLYDHCbFYUBwP9LYA8SzyOAUVQPTAAvxzGKHcgAzbmPnRsdTfRbNQRxhIZPhTOi56/pLBZl1NeedMQDfB+wiYf7Rg4zEu79JF0iftfY4l80Eld1sTCoFwthkdYhZ55jzPG0ghVF0vZyhkSPMQ1IfTDrIIf5h8zflgseC3NvgTE6/EP0WvIw54ba0F5uec6wAu7G0hQgG+xiZ7sKZYGrGMIY4+d/+rb/+FEHTxceXfYiTO0uLw0mnSUprT+DkA1THAcFcbMV05twMVmAaGxaqhT//DUvKk+qDNmBIVVgbETa0+pPFMLZdAFeAinmzhkW/Z7R47sFNV2X9mDEzRmRus9LYd6wRfXYwjmoIzvUNc0oL86qRtin3NQwLImSBrgq5BbF7FIW4iHfvuRraq5Ld36u8BsBJro4Apsk3xUJKJcMYT4A5yXHSfm8hUbSBa/heQOEwYRh/7k++kc/lOa2Hkfc3cL0hcxvIHS9PqPBVbuJViMfKCr/aXEo3c5acqgIfJ7zKrD4JMxoRKn7Wk+dlMZx8r9kYMBUJq+ZwdwL0CTPiQCXHKN5rQmVg9Z8R0Oi5HOYUoCoKB0KPCpso2HjMHG6j31nrCKKs4K3olsMezGoMs9He0RGiCCN7j9i8VuqlvE3C7CrFXPOhKq0CBgJ0Xn9R3mGF61DlrzngOGRtQGnc8Y7jMQc4Jnk8eZLQE1CSCN+/ew/GJexYwEY8/gC6qUx6X3NItckXlSyeHGNmD6tdJHb+RAURUMZRbq7qgEOxQdBjcLypSrZnzdJVflt5zT9TrjLEsVOIYGRQ+RChr4MTxaCMC8sD9b/gSwzb5PpzVeMBRRNykfDF58g7oFdBQ+4VYQkgfOXojTfeUOjI60fvv//+0XvvvWePP4cyCsQtefOprIqxRIEC5z3Tw8yGcazRMymKoD5TVIscwK+88brDi+yhGwW9AGiLVlXJbz9oXw1d517zIV3QeBLF65rIy4Qq1jBse1C0Hb6MHBjQuQblwWk1ArCyqu0IrhBgtQBu2Ut7Y3oFXVA8NpnVsNYYwlU0usfa1z1AcVzufZttF7m5vR/Wbp5Fn5MWIDIzCgHnDPIAYDXpGur1PIBbcy6sz17leuTnxmT7dh/zTu93SvOyfoffV3CN6wo0re93flZ5XINvBVDW569t/uf9vgJy+/6d1PftvMm8xoGxMQq9SgZYzXmRcyivAvTHw5uZlwJIGZdca0PKSvqhd4czcgXl1vW370+S1veMH7TdAFDO4/RnFse09LB+vwNYTVc4A9KvddwKOrXFBzDa125Fig7rYvZbwTH/O+f2CmSv87uu0ZPWTft70pqpgtN1lfE+vkf92e79VXf5tn4TBknHgn8Ldq33zueHCT6M23rvru3qWdUR9+uu49H21/hcQee2Z22D18qx9fltMLDXR36E7cyrc4taEOMk+lRlY5/N9zpHbafHzHrQtu+7d/bgZ75DLrWEqiGb1rWw183WcT/2vNEp92N3TJedfnTO1r3c86brqe1t39rfwx4YNlHnpGvAIMaAVG4LuqHOoZ6xXIfx2ZyeHb8WiuR+ZbSubXfo8Bg8PpdgHwqwrA6/ykd+r/5If5yHVKDdevbEeZ/PuB5gqSzBFMBR5WCBfYANPKNnRtfC2l8X7tS80a6wXUglBHB17sDU5f6p5g6CExJA2X70hd8fKlyaMHvuffky4fKE199PZBMGsEK90SkMzn2hKvXKo0jVa9YZIJVzQWpMXNhD7YAxh+7hdYXhSN7HYVeR0gn9DgOU6xJGC7v2BX8Xwsua+x1jGQIM/f9QhURJTQBJ4YyMbN7Hwf+cdDH6gJ52mWryNvpTcIo8ntXXGc+kr8rZwLjdk5OakGkiojgH0I0whLkGpi06F/ot7UPvPi/d2cxRCBO1E22HxIbkvuiK6MeQMJzKSffHUQ0jkO+ETau0V7oHexBWG/1mfTp0F8ak5gwwBf07Z1vyHvI5beMZJXEAIjjFwSTdBHB0XsxZZwCPzDPPJQ97I6NoL2kcPv74pvqvEG49h9B59Goz7aRTfqx0EkSSRV7HXsUGSQEZ6dJDkqC/ZrPaFhBbUf25eu2K6xiUtU3/IEwANKGvoj9BzmDdwtg8Ld0eYAwmHwAfqRwA+U4rXVdC1AVomgEWkJHcwl8I9AU0ovCPiwHrfdZF9Miw0LHBvxRBI3sHRQCwSblvL5yzvc/Y8hl9gKFOEdjUTAEgEuta+X1dPVusVUQMYDXOB/rFumgeYXR/SC88L/kPkzIwNS6ixzH+ButNiBB4r/6iH9Z+cgEdqp8jJ0xylAzD1i17lUXs/zW1ACCn1pPeT45NMe8ACS2XyaGLHkqk4djj2CPDZGuRbdt92lNm5IlgkpoaW52RZwUAs3Y5oS5ozMxgNbAqMtrzMMkBsLUGXXxYNp7a8bGiBFn/AIqsffZOimkl2vCKyCwU6AHQIVUeYw1gFYDZvYs9OiQu2KrON+lzD6fJ5A9nMBgo9HFNDrKD/rFGjZiIsfr0KeCqnFj8wGAlHYCA1eYYtWa/A1Z7vpRMstowlcktDplo1ACJYbEnncxbb7919LbAVQhJtmM0IaxzgFXs13MCVgFT/97f/R+P3n33pwKjb6qA3CWnO4BdekreFbM7XSwuDjuD0CaVyQYWYOrUHpo70l0gr6vL0H5H2TrCAKcQY5H9wPg5shRsy/dNcaUUHY2u2f4jN9AWAYopmkc/LHemLT6fDdbGDiEylfEws9R4We694UE5p++rfsnt26oJMpEfrDGOqGdhgBtLic5kkDyBXj4rWWONIq5T1Hla1S7kgIu5cU/r33Uo6j0ATvCMiY7ges4HxuY0c6NX8oYr3Z7tDb4b3Yw1yD7m+mIAze2LrOGn2B+AaxxbyICE1LOXOKdMzAP4RW5KxgJ++swYHLFFv8FqjBHRe+sUKb5V3chnvRm2YeRyxtI+1mX0uDinbJ8blAXTZC0AtKfOzmU5X3A6JS8utj05eIP5hNw39zIgn7PN9VH+1r/7u9oLoR+zEBGaHCyEQVy4JBq2DgS+zMMbwl+BFQZqkOgs1C60NLY2ghdgdDhfcwBa/f7hg8XoMtbuuzVPlL/rywPWZpMHNPRTq7hOwQG3Zu5fWvNmI8aIs/AZECD3zX0OL2y8LvdRxsu6Tb9HCBs8GENx+/Z2m1FQugkPxiVeOi+uLe9JwnzKYM3Ta+ysBmwB0AqqTdkPag8IyIFbwySTvrDF1PR6CVhQB1YCBoeB2gl9s1LJRiMP6Wb8cj0eqLJmLCQ9JgEWDZJNmgaD5oTCGEwjtCBAkyuqAdwLvLzgyqPxdDiMH08jQthtmVxfs05rVHVz8Ewq0HIfwp840AEfUbyZT4QMzyVM/KEKGwGmOsuAwz3CmiKB8dc6XGkTii8eZKqrN6cwgE+YE8lVCugaBSRzVzYjB7zz/ZjmHiWK/lAt3kqmNiSFrKD4P0+OKH3+kYBV2nAJNqaUk69pg9rvtc2Ys2nxQA2wEdVN9Hk2O8J5hD75k1Ckv5QRyA+H4FUVmQr7/Jb7fnXCzWBscqAkREuGig4igFDyjabglirHuo2pskiidpjsj6TsPyTvFkoyQleHlnPTSEagrHwqBZP1mqqx8pxpPYclkgqUTmcweVHwWIU1k1DLAq1xDCTcgLYkt0xCB2kHqRQeyqAhtIp5wunzRO395S/et0ednFkAx1THZZ4IAWIsCf2C8dok5ij/L4v5QLtREOmfPWFqf0MRu2dXI3Ldj6SWiCyKt7j7IaIk+60sVh+kgMlmUuAlSyVkz+0IS++bMT54bw8OxZCuLB15qPYWWM1zFxnmtrmFu38LYmzAag/2g3xa5FbHYRVvKyC0Akxtg/s4wCrrG7nA/uZ3j80oGchgy7m5fg/M9JnfAmWmbweQBQVj1/c90OfzxG05HiXAMwo6rCDA2u/1+QVUCkAXBOl9e23Hct+uE46Jb50XUfqPg2S9aAV0Og/rMw7n4pxL62craL72o2fN+oz9elr7VZCrikzvta7l4+3NWjuc24czdQV3I5PNHpuzz/cbWZ1n5a4dW3vCnQrgOEi8B0wP8/r/k7G6gm3rfHR9H29L9t/Wtu3vjqV1hWWdrutqv7/4LEZSDM4+q8DRutfS/wCM67yuAN2xNWxZkSeu66PybQVGrZFNO/bA4n4c1s/367zjUjmHsbzfbyeN93af6Fkdj+8CVut0Wvd/5+XQVxlka3u6jnv/be0GaKqxsM5vx2odvzW6YL1H9xdjnvDVpFsIoBIdshEYe3nR53g9jOzq723vuq+dr3D2SPtVdih/N+Te58bkC+MZ6/lVliT3OeRHHNnZ0PbmrrOeA5g0BlkYPDHuyxZMX+PU6nlasBPH8KZ3bu1YgWDA3YTwKtRYmruZK5MKqoyf9tnGqwCLhro3ryd97O+Mn6OE1C7uyQtjyfn8nTuOQh+jq9qoglASRstjhct+8w3h9BT3POuwXMDMFlEB+ICdhpH76msvC5i7Ir3wWaVRui321YfWly4ql52fo++ybw3eSk98qHyd9x9QrIpCp4R1Kg+dosWQAy9dF9NU8vGhAFHCitHN0H8AwNB/+S5gE+N08+bHmtoAUHxGLk30ZPR2Cp+h3yLDYW8ClMEMjZ5QgzuVljGOGUvG28WuJAoAPDiZXCAGp7Z0MoONwyxiPBmX6j7dB7QL1ibrhLQODfV/qLn9RMWcUAsImUbf/lT57MOopKaC2L7SM2HEAkYyboAzL6vozQUZ8qw32Lroe4CvyR8LwBKdLms/oA66ZdJVSQ9wPs0AxAHetNbVNvTIX/3qPYNPFNp5VXriHYHL9wR01CEDMHZe+vJbb73pe/FcM5g1T0TZlWn7Z3/2Z2G0DaAE8FBbyXlNqfKu5yavIuBWwE3WUlOGcc8wv5J3lGJYgE/0ifXj8Fa9ZyajQ30TrUb4OOBDCq9QfOir2ADS+xl/ztrTAmueEgZvRiOpDcR6dI7Z0wZGsTMAlWDZkV+XZzEXFMxKoVcB6ecuyg64ZnLGxzdJdYbzgvakVkbqboQ9TBj4pyqehQ3C0Q6o8bz6AjhMVGHS+4nVp7FmbFyLQyHDFIF34WutR8COMypc5jQYWnf3te5x2kfnDrhpBj7Oev3BHoLJh+4N6eih9H3GhnFl3MGRA1JyGBJGnuiuAicu8mUClyWMQSAX8CFfs0OyIBLpGVqnAKkJR8ZjzD10/1MQ0AR+a70BzrwgdjqRnGGiklIgtjC2Km2Cjfvpp8qX67QF5HeFuAJjMKHIZfL5bB82JbIA28a5R9Vp9qttp0nV6GJarHM1i8JuPA+5y30fCwzHN/HsMxSDU5TAc2GxPhWwmiJhE90CK3TsCdPF51UdYK+DHSIK7cjcimevUc8Ur/rBD37ofNOAf8ijsLspNK10DQKjv/jy4dH/+vf/56M/++mfih3+GwFeSmcihjbRmAFWtS8Yf2xWybhGF5CPuGkp0YtQvepY9ORw7gKiak7CWCWfaCJy8bCFtMe4kIow0b5lkR4KvHsNJ7UQ2AJrlv55Dag/jB2FJ58MEcbgv9P8pZAYeAFOOp5lYqOxldQGsYPtPs664AxOb6M+cy90shS0Cl7D5/TXtY1cuCskNuuCGv/mIWedbnoHeIZkk5UI3RHWqO7tAlyjT3O/RDTojBnmqr8zwKSZrtZLtmdEF+BeGcOYIeTmDVM1BdlwAlEELucPcjG1l5Kag3OI+cSBZezqoFdHVzKj9wDQclaeNRAKEZRx4cxCjrNP6Qt4Ec+wAxGyG/t49m5rQJk1KznktuLs0BoktUsZscUQwV3YX9YfkRzu45DDdO9Tv/fv/8v6LCAok8DicoXIyfkQllQ9QQGXHPaCgWOtPD9R5MOWMaJv5mM+jpI4ih5/ezMGPE1Dw1jNi0839qrfOSiSh48PCvHBwHQf5pksCNsBBSXdiIPBUWFgJWu+lwXIZd82zlcj1u0Za6SKbA37AiKr4rsaWO25v89mNF2dhV2lOgl91+dVKW5KgZMV7irRk0AaT+zkQs3mGK+GF2Z6D6UfD7RzScz49lnNJ+oiSi26o02DpyPfDbLD9c5p5NDz9MdhQy4WFDYdAjIe42x+FrSFtIULuy0bxlWLrcQGGOb3KN8VAsN01Tc2BmEZe4Sd4fknRB+PSpwELH4UBFeGVVsN2CnZN4cyXiUEgUNAJkk1OZHscdV1FwX0ohDwAniORwon7hRG0Ga3gJ3D2YnG8dhIaKAsAc7SDwv68ZKYMq7vpzoeY6Wwnkm7QV/J98H3nzp8JQAEAhnl7rQOaxQ35zwleTZGyuTQwhly1kW+EupyXwo+LGOEPIr5R8oZBbBL4nVC0ZzqAwXQIIXGF4+c5vCClEGH3kn4cQ05ku6QDuT+3aOzVGpELuCR0zhbWM3BkHykzKcUVjyHhBxkM4WOpp2HQmC5gCKP8WKPEN5IVebVfMH0+BIgXOP8g+9//+g1FYZq2BQHHAoruVHf/+B95/PCkLgu5q2LKrja85GUOvVbCiXjTx4tUi68887buu4ljxefUXXTOVs0Lk4rIOXmExUOgIXLnPFinrbCDlOh0J6oMA3inWW+SSMR2bYHq7gPa7gOiwIBBxnhnG8B1i0H5xArEBADcEsIz/26P1utunKi/x6XNQVUN2AVobOXHwmjKui6yYdjAMzIuz0A1L9XYGUFHTIGAyKMvMBD2XQPfG5G6wgl8lt1nHrPgkKV2R2n9tlKy8iLVY6tMn5tp/fztIX5jPwNwLG+VsClc9m+9brIlKyPdd729ykoYtlZBZVVM+N67MHLWtiP93rdCuis1x37TgbffWvbu067ntZx7Dm+f077v//3u0KjO5bt33aeFXAch+gofHFw9fyPsu7c4HN++7MBVnPP4yBjcjxtIcj78VzH2etrgFWuW8el161Ggj1wy1wVbOwzVsBzvW6/J1aW4GE9zlx/1147jN9uTXS9VUZ0XvI+DJM6QLPe1vnfy4i4qLcXn29y5vhnSO/2d5U9+/XXMVqvWcd608vEMhpgte8xTisw2/3evdO577ytxav8nvXO6EOrLFnn9rAeBlhd91JHouO09WFLmRE9JWynAoRtD21v+phV7qx7oTKtBT4bWl9gtftn7fu2h1ZdbkvhtK4BRxxVz5p9VblTQLvrAgH9rMarQGn7w+dhaEQ29u+ujzjGkze0OT/b77YF8DN6TnIalhXb/q33dHXssR86d2tb6X/IHxR9THXgFCqJ49L60+TjBDTiOudQJR3RsGkjRxJJEtUkctFrTs8mdRB9uCaAKFW/ow/AhOv6NZCiM+PRo28EJsZx//13vufiK3yfKBp0FfQogNMARCo4BKB19aKjf16UzpHCp6m8TkEiO2j1N6Ge9+8TIaYxjIIE4wAAIABJREFUw0HvcGhCWKlAnogvbAHul9z9zwrAE9CssUAvBLACfP3hD3909JOf/ETh36Shomr5eTPhnGpAfYRhGkZZWKUAkjjIMUbp92p8e541doQYo2sZvLEtELYh7KYY0kmfwHiyJnBocx16l4kJGncc4TAx0fMhPgCiGARjDgAC0LE0FjCD74mxiC4fh3vmCTCZa+g79gt9u2imn3R2MXuvifXGvGN3XKIgmMYUYgHPii6mglBOb/eVAbvkRQz4gdxgpllPMEbRt1lTPAMwkggv9ErruQaQyZFKwbZvBL4K4IWtO6xo1i5gNs+7efPDwz5JvkCqbicfIwxMQJkykhPhBBCy5XB0bYqp9xA7kBDlpHijrewLgFaeCRCFXss66f49J3CAvsNW5nnYRICb3JM1+0SRfKwzUljwbO8HbBnpyACkgKVEVbEN+NsFd/Xcswrxf1YV6GkL83EkluO9e7QJwDJAI0QXFyBWv5q3EH38/l3GMSAqIOc3ygvLnqQ+BFFujxVuTJg88++oWexD2XZfPtL9BdigxxNNxxgzD4A4Lmo1Ydt+zyzPFCGC2Zjw7qQLiIMkCETluB262EMaC9Y79iMvgDrWiUPMHXot2T9OIzPMJ2zcRCBSYAoIdIj0hG/7b+fFVBoK2WYAoQZ5lI7O54LBishR9geRi6ylDz/8WESV2wL0xbo+M5jBELFaO8UAGXavSVpxqGDPIeucgxmdQH8z1gZ+YcwC/E4uUTVefSLH5RPJCtKaiFh3mmKIijZ4BuAeQsuCk2it+3Q18Jjx259Tqz6wno891+ugdFu1ZmGDf/+d7zsSEbvLeZ5dTFCOKRV9IwKT9fQPfv/vHf3pn/4TRXj+Ru07ZWD1tP49dUpzAltU9q73kexRQEvvacVWWhdTUxuSnoiL5PNOJAbMSELYg2UUWAWcti4UjcogOz+sf77L2nIkqyN8g4HkXMVGl/yDaU0xeC1cp1OcaAn2LSAtk56Cbwq3l+zGFnPtmKkh42LG/O5I2Dkf+RZnHp9hO6HP6rkFV7Hdm1M7OkPSUbRYm/szqQ78nhmvAeIZpGcYKOvIeVUXTHh9CloiW3CuOLQexxTyn2je+ZL1I5+ROC/0vo/PwdWc/m1q/zDWJlEnShGchM45fYLWgJnc7Ns5r+l32MKD+zAnjLth4chMA8pmacs2Q+Y5qiUF2XnvgEcNCbAOtxDMEinBOVa7jj2KA8u5ehkXNcIh/9iqxvBaFyU51zlvrG//N//xv+EcqyxyMwA58PmAB6OoGkQb45ybDthlINSfLaAp24xF7M53MDdg1PvRRjzboN6O3J9nbQpv9mw3rL17i9J1vE1joPq++V7ZqlGY077VuGo7+u9qAKwKcBdW/12N4hioUbCZQNrf/CBbP7KwDwa/27PlaF2Tbq9tXAVQ2pbF15DaLPkNJKn30wvPygP5gkSFd2JfEqI3jCOMgRpkgIJuN0qCFoiTIcOoNIU6YesIZgQfSotziw7Yw+J1Em0LqeTESD6bgAzJG8Jm4cBPjizet6AdJh8AY9dLhE3yr3AdfXVVxfEKoBA2jxZ9Qvh4gwE+qt0UXzK9Xp43vMvX1GaAuVS1zOJ3YKcWR/JhhmEIi5MkyN+ItYGgZAMSAnNFIU9lnDacCeXX+VwHYGPTsgn5m6T2Vvr0XRiogHrMB57rhslF8UzYO945GKp8huKX0KswtfC3huEpr476bwWFnDhqtIEgK6l4kcjtGcYpeY28RhD6kysoQgJPMaEjeLmT4wV2hQFCjck5eXE5VDg4YDpwjCSVhvIdcXCM8eTQDZTBCe9HkUcBrgc1ydYRmSwpwuOzFxHRzJGBJ+QJIKvmPSFAuR8K9WUBpOdhZ+gKV+11SBaeX/IRfWOW6v0HMAIQlJknGAGsH3vMBaxT9OszeeHJDf3QRtGpo9/6rR87nw+eQ+8rCc8Dw9GyToeZlcWEqcSTRwoDsRcOgGNkGJ81RJBxtIHI3iwwOABWGBKpRNh923CYMHzUT4P9cSYgtlZjsyBMQbDKwQ2QSE7a9VWZs8qofp7PIne/LQdzGkYmVD6vQNcGAH4XgLeCNb4Pyu0Axdy7xctoM4dRgYUcLWGQHk6RUWZWAPBYR6etBTJWYGsPUK3AxnoPB8BZFofRUkNwD0AWLD323QFSt9zZAZ94VgGIVZb3ORuYkjWxnW1RglcQqM8tQLXvf+er50T72TE5gEK60PwNOze2ue191/5t9zi+rk4ae95Le7e1sQd+Tvpe5Xo+K1AVp+oGZFXR2+6dq+NoynOOOwjInQWwujER8oSTznyP+yjb6zX7ddQ5SjaarJWOYcGYjvdJ91n3xLp/D/rRDNB+LfSePS/noYfh7NyFobCtvWNrYPYxX4qBT+67KKN9XtoUR2Hbv/ZnXa9eZ5bfm2NgvZZ7VQG3Um1Z+u11d9JeaCqAXl/AcpN1u9QWMGZmLmI45VmZ1wL3+bdt6ty279nncS7z3rqP9vpf2hXm5b5P/L13IjR/vZXsUd7blva/zwhzO8B310Xb3Gete/qgRy6O8PZ93484Irafw5m3jF2ZtZTqeGr9yHdj50QDmPOLv1vM5rAeOcsHcORig5yAX440SX8w4DoGvAdDDv0F4KfXlEUb52gjHGIbrO1vW6tzFYzuWuDf5qhL/sEAC/x03MrSRecoQMt90DMdDqrvAMoSYs616GXeM7P7HG2FvqGxglH68PPkskS3Aiy8IB35vpzQdwRE0c4H+ml15QcCRnEGv67Q8RdVrIgUUxipjPQj6WPoK8+oLaRCwuh+8mUYmzdufGjgtKQAjE2e9+JLV48+UDqkRN9QafrJ0YvK70/7Ll26bB0DQOyDD24kbF6gKaxF+s74ELZ+Wzlq0W15D4MTUIP5YDwAWnluc+Ei/ZxT3+xFCr0IMBi7B3CEv1mrzg1oHS7gAf03+4qQWl9HBJGc6eTx1Xyjixekf6KxRk+jD0mpkEJmhIUTvstnyc3HGIVFTXubJ4/781wDouojOraLBA3ohD3E+sauceot9Zf+pKZDQjgxDMym0vtOa2U9O8VlvBbUltWGgkGWdBUUog070/lx9d4dFShjnGH2Mb4Ja5a+DSgBO1X6L4Ak9hbrBb0VvfHHP/7LbhPfbV5APufahuW6H+7/E4OL2Gd37nzmsYT9xfy52MwQYwBnuB6gwqAoRWYnLZvj32QjWIcfViHnrfP/YxcQgq/9kVQcMOtUiVyA7H2lBSMX60siOPzO7/yVo5siKNy8+YnCl8nnS0g6oDp1KVgvApk0Pg+/BCRUGglYp88KsL76otqZVBXYrd/IeeDTXkAr5I+7cgCYeQ5ZQ6bZ17LvnHZAuj+5a1kTnS8k1xOBhC2ATPuZx8wxbDlkLSSeFH9CbjnykrQAExodB00K8KIbwoZNqgNkHE4z5Sd+9Zr1EeadawBZ+Y4dHmo/7SjQe/ZssBTsDJikD6b6udOMGZSe8HjdY0tZ8dzRK8pJi0xy3kw19IaKhgHiO5rTjqApTg3jcey3sHkpRsQ9s46ZKzOzcfjRN0B1OXgM9LLfWN+kShEp58aHnwh8B8QDYKQehWwgUuQNCJjzQeelV0Xwn9o4K4ay6hhbepFNzyjWlPy2Yn3r+d//PmSa151qhDEFmGSOL18hRQvsy6OjP/xH//vR//VH/+jowxu/1tMhyUgWPJ/8u+gBjC/ymD3GmMEkLrvURZ5sY1PMGiwhOAjOktQwSQX7s0QM0zvWA2cZY2ebJo5UCr35PBlwMHlaI3dgT/IM6z+cJSbvKLWJSFzer8JkIDjh+GFMOQNKCrIzeAqJIcsfaa7BCeY4tkzJmbelBUQI8rwAwTm3k+cz+EsLujYlRfQPAMjofvxNxAVgvucSAiXrzYS3fB7m9di5ROeayY2tw16Ig9Ng66Sc8FjZnuEcoWgjkReQt3A2JPIdRjz9TYqFjUxIFxJ9QeRyGOG2rXEkHchtYD7ejB4bQ97ILD13q8+z6cbVn5AhzFHTU5hhbCJg5gu56vQ2PGeAVX4HVEWuc00dVcxB1zD9KBkw+y7OolP/w+/9W0/tAYYpxyHmw0MDPAMfJTCDFeM8AHTMjFGGRoGzpOIqGyMroIhBnU04o+F/o9MnrPnEl+/jGfY9838xxrPgogBuz9TgsnhsfG1g6t7g3Iy4MlpBoGM4pEV0fjOofK9R2vt56eNrqEuU7O3ZB2EDRXqAEG8A3zsbhYU13fL41EDqeBwMtMMQJQyhhu0hzYHHFsMnVOYm+GVhFwziQDH6b02Y4UzoGe9xCJNkGdaew/Z9EBA+Ic+L6dOAd89YAUDgN9m98xEdwIbkFSkISnsAQVHoECYcAAi980rK7rAnvZ9Q+hhBDlcaRRelxgxNjT2bAcUw9G318WC46XDR5s5z4tUBFryocHoLTz3POXmgpJNjw9T8VE7Ey8rByDMQFiiHjEtZWNzTOVhRLGD/OveVQnw4zO1Vz/cJ+X9J4UgoMrSLXFRUMGVMnJBc4CfX3ac6vZQHhAmV8F6QR5I5YCxRwJkbhBjC6gsJX9yzqTA5eUPUFoecEX7iHCQK74IBq/84UGEmnHN1QY2h5iQeH3nD1W4OUzxnDovTnAcMZpzkGVVhhwd3HyrXzycK4VEBBAlAcjeR04hNzvcdmiC2A8olgPMVMS4K7CFUUJJYUl+7yB3gumGQ7Bnv127XJJlvdWnaellGAMD9Nc3vWc3z1+ofaQt++Yt3nSO1YXtRGAXuS045jOzu7YCp7iMhRuQSg+1Bwv1UQnVaCXv0otgxdwUMvI81n6w32mHFGg/cgMLNz9v0F1wb4AxPNrlAAwg1pLN7oM4Dy379n5Uq3bNAXHO8ACZP4NHBqC4oUcWkBmFlQeRYmDZtfz9b5cX+vVwbR8L6vciWSlDaW/l9sjxeZdNq9G5AQQx5lD8fnNpTc2oczoTI8hjQkf3WJyzb+aeyewWcaPNeLq7PLLixggdr+wIijZOQg3/mnvuylhqWVObrqiRmLDeg2Y40/ayACv0sIJQ5O16VvfdrH/bnD09Y+8v1BcFOAnctmwZcWdfGugYCNEk+zr06Bvt1cnxcv+2A7HrpdQV+MtZbXtvOx9qeFaSqHtF5yNnPyEYnKPgV5c/+7d4q/w67JH9sYFhuwnm2jfnhzDx+h8NfBVbX+Vj1hWOAlHWQjEv3ePsVoHhTQruu17HoXK7jEkBwW9Odmz6Hzwuserx2z9iP9drNhl4d1jtD5zE9DuAbiKui3cmYGx3bL/P9URky3HNe9/eukf1wnzQPbXvX+xkXLRqW8rRxP37H11Rk02GPULhi2h+5EzWxQGMBvFVebLIg+tbe8VBZ3+vaPhsY1nm3de+okknxsj6DNvb6jn/3zjY3Wft1uu3HfXX0tJ2rbFoB4a6Xhtq7yMgiRyobD5/PmPu+yxqvc2jdG+iBOetGx8TI1FxxL66zPjH6M+CVq+na6RjmSsKg48TiHugxKxBf3Zrbd+2vZyH9QAdM+qk4QVP8JkUi2w70LXSaEBCSC47rC6JyH77H82kLv9dxT3vK+CLnPIAcof2Et9sIG1aSmbL677PbSq90R3kwYaXKqEfmE4ZIWwAEaNe77/5KANRd63QPpaMRqnxZIcAvSI+6JFCPqChe6N9IBMLSM66E1yuvoIDR9977dSoTE97tlAEBAAgjpn8wh9DJb9361IxD3ufnU+XMZx+gB6IfQjJoeDpj637Jwe39of9aSIV2O+WCAdvkiHduOphDA5xj5KLvOvejfmf9uniOdahcj378CPDMQGlSbDFG3BPhR4EoAC30Ms+fxoH3nBYBx4f+A+R2YZJpU/cA+9whsLp32JwCwNWnV1951XpowXp0etrkiED9eI7RCdU22octQg5Dxod7od866k3Pw17hGjtK0PvUwOYi5dnO1TovO660FrFZ6Au2Cro76dNoG2CeC+hS3GhAacb8+ckfCBkiQO5DR4oBuPJc7ytd7xRpvj+ADMVpkq6PZwFCNJcgY0UfYDvS16wXiAxxErBOLihqzSBiw53VL+bEILleZwdg4HusHYBlCtBiG7JGYFNitzEXBuckf7kX4KptAcbWpA32ZZjurDNYlei+v7kJKIZuwgmv3KsXrxydO0PO0QDwgMcQQAm//eYbCEJKa6bou3NKuXDqlNaVHA4wBmHCJjoDZloKFTG3DwVckkLAxbMBydUOxgem5vPkppVtU4JJdKxJ32Uya9iGrEnm1+tA48a83L2L7CLX83nZe1e93lxgB/tLoA3gKrYydmXCv5kvAOYQe1xQWcQfctiyD2DCXRHACUjVMHLGCwYs9hZkEOY2ZxPgNnKUw+0ZRdjd8vdSWCfnD6DeQxUwQzcyjpDobI9RHREBVwXaXr9qG490IoRKM/UOvT9PbQ3Vn7gPKx99AfAxUXUHxqF3quTdHLSsueO6W3Si9bwpIar6QtmJZs/r3gB7r73+mlj/1zUmV7x+uMZF05TT2MxeHVL/9I//6OgP/88/OPrNB+9pnT3SZ4quPk/7kPXgFgGcA/RJzmic41DQGWDWp1HmwS5ShB2yFOxo56PVPmDMGSNGHQyFQWQPOlft2F+BWpLuzpiKrmeNQ+xiWMDQiAhgL/OCWXtROXfZL8xPwLySXALSJtQcvQaSmxxYX6RoNYXMPH7WjUKu8zkl2ZGifKyXFIhi3XxtAJn5x+ED8xNSFYX2YDZP2oAyWEduI8sZL6di47wGS7F+zz7LOVAHaVNM0gZkkQsfAj5SXNx5nyFKhdGZ81cRB4CqgzGiS5jA55yrKe4HmBo5lTRxjSgFL3Lf9INcABw1dmacerDAMSBj70RPSHRM9nUd3dHN06fk108bTSLU+qDdSUUZHcP6CRidQHHX45noltr1PrfHQc++TLqc6Bt2vP2d//LfM2OVDh081DzUNOGE42WxhOpagLXQqvFN9vscMjbnbFQPwGgDKR5/7s9k5GeM+MM3D+fUsV8Oht88oOZW0gOM0eNnjmEOC+2YoTAshjGOOwEW7gV/mRLfLBumQG+V2DUk8cCtUl8Swh+hXmXcd/CYbeBE22zUW4uqn7FwzACcxRADE+8hUnGMrwLdPQTsJU4rOQSYlwcCkxAaVjb0nhWBUWjZ5GlToHAfJoTjelMlxyUL4TPlfgJkjLKW8HXunw2BkAowQ9tZ+CiPfI8+JZlxcpC1LzwnIVOpMBoBQ2gQIK6YhTAQ1W6u531+EpKjsAQd6KwVfybwDIGHkPH60X+ECZCk232W16+0fu7r8A0qHergxbsU+j6h/yhOJMMfz5GUA3uLtfERpCjSB1bseL5RijhYXeVRSiSKK+FNPNe5WFHONU5uvw4JDlM2Kj9sTAQZ4C6e6Du378r7qmTsUjAQJFD/K4SjKKJwInRhQqRSLYcr3mfaae+ZlDXa63xJattD5Sdh8wNIn9M4Nf0GM+6caOR88YqeKpXNeasHPydBgQJPjlTayxqC4QBzosLyOYVgNN8pdyHsnnlnXhBGYXrg1Usbgo8toJxBVDzfGzO5xfEuqF9vvvm9ozdee93GkD2wWqJf0X+N+acyFO4qFOyODBPWCX155eWpnorSrjVHW1i3hCfF+IsDKOyDhPmxJ+yR5Pfl/QoZrknBrOxSA6MD4CcsawO9mDCrFfZKJp1FhFDSU2wGePY0e6gAgpWaYc36nh6rtKLX7IGIGuRtK//mOxvo9BeBLOv3IlsCrOY+PZhWWTXush3Q8u3vbEyo9bP2H8WjKVVaTbzpC9xfxhF5PeeO+41swbjsuUD7AH4sdzaZmnYjrzMObWqU5BhPK9B6fOxyTxgwVQZ9F55jBXZ7FSTL53l/D7R0DDsHG7ByfOT71wqErMroet89OPNd87sCLNx/bX/nwW2evbe/T595bL/2HNw1v+vSxhTn6wDJVbb262NtW3/3ieU5z2DyT57NnCxn5egHK7Dqe0yRwRpDKLrtgzn+UiTX8V3b3LmbWQz4xjl7rD3bPuj7Vvbmuvaxe3U949vH9TOu7xwfH+PZ77Oe9mtunf91jtAJVh1jXb/r/XsGcG33BLKp4NO6VqqB7VfrSWvF5/+q0zAny15df1/btt6747TJnpxDXa/7Nb3Ow9am4yAsBYOOzfvInnX/nrRP/d6A9Sft/a4ZnlvQcnVmrLK67eTfAtj8zpj33v3u2lbHc2hcC6yuMmb9vfJpv+ZWcHIv++jbCqav8rHvOx8qxoj29BqJUeBm01M35/l6zzqTOn/RC8IitNEqQATdouNTJjN9K9gaPSnhi8iIAuEFUPfOso4LRBCncZIu4CrmOpN5L+HYNVqTWooIF+udApp4Rqpy11mWdZyQ/fvJyS7HN8Y597eD2mHDSSGAvoc+SPHQxzIOHWKtqKcycdFluEf1ar5/R+DFB2KeUqiG8wxW1HkZ5QCr6LzWi2EDit3kvcNZZFbMaeuON27csO7QUPswsvI5faFfpBvgc+buzTffsH6a8VAeVwNWAZIZq8jvgHkp5NJiVCnega5FGCsgEdcxNs9LBwdchV2WNAyTLx72kr7vVF76ryxTyx/mE712ZGHXfoGXOjTLBsq6SFEV9LnkG021be4DUFFbizHima5ZMCwj9H2ARebOxUgARphbyQTICpAtDEyY1Uc+z3zWooqALy4UaxYsBdLQixmf6JbkNXRhF30OG5Zxc5sEELjwmQFYiqRAYHnGqaoYM4AHgFbqE8Bi5aHuo1lfAWawWTgFqZJNu2FwRlZbqx5nbpwZjBf7jLUFkEifAMoAdAGi0MVdlRxQGbAJvVpjBFhMoTFsCudqHGcCoDy6NqkV+J4L3sp+wr5JyjGcDPdVFO2jQ6rAhjsDOhjU0n5KwbKxCXEk+NnI9zBSaefDxw+S3sxFoNCTBR4KYO0Y8Eyqvb90/ZoZr59rb1HEyPtYINND5WOkz+RXxX6FaemCRWZVxpHwm1//xvNBPxgXzzmRiISLs88EHsMcRD4xl4wFgJoLg5GmwWHPjewMbvFETFnynrL+DoWiNX+km3CuVdll7BcKzjUU2U4d5CHFsiQvHt4nNJ+QdO739dEbb5I+AqY3qTAkvzSW7BuAJNJ5wILnXp9Kbjj/qmw11vgvfv6ebehXXn3Zzh8iAFm35GRNZfjUKWE9MXekyqjtnmLDyDfyNlOMD9udPhEKL7LP0RmtUYHZXzBmOFMkK00UsOhM39EFcK4FZfK4r7pUz96eSSuwyntmyE+6Nf5FFr72WqJMkz8bZ5MY4OTW1Q+5qlmXf/bTnxz93f/lf5JM/FQsfyIAAOtZn4TUM84CBDWfnguNg/XVmUscJpYFPhdhECelSZjZAQnjMBExjErvWgfGUABB9S8yxWxv9p4YzDhjkK/GSebsopgSz0nNEjmJtOYdgu68yJxzyEPs3KR/a2QfKS5iywD8s2bZf5xvYt8rEtf2FHtVa8YOK+9LEaO0j3k/jG09D+cHoOWkE/hC6/XhwxAgTmuMKGidlCMJ609xtuBd2F3oAbYXkPnkOzbWU8JXCF68RxFrFxxEf7D8T4E2xgxnGOcMaU6CjSlND2kxdA3y184C5ytWQUcYrRTptm0OwS8scvYrshTCE3+zN3gejqGkOZooJktl0+EOOiC6BHJlBfdnhdpq9p7UfjXBb/SGsOUTMRxHBamLYr+HeBgnuVmqgyf1zOj1LojnFA6JfDn1d/7rv3EggIIT+A8vQO8XT3iZWX3HG8kd4uMAnFkYZZZuhu+mRE/4YzDcAzSwslUX+8oXFahZDYcqqkzWXhEfk23FHSIN3N4Igdwrh1gU1jJMvx0CeTAC+f5iYK3Gf9u2KrnHDJ15Zj07DpW3cGqBqM0A6mcYG82JwaYPSyqefwpSbUYGyfe14OQZ4/oWEqi307PiRZtDx14RA0AFlbcqb3g0s5ECttJGhAqv5KeZ3BGLQcVmdpJoswbD4lqLGVSR4n0zA/FAa+A5VAyUAigOAOa5ZPEC5pudCcMyoT9sBH6casEsUjzPhEn8v22d625URxCEFxsiEiAGBaH8gPd/BRTlbbzkhqxECAKyEFBfVdc5s4tXQmvs3TO3np7umupuGb5scBmWZi9MWgoO7RQ9UjiNDlArWY0D1ibpD+gzEgFg7JtfjLRhMjRfGOzSVKnkwNsVKIq1LBXCXNhwyaGqtiZM3TmYZszugw5bbi/5x7gcxvKYQgHJ+1LGS8ACKUopLqckkOiioBr6yr6xkeBbYcIFUsyh4LFDBwxM5GbcbGqzSGNQsL+cmNrMnihEwnJYu8++EY1BaYxJQEZ1gBNsu6jd3M7p8x91cBSgL4NyZ3lG0bHYLf5QRcc8YTCQOuHVy5cGtJGf9wrzdwoLGTvMFwBvbv0EVDtfsJw1gGHvw+QjwmkgXI6/oZSrCDkwK/so88xzbiyRt1SMjXNnMASHgHc9ewtdwfnwLeIealpcwU4ZGtDzPMnBB8gosFfDrAZH9QN9SahENF+NkO902eyzFbCwHtttGY+rr/PPnfxx2gmcm1fa3T8VnfV9fulMZPTf+t2wDso+jfMVsCIHnc+DbazhL/dlJ38FHmB9OWF4QdNT0AbQbP/uzPvMT0ORLM+j5wqEFODpmdH+NTfRCnLcBZoUCGDfdR1XcKPz2L/t7e2g311n1wrAnYNNBS7WuT5fSy/Joof7//Vz2xkx7P67/nZ+Tu1n+D7H6xgLHJ223TN1b6E6vd/d53kb1ZzDDCTgaufVtgQAlW2J/D57J5c0+V3Ds4e5OsDqukZ27M/YFLTufTfA6jqP53NhmeEZ+uwK7qxMjBUQ3O2c3dFYwfPt0qH2wKxh+7DqAdo+AWX7Hb2HAXaaOqJt5zuJNMHBpK8xHpOGZ+1v2wUUWft+rkcKdGUuFoWhB5zsq1laG97T3sq4PAedN/kcu6pyfwKSzvrv9o5X0C31czizKZoQYC7ma2y5Lczc636q+yLDfDjPWu24nlWVvcr9Cl72Im0dYy85tFqEAAAEjklEQVSXK3urTln1/75/kJVcyt+1p22nzpz3QqP97DOq89q3toPd2PVpf7o/+t7zz47hyJTPSOdSC/hYRzgOT+YQu4G+pdpuZK5nK88BkOKdsHic0u7tgreNDKB/e6hoKjq32NR2No/s84ymJUqUVPKw8TuASV48y07d7JFqm14sYPdhd66OPu2UEcjz3CcuYGHWyGZgDj65cGuYbAX5GD/MIEBV7LrukxTtpKZA+mtygOyUe7ID3xz/VGj+0Scjdg98O9IHYMcABD77RWAS0UWwGwFvZRddXx/NRuX5RGW9fXsTO1vr8/6DAL7nRPw8VXdYm1RVJoSfcTCuq6tnttWIomraCWxH91M2clnEtGmmoeYDe4wwVUANbCDPl+QQEM3kCZzNCW2muE4Ku4WE4zROONM4uHawCeOdugpWvIkEW/0F+spc805YMrLDfLigqGx7fm+fRHK2ygUACiLpNrResIPRU9j5zHFCSXOeUKwLQI+xA0YHnI4v0sK+5APkedVVFMClMr2BALX9yekNomNeKKUDqRSS+5SiRPElEhlHbtxLhTGrgNXVIzHxYAg+cPj83wInP6uiPOP4CeCPugUUzdILf4JoPuwnR4EBeGjs+HiwVWFLEqUV9rbSUYhwAMBj23xkP6nUEnr+q8LJzWhzCOylay+gF8p2jdoJwP4VphbAsi/hAJgAH6nMHX8RmbjRXJD/F/wDsBhQ7EcVa5r7cQO6yD7zDojrpy9n1SNFx737XzrB/GzNvXwOF6rSnOOnsBYpIgMjnfkEnIl+vxUY2ePHOXtllgNiQVB58vjKf0v+2ofeNxAz8Mea+5HPOQXDzBOXLU0rxpoSEs3c/iwGuolC+F8wBLlUgImn515qnegz/lYj2divZid7zCImkWaNiDZAGq1R2Xs4U7cfuUhMDl2Kst1/8FV7DMKOgE4iBGHP4m9w+SL5RH5IS/KPUiwAcD8RsQVSQNKiiS2v6EEDfw7dJpew2OmuL5KK82w3/DkIOtk7EG2I6pQNpf7dyt9qRXaiKL98Qcfo+Tewm1kPmJraJwOsWv/PhZ0BOFqtUzRrvZ5lPX/j9+csQb6QX6e0AFxlzsXiJ30fkYvoSuMj+meCl+QMmfpBpKjjm+vDb7+/Pvzx19Fp4SiexlHE0e8jCVtCzwesc1HDAci4DCN3r/e7C3qHxAEWj+w6BR/FHgHxJIOpbv/w8OL5U+859DTywPdYU863f2/+s16laLKZ8ZKJCxX6Yp8TOt70CURAUljrQnlgfZEKKxrsavzzkPPQi7EBIIR5H4Ff6Lsu4qRph5BFZ5GPd7qoA5tARi4AGU3GyyUil0DoD57JefFBKWsgHgG4Rp+wauABSEHsH0dIoK81F/fpL6H32mOclcwPviz6EtDU+AJpAn0xkWhR20d+DuPnbAqRDcxouzzWj92fjI+0ghSTxr+nETCE1hzhHHK4vaOLQ+pjPWkzF7K1l5gxfp66N24zlzTF6JwGchj6yF/SdyQlDnZD8J6cK4yH91zepb9OLzQMX9tWtg0SlehUHdbT8VyZh5CtDodvJ9sPB7WpKE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png;base64,iVBORw0KGgoAAAANSUhEUgAABVYAAAGlCAYAAAARcK22AAAgAElEQVR4XqS915NkSZbe55GRoTIjUquqrCzZXdVienrE7swugAWwDyCJXRofQD6QfABoBnJJI2CkkaAZjUbDG/8iggZBYrECi52dmZ3paS1Ki9RahFb8fcevx/W4FdWzJLInJrMibtzrfvz48XM+/87x3O//l/9gWCyU3HCYc71e1zmXc+VyyVVnq64wnXdu4FyzUXf1et0Vi0U+K7vVtVW3tr7qypWyK5QKbrowze8i3x1yH+fyuSk3NTXFb/6eyrmp3NBN8al9nsvx/1NuMMy7bj/v2r28u6gP3Ol5x100+q7ZGrpWd+C6vQH3da7IK9996Kruazdb6Lr61ZU72T905yenrnHZdP1Oh/vzvFyepk7x/CnX6Q1dqTLrNq5turW1Ddcf9N3l5aU7Pj50zfqlm5ubdbOzBbe4OOPm52ddo3HhTk9P3fllw3W6PftusTTjuCltda7X77lOp+1a7bbrI6N+v+sGvJejL6UiMkB+A555dSU5NV2X9pdLJTfLfdZWl3nGnN233x9ynw59R8oI5Pz8jOuvXJv71htNu38ROc7Xqib/YgGZcm2v2+e7DARjM4VQp6en+P7Q9WhTs9lEJpcm70ql4mZnZly1WnPVuSr9atKvY2t7Pj/k28iS/9fvrtrR6zNGjAb3Gg779HfgSuW8W7+25q5vXncV7jWVL7qLq6bb3j5wu7vH7mj/TGIxuS3M1VytNkN7nGu16jbGszNzbq42b7pyfHLsDvb3kVPe1eZ4H7kfHR25k9Mz2uPczEyB9ytucaHmZmZLvIdeMFatNnrQzrlL9OH8qsP9p9GjgushuKurlqs3OyZjGxw9lfdzCDRnusb4d7uM5SUf5+hDyVWK6DbvXV3WuXbaLcxXaF+ONqM/jGeBtszXSujDLPo9RbumXakgKfWQDfrfarvzi5bbP2oz7jx2OHCtZpt7oR+MqeRXnM7R95K7tbXirl9fRb9K7uL8BNn3mD8t7tGwMbt+7bq7cf2mOzw4Ygy6boNrJYN2+wq9bbpCcdq1u23a2mBs+/S3i8wueV25mfKsyzP2/UHXzS/Q1pka3xkgpyZ/z5mcG7S1yb9LzMuVpSXGYtb62G6i24z5Rb3BXKu7i8sr5vvQ1aplt7Q4525srtLvkjs42HdHxyfWDs31DnJut/rMgSl3VUf3e4xbpYZcqy6HbrTp/7BQdvmZJTfM0yb0fjo/cJ36gWtc7LjS8MpVywO3vFDm/bw7vUDXm9PusllwzV7NzS6/5UoLW9yDOYJ29pB3D13f29l3+zuHrlycc3fvvudK3L+bK7n2oCArYsPucgOGoG+6O2BMsAKuzGBWCtiQs1139OJLd/LqUzc/tY+CHtg4l4oVs3V19GqAsSoz3xYWqm5zYxV7V0AnWu7GTdm2PuM5QNZ1d3qyy1zpugryPz2puyv6kJsq0862my6iLxX6jK5cYJPOzxiLCvpfWUBva9g4yY25UZji2rw7RLZohPuN33jX7nmws+e66MZbb91wGxuLzLOnboiSSW8u0blmc8hYr2MXZu0+51cN9/L5satj+wrM10o5h42bdR9+d5Pvz7v9Pebo6ZXpztDN0P6c29tnPAcDt76GPqD7F40Td9W4RKZl2lVBt/vYjhV35+479rxnT7ddB1s06PN8dDeHbIfo2fvvvu8Wagvum68/R09euIVFzRkmf67t3nr7prs6H7onz1suX33gphffdacDbGseHZoquc5wFnnVaE/J9Rmn3BSKpMWFMRhq0dDqoCmXrBT6SyMafuwjWS/NOV3OuNt3+IfssF76O7xkD2m12Qi7ZnQnv0bpA76S3oMrBmZHsCHJYwfITD96z/+2B9vffU2E6LPQh9COUbv5ru6r72XbGO6ra9Xe0J/wXf+e2oue0xbf18TWqU0mMD63dtsT0l4mMg1tRGz2/bhP4fmh7aNrvWEd/TBa9jfma/RjsrWnpz8m+6QJaotfPf2YpP0LcvDjFfqeM1n7a/0YaC1PnpHpS9ze8PRY/uG9ILPw7KAnQc4T72OrRtS2MPZRP62LJn8vgVSPTJ1f/7ELwgf+b69Z/mdSO6yt8j9smPmu6ZD/mbJn89zkLbV3YOsQMkvG2UtefoYfBfueZlQiV8km1tVYFye1J9upMM/svmHCZPoT3zPua/Z6L4PxuZbVSWn36++lspv0rLjN49/N9kZjwv3jQWFtCW2Krw46lD7PS1r/9jK1hSl5eduRnffZpwcdyPFM+QjeVuhd32fJK9xD46xnjOtZIhubfOM2IJ7j8d9hnvm28AzzvSSAAX4YC2Xiy5uN9i0yHZTujTRZNmdkG/2d6IE5t+H+sU0O/UxtdjrHg0zS+yV90r0SObxJn6x9tEO+bb/fN3/a4g/6oVeQnV3DvwdDb7tD2/wYJe1P1gDFMNafaA0I99Y95BvJ55APEe6v97NzJzuvYjsVPuv1etZm+bkl/Kcw9rHehD6muuLlk7Y7nT+hHZPWRvVBL/3IRw/6GfoZj0NoX7AVcXvSOWwL7GtzJTtWo3sliptde4LND88Ptlt98PqYjkV4T78lN11bIFYqqz/WFvqn+Yjt6+MT9xlLi55MR+Q29vDX+q6KjzzVvnA7X3/idh9/42bnV92dD37LVZevuTr+V9fair+Nr9GfksyYhwPFrt6O2jyULOWOJjawRazVJdaYYiwLtGdK7eeC/FTexraJD3d8dGzzbQH/XDFWl/Hv6T6yzX6AbSZl50RWH4Mtz659sS+R/Wy0RiuIC8ojmejFY18bt2g9y+q2H8rUVqXtDX95v8t8lpHVGF8g0/Z5G+f7GHyGaYvndI1iF82TMEf0W/8et2P+udZHxDewmLtPHF1wlVKZmK5gXW7rXsTwRca/zIvogTHV+EqX+/jVObdUnXEnOy/cR3/+R27/0afcr+Xu3r/vPvzR33SXLec++tm/dZ2zVy7fO3ON8wP8Wiwf8ZDLTbMWd7hT3/rt+ydvya8TshdTecVWFcZ+lv5oDqrv3k7Z78Tep7bQ25ikd3ZPzQmNs+bw7CxYx8aaW11ewh9fcNf4u0pMWSgXXLG66C47Zfd0p+N++em+6+drLkccMwWw0sMOqj2m1+AxefldZt91f+YKsWYXGUqfNc/0ujg/R4/LbmV1BZyhauPRbLaStU9+WzJXuS9Lldludd2an/ioUr0p/k9zYsD4dLot4tOmt4G8JxxjZqZifVbsLXlpTclP8TsZ3+xv2YDwkq6oXYYbJPY/aGRYE17X5VQvY7sZ26F4Xulv74clOIQ6ZVquTvrRHs0H/67Zplkwswox58vHj3g9Bkeou3v37rof/fiHrtO6dNvPHrpf/cWfuSdffuIGnSu+Q/95uSE6RdwvPVVkZwK1KSw/0MdR5nnwXj6PXUOPJDfhbPyPsfAxsvmNWD834E0+ECbVI7arVOeS17wrz9aIX6tudnHVVZfW+M1Y86oQ13YaHTA35h3TRfa2xjiV8uBj9VPmxJ+6b774CEzrjHvWDXMaomPCH2Zrc27r9j331oP33f13PnDl2jL6V8RfBXuc0hyYNr0XBtVuXRBjH4OBHBGnM794nZ8duYtT4lbi56uzc9cCaxsy5su0cY57F4nd8/q+dz+Q6xX416XpaxOMLeCQvQEYHvNzirZJnYI9lPkdgB3KWuecsExwBtoXbH4Vmcxgq6ex2/r+1dU5GMqZPU/Y5wyY3e237rt33/8Au1J2uf/iv/6DYQUhan61Wh0ArZYZMc2GopSTwTGTgLErAbgKOFllUq2srrrKbMXAVY2oFgq99KMJU+B7UjNNM/VXIKue4TsiEBRgtTftOoCrZ/U+gAtgGCBSHUCgw+LVMweSBRPgonv2E9c7/VNXq2BEMEhCty5OTtweYN/F2RUGE4cEQ1Es4pQgrT5K00dIpeIsRqBKG2fMCGtBk5FYXVl2S8sLGNw+1+g5AjAu3SGgn0C7AQ6q7jNkhLQ46vt9A9MaAKAAYO2m9VWDNY0S5xM5GaiXAGntdhfgs2/A4xLGTkZUgE5fzqk5fPQdYO3SgNWOgYEtjIh+S1C1Wg0AkDbKWeC/HmPSYmw0OWZnZ3hVDKg6AczZBZwZDDqMzTTXF3AyvHHSQi7D0KEdzYacTU0oLfKaYIDX9KOI8RS4OnRd+ttzdIcFf96trLDo85xSCXmj9K1m1x0enrsvv9x2p8dXBrpf21hwW1trAIUryLcDEHThjg6ZFACxBcZEDk4Tw3F2VsdA9gBWmbCAS30cmy7gYQVgdX5e8pkH3AIMRlYNQPw2YN5gqorxn+NvTRJvuKWHp6fnrgGoqT7JKLSRoQDpHguAnOEaCi6ArIGhPgXAlSwWASFXl+fNyDbrmhQXTF6MOcCqwM1plHNxvgS4tQnAuII+CAw9t98lZNoB2D67aAJQNZEFug2QLhCvTbuaBqQ3XQ0gdYG+rCzNumWeNVcDwKOfhwfHNvmqyFLjJ/2bZ1zVxosLJv7FlTlXksUUYFMXMKvIgijn4hJw9QIArQPI3ABkLgBSSXdnZwGrOnUWToH/BXcK2HbBq1icMaBVmwQy+vOAqitLCwaCy5h3EGYLuV3W2/Tl0IA6LWyzs0Xap00TjZl0sQPYdmlzuQDwVijgABRmGEONpzYVcswLHBU2DprIRih5kbYIvMGbAQAuGtDcbZ2CktZdaRrwmrmMBQXUYxynZrDpVQNXu7lFt7DxtpueWXZ14p0r5p+CFoFox0fn7gRAeXH+mltYveFyGPb2UPPbO6BeI/T/cmL0G+eGx+TleGDQz3afu2df/NQtFnZdLc+GwLBuc0ROeB2AXuD8LAZzeWnVbd7YRB8azMErt7ayiG26cmfnLxl/yR19a56jY9ijaUBwwMfnz87dBx9sYgfn0e9jV2Ts1O/9fa7DpuXQ3/NLLYEl5I1NBYibQ8dn0Yvd/VfuR7/1XTSo555+89Qd7O4i/yl348Y6YK4ccuR0fklburQRR5B1tdXCmWfO3b572z1+tO92tk+QsfRKzknP3bq14D78cMv06+uHzx3TiDEEdEeoqDhj0XJzAOf3377GPHPu+HTf1TW5kEUOZ2sqv+wWlu9gN1bZPDl1Rwe79PnUFvuZCkYBm7u6vMZ7XZNxt193ewd76LwWZedu37mBbs26gxN00G25/MID18ihHzibHRap7qDMKKEjDkBaK4MB4oyXoRneDYmBVQMqImBVn1vorLHXGjIWeNi3RwGu3cxwAO/Ixj/mntrOVrIgJc5I4vf6r1qE4b/lHbDgIMcAYQoIW1ujAPz1YMbfLAYbrBkJuBUHM1kgxDfTg6oWMFr7/P0CwBIAglGwa9d6gDB5sBZlCzJCG2JwK3YyvdxTmXnn0d9GmE8cbFuf0o/9o4L/7/9lzmT6k3jXUdvDZ8E5DIF+COLTMfDPzjrE4ftZmQf56v24r9nAMR6XqKGJ2NIx1toe5BmAD9/DRHdNpzzIHfwge7YBQxZhpGMRgZ1h7PRhABDidgxs09McJ3vbB6ped8eAVQO9ks0Ea1fySHP4/c+bgNVUn/y1WZDlTTLPgkZZ+Y3GNgrgrQ+Zf/sxeB1YDc/1AEJ696Ajsewm3XPSePrnj38SwFA1YaRjMnJj4dHrvfPPzIJb3gf2wbIHVbMyjXU12AD/HTXgdTmMA6vyp31A5NsnXYgBSj3Tb8h4u2XSjWyGLdJRz/x1od8WryX9ytqFkc5Zl4INGo2y76f0MhmvcM8wTuN2KpVNeE4c0KbjKXsUQMTwzPS3nxvJmDIHFJzrpwCIoh8F1+G5I9uqO5ot8cG4Hyffj2A3FcPob31um3T81tqqa+WTh/eDvQt2JjtXXrfn6Vrgg/aBxSaa+2qr14PUTmbtw7jOp23WX8HOhfmb3axT+w1oEuCXgDfheXo/tr3xxktsQ+M5GdY9rUsjuzRqf1g7fRtlPSUr6cekcQ7vmQ4lYxLapueEtSueCyLL6HsCliQ7rSEF+RQ8R2AqtAjiCPxFjSVv6h35hYyem2HzP0cAv/f4U7f//ImrLdxwd37wu66wuOFOiA96Gndb2wCf8OMZHb6Lr8WbPfM/8DG5p2IOswK8J5JLEz9L5JgiPmyONRcojyktTwYfHlLD5cU5JBKIPYABeWIkAXKKLQ1MS/TM7/CkBi9r2yaNR6o3qX3N6uJonqnB0Rpk46M5kDwyfl54z49i0LeMAU0Xt0h//bUGNcmmjG0lhjsFG5DeL8wr2TjFZgLtDKhGNmGc9e1J633QE8WCfeaU7FUJTEBxsH5sQyGRsUg8IinZHFf8IJxJGy5cUyIG65/suO0vf+F20I82PvDSxh33o7/1e+7G2x+4v/iLn7jnjz5xvcsdN9WBPHN1ajowlUOzRBjrEa8ST5udlT1EiDbXuUh2SfNvWhsBYBkF2ufJBAlQZwShALIGOzduv4OtUn+FAdQgUa2vAayCyyyDNWysr/Ee4Cm3riysEldV3KuDvvv4c/CNLmAWcWJOuuchOsM5BKyah2P2W/NU9s6D2Xo1Gg0jdwlcWgX7CZs3/nOoEpE9sTlsc8TbMem1fa5eGmaiGFr4kOL5E+L7ptlBjdMsQF0BsFlyE1ZiPrwB7X5NHWlOtIjH+hram7UnYc4EwNV0PmMD3wSixrZ95B/YuCb8HlNwgXqBSuDlN2qr8DETCvLDLtTAkx59/rl7/vBriC5Vd+vOTXf//h2ISEfuo5/8iXv86Ufu+NUj9Ek6pDVHfj/kJmIw3Tf2sQ2k9m5IYoM9OChgkEFGA7FAAJ9DbdoOAQuJnxSoV4jXF1YATCHKFCFJFcGnyoCrNWLhOcDU6gqxKL+73LdO/NoyMps2kWQJFV/TF+LUaokNI+6fZ+Ph53/2h+7jX/w5c/YCrAFgFd/VbCiyqkK2e/eD77sH73/f3bx3H/B2kVi/TxwJwY04tAEO1qxfQJYEOL06gTjE73MwijP9PuU3QCu2UwSjfB4S3rQ2INkwQZfnsaUz4GHSyT44WAOMTvhNp30JbtaEwOTxTJH2ukaMRO8NL0h8a7CYHJPFXgJVId9NEeeXZuaNWDgg7u9hi9rthq0FmiP9Xlt3NNJmdU5gNPNibd1w0Y2NdZf7e//5fzqszIL4AqDkQNUE7F3CChWYJWamIfMYIIERxoYE8FteBphkt22GwSgBrJqCYqhyYmUJNMRKCT3WVJJgBarqd1gcBdQJEOr0p421enLZcWdXfXcCE+z8ih1IGSiUY8Dz+11YoHv/xrVPf4oQ826uWnHX1gCXADGaLFSHe0cAAQcIssFiBYiK4uZh0E2Bgk8hqCKAkMChBswrseAO949tDqwCHK6uLhnrCpmYIpxfnBmTr0HfZWmnmOACkMqAlFosp0Eyri4vALwuzAjLSIjdK0FrwvrdGs8omKKPHQBTzwKGGYcRlcFstxkYFnsZ1hkUegZgR4uHnimGqcke57CM4s/ouRhhvSoYnZaAH8DQaUAr7Uzd3LpBey7d48dPATT3AdsafK9ogK9krbZVGJ+V5VWMFuAw8j46Aojd3kV54AcyYWfYsasICEO2xYr6rIkLkxXAdYZdu1mYs2q7XASxgcWefPEMNuEeCwrtFCB36+YKICvMS+RfvwS02zt0J0wIfS6QToZXYHWyp2ILjXxItW0GkHCuChjJeMzPw/Dj+kt2RY7PALjz7BAwkQTuixWqcduHASuHaoCR10Ir43sJY1cApRZUAf2ryysAaGW77ozdjRyO3/r6IgDrHEZ7mmvPjeEjeYs52uK3NsVv3Fhw9+5cg2W8gAPEIlTXdQCJMllM4j5sSYGXYnB26ZPtriFj7UIJVC3BlCzwEmNTu5Zddq9Pjk+NxSzwS7sdcti0SqhPWjAEEDcAq8RKmoFBuLxSw9h6ZqqBw2cXgPk4dzAfBSy1mgBZLMZlmMUlsXHZNWzDPD0+u0Q+6Ak61WXsT9l40POL6MI8C6+Yq1XGU3NCIOnhyZl79XLbdBmc2BjchWnaj7FcXp5jLOZtvLZfwTzl+er3zMwCcxOGOcxfMRnlPFZA6WQ3tIx0GRMxwqfQn1lA2jJyaFwcssPVsIVzCCg6xWZHjvnp8hXmP6Bjq+BmYawWq2vYgS6g4wlgeg+2+Ra6Nc9zuOfVwBVrq26qsugGYpxiWLXDJVHaTrE4kLY5ICaKnF3ZH5wTDOrBi6/d4ZM/cdOdV66Sr7tqBbC8ODDQuUSfhhjRBuBjLtkVlV7WqmwkwCA+Pd5GhmwisHAwNPxmvNHHAnq5t3Nmc/6Hv3HPQPXG5bHZOW0K1BtdDO0yc6Dpnr84Ju6FaavNAlpXZsxqc8gSQLQ2QxvlxLFj2+locweZshFw//5NA1afPD6gHwL3C8YWbmLcl5bYgb4EMMVWiil7/+0t5lmL8T5gzDTve8YK1sJzcgrb+YR5DnO2hX0DWnPv3b/hHry9wnf22Sw4Z+FkUSks4YRdJxhZYQwBvM+53wGgsjuDoSqnCH1ngWqzuF6cY3/ozyYbEHvY3Q479u++v+bm0ZlGr+quWuvuonXddQqb8HJn2C1n7jNeUwXpU4URYh7J0QzARcLEM/BJoF4CbljQ9v8RWPWOTAo4BKaTLarSjASQMqc8AemCS++Z/Cnr1UcZI3gqAX4SICO5VxYg0dNjMCEFVjzLNnb2rKVJkBkC9+Dsxff1TfYOenDUw3MSV+q1ICO+r/fnUqZi9rPQjpETKLlkQAZjMQgkTPow8hjVBws+E8ln4y2thTEiljja/urUSfb/8m543PdJIMWb3psUaE2612RQzwcuMWAX5DICKcQkSfQjfDYJnNYmT5bZMNbmoEJRYBDrRbZ/JibDjqJAO5G3D3oTUEzzRpYwYVP5gFGCTQdlErAqPyEwn7L9j8c51blUj2NdH9OJAAInehN/N/t3+F4MrGbv6+dHAixHYGWsuzGAFbdl8vsRSsvFHgRFA2PGqqQ3AVV4Xf98sGjyNqAs6NG4fmfHOPw73lzxGzoe4Ep/fNTkZZJMOM2WzFwMoL8H8ZNrR/MtBObJ7wS8TWat2Zf4kZNkZsDLWLv8t2MQLNgWIyVY4BnZ0+RaU0lj940Dq+M2z/ff22kFrAkD1r7jrZ7NS/nZ/C0dVlAlAEaBtfzlsEkR7ht0PMjV2iamGoFRDKyarC1uSYFVPUv31XUG0hj44NukQDf8nQUy42cFOUlXgtzCfdXWAAT7fqejH8vlTQxFP36vg/gxCBkYZ4qPAtCU3UAJczOM26S1bOKYms1Jn289HJ9i1iHpt/ECbfn1cohtT5BL0B1dM6nPGmdP/lEMAcEkAc+NHYqvLyaToNC+SEF6qW3yZol5ipAlcO/cgCD+5Re/dPvPPiNr7La79Z0fuz4+5jG4fA4yjsDT4ANMiRELYUH374vZnQA85pHTRmXDdSDFqNNF9ENEG83DaTbC88xFMScvIHl0iAUXFheJU8k0E2vSgBKuVKZdAqzaeJtfkIKr2XkX/m0+UrShG+tb+Dvoz2huGhqUZEKEOWZjI+DZMxazP6kZDHbFD3BsC32bUhsd30O+uQdWw70nPCN5bmBiaowvielk9zXGmtOxfujZBqZH63ZglEv2ivNM/gLV+aKWD216+lgu3UiR3g6G+OtkKBaI2Xa//sK9+OWfuiakCtcny5DLS7NL7sPf+jvu/oe/7Yboxs9++m/dqyefuPrRE9IZDwAPWpBHyNxVZhZ+fqdHvIMGGvBi62uKfBUgPonxOc310hWx2xRXe/vt16FcxLL0/UuBVclA/bLxZOyFs4iwtApIJkB1BdaqyDc1YsgC8UVlYcU1BzNu+3DgPvny2J3WsVsQZXLE+zw22ezQ2LNxoLiJZgizaOHve4YwOI0yHSFNVQAE58g8VdytzwLz3bQhsfexrkqVk21C0ytvj5SBK8CcTQbhKPRBGIOAMWXoxmuD4k8DeYnVFe/H955kP8J8MF81sc/So5jNqr8Dk1XtDgzWABTHNjzMmbhvwf5pjgbXSiNn/kOy3tnMNZ338vWbFh79KBErF8G+XgCqPvniU7d1ZwsW512yDufJxH7h/vKP/5XbfviJa56SJUlGpGXNKnOchwmb6ydy1s1NphKo5CyGth5GXIwVAjS9Rmy+SFwnvKLlzg9PrD0CtNc2yJq9ddutAMbPMJ4FGMyVuQU3Ayu1SOZrQ+RAsKsriJZ1YlIRALVpFRjNsqUVANWlasnNQ7qZQt8vT/fcp7/4qfv0L38CnnLB3CHuTMiWYsROMbbvfOcH7v77H7rrN99yBdg4R8fgM8qeBXe7Iru3cXbo6jBTLwFU6wCpl/xtYLuAS0hceQEVItcgvwr/FiFUTNIKa1oPot7J8R4245A4lY0xcMPhANIbOE27o00CZd2ylaCUY0YiD7YnfC9noKp+k6U/R6YxrzJyKwqn4H0ZDumr4mphG2dsBPREyAOHk+CFsYgkKbKk8JsKuEwRHCX3B//4Hw6FRpvwBHYi1BYTSaBOm8VCaf5FgDeBfFUmlNLaFwFVxboTKCgAUDeVMdCElxJIOW0njwG3vRgtHAqm6ZhnHnpUvQvQ0ib39xQw7uyq584BDy5BsdlTZdJ74KldBwB4+UeuefQxnWSiE+QvA8BtrC8BsArcLQKAHMHg2kGoddoB2Am45Gnq2v3Qq2xA0Dkg1dnJOWUEzk24SrdfgC25siJmq1KQARQY0N3dHb+LQxvyINZFWJseYIR1BSNPAGdbbE/Ybzc2N4xBKq/84vIcIO/MQGmPE3jWgncEaLtS+zFeUjSVOhiC/ovJKjkaCs8AncDIvAAQnGZnS0ZN1k/P08DWYLsJeBGrQSnM65RkEGAmAPPVy2cAmrvGBpWsZRxLXCNDeHPrFij6Nfq5CjBy4R49fGLyqsNK1ISRWRczU2y6GqnC0ywyTdD5llilNu5SXmhpBnY7W/AEGJ7jLGiMZmASqyzAxrVVUr6XYf4eu1evdpAlNG70SOwKgfBi/xquaEusX+BKgNVKydDiMrSyFT8AACAASURBVAvAusDYzi+uuV6uDLuR1H+YtgKaL84paQAA1YTi3WO3QMDlgowByiyau4AolTeQ4dA4afz1zAaTQXRwLU5aGMToPT7mXtxTC610XOkGaphSqW/dZHFaAuzGOPRIzRfgpVQdsRsF1s8A9gk015zxQFjBwP5N+q5U7pUllXAg/XpvGxB/D52TjADcYB9qgoqFqHER47hNyQMBgyr10OIzsRM1n9YpsyEmcAmgWyzqXYBqzUnJuswmwaDH+CCXS2iJs4x/Gd3sIT+xrZWOol1QAdQqEXECg1iAyBLtWl+fo/xEA4dOTGxkQ/u3X+0h+x4M7grXVAB1yzB3b9tiLWP06NFLWKPIlrYVMcAlZKqh0w7mGaUstMiusFMzC8AqAP34FEBau/KwbqtiOnYbzFnmhti57HwNaX+zbRAj8xTmLinz7QHlL5Zv87vsXrw6YqPgOWxpSgDce4A+oAu9grtsMxdnYROjh0Ol3Mg+aMGVPWFuaJErAzRqPHO2ySG2PUaT3eODp3/p9p78xA0bz927b8+7xTkszFTbrVACoYSxVnmL7VfH7gxgd0o7yiUgSHRMu2aF6Q46CvsddntB6VzYkkqpxr7EALb4GbtUc26dch9z6KGY0D0xUGiTwO4W2307excGbBZwyAoAubUaDF1YxC7Xcdsvv0JOHXf/7k1bNF++QGcOT9nwqblr1xbRC8YZ/RWILn2+gm29vXOCjdFuGRsfgPoP2OlUuZFvvv4aGR8xDpTuQM4qqdLpTjMHu1ZqpUL7ltDr1aU52P6H7s4WbPpZubuw2qdIy8ivu9Zg2V11qjCFYUAfPyNNDjC6qP7nAJtZ4NDZDmN3fHxhGzFiWTdgJW/eXMT5pIwCQKor3WNX/IY7bS24bn7ebe+zEUXZhY3NtxiTWWy+WB84nMZglqPuAzIPrIY0Wu+o/fsBq3KbUnDDnCSPUKXp0sFJ8Uutx7ASENP8fEvlSksOeGBT9x1PVc8GOFnwJYl9LDAIwaL+Djvk4ftxcByu89f4NmSB1ZHson7oquAQxk5iDJbEwVZ45hjwYy5DEhmbA+nlGJcCiPtoTHV9x/t4ox9jq2SA1cA6CDKx55tEfUAZfkYObHS/IL/Arood3hiAyHzlNbA73CeWlfUvSeccC0LDzUInE/mGe8TOvgd7PIj96/qhtS+WebYtk+6fjonXoxADh9RJG4bkzdH4eK/fxsXA6yQADkBPDLrHupCVYVanJwVSoQ/xd7PjkgUJwrWTgNVYhgFYzcole/9sO8cDvaBfWdQnYXmaPQqfTQZWX9ctH+Dox8/VBDRK5owCR5OLDYO/bpJMLD6yKZACq34OSC/9Z+lYjd8nq88jmSrdL/kJAbr98/8PsJqwe7KQiAd20vaYXiRAeJjDQVfifvt+ef842EE1zYgcSVDsm44MIsA7G1wrwNf18rF1/8D8jIPrrF6P2mP2PMtY9Q6qh5lwXwDFDHzlGQJrRJ5I14hkE2oCGJXVEz9GXgf0/ABM6N8hJX/cHmRkmgATWSAttGWSLANYIFA1yEYAbtjIG7P5E4CRePxikDYeLxuzJMhPlDtdOxK5BNairek2QVJgPasjsd2P54v+VtvVF/meAkfiUgZmc9UHyxzAfxOgqV1y2tZVkE9cNEPAW1ZaP4SJR5997E6fPnUrxEU//Bu/43LEOMdkwtWx8z0C7q5lLCqlljgMlZgWQ4lsroGxX3kp809wIfrhS0+oRNaMgQkecIItSbwnn3EXAoPAqUXArwr+ssB4+f3GapM+SIBmz8PsSoDVxBZldT5ev4OeTVrrY/mFMbPrjK2arCbRc9OcjFh7w5ZNYsSSFT7bhmwb4zt4YPXNP76bHigVgFaHMCX2r+LfhYWFkb6O7FokFyvtIX+bMVAZL/27AutRuIWYqCZX6YI9Q3rhJ6KBXfypNGXCLLeE/9ojpf+n/+r/dKe738BQO+MyaADTM+7OO7/p3v/h77r5jbuuyQ1+9dM/Alj9yF2dPCWm2LeyEkXLKxbT1JcaUZkw2Q0BOdKJkGE1AlYV3/NSRuiAeMz7Qd72SZmCnxTsdixfkXKSxcLiWsX4AlPXYcopO3YZ8H6B2KY8x/2JN4jiAVb77stHF+6Q7OVBgVgeHMEDq9JDjbx2GwR6CgvymwRqq2UB0zbJ15i2Cas+gKpv0k1JWzquCShw29jB/FtkJo2TxqxI7G/kPKVOG6tX9sHb/GCzTTPku0fA6pt0bZJPEtYXPS8Q+4J/F+4d1tVgG/Udw7AS3fK222vwmL2SvUnsn6Wxyx5oHTc/WAQ1zTExRbXkYucFwPFbaewHr166w1cv3N23bgI43jcQ8Hjvmfv4T/+l2wW0H7TAqEhbtxIV6JZKi6gapMQjvfLlv7x/IHxF8fz6DcDS9S23tLoJqA6RRTEwtqwBKP71Z59D/qkDtlbcOx+8777zve+5ucUlyp8suYZAVGyfgNQmmEQLbEpjp7haWbeeuKQyesTgwgPRg0VKTSxBEGoS7796/JX78uNfuOfffAmz9CgpL+ltmuShduu1dedtt7a5BXi5QtxfA1iHSAkmd35M5vnRgatTcm+KuSPS4Bw4YxW9FjZWAM9RXG5YnAiH4HvKNN3bfuWOyZq84JlXF6euRTkCm/PSPeQm3EbZxnr2NISsnMBUlUlALtL3eRi5C6tkcC6tAzAvu0oNghHxvbRW1wjUrShDHql3wEqOD/eQ4SXYC9msAKx6rwupSdnkHcoOtC7J0GXMNOC5f/p//O9DgT4CPgQ+ngG8qZ6q0rqVKqz0f6X8iym1yGRdYDAWF9kRgdpbocZjEUan7TQo9V8sMUuRl4GQQfPOhHZBzJRbKqLqIiolnrR5aMBXzZ5nqgIaXMLGawEaibHaV20ICYgdoaudn7rLo0dWU7AMK7YM0FGADVcBDJxngJXKLRDp+AQBA4hpci7DWlxaUn3Tedo6xyBeGaiouqx1ANgWrDKxRwUGK11/EbBjBaZiBabdJTUdjgEfxF5VWnud1Gmlf2t3SUZAoILStvoYzyqMy3XYmtcwaqpLcrC3D5Nr30AX1WaVtZJR6sLcEuA1jVIKROwCugi40vJsg64aEwlgp3RugbAlBlWyPQeoEsuyzHNVu1PpzGp3BSBp8/o6wMqKpSMfUh/zFBnoeQJiBYYLINvcVP1GrmOHQnVGD2CaPX/+DKUmhUHGHwW0HSGlmDE+0wUZBdqtekFiZqKQ8yieanxOIwctVHVSz49IJ5dBLDImsqFKu1hZhlVolGuAPYA/pe2rnwKQq9V5M6QCJOvomti5AkO906aaOX5CL0JDX1rbJD3nuk0EgdgXFwBKgKunp+xIGPtOaQnUZ12khADGogsAeg5LVo6wr1PlFymfNkd7bMFIyi3w2wJLSR89VcqJ2L3r68vUQF0xluD+3ivGXOUkVMfG15HpYHTEBCyzCySf6FQAPRNYtUkXqdO5TI3WCjVatcGke14xh86ocas0jQL9EGv65OQS3QSAZVNAC71qqZ4DVLcVGDDZry5hHMLWlUleX59FL7WLN7Tv5LmxT3OB5SoG9gEUeQDWaRbnaQyr9KaLJZMhUf9aOCjnp3Ub3zmAsc3NRcBXauV0NDHZpcF4vHi+awzolZUqz4KhXFM9Wxid6I2chJd8/mr7inso5ZvSH+i7FoxFAHClbajerxbEKmxlMZDFHt7G4M3w96yAToyQUrC0WF+qhAPzfoparM2WduBgyRaX2CGivit1RCvVJfpSZfzm3AlAuXZ/+9gIqKpYxkXX6LNTKsOHwyVGgTigJdUBwtEeomPS9RI6r0WigxwGOMUCTh0pX7tPfsFO4J+766sdd22ZuVE4czc3yu57791zL5/tuE8+esz8YRxgbPbNkVDJjys2LqaZYwvoilLgtaAJ1MZBYCPINp5YT7uUaSiyW60SEDNzOCjUb+myIDWwL13mShEgdnpau7KL2BoWM0Bj6dbe7kM2RL40RvEytrUNs1cbOw0YzrMAqbduLHHPKgAoJSawZwLiHz565Z69ODC7URATFtu9eX0ZWfFdbJY2Ka6wbadnpC2ovpgcJgegCTB+795195/8/t9wx/vfuF/+/C9I48jRphlYrUNsME7T3F1XXrjD4gpb+nwHxjE1cqdZB9hNbALWbmJDtDlzeCxmP5s/zI0KJQwWV7k/bJDTKxb42tuUbLjvzpqM17CM1Kg1TEZCubyGHlNjVYkkqg+tRCRko00K77Fo+UpAVgMRmAFR6o85Wwp2v6UUgL+RVg0Pjgh4zP68BhCNLuDuBmz4KN5YBubs+Xp8/icwRz0QEwMFb2L/hHbE1wYnbdJ3TBRJsOOdQgX2AVlI9v+TzwPIO6mPMbCQBfB8m8ZZmnFbAugWO7AWmFsmhneQ4xILhjlGAF6ApiytbIwGmABYkqScxKQN8hd8bbwUQYkD7Lh/wVGeFICHfoW+x4FlPO6vOe1j4G/qRIexSIbeOhnfJzwnyMuuS4DV4Lxn+2H/TuSfHbdJ12avifUjtGUsaE6+ED8/PNMDr3q4SSr5R/q3yYv/yRd4/ScDRhoQGObK6/VwY90Zk2Oi3/FY+c/DE30DfftTMCor+xi8Dt8Mco2gAK+v/mH+Zvbb33v0xGg++bEMOhD3ObUlMahgoFHSAWu5PSa9djSv/E0nDefoen/flJ0U9CFm7YVgKsgv3DAGI0ftA1hNA8IwzhJ2PL5+3sVN898Z1/WJjNXRRPdyNeBMzrdYYCZH398ggyz4E2xoVld+HbAa5KLsONkhZavpd2CqBhuhZ8f1RlM76DclAmM1MKnsHaO2yS8UyKNsIpW1Ui1GasGpO6GMjLQqWrPi8XhTv8O6JHkEINj7qtlNFh/Yj/Q6UtbxdcSzdeP1Qt/RdwXc6mfSc4JtiMHY7FzwKp0yjkN7YlDV91NAesIk1rqd6LBkY+97TfITI5kfPlU1tf9BP7K1VIMcgz4EUFXECaUkh3vE65ViKysVJaIPPtZQ9fQAUwsCyQBHc/hJOw8fAna+hJhz3T34wV+DhVh2DUgkbWVIatMXR6Cj+n/4Ln5tgu2ktGnWP+mF4lqRJLr4f1oLFaOVAaGmuVbsMHW3jM4IAD6nLJfip7Vr10yPFOwbqKr5oXsTM1q6cyJvPw5BXuM2N17PRsqR/BHPrTB2QRf0rLE1IrHzviRzqntW6icZMb9Q+B8/jaXsamXaphig+jZ7/23AaiAfWRovMYbO4NB9NcYibdj7SU3g+BlhAyawVKXnkq/m05RiEtWUtDrZfspq8hYM/EzWA9l8zRPixjmIFOVBA7bqr9xn/+4PYbwdch0xJvo7O3fNffjbv+eu3/0BRAFKZhGD/erP/yVg0i9c++KFGzSPAMwgc6ED82AiN27ccDu7r/CRj6w8nrc50nXF+kR4KluIvikDWLUwC1amwOhnxpL3dSY1Ct5XSoZq9G8/pn5s9EtZkCJdLIFfrK6BeQCq6myNJeLF8hzAvkg3xE8v9rru8QvK2eHrDwo15gfPIe7Tow34UhUEyCC6p8r8qZ3BXoZxDkBjbIMm+Za+7ToPBgYs95I/ITBVLxFI9JlYhgKWfV3MJC3Ha9vY+umng88C9uur17+svoX3gr0POh9sXFgTQnuDjQz2MVyv60Jd1rhGq/m/SV3bANIaY10Yg20cSJa+jJZqMiuYUJxsm3LYpGniHP2X56MjSG3HezuGZ23duubu3NuCAPXKPaT0xJNP/p072X6o4mkGaIqhKqDd6tHSSauxbmMvuyF9gaQFNnMD0PK97/6mZWuXwOWUaa1zbcpgA4f7O+5P/u9/wdw6cFv33wbIfd9tbm1ZZmgDMFWAqhIAPKdW4+EZtio/IFJUGWKNspqFN6mkmF55CIZN4sJnX33uHn/5Oeeh7IA3XGJn/UawlcDi74GyFGi4iIQqNSAgV2fDKI3/ApLXJTjSgspeosPCFBZ1bg+gqtEvZcNV2pL5UgZrUAayyGp6HQnrApAVpqOM9LxIiJIP7dZmhlLzp8HPxEwVG3WI/GcAmxfAGRYBVJdWr7v5lQ02HhaI0yERyvbL7KrUI7KzLGmvjRasqIRDHwzJnzcFNgCeISxGmKJKFXToe19nHvH7+PDA5f7JP/1f2DBj0JhU2ina2yVd/pB6BgAkAliVWl6GebYCK0oFi1cBiVbYebM0dmjDBRo9zcuA1VB42RiqXvltN1NjJSaQgFVv4+g8UAVKdgGgenLRIA0YBhzMJjFYWaq4Hw4H9ywNYMUNofhS86ROsdhpjOU8QK8WywEL5ZTqsKqeI2xGtbknRil/C7iowsCcB3ibY+DUBoFrbfqotA0ZkTZ1PwVsqd8C/+YAh5aoLzrLgT551eBRCqwOEmLwdWiSmFd1WG0CAEsAaEUDeKnxA+C0zPcWUAgBnufnV+4AGYq9KmMqwEkMUhXNluOmwVbQL2UTE1JUZaycKZuApC5tAzuz9H1f3JwaFAxoFwUQqKtDkjQmAnLFlrvGYVMCF1UjUjV8dPhNV8WmWTS0QG1wgNcGC/sSJRzOSBE/h8G5j3Kq/qkcj4KBY74ujRl2xucchRGwrIOrlIY+PS1mLbWB2JVVDRQ5nXVAWu3FqeanmL8qDi5A8SVOyyXsPdUKVUq+lVMAUC0CIIv9q6BadTXEMhVbVLKx1G1eqq0rRmKxTJ3SZWpYUsZAi4eALqXmN6idcaWCxiiwCpAvUKNka2sDVi6p5DBRdViXjKUOcJIjpkPDPPMYMM50vGmgpAyeDKeMheQlgHWZxentt1VnsmDA6gkgtUDSFdKcl2H62cbDKeA8v3WfNiULBCwKXNeYqF5vmT7rfqrheUYt2iI3eOveNSsoLsHu7u6ZLs0vsAhTymFhYdHtU4f1OQxfjb0YtaobewBoKqdeelirFWnXXWQsgE99uDRdOmXe7HNdm80IMSJVXgNYHNm0YRWeQam/skOHSqqHe23Z3XuLlHvYxdu7UO0B31QWQHVMBRitri6iQwXeP0E3tVMF+Cw9FGsS4PCKe6oIdm1BDi3AKuN9e+s6+reCrNQn+qqyFfT/hDGQD6aNGG16COyv0xcxbLs4vaUS/YC92Ghp4QVsXNpC/eesTID2m5SGIl2U86Haom4alnCBNHVHjVWYzEMFOfhI2hXWIWNtdqvaqrdFX7Xpo1Qukr5gPcuGsBGiEifozunu12559szVCvvstH3hFkrn7sMHm2wyNd2jr564E2R5coWhBXhuUlNVdWxVN/XddzepYQqbE0a6AHbZudPjOrWNz8yGzFFi4fb1Oz69C9a7doLP2Kg6Y2dyhk2bW7evM/SUPUGWU9SX1TzvkE7Qap/AeDi1lAaxa1Wbqc0zxZSWHVldnoERD2iK7GQ0pwGVWzBRVWJANYu1OXTKQVVD5oHq5M4qFQHbeMqCdUiaRY25MY2sLqhf3e3ocLuie/+da7DKe+7Vs2eWAaCNhFJlyf3sV4futFl0G1vfZfFbg5GLnCoH7v5bjEH92H35yUPSPcSUn6d0AOPMvNm4scKiDEOfcgnaed/ZvnSrWz90hbl33cvjnHt+BFu3os246yw4sm8Ud2U8tJsoGQnAtuA6cZjCbrWtkNL014DVcHiVr48TfrzjH/7twQl7ZwKwOvpS9Ic5a0kQ6BsjJolfv1TCI9zPH17lf3Tv2MmbBJKmwc44SBHuEX8nBMdZADDLmA3XqYHhsK04AM4GwzHANqnvk54bO8sxiKTvy6Ezpk4U7NsuvQENCWiYPOjbgNUgP+8jyJELoHUy+knAl22zZBqnr2c/z8ovHS8P/MQgRpblFTvdsSOueyhNLoBNY8Ba0s4RGPRrgNVRe3S3BHjKBipxnyb1J2aPfVtwOynomaQD4b1vC9zjdiQzwICpoD9Z/c+CPa/rdZijflw8qKL3PFhj7BUcBR9Ae2ZG9ieruyoLZOCH6aO/nQ/HbMIm8vYBT7Y/QS/CM98EFMTyNvlG934dIEtBRR8hp2CF/1psw3y/9ROeHXQwnfOJTQrlU6LvZ4EVj2/FjNVEIPaALLDqg/9xPRi3WdaGzBjYaJkN9y23DRdjbfvgOAbhgs6Gfvs+vs7a1ucxsKrAJmtr4wO05CcoYBegokA9K9PQjljeI71JSgH4Z6YC8LrHWQ/4pgIGlLI7qpWc9DkFu8flFs+hLKAsKYUagIFZq/ukeh4OEEuB1az9fX0OTNIjD7iGA7GUdRbAgKCjQc9i+cTjn7Ux4TMBihprqzkd1kyLx738/JwwhG7ECrSh1twUqUZMKysV4a+N9TYL3trakLCXFYuqDyEtPMgtno8CaAb4Wdq8tQN5xVRVmjeU0wJs0x7p/3tPHgNqHLj1zZvu7nsfcrgmZeLwu41lJra4gdKq1a/UVxpJfGfggNph5WB4hmIfHUhKt3QWRlGxC/0yn5WYQpmdFwCEx2T0SXdERpKfY+Uk7HwN1QL02WoGxoxskylXKkOtqt8CJE3S6Yl6bhse6aasXePRGRsH27KWr2XPeh3YGtlC+zy1Hd+29sT2MwusSoa+X2Ej3ddGFktVeitAVXFrrJux3gbgK8wlfUeg6uigIuubQB3ZLA8Vh2wbrQ/GZhYopoOgiXOq08yVoxfukz/5F+58HxZqn7h9iJ/PuG69/WP33o/+risv3nFUwQJ/6Lsvfv7/QNL4uetdbSvaQk9UWmzOPXgAuPXeA/fZZ5+5T3nZQdUmd88Pln6ZPYGApJdIP3bQDXGbdNcfwOzZq3FJBmOyJtmv6Rz180vxlTYZlEmsTMdlSgGsEOevwGCtAKwWiU0GpP4/3+24p6/abptaq0OAVRrgNxDAN4RBDHDidEC0Ngj8PAxlY1QawGcFaMwk67gWdLDjHvQ0q+JJdbRNOi5yljJ49V07YA4sRMCyBzZFcBpfVLLrbtBn2+BIFppJc2KSr5N9L15Xw311TQBVw3vxWQThs5jNqo6q/UY0oL8qCWi6x1gQaRHXEDNI/wAldbg1nxKDgtmoVB+/v/nkEw6uegi4uc7BzDcgxs25V5Ss++mf/xt3+OIr1+Tg5YIdlheiHM1Nv9aKxW3nCPEIxfoFMjirHLpXm192y7AvFzkHQ/WbFasI15klHhd+/sd/+H+B+Tx373zvQ7d19y7t08FWMPN1HzZgNfaG35ktEMCOzcT2KeVfMb0Yx3ZwOkxnEbG0MfXy6RP6QdwMkVDxrH6MRJngfhou8aKUxSl8TXieiGkLAJtr124AbkKm0mHnAK45LuyL/YM+6IyCAgQh4TtnkIWOAVCPjjygKqJagZhyGmwsT0lDQAMj59TIXq5BojTSks59UrYqjZH9rZLav7CwBqC6ycbDDTbQ0Ek2PZrofgtCUFd+i7GLtSET/BxvDyURlQDUppkGQfiMsKoubevC9BU2J93ogAkpTj+HGFUn7s/94//1fxiKjSkWniawgKODg0M7zd0OwdGuDaCdAasc6qIJu8yrZLVHPVimVHt1TuCV1VrVImsW2++ACLQSmuaBVTm2CFu1C1C6c5hQp4Cbx9RaOOKQI19w1wOrBQQ3bOy4fGfb9XXwDwCIeKxa9JZgCJYY5BZgTR8hibZuJ6ryErB6SUFpHchUrpDiTnpsFcae6oEOuVbFksWUVAq2mKQXPHt//wjlkJB0nejGGABScJW9L/BMfRELtAFDUKeCNwDVuoCDUkAZaAHQYlCK6SfWnEBTAdRiUM6BxGtcxPJSbRFvUBJDZIxK0k8Ax8QkFJNVJQJUj9LCAqOBC6yjdgvAqpiyOnBKgKDKIBTYTRAguElJggLtaKlwLwCrFn/JRb91UNKt27cAVleoxXpEu44ADU9sbMtMnFWYupubsCpxClQXVrVrdzgQa5cTxvcA/a5g5+m0cI2vmJ01UvaN3k8Lp82hooBvrQy4uWm1awVwP332HHAZ5J7JJKp6E1kV0TEB8hV20QTGi80qsNKXoSC12coFlJiIOdKypRMtnlVl0YKVypiorwKR2gA5qokrsFkymYO1/Da1JlWjVYuXZwh37HT7ly85hEfM4ESmkntbB18lO/pio1aQo+SknelFAPI5Cn9rt0jAap/xmyXl+a3by1ajVDpzRLq2AHn9re/r+hr9V93aS8Bm+WOagD0Ac52gt7RYoRbm20zuOXYzAKm+BqTSYVNM+uvXr2NEKlZrZO/gBF3VIVj+0LIdSgCcUiO2xI7q9Q2en9QQ1m6Jaq82cPyveJ3zTKXVz2JAxETtokcN5tUBDuQpNXUFTL9975a7x8ntKhuye8D7MBoFtkkuWkg0bnlSpQ4Pt+lXw+p3XiH/NsCmanyqTEWLjYkWRkm6twHj9hbA6iaA8SHA6qefPDN28/LKPEaTA50oEyDWs+aEghSlPdUxvjo4q8ehdcXSEgxbgMDaNVdbvAkjANlaWWyAXMb3irScev0QNunXzEsYsXO3XW35gSuvPnA5GK45yikMp3Dyu5fu4PnX7gQgfIiOLVEjZZW08zkOu+oB3rLFYvW2bOHvUKJgeO7mCtiG+lNSfx65aws5Vy30qMX6lPQLwP7uKqAoJ7dSr6VN8evqLOU+tpaQ3yZ30EFpsPh1oBttffZiH8bvMenyVffXfvxd04XPvviMzQjsGPJqwsaXw/Te+7fdTXYmpTevtnXCoeq/iFHOolXo2g7akMVtl3rRxzjkpfKQUic1QNVF5DyHwW5zWNYectABdiqPoY0dlXsA8OZQNe2cFbFb166xG8ehfLsw0qVLVZiwYkYfA7IeHfoaxNfWZtzv/Uffh21x7nZIR9EGzeLKLfflQ051/GLPLV2jsDi1bKeZZ5XCifvRb666u7dn3Rcfke7xCSUpWhz8xfzpYQvmVfpjA7Y8JQhK2mypF6iRTSmLOz92+1d595T6xSewNt568CHza5YdUtW1YQOIe+e02huo6g/38YdaeMfMOzhy/pMUqSQIV4F9+fXeSbVQ3q799wVWdQ+tTN4ftygw+K+hNRYUDDx5xQAAIABJREFUhrR2H4SNB7TZING3K4AHo9uNAqWxgHB0bQqqpN+IWZypE5oW9E+Dkxg4DM//tuAnXBMDQlmnNbBFwr3NaTL3K2phAqxYYf3RqJhv6Uc3oFz2Lf9NOXHhWZ4cPA52xYFU9Cj7MwARk/ob9zv7vSyYlgVWdX0csI8FhwnLKrQryDVcE74nHyRcM8ZkzTYmAZ/i++mSNwGQ4bMsyBYDL3F743GMwZ5sM0LA9K1tzbTL2qJCHSGASuq0Tmr/tz077msAVcI9fh2gkNVdqZiAVTlaIzBV4xmmTARe2MEFk5DaqJ9xe8Kzgu5lZShnbgTWhftaEOgfnpq1eNb81YDVrIy83vkWfJv87POkFIBvm2+JfWcMWNV9Xq9f9ya9ioGw0JagByFIDfIKwGpWZ8PnwYZmg+kxYFWAT2ICR/YiCfIV8AemmkDVMD7h+9kxTFl7ApT85ln4TmA6qS2exWQLjcUV2T4HwM+Pwbg2xHYrBrMkf/071GoNwGpcpzBt77hNj/UvttXps9JNIw9YKEPIgzoCnOVLhgOygt7EGyHZNSKM12juJqCoyd+mmGfTBvtrB+wZ0SksjPo7LQNj9xutAfojORA5mZNvsvV6juSjvmhMlPKsawO4E7c7tKWnUmuW2swhRIATBQ5VKZGB1mLz/eU3X7mj56/c5lvvunvvfc/1iC8b6BcQmrGV7JAd6RoUqyl8VtWWlwEx9RNwgmXpJIf5SD+UEaiVUDGCAm8DWLj0BP9azNU52IMilBjULBmq50p3Z1zCgVVWFjFZC4KtMF8ima/j2pXKPDv/Y/vzJtsZmybb1EhAXOteclhb/Lx4XvoxSsDZxO/6Nt9i/Luqz55ujvm5lrBJkYXiNeln0NV00yJl78f2SH8HpnZgEY5kpxExh0JIQaKvxn+T9H19XCt+p0sY5xpZW6UuRKNvPnK/+uN/Dj4A5gFYqnR+KG/ud/7u33drd37TtXLzxD5kFMIsfPLJn7qDJ78kkDxkvEX16xk28p3vvkcsPe+++PwL9/DhY4t7Q1mIcICV2mYAo86CQRdEOhILWow6YScGN9M4Y3ImtsXzV5MyAckAmSfFpFKZAZ3zIYB/g1hslfKAqwCrysCtUtavBLGDwpnu+V7HPd/uuBf72CDIHUpabLHxIL87j+00gpyCQ5OZ32gTa1Vt0fhYHckkE8GPhd/08GWigk+nSeRHQriHgHKBxeqnCFay0WFsNZ+DXQtzN7Zzr/lqCagaXxPr6qT1KvY9wt+TfKT4+eE+YSMq/E7tNnJIzJx8CzFRi8Q+Gq+hzqfRRgz2Rgx3ySLP58Jf8pwlVEQny4z1159+Sur8L90Pf/Add//BbT7vc27Nl+7PqK96cvDczt0QFmFsVxOnL6eg7PB5NmkqlCPUuR09MKI6sXEJcFU4nNpg2RvKVgazmBX5Dt3skgm5/eoL7lN3P/ytv+nu3X8f7IBDrDnPaFo4G2Mf5r/wMWU9qsxlyc7egRAEgVGENR3wrlT4SwhGu8SOx+BIxton7lc7rVa4ShYkZBTNOcVVgecu5unmzduUP7gPRrAF/gfpirNhRARTKTbJqsWGldL6zykxcHqyTzy8Z/Vf9SpCQJqin442F+nzHEzdOQBlvQSsKsPbsq2YF9I1kRIFtioTWIdkibCoTYQO8WdHREKVZNHmqsbT7Jv9YbbKQHMLZtJY0w6sl+2SRU82/aTbmhsChLXOitCnM3tyf/BP/hF4pw7TkXA9VV4n2l/BVlS6d8+K0FJjj1qOAp2UkjwPQKQdF6XZioFYsMOiVFtVk0+pvvrba58nQNIUIVpWJ8ObuK52hBmQM55zCrPujBR9AayG/AAOSeiav91Livg2OPVep3kB7JR14j2GaQ1wd4GFVgwyHSilnReBWQvs2KjW4vEp4BFFcBswzwYsrtMoL1gMvxEALx0wJGZeC9DiApBJdQOvLjlAKhlk1cuZIe3eDleiloTSdY1+TT9UJ0SMxXPYYlcoZ5/BUh+nuKcErwO+VJNVhlJy0KFOkp9skEoMSEnF8FNwrDIFAqhVv1Pg2skJh1cxWfqwRMUCnmInwdLvZdSsgL52fpjMyEFMXSXV6jT3lRUQezF5UZRzQC0BvlX+LRBME3sBBZOy7QO6CHA8OuJUcVGsE4r3EuxCpcKvIj/Rnl+92nVfffWYGpsv7HCffo/6kmWdHu7HVuCe2lNQjVRlP9N3MTtVI1WKrQOOzkmF1zMFoiv138oCmA6IKUrNSe06cD8xSdsAutp5m4PJucTYihV3QK3WnZ1d0q6pMYuuKC2/qjEBCFWa+TwHRoldrHqYBZiLqjersVcNVt3v5PjcPX2+jaw7Jk8xBXWIkDJLtCstw69DouYZXzGB++i69jLFwNW/dTAYaxYMvxm3taEDoKizK6SdibpPGQQ9Qwe66ZlWGgKjpFILOjBLxWjnZQxU1FwHY13bsNrEYvR+TSrSCRsY2i1apsRGXmCyUgRgmV6hVwKItwAtVWfkjLlxeMgCnoeuz7zUbt88dHoZhAt06Jz5c8kcmKe2bZV6Oqqxqo2CDoZTjOIjwNke4K4OF7t97wa1MPNu/1isdNiEAI8z7P7I4PhFUAxt0uqp93Lv3m1zFA84pOyMur8C76u0qyW6O07jOmD8MqfcLwAqq/EvX+5RAgDQEFBymnqkyxu8L0fBQBe/O5kX0xTZtbvS0jKLAmNZg7W7wrPKpI5Tv9NOANWOH6k5rat999WXH1H4/1i1sDGmC279+ttuZv09V1q9R8q5asYeuK/ZQe7DtJ3GoJdhvc7DdK5yymsVwDA/v4IDjY5oNw5jSnl5ToM9dIuVpqsMjl375DEA6467oHD4ArZs9wjdoQ0NFhHJYn6h7O7c5pTNWokxf2W/VQOmhp6qzu72zgEbGmX3PjvVYqZ/9MlHpAJxQB6LlexiEcO7sloFKJ23BezlC8DiFzB82RRQzeR5isyXaLMY4WIy75AxIPb92hqlAG5Si7V/zpxcpJ7MEfYG9jhG8YrDzpoA3rK3XZirOq2T2/GMZVJLrgNes/jBzlBtbDEkztlqP2a8tegssov9H/4HH1BflpIBZACoDMXOHukNnYJ7st2k3swWGwDX3AkM6mKu7t59sAyAvugOOPjv0RekPpHe32AuNYYld/PdH7iNu2+5veNDK39SmiLtiAOsKtUt18URvWB+TGF0+9osG6pcAGsMTp7qq2pxk/dmbKQEfEvWsQSYmgysioFgDn0C4XmnKLjVqXvtPTzv8IUA4E0BnN7XrqquNtAwpmaNImexWPwiq0U4pC/pu2NpdgG8SBxkDx6kwVNoy7cFJbHDGFAF7xB6ACQGV9THOKgKAFlwFic9JziX4dpwz2xAE/qWZdaGk5BDOz1j1WAbD5AnH1goOmpv6oykTnByofyEZJzCPd80VmE8Y0c5dsInvT8JNMw60/H34vEcBakK1qMAOLQj/m1Of1SINsg+BiJC/yzMS1gYMQA1qS+j7yS6+Ka+x9e9SSbjupWyA38dsJr9ngJjMRj0E383DuonBTGxvOLPTXZ+Io/ul/13tg1jYIK+54VqYWiAMK3mon/o6P6TgNU4CIvbktXHbMAXALO4Ldl2poHnOLAaH8iVNFINHbUz3NPPP88Eihk+cVsCMDimK8ZYTZ85Op0a7yF7/SiKT26QDUonzccQYPtrY8DXM41jxmr4fghIFHDHdiWW2TiwKlDOs6VG/eVx2iSUr2CpvwnQlywEo1uFNsTjafcwxrIHieI5qH97Fpy/b2Bmxf3Q9y3GGfUvbfmb9DkAQR7chI0T1TmN+53K3L8bz3Ovwl6X47Hw7UnHWM8ITFU9J+hQtmRArDtZO2XPSGy3/o4ZXUFe+o420mysjB2YtC1Z60yP7eV//Lrq+2AH2dq66GUZ1pkw7vq3ZK9+KP1T/1a6c+iPvucP1vHpyrFc4NbZ+jyND6lDVWYEqnIoyquH37grNq2v3XsHv+V7hJg1d0pM0tVhVCY/pfybkP0GaqitrqU+WcOU2i/fV4xU+XqS0QDfV+csqJ5qA1DgZJt6qsxXscJKxFEtgAd/8E6iw34gRyCaIL+s3nhwzcsua0ODzMK4hHVszBYmMknfi21A2GRJRiizpgQ9i5+b/p2McbLCv8mHCW0a2ZjgBCWmOIyt5CnQXCBjOFQtXgtl68aZ5CkIK0DDan7ahkqaQROv0dYO+1SsY58BpfJY3k5gT/FBVyBODGAIfv3Tf+NefvlzAIcTBAP7ToSyxU33O//xP3Bzmx+QzUUsTsrx/uNP3fNP/swdUWO10NPZHSJPALITh968cwOAp0jW756dlyCzbanbGstE99UgK1lA20UiMuaqHf7r9VYXWgp9DCT62Tiyc6NxVdalgFV0UWXQ1mCsqiygWKuLxCe1BeJhCD854va906GxVh+/gIzTIeaWHKxmptiWqkWMt2ZFV/lfwrIVu1bP0tkZPmXfO3qKN+TlCUTzTfZtVukD4TEij2kuSOdXVtaMQBSYuEG/gs8Q2/rYFsZ/m32XTid1RcNn2XkT5oTZm7AmJHbzTbY0fCesS+Hewb77zTBftzPYKWu7X0bEyDAQTvIRU7UDuUqwqspRGFCuTRSIKBVA+llwnAH2Y5cyjMevnrl33r3n7r9zGxLjC/fNVx9BXPlLMo45BFmkE/orzENOjTZtdEbObc4c2di8BSNz3l3pfBYIiHnGVtnfYkleUiax2yL25xyac2J8lT0RKcsAeM70WKDm7oN33jdgVZmoVn4SH0GHHzf4nq4TmKq1rwVhTezQc2JEnWF0BsmswX2VFS1iopV1AM8RYK7ycDpzSSB7i7Hfg2jV5p4WD4iQiHbnk3Khq+sb4AhLhv2IRNmCfNTm1QWjaIBlnJ8cWz3ZebLiazrob57NKVio09RWLerAKhius3Oc8USd1toc9YOJheULaJ7p+Tq/JofsJR0dDtgm5tdh3uLRGVNec1KyNWBVmZNiHvvayIotR95jElOavVWMl8R1PvL0zxK2IQaxMDqbk2LCc39lbuf+0f/2Pw+ttqXSfnkNhezqMB1bELxC6aAk1fachbGnlG8BhWIuyjiIveUXPL+7kRpVv2Aqw8uUWoxVO5HLN0zKKWD1ggloIBwp50o776EkIuBKEFpY66csVKSiFhCAGJklUvwrPG8JoHDRClvnLS3jiMOULgB1NMHnVbiZ1Ow6p4Mdc1r2yfEOSkHKLen7AspU1mQ6DyMLNisYpTHLLmCRnZ2Q4k2qv4rkSsRSbDtllIEW63QJ4LCGDNQdMTvFWrwgHVunaLdgk8lZqyj9XYaO62sYuwaKZrutqh9BWYJpTo1XCrPS1lsw+CRH1YPdvAGCzzioBuc337xEOc8NAFT6fRWqtGpIaNA0gXwau9Koxc5gZ1WUbcDVazDISgCCh4Acqu1Tham7Tt0VHW6jGrlqt9L7t7fFRgVw40R0gTOqEao0YQHJ87BR5Tio3s3eziEnk79kB0EncApkVjtUm5MJBHu401WZAKXDiy4tA+MP2FIqvVKVr2BNlmiXDKuUUKBbXQdF6fRBlY+w4sqSFWUE0COtv5rQXQoAT3FP7RAIxNYuTBPAUeClmJSSsT+NzRmQ69uvmjwC7ryOCdCswyre2T3hAKgLdEnAiYBV4YD+9F7poZxoAd6qMSqAWinwYsUKCNe9+6Rn60T4jZUKryUroi2W7ekJQBUDYrWAkJkWE42nWK265pwyB2Ksao5oy+YcsLWi8hmA3arToQBQRctVS/ecTQWBeXJ+VfPEO415Wyxvc7CRikZfcnLew0dPbVy0O6OyDjoMrIVROaX8g3Y+tVArrUQLn9rYkH6eUlQZlrUA3GXA9wUORsqhL3VKcFxQPJoZZexwAe1K4dcphFWOTb11c92Y0QJzT44o5I5u37hJW7AFqqOqBb2meqvaVdOBaWJqoY0CB08Z5wJzrcbu2gllJ84A70o6OMxqnnAAEju/jc40c5/Ngcq6K1U3GG9OSgWwUyHoHGk4VVib1WLfff7xT6jlK0ONnpHCsrRxx82t3XPlpbuuOHfT9Usr7Hqhy6TltA9htx4/YZTZVFjcAiS85YqArH12+LoYcbFzRevP4XCXc4CmBRyAo4du+5uf43Q/p+xI293loLcXL3fsADZmOXMWNvRbN9zNm9fcY9LIeujDdZikGlQtuGLyq37xHI7/HozTL756ZKcdTtuO2iLvzyJ7DviDFyE2eR1b0bhU7TZY6/iENTYHxFLf3T21OqhL1GkVi1QlBTqk2c+WaCfAv7gQsk9iWos1Eerk9lQ6BT3UIX1tdEesaBUYHwKSaw5dwT6XjRJre4ox3FituA8+uO5qMyrxwEYWQPdnX1IfhwPCVIuJo6qYTyx81Idts6g+eHuTTax5bNw5DsAh8xpdRW/rXQD+jffd6q3vuA7pdAeM+Qlj3+2KhbtCqgabCGKPiPij9CtYyqqdPUQ/u6TneWfMszfM37a1Iw0A5GT6Av4jiMQcPw+s+lXEB/PecfU//r3gBBlfMgky4uArOE/htwW+SRAYGKup8+r3Wy29MQCr+lcCAr3uGCbgq7XLP8Ey/pIAMn5maFs2eBpv35sYq7qnDxCs50mAFNbf8F4chIf7hudlgY24npmujYHWVKZ2LueoiSZx+YGjoDkFViVLz21Kf7LsL7uvpetFAV8SdHu3wcsxyDLuV2jjJIAmBSnSNMi4D1k5xY74OFDu2x70Lu5L/Izwvmq72WGdCasuDoTHwaFUhrFOTLp/9jnxvyfp9SS9ivuefUYMsrzpuuw1Ns+yueHJjeNgf1Lf3tTmGBz49jmRjInZiLDR4oFVm5dJAGY2ZmQavh1Y1R3jwyoyaps+J5lnqZy8fsVtH/+ub6Pxt0NbRheEN1LQKZRXCPcPrL14zsbj/23PjUsB+Pt52yQ2Vqzvvjlp47L6ZlhkMgHHdC8a79BeGw9j+6XAaba9fm6kNisr628FVhGlGDGqValgVqyq0Vgkmx9x0G49U58NLEgC7gRYzQbmgelpxIXMKeSxnIPsAuCdnTNB/8N1gVkruxDq9gW78Pq8CtLIgmFez8NP6I9ijgAAh9RoXRMOdgr9H/U9GrNJzw4ysdRjro3TYl+btwmoojlHaGsqpCXJl+6wATb7r2U8bHYYSJspo6MmhbUnyEygm+I/kS1CHVq1JaR7x+VgYnujoHkK2qlSaUtK/6d02MuvvuIAl0u3duOWuwZbtctGeAOCRU+6Klutno6mot+UMcwEPZM8/BkNKgHHxr0ONAFMMKAnAUx11oD+vU16rALX5Q2yBwWq0v5EOf0ap3uZrUAgGXMw0b4mjcr6GFn7H3Qz2EKfDZn6Qa/P9UQJEts5NncjUHakifHiG3yhZF7FstfzU71MMzckT81VK/eWyFPEIv2otINiqFATOBzEGMq/2MniiS1R+TOd7B1O4Tb7ngBosfwCEBeAffNRBHypTqUB3CIiAyKxVi8UyaTbe+p+9Uf/zF0ePIEtKFISZDIIALff/ZF797d+3+UpA3DS9Cn321/+pXv20Z+402efulIfEgkxqEAcB1lrkZPdVbZN570oFtDBZyaPpMyRB1iVvu9TrpXZWuZlWZrcQvNIeIbpuBHTUltgeRjJehf6rQ0Any1bMjb3CvHpKvHIMgQelSWskdVbnofgMbvgji6G7uHzuvvsKw75GfBMzjuZFiHIsnGVAs2ztENu7q73o73Pqs+ShsinTea29UMYhLGPFUdTJhEcRoCbL7GnQ6/9gdcaM90h1U+fMaJ/xxt8Y/5Rcn3ocwysZu32yCgmOhn0Obw/yd8IbcnqfnqvcXsbXzcC/+XXW2SmNQ/QXweWifJuiXXYFwE4EiyvKiSbAr+PqUV6drBrB+lt3Vq3Q4o/+dXP3Fef/YK6ocSwlG/0h3ljX4jtZT/FKP7+D3/sfvCbf93NkPY/zYHPA7IkGwC2wuq0OaGs6iGg7oCSiRewPPtkVqoUSkss06tzdG7o5gFNNzeukwl5085PagF+CrNQlq+mkbAWxfanHMxk5fs4kEmfNXhPpRdblI7U9cuk8N+6e49avpQGXaVeKWcZnYAfvHj+EqLRNtgW2d/gM0rFNzuXxAea2yUdPAWeVYEUVSyJTKTMceYWtU5Vf1VA6gwM1CpAbV5lJAFgxfqfgYCocgeWZQ6G1BWwrIxgIwYn9Vxtnms+QtBSOcOEkWpjl8SWlqhijqL00ceXsv/+49RHtOw7rSXKwE/spM+qlIfmgVVfD1mEPJFGlb2tc09EPAQT+Yf/439nXJ0hwbKAHqXG6wR7HeyURLyW8qAToeeo2aeapQIXbcGzU+P86fW+BkgIowI7Re1mL8ZshF9o7aaqR6OUbRTiksBfNSsbADhiNeqwqDbPF8jbg93XaWAIWBwFdqmWSVUAIAqivXjR38XEFEDXBD1XTRuBdzJOVUAp7cY0WzCytp/BNnvBJIaxBs61sKDSADq0Croz/+4yQD248SfUxDw/AxzoqME6OQywgYEU40+DJIBLbEYddiWjooVX9UNUg7VOuwVCaSDs1DQYfksYOG0M6WR5GR0dZlUm/VeAZwGA1aYfoJSKRS8DlC1QH1Ipva84qf3JEyYgbTGGIgByWXUlAE9Uu1WgnYBcqyOsjSed0A0Ys75GuQbAXzFIRddussMgIHoeVuE1FnsxTLTbIJbdEQBuF4BLdYNUqNcyrgAVNUYVnAeVRFBphDMYtAf7nLYGCFutQrcGABUgInBYIKheWneLAkIBc1TsWIC1nik4oi1AR7U5RClHATXeLTs0THRu7qW6LuxEzAEWitE54L4HRzuAUzt2AJaAPO0AqLaTDsOaRRd1AqIAJtUa1UnsOkRIAKmVYhCgLVCUDYA+yJXKGOzuQS2HldykPwKvDOzRThAOtHaHdNrnDGUiFrQQUf5BAJjKV+heAkrLAHwzJQ6QgqGp56v21h4MvkucNR90kOpAn+V8CfhU3dcBv8+pdWm72iqFALtRQKafsICXtFGs5hIHgkn3ryiIrGDBwF7uI4eiBICsFP3bdynjgA58/vlX7tmzV2ZMdCreFO1X8XNNeJXV0CKpXXKxaGUndrd3rRRAgfGaFUNYu6NcI5q/jEULefRJFwSG5uCmY3fMYWZiqEsWW6S/V0knUJqJwMgWILVOCVRBbDma2zAaVSJAdsGn+/q0M9ksHaglS/3g/e/wG3YvRveS96a0uFD/tNnOcTplhxclJBZv8xKTFmapymGgs2cH1Og9ecXOCvU7L6iHCsBnJS3ERl3dcmu33nf5Gqn5s9ept8r3chyihZ6o3tHhs4/ZTf6ZKw+v3HXqQc+v3nHllbcN/GvAuu4pPVJmClZoZYr50Tty+09/QW2lr9xcngOaOIBMDvHjx9s40b6W8gzjcH1Tu3IzlEnZox1inQBMAqZrM+P27U0Dwc/P2+6zTx+7nX1qQeOYrV/btLE8O93HXrGTywLVBOSc6usQO1JjOIm0xnytsmg8p2TFEQD2DCDwBx/cMRt1CeP+YBeWKGz8BRjzBVjtF7DAFZjoYC/VximQGtGg1qqAcumedtdmAHlbANFD1fhB1/rYTqUorfPKT3UYV51gm7fC2+cAvYfHSo1gc4yF7trNO3YgVo/C5LOUCZHjWKXesQDkIYDoxRXgKvraaFO6IYf8p9c5UKzmmnz/jBIF7SHpGEUOsCsy/5C5FQS3NUtC9wf0dbEz2gDTombOBz/mDNsC5l0bD1zGsJycPg+s+iUwWUu0zI0CTv+ed7xS0NGuTxZFf/f0JzhpAVj1WFEKZoYGqe7QCFi1Egb+Jyy64Xe8050FPSzVMAKCzLmM7hHaGbcv1Fj1z/JP9X3xjkHWyZTTF4N6cRCW7Xdoc+x4Zllm4XkjB1ejEkAWiSSJ/wOwOooFwgjYsu/HJCuP0XNHwGoytpmx8t/zso7ZA+H98fFPg8pxOaaBZhwAxvILf4fgcOyzLGtOcpgQ1Mnfyco8HMoSAzzWoV/zE/r1JoA7fD3odnhurJPhmjiQyD72TeMzSX7p/TTTUrAqZhrFz4zbGP4eA7kS/Y/Byfg7b9LfMPdGOswbKgXguZ0eHJHc/irAapBz9nCOGJDIzpXwfP22/iT6HeyFWaKR3issTg/4CnMqOx8TytzY8ISxT9mtqX7H+vG6KnmfPh6vUaSelAKYFHBOGrvwnh2kEf2Y3gkoSjaNRvMlAlYnza+0/5M3F/zU8J/p+2FcAnMy1PwLDMbRfPUw3kju8fwcA7+N+Z92RPcP9R0FCsjnVN9Cmn64T3YOeVurQCrdwMvaY91Hga9+FCvFepO9dly2/l/xnJ5kr0MZBz1D7Q0HeGXB/hjozupKvGaFDUDvt4ZTzdXHkL4twMWnQwb91lqttEr9OxxcbIxgA5X8uhUOP/MbqWHjKZ0japNkrz5qLATQqC8CaPQTAN4AxIRne51O1xZBvIUc/gWb53UyabYfU+IJv+jarXtu+cZdNuLxl3QALN/rJ+upAmILSwP4buXs/GnzHZ3TwCscjGRfEUtV6b0CC9GdE5iwL5884RBPGIOU9iriM+uQHvP1ZRckA7GZvOKbbxztTY6GI9YHb09Tplx27UzHMPTdz/UYYMzqa3a+a97G78X69SbdtHU48bGyPpUBEREDeWRXlVabAKpiIAdCijAEjbmACc+o9n0Y6a6lzYtN6ctbCJTO2uRsn23OJC/PPhNrTn6KgFVph9/Ap3AVGWrEf80z9+LTn7mHv/hjDsrmMOahGNIw1meX3G//7t9zi7d/6M5zc66Of7sE9vHy05+4Rz/7166189hVKUWmMgAd7F0PMKW6IKAUMgq6ewqhRWX8fPsYR/WPthhQzHstsI2Q2arMUZF9BNIYW9Wz0Ua+sO4hAG/MB5OcuZ+wA9kr1aXVAVZrEKmszqrAVTKMCzNsPhFTnNZzAKtXvIi/B5Tco38KhYxtLgBKPhjeowOjAAAgAElEQVTEEwNwbd3yM8vmGfG7ZGqbGWp/AnYr3uuRRSyyl+asxk1zVm3RfNEN5N4HTz3obOyvZH2WcM2kdeMN+7hj5izcO9aTSXMiXvO93qdzJ543sR0Nmzq+bck6I2Av6L1APdZWMSVVx918AtlE/pzBXuiYsoeffuL2nz9yD966CdGpxuHFD93Xn32EDdnFboAjwOIS61Ox4jA5e2YW0PEHP/rr7m/9nd9Dz0quSVmBMx32TkxuTG+wFWUvazOpKtJZS6QunSVUt5qnHTJ4Xz195I5fPuXk+kvifx2IDcnQypR49r82Os4g4/mMCh1grUO9W25/l4xfcBZtDgjwXUCvHrz7Pgdu3bfzceqQty4hTl2AhRxSAkUEMp1LZOuSQjzbQPL/KXNZ2dfzC0vExrdg394GMBUJB6CVtP5+HlIaJC+QY0v7Lwnj0KYKcjAsUCUeiT1lz4X5mR3lAWJ7236AAbh+HbKD6/Su7JVS+7Xm6AKMgd/k0vgkbQu4ZGI4bPxTRUzWuiTu0shrXLVm+BvY83RvMYtVl9sOuv77//1/NRTAIrakgI2BBRBijDLZrN6nACZ2YgAOdBiNXhUGX+xAOQqqwaAdGHNiE3A1BIu2oJpgtUupriedlRD4T5NRDMorTUwGqQOo6w81YqCovaAJK5BLp4qLmalTuqU003jLAvJWYXrqQC2BcmL+nfEdseUEYglYEJVdq5pQezH+BNoVpql5uVwGxIMpyqtMjRUBo02An/oVKbZ1QApYq5eczt4BAJJzqpPAbedAygjwppqcOqRI7FD1TU6AQLY6zEPb3eE6AU41wJBZaoNKIdsouU63FzdKh17VqKW5xInfSl8XgGinS6LwtaqUadoM8x6ApsbGduhQtgJFqLuM0eHhuXv+fI9dhCtj3Go8lPavg7duUCt1jYOIBHIqldkfhJOzE9dkPcQ0fflilxqMlD5oMokAeJRmo/qdVpSdCab+KIANLObLCzHRVENCwCX0bJ24BmjdYGx0SFULerjYvZ5rLPacmLaqOet1hG1AG4s8RlfsNZUEqMNmtcPJcHRUG0P1Q7TAsE2DU3IJ4LNv7EBNdJ96A2hntTscoC0lKdglOT2hZiW1PlTXtKdyDBiDCs/UAnP71m2+O4NR6LN7yKFElG0Qc08HhTUBpVUDRrqhA85KApCojzJP6oQAYZVRUH1c9Ukyvc6uUhGQbYj+iIG4yG5gEZ1//vw5tUb2rXbm+toiBxxt0GeYl+jyIe+pzunG+nUreyAwWezZNjs+AuY0E3RIlQ41KsPmvGQeNJCjiiFrV0hpFppjKnug0hva3JDzvAfTuI8ObGxskhZ/3ebPsXaYOCjNDGZySuTm9U3G8gwAWPWJWcRhG+u01Aogtk7au+R61dttUvpCc75N7c6uCm3jbEguxXIOcE/OBAxmAGvVNVZpgZC+YqUWMMQqUC5gXsZFu2ByljSuuuccjNUZdqcYfeqmMrQAbXOcyifc9eis647YtC5Wr5MuTs3mKi+APaaUG1L/swOgekYh+ZPdJ7YDJ1BXxmxp7Ya7++4PXXX9nrvo11w7Pw/LUiCfTubEcFMj6WLvC1c/+NqV+zBZ68/Qr3lXWbzvcjP3XL/yFiUE1m3eCohdrAD4tjkY7/gr1+I7F9vfWAkGf2CGGAvMb3b/VOZhhfqlRTYqVCt5gRIBAuXnpD+MZ9PATRxxdt+OTylojz6/9dYDd/fePRYbTk98/BWL6DPSNc7dXdivm1s3ObQPYJM5PG31bFSXGdbDzhFjS0kOmMXt5gkLGzWC0ae15Zr74P0HJus6O4vS5f39E2Nla4v0NCkToBQiZRYoReocJrN8NNUmvscBapvXqWvbZr7iTKrNPeb0syccZNbCdtPeyyZs6MVV20WvH+6573/vululBMbHH79A/2bRZQ7Jm2NzC3vRvKIG8C59PaPUAHOsjY0ciHWcX6ce1SrlF9ZghlSdOBsqYG4OmoGi2sBjXVCtMa0CCswTR907obpE7/id9JETZg5fsv055mFFIKjul6R4+nUxBRYmgQjhPb8QJw65gXrjwKoWUjuAIVlEZcPCwhs7ciGwsPslQZo1IwFTQ9ARvhOCw8CweO179tWYAZsCqzGbN3YigyOox8Z/Bz8hG0h5mY8DJuHa8NlYX6RtBop7eb3ugET38p75GDgwqR26SWD0hGdOamf83WybR0F+Aspq49M8D42ZfdHLMYDC3h/xu8yx3GNQMgX1JMxUKuHZk4HVbBiRArCxXOPDv8L7k0AZrz4eBZoE+IbPs0FueH8SyBrLLitnXZ8FSeOALgAcxpZO5mEqpzfr0aRr4v5mg59YL7MAQSyvERhgI+zBi1Bj1dqdKQWQ5EvFQzH6+03yj8cg+8W49EV8XdApsx0KmEds/IRha/oXNgxSQkKWBWzgnTny3vYFPzpux5uYtvJdA1hhgbKCHUNG3lxjNtvXkY00+Y7/ZIPY0GfV3Y9Zdtk55UFivzkU12eNdTgdixRglSx8vT+BCSq/NH5AllCCeAzVhpACH+aqB8HjbAIP6mhT3FKLo/TWoIPZjYAgBS+bdDNI72fB3FDb1AflyToYQPiJWujf9GnQKVgWy3P8OWn7dU1g2n6bXYgfO2leWr8ENCY20kASjViyTozZI3WK8bb6xvL/E2AtBVa91hiLPxmvwIKTXANYEdqk2EPva3zjurfBvnvZ+O/5qBawR6MgkFCMIYLaKTbkT3deuJ1HTyxT7d53f+hWtgBVVcOPdspXFMtQ5B4Nn08FTYEsxRzqqmVM4p8JRBVYZOsd38/rQFgjeyh9FZILzK9ZCAczxAZKOTf7mdhsAc42FvJ7gvyScR2BSknnx+2haiyOb9Klc3lc54IOhjEPv8O8y/oB3gaM3yPY+ElzcNz+hvqvfhzCuIRrYmBV79mhUvS3DQFJLGTFXYoRBJiH+RPuIwF7AFUkCuJrpZbypmJRXft6+ZJ0Po312XxKn1kjZqrY1D1jrDI2SYlC8Ea3AgDeBtD6+b/+Z+7kxed0CDDUXfKcgbu+9a778d/+z9w0mXGvGkAllAFYBjjd/vzn7qs/++ducIhPDElhoHhVh0UT484RPypzry1gzDJY5cfKb9TKJJDcqrta20SimSXW10sZneYuGoaiQ5A8ycDAu0Q3PGN1vByR9dHAZ5HEdPD2ort2fR1Q1R9epbixQGZanvjzilJf3zy/dM93uhzCBZusOEdgQLQuYNU2miQtXw7AHzbmmXkCCQMhwLx3lc5gDoiRKPxG5fLUI80PjamIYKPND9OPBLS0dXAc/I91J+sLxD5tsA1/VWA1ngex3fIT0cvf//jyOjGoOvoo80fQv3gu2Aau4XPJfRKZedp+Yit43pwIZJBbTnd33KNPP8I2PXc//m1iWA6L/viXP6Hc3ktIgKT7c0bGCjVyD3dfuRePv+agdTJbuffS6oZ754MfuO//+HdcnpPtW8T/LZEP0RmRm3R2URcC4VCZvuhjHkKNDnY/49CncK+9V08tjpwDOxGwKXKcYnizpfjKWvdUljIQqaQVBcZ6d28bnGDfMCGVlZsFa9P3q/zWvGyCcaj8Q4OMYpUPFZFoxs6iIS4VscfAzYTpif7WIIi9953vu3e+8wM2om5gs4k12xA6gZ0HeYBecK4upEZttogsp/v1sMM+E8LbeYsLbTH1Z3QY4zrxJ2y+mT4nmW5eq73zYvFbYi0TYNX0I0QIMbCarO02/2zdTtY/9NmXwyRu0Ea+/DONv/RbmAKlZyT/3H/7P/03ZDT4MgACf5QWLxAtR9qmGEZqfBnFmCWYXqZAs4AmpaoqdVzAompsio7ud2IAWQEFvZFOVNd+q+nesOg/+zcdaxjbkxqrJ2ekC18YOCaYWzVpBKyekt6vlHkpCfxQBprFBqCwaafCnxpTc319nYOXqAuIMdGhRJcMtE64E0CrNFixHDt2mJOQHQ6noksCRdY4HGZtjcWS3SmBiaonKxAT14Rr87DFOiD4qvHDQVXQlTWxxJrX7oDS21UcWCxR1aVU34Smi72qlG6NhA6XEdAlgEPGz5tIyUAApAZe7FWxJAHqVLqAe/rDqcRGBK3HQMkoebBZdSIEElNkGnBVTDXVYn3y5DnFfU8MBNePdq5W2K26cWPd3YRht7IigEip5S0Ugcln1G9qZ8B4vQA4Pj7pkYYOYxgDWcUpqDDOUlwdkqOxEXPZCv7C5hWLWMo+yy6H2KBLMCnF2hMTVwfu1EkDVn1a0bRLgNWzM8jIwFWBfdphYHcNx3VugRq9AG5i3R3Sdj07R40ZAauqBWvVMWhvi9INA9ouirtAYwHDq6tLdqCa9ET0cy00e3uqF3piY2enawpcxcAv8oz8NHVuORm+2QDEpzSB+qLl9hi9OoXdrLoiBnJz+FVtrmxjKvBMYLdqqG7DIjzgpPiV5VmYo6KvkyIGg3GNebDKy4Bdauns7x6iW9PuDsDqFrIXk/vp0x0KUh8g0xlOi3zL3bpzEx1dpJ7lvtvnUCnVTq0DMOtgMgGGAnHPADsb0O3lM6r2rVLt1XcxTFVTV3VBTmi3Sl6oH2uAtjoFT3Nn72Cf8V6x3SYBs44T/2ZnVKcFMJ9xW6UOig4+urxkHjDHVK94G1B6gME3Ng36lZ8qM8dJNeB5DU6nb7RPARk5pEhgM088hVGpmiqzLOI6xf4KR+mIQ9Ckfzp4zE7PpfFKSRdIKzaldrhy7EJdsGFxDKNTO1Q1angO8uwC9wCLp5fc9MyqjhqwMiAF9GQOULeSwzYcPndHL78BYH31/zL2pk12Zdl53sl5npBIJObCVPPUQ7GbTVKUKCkkUaLNUIS+2OEIh/1n/NE/wiHri8OWZDlM2ZxEssl2N7tr6BpQhQJQGBNAJnKeJ/h51j773n1PXlR1Vmdn4ua95+yz99p7r/Xud72rWmFxdy2cZNxfffsH1fd+8k+qB8v71bMt5Ae4zgEneaY4DuPsDB3DcN8CUF77plp/9ilA7RLp/xyawCrfXCF9Z+pGNTb/ZjVz4Q0Ox05XY4NceOceoOovqvuf/ZRNi02FFISpSYFtikRhj/vMwXEOMLQRpRw89HF+Xb92gQ1qu/rs1/fZWLg/Yxai9Mwlq8G+//0fMHbDbJ4L2Mn9auHxQ4D6MWzlMv0LmxrZDitnDkZa0FgU/XqKzbneTE8ZkKs/w7bDPDjD/SxsFiLwBAnrMKK3mKcWhDtAEsBCbRbF0j4m1YQONrvrs5IFowGsqn97fMRaxzPskU6xuupppaflPFewudHcYb4fkT1w9fpk9cOf3KgePFphc0XonNPGy69wKDXFfNpk/V4fZO4fco1tNH92udlpTnmuAHZfrvb66RfGdq9n2PO7tO7XzJUXOAZRlbJ2Mv2rDnAOtt1F2e5j06yxudgUM7Ba+5yx5qVAIO0pac9pu6Klb9QMCpsOVNZYrXOiWn+uw4/Y2DOwmqDgBHiVIFtiMLVZFy2wqH5fDjra7c5BZwKQIwAqEbxwAdsgbWKspnum+/hdw4YFOFoGyy8DpWzDbwKI5bZ2vD/v7RlXcGwMKMO5acMvub9y0NYCwRoBejpYTsybsm/y5/JglOBps13l+Ha0IWypthN7zLHgZwo2c/Dl3z38TcBrGtt6fLNJtYCxpuW0AYcYqwCv0mebgUT5PFER+jf8+k3GqRswWQbL3eZCOable5sBc/nZtlajnVSMdTEXmvcqn7sESMo2Nz9T9l3b3js7rCOoj5nA2Nn5NZga1pRlAYqPympofpXtatpp2U/NzyXgPodqaQ3LeopJxiLZQY9MiXhbmr8lSN5mRCY7bPZ3kBaKoDRC3gzYhK/dDhU7PgxBogRWoxhGGKfZDp0Fq5rP1W3dkLHaupfrbjxNHezUBxrpCU8eJjQBzjT27bWrPHSKYStAG4kF3jcqsdMPgjVZX7PsRwkQZV/EmlQ/Z8ccCsJHexw8sM7XTQDmSdZ57p9uAJRBll/Znv2Z0/Jtq9/5b45BuQ+cMMT6hQgA67HtnNvpDUmjlsA2tPFh4OFbl8z4EuAqbftl45zvZX+V6f9t22yvzcmG6r2v/j2BhrX+LK8ZKygfFRFp2EMKPsP2a1vJdu1rAtsCb35lPVXbUhb7MoA2ekrHrrKEINxwj+AsEX8qT3VETY3VR3dghX2DzNRE9eq7P6ymOYyX4bWL/38cACztI25LhyLEdfjgPnPIvlktPQgm2BptCf1PfN7oFxlk+M4TkEEOARoeoacqqeg0mVFDgIUH+F4yVX3iyMihm3JGjsBVPXAdttLaGwv7SeOb99LOuZ3G8iQ7tRtI1W2/bc2DwhCae2dz3y1tO7UmrVHl5/K9/FnOdfvNuFhQx7jMeZt0CZPPE0AdY+j4C1D7JaCa50zYEc/bOswt1rvmGpXnu9cI3UsGQvuQmXwgW1Wwi299zXH86RkApe2Fe9Vf/u//DibfE8YbZh4SYQKrb733e9U7H/zLqmf6SnV/HQ+W+GaM2O/Z1x9Xv/7z/0Aw9LDqPybdGkwhwHSGV0JDAlYh+hDPhaxBoDlJBjH8XNfyGOCEq4wYN0XRnRj0BGLGIUzay/IO21J/rPeT6Dt+Nz7W7o3fBVbnqaVxGsKZcgBmXA5PsP4Aeu5SE0HG6r0F/PUtYiVqOgg0o76W2JWBBCZw1axTYynjTUNmi22F3Aj3NFM09DUlBfElAcjniOJNhW2GDWkjXrlm9yVfvu0zFCb40j2sYz3v8tFvu17LPlyj8t6V98p6fc1t8Drftk6WbU3XSntyCjnqfSyNdhw0+Qe7dZD3TEJE2yOD+NbHpPsDcB5CHDp/Dik/QLjHD+8EnvTO994nM/Vq2PmnH/599cu//S+Rgm8dmzkKPV159c3qTQ6IJki/JzoFw6C4ExmmgviHMER7ZE5DANraWIG8Q9FgiDErS09TBKVxkSU4w2fnuVayKzMDPOyw+PFBZGBb7GmY9W8KYpHSdj7fg0cPyWgkSxGsQgk6My2tB2TfKofpt/qvFy9eDp1ViTLL1BG69dUXUSskRNb0rW01a+kEtWC+98FPqjcBVgfJUn0BGUdgdRepuL3jwSQHGMnybcwwzZs6Xok9JM0NMaQ4Rs+G5pi6L+Qls4xTnIa1/cT7BV7rN8bY12MX9pRtJNYaiZX6a2nf8g5iH+E/hMxDertzegBy3giM9RGyQXv+m//+v3qhsKyFb8ahHB9QWMaK99s7nuLaGMBTAmoXxWmKtigFIFg2BKg4CLAmuCmoGuAqwb6U9aTPkwo3hXGHudmwBCxm1oAb6ZbgjMWUAFBXSE3dhs5mkRcbvQULdA/H4UAm3z4sPib8IKslCcOg2KDjAB4i9qdJwTgFc3V8wvRvDAYQzQJcGxaYwvikOMt48yTGw1fZiZNooZw+rRguTg9t2uReS+gq9gEwDFIt0mSBQyQBtrcPYaMC9AHYuph4muZAy3IcBWgzVdg1J1iZ0Q9cL5wNAEreH5u3QZSncCEUnUfdzQnAhP6bRVfx/HmZt5ygqV0q0AI4N8FiqbyAz7MLE64Pxl+f6dQyV/n3Q4CUJ0+epz6zkBjjKBhq6sGpGQouAfLNw14VEHSzsKiT+hlLAKE9gGgDMPkcX4tmRbEy+iulZaRiUjLjrKKWsnXTKVpUQQthZkCwSKP3ZJeJqaQA4x8OpRNKUJSxGkQ8WfmDVGjLgAA2K8+lLZkqsQ6gvQoTUubqiOxVrj/KmA6gQbLBImGbBfJPkYavBIUTQkazrOQrV67A+j0drL1Hj5+ETIIMTp0YgVr1VAVWfdYDTq5lRKp7uYsjLUC7uPiM8VGAWV3eUSYPwB/3mkU02RPA50voM91/iB0ATLtZR6qGE6efRWoiDhfWAEOfAJTuYifzaJiePau+zQQ2tw41nmJUAPNueGc5SZxHjiGo/vTtY5int+88jHR+nTfnl/qV2uougO8UchMXz5+JolMydXdhGsqgdBMMdiRjbqW7EcWrw1mFbciJ0yTyGDIsnz55jJ0iYWBlQO1eBuzkGQDjdcafQwwG9VihbVIG1OdVo9ZidOOIQ8sAPwBwfb76FBtJti379uljDjNor6eTVp+cQiBdYPB5pBAg/8Bp1AjsW0/6tUvX81euvkIVQ7SGAXVXAXX3EE5/AZNxDA3UUbSL9no5+Rqw4iap5LAwt9CDOYUzcJbT4Rfbz2FOPqiePbwNaxXQUMdWJ4LF+dob76Hv+Xb1fA+m+gFi26Sg93DaJVN7kPVhmNPnvn2K3q19TQG8B7GxrWEfu9i465JA9TCFvBSb36Oo0iiC4NukNGyvwo6l50xbsAicrOHzF89hexRmYj4rVXDI/DQl/wBw+p23blRvv3mNQ45vqptf3osDiGHA8FlScg6Y9xMTc/TvNI4l5+aA3BMTAPkTMG8YYw+PFpFqCJYx42ZBP1m/G/TB6DiavlzDDXFXkX9A2G2CAx17F3klStyELTg4y/qnnICF3hYBoNcFsGnDMHNPoH2SQ4N+ip95oHRBiQekSNTMefaU/oVtKtN2U6Y+a/4Em6OyHxvL2+jEHlY33j5dXb72enXzc1n/SqgcVpcuwG5dvc85FTrT9INzfGJ6rtrYGyblaLLarJBpmHi12uk5Q5ErwHMOHWQKhOPid2z3KuEmtc7YDOP12mHnNf+WYMbgo8R3lgHITk6EWOEQJWC1/Z0Cz/S59FUGAR1OUv57bJSu0w3Qwt0qgrd2YBipj5kJV1+7FSDVm3IryK7/nsGhMsBvBjQBErB252vl4KM70JWc4eQzpo0/2lkzhvIzN0GXziC9HSx365Oy3/y91fYi1stafPm9sbdnxKXoo26AROs1ZUz8r9F3zX83QZKWHehk1QBK7rOO/q/bW/rlCQBlP/Pe7eglfJdwoFrOcnrueEv4yzWwHQ5e7VCXwUIExImNWGqttvqnw7vr7PVmkFD2WbMvyk82g4JW0FqDcc05UN6nZMKV9pbHO983A1htO9AB7QTSv82G8nXKYPhl7WgGzKXtvfQe/CFATp3h7ECnGRIfaZlscs3qdaM9fs158jLbb94/2Ov1/UqQLz7vTpK8eIL8Npsyzdc2gPptwGpzvibwIEkGNceo2bZjgpTMCIzgJoN6BP8Z/PiudbE5Xq1+yoFzYfulrZSMoxJsKe04r13l2piD29KmvYWxgsG9vlJ+T7kepD5NPloeu3JMy7FJ458AxKRPJ9iTCu+mz74cdD65RrUP0srnzzIC+bqpHxOgXa7R3Wy9PY5tgkoepzxHMxDoe8MPyGBMPR7Ng4m8ljRtpOwj75FB1TxpWvJugaXW+0V9kY79q55hqUp4vQYybnWP1lIA7XkXuxf9nWUY9BkF0/SDk41nX8BJXe/s+j7Opig0YhYjXgLvNcNslFijb+d59ezuTfzUhdCVvEiRlvFTZ/EtYRwyF0Jf0/bV2n8yVo3nEpCVAHvbEbIQMgrxZQVOk5aqdSTwcYkLtjm4/uazTwHT+qsLxCAjACf76v5GOnu93mhLtc+T9sPO+V/ad4xN2F17h8qxferqTj+mOWZ5TLuNcTmf8nrRAR40DSL69+RhTXuva2cYlftTvk9+TTsSgBMw9bVps0qVkKNfY++lb2TK+bksY6EtlAXKkg3UGELgHe3DyjzHs2/UPJgJf0370y9ivA/ADg7drywwzT0niWFHIFutfnOn+vl//o+wAyXHEDP0ksFHDPH9H/+z6tX3/3HVN321uodc1pCMTPCO5fs3q5/9X/+u6qGodv+h2bQEmTKclW6rixibgm0MHTBA9C/3BvwKVpu2bbvw281SCzCLnzllPs0JDpJkrXooHP5t8plTRnC7D+J6vM3YTsk6M4vPzJPFi6zgKWLYaeKz8Sklx7g+mMbN22vVw2cvqpVNpAeIiQ/pl5DDMJ6HFMcMoKnuZ+aZmSHIGFk/h7YGO1HdY8Y0CkkDfrsWhyZsDarmQ5A8FrHzhS2leZttJNthNr3y9S7m2HopfMTGPMl2UH4usRobNmwfNvyhfPD/sns2fYL4d2s8Egge/zZmiL3eaS4hJLH9rQs0pFQDW9LO6vPqi1/8tFp59pD3Q3w6BARF6m0aPO2973+vevu9dwO/Enf5nALIP//rv4iCUabjz5+/BHZwoTqNPqpHSmIO69S82KcOR+iNgxmZlb3OPcLuA/BN8ZDrpIxWwf05iFgWwJIAtULmpIXMTeF3jooxuFdZTC0IdrFWxiId7FgxC8lSB2aysx6aQSt4/8Ybb1bvvPseRZGnIA49rr784vPqG2QHnj19FJhdwtRTTDUMYVAd1bfe+63qvR/+DuA+hKAepBAPKGJ1BN5mnCiZM+aN4H4CZXOGSS4Ylc7rHAtHLj9r8s2TbZ0c0WRj9evxM/lmLQmzelzTCpzmmeuT9i2RL8Vm6R45BvAy7j8Rt9IoaziNwRA/PoTF/Ud//GPaCE8TZt0YWhymzfYD3Km9KHhncRSZq56sTAGGyYSyEvuQhZ+YhwNQmP0ObR0mUGiBCK4GsJrp6/XGyCamwdlhRwAGQSWHLboM+KluqKCCwJj6ri62SyDu+1Zu5zoWSpMxOshqOQZQ54J2SKo7VDRYfaMAAmoVTkXVP+0odEAxgmfP0CnEgI48lVYvEAaaoKiFaQZhqpnWPwkjTwDCgkg6cBbuCr1CE0tgb+1SgdvKZcoF+HdZfj6RgOoI0gACf4Ok26rZOQRA5YLjKZTG63OJ6mu4pqkrdK5ROsgCaAKpAudzc5OAq6ZDm76krk96XUOXoboFmGbhl6GhidCa7IWhtwVDdBfAZpXCW/ZZP0W3XLDVURXwcJzOnjnFdQF3QNK3qBTuSYcVvHspGjUMiKamoyn/TmjlDKxqr/mYsiHQKrhqf8qSk3GaCiSpZ2YBHQBnPifIOcB9h2NSoh/pUWEUSBDMTPIJ9pWv5wXIVA+BOIFomZv7sATjJILJG+q2bCyCTwcUyJIRqP7paaqjyyaKO0MAACAASURBVJq2kvn9+zAYGetZxJPPU/jLxV8N1eewn23vPu1fBBjdBIwaxJ6HKSZkUbJhwFs3C7VZ15GHkDksQ7YX/V0BU1P1R2CLvv3WG7ExPaaQ0WeffBoFoNxc1DK1cp7SBGq5RpoL9mIqfz8b1Rgs3THAU50ET70FJHtgGk+w8Kh5M46tWXhqCHbiI5iu9x48CtaufS7wrryD4ufqCc8B3p6j0rsM2j3kEQTixwDcrIa3Dti/tr7DZ2GxPl+Nz0+ymZ6DwW0Bo03AuRVSAWQPe5hh2lIPwPzy6h4LKocIz9cToEtOzBjfo2OexHBCzxjPcrLlp55QNGqHvvcfSigsPuN+9idjZwX6q7A1+5n7S5xouQDLZvanp/7a0Sb24+mXILqF6Txp6x+YpA1HFRK/1Tjap6cuvAkAN1FtHsiStagWjF3m5inSJHr21igyxYEKgOQmurtrz59w2CLwTLVXhKyvvvE92KcXq+NR0s57AWcBSIPpiOcywDXGXqxWIwcL7GqPKGIAGxit1j2YmoPKUvhMANAHVPbcpTje7GQPmxW6oxusWzyT9q6Gqro3gsNnYAPbJxtrK4DWCxSHgyXNid80gOj7770WeseLHA4dYvcjyHyMKBGgfi5pRBvrrFacyqm1PDi0DxOWwwWKc90HjHWTiOJt2NQG0hpPFxeDZXr+/DmcpNkA2g7ZoKamEPDG0Xeu373zFBmKp+G8heYwc0CWx/rGOqDschwiuVZ72vno0RJjsVvduA6gOtFTXbqM40UxKgXGXRvj4BkgVWWMDeaxp4XjY0iJMAtfDG5VI1M9HFxd4xoX6fszsY2NjKxVTx79Crwd/d4e0uU4oVdQffbspWq/Z6a6/xz2/dClamDqWkg1WOzKWZ1O69NJ4zGb6Au+00aYwK2XAavuTwmeyEBOCtc6dQsTGJYYAnlz7QxI0r267Lp2gS8HMpOcgOzspUPN1L5II68d4zKVuwwq4t11gJSD5pKh0wq86uAxgwMRaAU42AZMmsFxPHT9lbG/MggqWWwpuM3slnbAVl6jfa3uf+8G9MXzFV0Y94+ub5/4x78b3dy8VsdYdGGslgBGE4D7tmcoNfh8n32v21sbWgEO1C6UBTszq622jxO9kX24Vt8nZla3Z2o/V5vdl/sm2lOnKebT8nIMXtrfPEMTMC/7INvZiWC9Di4ycNUCK4oA3us2AcFsw6VtdTAD/XxMhTaw+rLgqARJ8vVyMJyfoQwWSyCgOa+6jXur/2KWpmC0INJ2aKwmG/A7tbsTyDi5LnzX32M8C1mQbv2YbmmV8qTj+LLxTvaegqGXfbWDg3SQmm2t25qWAo8UXCb7aL8/XT8dgKRrpvHs9pVtq7SJctxK5msJqjSB1SZDtiPQsTXFmpmfy5+RGhzFRvG76vT/fP+XAavN+eD7S7kEu1r5rVwMKae652fMQdfLxqHsEwMv25EBU6/pdwnUZvtO7+tkrOZrdV6zU/syXzu3LxfZso9te9nXuc3lAVO+f7c52pxv5TgkeZz4v46v/J6OMYsDhvqALMYzHXamQL8NiNj3kVnGL/aR4NsOMYbgkAF9ZGr7ntZsSEcI7fodCay1bcZD/j4IELS/BLPq60+rLQ7gT1++Vp258RYyU5AoIm3WQp4A8gHFCn7wf7aJWNJ003DeaKegqiCDdqZenjGNIJLFi8OG+N4gS20VItA4qf9nLp4PEMxaIUp45eeyv7xPe1wSQ6z8ymtFvKe2/W/zI/Jnm2OYx6CbDbT8j26s7fYkPmHmpY+Sba61FtYARVPCI4CIWiLIfpR4EMW+iDFM/ddOm/M1WKqMf0u/NtapTp3WJImRpAb9aq9naZ1srhutf7ukiRlqTDj7h8Seh8R6x3wP8IcJDyMgSTz+4tPq5s//KqTHoJRhJwBRjPv7v/3Pqyvv/G7VO3GuWqBOxwD4yAjZjZtPv6n+5t//LxSSWKj6DtaxCeNybJzYzfjfQtL66z5b2DRxooCy2aJiGhIvkp0oZ2L2H7JyxM21kSegUqBfsLaeK2mAErEgfOj68DzGl/XEDMlRYk6BVdPJLVQ8Q+xqAavxaYBbMw6Hpqsv7qxXdx9SOHsLVjYklCPinBdBkjIbkmtBqnPaSk4xy03gUIKJknXWdNGCh2irGIZtdzxDP7oeswDRk2NQj5eTNGZvGqv4U/q9XO/K/eu79ty8tzd9pSy9UdpIt32x9VpstS/fa8v2ta6ZRqHTBrmGBzQJVPXZajvl9QH6dphY04JSG8tPq9uf/ap68uBrYlGIfgfUiwGI+60f/6j6F//yD8n8tMjzBrHlYnX31q3q1hefEHOBT7CSSFbyeQVEjb3Fn8RFtikupR/QByFKwpvYT/K38A8kTimdKBHQeIZ/WwBqhDo54jrOT98fRdFNu2eMo0+N44klJ0n3H5WoyPOY+Y22XRRAlrgnqecUWcvj2Lb1boxBd4jbN8HxFqlBIsB7QMZr1NyR6GwWMnjRINjLGFJz115/t3rn+79TDU6cgQLFZ48gm1E8+dgC07E4J4JJKxMx9o9w3OJPKZ5qx2OxJpxYxdovtNeI8HrSwlDboutyAmozIzXvNSnlX+Z7+nwi3ogtJBtMlB+xBOsYWVB9BKzlaB+i3cNbVc8f/uFbwVhNg2MaK4vgIJXDSeE8hj7eSwXFClkAU47dTCaYpII7FutRu0+9SNOpA1itAdVQNZAq7cli/Xo0zMYLrgYoJ0hJsSiYZLIHTdkPMI9Ndg0mV1TXZXJvoBOoBusxAZAVGaX2DwA69ZPaPoimYq+LJcCYupGjAKxW1xNhT1s6ackAf6H9wP3UfRCkEnCUUalxyogcBGgVjBJgNQXb1H0LuwiKmdYsUNfHoDtp/LeyAdsYUmimCqTQFzJfh2X98XkXSgHIDd6nsK/P5AYu4CZYNwdIo1SAFegF9wJIEzCGSTZJBfBx+ldtRx4sGF79pFIzRZl83BOZBvUQPRlxgrDUMRdMXxEMVReD6zLwWxaJAhiyr5UGOA2bUuluad337pO2LMuVzWKG1HzbKqDpKa1pxxlIkJW1Suq5xXx0IEY9tfOEjefUMV0HnNyISoAWNhI4hU7OgisLN4GoB2FwU6TaCyonENOFWJHrfqQY5lJFREBsNTrs92Dd2sdIFKzgwLhYm14xCjt0AnBJcW4LNq2srlcPHz2L6ug6TaYpD5K+rVyCFehHSAPq6R8kJZ80cvRVB/h9iL/3SuOmZXtsfjZ6cmKISb/HuK5H+zZYcLTTedp2naJRFk379a8+CrDdncHFSH1Ii24FyzN0gBwq7DWCGOeDGiEwDLVp7M7iXa9cvRILo3a+iT0Mo3vTw2K1zOnThvbNmLkR7gPsqgfsz5kpWOLYg5IAL6hUKdN6GLmHU6Tr78Au7GHcBymStIwe7wb6vuv0meDv+bOkJjEfjjjRSoXNcGCxVf++tAxIueWpGsXd2Fz7uObuPoAgINnw4AH9MRCyC0OMwy6At0Wt1AMaQGNolDWgh+feRPZB+xKIFfDuIaVBaQaBcjcXtT2dIxZrc8M3PUX25+a2+sJqNJ8GxENvFx3OvvHL1Q6s1dU9iyfx/HHSTfEw2n68Sz8AFA4eb2P9zNNqp1qmCN0WmqUyBBS8njx7tZqcf5VUnXnErye1ONaCMdrPM64vwFi9B/OVn/uybVnoZe/q6GDnT9GP6UFyYKBvr5oY3qsW7qu1DHsFxnTE6KYpsSnceO0aRaoo0sRYHnjgQ5rFE1L61Y0ahtI7RwGqq1fRi2F+cbbHhkS/qruKbR7u0+ot2LfVWBzMbGziwPWsoZk6Uq0tLVaLbKQC7pPY9gHPtMFm6aIvUJpE4C0oaGG8HdjQp6uLly+Ek/7lzXvV118/BugF3OUUcBwt29B63lzBZvoBQ6ex4TO01WqN6hVTuA9THZ9wLrn5Kl+CHozzGkDcAw6lHTYY2x5YpsOccI9MAe5fmuU5ZOtepe/eYA2zgN0Wh1W/ro52HwNWP4kDkAfPtqsLV9+oZhiLRyt9SDRgm9OXqt4xKjm6DkdBRMTWWR/UavZ08gVzNVVbTwyX5HOlDTQnxbt9WWAvvZrBkPSvcJJqDafkudUAQUIMWg5cBhFeFjC7UkWaq1dttSU5hcmRrzfT+prmLJRfzeAmgzbhnEWz2m0pnb2SiZre005jeVkQnB4zO6sNJ69uVL5/bmNKe20CKycdj+YzdXMuY62rH7/VC/ZZzU6NNTBFwmlI6jc1HeHyXr1R2KztdOe/lc+RA6om0JM/V/ZXCURkYDXuX4NM0e/R13gsKZe79dXNGXe4Sxc836vbM+V2ls+T39cJvNWMrLC3bGcNlkXdqiYo1WF8xZg371kGoSUQXLa7LNhUtr0ZsJ4EVhMDoDlG3dpWvpYc//az5zY3gYF83W6AQWkfrWdMsycFb/Vg6W4Hf66e23mOmfXRDOCatt4c22524W1MA401KFtIPTU1+zQNaEXNpGxpctWBccyPevyTDbSmTavLfD0H0m1AOjG58le3InZlH7Xf12ZZd4xTF2mE7/xMwzbL+dm012YQ3R7bTtZ37uM8f32fgbuvm47qz2zHpR21P9cOfHPf5veVtm2QZ7ZJZsc12xf6wfXYfJs9p/u23yugmtuexywDIZnB2o0NW9pWcy0o9xLboj+cfOIEqjbbnq+VX/fzpY5p+Xp+xpL112L+advfAfJ32lA6oIkxqmM9/fzEqsu8cU/QUpCsnyr7zferYer7ZP9E7Jy/Yw6xXjAeFlAlag3ajrql+gcSPdTKXH5wu3p6C119UlAvvvp6deP9H3JYT7lQyAD7pv+b4ox/k5f6NFtNQ0/zbY+YRCKGtiZjdgJ/SKAh9n8mscV8bdsKB9HbxJJj+OljgFiCEIkolHwHA/FgZNr+AsxM27VsxTa7uRzn0tZKOy1tuJzPTXvxb82DjLx+5fWj23oQ13+JgTfXu/Z6mNaprFXux32vIHneS+zHzFQtC/5k28oyGfmaEjG6zefcNLeLPPfz/V42L0s/wALt/fgWxwziEUxV2apHygHS/lFishfEWV/DIlz46mOy2gBK8d0F23vJMHvnR/+ouvLuT8jvJ8tvk9gOn3UUnOBoY6n66X/6t9Xeszuh5QsikEB04g3JQgPEW+IR2qu1SIxpJVZtQCAzndpYShAsCmhhVxPjFJTFB7efJIM5Afy3G1fsU/UIpVnTBlWzbYg3m0UoWcvMyDPzcwCr08QAk2itQoQjPhsC8+ihoOwt4ptb97eqpQ0IY9zjiLZSvzowEwuX94HzDBDfiUVU4CNKMyg1pu9unGtMov/uVwB3NdAULNv6gDbveTGRszueB6tmcDfHsDwE6jauLVtsgKElmFp+rtyLmteLv9VG39V/yx+Ifb3+R+2fle0u191Y0xNJNtarmB+8mdANIiAkL0g9K+io3rv1SfXw9mfVweZzYql95AonqleuXKkukEavTOEWxLCFh8gPyiRdXQxsSbKWmJdZyNb3GIzi00pMAqKqB+7hD/cE64xxlPjl3BO3OCJetfDTEeumwKp+gmDpKDZnrRXHSDLdDrJvxvoC7L3ssxZdvvo6Unlz56oxskN3ufgG71l8Sk0WZSDAQg4g02w9W8Ae2INEesArzILcWHsOpw6GN5MM6CdsqU8ZStrhtafPnKuu3ninevP7P4FYdRntX+Jj2KoWP7aAWi6QmRK7HatEDunYt5Lj2fLn0zu/6yvFVzGkrW07HXglO8hXyAfRrnGp6J4fSprh7gf6Y2lsB2ikzz9sjA5msUotmAd3P6u+ufXrqudf/fNrL0YI4PutTMfkYg2gg1kQSNdVo3JgED3FgXFAE4ATCheZomo6M3shf/MburPFf8JZNEUjLQBpEVAWwApjchBrJN2NiEGWDabw8TrA6qosNFh7h/UJiOy/IViO44BegjRLbGgCfJ6EpQqOsL+Y8EeRxuwDYnQwI+0DK8+n1PVUQEfxk/Dj6zRL2yrIN4SOpNqJa1S/1smKCucwzVwMTY22ywVi1aCwbV5zGGAuaPsyPDEuUX8BVpmZMlb9rCxGBYKlEVtUaU0WqCCT+hQWu2HBO0/RoVmQfk8fZL8tA3aqrXkEyKvMQqL1U1AKCr/MzWEW9QGo+yurO4gJg4g/JwVBEDxOq13MYciR5u7JvhW9+wERBXfjpCxOznRMHSep1ujXAqAsk86yQgW3EBT31FCBdsZWQC7SayJtn0JPatQyQQ0KTFe2KrwLrBpxMtVkGAsMBriK0cm6nCSNXSC0T+Yq4LE6tBO8Zsq9h8PHvCaIGwC0MhOcajpRxnl2wWcZd054U+zzpqN+7CEnz6awT8HMTMV50HeFwaeurmn/AjW9AMs6Uf6uTqZM3g0ARXUnTU03vUdw0lQHU+EHaOPsKfVBsU/AvCdICrjhvXLpQvXmG9dDn/fmZ5+z2MHKZEXWCRjg5KXXExzkBazG7nidRnP2FQoSycJeA5TXXj3hcNMQsJ+bPxVFxgTPvvr6doibh9Yp7zGF6IBVMZwTF0nSRrZhH7ogqec6xbgcUeXUfhTM9eRnBfmG1VXGDWDV1P3zFy6HRqeHEIl9vA64KSv3OYv3hTgQ0bnfIPV7ZdWq8jAgcRqmZygCxmnt8+Vb9MlzgPaeEGnH+EP+YgPZBUF7050ssuXhijYss/QZVQBdtF1o1Hc9R6rCLGxcpT2+uQd4z3vUJJ4BeJxGykF29QqFnTbQLD6kMuXo9LVqGFbj0dDZau1gBNYqjin2nHYoFnrGY/3542pvDTvgdHhiEE1QClrt4NyoJapO5wsAQDVap87eqEYA8gbH5qvRyTk2IXRdn3xTrT35ksJUd9mQdmEAj8Sc0g4WHi9iFxShAvSfgq06ObJbzU6hu4Qcyu3bK9Xd+5wquobw34XL59HJvQ7b+2l19/Y3zDHkJnA8rE64R8Gny+jlzJ3lBA95kW3A4HHZpQCdK7CKl59bOOwSc1F2NrIFFGVbJY1+qHe3moDpvr7yPA5oLITl0qYEg4GDdmNgYFfMnmIdZl55Gn7plQvonF5ivLarP/kThM8pYDXFfHRrGGENm5pSEiQdasimFdxWjuDhg0UYyM8AYXtxwCiox8bn2nDE9xjAvcXo1AdzDT8iNWP1OSzuweNq/iIF2SZfYaw97LkUGtyvwHqdmDiAtUwBqwefM65r1VffPOGgBubszHXS/09Xa7s8K4L5fQCxHnD04AjIoncTH4El309mhAzm5CCm1Jn4qj2UYLXGVpjS9/Je2N4E28Cqm2ICa4rt1U2w3kQTxleCKW02YfpLDQDWjNUEcNQbbg34hq9ZgyCy1Lp9ZQewEyxJaEnp8OfPNoPmcNC6hDrZUSxBrMI7OBFcl+9LgVUCVstgrptTWT5Tfm8TgMoZOOGK1IBx6kDlHFK/Rbf7zLlf48/JS+0WFEbxkJaDUwNhdZ9lYMDPvgxgLJ+r1AeMNtT+cfRJ/YD5d/e5vpQL1Hr00mFuvxgNP8HszABhfl8Z/LX6oL52fv4EvNhHnf3RtIWXBbbd+rFpi64dGcjJ14ngJdzI1I/lXCmfw/e5D2UWXjlmuZ9jHHIgUc+Jsg+62VE5N0r7z9dvAr/t96d312bVunS3+RTzsgicMrAaH2qNg5Sctj02ny+99STc0ByP3JCYsTIe6qUnj2ysWPG/zLVIc7AsStS+V+d61G2OlH1azoNyvjXtoPksJXiRnzvN08wPPHmFrvOheFvTHvP7y2foZstpXic7LedvCfK5P/kVxVsLMNrXujGt1Vhtjmd+X7mO6O9L3CgLPeX51waoukNOZX+UNupBZS5UpYZk2m9qV6bL2tdtrMrXyj7LbbI/MtCcwag8xnmPKJ+/BXTW7Ppu+0ie53ntKt+TD9DKnkh7anufbc+Veo9zbFosn+CQx5rvWOcvD7XNVBRQVboq1qSQg/GAM1XhEEwNVmoNtuLp8XcRIF2ExBCaNFvq3pfVl7/6OQBGX3Xh9fdgqr5brdNP+uECndECYtBgcOevGgiJdRI/UgKE8YTftsn41HjRWFOCwQEx4LOHD6N9s/PnkBmwwEqCndPWV8/feq9pz7N0z7CDzDL02QSkGgcmHfOxAHKa61y3f5djXtpQHptSe7fjPnVbutniy/af+HzYdiok5/syI9X7+WzOA79KwCzpTqe/+Z11kvN8ygcS3daNDKy+bE1prlGtPc+i0xZVxW6OLSiDj22xqX7aMiTLlPTpz/7qP1dLdz+sjjaf4e0T5zJk/ZABXv/h71XX3/9dit3OVUtbjC8EijFi2n5SuP/2//y31fqDL6qeXVKvX4BDuKfjew9CljLeUevSIEM2qYSqxGrHtnmfZCXXM/cNZQcnwVT8eyrylfZdgdeQK4nK5vWha+wj7TmU56n6quqsGkNLDpulxkpkdsIoPMPvU8RdfTLBqSXxmHoIn99ZqxZWkZPjsIFAmKw0R9N5QhvAGJQCkMSxvkbdFOaFhxfD4EPWfQlmf0hO1d5n+Gjp96SffNKSyvUip12X7yrXrW/zSYOx7vwq5KWad2vuha1/xyRM727urTGf6r06bLaMIbpMjBb8Vq+B0ebWSW596CDuxQgLqk5B4jvcWa9uffrL6s7nv6ye3P8SQsoah60UvGMdkTwj4Uu5xzViegkuqc6QWbyQl4IIJLZk4XCLx1NAGfxCwHuLohi7EO0OA5DUxjiwimJPSvxZF4TrAZwfEVOahWtR5rkz5wFyIYzRwlUyqh8Qpy+T5esaOXNmvrr62lsBql59/W2uKzmImBuMZ9fi9lzftXsLTO4IMs0WLNx1ssqXHj4KiTyzSQ/JcH0hoUviI1nA1jSyHrZESkHT+YtXg4Bz4+0PqtkLr1ZbyPhto626R/t5lHQw7n91xk02qpf5Xy97/aRtaALFAXis1W2bTddJ3lodLiaiXNiOoGqSUxDotjgn05z1ImWTblPzafHxg+rxvTtgldZaeU7xqv/hR2RUwD4FTALaiarWu3t+q4sh9RiG2ZhCyDLSoP2ij2k6cy8amH4LnjnfIl3fUayB1XByosKcpxkJWI0l2cWFTXQXUG4TpqZMtnUoz25uUcTFyvFOc5h0MwBea5wqPSUleQk9TLVBTdEP0FZ30JMxPiMT05R82Xk6OOpA6JMdI2Ng4Zz+OIXBOQuv12unqvUKNEf6LADLNgG/QKcggxqEgnwycT0pUCvVUyfTGoZgi5pWbbEvQQJ1RyINBABjADBVHVBPjiZwGKQqCAwvUyxJ4FHKuIuTp0sa+eTkRCykglRLpHMr9huGCAApa9Uq3J46efqlfu0xx0trG0fVV7dhqjGp1KPog0l4RD9LF/fkyvRfFxFBYEWFPWGSPWnq7yZp5iOM3yDvPcZheM7EWgDYPeL5emibTFNPqkxDt2CY6fwvAB9DKJ5eVuDYdGTT2t2sBQP3ePZ1nKRVwEQ1QnXSR5nEAsMzLPTDzKpDmMGCmDIcR/h3pIWoDcIgbcK0VDO0l9OyOTRvzyKJMDMDI5dxEpR2sdDoBbTdYBOIy/sFjwEY1YVcI9XZRWabxWmbgjz7MHddFEwL70evV0DL7wwAWOFeENtn7WfyC6yemrF4Vz8p1ndJ29gPNu2PPvg+f5uAVfi4+uijT4KB7PpseoQAlOCqGpUys93Q3nnnjThdUQNlESB2AnBNoHEC+YywBdLI7aul5efRX8EEplMGTKvgeQWwN5COMMVcIG0YR+D8ubnqChqf80g6rKwsRrEyNXU3eObHCzKYjwD0xqrLl9V6EvD2OqminmuFC6p6sBZpk00tI31zawB7c5OnkuTsBU6x1De9y3UfMvYbCFcDyyEbYVXCHZjEUSwM4DQ0T5hE8/NnqXZ/NQ5F7t69ja7nYpxomiYyTQqBm7Dg8gJSBx48CGaOMq9k2vZxSLBBas3DhXXAtXnSAS6S1n+F09PZYK3uhR4nkhoWieP5ny+hj4ru6cbyg2pnhZT+rSWqsm5E9cNeHArTdnphuk5x+mUhKr8nZ87zrBOhzbq79phUjEXWAOQkKMRliswQjHx1Rdco/pRsfIM58KSaP/WieuXiVPXs8Tbg6iIFt45wKnBUYH6+9dZrzNdBtFS/rG5//WUw5WdgLYwC7DrvDo50QtCitTojtjdGka7hkRmcE2cOlT8Hp0nZnw+W/zPSiZaffUMfs+6xKL9gbDycccydQ1bi7OOasrGV+5AVfM0iWSzig4zhBcBOi9p99OFXoZlryomsSnWJBWFdPyyE5ybo3Ll48Tr20BPFFtSnHqWwnOxnx6XfdLhI9dmNddGDobnZec5DekOqohqYYNxuYKuT1RMKWJkN4Emr+q2jFBkbGgIohe27sbeMDb2oHjxlbeyZrybnrnMSiT32IfPAfJU5Mn/mbNIjZgcdmZ7nMG88ZAFc753bkVwR20SSC0iBi+BYBlbL08VOxmoKjAtgrwb7wnGr/dGscedVU7Aa8GDMk2Ce6TRGgZd6W65BI/tW6K8FjrUCx5POWuzD9efaAVcOsE6CadnZi2vH59o6bflv3cGNtJ+WX2XQlduaXvPSvymwmp33tpecrtUGf1oBd808jMDZMWo4vd8FrOa2C6w6FCf6rX5DBhby35tOUzPYzIFt9BtvNjwJx6lwhn09cloKO8nXaTr4yXnWPBI4341dmdvUZA5leyjtIjXjJJhb3ve7Ao5ufy8Diza7sbBR9qB230TkFgFfLraUwKuYjR1AZu738p6d7Nt0j2b7m+OU35Pbmd/fdo7TnDYAjSrfgiheV8Z4Ye2553IxnBZoSkATbay7N67bALbDIiIIbAPt6T2dcyn1Q/swpmxzZz+7ZjQal4MD21IGYHUfNa/18v7o7NPcn81++7bgojkm5RzK4/mbAqvlOnRy7DpHu2xT2V9tW0rPVrJTyyuUKfUJGGqPT2530wabxaua8zkfOIQWdRTcVTYsaZWX/dJc73K7TvZzKtSjf+1n59k9LQAAIABJREFUstZpuV6VY1b2Q3PdLu/RXH/8m/fRX/Yexkj5Wbr187fNu+YBRlloqLTDvG42sZJyDWjao1MrZW2lORj9X78p9oia0RlFqnivBXcESowJJXbEyqNNeBAY8z5wnkhlhc+UgGvm+Aw6p8dkMj349OfVXQCL2dPz1blX368mX3mzOqQoz04NnOujx3OwYQVzMq1S0UYLURm3GXtJ2pD04LVTlqhZgvqfaP8Rgzy+eycac+n6DUhFo9U2sYPRl0BBGut0aJJ+lvtD22dozbViPcp20m0tLcewHOOmbXzbPpHfm8e8tL/8+7cVUWyuU0kflPgCJuO64Ao2OR11FSBi1OOd7pnkH3J/+NM5YnyTZTL8TCfw2rn+er32/dvraLd+yXta/kw6RIyQi4mT9jOzHtN2oD8IMGKNENKxP/qz/1A9v/MRaa7ECJA5LGo2OH66uvbuj6o3f/SPq/2BU8QlOMYAq8rcwZ2o/g5g9elXv6wOydZSCisYy8qLEbMEQQFA6wUs6CQxlLagnjgckomaommxe+Ng5Qt7rE1Ta5X6DCGzoN3DsE3bR+rLuuxVqwvS+1K9iFGwCWUalQE4MzcbWYfzxKQWmrZ4VYUUwNIGhZG+XqkerxCnUNOiF1uuBFa1ezEaCh7vKC8IrmGcYHFts1NlRIZMnz5aTVjIB+Gt+d3YP1vrWRqUtOfWPk83f+2Eb1cDXTGO9XrS2n/qOfRta1/M45Yj37aaE3OpSx2A0sZav7digRrJ6jjoy6tlrdsvaM+zCqeMgylsLi9UH/3tn1X3vvyYmHqZnjL7lM9wqOMh3BzF9aZPzQUZR0bzs4Un1TLZjFvgYi4vsiLnAMuVX4isafAnY6hKElkv2ZCBDQF6Kr1hLSTm5ADx2cbGchSzWl95FnjG62+8Vr319nvV9RuvgWf8uvrVL35FNuPDkIGYJjYVTH3l1TdCZu8F2IbF/uClsQazT9qf2MigGJj5/cjzbVMk64h49xlx5bNH96v7X34GEQqJRjRklfNzPg0SZw7xrGY4u96eJRa9eO2t6pXXflhdvP4uhaeRgkQGcNd1xTUk7IQ+ZuGPnq43oG/zccq1ouvY1TbUdvNqwkUr5kjrSwtIjV6usxDC6MV4zAYHh2JQzYYVf9jbApj+5nb1kO+nj+7BWH3Kgd5GdfYS0pT/8//0375QdFkqoaDUDt8bUN85pCOIBqhksg0BXIyTdjuOPsMw+hpuQoPqispUda3AgILliEFFgBWBZ72gRKW5upP4LWk/kH7M5iqYug5jdJXUXgFOWZsjXN+iTYek/+5zOuR5U6Qxg4avomvoeyJd3dR1jCvElHE4XFykSnt643xy4VIf9vAwsWb7SZsWFFVLVeaX7NHDkCRAwBrmpkBQOPJYsrqgApwWrhnhOWWz+myeCo1KkWWRkRUYRZQizV9wBgeNSeAJp0xMgU1PkJQbEDiWvSfD0o6xDUOcuA6zUAtUC0oJUnqKK5PXE3WlAOwHq9Q7qdzol5cBgSmS9HwFXVMKa72gMNMZqrzJoAwWb4DMaWMT6J6CyTiLpsUsBZ4Wny1VDzlZ2KDfpziZmL90NU7NntOnywBjFpwapg/3qKp5sKcu7DrzXj1ZqiTKLYt4G50rnm8YlqTPGMEPY73LhIk0YsZQ3VW9E0+UPWUZdrOJegICvjpGLDgsJtkJtbnqGB0CBgrCCpCPj7PxBIWdUx/uN8RiofOxTppy6O+ysAi8eIJyRDV74Gru6SYwSTeg7wmtfZOCVptqRnINJRLGSL0/PQuTEQdLevwmi47P6gZyGgbf3OkJfpqKvw1YhbYvdnEVZuBbb70awNWXX34V4Ld0+yH0WgXKXeDEFgSv1SURRNXpleGsnctctmCV1fLcKL9GO+U+MgxqccrK3tXR4AIumCMAj95HB8QDB+n2g9iogO38nAcbgLPY6xKA7dOFJWxPMJnK7ADLjsFpirddQGt2n0MFtX2HsFWZxdqQn93l1Ey7H6WQVG/vJJ+zeBCF6NChmuRU8+AIbc7jNa77ACAZjRCcxz7ZJCyu+kj9jM0ODtWaTFg23nPoS83Dwt2HXSuw6gPG5suYCPIrMeFmKZC2gi7VHsD3OCnrwwCO/aOnWLgnAEFnquU15veR2iuvALKe5XXZAClAHuJg4wht2aMd1giYqitP7iACvoAvQGr8zmqa71bcVcN2Zh6pCAA9ALteGPYeOiw9e1Tto586OQqICFg80H+UCm8Bwo6OnYXVexBF8xaf3uO578BYZeE/M1h9/euHjA/azbS3n4OlXiQT+nGsJqeY01OAq7c/ZZ6uYi/oGDHHnGvrsGgX0YCVBd+LIPfw8Cx6pm9RQO5VxrgfkFK92j02Npx/QM/7d7/ghOsWBx4UCEOiwEJoZyg0d0C/ryJMvo19HbJZetp4xIneu+9eCTb706dslIzBRDBTkQ9gHZAdrOOoDuu5edcKAFlsyPSOTdjBfX2w6FmL9DRlaDsPLdTG8sM4kZHAfFUT19QTwfMBTk1HkdIYBIDeP2C96z2FrXPw5trInN5n3V1BJFf5jjOn0XGeZxYdPKD4FgX1FhDu7gc0Hb0I+xgZgN6ZamlNiRfYr2evMK48A589BLAdROPZNP9I/xBc86Q2fk8FhGIPCVQ0uW/twD45munf2lzafeOjsQ9Ji683IN9ZY4UJbGqDRpHi3wI+kuOXrpWul4LD4M+kHIw6aEyOZjPk7ARBWn8vnLtun+kIVOOZI90iBaX1/bp9Lj1/erD8924puMnRSBqA331N39vJxs193goYPXQLip7/i/+LdjoHos+jQfVdi1ipBGLKgM13fhewWvZD975I9yu/EqsyOfQZqCsDuXwyHlIAdZtbQ9UY2rhnncbWjVlz8u7pleZz5jFI7K3axgrgrRlcdHMmy6CkGVg0GWrZNtq22C7K42GgNiSwmn4mxrjD6HcJKjafrxmcdAPr8mfac7bu5tquT/RZPe+DMR9z1NTiMK7UnmBz19BIDdiE/lXd7gSD5ne0+/+7AMDcjpOAxXcDq6l/285/t35q2kAT7OsGjHwbkJLH9NuCyrId5XOVbcm2Eq8F4+bkepZtuOzD/Hvzut2eo9mOEtRLdtFek0pbzSzWnF6cwZpyTjXBlATitfcK39tk9mZwUl9+2Jgnxi/vHe2f7SW7vc6X4FS+d2J7pvXav2dWbRM4KOfCCbuvX2jO3bzeZgZgBqSiOjdf3WykaRNlH+U2ZTC5BPOa14qxCRAtpe6XX1lnPL8a/Rfm07afvE922BhvSdXEzQ5UKg1wOACTOIVI+25s6zJVa7V1DzdChgc7ITBXz24YH7kPjcLHNz+uFu/fwUebgVn421UPen3bAb8aD8RRWt32AuBjvIJ8gl9r/QPbZ/q20l3uX3VIH4xG49l95K7WIPMY65zGj3chEryQrRoV5h1344nQABa8S3q7Jbu6ue+W6015CPeyeVWOdWlXZd8215hu87+cn+Xv0b4uRpnwvHRw4O9ZI1UmsKQNwWjjC79C/kBdxzika9tmZpqHtii+r+t4MDMbhdaae8TJ+ZLGsNtXfvbO9SxFwckuk0djfRbJOppZFMnihV5i3F/96b+vVr75mN8BVsEctJ2BcbIP3/xB9d7v/Itqt3+m2jxCro6aJsZ209R3+fBP/4/q/id/Ux1A2hjshTAlO9XC1Ran5rpKd70gk0+WW64krtyi2aVmVUgsk+gzjXzaAJiE8a+xriQ0yVmp7yWuJV81TcGEobTGOnokZSMN0qdKGBrrzcJonCcWlLEqKSuIWZK8BqeqDdKuP/lquXr0nCxOstIEVo9p7x4xxi4pn9ubECB2IeqMEjeCIBtf2RhTtGP3redrZvW19oB66nYdn9qOYjjqIWz5kvUHmntJWk6S/+/DZ3sNO9Gvi5c77aFz548LfCew6nsCKK6v1bF+Fg+T9pb6S3+kblN+qVUYEuCt7qnQ3RwDAzlEYlCCz6c/+4vq8Z0vopbLZeTcrr96HTziDKSr6ahzY4xs4epFskAf3gekg3y1S5xojGJ9IW3PGjojgK/9kIZ6LbAOw9hs8hGyLEdI758k5j4FVjQBKW+LePTmZx+RUXibuiJr1avc7ye/97uBV3z0q4+rzz7+FNxnBRwIKYJrr8IifbU6fZ7MSjCUfYuXA9dITlNuQJxFXMFDA9c440WZ0pNgY5K/7tz8vLrz5efVQ76XH32D6YIZweQeVGavF9IQ2I8Zpmakz86/Ul2+/l51RWD1xnsAqmSWEsPusn76neO9nho37Aasfpd/lEyuHTOG7eX9SRsSNq23rTyGSb5GDdXETnUeyk6VZGj/B+GRLM8enmMXub7Fx/erB7e/JPX/FmS45cD0TgNeX7xypbr25rtVz//43/3Oi3m0+2YJ6sc4CVSfcpWq0ha52QRgZS/ksIYiR4CqFreSFac+aD+gagJWZTIm/ZgotthI2UmCbHVFOx7GTcg0cBdoNRnUGF1D9NafVsOWhm4aq/qqLiwuGDJHe9CkkCG3DsNVluguQM0+aamHsLpMzXfWJlq8PxXxtfNcxATpvGei4A+qtYmRCmSYSq8TL1Ahg1AmoP0q23SYSSG4KSPXk5uUog6Ay2cFDP1ah124CjtRuQABxGBqmi4/zkLmAg7Cvw9gqc5psNF45q0AlAGNAdUMsELTh9Ml9WHVYBFgFmCVvatu5yCg7tkznEBFoSfAVQoWLa2Qbs4iePSCVILp00wmJiiTy8JHq/SlbFAngIWaJgXEqZApi1HK9wKyChOzZ6tXEBA+BWjnrrNG2voOY3GM8/J8iWJKsAIPSb0eoJJ4P5PjCCHiHlP61Xylf8YAFucAZ53ogm1PANa2+HkYosoCQmh8aJzqzmCgjp+Iv4COYt6m45tGvaOcA++b4Nnt3wm0KU23UFbhOenkgt1bgKljsICnSf/vY+w2KIIkQO0EHID92IcG8BYgqhKoFnUamwQMA9ReZyw91dEt2IYV60SaJe19RBkAnnMFQGsbrZOB/oPqNAzZPnRCx7m3G+4O/S9TWvmAK1cBEJkffllETM1hgbZdNqA1gPVN2uOXAJ9p+trNBkC6oJbszXfeeZs0/fOx0P/5X/wlKeipWNW2oJdV3rFXZRJaDF9OuLQp50NIVACQzszAyAQcVURfBummgD6AGcrjzJcebBcAnDbMUMTIInNuhIKbHoIEm0JHyEVBCBr7tajSMaC8wJ2nXkqB9OAgCPCtr3L6tAB7lcOGYWUmCHRDoFxmI/NyF+Bc1rAF1M6eM9WEKqkcBiwtL4dkgPNRMFu5BYFmdZOX2TRWVmX7stFQqOoUuqhzl15D/P+NanUTBidrzQukR8YnAEW5ruCbDkkfLM5+xuWAaq93vvhVtbxwJ0DWMZihe1ukHZgqgY25HvlMHi6MYuuzc2fjJPgQkHNPAHQWke1ZbW67+uabe7BOnwIKvwHr9n3Y5eqQPqq++OyvGa/96o3XzlQPbt6rHtx/FiDtFAcTHjatrMCw5bRqEumATexml81q7sxEdQHtVSf7BhvZ4Ysd5o+sego27Y6i0ft+9c57H9B3x0gL3Knu3rtb3bhxIzaZm5//mlO+e8EIH0Awf3RsoHrnzevBPhaofviY4lKLKUXt4sXTjP9odfH8DM+8VX32+f04YJhi3RgZnageUADNQ56zZyc4CLiBoe5Xjx89hRm7AgNWyY60KUZ6ESeBZ8+OVVde4bDl6UPGHOcC53nMQmbY/yFzI4nuO7fGuQ+HPshG7OGUrcLYPkMhvHmeeQ2Zg12kMI5YJ3qPSX04eszhG4cavPZ4AZkDwOsKFvKzNaRMJq+gHzTM5uzhwyU20MFqTb9TfaA4IDGASqfmcWIZjlxd6T52yRQwtwOIeDEBqy4rHZFBrelW7px1qk4K5GvJgdh8k1OV0wSbwU3szW4tAXbWGnAFfphv/G1gX9m0l72v7SjUySrhVLaBt+bvydHMTJn8DO1K4ycdxU5gtXQ8OpyOWMm+HViNPoxVNTkvHU5xGfwIeBe+b9uvyePY7pmeTIHNXk7tCDWd55NtLT7Q+LUFqphSqmNc+yUZBLRtAZa3QPmiPQ2nvXnf8rm7tTE3Jb+vBNNS4F0bVtHmbs5iN1AwBxnNYCSBPHX16rpQSNnueO5g7qRBiUIH7gis1X7loNjgV0A6g17d2tB8vm790+09+X1d+ywMhBEJdkSy6Taw6hgmJrdTOQIzA5xwhuOF9nyp056b4Fazf5ttODE3u4CNzfe01o4uyMTL7KK0hTwP2+tae87n/uu2ZuRrfJvtdft8tp3SVuIaxbM229KcYSUgV7Imc7rxy2Zkk5nqbfO1MmjoZ1OxqsQizan6OcjuNmblM4VFFNkE7cOCJIMRRWTDF7cIqwBlYhd6/fzePCbpOdKBQ75H/lteQxIAbIyQCs5k+y6f9eRafBIUSPMvzcPOIlupoJL3EZAqi2yV/dzNRkqQt7lWhAQQ18zAdTnmLduiX+Jw015ISE8csGfAqnU0VM+9WDPqtbT5zLlCvD/1K7xv2hsSUBKSWRZ5cV7HAmQGSfRmrFlmQphNOE5csI+v9vCzX1brpKGeOX8ZUPW3qr0BirkaB6YKlNFGD4EzGGXfWv/B+NDYU1DVd+a2GIMI3qqHOQrJwZF8AgllHaDDuhKmyFpXQWDA5zz0meu9rZSayL83AdNu8/VlrzXX2+a/c982gdVv9UEKkKm05WyveflKQ+Igp/W3tCFj15z6LyHI7M20RqfDkQx8+lop7+HvzmnHT/Chdc/Cv2n6Edm22/M9+Tt53uV5WP5s7etaTXJOYn/TGKIYcu3rmdFnbGxGnNlvn/zlf4Kx+mE1eEha/8EmdoetgHWcvfZO9YPf/6PqeHCu2nwxaqnrAOFnRvuqX//V/13d+sWfV0frj4loEpGIiUsM41pqoSCIUcTLxsDRtx4SylLF9+6FVGTtl1MwFN//4IOozB4ZrcSDZoTqe/fFYYIVuK2joe9S+3s5iysDjlxdm7VfxUkmAbpPQeI5jXycwOoc7FVrq4zwmll9uzzHx19BsFok7Ry/3qzVLWLMLeKoKNVNNuMI8dewNVyI9qw5Yr+G9mV0aerTzOxr2WaX/a81hu3BjNmcmp6uk8Y9zfJyv+5059t+f1ox8ncnsFobVr5b62dzz8g+RH5D6xnqdpUXyD5uttlsb+UcSp+3/QYirmXo0WJbFnZSk3f5yb3q8w9/Vt3nIGgPcuD3P3i/+vHv/DYknWnAVDKGH4NDcIAjWXANQs0STNVnTyDhkGqvKkCwJRkds8VPz5+HjALGMUUxcsD/EUhK1hkRWLVOjeubZKwxMITj/c3q7/7q/0HX9XPkVoart959q/rJ7/9u9fGHn1R/8Sd/xlqLDXK962+9V81fuIJchJgAKfmSHsHKAlQ1GxTMKdZTYzR/w6a9T8gT8Izj4Db3b39V3QVUfQxj9ek3t/CpYawCrg73U5SwlwMVC7yB/ciHHJsCe3r1B4Cr7wew2kvR4w2y5HcEcz2IcE0J+5AVmjLZyv0p931zzyrXjHI9Sf5N8hNjrGoCWLyf30NH1b0uF/rSJxD342MSlCQbmsk8yO+9PMMGEhn3vv6quk/W6uICdVZg7IoZzZKNexVA9cyla5GN2fNv/vi3X4yiAxGVzq1YL20cBphVmw+sqEhgPsTDj1ApegwGnkVSBgD7FM/tBzCzKrgAYfAfeAB/Tw9ds1oimK1TRKTh83tUtQSI26F41SZgqXIAap2aKi3YekSKNpQ52qCGCyANyPgIJ0WyKreg3/rZI9O9edvBrg6Tp6GRSxonki404egE7T8x6dTwOYoU/qTT47csvD7aL7hq+rip3jIRZZuOAiDLRPR0cw9WXoA8dK5SAZOAXKbx99H7z5eeh0QB/c/CNlKdo7jSKUBAiyUJKgm0mBrul6dZnozK8tsCvIt0bRZGi/5MwSiTWeMGJpvR4kwCe05YNUtn0fCcmYE5xphsACivAcrt7NmxgKsAimfY/CdYWNXVfLqwEAxZAeWZafQnAV8HAcfVtvzm/gIg6AtEhM9SlOd19F4vxCTfJvV7FfH3BUC1lZXHXGcJgwIIHRBMldoNqMzgbeOU2HcyYc8iROzn76kvgaSAgKCC10nfTYANvQ8WbsFu9V39tqLgBDZmITIXE59VGGWcfp2FnSsYaxV7WcSrFDFbWtoIJ1hmr+xNnaUdUovX0E0dZjGQQm9K9+KSqfU91Zmz8+hdnqO1LC7YcR9MQ/eoLRh56uJ6+V5e2MWOtjcWAcL7qx9+/3U2pOGoGr9AUaKFRwvBHHZTu3TlHEQ6CzJZhEzGIwxPqPIjsO2WKYqlVqfPERIVjKWLjocDbpITVOE7f572zFNwi2f41a8+BDRbagGm2pin956YW8jM7WtUJgX9LONQwD8cYPpN+5iCITkAmH0AkLwHcDzE73OnzwTY/JQiUzJ1h2nfDKnc49xbpq86qE8fP66OaNM0Eh5q7ZpOHvpTTlOejfNS7AUnkhTxCfSH9wD+H33zuFp6DICqfIOHDHxuADZxH+kpA7THYmGCdWr4CKjeuk3KPgCsMheh38L49dL/FoqzCJT6zUPjszAe51nEscfxc4hXu6Cjx7ntCRknqDAwBcqPOQzRi9cuBrjfOMWWlrDL+1//GnD1Lqn9pM8DMPYzJ017l1Eum3yIea9MhyldUzgWCrerN3pqeqi6cfVcgJKff/ZF9dmnd0hb72NsXuMk7x0W1uPq1lc/Z649r15/ba4aJjXh57/A2UK3eP7cxXA6nnOCqObQLoxmwUjBS/vyDEWiBFt3tlPRM2UfFp9tMR5H2Ot1GKpoycxzIrnxlKJxVISU7YB8w2PZ47DF+0g9IomD+dCDHb4FWH2aNXEdoHqVsUMGZXEtidMzb65fOVP9+IM3AYcfVJ9/fic0ebI22T7zTGD0H/7+b8UJmgz1hQXW1g3WGtL3kyi4yCpz5Mx49Ts/eS3SGGSYS6AbwNaVBhCId/n28MmDBDMXVlfUIRPwoMgfa9Abb74Wn1t48jCd8B1sVzNjMGbRxH6BXd1EqqSHNP+zV29US5sVDFUYsDOvVvvHs8wl5jCn5/usW/syznU4YzlOulNJUy0FyAEAGPSGo59eS18F+FenKGWnp3TwY1OOfSltqrnKZHLiwl2Kq3Xor9V3CPCmAGnS9dNnsjOV75Uu0r5efYn2y8U189+azkJcPy6S29oJspwEdTqB1c4gp3Zea4BQYDg7Ft0C/Y72lmhoPHPbKUkBYxLSz/39MiAmxU0pxbb80j9IWFg7zS3O3Irgz/eXzJ8muJGvV147/14GovF7zVqtG9zqhyawmuygO8sh/y0/c7cArzmuZb8129tpRzVQWDPeyudoBtXRowWA03z+3P4MzpRBRXIqi0MFD7tZJ/VRSimAGGKDw9oR7daGcjxP3KP+48tef2kf1+uTbamtq573ibEqey4HRTE3Y76k4Cpg6mxnhb2WbWi2pxlwNe20G4vzxHvCMHKo1+6V5rU751enjXXrj5f1XcdE8rm7HAA031OOX9MmU5Bi356cz6XN59/znOz2PC9bB8r3lutp+r2tNem/ZTRm/cUMIrbTpU+uh61n81oBTBr06z8mpqVs0syIzAClYK3fmWnard3tfj0JrPo8GTjyd9uX1rQ2uN9tfpTB+Mn1oHONzXtPLgKUQdWXzZ1u61G5zue9IYO3eT1tFrVK45xaF5/Jp5ZuyTUQkm2hW2Cb25fZu/7bfvc5BFPV4sygvhholmCIazpqIcOjTaaN2wBXINSUfFObVx7dqe78/d/g++1W869cr+avv1UdABitQXLwQEYGe6hSatSupwGsFRI2ptBiYx7Y6Ke2tKT1sXnrMHZxSIzw9MGD8CPPXqXgLH6l/ofyTDpK9o9AbLbLZhDfOtBrTMTmXM3vy9cp9+fyveVBRr5kHs9sU+W87rYmZHvqaFIAqDFlWgdT5ZhGMSX60PmY56VgqnMnxfhtHW+vn9eG3KeC96ntubBVktVrHmDkZ+i2trafJWEKuY/C+6sBk+jH2k9rzSsPU4PZmAhf/qceYkgZ2CZeG8HX3SVF++bf/b/Vk5s/q4aOV8AxlfHiUIdsrVNkmn3wj/6Y4rrnKZk7jiaphBRqNAy+qG7+7E+rz3/6JwSVT2GsJiauNneE3cYBIGnCkohClzHmUeIxKk1ngeVxgLDLV65Xv/8H/7j6GIm521/fCbB/WI1fY0jZqqELy3XqGC32aD3E8IcdOrOEajIZ4yGD2LhaxqrFq/yeO4WMGcCqhdb6IGAckKn41b2N6vYj4mUID9tcyNJbR2IssFT7IQz1gvukOjnOG+8vsJpytmK9K0DRvO/WvIWGxbf/Ge9Lq0o9r9v+e2L0tgHXE/tV3C99pb/VBIf0wol7Nv2VGl5vmH4ByhbXKAuylXMtmVvb/sq1tXVh99DYb6gBAxFskJhyjYzJO198VH310c+rHUBV7eTq9evE8WRssl5ZaMoizxLMrGWzSswnwU6AfseaO2Q7q1cq+/XK9Ver7//4HzCW1BABnNwlC3KXbOwDYjSlIO2XIT5n3eUeZOl21herX/71n1WPbt+sLl27XF24chGJvBmKYz2G0LMYWqeXbryBhN5Z4u4RAFVZqWBpPIbjbfsSCFmD3nVs4hptPyVdX8B82msa/K1ff1w9/vqL6undr2Ie9VdbgJGwVvuVkkz6pMA2EKfGq1eu/wDG6vdDCmDs1HmY1MhqKjvAe4xTE2tVWZY2oaZcH5trb7l2ODblmprMLu0DydJcA3xJ4DjZQQiHREYUVq5vaWYnG4KylRMUpRdQXVlcqB7CThVQXXhA7RbqIo2zJ81SV+b85WvB+J2dV45wGnwNn/rf/Ot/8sKgXdBPsCUtBN5OEAV9Sjp9bIKiVTDBxgFWJ0xrZiKrb2gFPItXeRqYUinqU66IaBM7KDQhjkPVAAAgAElEQVTr4nFSqqV0fBdrCybtoieYtFbXKGwiQ4/q7NCfTfs/sCo4YNM+m6hcOYutHAO4WsRnE5DLEx5TVgfR0BwaIKWUhU8ae6vT6C6LsSRGRjrZCWpv/CTgC8AUgApU1hRdiyL5TiVKBZVNsxWU1GCVIhDMFdgdAr0WSBFQkmm4BUt0A3B4lxMGwTER/LNQ8S9TyOgK3150EV3MJVhoMvf2eOYQuldfFErxMeCjoNkpFkLBajd9Wa2LVPN+9Ggp0t6t1iaYO8MJ1GBQtQH6AFYFwJ1UpqfoKJwhZVxh3VUK4jwnxVkWm4y22dnzSAZcZhyp8AYIfRtwdRVgcowq7/NUkFfLVTDTvl5Hk2OLKnabm4sBrKYThx36WM0QgA5SBjYBfGVN7gLwmfKtDour3zbPZgr7Lo6UzBg3GXU1NAfBVSeifTYBMzrYCJ5SYAebgMG7gp6cCMrM832+vs1r26Tzqx+iTQrQ7cEeNKXCwkWjgJtzgLtuVr5vbQ0UCDscA1ScAEzeBiz3FHuG3z2QeEpa+jqA39gIjDxOv7cBu7aoHD87PVq98eplNiXSnEmZ/+b2bUAttFBYXN794ZtoTM4CPG5Xn3/xNX2Dowdj9xTgZQ/tENxafLYC65fUaADOpKHLgkOBJ7VO1K3sYzMWhH/w4CHtTJVQZT1PM5dkKJ4TDIYxfu/uHe5LOrlMVRbTqEqPQW8B8mqjarI6V0d43gHkLfaZAzqTMqpNQ/HUyppYxz28hxOtacDvPe2MZ95CbsOTVG1UWYZTpy1O56GCuqkWDDDlfJ/DATR4PRSAEb5GgaRei78xZ/exU9m4Y4Bnzu3kbMo8Z1PAJtS49f4zAJrKH1iU7ClVBB8vPIsT/iHsdnh8Di0XUv5xVrYPkfvoozDX6UucVMGeZaNQ4/mFItwuqC4hEfVh/5zcsr6xoN0C7AVYhYU6DsirXZqKoCn18RyjUaEPCYDFJ8hGsEkB6p4SXCX94keAljOM8z0Yq198cZd2sfgPTEdhpwPsfmX5UUghjAMQXpo5U3359dfB+FVGY1+N4mUYqaGlpv0dM3bKXCCHQUP7YdePkTrjGMua3QDMfPhwOWQjTiFRMD17LnIJdkgRerL0jPFl+8U2TW3rISX/6EjGey9p/LPV9esXw2YERk3PefLkOQDmMuvPEY7SaPWjH94IneNbX92jf5GmgJUtw/uQsR3C9n77R+/A0t2uLlJ8zRPor+4+rG7iuK1ziOWptieB6vu8DjPXUzoBfE/HdQYF9bfRWFpf3cchI1WfwywlSmSnrq1b6XUAm57lQOU0Y75dPVl4GgdP4wzAWdYv5SMUrdxhzX20tFONAvqfOn+lerSMnQ2cA0RnrA/QlYYJe8ChgLIdRwGkGBB5EGIF1zTXO521lBqYALkMKGRAow4Q0g7a8nM6A4w2sBpBW8RtaZvN/ln7um0fLDtTJfPJg76SpVEGBp2Zk8mdTNt5+soOwAnnL4LJ2v2swYbme5rOQ1tupy0Z0C0ISw5JW16gdErKNrXbWDid4ZN0Bv0JpG4XnMnXaAb9CQgXWE3Pnb8zMFiCpS31u+J9JRCRn73pMOUxbo9Hu48j5bVOc8wOlL5Nqy3G3gl2qc2gNq78WtsMOsaum4PdDAbCEut7lZdpO4edMg+tgDFQzRrUqJlyZb/m37uBGt0A1xMBQAGYCggKrKZD0ORAh2ZbTKs2ANut/fm1kplV2lIzuC9tt2kn8bwxJbWRxMwJvWPd3BoU+U2A1Xz/HGTn+zTnUWNY24Bsc7wNhY0Da/CyOXdb1zUA+A0AznIN6Fgz6sCuvEb5e9n+7/o9A1VZN7O0weZzZDtLMUdRJKV4lmyXzTneBjs72Zy+rxv4mj9/ElhNa7DtzmniGfhMbU8xUVor6mC8aF8Kyosv/p2rUwvwZAA0MzSzFmS6drLxl/VLanPn5TNDV6DQ39uMz7Tu5IJxaS5lgkm6Rrf1rLlu+Jz6j17f7/zvsshW037LeVf+Ld8vP1/WrHXOJ7tOkmn5OdPv6YXc/s7sjva+0FyTyrnh/XwGf5qZ57ftl0Dg+7KUQXD56jFNNigzL+3LUQ3bOM1qiMQPVt1YRDbp3qcfRsx35f0PqskLN9BTJcuP9Sv4yBG/mUth/JafT5AqrW17EFaU6LJt1gAwho39IVI/ObyHvXeEP/0cttg+Ps/l69cgEgzjsynXlZiH1hfIX+Walsf3ZWtNt3W7/Ex7X0h+QDebzONS/q0c43KuNtf9PE9SDN62x+z/aOjlZ/L8luTj3HH8BFXzgV3z2cPujc9kftGXxtJ+xfwIgCbVYEn+c6d+98ufN/dDmyWZDkMSYzJwirCVdPBezrFQZ4nX0kGLtq5ARE8UlNLO+vDXx6otsjO//vv/Uj389d9Ug2Rd9R0bw5PtSSbkGBlXH/zBf11NnHm12uuDlERhXbN5R8mivfPhT6tP/vw/VL3osg6Q0an36p51hL0mjXxsMuIEOAfYkkCRGSJ9YBUzZJe+AqB1noOB8xdeqX6BzuXtr76qdgFWxyQfcY0BwV39TOIKSXtxodqfyKCqkyVjGvaHRafHAVbPEKtGESsAVmUATpHtOAqwOogE3GH/VHXr/kb1i09gY+8QCwAg9xPv8RDEj8wybvYCsC5VjVOawExFfq0Zt2HH9VoWvlO5gJzEOFtzJa/l+YWO/a3GhrLUkraU184O28gLld1R+PlNWww7aMUIrSZ07NEde22xyHfbx/Memn/G2ugcrdf39JlILg/dXgs1cTwD12S9+vzjv6/u3/qCehoLyCtCTuMz09QqGQTEPibIU1JP2zyNvun5ixfj5xi1dz4HpPzs419W++hI94KDTUA6e+Od96of/6N/BuhP3Y59PotM5w56JMfgAGJ1EUFhMyPY5y6g6pN7NwF1kUsB9DyH9MAYhB8xFWUx3/zej0lX/14Qz5T/3CbOJKHZnThGQ0m22M/y+mifG9vWq0dwFZTTgRA2SdtWeb6bH/2yenjrZrX48A4Y0RrRHPVAAFWH+DZmcrbuCZ4CP1x59Yd8fx9g9z3kB65VG5AiN2kAO146VK9jB33U7BM298py/Wyy9/M4NgkZOX7Mwg5JDkxMMrGNA2ugBSFJaZY183BncwVi2r3q7ldfVIsAqrsQPyWgTkEwOnPhEn37KhjG+WoAJvHeMfx1ZA32JNn96z/+BwCrsi+FuhOwoZnkKomm2I6h36Cw7hjfSgH0AagKwgrm9DMpBWLUzYz1Low+Ejljg/TbYCydBiRgVTaggyyzT2BRlqXMVSuMKyG0jCju4wUK1VjhzNQgAvYj0npNm1Um4EhAFKDzhdo2Mk8R8B0CCR8CDB2Eyj4C8BUnbjLl2JhNVZZpZsEZ2XcCCIKrbphbULKsbr8DiCeISZ8EY24fVucLqNFe0xT0mFi837R2O34YcG4YkFVAw0Ixu7DhrOJ2VAt0qxFxBlH1eSbLHJNpGqDNqvZP2biXYb+lPtimfTAPTTHwlInTJdMs7KoVaOFPn8A6e7JO2j8TUF0Y/mZF7T40TuHlBT1c4EcjV9fFE47jFnhGJTZSn/Yw2h5AjCnoyZeuvBaMxvukGT96DJORNIQotgUYJphpxcQdqM0ceQTQNkxxmr4+xwC9RsBWK73NwHrUWdkHgFlDy3OXn7I1dVBy6lCk9ERxgJTWkyaKTi+OladykRYCxRqpAu1CxnKwPgMV5+SY8VH70XTnPdl27CayIi3YY9GwlL1o6jCp5cxEC1TJpB5hwXJR2Ffzh80znbrA9pxC6gIgVDmEZ0+eRvXqWQrwzFHoZ4kiQqvPHwAgU7DqFOnQMHR3Ye8+R0+V7uO05xVOi64Brh2Rgn2zWgAsdBM6e+4CC8sY4NdhsDN3YZAuLa4C1G4Dfg5Uly5crF6DEfz66zeqO/e+ru49uEufPw6b1s4E4SYBgJ0Th9jMPKCa9iVbUa0VdVIuXDgbFR5lzFqkSlB2nUOFFaQbdDAvXryAfc0xf9ZCNNm52Mep4+MnMMGpD3BIsTMBK09fIhWGuebioe5vxViPUMDNCoNHVCgUYN2A5eyhQThQZqIgNTGE82phu36AzF1s1iqqyhc4rzYA5XaYwwOwgvsAUk2xE2SXLes4rcA4fgJAvbbF9SmENzZ1Hqb0VaQorlUrm2wMx2h/zl5mUZrm/rQ1Ul3q9JDQvknpXK4nwwDNCnEvP18IeYBTqshjlz37G9XUGKdnOCH7gKkyL9VTkmHqwYUC4lvrS9U4jFBP80zT0H6OOIhZQav4GEA3mNPrz3lxm00M5wb7UOJiChtRuuIF88FDB/VTPakTyPQA6Axzbw7d3vW1Z1wPBjXPbqGvdbRbFyn0dMDmZ/E8jXrHQ6OoEMqmyGZGbk51Zv5SAKq7WxSV4vOzM+MAq5coWHau+ulPfxaSF72Ms8z1TRyvmYne6sLZUwDxl9DrvY+dbIY+k+GEDp0M2jkcKQMF12Tt44gF9dEixdJYXwVOgj1O+6fRaD2kTVERkgOOadL41WjSyX7yaJWDA5wywNWKvh7DJjwcuvvNWhykXHnlPLagnAYSD6wBh8zRYdYYpVnGsKkBTjGfreNUDs1VY2duVD2j82hUTTKKFJagEMAuAO0RoGq/sg/YjSo8nuab++IpbuI5JAc6Bf2+UIJ08UINvqdTzfTVDnzaTlLJJBK+yaBRCurDWQxPvB1kl5u212kDq2kPCyDPD9SfyY5j20dLwVzt+hcBbHfvsxV4+QQtdm1674nT1/ykETDWAWkdjL0MWE0s03bw0bxu6Zw22bsnwZkMSJdgdbvf6+bFvBVY9asZeOfXsuPsepy/XhacNv+ex6h5/dyXrRRN+9RDvujbNrBq7BBSAO1bvxRkS5nS7f5rAlwdgUKjn0sQov0M6bD3ZUFlaXP5OU+OQ7paBJY1CJsDkgxgleypaHNRvCodAqSnT4Up6udjMGp8t+iZ9r3KZy+BsvI5mwFKp32dZAXbvzHLXwKspmbW7cs27+PUY5p/NtlLZT82wYYSiOg6Rt8CrJZ25EFV83mbY1Xav7+XTMHm30q7zgPg9TKo1+3vJXDzbQBL+beO69SAe9lHuV3loYWfKdmIJwyktscm4O77MuCa21C+xzVeAE4gRgAnvb9tJ3nFKe/XrY9zimpOnc9pyN47g6Bt4LfTDptMujQvOp/Qtic9SfbXYO65vrUPjToC9hp0aAaEXYGAeo/J4yjLs7xHOc/KNSO3rrlmdpt/eRwTsNq5Xue+LPeaDBh0X7+KsaFPyvdkOxWUs/8dTwHtqENRA84pTkjgWDpQSWCb3dnrYkAMY0prv2m1/P0pmTULMK/MALvy7gfVMZJRmxzG7xsXCISFsqrIntWxXdhM20yyIi8slFyzVEPCzoIPMa4pvBbsGPYkG0bC4iNSuxnXCSSshgieN2GRGXfVroZeVvRdCTA2515zTjTnVF6T8jiW63eek/kzTVsp+7m8b7kepWukuCvbb/M6pW+UCwDmOeI8sb9MS9YOpwDl1FL1M50HNmnv8dv0dW+Y+llgrF1grT33Axyo50uROVH7Lula7d5LQi/JD2yv74kBmvtJty3HnK3XwrbqzwX4lb5lncmuCRvEz5TQsr38pPrmk7+rbv/iz6qBQ7JOAVbDZwPL6B87Xf3gH/5RdebKe9UxWXXPNg4C/xiGXPT4y19Vv/jP/1vVb8ErPqP9BRfEuCkOsZNNGs/Z3lToeIi6FFeqH/2DP6iuI8O3hq+8Tez4yYcfVbc+/6LaAwMZtyCswBxxtplsx/qCgrXKbOS4KB7U2LcG4UPCAsZqFN4eiXhw2urxsOlOk+F5iizHCQr29lrEun+yerh0WP3sw/tBaukZnrZSNprBrGmOjP4a8RDOefjEvcTEZm2mfk7SIH6F31SMQ3JET/p5J/fcTh+7Ndr6YoK3AeZl1noB3IbVtBfkDKy2MlbCJJLBN9fCfI9ua3N8qrHIN9fG+sqt0KIEbfMcds6oR3sM8c5M2NXnFFonTXzh7teYgoQxs3WJj/nuwbaGwNCmToEJSTzhewqJQjWdJVRJvPv0w7+vfvY3/6U6QnKu93AzCpBdf+Ot6rd+75+S+XeuWiFpeBtyzp5jRRzl4w+whw9hm0OwnFeefFPdRH7gMbjDBpIpFkIW2jRD9uzFV6q3f/wPq9nzFBfG/qJOTcTdQsPaVUqPdx63Dy61geRwRf+E74ydskbPUIdoZ+159ekvf1HdvflZ9XzhHgdUYEWQmcRUeinuFgcNmNaBRDqIQOcuv8kc+IBigG9TyOptgFUkCClgTjK2lXjS+uUHsLkErKaVoDm2pe8UdlkQE5K5tH321hoZr6d9JzrOAwSjT24pUKwU5ShYhzSvh7BvH1Cs+vG929XKs8dBwFKa8cKVG9WFVwBU5y5EoTtlDHcYD7Go5Ndz6T/6Vz96YUq14MggJzUpGDLNfyQ0LKWIj6MZ6k+1GKXDq00aFfBMbVfjkKDaqo7Z0I4DUDXYz8CqG2dChg1sLVolmCqgtguw6WYqeCrrM6XagncD4qyZDs8Cv0kFQk+SUhEkwZDEHg1dhPC66BpHBHad+oxDAI/DnC5ZPGiGhUVGqBW1d3c2A1TyNEh2pJqYe8G2U7dzI8BMq3BbQds02H3QZ3/vAdk3tV+g1rxyJ5Gg6iggQj9MzqMjQBM0Lfx5gFNwANBwzOfUiFDTcICNe4R+O0XKvvqvnpxaoMiBMlXeYZ47M11dvICmI0xYmWXqrFqs6t6DpeoJlb935WjTx4PDo8hijjKfeD4W0FlA27NnqbaOIayj/7C8tBAgtKdWY44bY7jFIn7AYjk5daYanZSBR+V6tFqfPn0SALfaqj6X+ooWyxlQU8LTMwt3Aa72MFn3EPreB7wbGsCpFLTGqdkBRNyHtXpM28REXRTVIYqTDoxaZN8+VmYidHVl/noSH4BEb4C6Iyz4SXvHSvY8A9Xun1PcxsVochJxZrWw6MdBC3TJ0GWc1SfdAdjRZkcoStXP2GyhPSpgljRGAUcZ7zgFk9fIAnLjxpsA3OcAwWXp4cQzCedJ495h8Vqm8vzK0sPq9VfPA7ZiE1RrX6RvZB7uoEUzO38WR2sU3eEVwNFH4XRduAjDFQfMiRlFuzwkAGBWcmALEGuU9s7zuSvXrqGV+TQKVi2jQyqDNzR0FXOndT6n2qnhm9h3Ou4ArzPTapjOAbIBzqPxauqKrNwnsBe/uHkLmwB8xdF87bWrUfTIxcvCbur0blDx/vBQ25wI6YJnnCjJSFSndXMD4eWFxyG5oej5m6/eACjtR3v3CQWWFjhAYXFBkyUcQPE/wGtZwkLt6g2r+et4uXgILj4DcOvDLidxwOYQb56fn2ceIUdB+wRWmbUwVdH4GZzGURivXqCHNX7qOqkp59gYcLh7ObigSFIqOuCiVztdwdxLJ72u6b31Auic8YDE1HkLWz19/HX1/PHNanoQtjig+ADyIedxKMYoPBV2wlqj03JMQTYB0AMOQEYAreeRi+jn0OQhWqQrz0kBYh4esP54qn0aUN91au6MGsQWlVsJPekBgGuX/glYu6ZqqBX8GsLfMk5N85cBPAaLenFxhyJlgLAUjRpH89c5scY1dmDb26+7pD4MI4lw5tz79AunlGjlHB8BBK98Xk0Mb1S//9tvVT////6OolSPolCgG0EwS0ncUSt3bGgiZCi2NpP+mk6WUygK+NFf48y502zcrjHrzIMtQHl1b+3bQZDm07Nj1Y1r56urVy/E+nPrq9vVc1i+ewQX21sA59xPh3r+3CwbHs8+rHxEP8Aqshdg82o+X0TfTL3fB48eIFuwhgQCADzA+vYWgQzFyDYOAMthqE5ffI9iAHOhp6rzfsT8d1Yq27uxh171zNnqgD3ngOdwg9dJUWbCSr4JOKzlAIJVl9yclhMe60gZKNYBY/LEa9Zr29nqrH6dArrYkCPlpA28Zefq5IlnAsTS9pmcyfy51K4EIGQGYCRQBculBHe7O5fpnjUAWj930zFNd8tfuX86g9x2e9L7UgBW9EF2jhvoWXJCkgOTv7oFcpGCUX+VAVvys+u+iXGJsLUFSne2vbOvS2C1m2PbrT352ZrP678dg9bYRSZN3TL3A4HI3AcFwNAN8Mj3tX2lk1b+XoLZOWgu29QNmAjWdP1VBsXls5dOYxPM6uz39EzNwCEHvRlsTan0hR14SB/PVTuyjnxtg06c3DXNNrXAkbDzdr+ULBPXpAxg5edrvrejj+pD2ayRmfQV24FcTssP/zJ3nc9c21mrqFzdpqZNNPun/Hc3dmf6ux1y0jEv7TjGoZAiadlLzdyyvd1A7m42m8er299KECaPfQm2dXve8rVuQE1nkJIOtJvP9nJAJtlKN3svx7m8XvkM5evtglIeWCYCQ/MrXPwTr6YXmvYZx2z1AYpsO5/BPUWmYmaUhnXV7MNmcNZhl8X6HntXaKomNmpmXraft/OgpJzX+ZrlXGj2tX+zvRmANG2+BNPzfZpMWAeu7LLcH7mtbUA1MWhT8NkOUsu2Nfs+z4Nvmz/Zbv1sTgPf4oA+/P863d57lMB1YhQm9qTrUlorzPxxLyYYxwebolBnH/HInU9gXT24F77l9Xd/WB2Pnq6WIb3oM8SXGKJsSKdiMI5S0rIcRX0IY03XezP6PPhWY1dCjrvCaNRbOKyeUvxzmeKic5AhZs9ZpIrsL6EIrhtrWaybGcTrXGtz3+SDvGRb9cFqw5bze5t7SedcbFtGt7W325yK10oJn4JZm+2m21zOeJQPl3WCjUsESP23oHi2wdz29jxOLRHUs2/8TNbt1Q5KkD7ZbJidDU0AWIY/XUcCFCueu7kY1fO1PCjMj5zXhpPzLTPGa3ahgGfgBQlYNeV6b+N59ejmr6rP/ub/rgb2YZ8KkhJbhLjl8Ez1zo//aXXx9R+iXHW+evB8OyTzhomBFmED/t1/+l+r3q0nAaz2C4TKkOcxjkJbVUApsagTAIktAoC9+u4Pqp/AOrz2xvvV/SeL+Mq71dc3v6xuwlCU4ThoXKPUGtfrJZ6LzBF9Fg/R6+4xnk1sydSnAbnyU3DbOiXz4AGnYKsGa5UMVwkSE8gW9oI/HJPZu7LVV/3qM+QAj8arI5i4+8yjQ0FcoQ39YMC6HnEUfu8DHDMtWlDtsLavsIMMdqfFo3Yk2r5AXlOaa0sao9aDdOw5rfHrMPB0zaa/kwqkZ7vp3Bmadp4v1/SPWq9/C7CaQdf02WS3+TU/Zrynj3DAeJslKKZ1ABtrEJxIkE7JEjOxxUHGWM/Hqb9jsb1JYjNZ8QesQ0EWAxBRxk5S6D5x5ZfYw8//8k+rnRXidshDc+fPVpdffa364U/+oJo5d61agrgjsAoSFSudzyxxaBRs5sUu2AWSKR/+3V8j53eLDOLNwOuskXSO4tZXXicDl9omfWPEZI53xGW1vEQ9mVo+htIn/BfFRLHDkA/U3rRotYj5+AwY2BFEtI9+9rcUff6oWl96Wh2S9TuKFvHAIGs7ZKVj+idqtPC8exCPTp9BG/utD2CtvkexpzcB9qkrQwb2Ae04DDpsXW/DPaIgAJSmkde18rVybyztpvl6Koyc7DrJDcK+lSwJUPwCWbsNilDL9H14F1D1wZ0AXsfAleZhqF66Lqj6ejVN2v8mtUs2KB4uNmdBuvgKnxHb/MN/8T7NByiD9Wf67gCp/6ZWy1I1jXx4BAYoP6XBC64OAoT1e1obYJBBsMCQwGMOcJPOSAZWUyCWFgk3Pr9F5jfQj3yCLqegaRQ4Cm1NtU4F95IgvLR9g/eNKFiFJimGqhTAC8CTfip8q3sqQ1NwwArVUaTKtHELVllIB+N1M5UNqiZq6D3ymRcBhFIwhzsOepIAIOBWuw01++lT2F0U2jHwP2KBEVhVHkCAKTH5AO32tgKgnRgfikrhw5w0RfEf2GcefgrWmrp7AIDywtMfwCULWQ0CQPvtknBgug9gnCCrTMA5QL5LF0nLByQVAHPgVwGWv7n3BPYuTD2qwB9EsSEAM4FwvtXKVNPx4oVzgIRTDH5fsPq20cv0OWWgnZqhSM1zin4BWB5CVX4BU+5Fz3DSk1VOgbETWN1mUdgA8FMjVd3ZIZF7TvUEyTGL0N+0wNP+LqAnk6SP9u1xjX3YtKaNJ0F6C9HoKKVtUxuxkNc0/S9D04ryz5BE2GXxcRE/jW7sZarLnwGokQEpcD0O6HXv/lNSqZ+hD7kWm4iMYavNm0oxjHajYMoBJx8HAEYCqxaJ2oDJ+Rzg0sJKgt0WP3PhG8ah8sDACu9TFvKyqJHsT57VTUkNzy022AUWowvnTyHfcJp0+D60SB7C3rUI2ATPj3Ytk2hxaa368tad2JRfgcn61luvk/o+BtBmZUdBPABwvnMhsIT791UPHj+pnsASFugbp0CXzqSOiIv0FOPn6rGPQ6NNTHICNMlrc7NTceLppNaO1Ts+TT+ZnnT77gOKG5Fib6o54O6FC2fiZFF9TIvDDfTTJwBWk5MA7n2jSBCgxwkjU9sUTH3CyfwSWq97ALWnobTPwbzUGV7AuXSxeeXaWYC/gahQL0v20cLzWDhs+wzAv5tKkjQQGE4ppWrQOubnz5/Bluf5zDOYs9ji/gDA9Hm0SK5yIDCDLgyV7HtwUCYvIVw9izMyCmMR9qSnUyIYrhNxvqYNWRCPdcFFi+fq53cBcSVBPOM4ZBFc4nRu6dGXVf/hcugk9R9Y3OoAyRLo+egKa9/THAjNw/z9EH2ub+59yWTer2bP6HTMhl7v3a8fMUOxPdY4bXuQVHnnuYD2GcDV+7CNPeiZIP1/jH7pw7Zci2zXUB+awZNDXAs2ZrCGeT7A+J//4g5A5Xj1ve//AGbFQfWIdq5uPcNJd20cqC5ceru69vo/RSvnNPo2w8zP5er+Nx9VC/c/rs6fHgAcHkHr6xbPCWtgWqkW17W01q0sO09JU8AmtTA1ejnMY7cAACAASURBVMexmzH0caeQ2hhmwh5h40p2LDLndq066ubN+jQCm9oTOZaOSIm7fu0Sn+0jrf8hGj8raEIDRMN2nmM98eBmHdbvBg7gFHa+inbrDlIY+7uyzfn7OIdNFN56Cut1BK1iHbiN7X60cs5W+4PXqhejr1eDExc5EKJw1QFi7KSHvIBhrMMxCkt5ZYe+hBlwaGGJQQ5cGE81bg4PWZOH0WE9JqkmWOxZX8pNNwXeyR/SqSsD8U5gtb35pk0v7Krw7EpgNQcMZfCb05La4EhA/9GEVE293ksDZGgzSNsMwE5g9ducvjb40QZXA+DKQUY8eu3Eph28BsZ+M2A190UJzDQdlfSek8BqCcxkULAEnTvBidqxqJkiXrPJevO1DlabjMv6OV8GwLTGsgZ04t81kNYEBDqA1dpesnNlW5NjRb+F45iuk8c9P30e3fqgvgGstsywBRiUIFqMTg3uNIPpBMy0wZDsADYD9PJz3YDVMhjvCkbVdt5+7pxFVD9ZrQ2arlOmLSfGVxd8qxXk5DFq2k8GnUqwuXk40Z6T7U/bxyktK4E+GViNsQnk1/6s210zGeOwLYKroq/z+4vXuvVNm4GeUle7A17eN93z22xSjesyNivf22Fz9X26tSf3RAlSlX1bXjO/p5TUKO0t/95tbpfzuGMtKvs3+jBG6cQlSpvONpnByiYI1LSR5me9fwZV/ZsgTgkCljfP4EnHa87f2kjL8ZP5k6+d129B1RIYSmOertZck8t5GJW6a5Bc0NP7CP6Wn0nrWCdrM8+DMrgr+760qdwG2yrpwOufZI7GJxKQkiUROkanbae5vbkIWF6X2sFl3j/b49sEa8uxKuUAynblZ8gHKPr/slQzKCcw7LNkCYL8nHHtGljNR3SCqhI7lKqySMgkh9gvOOS+TXrpCkSGOQgKF9/6QdU7jR4ffo8xZEx8x0Y5Ey6kn2D7cpLcAcGuqba+bxRSQhSvEoCV0IDtTOLr7ePTLd65w2H/YHUN4GKfofQZeizYwueMR7QBgdU8IzIbNMDBl9hg2X/l3GyuI02baE645pyK+6XFMK1LXQDIaGd2g1q+UjurobxH2ofSVbQ9CR/ew7GTYdfdDms/hE+ZLZW1VPPhRbn+5HnS1tIts4UiJ6njCb5tbUyuT5rzjoa7WXONifkW/eL/tf1EmcuR7hvAewJWZZ4d4q8/u/N59clf/Meqf+8ZMcQ69gNcBXnp/6fsPZjkSrLszJdaK2RCa126qrta9wyHnF2OGcndf8k1o9marRlpy6WRRtkz02K6u6q7NFAFFEQCSKTWWuz3XX8e4REIYMjszspEZMR7/tyvi3vuueeeDE9X19/5MQV2PqomL9yqnq3AVgNcMQNu4+Wj6u//7b+ujtco/qqepOw8/qA0mlm3MSdsgntVjAckLbCECzffru4QHLj51geRdbpHptz3SI796Q+/g/hBERz8a9mqCN4FoJnmexhiPE/aDz0OJ/3bkDhIKgFh3xKyQldVpiosR3GPKdiqFscegmR2AtFmba+v+vSrOcA55k3PBJJcZo+xFofElcCqfQWuo0ekxmvwtJPUQTpvN7bFBLLFwCSraj+zZFvL4yoTsh6deg1tzquG3TTOd81zWmmzsZ6FtEPrObV97uT2tLehtM/GZ1o28LqFvOZeYq8rdxbLjfcOPCJpjNov+kQr1AZSLlKMaIYMxmnqvmhvkoBcc/Tnzd4VnxJM3YV4ty/RhevFEZZuGBGH4j07ZF0+uf9V9aff/KpaffkEYHWTlPPzAHo3qo9+8lfVeUC9l6sAtmBLia2q5mwCVlXpW3pOkWQKZX31p99XcwSk+sm4PH/xSnXnXYpFQQIap1jzFoSmjX3nt8EnxlCWqr/bpnowY8xqm0uHrBQE86fPog6wsgd9SNkdgjd99rvfVQ+//CKKtg1BvuqnPTh6gM1LUeDpiKCBe4GZt+OTZ2jPj6obdz5En/QOuACAPzjSjvid3aF9Q6JLLO16rav39XLNLNeLvBbktbcMwjTOzzXhz2f0WQzkydtzTstQ3UF6YfHF4+oFDFWB1c2QJN0Hv5oCE7lTXbh2l7T/izz0GPPZzEtJP4lNns+o4jBhY//qX74PfpOq1kUVMB7IhWUMptUY2qrjIOzDMOMEWPuJesQ3VeOsUC9TrZ9NydTu0FiNAaDZkSqpg5gA1picClfT0QJoB4CaFm+SMbkCGGbTjLaMAgQK2KyiV+mmPKJ2J39zM1Qj5xhD3dkh7ZrvXvUbYFOOwbBTf3UVNuEGTLkNKsCbnm3kJSIwpIJrNIJsUaCLFH6reAnu7qv/yZfsVZ9PGQQLAS0DXCyvKB8gLd0oOgK2Ck/TJhmRJ7D/9kj7N53aqI4ssn50NAVYhom0uvDJqFxbtWCSwJh94lIgqDEaGonizaaFq4e6BeORrmQxHIOheCYVPEIWQDt+/mKx+va72erR03naywboo9GmIQDLCSJTnuuUICDLJVLbz51FW2V6lLGz/wBZGMtV9FCX6NNl2nMEWHGCdMI8xY4E1mSmnWLxNf7xlII6ygOsw2Y0/UCWpIw5i04Norc4CIjWh4aHm08vAFEP4BNBEgojgdoDFFpRLmnAqC1jFTikFwDjT52aDo1YJRmewZY0nd0NWTbiOTRe79y+UV0lvVjwW8bs/MJK9WR2rrr/LdXp43AkmCbQbsREjUh0dWVUA7iOohM7xNhZdGyVFHmB2+Pj7QC/ZN0KDo3xjENozLiRBdPVzo6NgGp7sGYRNohJZBX5GXQsL188BTi6Fe08wo7Gx88IXwGsblR//uwbAM0uDntnqw8/+oi/KciPLVAdcnwUOyJK0wWj+oAxERDdRiJgbt5qf6sUTDJ1m/6T/WwEBxtUB8egwg7POfd8nX8PVNeunIl06230e12cjYK9fAlozHtMMuljDqqJIo3fiNMQgy8zO+YVWrA9LPBTaHtOwE4eQkdH3dwFIkka3QT9IZNxgaJWFl6zL4bpywDiYLMeHO4EU3ZyZpy5jt0zVxYWkEYwZdwIlUxo5sAac012rIGF6zcuYk8LIYkgo/U8Bc02YO6uoM25dwQYPnaumjp9GcIxws4s6Jv7w1Xv8Dlo9GdZ0RBVZyM/kZkK+H7iBi9fIKfRuHUYl3GjC0FrngJn1sXdbfoIMG579QWL+1zVs7tYDXdvVqcAxgexW4Fxi6NNYCMX0RFemp+tPkUfaWlllr93seGcjfl8/x66rdiqmqkT6k1z/x21wQgwnGc+LlHUzQV7AhbxWQpRjQBibgM4riIXsbFGHwAqngOU7yPY43qxfzCMxMQhgPZ6dfU64CLr2IuFx4CoqwR3DEZht2MX2Sz/ulrYEGgeY3yfk3JAKsWzr6uu3fnq8hn6CAB4sN+CZqwzlQElC19VpKjB+kfOlL0obGwUMFU7dL2UkWEVVNdg5/c86fqUETDwHevkJDqzZ2Ymghm9ZGE4AmPXrxDlhqltdPUZ4uay7M/SXwbZxghIeI0lQFcHYpcgivPO9fVA3VfsZO+QQBPBKh2gbUDRo4Gr1W7/rerA726YyupAw3w92MYGAVh73WMGJpkxgOoA04dqN1dr/A32M2vK6jKb2cwN9IRORzVW2ShHccjhMBP7bE5hrkGA2MuaB610EMgH66Zb3spYTQCm9qRdxVVjD8uM2FedkVz8Kh3ym0552uDLz2YWYQKokoORHLHSKS+d/RIcyO8p39s4ZKeFKw7VJRDT+t7WQ2fJkCwBuXjo4qtTEa9XAZP0geb9mg5OBkbSc6XDmr+XwGo+ALUDq/lw/ibnKtLF63GtGxE/GqBs/Sz5nqXjVTq1ud9Sil0zTdl+TUf/evzqMRb2jfskj61TE+I1HdV2oCZ3b+uYvgpc5r9nYMQ+yw5pu0PuNdsPju33yWPUBE3iONkAgtWeSzbcdJTTMya3tcXjbevXfM3SZv29nVFU2kke13bQIY1jdGvMb//bDqyG7QejxsW/PrjyztB5izbXc71uZydgI/dP7jt/5r5ub3v6vOfVBNa0rwvltWLONDGqxp8yuNZ+0H+dY5D7qgRr0ngU61p99Wwb/jMDm2U1+Ty3MoDcbEtcMAa9DAyV90lDUeoW1v1dr4vle8vxL/skv6d89rIP8xgI/vmeUhqh0zM3V/D2u7T+u/b/4mzpV2bOee/MTG72b3MtzoGz3K7c1iAI1ABwmSpdrrvJhhKTtfzK1+y07jSAhprZGDUnauBWUKu00TROaT0t51CrDSYGTgm2e02/MhOxOSdetSn/ludC2f+5CG22zXzP0onN91DKwfRxWaojBLLLdPlXbDj2rlqeRdJURFbwByBxDHNGOSS75zHsp2WyYa7BELoGKHBAEH6NoqJh0/Z3BH/0W2twkLU3tD0Zh23Zk7xPMpCFTSXoHNMfvZ4h8FFO4zeRilZ99zVnLfr9AlllvbR5W5+Qf5uymwGG2Ev8Vw345P0i+qyem+WczvZVMnTLcWtfM9v7ttM8ag0ev3kOxPXqJSPfN++/ZTsaNk6fhU/uc4dMmyy4ZCN5Hw3STA1q5rXF4l7WV/B1bdbPZrZ1tid/loGXBEG8up6VdtX+dHlWJWZmE+wJkKduZ25rx7UyFjR3CuUh6nov+BpK0ln9enP+afXFf/9/q72lhzCiViBKgEXALFRjdQJ24OT5m9Xlux9Vc+ukNHPutUDQwcZi9Xf/9v+qthdgswHG9kJ+0C9W1jBqygQIRV+CkXgGEkyycM8wNVvOXLpR3XnvB9j1nQCyvrv3DXIAfySoYAV1CEpI753gPyqbJ7AXYGSW7Imn0N6ldqf1QDAuSy0qWzZNgSLBVf1BmatR9Bj/foTXLSi7jhTXp19C1lqkvb3Iz1mwzWdi/gVegi+mBFyciZVP4AQe/OKw/yQRkG22PEuWfd/pjBk2UZ/b8+cba2N9AEhsyARSxT3rvb5hzw6lp4S6X1531so29LozcXlmiLU2DkFhTLHWBtrJvJAwKL6SgFX3KfWjBSMtng0zlCy/ly9nY505BVN46hSFpUanuAJrDn6MoLdMVNerQ7CHZIqh9huAXNIiTqeeMfzVcXxPiyQ9e3i/+uJ3fxt6pd0nFOpDEvDm229Vd9/7uLp4451qiUzazT1WJa7VB6A+CgluxDousEO//vQ31ee//3U1/+Jp4AGun+988DGFou4i/TBGyjpLHz45XiO+fiIQZXmYPNeSjdkdsTg31gLlAmMe8bIyACMgktsrL2nvV9Wjb75G1/VJ+I03WU8l+M3Rhh0kJHd2kYujz5RtERPqhxT4zgc/rW4TLDt36RYZraeqZbCCTfx1/TwxjWCB1cWr2vedco1oH+Py7JftK5/h0tkx1VryO3A78LuNlYVq4fnj6jlZp3NPHlTLc88ChzpFYaqL1+/Qd29VZy5crwaox7IjoUmJypqsFPdjL7JPIkBIz/pZgNUPIg5m2oQOsODqIOCfzL4xUtcnAcWsYidb1fT6PlKc+yzaEnRdmabqkMriStUxk6HWepsBqroApjTUACRB9k0hVl9Ultw8QJ6akjr40ywIMsieUFxJ1uQkRY78tiCUxa521JLEQd/ZhsmIaHRPDwy/cSnwRgP2Iz1XlqeFkPp70QJFb7IHx1121xLgQOgj0Q6BVYFW0WUBQPu7L8Bi0/1l6h1Fqu06LNE9DLgHlmc/aefB6A19UAsLaXMoR8JWPQVYIetrAJQ+NFgVPQcEe07F+OWVdZ5znzaw4ZNm2wcoOATYOSILmH6Uaau+7D7SBoq1q615DqacsgACPWo2Pnn6onpEn2wD0u4Qqdi1YA3XOIcW43kYgr1sBkuks+/tQsGGjSYwd5Mq6EOOF+NjERzBwPVNmKmAMX6/eP6Svl+I9F8BzUmAT7UmNy2cRdp6RA0wbsHoMXRVpwB9ZXf2UClQKQb1KkcBLkcYNyPAG4By8xTc2gAAl/btwrHL9fZBgk1Zv3jpfFQuXEVy4fFjUtEtNy4NW9thLGTczcAgnMIG1L9RW9VU6GDWuogIvin5AOgjUC14OAzAeOb0Oa4/Ec9hwa6lxQXuuU6/rgXbdoznOgN4e/HypVjIVldXAzBNzklvAJvnYQnbh3PPKS5F9GUX+1IYfAK7V2O4H/1eNUAt4nMfbctdmIJWjJ+hcNbdt28HMLu6CtvzGLF37FudzqlJdG1hOGrXW4z7g4ePq0WYw1tIJ+zs6KyxMGG3pwHBJ0k9F0jvIQiwS+qSdnAeGzhH+tPLuecB8u0Drq4CVgazUwYg87UL4GsY0NA5aQGwVarMbyppAQg6SPsmJwC0mcMyGreNGrGIegiy2NUwc2qF/loAiLagl4crgd5jbH+C9ihJYQRWBvARfe7xspsQj5FsgWw3txVs24Xlw49uB1grKO98UjtW/dtt0N9DGKlDo+dI/7+Aw8zCTpr41j7M8YEZihmxsaNPctIN4zcfmlikYv0A3AzOqqwy2tSt1orn79DYVQcG6RGZ9qYkEA3rYcz7OOR076NLc0zRNpQjbOM27Rd4Hue5d5F4+PrLP8KUf8g1SOWHcTnMfFtfRZOWYm4u5NcuEm0kSrWIxMEEUhTaxjL9atTx6tXLXLcvFYaDae/mq1M1xJwzQmcVzTOwdbt4zqdPV6tHjxZZdIerCSLIBydoMB9vkF4/js0J8uMkwOo86L0E0IwuLk7E9urzqmsHTZy9haofzdWRoa7qEqDnnbcvAEoytyigpYbv5oZyI7IrjqvZlxRjw8ZPs16MMt5LiyuRBTDC+uAJ+xls6T0r69I+Ga/jsPbfunutun3rWgRDZp88AwReYC2CxUFgaAV9azVk3SDZiVmvmPfY/5zawqZ4se8pabHBOiu0cf4MoDlM5ufoB0/Cah2EFd4zcb1a3KMtB6S8wE4WqO1lbvQfkyqDHXYx5r2DpwGakd1gFA8jMk4QYQemvZrYmxxgRi5UE+duVy83cbhYw9I+ooaV4JBjmw6cKaoZR+zmfhu2lP6ZNt50ZOgErPp6b1QISM5Eu5OUnej09wyu1cBDAUq1+tVpH8z7XsIyXgVVS/Cl/b75YUonPrcx/2z8LT9ndvSaPVE/V3r68qu8X9FxPmXjn+0gTyeWau7jdOt0MG2ChKlfM6up3dlsHMYjGtcEcNqa32xPOCzN5+jkSOVWNFLG60+XzxL9VvdIaPLxFQ5jAKvJ9Yv3R7N0KvJ4pot1co7T676/KZXQ6TmaB8EErjad3/RcUfSxjqyXVbNzP+e2lmB1O+Ms3zf3e/psYqLmrwxipvak50ttye9rvjf3XXa08/1KMCZfN7+3k6PV/rfcFw1HLIIToU4XbYoxqp2eNDw6PXU/2d56rFpsOQMgxXxrt5OSUVsCISXwEPMlUoCbzMg8Bi3v6yAF0GmsytcaDmUHm28Hp0vQrwQ7srNQpqeXTNz03kSHCXciGWdjJWz2mW+pnfW6v3OxuzCHALCaznTTTjpZd/O1ku2Wn6kBylg3QWeV6wravG4eN2wqnuL1X+UYCaB5bedOBok6O+CvskzbbVZQM4O/uSBTHoPWNrfOlbKlZT+Ua3m+Tmb8+b5SBzb1WWcwtXN/NdddP5vnfgZW8701uXYQNdtjaXt5rtdD31w36vmV7dL2C6r6WQu2ZnawH8jtaKw5jf01AUSCokkpB7+Ic5wakzurC9XTr79AFmkJhtWt6gqpq1v4LlsU1TkiaJ0CQWHQ9dysn4c/RAV7SDiec5Xu6ubca8BcgES7GJTVx+/7knoeP8WH6alOn78QGZiSQo5klbkHWDS2nje5gJ6srnIOh83V8+p1e3eeK431rVibynnUbp+t55B/xPg7TIuY5cWc9fp5L8lnDj/m2FmrxDTyrBlcztXcrjJzx7/Lbt0FVO2lL7PcQ/kMuf3lPll33htg1XpfrZ/n1fkus655PivX8HJONuZGbB76ES5vTWA16fkmUphMvxOAny//x3+oVp98Vh1vcQ4Gz1Hy8DwAVj/V14/7J6q7P/xFtY7vLeDTb0o0IOiv/t2/gQRxn04EiziBtaqWpEWnwm+WIa/8iHgCGVz4r/3WselDxo+6Anff/0H1znvvB7Hqs08/gbV6D5vdwr92TaQgMRlzBhviO7iZ9fobsFbKEAyw1fUTgCjALn4fhlghSSoxVqmRIGOVTD2LKA+FHAAFuyA+fH5vqXo4S72M3ilsHlY59o73xzUEU5Vew7eK6KZ9BbCa05uz7FY9OKVdt9t6u1mGTTR27FfP2nm9SIei5qfT+avGPQPwq4Opb7Sk9PmWs1aeq/XnQls4npDvAMQSf9pZntnGrk0SBnvpH3Gffvxm09oXXoKdWJAKf2rU7NIzZwgmQRCCoCiALvlNGQhZ+J6A405hd2bdWuMj3bvemAN4HQFnmYIgszz3tHr64H71zR9+C1D5bdQTOQvGc+fdd0njfw9g9S5ZhIfVGjiCetCC6V0UuFqFNPTs+2+qx/e+qOYBB62dch5pkw9/9PPqLYDVXXycRQDZXfGTEwJHaFTX+g/RQgsHx1djwa8HIUDDtA8JjNpo180hQNUR1uvnj+5Vn//uVxSVtk5IV/U2APCPPv5x9fC7b8kQ/QeKfi/hZyLFF/48gKT64Tz8hx//RfXuD35GNutVNIDPVstkVKuzeqQ0gUH/kHrJkg+1vRRGlfez/FLr2a0+v8cCnc6Jgvpmv4pXWtfEfj2kXSsLs6FF+/TBPYp1L2AzZLlDWjyN1N1lisydu3wL/GIamQICJDy+WKKs44Rxig0yIy0PIuuVtSNJC/DzX/2rD096A1D0VcArTGEAKQA1LWWrTiKsOwLAJPPQzcrXXVBjseJbzVAX5gBWZahE17uwZyeodpqiMpgMPtJYoeBncHVNliGOvdqUAoAK+R4zuf27qSGmt57CePtYbBQ13wEw2wEgiYWo94BFgxRYQE3ZXabor1kBHSqX6bbjY9Ok118DQJkMoPTxo+foBD6NtHELNQkaKmXgxupiuwnwuA5oEdXSMXZTzXeA+AVwBPIGAF+VDjAKGpFQriGVeBpw7NzZqfi26r19KXvyBenQc4BNi4Ad3dC21W3dBZU3jd37CQ5ptIJmu4gWp0JdgIGAPafRRpmGIacOqbICq1SfX4RxatV3J+9OFHsibfuqBYxMG4dhicbqOsxdi+BcJaVdcNbD2hz9u4Ee4x7p5KZI9/QJonIIAWGV4WgKiNIM63xrJWZey0wecKxZUIyIqSk7hp7GCD9DU4YNwJTpcVKjFco2pX0FyYYXPO8cmqKbbLwB47v4Y8wyJWdmADCJ+s3CipsLjZmtSP13c/ZAJrglC9K+HwFQ9/4yGQVWj1i0BEKNdO/BJLZ4jiDgNMD/mFU+6U9B012uOcSEP4EdvY9cww6MT1mUZ2BhjsCI3gFMml+wMjv9x4P2k5JxjrTwM/ShmiF+1mJkIRWAHSojYGGmJ08pOoZExCIsPzfKLsZzAgmCK9euYmeymPfoI/ZZUp2PYH1aKV6KuVFMJRcW0I3dBCR2UVFrRXBSHRaZtWqzCCyfO60+zkQAnqsUX5qkX51KHnoMOgzTJ/cfPCWlHCkMmeOwUS1O5ZxVXmEFAFAQ0uqQ0n52YF8bgR9g8TVNO+uMmdYu4Gs6g2LZGzAV3UTcmNXEFYj1ELNBIENQ0ZQqpSEUR3ch7+Xg4HzXlmVDe8gRpNxXXoMHNAAzAuBLOSU2bNYM0r1H0Pdd2cBlBqg76aGC/MApUgBO8R4CH9bUco55IIl1w9QTH50lMVIo1Fe28iHjKlM3An0clnmz80fN3z4iYiT3VIfbi6TVEBgAxNxC/mAHYPUSulluXJtorD749jPYuo8i3SalK6j3qbatxdEOq9tXTxMBRFKDdUYWxTSSDIIdp1iXxsZZBxnkRZi+X311PzSiJ8i/GARYHUUWxCD4NezhypWbzP216o+ffIvOLIxWDji9gOjzi3Ncj7SzqzMA37Ba1+jvU2+Rrt/FnHiCPizpJHuwNneXiZ6v8vRs3FMDiJa/hXbNMkwObBtb2CAV5OlTAgis9Ba7c8M/A8v97IXL1TfYxzw2OkR00rX54aMncRgwmqae8hDvfe+d69UN9FW1TVnRKzBv5+fmmZ9qbRtZ3Y9gSjfAKrdkPcR2CFIZUFM323k7//JZHEvGOFDcvXYtiqMtodOrQPnZ6+9WK4fD1cNFMgAOANIJLOxjS2N9zGvZDSOAtkOCzQD+BJRYWrE5KkMyf4+QGejtO0slViK/6ACtiblGJkXs+sG0Cr3IKBpTA6s10y1vshmMyc5Xdsv/MWC1fZNuOqMZXPBnDU7UoFsTGCt2/WhPvRPW4Eb51+wIZEAgO98t7W85GJafzuefJrP2FQemeHt2/tIRMoNnJbMynZJTWxJjsNNXO6hWOlIlsFG2pdk3ifmX79O8X7qXKXPNtuW2vNqOSJ2KAG0Nrsn46tDiGg9quV87GJEO1anyaQCq9eGxTP1/HbCa29ruWKTXO7iEBRjcyYku7a4JaLi2BerQGI72z2b7fBOw2gRNEpMmAQReU6QyHr0GtnJ/u7e1sqtLIDCPdTm2pR2XYG4rsPsmaKy26XoevwKs2q+RLty0zswsbtp3spsMhJQ22cme29mcr4Jv3qzdLsNyG7aawErv28pUzqBTbkPgwQHSxkSLcTUw9KqURWb9hiXFfRILunVOpOu++lSls5FsIng/Mb75+ZptagKmeS2NtTVyE4u1oi541j5ny7u/CRhtnyNevwQr898zw7G0mXyP6PEO4G4JJPuWYKoKIpmuyZmgtNv23ko4c9PO8/rkZ3IbzQbxOhnwbAePymcrr5etOTW5yfjJ45bvkTVVS6ZgK7jZbHUJtr3pWfLnvVcZAGn0ZTENy3Frny/Nvmmu3WV/2y+2P1LnedAozlJLLqThagaI4j41IJL7xrNb/A/7sor2CL7ELv7L9zBVd8jgu3jrdnX+9tvVNkAAUBM+SQKTYi74vzrgtjAIvQAAIABJREFU4fnQuaSkmoxZ2bLKvyXdVVZ4g8oWI9IP4bMrBIDnyZQ8DYnj7GWyqPCP1DtU5/A46+46TTOu0ACD6x29DNjUz9kJWG0FRzuvfe39n/stz7VsOwknbZ3wnfaCBsAYflfTvsv2aRMZDBfY0/cyU7Tx2fp5OwXu/Jygql/9IRvIGbxNjudNz52foHyS3DOxj3da1GrDTetYAtFjGQ2JqGbGQstc9Fr1muk4BmnDdSEKSvk5zpPiFtjOEKSMb/7+P1fz334CYZUixvi1vdjyjbd/UA1NX0au6qS6DVOwKwpjm64NOAPB6L//+/+Hiu9/Ari3qDN+DxKFvcjvCaYeQf44xG6VrpOgNkl6+DmAGrMuH3z7qHrvwx9W165fh4y0Vv3H/+/fAbBCOuAM3IeEnQzRbq7ved21Xz3RzPQMKD/mUjr7+nsCYHmfGabKHupny1gFYI0CtKQxj8NaHcLn7APc3UZ27N6j9eqbh2SQdQusUs9A7Mc9P4zGrEB8/mAL8hrP5hwNW4wzd+y4jbUz22wnWy7tuV4J05yPK6Tx9kyX7T3WnLxf1XfMocC8fuX7tIpItK6I8Zm02YYhCPglEzAvO/3P9UEwsaF85UcAQ/vcOwTw+XyvjFAGRrBtG0xgYckaNvPVJsSScQDrGcgnExTzdcw95u+Z+a19Yl/KYR4jpRdCkO73tCWBufU5ONa+lHWmRMUgaNw0WYerC2BUFIF68Pmn1XMK9vVjEzPI0b1Ldux19VHPXQEQH+BeKSV/H//98XcyRj8HlH1CQAr/F8zj4pWr1Uc//hlsy7erAXxvQdW1kA8AUCVA1a2WboB0qe9O4lzIK/mcHsfiFF5K5xUDZRamQztb/AtAf5+gxNMHX1R//vv/Rl2aDerJ3AJYfQ9S3+3q6ZMn1a//9n/gK5NNSkajPqXA6r5FnAnmvPfRT6sf/vQvAVYvQzy6iBQALGAA4yOcwaMah4y1wSbnBaNe85vrY/2GeALnhcGX9GsEleO8mABzx3LQwoTIOI6CBawuPKmefv9V9f29z6r52cdgINZxOqnOXbnO9032hhvV+MwFfGtqhSBVuO+cps/DXYj9B8yAMZaQ18vGYjboIBI2arV24293/Us0VkM/FMDLFOs+NFQH0a20SNUIi4ILg2nUpsz6msCq0R7Zqj5A6F1E2p8sznrihQEVkfJYD+wmxF5Juba4zyaagjsUk5IyLU1aYG+bzXEAtmwfbLsdDEYQ1lRfK+SRlRwVu6TvCq5uUulbBpaswHPnxonUYGzolKxzfRl7S0sAKwA5A2gBTk9TfQ3dC4sRzc4uVC9Jg5fZGvIAXFMtEtmSLlimD68qKQB4YJEjI6ACoIIUAkqJ2cKj8AP+VBS0EVRRW/LtuzcAVtWkhQ1IG6y4vcC9FhYXQ6RYLSDZsDXTPJhcLvcCOqZVmOJsz/WHbi1tI7VY9HvAin4KsTObugE4BtAnlH0paOjmICg3Qer/PgWmlqCSm0IwDovsyhXZnIMAY8gbACyvks7QPwTDFY0IZQ8EdDVary/T8CmAZ+if0gp1dqW4DwGEGIkLajvjMATaP4pO47mzyEOQpnwAU1AGq4xXFyEnjgvQSxjC2zCH+5iEFqCyTy5dugTLdCzA3KdPZmE4yo4zbX0yKk8q5m2KuZIBRv16YQnLGCXoDMinvq7VXSmUxuuCquuMoZPGQ51jswUKJGPT9grIyy40vTyFoUgNgmovuLLJIhA6ISGynlLpZSErbzDEpDOlelBmMmNuMSKBQgsyPfx+tnqMRIHg+6RpFgQeZMuaOjKEgfayIR4gNs0oB7AqO3sfUFVgdQ+78hr72PoEgOn161cDOBXcnEULZRe29RR9eOs6TEKef35uLgBvgxhJ47cHdvI50us3qkXGUjHx0xcusIFDxwf8F/w0tWSbvhVoVLhcEG5+fpHxWIFxPoAW60X6GjATVuATFj4XuNjXIsV8LzbmM2dmoiq9r6+iHfP8BYxGmJJKaJgKf4qq87I3rULp5hVF32Qv0r5dEFL1hbWtYQIxfQC/R10AdBRbGpmcwV6tZMhG3j3KpkaRMVPBj3g+ADYPO70ycFlnPPTsAnZq76bRqM3r80+gE+TaFHX8WHOUQojDlrMIEJQroc21Sfcj2K2eJ5G8xw8eEFljQUWi43B3hX59CAD4PZsDQDKAqKk7zk1lOvp6BgFg6Qv0vWZOc0A5PcR9ZYdaZA7RbYqfHR30hETKAuzsbxCe30ESIOkhsciSHiFgfefubQ5Sl5n3W9V3D19SAXKyunL9cvX1va9p0xrSBOof04cjF+mb89WLZSKOgIpXL53jcDdPFdzv0C9eZN7AgD0/VP2zf/Ez2Kpr1bdfPOQQ1826Bjt7foM5PlCdOQtAqbYui8oEQQa1gDd2TYcDNOIg3M8aoiZZH/N5Dv1o+/L2TSUQAGiRTTFdZAxnZJ9gweDAMWupaXxWLVNb2oq6MLeRldjeIsDEvXVeNggEjI2eYGPjUTBtZWGzugkjvR+bXJ5H65aA1i6s1K3eU9XiVncEJFSxvoKO9BjBiG3BdKU9GLsdioqtIOXgAaPnhADJyQzA620+P4OcADIWkaqiAm6KJ7urBHjCCOfU9VrRqnG6yqzB8rCX9IHSMT7zFdP7dLhaQb92IKnpdKY9rNPhMrP+UiPqQ2lI4TRBkHaQoR2kyg9QOk3tnymPkOXfXgWG0jvzAbad4dH8d/OKiYNTf2XHtQZlArSqdexKoCbuUTtj7e0uHbry9xiDAmzMxava35OvHe/3sGTvF59rcQZbOsah7uzMltcUwAtgtX6G0OyMw1gNZNXOWQQIa2eivE1ub9PO6sN8+aa2Z20fs9JG8/M0WUOt/dR22cY/20GXkrFW2lQCaj2M5TFO/kcGgOqTaALkCgDBd5dgYSMQUPdPtNfDt85KbSN+Rn3C1Lam0xx+REPjMjOQwq1uuFxNYDVQlDRfg72TGh4OQawBTfsOG6n7utO8ir+5V9RmEXZUA7ECcfH52mbSz/RG29/tGSK0tJqswHiueFc6uqf5kVnItcPkX8MB1rn3fsX8SjeMe2S9uPZ5VY53K6iXn7Z8R/o9j1vu906M0/JZ4/l0ZGpwOI1N89nVPO80L/M12oNCuc/agRnfl3U//VtkKllHoZinr13rwp9ofuV+yuChf/HasmEGOPNI9PA92RY7gT95jHN/ZSDWf3utlEqftF/Lfi17vHXe1XtLzKdigtU2m++T5UIie45+iDoVdXtb1/BWaY03gk712pzlAFrWxbotLXthWyCrtLtXGbZNnVmfPYPMWZPT9wtmeo0MmGdAN3bXAjhxTfbb2RZZsDLBIGn04Ygeoy347P7X1RrAxUUc9LO37lSHMPw2rKVQy7kliYpmhkEuLiVAaFbXIH7MCI6zgfhYAwxKCB5ajZu1aInaAv5thkD7MOxas+tiX4l1Ky2E5QzNNtfad835kPfW8hk7rj31WprtpbTfN8/5tO62tqo5z9vnWoPdnhr2yuKgjyUQbnahX6GDG0Xd6v4qxip/OK0PgNvMLcfceSJTLpbket9v3wdft154zSyf0Gl3fqONu5YWacnNM1ltY/U6ktflHN8MoobrovuTjLs41ySQ3n4dxwd4+sUn1fOv/1CtPPkyyVHhC95694fV2WvvVc9fblIf4mo1dQbfCYD0UD8Yz+WPgEnfkHZ9vL9MH1rwlbWH8/+pGSQrIJtswsCTMXCOIsfvvPcRvgS+G3jAH3/zD9Xdd94NzGF9dbl6ROVxgVVl6DKo2oWvqiHKlMznkViDYu/226BZ0l0NVqXfjIu+6zi+6HTNVhVUnQEAHIWQM6jPRt0cMwYfzW1Xf/oGTKJrHFAV/x7c58R7ajZRiV3WqsCb/QaQrhZb8MutsJx23db9qNXWSvvONho/G/9rHkHqw0Fz76131IZ95D25uEXMiY7Hu/AO6jN3OqsLigqGuw9LaHOvE1tQM9Z3mN7f475t9qHyhLw4ACNKWxNItKiuhLN1gj1b2L9YyRQ+zATSCgLtB4ATsXb4/wBVIQJpcxBQurC3PD6x9tmfcY7w72ksw14tiE47psBqNpZeVvc++2MApS9gUQ6QPWhdkx//4hcwPH9I8Soq0YNJmPn77Mmj6lvY/U/RZF0i7f6QQsXO5TGIkNfuvAMh56+rkenzyD/gx1kvqAvfGz/X2kFmGdc5A2lkwp78NUuMJYsLMDrAexutEKGFnKizxLr9Aqbng6//XD1G07UX//tHP/uL6q233gPLmayeQuj5u7/9VfXyxZOwawsvC64eYOd7+NO3336/+vgnf1mdvXQT4tEF+pYaPNv44tid631KYksnvpCKqe0n2VP8s3EudMwToJrPLenXBBxbUwmkQRwKfGAXzdeXzx8QFPmyenz/yxhv5TJnzl1CpuMaDNUbZDFcxT7A3CSGHWI3R6kQYtq5XD+CkkH7xHnE65I0goWvtgC2X84+qrr++q/eRWZjgMXEglTqpQ6TXjwW32pTCqzKVA2NVYzK76DRh35IWpzCOGLRMxJQH5bj6dOh2lHx7Kr+n1qWLiiLAIBrq4ssKqT0854+GnaI4do1grcatKmqu4Acm+hZrJIicohupXoS8RCAQ/uAONsg3afQxTx/doyfAK8AI7I/XcTWYHZtbFhYaQQ2HlRtKqntQunfgvG3ts5iBpBppTKZq6Y/98FOVNRasMuREVQVBJRFmXQdjXKlg5Cp0zL09mmjPyOtnEXs8uVzpNHOhEHsAGjKxl1bozo6n9eJ24sKYk545Qfodyd5pFeYwpQcfQ+GpoMrZt3lBPXgJMfOQ4YC07AlQyPGzvXv1lRngEdhxfWSVmvURbBaB39yknReWJhbO/Q92ow7e4BFLKbdRKo2ASJ9Ptmrw9CflYHYB8hyyin/MMrhIzSfjL5E1XRYxEyMAfRkzp+fqK5fOwugPIGWxuNg+CU6NHotAN7rgpxqgjLmgrVe1WI547D+RgHdZE1aQGl5GfkCmJDT9J1V2AVM1mEvL6BJugnQ6mNIv45+A9wyOmRBrMvQ3NU+WfIaAtfcwwJhPss+gG7DQYgoBvan4HQsmPo3qdCT/TNIsODC+RkKV53nYNYX0WwLE0l1n+DAmEDf8WA1z8Mi9bnsI6PcSkdEcTe+/RJIXVsjFR2A1UJp2vXLOajwPMcUgKQ29RL5BSUwbt5gEpPuPwjot0La0zJgtGZ35/ZN+vUKk/8F8gFqzEL5Zz5ERJ02e48uxu6IqOI0xayUA9CW1UAdoR3aplEsD5vTsF9NPVgEWBXcl4kua1ggeu7Fi9A4VpJBu1PIWbsb5WA6DlvReaFtmpZyhEC1Qc0h2Mou9BPoql67dpFNXDb1DozoRcCxzaj4J/NzG1r1HsBoHyB6nxEfomSypfex3QPa3ctrff0yWlMhtR3sUka337Ln7e8ewP8NXl+DRb5nETgGbgTbGYQJa3EBg2/7gm50mpIcimbDoaiOWS961BnFZoeJIFlkbREm5TaBmM01QPHlWTS1V5AYkQFLwTFAdteRYaUdps9Cit9iM3jJwQcZgPMwsSc5SA5wcOI+h3uwTl8IRJ6mH89WDx8+JN3/+zh0avvKORhvGqCfzpwjRZ7qj4csyisENGbOUHgBuYT11adsohuxiR8cMvcr9Gq3KdIHsDkKaDxq9U6CLMvzz7nucnX+8nD14Y8p/MUzzs8uRQr+Jsx1QfSrVy4Q4DgDe/VZbIDq/GyRTrGCPWyxScks7WE9sADXNIfCNQDOr76+F3o3YwReug2mcXi7QbGy27dI31+QKW3kzgMFQRts00jd1BRBKdjPX8DS1TE8f24CkH6K5xsC/N5EpuRZNYRu8whgKjhpdeHS7erR/Hq1Boh+SKR/VZ1bghpnsUclIk5wmFwjTrqQtjhiL1ikUNzWEfMaHZvBW2g+3axWjierDYJIx6H5JfiZUkMyNmExu/8lYLUGf9KWnDfmlCprQD7ODQEqJIAoNu7aISqB1ViJ673N92SnvQmspn0vATOZXdkEZPxMdkhKEKRsV0sb2wDC9s/m65WOxivXKkCyEgxoPxwfBsrmMkV7WW+yZp+bVeO9jVNN82T7Omeyxan2INsBRIn2p9u2OOGvXNODbg2E5ecrndLSKYsjR4eDdytwIYswMWCTs5VOa52kANqB1RIAanUG00G0/Gp3Fsvnam9Pfp43Aaud+rq8x6s222zNPwbOxDvphogdF45qZ3tMPZXb2smZ7mSr+VoZFMvP7M8MxqXXYgbGz+SDJG21Rrvquddpvpb3rQ2rkdob7QyphdSSlvcWDxr22GZD7ePeHL/metHeD/FvQacAVguHMh4v3SADq+V60D5PW+eqH221s7BdHbtyrvpaUuNofOXrtI6vA57B4HSsjKNlrAdNIKkcu9T8xIps/2ofyzzGWYOx1P3M1+l0jcZrMU8T4Jk/W4KlAj7+TbDWYiG57zrZZPkM7dhTZvNlmQIzhULHswgWlP2br1+uQ9mmXhmHul36Cll3smTClm1ufraJJrxp7jYDKWnvKufUK4OTrL7o2ubv5XvzNZKEW7JTr22bZS56hvWr1FNtrgcyt1xfdcNjhDmHqXGpOUks8bwJqGoKJeeA/fXlapag8xoyXjfefhem6l1AHzLY8Hf2+OnhM7QAuZp2ICnCsY66DnxHYSq+Y7+KvSuFWvsY4DElAfj3d19/Q1HO7erMlcvVGOckU/53DUhr5zUrPMlNpWeN/9ZdU7LjWvbZet8o7azsq2zb7WPX7NuCNd62P+axiMBMsQ6V87d9fW1cN0EOjTHzdftKyQZtzzGTqZoKRCeZvuba4TindPMoLsfcSgEyGZWSWsxgTCB6tvU3zd032W3L51xzCruMvnvFNNN60z4H4x7aVwCO9VmCa/m+xL8XBsE3BTx0jNO4eH0L/sBeezZbvfjm0+rp57+ioBWV2NE5vX773ertj/6S7C+0HyFTzMAUvA0bT2KMfto3n/+h+gPg6uHOgvmCyEwA2KNr+vZ770Y25otnL8Eg1ilU9V71AYDY2MRkZNP+8Te/BYsYCjk2MY89/JUNMus20BXWj+kF1HXIg60aG3E6oyabrM+WgbMkYNXn1c/MxaskSSgFkMHVaX4XWB2WyAGes4381rPF/eqTr14CtpHxSDZaF+zjE4vqeodaZ1VJADvvRJkuWL0JUHKnaq4v7WeEcqzbzzZpOqU9vAF6F+euBlrWeNpkHQ17r88A2eYy7pSOCenclQKC+IIBEtdnB55HiYMoMgSg6IYo2cqsWNmXEqh6IRUNKB9i0W6IMfap5LpFyC6Sw/YhdHVD5hqFSDUEOC0R0Xi8GQ22wz0n7JL7R2ZK7VC4Xul/hoBDPSEznJnkKRJWFnJ2DHVIoYAffPHpP1RPSOlfAqDrA9fRV/vFP/ll9c777wGqQoLhvs/BB+4Dqj57+C0NoVoFuNU6OJNFpM9culrdoEDa26Taj0ydr5bwoffxQ62tI6hq9q9EIMdVvCUd+rNtFZlwtlvmtOs3D+B3rxkGkAkVbPrij7+tvv38j7R5Mch9v/ir/616F/3gXXzQ2cez1T/85jcUZH7IpcnEVPQNNvghJLx98JVLMEN/8st/Wl2kINQwkht7EKxWxadop8BqkgLQR7d1dl4KYTcnuGzqnF2T2KnOcueN42Gh64FglwOc0t5jioBtrL2svv3y02oWyYQNMsrFSMapJXXmwtXq3NVb1IG5GAWvD2HzHlHoXflHM2OzQFg6LyQ7S4XACbxiMzLYT8Am5548rGaR9ZibfVp1/fJnd04EMi1I1Qtgo76IoKrAmovBiIWrGMxBNqheJqBp3T2gMFG8qk7/TwexGlTNG3ttNOngm/ojqozDdlpbXYpU0mXQedmrQBaklA+C322zGM1FRCHuh+NvZx6SsrpJKqkp0zuyWNFTPWIypN070W/VTRimIA1M+ACrpGKrX2oK/CH6PCcnAsIWd5EhmtJ/ZbylAldJZHsLADWBbYntaKU/F5sD7pcpM6YCD9Jf+wCNplHLkpT1JagXi7WLOZNWkWPZmE4+QdmUtmy0hMiB1eF4XTbiMGCjrFA/ZzRRnUsnqc80gFHvwohTjzbkGkKCgYMN19tX8J7FwLYpRyDgRSCBxX2kugHoZSqAfS+wqyaixatWYfBuUYm7FymALsCuHQHPKLApeMQBhP7eJr14EzDPiIHRenVaXKhF/HcBoTYBww/UzIDePTrWXV29Ns19ZS0DZrFRnD49FdUJlQXYUnuJ514HvBVc2VHHgHvZf6OAozrvHtC2uO42zygzRCBTsW3bbqGpdTQlFQu2aI5jZsRpFHu8ehVtDkDAQ/r+yaNHUYzJ6d4PkKOTYDEr0+C1OxdRx9eac7HVaq8Oe3gdKdJ3GbbgJdKpnTRq+a4D5NPTwfyc5iA2SYRqDWBs2+p/BhVYgJ1wIVfA/YzARwEqmKbbMLH7eJZxNrJNbHCNvneDvHT5PEGCddiOFFnCvpRBmJmZiii7VQQFV30eQV7TEWQXzs3DNh2BqYlNmtK9Anv0PH8/f+ESdkPUXfkKtXOpZuSiGvIWakSFBMFGaCPbZwLCRlJtrxvNusxXwFY3b7V1Bbo9NLgwCaAKqIMfA6KqITMJQK+UgAXXGFNAt4lxgDKAYdm12pf33qO/jXbKoN2GvXrCBjSE7qftd5HaZ0E/BCBbR3P4mAVrhOJaw8NTXMO0CRc/u8kNsDt0V7rZ9I/QKN0/Yh0gOGI6Tt/QOMAcjEfsf4f1hKWC8SAiRsT4CBvaZGMahnk6rL5RHOB1pLE7Np/9naVqe+1FtbsxR/ABQBmx+pfP0dpiTk651gn4wxJ2DGVtjgK+zswMV7fvXMAGRhkfxuP5TvX8KSxVNimB6DUCRRaycsGdBJAeRF93GHbwAIentMZYlGsUoH0mZEkeqeV0NFeNsbZ0E9rcJuCxBbu0C2Y9R17ARYqOkSavoPbs068JKryEtToI+D9R3bx2vtrGfr5/+AgAdItg0mlAzrMRRNqHfXzh0uUY5xdzixwMYHCwJrIUhp0ZWFLf98lj11dtExCeAR2EunuKA6GVLh3LxQUDUkhoAO4ODss0N0vBgxd6OkibyBq/cuV0deXyGdq2xgzZq14ijXCMdlM/6fuHe6PV5esfVj2k+3/18FnVzX6izvEV5hcmT7rKAuuIDH0yFzafYE8vAOhZI9AvPuk6R9Gqn1a73TeqhSOBVcQd2Gu6TKsSWK2jvM7fNwGrLZ5IOp/F+vrqIT+ddtwrwklJZ7TG0S6wkBqoSJ+tN/jYYJsHkHTtjGDUB5Q2YLU8JJagSSdgqtOhtH6M+FE6cqVzVb6n/P11jkh+T76fqZBxvXBOC6evuFhOta47NT1lZrK2NaAEHEpnMj9DwwktQK6yn/L74rMBriTHOn+1X7/xOr90AlZjrGuGatynBmtjxGqUpWSIZD3PtFkk4K/TV9Oukn286SvbYTmG7c+T+jMD/M3rtdpi+lRpS/nv2abKdpTvK8f9FWcoPIDm2LfbYvP9TsJWsPxNfdN+nQzKlWNYvqfTfX1vK/ia2tkIhJTjk4EKqRZ+rh6XuF/K5+qwHrQ+QbsNlY5k054TqSDOfnVgpuUq6XCcABzXieKP+fd8n5TC2BzXlCaZXot71x+IVy3u2PZVgmph34IN4X9nMKE1wNP4eDD2S2A19Wu6Z2dgtb0vOo191mb0vRmIyQzN8m/Zjtsd9cY167aU7PJszzk92esKhAanpAACcz+82r70jKX9a1sl61If5/Wfb16x01wu11wBrMzYTanUpg/WxJS6DXldaLX7prVkNnj7vClB1fw8jbWsHvdXn7153fb53z4GGVjNc8zzun0u+9GaCXa1/k4UK6zTCky9Tgr5df8KhrpW1SdwiW8WCB2EVHNIkZMXDx9UmwT/L91+q7oGsLog6cWU0Pi2cK17c2LNRdFSXtNXsi3qpyp9FQVmuG+wf9m7utkr+vm5jw8yD1NVv2uKgrN9SKtFOWW1+3lNjW35LAn86HRGkBeUoFW7030xj22ARG021D6OefVujElcpwAvivHP45T/HteOc0ZzBPP4lDZe7gtpziq/lghA2lsGVAVFMwO73MtcIuNz/F9ANTRm6RQJA451lnnI7SoL5b1pzc/zunxPo/1tHwxTfa295jcL9NTrVN0ppc03uL0ZHPcc41hz7UOuPWB2bRxY8Adhm2lbg7I18dvWZh9Un/+X/5saGdQ5OAKcQnv3w4//KeDjUDW3tEMh1cnqhz/7y+Q4ct2nFBj63a//K9JjyI7hR/RRZGiSM/X//jd/E1mD3333qPrsT59HFtntu+8Ayr4F4eps9Q+//nuIHi/DP7xBFtszwLN5SBRKE6rXqKGl6vPKG9ZyLgY3BOySFUY/JWA1BbUEviSDyczWlzwtsKrfyrf+u9rHowAjA2T87aCv+XzlIIDVjV2enYLC3eA6xxYNFgRsAKtKAnB9AOMErIYictytkcJer7XlGtLJHkq7di5Fq2PdaGYLtaxDyXBaAPRmPnjzzBMMwhpUdZ8SoMwbaMrAcK2wUDV+p/qGAUT5eYsmgrPgM/YhGTiIPZzCD5KII+j3/MVcNYs02jo+7KlpCDKwlYfGkK6j1oTENok4QYLjHgGqxgOy4slkjDZ4G9cG1z2JG3lTtxdTwb2Uep9AdF1UXLWqH7DzgMLsnwNYPvr6s2odjAxlT/zJPljOd6ob1MXYpgbLAvYzC1t1FXb/sFqq5y4GVrcEKcZ6PFfvvl/d/uBH1flrb5EVCYMa0srekWAlABH+aAILkT8hqzOtL2kdq09+qQ8zIOyay3NorwFS0lDrZCxDVrr/2R+qB198im0Nkzp/vvr4x7+s7tx6F6IbkpDP5qo//f6P1UOyEFit+TY7lqxa5O7s4xnmwo9//lfVjbsfRFGow26ygrcSsHqozB+YRYiXpiNI2Hpl4lorAAAgAElEQVQsD9HZqZ8TlpOATjWB3X8EVNVBVlphyEKI+Kjr1L95wfyeffxNsEkPtteZl8hzwE69eO0Owbab1dip86GRuw0WodSjsh1HMRfqc26adnGeMiAySGdYzP2Yvlh69ria/fab6sWjB9XCsyf4+gQrfvyDm9QpEiQVcBsAQKHgDboRsq0mSBsegj1mKvQAdFlTAKKAiYsvDq+ghcCMToCHy5jwtRPSXCRTVEU72oeqbHGeDRioslVXluarZSqr7WyRSoyB9/cKmKqfKkiXNE2lXrtOmvrugmXkzXTbqL7n5o2jryRAqrWGZAAg3xgpsrLGTIHdY2ORAn6gYcGQOwIZF7HvBli0epsTT6d4lRRXi+/s0saIivOcAoRqSgpMjEW6t4DgaOjLWLzGIkjL6GHKDBNkGTQlnXZbyV4mqExNNzbvoVanac4+j5uDFepXANx8tn7uoy5QVJzzOTkMGBEQET+xSg0gmYWsfI+AZBft2wbUXUMbU9BQoKsHdqvkrqnJIQCcs8FkO41m5zZg8dLScvWY4ldzpA8vrxL5lbHaywFDBmEEHlmUR6hqjgxDaEkYg4Mhuope6wZAjtIEF6mOPkU/7HAQktXXR1TvmCJBgzCEJ8fVXtUe4N+p58n7XMB2eXYBt12lDrjeJiCSQJKyBqOA96YqCBjKSl4GMPR5+tC9nGCDmp6GNc2C4qTfIK1iGSBJBrLpCJNEjq5fu4b8ganDx7BCYV/OvYyIYD/pw0NEHQYV6mYclBVQf0k7UF81YTMpEjNmYTRYlwK12qdArZIQF85Nx0KwSTEhbcItTc3XPQBeGbja/pApRzKN6UAlAfoAgSy8lkAuFlnGxQCEn10kbdxCTzJB1aqVue3kVO/SIlJKA1y+fJGIylr1/YNHBBGQxOjjYMOhRtC0j2e5SGVA7XpleT7AdxmIZ2BB7hNNff4C+vkCRbfo5xE1awH2dgEZBfyiUJoMUID5Z0RR1RFWwFkHwgJNUblboF47C4adID0pJYyBh1ins+00wnqKAmYz06SPwGCVqaoEhnN1DTsxwqcWrexG278CKLxG/+9xQVPnBwH2/B6fmIGJChhMarnzbwCWptIOVoo/oN92YJNvwfBVc3XvgMjTwBRpWxdY+C6jU3qaA/FYVIqXsSpMrmD0idqkjNfRAYxQwOm9TbR3WccmOFC4BhzIdKef9xHSPtlnfBCpP9pdqIb7accSGjDY32kOIJvY6v37D+hfI3msKYzBIBIIp6aHq5s3z4SW7v4OhRTWe9BQXed9JyErscd86Ec/dBggchCbHSXCOEGAYJXid+DqLNKI1vdMwIC9SgrHY2zyQfXWlbOAq0TGWAeOSdHoBog8QRZgfUeGBRq0jP3TB59Xj7//A2DmUnX56mT1l798n8PZqeqTP35aPX74NNZeHYtDq47C6h6iL4fQPHa93SPSeve2Oqp7BLFgTQN2K/ehbnQ/wLSau4L+yk1chvnqPN2R7RuSBsosEGAAGPbwYiDI9UtmtOx9D5BnYOeaInNCwS61f4+7EcfvO1P1DF+p+sevk+o/XK0hf3HMIWYUuz0Fc/6IwnAV43u4yTivI3nw/AvWqOPq+o2JuP/cAmz9sY+qavy9aqWaqjY59B44MVm7u402ewAQxHDlj/NLOmi2SwH8Y+BW6+HPnTsdfEqHp92ByUyWdPZvgh3pM342Ha9ym9JcKg96Te8oOwOlQ1QCTHF0qEGadoCpbHt24jo59vl95TPlZ8wAVf53bnXWmAtAuQCJSjCoBVit29nSDp1THYLcG9FVKdocz1v/IX7aJZ4NPPTW/R+928nBZdxlGZX9UfZZeTCP81fhjOa+KMGOuE8bsBrjUjuYGVSPdmXt+MLD7QwspaNp+1fZ5jeNWX6eJmM1d1LziuVYd3JoXnGy8zh0cFpb+iyDb7XdlsygcjyaoE06dL4ObC7tL49pu+12AgLb31P+u2SSl3OkBFZzu92bo621M1UCq4IGGRQp+6t93F5nQ+UYhLNb913THtO4hXnXwEmsBG8AVhMgYpeWs63Zona7FzjqZGctfRSXynIMbY5q3bY0fuq9liBRAabWjmKen7ajBLc7MSTLtdO/C9D4WjBK6wrjjWBM4UCXr5W26ZrTGM/ioTMQ6j28tl/KYLWPafs8aYJSqa/z82RQNQOhJaBV9nX79VrsoW2NsG1+CyTru2QJqpwN4Gfz38s1JQGpneVX8pwrnzPJfDTtLf/+ipGEHb76arbTliruYbvpvVEYijOF9xwm2Oo4pqyvAowMAJR12imBTenodkearfqlvJMt/FiWHoHuAWtccB57+eBbguHr1WWqVs/g4O6wz28qzcSZ0LngPhFgOae95F93h2yS7RhVqowAtqmezuloC//tF1zlDLeinBbMpDHO5xfIAhNI25Ix7PNoxwavotAQq4PBrHaKeu6mvE+5r9X7WXRhvY60ZLjUY9C+bzfWzeLv7ftcp308hXtb14TXnRsa9hNnJP3tBKp6XfupLFCV51p7kMlrlMxyHzPPrbwvlRIe7W3OdtTJ7nwtmV4cmFr28jfZa3MYGF8B8cYe3QyO5F5K/ZVuEdItDhMvHeEzD0DuQBkrarUcwZ7zbKnvMSiAgxTF7//9v67WF+7Dw4CcgbTbzdsfVtMX7mAz/dXS+gHA/7vV9GkKFUE6WSPL8LcAqzuw4A428MkAWC1i/Bf/5C/xF06H1ODf/erXYZGXIQG999GH1a0b16u/+x//rXry/XfhS1yEyDM7+z0ZhfOBNdhiT06StEIJNAOrsknbgdVaCiD1W5INUJ5tlOxPNVYFVUNn1Z/4IkrXDVLEikog1dzaUfWHL56ju8lz95MlCqEqMCQxlIKxGpChrMAoLltPAtOz67FrP7O2j3mn84nrc4yR41Of58qsh7QPNvfUGMr63BjT0/UyQMBAf+L0H9/13A1+ZTyDZLqU9p++XB/U4Da7EKwE7di+7t1qjOzbCbCLCXCLlcWXFNZ+Uj0CnBRROg/odpaq9X1DUxRihnhCxvMh2FHKlEvAabp/yhoOi4u1j/+wjgmYxjuzLQaDvwBWY3FVyxXQn3WxBxznhAzALz75bfUd8hTbyy/BfzZYa8F/wLUOKZq2DilRaQOlKSUCvf3229jXjcgofAbx5SXknyt33q8+/Nk/QfYRmbguSYBgDoz7MSxM+wRrobWAw8yBmCP1up3OHmn+RAFLvj1n9ASjFm1V2JljMFMl/Xz3Fb7pvS+rxWePACbPV299jAbsddbwaXxJZDjX+f7z7/+h+oribD2QmOxrqGe0AWAVktMQdvrTX/6z6q33flT1A6ye9CFvgK+8tc9eaT0iztzBMg45AOeCAZ9kGmIw4itueSERJ4DOdx/96zTqwydlQkJCWqgW5gA9H92vFl/OhvyotjNNsbEr7DeXb75TjSKVcGSBe1L+zQgPbWTmnwNpDSNdk1izuJeynwKqQwDwA2Bdu8qOAn4/+POnBAcfxhycYI5dvXa96voX//yn1LsxOpUAr2EEjicBVc8RsTlNxecBi+xYuAr2Yp9aNTX9NKjqWE5iVqQNPRYCI0ph9Om1uk3RIepI7sLmk3kqA1U25hZgmgCrDz3Ub4VCOoSCKjr8FsMSxFQ7R/aqjKvNKEwFeg4oMQlrbpAF8Aj2p0DPERFQgZYxCumMolehzqYsRZmLaqfu03m7sMM2cexPQO57ARfVg5gEDFKH9MULFpslCj0BJnrAEDTzXoJf12GBXr16iZTZ24Ab54Lx92z2WegsLgC+CWQYDTQ1XJaquppbABdSyS2SJEvQynGCcKfPUMEbsGvD6pSkhs8TedgDhLWPjAKnCKKFrAAh2ByNFoywMY4jMm406tLFM4B/VFKDnbfEZ2dB4bdhkXazCErJtuCOAzyN3ovgoexY9T2fvSA6PCcgbIEomXSCvOqOApgTjekbguYO6DIEENYLICcYKXiyw3iocWvlznXGygJNliUSVO1mcg4CKo0BKI1Q9MeCY8dWmOfbokmydK1kn4tuCXAb9Tnme5woSxJOB8RFm2IFfcljIn9Xr6JX+/aNAHDS35aqRw/nKD42HxGFYdp2+fIV+uEizzpJBHC+evYUzVaiTHssfuwWTAJYwMLTRq25uY6V+jhKLrhoOHcENNXEHeGgaKqRzE1PnTevXaIgmBXRYSeiO7sAI8+ZNcN8EDiXibsAEOzBUjafYLegub7OPCCqO/lYLaMgmPXkKXbl6yzAMkAFrnwuN8IRxksgWm1T59IS95qlUJYLUMwlhKZNcj9zeprIFOA347BI6r0pUN5zGL3dhYX16vkcmr4UOBtADuICwPoU+peymVcpTCR71+DCNgxgK8qrpeycMjCwsqxUhrNVtkZiBXgAG6edFvQ6YE5twDY2QmQ7b9wAOGOBWaaCnpIbbuTaqofuY8bZwIypCtvKeDiH6E/lQzzA+K3G7jG2tw5YrgC3dROdYzoRsmn7AIANLrjJzwP87pIuPzZ5DZ0jUgamrlVHfVToQ5tVWQGBll7a0nWyRcSKbxbsQ5ib28h/DMNsTfdNsh2y3HsAhN2oDrcTsNpNEGd3g81rfxO28pkoOPfpp5/HRmiQoKf3kLWwl74kCgyzeAJgfB/wvBdtosePSZtf4RkjeLLLAWYo0uNHx9EZVsieTWhllQvBVh0YnOYZZWgbhWPu9C1UP/ngBlZKW1mc0ZmoukfPVysHp6qFjQkAWfofIHNvhUqPj35Xba1+j41SWOvO2er99+4i4zBX/ebvPqfPkP0gGOPGoxawRq1udTfjqS2fP42WL8W4lkjxX2LDdT3aIbDRA5BrITfbvYI8wKVLM2GvBovUevJAPsrc7GP+yjLfRIv1vXc/qO5SlfI///ffsYYsRKBpaw2b5hpqT/WNnkO062K1N3Ch2u45VZ0MniLyKPMBhjMR/W6+R1grzhO0W51brpZZa1eWHgOmv6j+z//jJ+FwPXjCfnBytdrpv1HtDZ2v9llL94lcdnEg6CKSGQy52FIysBq089qdajof2Rlsd27aD355c2ocytqAuxKIy6BIeaiMg5TsmOJAUgKr8ffwYmt3ovZoS+ejZBf63hYnra09ZftfBxbk97Q7PJ2AwPI1PxciMDW4+DrGartPnkGJst0BJtgnAkn1B/LhMhWlM000H1h0vmVKJGZQo/31L7nfHffwieq+9M+tqeHFWcO//U8Cq+HglcyJGK5mu6MZwS5IjmAnAKI5Lv69o5U1XnyTTb4KrCanIiy+uHAnx6b8ewls5RtnwLHdhl515j1qv15Xs3GfaFZzvP6xudbevmzr+VnaQYZOwET5Xu/eBKDrdtTzJ4C4msEWhyn6rgRWG0zk0sY6DNzrWM9lO0ILrP5sBg3LdSPbS0dgtZ4jUZfLua7p1fZTrhHl9XwW35JXvXI828FKZ1iDjV8AGeWYZ2BVz7p5z87Aar5XC9st5kbzK187p+b70/0k2KT1ezs55KVNd1rbDus5mkEdr5lSysm2qtOTG/MzpnDrAtDpmoKcvk9Wnt+2r7VQVSuj9c0z+/X39Nq2NRXCamozlICC1y7bnNrbBJ/a7SEysOrgQfNvrSzc1wEfCbuo18sOdp/7Mf9MoKq+ldk4Q/HZBMA2GWdpTeeMbVo5ttTPd29kFJpCyh957n3O3Ueysjhj9FPgdfn+5zBVF6rLFKk6cx0AS8YQgISZTsHqkpzAudPCmFakPubcusWZ07EfhuTi2PcrE0D7UuAO+AACyghn8meyYDnfTp0+XU3gB+35DAbMaUdDoiAYUXnN1mdVW75eb+2jNCiJsSpYWT93w5YCjH01Nfp1a22s48Wa02nelGt9Gt8GD7Px9hKQKm2mue4jdweZRFBVQNWq8Pkrf7Zl3a2nivfLdpUZ4OX7s41meyvtq31/ap8rjXYGaNb61057XKe5pn01+tbxKfbjxjkjA0O5nz038C2I3odtwZUIsOgYsFAqiVmgQ9jVFH737/7Dv6nmH35S7a4+4QM7kAfOU439J9XQJMzSRaUDewFjblE/4WJIf/3+N78CZHpe7VAjYI1iOAe7q9Vb77xd3bp7F9/7TPVf/tN/Dam6YUg45y9egFwwRo2HZ5GlK06hzqoSemIOAXoHS1Vt01xiqWasQk4IYDUAxRpjUboljMX5Bd2ItUxMZBRG9jTZlX6biTblz6gHQi0Qft/H559fP64++XqOZ4LANsS53eJLXOqQYAewEve3DZy5Y3+XHahEY5KDiOhI3cevW1/a19pyLIONG8Bj3vPqMa33whxAi3Guz3qppkIdYqj3v7T22CZZi57XPFBat8HMYdvutyCi89d9guzVEwhrRxsQaiAgQaoZAGA9OaDo9xKFqRkD647sQPiZuXgNBubtauLM5WBSrm2xMqhPii/u9ROo6hqaQF01aDPAGyxU9WmxtVQ0yzcGGlZDwFLmAjBrkLzMTh2GCdrNmniwsRSg6tef/JqCv0vBuKwgDpmRKYArFmRGdqzh2Mvdd9+rzqK7+vwFICLkrb6RqZABuPP+j7BxZdhADyDSVcoAgH8pBWCafbIn7SqvSkkfNs4MBsOitTZdDx2yDdhSP3Rvi5dvQO7682//vnr2+EHUQLp441r1o7+iEBXM3h6l/cg+3FzZqr765JPqT7/9NfNtC4wIG6L/fZZ9nlOG9M9++dfVD37yV/iOp2GETyMFcAJL2IAXADDrulsMPL8AVZVvCPC6DigDW8faqy1prWadDiOlMAwxb2ttgczShxCTvq5ePPku8EUz5ScJilwi5f/6nXeRS7hZ9Y+egvhF0Xprw4BZiFVJshTQDUA1zDTZl0cXsZpxMJBdsplX0LR9grbti2/v0R9LMdY3KC526fqtkBbo+pu//uGJBavCKJ3QOPmCjWfPnQcAPB+Fq2SrqsEqsGpKRdBypTCrv1CDq8nQEmM1GVOaCglgjSNCaJGaym86s8Cqejvqdm7CglwDVDvcX8RoAP1I898NoFRAhMle26asu0NWSS4T1O4BUHzFYwUO0/n5OFL4ZdLZCX4L/tpWmZur67AeARU31jyUuakC2tC54+MUW+GiskzXgomKPEHsuQLOppNbFXwCAOJC9dadO4B5aqiit0hhqvvffgvtGfCNlHs1SmVKmjphGpHptLJXD4JV6+CkYklKK4yGBACFmdjsTfnehPVqekscFiycBDIu2Ofz+zXASqz+h8WqLLR0ClBwimJC/YAoayzsRwhgG11yER/iuWWiHvBZtT1lWwoyKSGgvuwyRr+6xsYLSEkcgs8Nh1ivQtY9FBqaPnuJA8lZ2IKDQT3fZCM4km1MVG+FyuYa7jFg1PioYKpLMQcdDHoUdl8vzFmBnA1S+E8hS6C+Sz+R5c0oqCNhTW0MAF2iBAPcSyq9gOM2GjMbLCoymQeQHbgAeHz71sXq+rUZrjPIwrda3fvmMd9UvuPaTnrZv6dItfDwIItTMH49Sz+4sCpU7SJSOz8u2rIR1csUkBc8HGAzsj9DNIX3CcJZJG1qElmCCSITAHfr2I2p1b1oPp4+TVo4xdBMm3j89Enoo+5SMVDbTody+6AvDjPnzl0IlvGDB98Drj6N1KXzMH8FV09gIQvQCrAKWJqyYfEon2OFiSqDV20XEG/GB6cEO7atk2oBczhUTmOAQ+Ttm2+FHsi9b59U9797QsRnA1CMgwKA8xQ260a9QEGhHaQCdgkuyP7dA9FUjFl5ia4u2IbqXbKpenj2ayTSvJDOCJ9JCj9MXdprBynTcICWqmzi/v7EEEjarymAMKT0ANfdpx+3AB1pbH0gh/EOsGohuGFAQOU41gHsdmBQKvWwB+AtSH2ag7Ds73WCBhbNEvSfPHUVYPVONXL6drV1PEF6DhIQpLQImp8AmA4Q0esHtOsmordDwbm1NRYI+szie4M4ArLPbd/GygpanYDMmwRPljgIbcFW3Z5nQ9siqMO2xbqzyec1BTWLDRpMT1N07TLr4VlAU+RKlgF7nzwi9R2QdHlFiRCfz2JdPegNT6GtCqOXDWSXAlorbDCjY2fov0nec4a5z3zfWSeY8iWBEdjRkwKGMLrpp81jQMTeK9XhwPVqaYNNkPZ2bb+s1l/8ueramyNauM14HwLAcw82iO8fEp18uRJBH4FpAzpqX2/vot/KWB7CVL17jdR6itqpTd3Hur6D9s0jghObzBEDGhYkk7Uq2eMC8hIzMxMEJ9ChVXuZtaGfAlcWPTtkQ96k8N85dKYEulc2T9hM3yXNZKJafvmwOgaoHkSjtnvoSrXRd6NarmB3o9Vt4boh0j+6t+ar0aOV6gSWajd9s02GwtLzZfStSPugWMC1G8hhYKtPFwgujb5T7fRdqea2qS6GHM0Jc+4ErVZZqxl0cJ7mqHGAO268ARxor+kQ4892R7Uz+BMn9ARs1M54J3CzPPxnUKjd6YgjivteTcc0gBMtKZz8Epx7ndMST1G0pwRC8j06AQctAEzdlnanpRPA4DUDIC2kAOzGhvMdq0L6Svt58oyajtyrIEa8J/dn6uJ0UPFl7+cBrnawwnWsHaV8H4/30Vdxv7pomWOazuTpImXf2vb6w0GyKNrcaHs7UO0CJ+jms2fgJtodR+fG9TxVxR5SgJwZuGt1KFv7obzv6/q9bGbp7KZxTg9aOrLt6XOdbLAclzcBKLn/WsZTJyWGrgYY2oCXht3Fn2ttsTcEAEp7T8+UxrUEAUtwvnTW2udv2T/lczcAu8JG8z3cxPxcCaxmNnL79dtN5h8DVmMsDB7VfWQGQbQrdWxcLo9dJO7X9pxfrw24KKhlpdmaARhn6WSDMV+y3Ib95++hKdc6D3O6eAYfUgEO0x7TtdrHtLFehAOYCj6lZtbsvzi4v8qMLfup0zoU/V2n1Te0T2umqp/NALR/awdb2209Xysz5e3jKFQFuJZB1VcYTx3mfkufp6eMewt65nZkpmpikCYgoZmJ0Lxo+zO3r4PlM+RCWFH0BwC4TK1/db7nFSyvsa2svnLudJqfTR+seZ32tqZ+aK6OOa0721c5RzOT1nNrFMfhnG3wvxkMzIVi0v0OOTMJgPYSBCUXEL9AGZ+UprzH2So08QgGH+EDvrj/DdqWj6q3P/64OnfjLkWqPGkqviURI+3g3by3X4eeiXiIr7hK1o2IljVBAtDETq32LMAmKDVoJhaB9cdffBGxkzPXrgGKTfBZpNfq4lQJjrEPEvDhnfQRBXElD6QlN0M6xd5dAyF574+5UgdVG2tNPd9bWOP1aw3raQP88+ulLWSWc2Otb9vN8rxtzvf0HH4ZSFHSS19HsC7ZXJNV3G5z8bi1X+SelgupZS3jzGDOz+S/M4M1dVXnfeI1U7B5hmvrl9fuN2GQebtPQezAFQL8aZ5FyvNKeW9bB14f1+jW5xE79w0QJyAh8jq2yrn5DH7qo89+U81+9dtq4fvPOH9TswIA6xqstmt3f1T1TVyovv7qu5DMuwFweg326Se//3W18OJ7QKQXUbthi5Tj04D477z3fvWjn/y0+k//8T9V33/3IEhfFkSy8O8wZAWLcu/ATLSuiMSvF9S76Mc3kkSm7whPJVKa03z2nAR+EG1NafiJeZWAfp8v9C8FVvG1ZMLKVBVYnST9398n+RbEFVg94Zz+cu2w+vzbRYpY4bMOnwP6SexwvOPANcSChKuUZItzNOzOABHjYNAKrJY2UNry68Y/hQnigFEDw/GQ6T71hxpnpXToqs+Byb6DvBfj7lyVCIUv22iXARmJaUrCyGJ0n5SWxHPihwz27PDX7eo0ftfZKfzH3bXqm68/B8O5H6zdKQqM3QKUHJu5SC2QoWphFXk90tN3Wc8sZGR6erAoPZMVoG46o9XzQJjP4lBB0a/33Wh5HZjxk/Z1eoj4nOM3gi/UB/FnZ/kFhas+q77+468h/eBnUrSiBz9UjKUrgO+0H0cwF7/z3EU0o8ksV6ZtmwzDux/9uHrnwx8jZXEtsrTX19EfP5GRjA8l0Cxw6Jzw/G2buHINoYZ9Jb+qnls1W7WHNVjOq1qiR2Q1LgIq3vvTH7D9pwStppgft6s7H/2gGgcXOSEjfA/y1vrSGgDxl9VnALAWYh4asICVmaUEKMhYOMTIP/rRX6Cz+s+RqICwpmQBwOoqsgWwkvD72AfM2LAAcKT9+/z2ogUPyXxhLJT1cO237tIwGI6BjaX5pxTOul99e+/zYJSKs0gUtTCVusk3br8fGaKWut5SYpLsiH0zKnSCgxKb1hr7F/QtemkAbEtg+YTM1C1A5afffVM9/OZLcIRN/PL+CLRcu30bWYFb6MWeQc4AG/35j26d6JRbAb4PtqJyACM4tDMAa6fQIVC7QQCwC0p1tzIAUbzJwkmCqukQHlIA/NLUBauNxlb6fw/SNPwQEESg7uXLF8G0PLQQT2yOaomuwUj8EgLUCgAGIKJ0W1B8C1UFw88JJjUXYEyGrcVZdrdTaraMVLZOOgHdHlNxARYFFCeIEBkNEJwU9BG82SIVehWW1iYAo4WBBPcGYdGpHStSv0VnbdLGdPByDUsLilIJU7CtLhF5OkM0yqrnz5/PR+qwzFOrZQviHXAqcKMKXRo2Nu+bClPV09GzuBOr3tR9llRNNrH27EM3RFN1PTgK4AnuWrhJhmOqxo7xcejw+xBQzyjA+FgfjLqBKJx19txpFlVSdet2WYTLtowDxspKlrm4jAyB+rNcVQGF0LKEY8q6SfEi9CYmKc4zTvU7JRgO1LMFqFlefIFWBexYQK9DGLID6FAOAOwOArCNAdKcPjUK2/N8MFznYfHKiBwGjJpGkmAJIHeFQmNOnK5ewEHS9fuRHjgGFD8AgFbXtAvQiwTkAMs9/tj/E+O9FOlxczC6t1M9/G6Wa8Nk5JCl3q1Uf/s99+ke/a82qxXN3UIFCPuw6WDOci+B015YfkbeLVgmsHmMXe4D8MtuVG9VpvPR4WpQ2CWjWA8AACAASURBVGdg/1rQzRT65WVY1PTPBLqhE/Svh/LVNQFhdDYBzBwXwVFT0I2yOJ6CXd5z08JFAPZGFccZW8WmBSsFUgWSJ7HXIWQRkm5xV7xfTdddDklGmHxO0/s9uKp/2l0Lio9SzOk0kVUZ2fOAzy/QPtk3zQrgWL2d6ckZ7HSOYILaWLIzKtprKr+FIEjvp2BTYp+z/XAo3WUsRoh6nqEwlnNojUPDIczpsAHm8pWr14OtuAKwuwZj0bbKBDYooaaxC/MIbVKbGY0RFi/AStLldYjUHhlhLUnayRQnIH1BzVWFUtU3PuKzM7C5DQ5Y5E4dmWOA14sX0UCZulQd9c9UB/1nq12AygPsNTYJGLUHLNwVgPIkQOAJ17NY1D6araMcJHo5CO25ZlhYy76kPb1Eo+dn7xNpRuMT8HJvfY6/cdCB5atDlZm76vDwqNX1a6QOXJ5CW/QcjPHp6uuvv6u++uIh8gtq1HgwA4DEboa5/wQp78NohvbD5lYuYmhYnV2YyCsWoRNYZZzmnnCflagmegSj0wNRb98McZ5L1fD0u0RK73Lw2mZzIk3oyR+qg7Un1TC2ePrUQHXtGpkEaP4uE5386stngLKpCqRyDxvMuw3W0e4+0vWGuqofvf8Wdo3ECVHyUcDsNQqMzcFsdsN3nZCxfcIasi4jmbnywQfvVt+xng0xTpswVZ/BjO0msGD0/YBT6OYG7+rjeUiN6h1mfyDw1n3Cern6kHWaAwuA72F1ulrYvVitdJ2u+lkvz50mq2BvoTp4fr/aW6DQF5qqWES1ALA6PjCKHvQFwFrkRejD7+d2q9WDS9X0lV9U+31nqw2jq+xJJwjumxKSMyHiUNk4tCTWajqMJUc0HdKbzkQ+5HVyMtOBrgkedAIf8uExs446XadkngbzUrDWkOv/hCOVHfHyMNoJMCuf43WARvt76nNSA6SJw5y909aucOJSJCUF2EtnrGhYJ2A1908++JbXrmXD0nVrR6CuqRm97vV6a2fJiEb+rA5zQjNrZqqj5NjWKa+5fxrtiXNGeq4MSPnZ+HfcPN2sbFspBZAfMYNpEQ3PQFO9N7d8Nt+nAUY1D9flOOa+KQHOpo22v7P57+TA142uX85Ocfu1Ot0vv1a+19fagdny38Xgd3TGW+2TvvQsGumK5bzr/EwNZ6n+c8m2K4GC1ns053AGNPLfMxhbgljR1wF2JicsQIEOwKquWf58wy4Ley9toQQkO/WzDlI6yzX7Io95OQYpGJDZ7ekveR72BCut1oIvQJ3ctgwuloBNFMUIx6zZ968AqzHfmlqs5RiUYGAqSJKA1TQuNrV2pAtgNX+mE5BZgjf+HhlfNVPV82wORJTjWIJ55dxqf65O1/Y9GQTK/dx+jfbXy3U22RxeQ+jCJ5mCbMu5H1x+2u22s3U315Wyre3Fusp9qX0s2u/T/HfrGHuNTiBoalcrY7V8/lawL2UX5muVtutrmRVstpr9Y7Ej/Zls1/X04vNN24otg8UzYJNI30zgj4Vk/DaTrZvsFg6J1bOvvwp5ro9/+RfVMD7mipmInE2POI8eRd0DLVKmKr4CZ2c1/WRgDlK8tAd5uJCp4YahQclPGXvuXFv4YKsQXAReZy5cqLoAsXaVSnNu8b7Yv+tzQt4jnCHtfR+2UQx0jGlyBpv7i9epwb3cj+1rUaP/0/LQ2FfbbSjfP1+nUTSyXiWKEF9jDNI4pYCjoLK6qJ5dPcM7ZlFkWhKU963XiDx+fjYHN3JxKve6zNb2fXlfyPM120+2vWznec6VffimOZNOZql32xnbyYJj+JsgW/wzsfuUlUiLU1o7X9eP7a/nokIC6T0Ygjbjun1kkCBYoujv4rftU9x28fFX1bd//FW1s/QMn2KzOo0W5Fvv/6S69cHP0U19HPJ9w5y333rvnah4vkLhVdONBb+eP74X/sjlK1ern/3859W397+DCPQ15/ilYKiepyaFsmovwD8EVE/NUFgKEssi8mUnor80qj/ILrWEhj9dkzU1xzDW+3TejVNN/FuzZDwZfwkeZl+OAxJbvMpi2koBnMIPmpgE1IW12kNG8hzA6r0na9W3T8huGzzLRCJj0wAhfmNcFx9KAkyXZDv5RgKrzuM4YGVgNa1L2abKPu80/o3XAgyLpSHGOAfX4/Rez+PyfJrWkzjlFRJT6awl3iPoljSYBQ1rpq3jLCho0WUyYKGbUBiKQkUQUw6QbDgCu1gFy7h/7yvk8WYB3k5TNO+DSA0/ppbHIfV4+pFGJDmarEp8TEDJ4wAklUizGnyCJJMhZmO0PwzWqHeS1iW/AwOvnzPA68ZYOo4x0wIDG4cJOtR9hK7qLHqdX1b3Pv1ttUm9IRm1PRR8UibAOja+v64Uw23ACpSQNEuaCw8ytr/8Z39T/fCnv4xK9vtI6e1CZDuwrhDrK85bMLePWLcPfI7AfsB8an9KwCWtYXWAOGcMgMcMKl0IbjL39EH14KvPqhePH1Z7EGRuvft2defDD6pR0uth4jAKkoIqJDVWqqf371ef/+7vsf9ZsCLlKiHZYEuOmXe/8+7HAKt/AyB7qeoiq3MTstUK+JBzsstAbIxtyl6VfCdYbjmrzKlWE3cK2T21VI8hD31NQbnv7v2pmnv2GNyCfQBMb+bsBVik78BAvoWu6vmqj5ouB5CiLKYtby0fF3vD/tOZ0YLYvVxb2cYhsMg+bH8dwHsWXeVnSNcs4k8r/2kRuquAqbJUJ8DLfP4tMqY3YMAGsCqY6kKsc67m4QTpvKGximOs3qoszJ44ePiwPJ5i7DUTNEsB5ChbXsjr9THNNxosuCQ4I7C6wkKztroM2LOKw25VR1hygBKo75Ay/YzX0bUE/BgBrBNHNPVYCnQfD3wEELUPs05x2T1YkFuAaOpLyLxyAAYAFOyMKWjwEwBD4yxc6lHIZAu5A8ZIBqnVszdgzFlo5wgWrMCjG7KblSneMkn3aa9FgFKFPoEytEjpvNOAzhegX29QvX6OVP4FGJpGdQfpaMHQTSvHByCWJpuDJ1jjxifAKpjqTxl36YCj1k/SkTB6JmNVpmMPYIPfgrX7sAxl5vp3q9db3Eo9xH0Yavt76KBCa1cC4SzFo86dg/J86SLgIDpDyyukLT+OdO4pFloL1gg4riBlsEoxI5lpfYOAhxhc7wBC1lRrHxibobAQLDK+Zb0uLMCOm3vKAWeLyppIDjDJR0Dxx2Dp8WJEUtgvgrF6liI/FvFxRZ6n8NImcg/9aJgcExXbo4jYGpXftp3wh6nymp1jKughMhEnMA77AGqnp6li6LWxhw0q3Qm0TqPpKPAoSD2HpujKMsw8+lU9UIF+Iy+CwGrEmvqeQFSkEQD4lGCQ3WnhHUFm+yWAx1EWUCKJgtPq/A7Qp0b8rKLuIrANSGV0UX3JASJ9+4gabxAB6mc+CB72YVeyVQUYt7dXeU936PGeIYojSOuCbxuiMBqg1x6BBFnJArfpoJqgIh0PAdk40GNvvmeXA1KvBcwIFKjV6rVkQO+Qcr/LxJWtre0oQ3AWiQKBMXV7LUi2Bu1dGYZ+7ETG6jqg6iqgsDIaFnKDRsrcgSXMgXaPKJcLfEr94V7BiEZzZly9WWyhz/mRCi4YmHj2fJO0FmyFcdqQyRyBAd9TFzDwSExbh+ifYb4P2BSXSLNIWk/qrSpfAGPXVH7nor4v4JlVF40aChK6mK5TKXYNxuox97yAluwZ0jJ2qGK5djRRnYxcoNo8LFDWLJnUa/OPqpdPv0WzlFQANsQeCkGx21SDrGd9bDb7zO8N2KN7sHa7uOGgzIodNH3nv2MDeEik+RmLJyAqNucc3KafHQfHE2yUQA3g4ql+DisDYRuuJ48ePa++Rw5AO+tHX3ea9VIN5k3mx94Bae8UvjpF/90kkjWK8Pn9757DbN/C1hgPQNGuHgTyT8Mi3VllzTMibLG+c6xZb1VXb/6QjQZdp41Zop8U+Ht5r+rdX6muXphmTCZDQ0yt09mn8xzcnsUaM8pc3afN2wDMUqAmJtBaInDQS59voDUjkI7ccKy1nodOIy2hbq+HsANZHo8RSueAFbpABtcAXV9SpTcXDBod4aA2c41gDQWo1lk/tiwwhhbx8TKbzn0KUr3gEDdOOsgdgP2r1ValYzPJWONU7T4mxerTahU9qalT3dXlW8gIsP6sIU/goXaMft0livgS7dqny1NV/8RH1anzVJeERb/HOn9MZoEyE5mxGlHVNmA1H7WboFWrw9TJ6Y7XEorYOCR2AlzyobF0JkoHuh18yf82I6PTV/nZ/Pf2Q2qn95TPULYp/94OckVfhP/X2hdxr/xaDTYGIFUAq6XjUv6eHc7GM9aH63agLBeZiqhy3cD8jAmMcrdO7dMpjorM9eE6HL+aVRX94AjVzm47sFqCJXHUKADjbAuN9ufnDqekPprU78/Oa3w+QM2aGSEI50vFM3jPTozV9K7SJW/eo5Pz3tE4ihdtbmpy6zXbHeWODmp+rnp8Svsqbat9XiSHJd2vHfwpbTW6qQ4Sd+r3/Pl2uy7Hq3TKsyPv58pU2tc5b6+2O9l0YpEmpy9+7yAF0M5Yze8twadw8vRFsIN28DnfO4CQcJxSQCLPv9wfLbZY214G66N/anvNlZKdEwYdytHu1H9+NgOrZd+Xz9EYY9kebbbw6jqiA59SHBNw4s9UDKhkrObPletMp2JyVtsVVMzpxLmNrwNccluzXZf3yUWu/JtArf/OWpGt9lgzm2p7L+dWYx1wTGs5Al87wJfI9li2rfme1vmb31OOSfu8yizPDNjmtjZtppBZKOZY+5xOd24CoKX2aWlnzedsWk15rXKdbsyJuG+y2RwsTLdLi6KvmUXnfSQJ+Kr3b45TWpMySyt/NrFIOWCwp0epWOsR4KPIchoANAC+qZ7B9NlEI/Uy56JzFFcxuWjHoLcp/ZxV3TEdlyEICF2wmvbwpWSTGmy3FHOkCtdrtOdvz0InnHsXLBrLe814kkG0jd+ygf+mMlg5Rjlw1hjLYgzKuRRQTtEf9k0+f5SfTbtE61d+X4sNer04bry6P7xyAV4o50QAi2ENsWKkFYL/6xfkLzOy9Bv8nMQHfUuB1XL88zWz/ZihFixVyVKSeCKokkgW7ftoOedfty8kE2oCbh2fy9bHuUugLHb8ei/OAYQU5M77cRzP4i1pfW9fy163prTcOxCumqkqmuI6h60GsMofBOglcA0CXPXgS3/1u19Vc/c/Q+PyOSnaVXX24pXq3R/+LOqSmAr+hIrnA2R8jUAa6oVctEEm1glVx5989yV2+CwIJO+99x7n7g3qCCATAHDqUEkWiwwCz+D4rGMUk5qeOR39v7yIrwyeEP6s+EqMdWpr0hqOEEDaG2pwNe9z4ufqdEbhYYk9tO0MZKbQWVVfFeaqkoAjAKtDgKwv1w+rB7Ob1Z/vA/jCWO2imLVzLwGrmphBZfCYAFa5ZwCr7gfpb2nA3gysdhqXPFNyQD1uZYYMP+uQfsyPePY85jHytiplF+Wv2Cll88aENihoAW2Lk2H3rBs9oHvdkFaGevfIjJOfCP6DFu48LPnns7P4xLAN8Q3PXbhGUbuLEMku0hfI6kEAOxCXgEDFTgOObPp/0kV1AQh/yHGpz7VpTBLYLcErhqee5wKmse1HO2tvX5urr5fmcVSxqMbAI8zgWwS4fP7gG4pCfYJk2hP8VeULIJuBuaTiXOBAXDfkLTyvu/7J1udZzBb98U//giJSv+C+CM2ZZEr7e8Gsjrinn9txD60LP+0f4n/upoLoqY5AQV6p22ZlIuvBKFUwCh5xj2JVf/jb/wp4uh3EnA9+8nH17sc/rJbA0dZ2Kb88gM9Nv60iFzdHUfGv/vAbwNj74FMA3D2QmpRfCAZ2T3X5xlvVj3/xz5FeuF2dgDuJC23sgAVFOnwtV1Dza7vdb8xQxX8X4h7AsRgewIeAODQ3+7B6cO/P1eMHX1V7SOEpMTkDZmDa/4Urtxnfq0EY3IdNe4BN+y0mEC5PbXuJACJZFDIegCpwEV2NDCJY5PzzR0jL3Kvmn3wfRDgxl/OXr1ZXbyALeuk6BK7TSBgcRrGzPfE917Zf/Pw91iojWE50gEg0QBVfngLFH2WBHiNK2EeUUCkA2aoOgNG7WGiDqao/lhZJWWlJE6ZeK2PipAYLrOz4jXevhqqV7nfRNVVHVKafjZ0kHXRzg0I8L6zy/hRnfYXJAqOvn9RjwDl1PtUcFfQwMjNkUS3AFQHTRSqirQOeWoTHYp5j4wB8psETbfXZdgBe92CLmQId8QYWCFOiNymUo0yAB0TBZQEvGY2miwuE2W51FQWQ1N/Y5rsHo52gXwZYxOw7mZSyZgVn/VLf0OJSVom3g2QG+tNJaaEZAUAPCC5aKUUt4jLRTg+jffS1BzI1E0+skBZRojQB+hmLfrQoLYQk+HVIVG13e4VnW6vGKVxzGw3Ms7AN1eTcgUWoFuxz0tDnqSS3B4gtCKN27Byan9vqQ7LRDFBUaAQ5hEmEfK0i149OxyBAygAsNwuXOWZzbBjzz2eJ0L1Aw3KxOgU79hwFpgRurBY3ziYjMK4UwBAA3RkA3gvoVm4BmC6tLMNY3WQjA7yHKn3SJ2izXj15tkAq8QIFsdahcpPiA1g3AKV76pQyB8OAx91RkEotz3B0aidTJuxejImgZAIpTcEPGek6rUU7TSwE0pF5BoWeZX0eANQJliYwJdYl+g4dWV5T2mIKMEqN2iH0Yi16ZNTeVG37QckM06lNY3fj0avStr1GNxuPQ2YQoF+AD9vwvo6pQKUMVMF372tBNKu4G13WFg65nuPipO0nJd2CXtrVDlqdYFzYsoXjBjjsbjFfWOicjzyvurkyqS9eugKb8gJMbMBy+kvbcyMdQKZBZsASVfq2qMS+DctbKQCBqorNQ/3M6Ev6RGkNmeGyZ0dILx9icRlD6mFi1LnOZsW4GBHdo60WBdMmVvmshaYmJ7RXWMA8r0zeQQBGRaAHYILvY+8LsNMFlg1EWPBOVrAHP9/XhX33sPDLXu5intgWK9Xb9zsAxMPoH+3JTgak60WHZb97uupFc7UaORvavS7UB6TzLz3/jgKW20gtXCdIMEOBBEBvls0hGLtWQ1yHpftiFuYkbb957TL6qmgkP/gE5irsiY25kBNA0jfWAEFLA0EebEx/GB91zLDrgUPm1niwp80cWBOsJSK4S79avEyW+DGb+qpsXjSj+wk+XGRc7r59K+QR7n/zgmJUjBEgdzcM1LtvnYNdPkxa/1PWOw+5FlO7wbw7z6bJc6OrMzyOVET3ZtW7t0SFW7WOAVEZHwHzDeb2S/RKZ2cXQ4akmzGaJChx5vypmDOrFFJz95hGkmOEsVni33u83s+8CGFu5r7asdMz4xzsNqrvHy1GAbcffPxWdeHqlerPpHJcRMd4jsJwc6SaXL32NmvqZVjIVHDcZJ03CLX3lNSQLwCMSfcA7D999ibT4jJauDeI/s4w/0n7n79H4arHMINJeeo/qD786CIA8SBpUkT42SB60XY+7JuqNgDNN48vULn0KpH0mwqMkFZhRdeA3uq1Mh/uknOYDgPpWJYd6BIobRzECoemdJAjNdMr10BjvkZ5gG93JNpTlxunvfqXuJa/vwZYLd//OuCo/T3tjo6trrOP0mGuDVBoOPJxIH/VmWt3uBpATD4YFg0oXcfscLaDM2V/+XsGXDJjNc4E2VENMKpmK9hX4Welg3p+X9adjGfj73E9P9fGWO307J3Go729sZ/UOGizr8KICqcvYhQxVzIQEZ+LVOEEmud2p2vk7/YWNP/d3o7XvTP1VdqjOtlCeZ1OTky7A5rb2v655pzJ4xNewSs29Uq7wydoda6yTZW21Gl8MnBatvF/FVjt2G+14x39kW0tGuBKXjyTSHnxlfvg/2ftzX4sy7I0r+PmNk9uZm6ju/kYc0ZkZEZkZldmVVbRVU2rEeIRhGhACOgGpAahRjwg8TcgXnjmjX8BhEB0t6imcqqMjNEjwufB3N3c5nl25/db++x7tx2/FpGN8EhLNze799xz9rD2Wt/61rcyeJABhrOAVd+a7z2CxBqkaoIK5TOlgFgrVgSH3q9ApkGZ+8F/13sj3145t6370v8OmZEMRrRBxSajTGC0acvK+0qf43Vk+7QBnSQH4K9Oj1V0jvbz9Wdrhnmsev1nzhX9YH2OlPBW+iqxX84CQDqtmXy/JcD+ekl9Z3Zmp3HzehmgLZMQWb6peW9tm9w+U06BczU4W35Wvmc/JzNV9T9zKXZ5viQ7UQ9vbffKfZjXV5ZVS9dLeptJriAxJ/PeymPY6X5KO5+vm2x4OjMDqPTfNVvJ+zfm8Y8AXcxzrVfcnsc8nybVExiX7sdKRsrxowxdfXXiH/y4XoEOAvH7X34aZfdX3n0nGunsHePjIPNjo1Ltumtf4kdiEiPZpOYbfyyRVh7KRqRmc3JTmAtIPfVw30/RRrRB7wD3O4o0mI0ITiLrk/ZT/uM9fhewmucgnifGKL05ni1sSm3hi7EvEyWtz2l/5KnvvgtYzWObEzlxr8U6K/dQ07YLqvqVCBr2PGiTdvLcZLvgv31tlr+IeNeAubadzXWV11in9da8j9N+1es+R4xlfBUyQIE8FUkpbYpjH/+1/3jtZoLrLJvSHP5oMsRXNCerzy2L3qPpqWzfmFp1JCkrBtB/cf929fjz31crVNCeIHNl/HMRacRLxFljEzMQVyBz2AOGeGgEcs7BHn0STiCMLUOeeHw/gNGLAPzRfJtYfo0qwiMIIK5nK2wn+V1UABMTWClsvxUbc9vbRQKX5BbPhBjBsLd5HWbL4Q177zUGo58gw1sNZGInyUFW1gmsKgPg1zB+fT9YyCgVgSuUtz9c3K0+v0Ol2PlxgFXIKsbP7NNUWeHny1h1XXAfkE6gjscYfh+w2loDjbkr92AGiNrAYm3LYrMmTKmFImX7GD9PY5LOyfqsFHeqfTJCbwBIqnOpeh0JHVW+AFX3N5cAuGli9PB+xMc2oBqfmAVUfQMiyBVAT+JViB07VOWFjqp9Pnh2AUurRVvJQz83xjpJQyVky/+vweYoJdfGJO3VSKKwdmK9ew76U32RDKxGnGD0QuKI+PkCMpZLj+5Wj775onqIHMDq0wfBVu0mDuyyd40VrpCYtJXn1VllnThfVsX2ECdLfJy/coP+SDR6hiQzgn28OANLkzWmTTQZ0EvsaBWi8eHePrjEnvIJ2FyTYRkbi7tKQKZLb4B7s7/OIXrAdz7/pPr0X/7z0PJ9E9b2zR/ABr1xI0DVFfbFCLHcMFXg61Q7LiOV+NXf/k31EC3tPgDuHprTC9C7n86xL9Qi/fjnfwVTmPJ8qpj3wSS2iaflemXJsLQiuH2TH3z1KYlIMkMJvQ0SH/dgzz5RR5USfcdeMugsiZCrNNIao5FWF0Dv0UukCWHtCqg6tzKbnYOwqfqCkqOYwgGl6yRz2qMEVvMaja3vff05Oq33wLw2QvJwgmrRK1evh07rxPQ89wwYjJzAHrG0nFrJKXGm/t1//c9e2bjJA1taumLHszRnmkRHVH3CAcqOe2Ds2fFbkEhAJwBWGav1wRPBBg+fWKsJZE2mQKPpZmRS7MqOw6V+5A4gk9T1MLFSkrnhLsC2QfROX5Fl2GYjLC0+DAHa5SW6aAPkDfZT2gt7T4FacKfoTiZAI7DWLWBmAysAzQMAEQdMIEqnppcF6E61G/YOE28ZvLRxWYjBRIR9KEPN5jsySRNwnLKB0VGerJ5s0UPK8QXzDo30mSTZq+FQ83jqYrn5UueyBC6H4DvAmeXgMRIekrGhkjOi5qqHvxIJOjMCt6lrKpsk5BZkq6J9y0Z/qZFDk7S7dwiDPcuXzYlkcLJgAFYFBvdhTKrDcXGMJjo0tpqZQpiXe19aXKzu3r4DuLZElmY9mLDdHMCCyVsAwhuA0dsw+V4x/xdA3kfH6X4+DpNtfJIs8XiUZzsGstr8UsvV+TjiMOnB2Paos1uDq4PQVu1CvrG6GkZAdt2leTqFc1itw5hdXIXxCuA1RGf41BwLJ47D5BgW8zleb1my+rqWno8CJo7QGElHPpccuvYOAANXYeH6t2Pm6KamABgOgDp1OgXmdAoF7uLQrnWZXN+C8JuUDNksTFaB61MmtE3VNik/Vzd0Cq3JKdi96lTKyhSIvUhzKZ0WS6/t+Li+ts14aCTUtvGApeweQFbWqwxbGdYejoc8o+C2+q9mLGU8vvMO4BPPu8mzu2Yf3LfxFoczxnxqSnBSjVNYpWRBtwDNpabLhnTtrgFQH2J5XLuHZPql+LtOrqD/6724xwRrJ+wMOQlSiMDD8tISza1WWZcCmuhq0rxtB1kGGxnJYt0E8BQAdYkqVWBZ+xAd7mUljw6eC/bjeRi4ru20mumuyp55zjU3AGqnLpJoAJV0r3m4q8msnuoJAK7jvUGDuj2Yy+7DSCWEEwe73MZ0Nl3iUOviGQRiTXSYgT0mU3d0sFMNI5kwjXbLCmDk7gGAM6Ur3SNXqv6J+eoFZTmkP7hHmhacB4hFSH50eJrrjMOIpmyBOSIPUs3Ov2WrterBo0XW5lZ1jbG6fnmyuv3ZX5Pp+i1daZ9UEzBMZ8bZT4oTW26gfdOJ534neb5r83RYpAHTEdqpspJNOLkf98mwrbKul14gZcF/yjXsyFi3WRYl+cMjODokQfZJaryixGRrE3FtZCVeUqZy4UI/4Cp7bqQ79I5XaSQ2NfkuIPNc9Ryx/HXs8gZs06PtxaoLiZSPP3w7tIFlcduYQRsrc/0+Gr67jFsfyY1R5mqOZlSv2BtLMMa1bUesF22TDH8DlqtXbGo3EHrSe8ipJDuKO0LSoIe/33n3DcZsvvoDwOpFAhVt1Baf19dL873xy9WLVWwpmc4jpDvGh9m/+2b2OVjQAzo6QhZhmAZUAKS7R8PVc/R9X2DLh/thBA9QDkjzCmiG/wAAIABJREFUrqvXRki6DKAttcB8A6QPX+VBrpNT5qvrerV6gKNzfghnxCBNB8onTWVvydmstaZ0AGrQNQdFydnvzFbtHECH2xOrOgcK+e/CN2yDgjWYUDKpSqexFchq8zM4UV7In5cBW/G55Xla3k8TfAjnMty0eNT6TwoamsFNBmqaz1QG4zloa73X65T3dXogWv9qggHlyxLXwjHIjIQCUPL+dQ3qH2Xspgyk2hqrydGOz4qpbwe73xVs5nvJz9QEkwS0/IyUGmsDwZEINjlcgBfR06QOcnOAWjJ0c9CX7rNm3LTAhvaclHPaWBKtf5ZrNIEp7c/Oz1s+y/cFl+W8l4H6WWXYaRHVPksD1T21huoAtVzLzXXdBHXKe82gXKf7/2MYqw7Y6bGKG2qBeNH4sQAqS2A1SokjUEuAUAlY5jnydxFYNBirzX1TMlaba+7UeNXATNCf6z95jyXdwBww1qyk4kWn5p3XyvIXWM0gbfk5GYBr2UAD0AII6rQG4/ruhmK+O9lA94llhMnPT8mFcg9mUNHfDeCHNfdnjGljTZX3U74+7ymvlRtgdQIqm+ug/Hdpz/O85bXlNb2VXBLd6TrpftqMZV9TAtd5P+Vr5/v05zayLZ+1vY7a8+H1SyZgJ5sQsUINXubXlmswj2k5X+Xv8zXLdRwWuZ6HfI7pQxuj6ev7vXJT8cd7rPdJep6aFc53Waok9pBfKvGRELbiqI8vPMDqPPHCJoSMx19/xetfVu/+/OdVL8ncCKNO6OsgK4wtYWlqMPmwu1FVpn0mrpNEELwizRLMrVfIAmwTQ9q8ao4Gtl3ETMYWh8SQkXyNc6UN0JSJgRjvevu1zrpOdqT+WZw3sQbSuk1Mu3SB5pnZae6aP/tjgNXSZnayreVaMH4Jf98KPPabc5btajDoCnZ2vhfnuGSTx2siRk+vKP2HlgkqzjJ/Vl63uWfLe+5kQ2Ls6rO/9F/Cw6vBjvJzyzFsflbzdWd9nvcUnEMZf1EK7XpNkJZ2L7HyXW9WztJcFwLM89tfI1nxSbX28BN86S1eB7mD8R0dm4oGz/rVNs3uAQzrQorPZld7kJsOiHMEYCxDltRlxayNdWSvrhN37uLTG7/bu0aClKQdZQgT2cokswQXwNWQxAjsNHkolkTXUggJYNQxSPtYm0+IGLGX1ayCXtMAqwKqVghOU6YtsNoHcDKCXNfW4fnqETJmXz+goe0xfvb5CwF0qeWaFrfAqozxWmeVRl+v6LQuIObkSUpL3l1aL+n8iH+ktVT/Ke39afuUgODUiCi9p75afc3MTq0/J87OhCulV7YTJv4kFFBh2/aKRzAXAzRKsvR8m94zMhlXl55GrC+BbPbyjerqzfeIsSZ43iHYm0hARENtpPZU7pIw5dkWfoHrJCU+xWRMMKXHzFqkbfc71n1d/dYiEwT4W/utYT8EVlNjJP+uHyvO8n4m8AKx3crTB7BVP6kW7nxVLT+5yzOF6nQw/43Be3jNOWxeALTc30FUVwoEIocJHiAxSGlLq0XtLdJtXyT+vnLzZjUCZtQPpjJI/DqKNMQxDM5DmyoDwlrpa6LhVTCXnZJEZJM0acOqlyTGnrAn7n31efXi8QOqnyeqD//kT6rZGzdpvDwaUi7bxPpDyLuNKzv3/Bn3rxbrb6pvP/0dsT5N2CEvnYN4Z7OvHs7HceL6j37x95AT+CnANoxStGCV0baptU0QvSPHvQ8sbNAqSt5zCB6yvvQYsJOy/Ae3q0WqIHcBfMesIgfwvAJLdRY91aFR+uAwtxtKfkIGkyF74prmTDnHNUPGxrkV/+E5h8WMwBeNYTeRYLDs//HdbyENPYF4tVlNzs1x3nB9WKqTc1eJtakQFVQ1qYX9dc0I1iqLKJZ47t/+h//OKzX2IoMFcCKwOjdng54JHgTg0ZJ0bkQpgJgoACyBVX8WWc68MVxXmbWa90Xt6BrkWx4kW+oZSHawJwHpNA/jZC4tDT58yUTbzV00Gl2MPTqiqV/y8MFXdDZ/zCCwYdTyhJs/RLn/BFqGAwFiyZR1kYJImy0HcOvCMIXAueixLFGbQHFQ7zFrMuxkHKo36WboBgAaR/xXo+kBLsi8A6CaSpzz5nLze7gzeIyhZLZd9Ek3aaJ0yLhppFNTr7ahyc5GgAECqHXQG45dEUlGkFzfXxwAftULu5vy+S4W/TlozF1of6DwGx24L6JteHn+SmjIauwOQNe3aCjVK2uym+7tZCV6GJNdAOzndN9+cO9eZMv2LbeXIWHWWyPMM7vxBFdlO+4B8vVg7PtorNUPg7CPr/M6SqETW5dNkdUCLgxEnxG3N5F1QowNhzugjCUJ0rGdb8GpUQA3AZ9XPPc64+VC30PfIsoSLH8HYFR42KyIAt82UtqndMhStNxt+2WmbQMwq526TXbPknjLsDV2R4KyjJkNdAajKZiMXpMEF0JjxsydoKiyBqvIUKzS/V2g3H8LsKZSGBsZyOBcw0kBjJuhi6Jd0VkLDx7eCxkCpSWGuW43D70PyLm8tB7ZfVU/+gGr569cBoCbjzlR5mIXIN9M+pMnz2KzjQCyXbs2W/3pn/4s9DhlccpiXVhgIz95HuzDQT5n/jKdTMdH2E8kIw45/IJBADsT4/JiaZPPZAFqKNjYAqsS49ynSnbIGFlZXuE1B9WVK5PIQqC/SRLiBU2XQlKCrJzMVZuXCarKwA5JAIzyecthcBTUATKDNgBYNgZr9eqV6dBZ9j52cbzHGU9lL2S7LqPrOkDSYwKW8TDZWwMV96AAqfe6wZyr2yp4NzUNC5qDPzHY9xkbNWcBwNGIkVns2jOBEI27WAPRCRGwfUCZAHVucACGxq9XI9Nvosl5obr/hI6cu7RKgkk62AMbGxZqXw/XApQ7PuLQ4MBc2yHbSplB98A4oLQMbYIeMngTrMt1Gi+trz6ottYfV9Nj56u5i47TcrJNHp7YADNZF8cHqw/fp2SEZmaLgIE6s+fJEO4jDbHN+B1Tb7YLSG0piI7MDrISW7BtbQg2Pt4Di3MiHIMXLzarpRXGmvEXcJ2aHqY6AHCZ2GHu0iTryfHSUZlkumFenB9ma7FO90iKLN2tbt7g2XGQ1C9+hr6zLOsBwG/3TByAw92A9jdi3VsN8OTxc1iosHnX6MIYGqXn2TdHrIuJ6qc//RHrDdtwHykB1usMc3MNdu0EkgabrFvyATBTAf9hRY9STeBnP1t4QTLmsLp9D5Y549s/1IXsxT6JHEqN2DRj3NudO/fZ6yPV8npPtbqts0bzOmzxHokfGb8v0ZYdGjqgjOJClLMsrWCXXunsTVYbh8gsjN4AZ58GLifo4qzRlWmdMYH5pLIc7b1jGqwDV1Q+a84AVjsF9MlLSvY5/8nOe0dgof6M0nFsggfhl0agUndDbl359W+agX8zIC4BkQymeaalMKAGv3JAlD64xf5sPQ9zmzQgfc7TAWEes+QsFonSGlhtPWdx6223Of2wvEb5hDp+zpuOi38EMVv35P2HP51A8yj/qgO8/MxKAWSHvU7HpNc3gNXvAr7K+ynnKd93urfivgIcSH5Mnot4RcRjieHVCVht/7ye+/qDy/n7jmXQ+lUTeCpB2uazvB5knn6W7PKX67gEcUoG0+k57AystsajtQdSdNwp+G+OdXPvZdCs+Uz5338MsNoJpNO3aX12DRzl0vrvY6z62U3G6lnAal4/Me8Mg+ynJrBVPlvrXl1vJVu23hvx+3pvqoHWXpL1vs0a/EIBvDY0WSPga4M8p9dD3ptxp+19V3xeay/GfKZgsVOH8/I5DDIFVnOJccnc93t9RMcwKoXqN5YJiWaJsS8p11UJKuWmSrn8PxLY+FgZ0G3ayjJpUD5bXkstcKy+T+/XyqBsP5prtv3caW5LMMlrZSmQfH1f4736p1n+X352c1+mvZE/I9mi3HPB17bsfs0oLc+nEgTLgFs5puU45PFMK6IN3ueGXZsAP/o9gnOCwp6tAkcBrNZ7I18v4ScBO2Z8Nv59bGxjZaM1lsQeI6zPNXTyXzy4X/VDdPjoT39R7bC+N0niCxewUmItx7V47QHJaGOvPvxAq8MixozA18a4gAlo9T9Et89PnsTP7saPO3RvEM9IADHWCx3DGqhJc3Z6/TeB1Uhq1LaieeZnplrr916tfVzEcJzpV5QbJ2a4xl1iAk6DT+VL8z10AtzzZ0Xztpp16lpzzrJNbdvyBEblP0H0qUHzUks17kt7Uj9Lp33U3GvlM5+1b5pj2Ryn8rQqn/m77Gj+rE7nSRrWzrYu4sj4XVKnTDbWtWGToYjAGQN+A1OtG4ZbH5WVx1Qqvrj9VfXo0/8DwsZ9gKVVYkQAzN5hSEf0MKGiVxBrbXmRfQKwDyBj4+VzAARKCYqN2DtBQoO+eeg3En9JSBmGlDFDqfI1wK7HlKXbMNcYqZd9J6HLyt/wN7TxYUj166xQCEMd82X8V1ACAkvxc/zMMUAzm2hNEqfZz8MYeCSa1fbTmIkqUsg1j17sorNKg90d2IpUi70CcJIKnlmpks9kraYGVgJHNvFOqyk3js1rprHUO+6J9txklmbSFs1+aWLQJ+AoPZ82sd6b/swGcz5/PccBLTNn3TRCshXRILjRBNWVwwOCZdvVXWQZ7gOMPXxwJwDrIWTLbr71QTV16S2Ym5OAbYCpEF1s8GSjYxmb0ZyKzzqqAdQkT+W42veE8bZPjral2Fc50ZJ2eNsnj6gkg6oBCCdhh5rLGn5D4D38rosAXkbo2FBvtbX0vLr1ya+ppgRYRd4O+krIIw5Bzpm6NFtN0BB7GMxMMH4FwtTdW19Xu/TOOAEV7mP9yO7fI5632tnVbiWj53a3Tbr5UtfXilmrDfsAX2/+4KfVFOXsarRaZWoz6VBQUrOXMe8Fm1FW4YBeMp//5lcwOL+KxO4MSa33adA2ee0mkivE81ZiM16DxOqjEKt2kL9YxO7fo0rh7pef8OBUq8JYpYSB5zZJAVaDTONHP//L6oOf/Hn09zkU3LaJIVhEqLAyiENWkbMnjjgXtlaXKMdHKgFAdR0N1X1lGiFzXSCJ8OY7P6Sp3AdgWrCv2b9AEHEtwvK4r4gb6rUVbNw41+iDQoDvV2+wYOm9svAIMB5JD/4+AO8YsewfrO3qG+8gLfAWNoL7JHDdpbJ2X5lH55nzx8TIHjZZGxtJ23/y3/zTV2ZSPND2AD4tr5CqfhF0ewwNkH4R7xjkBK76d2piJcBaSwK01lQuK9Fu1UaORW1Z7SHAksCqIO4qg76Mbuc2wFKfmp9QsTf3ZGTSkR5AaRC2XBeMrjU67S08+hpK7pPo+DUxBnhFmesEQMc4zZoO6ax3SAZTYDIaEojcq8EA+h/MORaQpSW7gDQ+tKDCDsDAFl3LLOHVGdGxmCCDalZnBqau234ZMGwZIGodZpignpR9szQvEQTuk+naw4EOrL7GghaQDH1XxsADq5+FoDH02gHoCioDjggUBvBaO85uKo1oZH2z8dTUex03oqW6UNaP0J1wofTCwutCC6WHjIDahrOA38MYzWggpuEDihB0HpXJC4PyBIbcJtqf37Dxvvj8i9DEFfgU7FRj1K6qGn+ZvbK+bPATz6FRZ9P689CHrcW+7SI+TjMr3y/oZSMrZQDmZi5GhkwAcukFnelgn/ao02l5SX1+eQApk3DAOGxzgAjY9OEMDKo1yssGMBwXRvo5DCil5mAS4LTRmcCp4/CKDaeEg4C2LMt93r+9BcjHZx7xLGmc1bFF95ES+FEkLRKrUKBV59kmWEhNYJCO0IR9sfi8eoYmk3OR2BeWvw8EY1v5hxNKyu0EN4lO7xgA8B5s03v37e4IQDhM5gQZBC2lmqc7AMWWgQ+qcUIi4iaGZoTrbADeLgD87TMe7qsEAh9g1LqqmzcvkzFCmoDxEVhdplRfg/2SgzdsOoCcIGUvg3PIZj+gjMScq5o8ilGvwLoUOCV1xbPbPEqAwoPc9a74OQAawJoNrg4pxTJAV2/VDOkO71vfgFWJ8XVMvX/BVbVWfd8oTMYJdXJhU6pRMz4KsErDNsH4RYDkPQzH3OUZwEnLJdDLZQ+rsXrp0lSUocjwXVvbALxOz6XUhA2rPOwtm1F7NukY22TsGHDVvQngiaHyHrrRMXK8DmA6dAHWDyEBMsrcyIJFwQWR6OvVpRs/rM6Tcbx1+z56OXco4e+qLsP0HehRhxhd4Y396s591iKJZJnwL7tImnQNwdpFB3f4IqD+xRjvDdZwD6Dw6EhXNTO8XV2ZZp0BUj569CRkGTxADuyIS4btrRsz1Q9/cI3v0Q4GfL13D5vEtlMaQSaowK+A8k2kOCwnOIDZuoOUic7YtWuXAVenAJpXqq+/fYwDRok/Ts6167OA1EM87zrBmCX7Fxm/4+r+/Q3mdpI1QHdK7NmDe7cQW3/OGLKmyTjK2N5GnEwGyCCOxAgH8jTA6CEs3xH20XswoocIRJafr1Sf/P5O9eAxTNvQKOWAYj9NTV2o3nv3JmO+A7D6MPbhGzeuxjqJhIVdQUnomFh5TsdSy5n+wd//K8b6afXr3/y+WoKhu8VBPjI+UL3z9mB19dJc9eD2I2w0JS3IAczRqfL+I+znDgmLAaofJm+EvMIOmsXH6M8ODu1X19+cRergVfVinXXwcrbaPCQDSFOyCr3nY5p8EfayxdBF1iltOSwyTnSSdeV0LFNZTXLVahcnHOXXGauvOfbZCa+zzM1AoOksZse9UyBRBmatADcO7iYMmR3TdH9nAW9hC/Ruwjmr2TIZNPJs8L3xyzJY8/uUz289q8+oln66UgE+t1/TGgaPoZrhEsyacKBrR7EejBjZBjhzGpRLL2yV8XjG1UBSCayWrymDpdZn8hkG3PlPgE78MmtQ5nEpy1DzdUpQLt/bWcFvdlHy58R6cgxbTJD0/F3RjCWNWb5m57kzEEpAQbNssdN6av6syYD77vdkUC1WZsxvWivtdzUDzTJYL9fx6XFKLIt6ebXnoF5zGVCJj4zAp648ioBDJnlzjbQDjvad5bLOU+F169d/DLAaT10HOS2AyfmT3VcwtWLtu3ayDSlAzLw9S4CqvK7RcMx5bVsyyzW/Jv6Oa6cpCIc9o6IxEen5gvEX/+L/6/1wCkCIe6yDf//2HuvR6LSG9a279MssqSuDvGbQx7/z55T7NK+D8jn+KMYq1xNYzaWp6bbTnhBU1JcW6LEhTgB2te3Kn90JtDl1D/WzZJsneJQ1VfPPvmtPlHY4A6YpeE2sU+/DoCf7/blpZ3kP5fXT2KWZyJ+fn7cEMjP4mzVlk0ZtvYdadj6fBaf3aFnun+//NCO9/dn53sq9W9qkch03z7MMrMbPYz3KAEv7dQ3NU8fZKidf5/ctQNfxCzwjP095JoWz2h7fyHVSxg8AOkqcsAOJ5ulD2E0kay+/9XbVA6C0jo9waEmmNtVbwd/vhYXlPlLCythEQFWiQ2/EnVwU//4FTWaWAKFmkSaavXEjzn2T/KmQ1n1YSwX5QLVfLwgT2uHFn1wJkX8U81rstTzPYcObZ12938vrnXW25DM0JRjTOR3zVnxWJ/C0k3/h65wXvyRypH4FSobZI8Kmy7kKLOmqxr/rT8qs8jyvJj18b7PiItu6Ts9W+irlnv+ucWiuvz/mtWft8fJa32VDyrlr2ok07tivYBEqE+G6JvZTAs3JIY4+wp9+2a38BYQj4qp+qicfffa/V+uP/1BtLN6u9qikHaL/yDSl1pcoN74CkWaLEmRJTY+QAFh48jCAv5D5CykKbb+6jVYDKC9ozGSvGMgrMFZvvPFWMN2UAVhgbctIVE7FNR/PXAOrsVu1u3E2xAzEuo8dGRikZ4dSBlbzEp8SI0wDrAqu+v0kYJoNrEwkDUIis1j+weJ29e1jiDFbxGMDNrBSS9TjyWRKYvIKrKZMgjss4RfZHpb756w1U9qr1mtiDwh+Bj8yzUqUCfEgNeCdnlMMpP64uurCMfVo7wXfUX5Q6LDvmCZCiL71Ixlpx/l1mi1/8/UfiGvuVL3EWMMXqNycuVKNz14DXJ0DKRkAPOTNkNXOg+MoJ2dSxl4gshkFVoOlGhF3sn1BEKj957z+Oz5b/cO8x2sOQGJoa4u8tl+xEvOK1DbAtOWn48RuL6k+/uI3f109uKUUwD3APioRqXx8/6c/qT765S9DyuGQ9bX6ghj01rfVrd/9norfI6pTZyDn0PiXvzcgPK1AeNqhelKyoTKEh2AlB9tUNYM5JalLqr/BdP7s7/+b1Qd/5xdBmLHfiT2/A8Tm9tQdHqLKdoc1/uzenerrT/5Q3f/662rm6g1kAH5czb/7PpWj09Uace8+TBzttrHiCFUGexDLnt+/Xz2kQdiDW58CUq4S+0sASqxVbdcQybYPPv7T6kc/+wtIUybJ1D7lHgB4e2weRQwrFrZDxevD29+gc/otGsZPIEKtUD16GP2fBDyv3Hy7mp69znwTA1OpugeOcMK8Ordw+IJ97FkXCWGrwFjjPttANCvn3EBXeYUGdE/ufV09QQZEyUtNxGUaU119491q+vJ1Gr9Ngr+r02p1hTGOCzBp+7rfxdNs4K1dFes690//u/8ePVhBjdRYStR7GAq7gsd+2Xm9NyQAEj096axmSQDL5muHXmYMh6Sl/SE14fkWK8vGS4Kq+zT52QgdkaSzmliJ2rQXq+jv0NiFji0ABFPRiX0YkHB/ZwWw7iEAwcPQXB3usyx3oHr3rSsAAXP8fh3GGTqdAKHqt/bKVHWwYGwK2Haz+1xERwA/aq9aOm35eTBXYZwKsnp4CsJdAEATzU/6kHQBA1R99gxUHHqzncaPAVVlpvVS/tsPuNnD31aSy7qTtad+pBvH8XJgdQz0CaQTHmCg1XNSwyS2VM1wF2CS/RjZBLVV+VuR617BT+5VPdB1QKIdOqVVgEMCq2bMhmjwo2GeRKB6FNaqGp99igsD6IzyLGN82dRnD9DrDjIAt766BWsNjQgWldkKAbDQWVQPKoDf9LfmMzqlhcEW1BWYA7gE0RwCCJ1CHkJNxlHGdx+QxLkeho06A2gk4Lrw9Gn1dOEpAK3gKoCt7ACuoVbvEJvYtbO6DpWb0ngNTC8Gox8WsqLGMm0FaJVAGADoGQ6pBwwN6+MEwNQM2glzsLi4CmgHsAgjchvWo3IL6l2GhAKgXNan7WMsZfReAMAMfR3Wp89uN/Qe1sUazdNsymWJvmtfAzQIgDfIwaS+qpqpajqN8Nxqxq4Aim3A3ttgXfShgzo6htQEwOcRHy5z8RVGYWBgtHrrzXdJDkxGB/pbX37N69EJZk6jC/sYgBEJA8FOmYg2vvKz1UeJPQf4KAj5GM0om3PFc8FTtzud8ga+Rh1SjeYmjddcm9sApIKp7tvQgQVcVV7ASRynFOSE51pjzE2cOMfKCGwDpqrXmhumyWQ/4BmGaPp2GZBslu6VlpRv0iVTzdwJx5E5FExcXd0MgycLU9kAn0NpjyHYiu+/j6PAKnq6sFDdvvMYAHgj7su1MwyT2HJzHSOBZ+/1FaUmy8sb1cPHTwFjafoUe82yDMBCy+TffiMaoR0BdmtDWL0YTtirveg+k2hYRRZhceGePPNqdnKwugQ71xKHPVi539x5Xt17uMxzYxMG0YyevAIgyJoBmO5FB8YmfWYmpzmoJpB+6N75dTU1uEXm8Ki6CytCTeZ5snKHgOdbG3SSRJZgfm6y+uAH6LfcnK9uA+o+fPScxArl+pvcGzouMm+HYazO0WTqFV1C1T0+5uBXAsKyHBMBm6y3LuzcDqzVbvaIOtBm8F6gwyRorUOzt8shfDIKsH+F57nIGO8xTk/Jvj7gmq6fV9WPfvhOSG2srjyPRl/TPMPkFNrFdByVwXDjxuVY87//3desl22sjsELjl0wnxW554v8wCpZTxtU/OxnPwpN4C++ulc9ebpCFnCaQGsaNvUzEim71dtv3qRcpbv63e8+JQnGfLAxe8gW/ujHV6qPfvyj6t43j6rf//6T6hrs5g8+eI+x7aoeP9uDuYv8BIDp5tZR7Ps17vfVue3q2jtXq1GE+3df0mis/1p10juLFABSDBghE0oV44miuX0/OXQN3lNwYmfXAHTCucyARQJOgv2Y6lheAxxKxlFy5upAsU5q5Z99V0BQvi9/3wxmWwFLgChJf650+EuAowQCSkc1B7UlcJTBuniP3mX23vIbi+cugzcd7+zYpXtuOsf51f6dgtBcYpyDzvyKADYLVmCn+/f9ucw/6lmcC+OW2jmNe9CBz85mHejnz0oBhcy8Gsys8YhOwGo5lnkYSoZapzltAwS1xqq+ew3oRDOtvHZqQMRnDwXMwCPSSLTKLesPbc+vidr/b8BqJ7DkrKA9P2vz+f4Y8Km5bjNQmqYh+WvtipoCBMrzkJ85BqI9Jl6nvcfiU9JaqoHmU0BiDcaWz9GJcVeur5p0Hes+7X1BkzZ4leSnXFi1Rl89fxnO8m+vkVyvWHz5FtNe8gURoNb3Xr8/A7IZ7Gytgdp++Oqz9kH5fBEo1u9p2pjmPJf/7myPsCtWHhmL1kzGvC7Peu9ZwGrrHqPE89Qdv/aPYEgFYJB+lQEXfSe/z5qqqSFOSqV0YlyW6/YsZl4uWbbSqGSpNm+qfN7m95lVmsEm7zPujXMsA00hXVbv687zkh72dXApLSFJAF4zy1GVLMky6VDed9Y3Lfd8vtc8j/kzk7kXAD3Nim6uu072o3xNuT5SbjKdnVbf+MdxzoziU3Pmbqltfvt67V0VW0bQgC+7J5+nauiEip0lmKrbSIJduomO4fw1JP3RucfHrKgmUsvPSrET4jJjH8vY80medK9TmXB3nOdIaS0tR3w3DuFnUH17XqLfrf8mAST6RnOPBtAx/o4Vr6nDrLZNdx5Lxrj/buzf1loofp5tUwCtNVpyaq1pSrRLxf7JLMk8L6ft3+tJ1XLMyzVQ7in7PbhOLDHPUhMyPkxEAAAgAElEQVRe12RB3lPZBvuYrvcI9ENizmpTS2CT3nBrLuO4TUz40lcp12tpt9rjc/pAOOvsaT5/eU7kzyjP5LPOvPyaMunWvEff2zz/87jUMx0suFew0wQQzwGeEn7qGRMLQSoATdm2PJoYoxcffZbY4+X67Wrj6VfV84ff0ITnAUmDA3CRkWoaQpEklHXKzDcAnuwlsldL/8UzuwxjXyRbOAYIdP3GjWC0rayshTzc3OX56oMffgjRYKj6za/+hpiAKj1uWPJJqlZpe7iWu8f51PJ7XXDpK84+Xh94Ap9lteYkUnYzAKsSjQRVjT8GidvdP6+o7HzwfKu6DbD6dBX6wsglxkThDkGoqIcPP1u/p1zT6fPCQ2gNfaf5aq6FU/MbILFfiYSXjuIaVC2e2GukqlUfMfE8rcJVu7lf/WaIN4cAhePd9L1Arm53Y5G4+R4VcC8C7xnhma3s7aenS4V+p6XmwHnxZVf4V7BUo9eO8C6flbjMiVmcgFQT6tnzPe1uN5+50xmd7Ep7nLL/kWY0kSNibcYdKEt1Am4DoQ2M6NN/+X8hU/e7amPpSTRQkjjzkz//ZfXTv/yr6hicY5v4/undR2hWf83fD5jbyerHP/mTamZuHlzoAjEXZCo+YxtGpzKAVoAe2dMI+2EV88baSoytZK/3P/qIWF75x6loVm6s1QtpSuLXOHKMg2Ad9299UX36619XD+7crZYBdN//yS+qX/y9fwNI6kJ1AMt3m8ZNB9hjEwiCq8NgECfY64W7d6pH395CM9aGhRB06K/RFXq9CPPxGSP0JHn3g59UP/nFXyIHB7EGUFR2qWzsc5wle8TcT5nTb774tHoM4HnIvfeB0YwjZ3EZcPetd35A+f+bAOTDYBr0S0JfZh/2bMSQjqo+TayflNx2DSnt128fHNbUCcSiLeLRZw+/rh6gA6tMqRXsU7OXo/HVlZvvoK18hetBPAQYS6AvayUO5YR9KkGqnMchX8qIapcjefUf/xf/1asErlm6TRdsALAMrNoxWpajQvRJVFlw1YyXF/WrlgMIo+wiqZdn6G5yMIZmjqw89BEZaHU+l/lKuqUASrW4+8LiRnXr3gt+DggHQOPnTlDO6gaSLbZNRmj1hSyy7ejefXX+YvXWG5cCyd/nEF9Ay0EWrI2t1BqRGSe4KpDWD0hnRtQdauMomXJWuOwDUGwCLtl46oRFpjanzy6zT3Tbxj4bADdmbdRTFTzbRY8Q2BNHAPbdKKUAlBjvkIF9+nSpekI5dzTkARjrARxMjmbS3+xhcb6EgakWhFqeMg00ntGFHaq1bNLQSQFF9/WK6AoQa1s3AG620MM8OMAZYU0ewmAdHUeYGkr/FCC0QJLAXY+Na3huGXVSm81eveIA1UF9SvOZ+7Dwnj8nuwawrdGQwanRdV7t3rkT2pyW0vBe2apsEGUR1DsSqPN+B2CeqiU6atMw7tXmWRdGYTjS/dz73YSteJeNvoZA9HkYfIKkx6EDCjgHXfsSLFvLyWX8yZJ+BT381UvnlAZIEzSYAky1xN776YfZeZ0mQ6NkuQ/3PWRYh4giP3u2wni/YB2tkSXxvhVuFxS1QZWsURuKwaoViOOQEKQ1a6f2qcDp5ctzGB8zh5TD01TrENBbhnPINZBgUOe1B2Odno0SctkHOChbOjV2GSWrvs0YWuZt6byg5i5gnfqY+/s0K7p8rXrjjZtxYnz2ySe8Dx1L3iODYYJntOR7GNbrPmBhjEE0buPecWyHmY9B/n7yZCGaTKnFaSJANu3M7AQHOuuTkvqnrDW1J9VR2WG8VnBgdVQdJdnBgvJ6EBcxllfmL8eYP0dr99mzRdYSmpukpcxYOTYa2B7Wm87tESxnS0dmMbRTaPRu0dRJZrkNxa7Oz/AsgOKMmTt9Aka768TP2YI9/OTJIiXoQ8zxRACJKxipZV47gsEU7LUMxrn1yLJRnbIG5IrZfy8ph1lkPlfC0Ju19ZztAUz+kz/5iATKNdbfHocmWifomcrcPkdWeQcjajn8MdmmAboDylpVkkDK9wKSCvcfkVjQhiPM3j2AlMHIHDosVzkAYNRwsGo8r+L0H2MwPRA2H/4v1UTPSnVubzU0vHaxC5NTc9wXJUFIlyg+H2zMmSHW5STlARerRUr7Hz5ahtW5xVqE9To7TzdCkgwkOk7QXHK/95AwcE+aVDkHg9gDZWxsuvr2NnsA5uq1a1eC4WpzONfveQ7jExIZK8us6x2eCxbJGMzpIw7YhcdPeA/N4JZ3q5989F4A2c+fPQJwVerjEFB8nDWBnhNzbFb2KlIQC8hQrJL8GYBpnyRPkOZgDWlbZfxvMEfqJl9Bd9WmfLJbl9b2YYZcr65evxGMauUPZA8rEr+Gbm3f0DmEwS8CElMFwD57+120X3HWPv/sM+zlAWtgmq+rZBHfrf7Zv/gUrdbHzCmAv/3A8DDGYczO37gCg4U1djxC06qx6gAR/QOzgGoT69xQooP1jG6aniopc16HSjaNazkmXjLBHwEM1IBJE2Dw7MpOdg4EI1gNdzIFF+HnnRFkZ0+ydKLKgKPJsovQrmCdtjzR4rOaP8tBSPMeclDdAp9qRmXtmSVcqAQ86wsn9mUCndssKIOPNBbpudvOYwZW8zi0fqNjUk9BXCcChnZQ2nQsk0C/R65lTgnAsjVOONz1dVJwXwfl9b3kzwuntPZJA0yvA2XfY7lnOT4l8yYHbSXIUM5tOf9xL1ZD1N59illqRmq9DuI6YbHSzeaAIbOA8hjmgK4cv3KNlfP8r/L9WUFm8xrl2m2u4+a67QTQlNezCCuYl3WQml//GuhkcCBrst4vXqNkE+XnbyY0ys/K701BVAL1z9oDGYgvg7YmWJHmqTNbuHxt2UDqrLGMteA6djRqsL0cu05z0xyj12xKa88VCEy91sq1dBYI05pLG60Y/NaM1ebrm3Peac29BoRwPX2Us8Y/rhH7L2ms5vnNIE22r3mMgmlYA255rDJztLy//LMWIGSlF0CRoFD0SCD2eG3tFWuuHLf8vWupZKz6c39W6ommtdZuvFTajHJdpjxPm4le2h7vM4OqWR6hXBed9loa98SgLZmppe3K95JB2nIPlfux035r7sPm+MRnMn9KU0mo8RpWapVjlK8Rz+IAGDSfAvDTmRlLIrPbeWk/muv7z+5Vj2m+so3fO//eh9Xc2z+oDmEj7ROc2nzX61n5pY/fC4POOY7mWGFnUxJOn1uN3l2YtC9g8plku3T9Osy6AbpGU70VWv8EuKxXfbfUzCbt1/qmEuDkz4vkZqyjOL/a53x5+uU90TrXO+xXS0oD/HVs4uBtgy7xz9qPKPfIWed5uVaaZ1Ya23R3/i0BxPUmAG7wnvdfXuu+ptR9d/8Yd7l/BFTLddNpjUYStMO+au3V1own2xX/X5+Pnd7XHMvW2zt8U9rJTva9+fv00QVoVfhu5Zi17j3sUAJsokkalW2vonM8cQZrqFuQiWrCTfxguI8QmGjajI7qsE2IzyMzR4yxTenxI4CiDYgLh5T8K1n4Ch//JeDMCVVugvpWe8ZZxrifsMYlSr3idzbFMq76+OOPgzGoHOLXVJLqj//g/R8QA1yFiIJmJGvdpkISVpKep+dr8p+S7EugRAmYq79vAav8JEsBSHKZABeYm5kJkFWCnNKOwVilOXk/laf3nm4iBbDJ37uArfPB4LRzvAmKmFf9N88Y/YBWiiLNuz5C/tOc+9fOlcZ85yUW/mR6olqqKu2ptq68SRI9/tSDR0xjkJiwi7jbnjIbVPCtL2IbqPY7R7+Xp7CFN2E2zhOzvPvDH1ezVylRBzM5hKABCkAcIagKHgFxx34eBmnK5sWDOp5xPylhW/qhZ63b5t5tvi65lafP+Wyfkq2qU7yxhxxzyGvEzReIBQVWb/32X1aba88hUh8iGzFRvffRj6sf//lfEOCj7wsW9dmvf1fd+v1nUVE9T5Xsj2GdXpymwpGAKbFizxGbWbUKMYv1tAt+sUYsL7C6g+yL0i9BgOM2thYfEZcqcUizasiFF8BzRi8gCQNs1gfAufLscfXlp5+BRYHVIDf4o5/9WfWLv/oHSL/0VSubVJfa30gJAf0CiVNUxp7nZw+/+RpQ9isA1lvV5soC61rZRYNAmoGDPVyEWPMGrNcf/+yX1cTUZSbb6vhUcbvKfvsKGYFvaE61YEKD+Nuy/zmSdNff+gGscWTxRifBAgTM6eXCZSXzBKBqpTWfEkxV/rPywT46g4zvoMA8rsnexnL1kObJC/dgqBJ7i0/2MgbTXh8W7CT4wHnIkyF8CXYhm1f9WQHVSECwP/eJubfop6Ktt89TAlXBSk0q/+f/5X/7ah/WnNkWRZPdlDL9LIEW5BQw640MrwxMv3ijIrAArBGgBchaMxvqiCiShoKrTIoGzHJoG9gsox+xRPZRcE9ZAMvmZbQtA8w8hbkmY03wU21DDcsrAAbZgqwLkGYModkmDBVwOMAr7EMYWoIpu9trTDqsVUpQRCO9Z4FGBzNABEvO+Tuab6nlWD/8PtIAAofqPcocFAAT8BL8yKWmslNDZ5QNKVPM7urHx2QA+2CN0n28f/AiQOFGdf8hFGVYlGLial0KcAneqVNhWbdAxvHRDiDxKgAVjYRsp4OhEFSzFLeb+xVks8mPDNE+ANZoymWpMcDdAaBdlMED5HZDtR5GsmEGAGwatqjNjhwbO9I7BodkzwTDR2WKMoebZNkWYTk+ffo8Onxvky2TYarUg2BjD/O+SsfwbcFVxm8M4HYSaQSp8bI0Vyg9tsRao9PL4hoEUBsEjFO2YYQsy3myfUoS2JDpBRkSG93IjBxU74LxkM0r4DyJPuwQTpxZ8i3WQ08PGetzHEDnPUw45Ci/PzmWhUo2ivkY4/rjZPq6MYT7gKsC79rCXbvZw9h027ihdRJ1MCyDULPX+TVISJICaGBGYzN0M1mYU9OURwCg97FJ/b0HlzGAzqVMzB7A0h2Y0tuAxDplExxKsxi2ixPcN2P7ksZaJ9ybWqwyel0b5zDaakU+erTBobkNwDVLafwkz7kZDcNk6m0hgTF6gZLrN68yb3S2Z40ukwxYX1sL4Nr76WNcPddkc/f1KUTfxbpmbwAgqlV7+fJFgNmJYHwf8B51gWUuP3j0tFoCmExAOHCUKgzY9CO+H4IpKkh8nvXk+G0C2Er7NzEyBoO2l2ZwZgFHbBbGWgydYhBJx3Rnm872dFZU+3Z2ery6DGj6kvnxmQShXYOCuwMYJBmn6qm+RPPmFdqoJxwIssUvUHbvc+yxBg/4fA+CI4Bf2ba+fgOtV42hTqBd6nWUBwDCR3heWbFXKaM3QfGQkvVnlLaPjMBon5rHYXB8bZRGooaS+5dHmyG1IDN3bWOnWt+G+UnX2ap7rBq5eL0aGJ0P5movDfIGRi5Wg2TnHDs3jo78wh/+h+qHN/qqN+fHqmOSNc9g0a4sb/MZSIOQKNhFcqSLMobhQRIbyJBMTY+GE7C8soW0xBZMbDKqJFymaXKmVMp59oO2bx1JiIqxGEardgqJhUtziMqjz/T7T+5Wjx9vkbH+IaDmLHP8CIBzv/rgvbcBQmlYxeF5+9uHgLqroXmsDMsJa92gzHHc2tyHHX2FayvlsB6Hno73NUBfdYB/88mTcPiGyeaeMNaXGct5JBzs2Kxcg2C9IL7VCEckugTNtVdrMGn7BqerGxxeg8zDwb6NskhA8Lc6yNMwr3VOD7HRSj0swYb1cN3ataEa3VAn0NnFaXnxHMHvi29x3xeqv/3DrapbOwOYPg4LdnxyLjKkh2TJd85dqNaPkH9ASP4wDi7WAJvgPIfkOVjglm1F7t7yJH+vBMApMFCHqAZlIjALCmorkMhOeHaEcjBbOv4p6KgD3RQdtaOlMwKBpmNfAqsRhMa91EFIDTD8McFFE8TJgVP5HInLkK5d8/ROgRjZMUwMm/Rar5tASKVP2sBqAqvj6jEGeexKUKDpPMezx7Olc78FEORAPJz/5NTEGBgs1+BkHdXG3cc0ZjAznKAavMzvK3zTAGL9rBrkyuNRAqvl+H6X49sKfo2z65FsBb/5IglLjWdgN58GrgsgsPXyAEzapdffNX7ftw46ATJnvadTINrptWXg3gTiTu2NABPb4PWZn9sBWC2D2hz4dwq0SnZqud4y2BTBXA3e1QvyNYCz3A/5s0J7lF+UjOJOwG5rz5xaMGk3lUF8lI0WQXv+zHLOy0v8/wGsZkCwBNdKAC59nuwdg/j2vs7AXHPddwIlyudovb7BWC3fV177OKqu2kCl78+gYjkWkdhv7NVOwGpz/eYGWJlV6rNn0La5FptgVAke5fXj+6NJKX8E8fK95jWTy/YzeHr6M9K5UIKeeexyz4Fcot1cEy17UgBAaa0ne1vuj7ZtbsN83n/Jfm2ure8EwQpwL49fXkPerwHhLn6AoJvxVznXzfL3DKyqM9j+kxIqAVYDRh3gFw/gu07Dkjvao5oKffnuEXxFm09SZaben8Gy2pP6rjbJSfEYP3d+A6QUtbcJD0Avfu0egf89ErUSXmauXYfRRNdo5bRcV+7TsM9pvLTTkXDL7OOwxbzGZGMNsrdsarOipZifpq0KkIk/pwBs/x3zWH92scZP7SvHqzH35Xot12paF21gM3+e6zbLYeQkg2NWgvLZVkaPlHrNRDNk7t14N1/3dRuSZjP2L++zQWnLJ2pNdPuMLyGi1toVDP8OMLZco53Ohvwx32ejyr3VaV91sgOv2cHwyAA6XRd9MiGJ+5xfqldfQphhxGjig30AuBJ4sxriHOvV+D16h/DubTCGgy1KrNcAqJAF2F5ZJNaGoU3c24+P3gfhSAmxXQgzx8TxgzYaIibpIiaySvHq1fmQHFRq8fd/+/sgPdlzwlJ994V9GUw6iMMYX6VaeLGUAurrBKzG2olQJu5Vv/4CrNo5mYiQdQRWp6YuRl+MYViCIzTAvruwBbAKoe0BfS7w97uQ/Qqd1XpXJVmpOrEs4aH+V8x9/V9eP4VhaK2pTvuj7dfoE/pMiV2erlN/QoCR1tVZzWzC5YgKWfAGYtQj4ukXTx8gL3KXxkXfAnZD+iHOUv5wApDO5kVXKQsfA2Ds6R+rnixSHU31otW+xzRSFjiOIn/jiBjH9Cet59ZqbD7Oa/9u2t6mbT71Bp4nf1KwVMPJzVz6CDZq9i5xNs8yyNftT39TfQa4uru5jGGT9DJbvQ0A//5Pf0FsJiN1v/rt//031W//+lfVNADy2wDJb7//I2JbKhjBWtRJTX2GUjNpII1opi37X2altt8GWl3gSE/vfF19+s/+12C0SiBTmfOYGH8cvGN4VH1TmgnCfF2ir4cN7CdmLgOGflB9/PNfsm5oWmVcD8FNn4qAvzpRDsCqdj7g3ldfVg+QDnjGXC0/vc+9QGKTsUoVrGTDCfbBVXSGP/zo59XspWtRna0EpySqh0gvPrr/bcSfaqheunajunLjbUDkt/n3LHEAja64FAiMaeaQrxNHUO4uQdXiUeIzFWtHzIp5P4YUx5pZBqh9hvbu80cPo5J+mKrQKZipl268FYC8Ddx5WGJaNFNl/QdYm9aNeqpWlkq8jEQW/xZv6gPvc0G1bNl/8p/917F9LauQrRkUXQAWN6Y6gDIVLWtPpe0JmbVbY1ewVZM4c2haRUYo9l+gOgKr50MegOYrHL5blES/WHzKwC1GGbalHRG2cA0lLw7UiYSWIFB2wAMdAnpaxnwi81CgkaDdsmABPXULX8HgslxbYFVhczvybW8Bdqkd6lCE0+kzWWpipzxBRkqpw3m2FMWyIGjwZnE4yMcnRpnsrkDyZV6uAYg4QRcpiRUcspmT5dJr6AuubwJQ7YCE9wOs0oV8E2bhEqwwAZ1dtFdH0PVQmFdWoMCeYLD3apnx5hrPv7wAiJSa8/QBhsrUNKMlAAu/k8VKIynGhyQG46rAu029YHyZgYHBKMtOwyDjVdbqZQATwXDHaIdM8RqA3R4bpZ/MwQRZsfOwyfagSD9V8+jpIvIJ66mTJBtFQWtlAQQy7XRoYyiZiJPTsyx2QC0WzDb3Yjm555Dv6dUAC7RS1g4eyL15KAuMCcahLQmQfsA4RBaEQ+qIUn6b/cjIlLmqsyqAOn6BBc8h10MHv71dwXaemy+vYxnzCICxnykAvkUne9edjqB6m2r8noNNLINTQ7dOFjH0XS1zBsQ1y6bmpesyA+k2q0qggNdEaxTArJ8HGLG0g00+FCA34vtkVQS3lmAqbrIOLo4N0thnkiwgWRxBSAAn94Nsvj2Yk+coG3lFk54XCII/uA8rG7DJubDruwzCyWkYhzCWNzmU+5CamJmdjfV47969KLVeB5SMLtUYJIHnPgyeDX8uwNb1b1+3CivV0v0Zyt1vUoqutIVlef2MxXMY34JcBwBze6xrJRpkPcooOmJzmQFVnqIXp2GADn42v7JhlQMxhk6m7FtFqicoS7+Izq3zs4GOydLSIjsgJTRszjU1hQg6z3OshIEGCWdCkPsEAOw8mpy9MIqDBY0xPkSndpc5FfztJhmz+Gw5pDUQMWI/0qzOxk8kNHTku1mnavzukP1RlkJHwj1rOcLgiI3baHzGXD1dWGJ+RgEnr1U3r7/FtYere3fIIq8D5pOBesneD0AdO7K5yz6nwdXeMbIY3ePV/M0fVXNX3yOLybpSeJ61qVaNTPbzJzvV49/8j9XU8G713k3A64s48RwmjwCsZaLa8MqyBIFyTbmZ0yHsilIR0ZmRZ9kD+N+hhF9GuYZ4D/BTNqQgo00ghgYR/J7qZ00gUcGeXHyxxsHQU7399vshR+B4Pn/6mENQp++I104AZF+qPvviW9i3NOnCATSJLTgpE/w5LPl+7mEccHwf5849Z4OweUrxlSP49u5i9YDGVReRrLhI9lFgdXZmHBAWAJyx1PZaQSazvIcvpSE2YNMPXJghq32leueDn/PLvurbKON4xKG0gv1CLJxMfTiR6iZHsEXiBAD/6QpODwmYWdmqHFJLz2FGH2Bz0aR6sPCQBlXbia2LVs3cpXdw4mCfw4zd62INnR+tDrppXkgg5n2Zb1SbM9iOBGFRLBPNt3SIFGM3aK/dlzomS2zBGn3TyheBT3a8c0DQBEvKIKcMorMTGY6fp4FshxokzdfI1y4/LwIc76t+bQn0nBUQd7pe/qzkeLYDuVYgoUN9yjk8zSCMaxYYarqPmjnaCohOA6s5uGo7wW1noeV6NoLJZtAWZTe1k9ECSzPoGp5sDfaGj5nmMpgK9XPGM+Uyb5eATnAAfkn3rtNYlAFkc4zLZ8mOdOn8thzjPMb1oLrELGgWWM3BbBm85nlpgzRprFoB6mugSg4i2gBKE2RsXvM7nfZ6vEp2VLlWms9YsgLzmJQBfWKz1duoBuLz9V4bU4E492gBgHYKpDs9X3MOMjhQAqulJqRrpMkczc/me/P+SsHgaeZVuVbyOi2BkvI65X3FdTUn9R7uNKdNO1LOVbnm4nuXfb0evgsk6wSsnirdjT2DJawZq14rP3+zOVSZdMh2LT9j896j/LPQNS7HqgQuBCACUKvLiTMbrlxrfu8yKtl05ec3X5tf59/R+CF829NM1fIemvu/db3CHubnzOzyXFJdfnYnkKa5ZzLgmteM18uSAmWTqnytcg+cNc/ZLOS1m8cys0JP77US0mrfXXM/dkoglKxdgTnvZ41EvlJnSToK38gzwRPWPVazO+McjZg/+crE+nH+vbQLOoHkMIDRISyxx/e/qpbQvRsYHK+u/OBjdAzxS4nLTgDfbayamiXbq4HAl38YkHoxffYufET9VMFU/Qj9JHszoEtXrdGrYRFt9ykYdzM0DvHT1bBT/++V+pP1qddigLnW8k8zeOEdBzDaaDwmoOB+LG1z8X2eg9hTyRTGn9b41j87a+2U+6rjmV3bgbNsdv4cySeyVF1jkj7y/AVoqo9cA7Gu6/zHz3Zt+regqvefy/9LO1baufy8ASTWY5e9irLku7kv4t+OZQcAubm/yzOmvFe/b57NzXXdaTyb18//7nSt9jwnxnRU0lBFJunhECKV3dRtjqas1XkAEll7oZtYazHns8l132enZuK4l4Ck54mZNpZlAK5HE2Qr8CSrKJu1Q8Xb9ounVHZ2V5PjNFOmsvYeHdWPiGttLPvhhz8M//nWrVvVvbu3A6ewh0kQx+rK1aR1mhJnsVbiIZOzW6eg098tKUb8FN5vpYAx/QWwkhlKpsdhrioDMEHSQ0LRALjE0MSl6skSfSgeb1R3nkAW6r0AWXA0mje5BLLvmoHVujA+T3nEna3EfgdgvTmHneYrNZ+tWZuxlrmiTb84X6zw64Zg0Q1mQqN24gDIPOAmCw/vIDFyD+blMzAiZOaI9UfATeavvVFNUik6FIDYQJT+99KseJ9YTMBNGTRZjInlm/3dtg922k6/bm+/73ma537aGvV1AlhN9jM1Xi2+BOtqyYdun9k2mIB/j775vPrib/55tbO+yFrbpnHwPFWB71Tv//jvhK19+PBp9fvfflJ9+flX1bsf/az6+M/+NeZ0qjomzt6QJBg9V1LCJBqh+dmCjKzP7uizU4OP3OIS2sBf/epfVLsAjseCq0oVgsFIBjom3hU70Je3qtv9MS4udOUaY34jCFVDkAjHIehNQMbbIoY/JjYVx5CA9wgZyrswVp/QI+Qx+qV93eJ49sSRwEdPICqClc8bGZti1nvAQbaimnaPZxCPeiUhiVj2nfc/rN5+70fVxbmbVc/AJFXiVI9DMHxpczVwIO6MhJtJE/d4alh/nvXTD6YxRJVpn3gh8fvi43vVAzRfV9BQ3aEa4jy2c2j4QnUFHdWrb/4A8hWkKLAyy/73xNmiIkKbkRomi1HYV8fSf2fVPWwFQU5gpQ1S79R/79//R8G5FokVWLKE3tLpIXQ6+6NEWIan7MnUGc1N7sBF5peHic6NLnXM/oYAACAASURBVNq8wWK9xkkcjNUTDNEJi2UFQHVxcQFgErAK1marnzMg0itLz9UYZVJcBgeACJuU4W8y0JZg78CaFCiyJHkMNpYAkOCGaPQhC88u9RrKY+jCNicKUJHDW8aq9HhBOjtN2t1aw2n3btmxygB42AtUqn+pHqfduj3w1wCCtwF61GkYR8Nibu4yxm88QKG9w75gqG3sch1YcbuwSm2Ys7C4QqkKWSi0NifR95i/dq2am50JcHkX0HcXBuADutUtPPgaBh9lxy93yfQqEsz9CdghXjxGObWvt3x7iwY1m3zt0myrC6PXj/6DepyOk7R+S9hHAR9lYV6ZvxTfK2K9TKn982dovzBuaqTaFEwNlbV1upWT0bAL4TELR1DIsYisRjTSSmU14rbdHOjjMEznyRarBbPDOCnOe8z1eu2MBjCp/sXu7hpeDQLLyjbU8+1BI5szJXyl3gOqsvlGyZZdYAPqzAG9AdKhmUvXdJsOraONol7uGhRwwasR1t81pABkz7rO1lgL66wJ56sfsM5GTt5jr4ch47CLoT2ieY/NpwQvfbZ1dGVXYBTuIKXQ7bixfux4bwZPkN3sjUxL94JgrE6IervS4E0GrHE/C48fc490cL+IBAIapOcx9jJCp9W3HaF8mcZFSjWcOzcCcL1ZffnlPRIImwHcngOEGkR24Mq1i+ifqItLQyEA0D424xjgmmv8zm00hGkKZZMzD/RB7iNK5TEYipzLOGZGYDc+Cbq6e/TDH11rlVD5Ph1kwbZd5S3Ieh4Adm4JcLu+AVEF+npYO4Y7xzABXwKEuqcF86d4DkFpJTpOAGvnLk1X8/PTkbVaAaA/gmXdF03ZSE5wLzOUcR+RVd0iATFEhlbJiDVYtXxUZAb9jG3m4qVrgj0qg3gEgHgbpuy9uw+jLH14aCyY7xuUtW+TRBkCjO3H5pi1PcKgZl2dYZwD4UnlHvxjkmcfIHsE1umVKzejidy9e/fDtkSHQMZsAEMPd7LaIVN5rneCW8IQs18Hxy5XN979EPbnRLVG1/sjSxpltiuBsPW0uvPP/qfqJx/MVG9fB1g+2qhesH+WXqBFg/HuBjBWF+YI2QoPniECizEAXw/FPXWaI3GC9s0mZRNriIAfIZvBM3Yjdu16tQFcL2JO01O91VtvzQTw/PXte9iOqvrpz37B70Z4hjUSItiPNXRhYYhq7z784M149qeLgMbWxGOLNk3ecPAoUWI2+tLcVLBdlSyYg1E8xzpTn2aRdbaF1MDkGLrVE2avJ6JyYJzGf0toPD2i5H99k5IM7Nkc4u6WAi2s7FZTl98m0YUTNnaNsVeygjlaI7O3db+6NtdXvf/WNDo7Sq8s4jj2VOOsiRNsyPONw+rWfeRaYPZ/8MOfoE18GXkIJBKYuk0O6K39RWwv+4GDa3cXSRGuvw9LdRv7cIC0w0nvONcZ5lBkj3GSqzVECjUxTkJUXqaGkKsHnY5BzvrqqxgUpMAg2KwNRmvp2JVgZXbss0OewYT879deGz5ZOjgzoOH3mVGVAY44I+vANF/jNSCj4W2WoEszECkdtybQ0wwmvKzBQz7kQzmqDsLSPTtOqWQtPUfrxQncrF/bHLNO/87XeA1Y1Zmry4qbY9y+rxqENDHbDHQDIOc+sx5eHedzYrWAyzwHpdNbghvNcWqOYb6vGJMyyBY8Lx422jiEMFv7pxkQydfI92KM2VxDOTDLl2w+61nAY359c900X98peO8UCJTzetZa03mOgCADy41nLteAGmxNYLVkJObnboGeRQBWjkEGzPJ78/OdAooEOb2zArQu57/1PJ6h/CKDBeUYdgp+yucpgY48Vllzt5y70jaUgGb5WeV+67TOmvfSab7OWq/peqaY3BTtpjX+vAS58/ovgaJyTPPvMxgbghcNNmV5zZaNNPWPn+CfDFaeDkzTSOSkUgliN/dCOa5lA6j8njyOGXht7UABh2LyohS8BgXDFtdgcwZpc8Oecr6bezevrdOvSWsu23evl6+ZmapNAPq7rtveq+lTmnPQ+Yw4HeiXNq75PPn9zcSBP4/SRYFN/kT3ceIgAdY8krF2MruzTlD6Po+8bqSxZJKeowptCDBjE+2/+wT/m/iMUzCNrn7886oHX3ideIkywxqT5QwkWLaC5EDZAcvSlTiDuBB2nASyjLwugg3XijJjMqZWqaiTUTU5Oxc6iVYUaoaMw4KVqs5SWmFc43UQJI6zQETTN+3KjvTz4LTXCZMaPU5azRmgiiu3kyB5njKA2Zyj5trvtLezr1AmtppAuPOa96KgqvOV9YXLtZLXVz6DQkqBeXP/OL+Z2SqTynErdYbLe8/7OduMs3yOzvuiPrsjjdX5z/f5EZ1sXmkPyjOqfOY8Fs33N//9mr2PG00amseSvYgz3MsC+sqgBSObOWjOS9mAL6SNWCc2GtJHVbLPWGiDClwbCLuGBwFo7Yh+95NfoQm5CqlhoPrLX/4cDdW/pgHyt1EVNgexZpzS/A3ISrcplzZmtWRf3EXM4pyZjJaFy7U/CZwTGOwErKb7JElBrCbB4gKxgbHdxMQ4oOqFiMOGAKn6qdIbuDBXvdigIu7xOlqrkKDwwwNYFX2p91c7faEtb/vaYWuLfVXau+b35cp4fb5r5nk8kiCgixV5PeyC5BIZhsOAYsfEkg/vfBX25sXzR5Rwr0TzKglaN958s/rhRz9BRxWZOghEuwCpROcBrjISkdzRv63VqGL+2/dxFrBam44z1nWnHzdtQuytHCfUjNU0d7XPnbyU5GvHbNpnBmCc597fROrw/jfV13/7/1QbxFmvDreisfD7771TvUP8OkBz39/+9tPq62/u0hyY3hc/+rj62d/9+zRe66s2IfPs20clOlClupyUK0nVcyHPk1eW9k5So9rA689p4LQdgLUM7H2SBXuQwFZpFHUsPmZTQZ+Ia0nQkuDVCwYjNjMH+3kAbE0C2BBrbBLQVaylj/h+TflBWKGCqg+RA7C5WA+kNWXyTgBWAyfCzvXDwrXsXq/GXFskh7jPfuJsCZ4fIT3wo5/+Elb1NBqwFyA1Qj4E13hFDByl/9o68Ub3DrG1a0mi2MggXhI4xiqSEQswVBdowLW08CikOiYhTF66cqOapfT/IkStAXCBA9b5DmN4qFyoN2Bln5gY3x5I+AQvspm0tlVQ1ar0lr0Q7ArXuQZW//E/+icchWKrvFhxYwJlwVWZex6EUsvVChGIUesmib0ngNX3nA/map0JiFnMh52sSkv6AVajE/sCYN9jdBFpRLW0EELEsvqGoOEOT8zwmTA8DZi9P55KUHANsEGm3jpAgIfzMcbQrJHarRqPIUArB7GLBSm12PJbQdTEJJP5xoIN0BB2lsqzPLZAnA2qBGBCV9IGTZQC2HhLMfVzAGdqOmrsLCE/4uBPYBeMVnRXbFB0UvFFCSvwH14KJcWUJ28y0QuLaH3ARNuAqj0AEj49ewkG1wyAykWMgdnZfcDI2wjlflo9X0CMd2cVYFWwgbEgixbsW55Jlq2HrM2y7Ni+Rof1bUqmD5ACULNUDc1o8EQGyuvPz0MVf/cNvpcJCUCCVsuDB/erRw9pIASQJVih/oQd4fdAc44EVe2IyNz1AbgF647xFVwVlJRpG+LnbFLLkC9fpXx9DkeHMRBIF+Rdo+T/Ptlqm+fsUIqscL0ZAsHLyHLUFih1Q4QJbXMmwMSLlELIXBMEfXm8CQsU94vN9uLZo+oZepAbNCLrAWieAAyavzzdympYCqxw8LbNe9iQlr1bPj5iOTpjsbeLIYBlKvioGPgU7LxxAHi1dFeRarDJkJq6OlGTAk2U61smL/BoWbrgl7IWjonrvocsYw9zdoxhO9rfCHZxN6XgFwC/h/m8HjuXwsa1i/0BjD3Iq4w7wPlDqOZLG3WjNLrg4QdeuT5RXbs5A9g+hmwEjaQwiJY4DcA2lcVpSbv3PEI2USmMPdikB2RSnRcZoEM0CFtGQmOfJML0DILP79IVFYMkwLZJCfgCUgGu6VlA/FEMkSJQDx8BfsFOkJkt6Cd7WNawa0o5C+UGTHZ74MZeg5m7C1Na0O/yZRqUIQ0QWUT2RCQymDPLYibRVlXHdskO97fuYhSRnKCsvuu8oBjP81zpAzRgMWg2CTNb6ufv8Tzr3KtZKXWK3U+SXpxH97zXUX/ILrEnyDaYILjAPPUDYIYBZi+6d084PPvRNh6m1Ow8yYJl2NeLaAebNDiBOdoHcNePLenmABoYnUVPaBax7+5qD83OsalL1bU33kbIHIkFWOmHaupihzaeflt983/+zwEc/vJP3uMeKEMjk2xZwgx76goJkmfP0ZulgZQA69wMJf9TZKKV8oBtLtP2/DkSMid97LlVbJxSDhfZS6OwYm3Q0Mv8Yp/OsZbQa7LE3nK4XcbkOs5BV9cAtnEFHemt0DJ9Bdt3E6drdhbN2vk5GMnLMY89rLeX7IEtAGnlFHTQ3rh5NZjFL148C03pIaQ5ZI+r4zsBcH5gwyzWwSw2aGlxicNkBrHxk+rLr2GvL6Jz3XcBuYU36Rs4Wz1bhz0/Pl8NX7xSbeyTKu6W4X9IN9RHVe/JYjU1sle9MQ+I/xJZF5oKrsu+59punRH29j4tGLexVxfIHPejhXt80s8+IBNJMmeXioLpi9grHMo79yipejVWjc+9VR0CPu/z/PvnaBp4DvF0NJF06ro9eLERlkb1WJ6F7X0Jc/8EBn8CVusAqy4dSg5TclgysNop4O/kmOcgpQwicjBUOlJqYUewVjMJSvAiv64F/ggCFSDs9/lpncCuJgDVcuDaEUjrsq33e4enop2mHlYq0W07wWVpamLCnGYvvR5kNh3mJrBqkBL6pac+5/R12vNQd7qsL5rHL96bgT2DTn5/jG3I912CSK858L61AcSVa6G5Lsry1xYonc8v/j6Pg16WPOa1UQJF6b5PP3OnoDTPaXbwvw9YbU91mtTvYoAGEBIl4omR1QZyctKhnPc6OC4AzwAKQ9T2+1aruyw0Jk6B4iXo6BUyUNAch+br8pzm/VSCR3mu/hiNVTXlAzypy5ab83xqXOpAO3ur9T/reFawvTYnjXVZ7vN8/SaQ1Rz3vNbzOivBuLMAgU7XaM+K6aU2sNrey+kVeRzz68v93Bz79lidNhx5LeXr5f12CFEiMxyd3xJML1eN5d3NPVful3zPAj+CQo5JbrKTPzO/JsZCcL0uzQ7Y4QzbEvdZs/ryGjxLSqBcdxm8fX3lpz2d9VS9l8xU9bVl06lO6zZfL5dqp6ZZySbnvVzuk1PPnGbz9VtyaRYJsHLflPObbYHMR8G6URlC+G76U6FBF1CK54WweppL+flBouJQl5Qim+4l7DybzA4To2y/QNOd8tFD/JHrsHwuXn0HnXQkyKxCE5sKu23FAhbCjtu87gjZKqvrlDvzMyWraWfsDI6rT8UhPgA+8SOqj5RRmqFp6CDECTUAZQ0JAjsKgX/GHec/JQB1+txLoEU6B1rnSH0w5vXk71pnV7gPiZtXAqt5nZUa7c0J+a493JyPku1dJhD8XkDBBs9+Pw6o7DrLbOY8x3nNlPeVm1QJ/gbQWp+datA27UjpU5RJl3I9dbLPeV12XIzF55R7oHxt0xbn3zXHrvk55fvyPXY6A+Oe814J212fdYJLQa5KiSOrGo0fJYkZ//tVsoBjx9VJmnJM0v1mIJlVTHLJqtIdSEpWYtr41cpPvdIhYqhvf/f/VAvffgGws1u9+cbV6IWg3FYP+8AKNXsuPH2i/BcVtjYMAl8x7gwCshtQX8L9GWzVtM7P12d6fjLTHvkek201ZvW5IA9JQANUHSdeC3CVv+3H0o8k18CFS9Xazvnq6wfL1aMX+9UucUv34ERoSIbXGgmVtG8SKOeuqPVjOwCrec7yvXTye5rrJh2vCVYUPuqS6CIsChnJrzHiFyt8v/jdr6vbX34SgJhkJ/vlzJB0uU4cN09p+OjFS9geKh75spu8JEHlB7WxUfAW51DpSraQibil5lmZnqHjKv/OHzbXcV6PL2MdtmOB7Ecm25SAXp9fsHgA+7giCAiwehc5gDWwsi4qm28ih/cxGquXSGKdo4rwV7/6XXX7/qPqAuS9Nz74cfXWhx9Xh8SfG/abocr5OLCdRJSLiEhwtz4v4y9+mMFmn78PwouYSy/4mQX1qzA6V58/Rd/6MeAozZ1opn3Mud8P9mGzQeUiXR5HnCkDVtcG0Y8+NuyBQWJOcZUxtHy3wRWeg0WtEpvug3VRQ8y+kyRlPxgSZsTAgqEwoIIwY+NqmqK05kUSnDjkRz/7i+rHP/0LwlH6Ko0iGYDU5D4Pqk/ovfh1RGwg0dCqerYSWAWYls3tIQDdp+ry6cMHITszSmJBQPUGTcYnkIzoAv8iDIfkBCO11lJ1bEzRq9F6SPJF6ZyQKuRM9Dnj/AfTivHNcWcsslo6xjX0j//TfwyoDxjGgeuXpfFqkkaJOIu4zy82qmyx0LAKA5bKhrKjlI1WyvoloxalIxgPNSlt2LQO1XiJDnqP0cdY5m/sS1C+z0unBSQZRqtxsH+ESSJwR7Nya4NmVzD5Xjxfgs21wgMyGdGdnlJ0jIel1Sk7allLDwAUE4sqrWx9GX4Co1EuLcAaqL231c4UyPpUh1Qar+xP0XFBVRmvdmvfx2jKrBRcFY235LqL91AMHyW8u7Dgdg5YECDog5S39lPy+hIgYmltr7oNVbuL0gD1TK5euYK2Ih3UWbiCc3t0r1tbQjtx4U61tfoUx2MNsA52KIDIYB9cO8C8JKGgw8nEkiUObVWYeoKAAmOCgG5QgZTZ2enqzTevA6y+CehmJ+8xyssXAFYfVF999VU0eTrR8bFUGSbwLl8K8aojIyA2RcZBOrZzuS8FO8aMew3mDgondjxlnC5w0F+hLOfSpfkYz+eU6qiDsbz8DDYisgnoyKiJ0sfi1qibfTNDIqXbDEc/60nwcNCSBzanmanzNLoZHnzFnPI5iIAvPn1KifPz0Iidm7kQepTJ+MqyJIOFxEI3IMsmh9kTXveMDnUvKS1XumIK0Ead3Q30P7c5PMdg5l29gobH1SshiSCD9DGb/OmTZcaju3r7rSvRyGqQcvIt9FqPGGdLBqIhD+MgU08mbs95GbqW1UPJfEUDI0BwmzuN4aSqc7kOW3MbmYJN2Io2GNuCXbyF5qQbz41u0qMfXc4pmITX35in1H6CfbAaWsNKL+wjmWDmQ2HmEcbNRIbg6nPA0vVVGJIcECMwN4eQiThBW1gt22k0X2WP2sjoBbqjS0trcS9DAIqzs1MBUspc3SHT5HweWwYAqNrLOAwCsI7SNEh94yXGb5l7WXyu7rEsb8vVR2Bu2yE2XFn2A8xbvhtHBmFYJjtf05PobGJInj17EY3IZPv2AmjaXOwce+TR44XQjxVwlDUra1FwVUcv9ILj3whJBxsXo4bjrZC48bCHS4+ljnzZZGwSNvYgz64Orezrc2irDFMOMTY2E+zbHfaGTN2nPIP7Q3mILmUJhsYp/X8Lmv8PyWZW1RPG6RBLrMTFMPrRq0gdHAL+2ghh6cGn1bNP/zcCh/3qJk2p+tGdfYFI/SqNncYAnt8jW6idePT4DutoA6e3P5if7lNB5/nLs4zhCuM/xjwcVZ+in/royQaBBGUSZItNKNC6izHb5P5ht/KfCRCBcPfEOrZuc+uAdURGDCMOshyA6P7+Dp89zywIorOPVJpm/6+QKNhFz9l1OIOm62OygurkzqB/asJFDedeyh8mYb/bcG2d5NQANs6k2Aqf1TcMyAqIund8oVrewKkbnqvGL70Pe3S82nM/oX+qdo02aJCxuPftb6vJwYNq7sJJNTmwV3Wf2PBqDTmDJ9UKAHCXOtg2/WO/y2YfpgnXCXPTRUnO6NgcyZCKvfe8GgFo78NmrwLsnxucr/om3qhO+qarHUBvM64v6dxp2aAOZDdaPEqoRCBiOQ8OBdYF8FXGqoGW7PpwjVpfwbjitZE3zKBcB3eo0++aDnxmo5VvN1FX/mkCQc3fnXpv7fS3fLbG/eXPz05pp2Ct9bv6wq17FnSonZ3XgMGC1ZMYae2xSZ/RBlZPdTEtgDk/LgdbTQaiP+8ErDo5JfiRX9cOeMOrjTOmOV+dnFRPATX68u/OAs+8VwP6tDIKgCyeNc+f93Y66M7XzeMXykb1y7vPAFZzYJrnWRCinL8muJlfVwZs/6rAahNQaq65cuxK9mwGwDqtr1MA2BnA6msgpQGR4VeHddwEI5pb8Ky92Xy2EgSIhmgdAt5TQZxrNoKo1/dp9lXjd/qwXK/TWJ4FKnzXuJ/a53VU1ny9/y6B1TIg7mQ38jyWY9B6nX5zKJ+0NZG/b4zL6zS/T++VgXwauC+TF74nSuCx31H1VYPXne7PnWZypW3T8n0aM/gZyWYnMAliA2deCaqWc9BKFPCOklle2t6ym72giECJvmdmGZ4Nmp5ODDTHMNm9xKBR69LrGVTluesUlJe2svm6HIRlMPYsW3/a/p1ey+XYlNfP6zsDd/47AXP2JtD3sGoPeQUjJu2o5dDBeGbeQ3Pb5yJ4UtbJSjY1Ou0RYfUIPkDXKxqgUvr/7MGtKCd+8/2PiXtmkQFCVotbPGDMrf5JcTsQCfO6i59uAxyZfJJbwuIGYCSIYpMqWEVUW+3Tf+Del1+GZNfUG2+E1JA+oUnvGuPlojWj0OufGpIapM7VFsag/ufZUgMrcRbU+769hxIQV64jbULovbZAiPYH5Tk5y36Wc9Y89/J8lza4TIBlYC8YlFaHEYfne+54vlotyn26bzKDWv801nttJ9P7X098Nc+gcg2X51L+/E42uTWG9fA0cajm+d1pX5X30en7/LNOn1+ememetQ11AjkDRy1Zi2TTckM8f507d4fd4HdxvUgqnP6TPzvmiq/EfKehNHGB0l3amAskAFy3gi7Oo4DrRcggT2/fqu7+4bfIBSxEb4PoHUIl7QDA5jyYgFqrEq4OiXtvffkFsRjgEziJSQyZp4GfABaldRLWOSSyMuhnMkTAszxHopLBWFtg1T45kFqMXyYujkXzqjEbgvP5/aMz1c5RX/XV3aXqMU1yN8EzzlM6D2iRyqnjHE1AUUIBBOiSnxZnZ/6vOGfL8+C75vvU+kur3OiemIf6uKjcxd4iIbdDw/LnVMQ+uPU5xA7Kto0dJExROfxDyt9nKP1Xw3mbhuKHxIQ2MDrRSQjyH/anTl7p86Y1nj657S+0Z7v0F2KsvwdZPeVz1A9UvqdlK5zDOmawujFGMNZrnfSJvxOw2g8aOEQMtfj0QfXw9lfVwy9/X608vstTHVU3rs1Xf/qLX7B2Rohb16rPv7xVLRLT3QRUfeODj6tRpB04QanMlGkpe9O0a0p8RxVaAOTpsyVHhqyW/gh23jXbTyWt/W0C48Tm9xD3HVCxfffzz2hA9Q141fPQxJ5kHfcQX57wTHuQZZaRbDkWMyLAs++PO1DSIwBOJN5SvG6EYechCEYQ086fB0+gr47AqsxsgVBXgE23ohMD9+7cHXN+KHU3AJbx1rs85zs/hoBJBfP09WigNQRwa+OokIgxkWr1g6xfHmIP7GONKtbHd2kId/9OVIJqH26+9XZ1HQ3eybkr1RBl/yfEkbscXgLR52DYBlijT1tjnF7b5szJfzBpZZW4tjclaTJwnRRnBPJTxV+wx/+j//AfxppTr3AALRf1Ri0t7gMtFmR1QO0aLlssMtT1wsgHXSyiejHGtwGuJvaGos6yVbegN1s6+gJq8WN0DvZAku0mrwYl7cMiS9lDKapf4Pb4i4BLNGuyK/riM7RZYYHuAqB4eGgkRLIFRdZWXwC+Pk+ATHR/F2DtBURQpgAgkSzoDuCViH3oxNYoswsu5SYT4KoDYhOnQdhnvTBf7UB2AFMqgbI6nAaPgoxMOGLsR3QWr9AEPDkHff48FGa+NEzdQxe52Ei1DXi0vE4TKgZ8iuyUrENZtecAxo7pYvfqkLL1XcCs1YVqk6/ec5TFD3RVkxcoMR7lXgB5BUEEolZXaYyzugFgqMYjQBd6j+H8QIUUHBNgm0cGQHD14qTl9gCMsPGeLDxBH/F26HeeoK96UAO0GiIX8Tno8tNz8zRTegeQCG0JFo5NicyYymYMbSnGzANFcG6H7ISL6uqV+fiyAdki2YxldGZsyHWA7swJVGnHeQKjPgKAahbOJmWuhWDh6rcJezOuQ6wxWa7HR9s8g+AojgGixupFvqAcyE52E4BXQ4isHFLavg0LWNDsfM9wGI9NgKUldB1XKb2WGTlByTN+XUhPCEjZsGnS7uMw/gRQL6Ixo6W5/e19dFCfxGa5dvVy9R7aJZsYiUePYJqijXp0zPzaEAtgfhyA0ezZS+ZtixIEO+qdxzhcnp1ER3ImGkw9ecLh9HgZcBMJAujsPYBpbsBolGDqJOQR2AM81yFA0QUOu0mAUY3/OhmdDbIv7jcBZ8doj8PVUv4DJCVOmLNdnltDrkbO5Xm0SGA9C/7bKEgt1nMw+Cyzf/zwOfOxHYfg2AQgJ/shaPHcg4ZU+QdXu3taZrK6p/7Cz5ERvQxbUjd2anIQNi9SCcyHsgh+Lb1AqB1jZSWBTskFmqIpI6Bx3mKPySZVxHoXGv0AIL3Og9nctVhPPLcZIQyYbEZyI9wGByHj7Nhoe5Ti0Ih5aNulcECdXNigA64L5rGfBIIAczS2YG/tAcz19qRS+160j/sAlJWbsPRDvdddGMhbJCJeIRXwBtosMuJt4LYPU9uEkVm3h4/u82+a4FFSsvHki2rt3q8oc7OZGvpJMD5JNaeDKUrwlVAwEFCTFkb/gDZOvRUbRx2yxmawGfvsPTLDlKU8e7ZR3b23EMeJYNwk4KeBxfwlfg/Y6TpaAggeZc4vo0m6vUPiiUZeWzCV1UF6Dkh7587j0LV54+YUACpyCjgVl2bmQpP361t3gqmsTIQNhmRrfwAAIABJREFU6tK89IajFoxyPtlSjhMYn3bT7GJfxVwyZ59RQrJ3gpj7eUDdsXerrUMYywfYMHRVK/Sio9Re5j4HoYme/q696um9T6orU33VSA+2dG+lGu1DMJ5kwfrms+oBWfcN7MUg11e+QCb3zRvXIkm2TGJgaASm9sw1APjN6tED5Cy0Ldjh3tE5JvoquqrzgKoTISfwkuBN/ewj9q+582iWyLmzj807ISP7Ei1jPiEBq9H5Uacp6ai1nJ3vAVZPO1HJycnBRf67DHoCEKmZUk1g9SwHshlwl6/r5LQlJzZ5fmUDqdOOYPsqETTWTmJyTWMrt2HD7DOGQ1UGh98FrKZx7HSv5Rjle8qv6xj4RU38dwCrp8CnzCg4+7PTZ8meT92ov8/xzcBqPFEe10bUlMarBnhyMJ2d7/o32iOTsYJYzaCz7MDcDrqT/mR+rd832XLNQPFfFVgtx78JrJS/a4NabRZrCYrnOW3OdyfGaqf1LKia+TvlZ5VrpQk8588q92D5+c39d+p5Cn3jPN7lM/jexM84DayWr2kBhQI2EWylCS+D0/J+mgmDs9Ze06acdQ+nJCe+Zx2XQf1r4yXTg0A+26Pv2g/lmJbf53tsg6duiNoWGkzXwV8E0mrqsZ/tF6BPqDZZ8vsDxTllM/xZYuVke9YGr7Jubp6T1JjHKpPkLzW1ZE+NN9dsjl+2+SmQTnsv9hPzqk+ff56D/tM3mv5VrtdyP+Ux95kzm7Y5zp2C6fKana6d9mD7czut5dPX7XTXaY23wAxeYpCnv6B8mexUpa6M5eLz6tlo7VOBTeKuqCiUoyRLCJ/MImciPFhSwBSCqviryv1QzF99/emvozv0KL0ILr/1QTVAE8otSyNrqRm6luAfATAxT+r8H/M7Y8bBYATmSoME2Kipqp7qOeZ+CRLIEiWj0+jJX37jJrEV/p3rwkBVcJ6v4wyS8ByyaBOwehrVy1hIzGGcpzETbfufJqY1mC191sIGhP5msZ47zW/Tfud9VL62uXebwH752gz4+TP3QLkvX0/c1aghD2dCQsBfMNVGuAImaa92BoPzg5frLe/9MgHX3BPl6ivtZOtzwsdoQpLtvdV59bZtdHk/zTO2aUfThq3BopjLtp3xvWWyNds6xzc3mnN8/SqZuk3bWt5DnN91BYjXsRpS8o6x+ZBydEi2SbqyKtNcUci5sW7HIU1sApTe/uKTanXhQXWV+HwYsPUFLEA7st+kSu2td96K2HSHsutF9tUjAKAnxCQ2uepiX/ZaZUucF+s9HjP1jWnLYCffxDHIzx6NmK0EFlilcnEs9FUFVZUDGIccJbAqkW2qOgK7uHVvCcbqXrW6y56nwuycTbt43mxDg9IU8I5nfe071hOaWsq2/5TzeNacn1qDNXArEBfNlYiTJHFICLnzzRfVc3CiTbCd6O/BPQumSVQbn5ymM/x1iI0D0c8mSv6TOENAwDEe/Je1tVOj1raPn9d3WjvtP+19fdq/zM9VrpNWrBEm5fR1Wq93yuoMkHn+toBD+kzHNfodGLEDCFoRrsTc6vPH1Z3Pfls9ge384sHtAJsvUzX557/8u6ED/NmXn0EoQ9sX+/rxn/1l9QNkWHao4tyFPHdkg666D0UkzCTI1aMSMhY1dpcJKYm1yo3wGa8g9PURF9s0/RXx6CY2+avf/qZafHAvqsMvwZr9wUcf0rxqCkLhflSJbhLbHxCzboJPrdG3w/5EMmyPwfdsRC22YCN6S1Np/c5YUcHbtRvAquePRMZwIRiPE84PgXGXhbG+VSfGzMa2Y5w1Y5OX+Oxr/H0l+qMMkdxT1sJq8kj4cvYp77HNPSzCuH1IxekumMUApJ9LkOuuv/1OdRktXvVcleDbA0fYBxfz74SHJW1lzxoBYYle2lixSYmXCf+0v0fyZ/zeangTKnHGGu8EoTT5Ref+g3/336LHDSXosBeHLKsGXLWBToCrXNDJFFiNjHLdrKq1JuuJSjYuGYDkcOmY+WHqqx4GW1WW6hMyEA+hOe+TkVCn8jIduC/Nj0bp+CsC4l5ouf09o4zsAMF1F4DsCUZnCw1BSk8J0nGXADYmCdQN1ukKfgBAgayAGpE2rjpGJ+LoQA3HboAfhWU51B0IHvyIw95yFMuvLaMVET/kAJeRalGMB9QFQMlhmK++zqyuzYl0rHQ4HUCbIe1TRmszm95ByvvRb+wZIGMFg653mO+HJmHKXcTZ6KterFF+w+dcmLgYIJRNjw4oh93ZeIEiAMaZBXi0Syd39C22YbF2o7c6OUYzKrQ8x4J9a6exgQDEBK2ePFmMDuTqhVoGaxm0OpwDOC6zNLCysZCgsIv1mHHfpInVczbHHgDkvp0PeQZBYSnPxwDXAhVjF2eYg+sY+OvBnFOYd5mGTSuApWbPBDZkg46gSapTvEEWQwaj7GAZlpYqbNHxXsbqDkDrLgDlMSiaepyWiwuOCra4Fkym9gJ4Cwpu8to+GynxfH1RugAPGLCmr/clB4Il58wX4PY52BGDQymT6LOOjl4M9uMKWpCCqiGMD6C2xgZXlyno7DKh2YxqoTr/4xwwsxiDCzBMvd+nC5ZNw9RcWQes6ofhe4H3DJD92AOYpAEUXeu1BQLEshKnJzmcuKf9HZqjkTnbh0movRwjU3mJ7FkX47iwsAKQZoOhYw6yCbo8Km3Rzz2h+cpmPyHzeAT7dReQWadRsFPHX5afFPNxSjXcY/uAc88wrAL5OrjdZkZ0a7mugNuNG3PsEzvC0ygI/c8T2IX9gLsjJEWcl2ewXG1MZZOqYQ7VIxtBMBa9shV5HpmdsmgvcsC+VKCZ+9MBlbltx/ldQFLLSdQZ7kffZhjqv6+3lGyZ0n8dlAw0CSKH8w6b1ITEeZw7hac9+YcweGZvdPI3YcIKVB+RTZOZabMvtTI1aKFZouMTkhuK8hNkYUyVWhhH53aE5ItJFBn06iaHvi9r5iWg7OryDnsRw8j1NJBDsHBvvvl2NOfy37ic1QEGc3z2MsZ0MpjBslNdj0oePHu6EMDqHIfWzuK9av0RjIlzO3w2jtEo+5tEhwZVAFpd0xXWyyCJjEtIbwgIe5AoxSAobOZazRUPhqtov/bD3FVgfA2NX5n1Y7DId9GAFTSev4ze7jTJF/bMwsNnIW3ywQdvk8gaikZVgp+7jPNnX3BPsKEvAXJfnkWXmLkbYl4tv3A+BKLN0DlmGv0ZwP4rJBAePHgI6Mo8AY4KPc5Oj7LGmSfYv/2s90dUAGyiAXvSPVMtbQKSz3xY9YzeqNaQctiiDP+E9d+lnnW1U432UnrzcrXaWb4L6AzoebxdHZK0mWRtzWJvzp9jHWLXn3LQd3MPmtJ9DtOffPwTMvLz1b0HgP0re2TIYfOj47S1e0InyMlqHFb0ComnFyskTAB1KzRdNRCvBFYF20nI7dsQcGmTDpAzJKwm0Gilu+OF6QSsyn4OZym5UeH0BNiot1LrCBUBRicHKjtYZfDrzzoFTi1AqsFY7eR05c8qwaZO1zzllOpoFY5e+d4UIRo01O/gn108WwSe+RkNqEIYP/1py6ZGZiB+lu41fZ2+n8xYfR1YbY5bDlwyGJiDl6ZzmSG3pjPaZBwmcCBpwZ1+5tr5bD10TAz/++OA1XMFbTd3Yj3FdmuNUXtsYvSSx5nG0IAxvL7EgkwSSMUYnwLmLLtK7+sErDbXQjN4a45fOe75+06fnQOqZnCY56VZit8MoMsAIa+RxCg7DXI3r+9rlW1q7b3mmJXj1+FhOl0vj3m+p1N7S5cyNANPg6HNNdNp3TXHNuaHc+AUsFqzlbItyPOTgb72/uk0M6d/1skm5Ou+1nG9w+XyZ5eg7uvrgyA76hw7B7fNfZv2WZtB2mkfp2dM+Z10v2EpwmREWaUMxgyoxmtP74Vynab3t++ttBP5PmRRRgPVYDPaBDfdX7lGT32Ga+qM8fJ9XivvvV6uV8oUfF/yohyP8vsEyhwkX42vfA6UY9ncn53GxZ9l4DclWpINznOdv+8csHfei9okr+n19D9k7Uh++H9Ze/Mfy5Irv+/mvleute9VvVU32WySzSGHGmkkCCMI8C8G/INswLAkQIAtwzAgWIZh/1k2ZBuwRyNiNEOK5HDpfamla6/c933z53Pixnvxbr1sjmVnM5mVL9+7N27EiYhzvvE932O8Y7Ejv0qmZDm/Yq0yI4T/DHkFJ9SrEyDqd1zxC0fxpceQwyLFrvr6d/8+qnHfeOcH1ZU3P6h6iXE28PN3lWYRNFDGQYCA623KYCLGCP9f3dSQEnDdTqBqD/7SCL5Cr2nvBOdb3OsygW8/aaRmx7leR0Tm/mYhkgD5bXACS0N/MpllfLUAnTwQNdCX/57WiPRbwlrTUWO8Xr8pXyMIbwKrxdiU98h92Bzz9q3TWDXXgLxOl7YtGKAfp41NcDju4UL+bJ4H2lm5hnt1ZRVcRzLDu1wTy3W13GNy+8qfpe2V7W/ab/l785rZ7/r/AqzmZ87XbvVdDQjJqiu138PLywBRPvCufy/7z/7NRebsKwkh5bjkNTmPaR6jcuwFTpQM8KDCmifGDspZWNQ761XGYVTiXAb5yrjRwwQLXC08ofo4shlmGM7i91rY+Tlp1WrnzkKCuEi2qTjIPnjI4vzT6tEDJDb4twSjYcglao4qiZZsnztk9mPtyzWBVd8XJDNic7UpE2PVwlVJDkBZgFHi+WFqVJwOTFefPVQKYLda2uIWg1P44ACrTugAU+v5GuPQBlbzPOqmb/z6PtU5R0v7S+npxC7KNMA3Pdihng4FiJfR+dymGLHFnHoBy85z4HLp2lXaDQYRMZYV2oHp6OsoWkT6uLKGkl9i9tXLZV6roxaQ0mG179Dp87y+hyXbare0+UzNOdacW/H++gLJl7JpSVohkoGib+u91V72BZmW2M05sw2Jpz7/1V9WT7/4uFqkWNcwBKq56anqxz/5acTbv/nt35B1CMaFRuh7H/60eud7HyIBQKxNPH1AX0R2XxTsSn2RvX7tp7XnOJ6ug3VRJoHVXqReBFbHiLfXX0KA/OLz6ptPPq5Wnz+tbr15t3r3g+9W1yHM9EOasu97lJDkPusQfIzx95gj7pVbqy/ZMsCPiP3XyJbes9YLxdx6YWKfUGsJsbgErEJQI9BMh8P8z4xkp3MUU5TQGOu4ADR9Y6FkSFQWU+6nJsj4hPVqkDaURWo2OfNtkj4Sz1uGnSqj3LacA7e6efd2de3GrerS1evE1jDEiW+VrNsj8/O0liBQQkIcxnovuwBMStvFvgo2JRtdcmHIoIa+cdpPov/M8Ik+TmPe2ld8xz/9z/8R4PYAgfc5GptQYNFgNUOGOJVJ8gBqCiTGqkYadlcbSMSy9WaSC4gkjVycpJpdt0K6+PLSqwBVXTyOoL+fwOJ7840ZCp1wmgNopDEc87ACVVSzotOoJj4wATOyIi13F/CKxWdFcIrTIlLCnWz9GN0xqbXbVKj0W3Fcrw1kzpQDAITBOg1YKggm2WV1BfAPoHELQ1CzcBtk/hA2prokIUoN+GnK7ASnS1KKBV91AC1yJBjrKcABPw8AboZI+7Xy3AA6ihZ56RmE8QtbbRpUvX+YYj2kha9zrwOp1lzThU72mAzIdViqu+sKBm8AlJDGjTHurL8ENt4JEG92Zjz0Nt0MlmmzhZtWYJ5ukWa+A5A0DEvPtG+fSfHtSQzIU4Vj9Fws/HQCsLpNOr3AlvqhaqpKD+/DMFGpxj4pZgWbb5C2T09fBNy+GVIHOjZLnKoto9m4AUNTGQfp4ZOAPbZfRuUGacarFNiRvToJwCL4vgW4amqEu4tarTJMD833ZnJ4IqWWrtqrQ9DNDxl3wcZeFoF+wGFThy1yJijai7PHvAXMVevV0wplEdzMLCpFkR2AzGHo8AKYv/vd54CL2BF9b5VRx3MHvc4edFmsqi7rbozXRwFXnXgzU2jhoo/x9OlLGJgUClrBobtEMS3sQ8dtC1BRcHUPcDDSQHU3SZeaBZSaA1ydUHQfWxF8XAXU3UdaYYjJ7jipS7VB+v8rNHYFH+0XN00d2xXAtQUkLQSVh6gSOSQDgM16FZBRdvcIjFz1XmU1erj2CHkFQTNPjmz3FE6XX57iKIMRJ9w4V9LgLRq1MA8jFNDSPpJB6dcozykTM05ftG9PMAVTWbR22MCcm+PMbQfM+bANIK40Q9qMtSWrxLM4+VnG7Qjmgtc+wu6VkgjgOorWCdLDJLWvYYqr4WXhrVEWPQWel9E/VQpAprEU/x1ANxmeW3wLdArE7gOW+i2YrfvstSeRG7gMmHiOgnLH3LufeeMmtQfwry0rOXBC+rip/9vbXkcHHGkBimQNsG7Ns7gOjKDRe+eN6jzA6gC2/RzpCAtuxYKtBjM2OMaYXrkCGPnZx+jKcFpMQbnT4w02sKp677u346BCp8QCfnsccPSwAA+x0C5xwCCYv84YCkRaiGuaqoxqxAzABFeHeZVTvBcvEAMHLO+jDy9zGORBw/b2IjZ5yrxDYoVDAKsqDrF2KCfxVNCfw5MD2ifT3vXoGodPc5w6767AAOGZjSu2APn3WVsnWSfUWBa4dgwnWbfWaNtzZDrGYfpuUbxqEibpZQpcDQ7JTCGQwsgOaePg+BVOqllfttCYQS96j8OhaoTCXTyD3JUZCM3j1Xo1jLbq8dZj1qcnIca/T7s8ABvA8Zs+59jhlTF/3PhYLmAwHzAvD6obd94GCL1M2j9znhT/Pqo5nvZPApYPwxSfwpZgsD6Bsb/BqSDtGcJZXV9b4Hq7aLFeoE8nqo+/elH1DM1RIONOtUgRv0EcQpY/NnXmgePIRFUeIU7TzSoQaCjSwLtF4k3HqBugl52lZoDUBDKawXF57SaYFlsm86VrUO7fivi5G1CWA4EIhnG2wwGMnbg+Je0KrOqk/O2A1XRu3P0rtye3ITNwzgLIwiGqnY3aVegAxXIftIPewpN1Varb3MkcTmlpf5uv14HVlL6Wv8IBqrWvMugSLLsaWI1xr4PrOHGvganSHjJYFZ5ODXDnVM8y8Guy5cLB78xlDV+q1cctyKBubTjjLRgh2lIG6CUg1Qx8W4BBpDIlJkq2w2796PtlojSB1W7vzYzV0gZKZlY5N5qfP8tucvCTx71l8/av1JWir8trtvtO42mPczfwIMDNkDlq93lzvrfspEgnLa/VbH8TfGi2M/o1Ajv7PwduLegnXqu96Hp8HPPkxEc/dtiEBqE+ZWKjtJ7D342qA9Ss+6AOTpqAQtOO289f2GENVuQ0ZcckFcrpBI+6jUOytXQIUn7l+2bQI2scygzJdnlW4BrP2c0QeS2DlmE3/C4g8trafcZn832btpsPkdNzp+tlIDPGs8nUra9f2kK5Lui3+Xvuw2DD1SndrXmpJRRRfToESMF3BMjGoPXY+jezQ7yGzF914HxfFOLhtW5zvVwPoDynlNCsbSdTFfPpY2/pO8Zv4GB5H0LMk89+H9Wpb73zZnXh5jtEWKPVNvHZrtlB+HTBhIKEMsDeewDRRV9kmGyVYPPQVo7LwxeMvZOT1xn85T58yIeks8pKuv72Ww6YvNfQR4znCJpczVCuAffQvfRAJACZFibaBlbrNTvW7daaWQOqdZ+VNpSPj8p5nYHV6Ova/s+yx3KcWutFfZ/8twxs52uV9u+YOU6yimVF+rvz13/nQ5/8uZhPNF6ALx1GmFmpLF17r8zX7taubOPNdSm/ntfZ8n3dpkvz2v+/A6uBn7f36tiSg+H9+iFEs0/Lthmz54ySzFL1GuW1Wj5IDaQLmoQcQLH3u07JUvVzkq2yTrArc6wXgZKlVGa/j4hnlEmJgx3s/ZgY/MlXn8PMPiSOnAZMvUDMQnYgQNMiBKbLZKuZmbezRQ0QALVVazgcbga7b5j5eVLLHaZD3UBUYl6kZ639P1mP9WtZykkswMK208R80wBOygMKqhoDStAZBOcZGL1QffWE4lUvt6r5dYyLWgsWuBa0TOBfCawGrzLuGTYUw9S5zzbtpT0e6X05O8jXs6uq5JeyZ4dkcy6T/WqNlHVwhwvIv11FXk0Gohm/U5DTzBaWzS5weMhENX1bQDXyVEK0Od0nExQ6fQn3o85D2TQXOtfb/Ax5Cf62OV7OlW7viznlmFnzJ9as9p4tqJyBuGPtLrJAKCYNNnBI3P3bn/1f1SN0Zdcp1jWIHY0Ddr773nsQ3CarL7++D2Goh/X4O9UdilnNXb2FpBtZmhRrPoSwdFj3SUgi1H6lEpq5fzwo0LdINAoH2sxR40IJcWRNI/n34v6X1Wf/4a+rFQ4GdlaWqp/+6Z9UP/nTvxf33WEMiMjpf8l5sthYh7iGut2MinSmagRi3BIx6OKL+ShG+OrxY+JTM7TnGS2yEQNYtSA7e6Lgs6BvgOTuq0kyKYruht9Ne83CtJZTSL2xD3u4xAO4L0viUrfY0d9GUibkwuhP8UsJTbfv3K1u3L4D0WyOpkJMoo/6ibknkbubhgW7SUawmfFbrBlAe2kuQ+KLA1D7Dz/mmH0rLRO20/nmIXCaCILT6Y3qvbouJN+t55/9k79/OqhmAVUdBVaHACSGoNoOAkYMKkgborQUD3ETV19A060XoGyACVvOJ0vSZHXuTKGGLQlTywJHyywcz6F3K+J8sLfJ37ZgWPVDk+f0R5AvgnUATcA/wUOZmT29gFZ9pPkSZB+fkkK720+K/SHtnIWZRvEa0Gozddc3YVVxsnrMNSuYn72nm2z0pMEOwPTDWMbVFQEQOUSldpmU1BcvFkN0WqmCcC0CmdbgHCzAE1lybFwCrqZle1q1DeimbkRPDDRA9DgL1txlUlhuIE0yhp4lKTBQsnuorjeC3qrSAOuAHaukeguUyYAdwOBGBdg0qlNS29Ht7FXHE63R/W1R/gWMSekCwKsouoWZAiSZBm/hn42NfQyBdGuBVav7MTaeCpuWENoWGPYhpwL76IPKatwFED6C1WjhJ41fVtkQYz3CWPfS11bQG6Z6+RxVwSd4zc3o5XMqjM+/oIjUIo4PAsN8C1sJrl6CJTwOQ1E9WtO9NeBD+vApp3DPnj2PvjJ12lTME1mKbEwu0KY1DJvaDbDIzhEsYHViB9DCBGpO1eAVpgbIDCmHUUBFGJP9A4wNc1dA19OaOdKQBCHPAZS/JJX6E1h9r+bXAQQpJEbbN5lYffTxKacje2xqntxNAzqfn53D5gCBaN8KhdBk8PqtzfpcU7xHkNPU9SW+g+VpES7uPQVzcnoSrUhAK0X21V99+nShevZUxqJsRYBtFiMZqi7rm9DPFXq24Jti5vaBoKSLgwCbesBTbHbKPKzTXqvGC3zOoIEzBgi2Sxq0TNYZAE5TRe7evkUK9Tfc71mceGqTarGqCbvIidAzNGPVhWWFC7v0ACCqOwPOxebCCDi3pgCWdcZkHas/rISE4KUpI64GWzz3HhR/HYC7nEzdukVVd+QkHj99GmCdtuPJunYpiK1j4X3Ub1UPa5P5JKAfMgN03DDriMCwOrKbpLmvAzzLaExBF0cgML9lYguuHkQxNf1rJUewFUDALEOgpMcRNqhT471ljmszA4CRnA5EUbId5C2OLZTA4qvqsuwmRadHAXovXr0aeiwra2uh1azA8Cj9O868mQDAvYhN3f/8k2qbU64ekMETWJknJ9uccMm6RQ4CYP0awKRpa3uA0N79OdIIowQI52Flyr4VKHaTH2ZuqY+rBMkWur0LFJ1aA1jXOZPhpQzAlSsU+TrZYGw2YQ7LzIWNejhYPXiwQD8IVPcBTqIRTOrO9RvTMGBh0TMX1ua3qwefA3LuppPZPeb5+SuT1Yc//l7080NS/JdhqNuPzxcXADYvIQcAk5s1aBZNXI16du48rHoOJjix6xmcrHYQfN/e55QUreinjI8yJoM4WFOsCVOAyiPHAKtH89XAEZIfLz4D+HwZG+EWdq/W3rvvzLEm4JBFoYt+1g50bplXg8NzHCwB3k7eqk6Gr1RbJxOMCwdBJxxAVZvInmxXw/07UWF4BNvc5UBkFTmRNWxQyZLpmcus7ReqxyuwqntJZbp4Kyp+Ai0DrDIC2kHsamaxqCfEuoKmq0HXCYcxGYioVQI6fL5ugVJ2wkoAsXSc8gUME7t9nQWodrtGdoKTY9dmRWbHJ7/eumcGSer31xlZHUBlec0O5lf4we7L4cfVyER3xqqAmg58DkDCba8D+rbD2U6xKu95Rqckh6P+ys50euYaJAtwombHtQKG14PFBC75DMk5PivYbbWzC2M1dUD6yoGBjtJZwKpBU9ynAUyXEHAJEGegpDWm5fg2OqgEL89yyrMdeD2DvtTOtl5YjGkN0mUHOtvbWcH1WYBgh/2WqEXR7uZnA1iNPqp7tAZ9yiIvZV+UXdC8Vmnr8bw5wM02z88APeoxLAGrjmtFblsn8OdnSqA+nPZkTK0gWt8hp3zq27aC8DOA1dft/fUgM7WrzX5JIGkGVmsrinmZ3pdhwxyG1qe77TWimE0p9q/fmdeQrpMwOrBOzW+vN50HG6lfUx+l9SjPiZxOmdmf7fHuDEgzMFOun01Jk2zP3QpVpX4qAOF63MvUXj+fj37ye/1pG/Wx9G30l0Onsrafs+ysaYv5mfP9yjam19KaUx705LlW2m7+d7bTbHelvdpGD8kzkFuuJ037DjCiPgSIa9fgQG6na5SxhUwdC2Qao+WxNUMprxmpXbWNtuZsBoXsdxlTQifsb/gVE8QoJ3tb1de/+nlk2rzx7rvVdQLUZQRV9wyi1cGDo0rFS4JkCQfWbtBvRjqImGwIX0CTPrTGhh4TfThIe8aQrjrEH/n6138ThIS5O7epTUGGDn65QIA+eC5S5/yUvdTaz9Sv03c8C1htD0SGnNJT1+BJrPnhD+efaVNs9bmvi+3We01zLM+aXr6eD63yelfabX7N+6RYAFYxNmtsIAnBPVcCT65KH/cRUKyBQH+1H/IteZhOAAAgAElEQVThg2Qbbaibz/FtbSz3hHKeljZ31r7RrS9a1whQob3+lW34tuulz7cB03hvPRlKZnjz3nn/D4CuYPTmdcD+db0SfM4M+9Jn8BayTfOemte67M/43iwfEIcXjNMo+IfYR7SrPniMwm416JsSvQX6vHraF8VAhvheBUBdJwN0n3j8DWTnzhG7aedqZZ4QO28Dqm4pM7e6CHN1GalA6jBQMHkIDABtPboI26hBuuQEZf+pBldfA1ZlHhqrUd+BGHJmZibIIYKsxp3j3D8IdEh03Yesdp84dn4dfx5pQ4KDAFZryC0YpQGwxn/dgdWmH1iOT2IX5zFOPmiaz9YjAVtgrRYks/L8ysoiZKxdYvi1KNYs8ecypJdJ4lE/qKwijn/UWLEOuSC2JmTrBOPso0h1r/2QdjuS5mrej/PPb7PT7Cr+ofnQbV6Unzlx3Op1xSPr/tDMVcBMdgjD65ogkM26HeuBNVlgOv/yL/6P6svf/HW1u/yS+OYggFXHbgjMZY3UvWFqEn34J/+gug2wKqgq7rRH3KhEohkIPXURsmCpBiJoTJRB53CkElPW0Y2DAf6lFAB4y8AJmbuQHz/9xb/HZlfDXj/40Y+q7/3oj6oNyFDLxImHatpaaApQVXvxWNSi12Zl90PQGoL908PYKldkQcJPfo2kwLP7MFefg3eZlajOKgQ4Pum9g+3tHIq2pKJR4cpJtrK2UxS1Tu/spQ/7IXIF4UEtcOU9BWzs53DXU50Ds3QFXMdcY8UVyOpVNnCGgl9inX3EncoHDsOAvYjEXmjT8nsPOMcgMXI//zZjOx8sp2UuHfYZ45vp7rh5T3ENSWzO/5B3kHT2X/5nPz4dGYVJRIBvpe0RguohGiHIOUDa7YBFrfjZ68PpsNSId6yD4cAUJlqfYoSjz8MfAZZZSEUt1FcvHqMDqTbgIpPgEH3BUzQD0SycTPqlUdDVIBmdnpNTq0knLdODI8AiUtf3o7q0ugicxkxdo1r3bYo13aKz3JgBPmHi7VBYZneX6unb8wCVgAD7ywTwhwTygFmAVucwzB0A0qePn0MZhr0KSCY4aFr7uSkr+wE0wnAUZA2Bd59RHUqApJUVmKUAYXaoToyatDPofVzhxGBq+hJg7FS1iuMxD+PshCrX/bBBHbxdVgF1JgNwg43ls3MLqpPBTAW0Oz00fV6tiiWMZRMqNsWfAPJk8UpLtlr70hLVzUhHNs3biu6CaKbSj8HeFHBUz9Qq4JI6ZBpukLK+srocrMBj+i4h/hqf4CpMOYDzAVLIrTAHBxwG6xiL7wWeGwbb8grA6is0IF8wUXC41GEyLZ8pqyj2ZVKOb926Ud0EfBNcdS+xgNH9rx9Wjx5+Q3t5TquzwyqLapWmozNDlBuV5Ybdxk8dCjVvBepDP9PiZCwAFuHxb6ZQKznk7wKrsqctgGTaeWjW4lxYPGkHRuQc6cIGnbJmZcR6EtLDBNcOpwFhL1NFcGmRDQTtynlSoQUlXW9kYArYXaCg1PUb16p19G5ecgBg4SqB4LnZCXQrp+O51YWyr+EvRFGpb755Wb14ST/DolaP9PKV8wBX0+hOrtAmqtYBkJpen1wOAFUcTqvB+7uF2ARIpJnL1lxcwmZ43QJVY4zj+Ysz1U00TWbZFMdg8jmeL569QFvza6QdtpFvuAyL1grqFeMMAxXnVtLHnuxPGMpZD20Le1U/VkarjkQ/rHMXnTjNZa6qcTwLK9S2WfBcYPQkgsxTTlOVNIBlaHu57gzg9DnSSpwDm2iEBpDgoPIOU5q89yIORFTdFChlgbffHGPBVXVDlaKwyt8gDrZp86sU39JGnf/h3PNeWaQyc2Ucm3bjt4xZAVv1adWv3UXXZYe08lHWLYtZsStwMjgUKQoCqsoS7Fm4ixNPQQzn+BYBgo6sTpWMNrVX+llMLSy3jMD8CcB7VKmlXw4O13kqmdUAi4Caf/SD99nchqpnj5/xjAClbGY3bt5i0z/PIk2BNeaQzHSZ2Go1P6UC4RG2v7lGVURO7FyIlSCxwv2bb5L+M6w26xLXphAZfXywO4D27yK2tA8jG/Yo17kIE/WHP3ibQ4F+DqWeVV9++k31zddLrBW9rHtXq5X1XTa59eqNNzmVuwUjlefcQq5gg4OcJ7Rxdm6kujRH37MRnj9/DYbrEJUzKSw1RTo9g+pWK4i6jeRKH5vLGsHNC9bEVxw8nZ9DT+eNO9VoD+v3/FcwV+5zcrpG38M0RnLiyXPYzKzXsxfRtR7lYIHCe3evX2VCUUQMO71x8x5t66uW9jhwmLtXvdxUJJxxpyjhOM9+tPMEBuzD6jz2fgHnbxf7WUceZINUjL39fg6tbnCATiB3yuFUBUCPxMohe4OpLnueaOaUKFc0xrDHfQNgVVH1ExyXMljoCK5rDcHYsmS7RtBcB1o1YJcDaF8vAYP4dxdgtRm8599LxlDTQcuBfCtYT9Fe6et1ACdtxzCWEsP8jnZ3C44iYIj9utyg0y3S/K/ZGQFspmKJOg8d9yr6IDcuns+Y1L/Zf2cEVc1+Kfug1a86RnEK3e7rNsjTCd54nwys5rHJY5ed+xyQoUCe+ofvdPqdgujWmOqfJJf3NWA1tzMDq2UQWg5Q/nuZ3h3tKN8UHmvdkOL1HJyd5bh3C4JTgF6ktNXgcTjMMhhrW+4wovKeDQAuj0Hz/Rl0bL+eApgWMNPxHBHFtEwgnl0b8r/8S21fnaDb64F49GMNrkUBmfKW4dSmAC0FBOnzLVZnON05AEwfDfvMQLTvb40F/9BRCpmdVMBB2RoLswYIVI9gak/9sIWT2w2sSyV26vsW7y3XjwQidPZ2/chnDVlrDYhiovXczLZRgnaOfclITn1TH4wU8zP3Yb5h5++1X1DbkdfXf/O6ghQZgIhgrIstec1yzUvvac9h2yPokcEKAYsyyG2uO6/1M58vmXy+XwAkM9NKECXbT7exanZ2C+D0+jxzZqr6zO15mOwtM0Gbz19es5xXzbUjX69JWO82HgEMRIyVbD7uWQOrXsdMMTN4VldXowio0m2hq5enTr2flYBR+9/xNHx7UI3fE8Ew9nLCAbYpmmTZPPj4d9UGfv1bH5D+f+cdMkYgaSjTU8tP5EwRM9T2cD6HyFJSozGKXnEdg2DH37EYkuksqYEMnlcc1F994241h799yHt3yWLSpuJApmCSx9pd72GxP8X8qZ/PvmjMt/L3lIyQD+DaoH1aJdJXSy4n/16/1oaPmnO1Zo8X+0i57+Z3l0BTa81i3LSrrPXpQbhs42gN/8u1LHzeyBfICwP3OsbGPfgxfkvFk9rzr9sa3m3fLdvUZDKX1zhrPzprgYr3d/Fdyr4oP9vRtnoStNapul/D7us1qzxgizEr/ubn8t9dB/zOc7Rk8zbnt0BT6vv2l2uH64hgn2uUjFdJHlHAW6AlisDJCqnnYqSvh4Um4DEAl/SdGW3anzEGAXDEg59/8gnyWcSIFLsVrLIg9BaSZMsLr4gTd6spMhdX5p9UL775ouohk3UEDUoL/sBQikOPYMt5sBzres2SE/BsAat5rRUMJsOTWHWaWifKzAVjFWDVwskTEIlGjYPIIHu2uFd98YRCyhtM+V7m7yDkh3iytMcaD+V55Z6ecgrLOdTJJE7M6lTEJzsFNjUfTrnW2MfWr7FIrzIwI+AQyhlGTRKG5fHDB0F4k9hmFlscrlgfh7ivF+KQ+7b/tuh0yMcJboMfuM7Enl/bSbYXfzblptLItzfjbnaf99um7Zc23P1z7esG6FuDhXoXrotiE72ykcU9+D7Ap+sFoBzheTnPIv/2oPrVv/031Ud/9efIri0CTiKlBtFITMS+G5u5VN1487vV93/yp9WlG29VKxSt3iJ79hgsx9oTkoscp+QSOQ7cxe944notjLlWg6oOEN/DZAgP9VFv5dnD6umXH1XPvvwUuzut3v7OezBj362myPyEP1RtQHo8InPyBFKTe4ggqIxXmbmR5Uu8Psa4SsE8JgZXDuOTX/8c1ioyFxvzxIiQ3wJUldgGVuFckuENJtBvjCyCruQoxhDgOw9yqP5jgNGQE5W4g4yoVGIchntX98XaBYulI2wwkb7CEeX5PEygE/ljkiwcQfZ0iPtZwN2C3sNITUwDuo4gM9AHQco2jbGnnYO0J+4j7mkBbfGz8HAZs30LNBKzCqwGdK1/Hn1Pu/75P/np6TCpq6K4AqtqFQ7xu6mdA4B3gqsWEOkVTa9TbFLKUWYsFE6yDr6baTBfdHqokM5pzAoyAM+ePKgeUClPWYATUtYnx/qqyxREmZ0Zispf6gXuAwCdcgoaDNWKSRXV3vjZA5PvoJ9THjRA16HuyhQEDLhx820+DwI9RicBDg5atQsnYXsTvcutp9XO2iNi/RVOREidBcggjg8doD0YUuuAOsuIi+yi02ghlInJEajD44Bac/yEwWhqC5P/ULAKB2YNkGRTvQjYZ6a2SDWegaJ+4fyVADouwVzdQediDXB1RcAIu5mgL62YviUjC8bcCin0ezu0Ber7MZIFY8yk0AWVZQlLruK0YIBTAxdEK4YPAWq7cMzDfHsJy3aTax8AWjqAVt6enla/lTR1TqdMV1bHdJWTr3kW61evkBeISQCQqvguhpsWhTSOVq2PhcrTEqnRiPr2yhbGiBUl3kTHw5RpdSEHBTIAAy1GdRk915u3b1R3796pdUFJ/V1ajFTrZ89e0lYKHcFQPFGrUWdVGrUi64pUeyoOo2wEiQYBtFEAGe1F56G10PGZKFrDt2LIBwA5OtSmUUxg9C6SVkl30i3CQBQ8HGA8ZkiXVlO1D+dvyJMT9KGUI/D0bgrGYg8AjMzf+Xm0QulDgT3TuJdxTF3wL8HetDv2Kfizv78TFencjG4CYs6yMWnT9skCAKEp4NuwLXcBMQVGTdsW/J2hAnwqgGa1W+jl62hSqu2J1blRm4ahiLhu4tIyQDrPJft2GBtZUgAaduMup3a9nP4oRzHFpB4FZHSj1CYEF1dgqQrUyah1TRTohJhcyzzAsKY9smpl56qZa/EzGZWOuykinsTsMcbqmwr+jQHwj8IkHmHxnmA8Jix6pUIpdhm2RfuUAfFw4UBGNnP/UGkAgMo9+skVW7auOsIuZGv0UVQqBezy4CLkFSxGAHDjfNF21SqW2bjNQYEF2bRFN4JwpMMht4KtFXjpN5i/IcvBtWX1Kla9sbENqL6EjRnAy16lWuTFK6xd04yFizEaqDAgQ6c3HDjGALtwYZWRu8ohiYD8Ba53fm6W9QLJAuQsdmGa7gMM6w+Nsj6NcMjhIn3r6hwpbOOA8ysUvaJg3jqg4tyl6t33vx9ApVoz+zzzLqeNG1SzfPniabBh1Yrd2aZAGeNqO53LV69N0BbB8C1Y0ADyyFsMwsr8/NP56ve/f0gQYhFB5VjGqu9+9x6naeeqL3DKfvfbT7FfGZMD1Zv33qwuU6HxhI3m5YuHgMHoySg8rp8LG/yQOWTRrwvT6MNi36uw/E8Hr1Sz196ttlhHN9SLcq2JU0oZ/Ry04FQ9Q1biy0evAGABSu/eigJVu2tPETL/Gs9rmXVKZjAHRchQqNc6Dbi/BcjOo1Z3blzBcUD6hAOuQUDuARy3hU3GB/3WDRirGwjkr8IyF+ydGUdreO1h1cdck7Vq6tQWAdY2oPHuEe/dJkth7I1q4Mr71U7fVGhWH0fhKlZvq0jqYOZUEfq+19NGNXoEVusT8uxYNZ3x0uHimCk5irUjn99bglQR1HmCEcBG281qfqbpgDUDmHDlMthRB0etAL1g2uX25MChbL9/+7ZU7dcAuTruaTqAJUsj369k9ZVtKD9bgjnf6lQaLwYY1GSh1VUzM6Dte+oIt1tA2NmnycnPbcj9Wf7MfdUfrIs65os3dMKCKdk9Mwhrx78egwzwNDCwDrA+tyvfL49VbksJqHQHd14H4ro9V9OmghmTg8uEgMZTRkJc0l/qALfKzzfBoG5BefRZoGGdd+72DNkOk+RD/f46yA5FthaKWLS5ngPN68UKrfNfM0uylHGQZ2vGoD5ACRCULWzZbj2/WoNfvKkjIAr/9fVAvTVudTsile/1QWi8ksDlNtjbBnJyH6frdgNWa8Z6ccUSCIvxKIDR0u6agEg3gCReiz01rT3ZBsp2dYIuiZHv+3Iac2arttehNNjl/G8CTOk+qbX5no5R85rtx05v/ragNR2QtK8ZhSzrKuq5IE1u4/8bYDXfMzNTfBaBlqxtmbWVu7HoUpvbz+gz5/d165/8WjtVvdOUynUjg2xh/8GOM3DlW/ACIMGDSK83gURWABqt/nsdMPB95ZovAGsFcLc12VNWnjbSGgJUdf++/9FH1R6FVd/84IfVxAUqTiPVQ43YSO9X99HD51PigX2ywo6I80aUw+of47CVIy3ir75TAAT8PVzIagTfcYC2v3z8FN96v7pERfQBfKktwKRgdOHDpSrLtqltBxlMTsaWDsiivxNy8hqwWhtQYq3ZUzWbsJUdUdtPnK9kgLaz+4Mt24aPCussQL/8ajm+Gdy3oQH2eQ/Zt4IC+NgBqPLasNmfgEgy9SQwhLSEMXW8NxUZ8436if6eANWks5rAobReNA8hGo+RuqxeC5vrfnOOdVs3zrpe6fO01o0uwGrp5+R53fRjUiO7r+m+N4OmuZ+z/ebn8af9Kgjql0zevA7E3BGQq/2Mjp/iQPZh3T9+xjhoC8KKkn+CNWZAet8s39HqS+eR34JBLTZnAsdjTsVemNZ/56gkDgkrtnWZeG+XOXtCXBi6qYznBvUKnNNWfb9IZtzzR19EkbiKAtej+OaDaFDKWk0qOMlnSPtz/a2lC+LEPX3Zf8tYlWU7FACu2qrGTUkWgOLWEBnGJCYNzXBYclJ9SgGr5W387lOIVgGs1kWgvF7Ms/ydNNUDkLMdjfFL87Neoc0cc9+hUTJ3fd142IMg+zQO6yDziKEEc7Bm2qdpxj7BOuF39D//BUFG4p3RIfcxO86DpPicz+xr9LU4gPOttBHbmw9YO/3e19fJ9txuz5/mXPjDfmr6RMwrQTbZlOEikaHrumhOJWtkHIIFsMphCcScUUhIQ5JCqBP06S//ovrlv/3fgIPMotwJglmwfAEdr3LI9aM/+UfV1VvvVsNIT66SrboNU0a9UEFVsSyBgQwwmsqeZYPS2ljbUIshmpii58gSnsDmPvvVv6++/O0vAqOaQZLhR3/yJ9Wl229UJEpT50JpQY3ROjhgU8aaHr56KMd3FLZkTKyH40H1MddYpwbSZ3/zV9Xzh59VR9QSOqEGkvKOygYIoPew/s2A7Vy6dqO6dvtuAJu74BsSCpcXlyBCUtiZf++zLx3A5q4gIvaSCe/1/c89TLNLPk5N0qgtNBdz8w1HrMX6mEoSGsjldP4oNO4eJXkUkP8EwLQXvPMctXKmyfB0XdHOxM8uXroEzncVbE+QF4Yw97aeTS81enpk7/J7xtV6/uU/+7PTQS44FOnlU0y6mWCBDgBUmjYus7HP0+VAltMiLwMsb4axYPpsNWQcyHgYkmy9o2oFMeK15QXEmZ/DFnwGMPQCJhdIPKDdqJXQmFxjpIPIEnVjFeQzPb0PxucpAOsBwOAe38cYzgHsyx0eap2U+IPQM7H4EawpK5H7ORDohM6zeME664fvdOXCIOK/SOauPyctdoEUd7QW15ZDJ3MLkFYwfM/KYE5OACwXnpk5KfMyJLlM6KxQhAdHw8XXtN44NTElG0B3Er3XWQCjaSqPj6B7CpeYBVPwl8JdUQ7OtJh0Wi9rTiq46fVHgDAyeg8Bpw5hSB4emsYuYxNtQ5AK9S5lZgokHfDMWzDP1gBstwEHFdodAwyZmp4BmLkcAtW2VZbk+sZyLOILpCAIXG3BcHWSDdanQqGRqywAN+qj71zgZU6OgdibMq7B7JNOvgcy7IbjxBxSyJcFbwSgaxawTcbqNTaDYVik67DmXsJwfTkP4AQ4uC5L7+ViMIMtvmXQJ8B5pK6qWqoAOZP0rdXVp6fV4tQZVWMTEJcNQb1YAUGBU9l3WyGGT1EoipYpf9DLJJB5aSq9AKKOXh8L+SigoSzpE0C/AYWYAeYEc3VzTFU/ALiRGXkAW9XvUbWE+V4ReCIFWZ1QfM1I41d7V5amOjU3r12r7t66GTIILuBffPEl2pDYsXq9gIOha0WxNNMt1LEUnB0DaNThlRm5S5r6AWnvntBZsW4cwMxn9JRHENqFyFMRC0TI9t1RH4g5JBiZT2Gt8njnznU2SsQ/se+hkM1Ql2kP1uxLNizshlMi9Zoc5w0A3X3HjzkiADxPoSttyDQtJQHUk90ASFSTVsBTBvEorO4xvi9QWOgcDNyg6eMAjDC3jrCHXQDidU7H1DMNzRg2B2iCAVgK/DpvLqErq1zBLqClMhXncLi/uv8YSQEkLhiLy5dmYvyU1HB+7DPvPH10/meNXPs/YDPTpeKwIGm7jSC6Ho49c09QdAV0M+kHm7pDn7MgTwCgewrlhi1zWzaHFTYtODU9TcEoToh9Tp2xBYpx6fhcYK5bcG1pcRHm5XiwSncBQ8+dG6re/+5dCk3NVqusYTsAxttoM69yuLO1ZxoEMgOX36jGpy8zM1BH5pqnbBhDsLyfPP6SdWYJVjrODUx5x3GTNnvCOjPLWnaCFhmyJW/cvYjcwxXG81z14ulm9Zc/+xh7YC2jIJ7yKxaXG5+cgx39PIqjycxVrHscHeZ3v3OTw5D+6sFXvyOFBFsFWN2jjafM2bkL0xTJulidZ34tUVlT7aQlQM6+iVso4CABwPLY38//HSM/sP0CRr+SBBc5/XTzHAFYHa9eMZf32eQRt6jWFx6ir7pIAGaaZXLwBxnzK9fUwQVVJTAb56BkyKCK+TfIJFB/eGnjsFqFjbsKW3VoFDkFw7eDBdZjRUjWqDq8hxSA7GgKiDEGL5dh8h5PV5u79Pk+mrXT96rjkYto+5hyIrgqM1n7c29JAueyE0NTk7UWhYPE8ikCodKhL4OhcH7UkenyVQYj7c8b1L7+5pwu2wqa63uXQFnbYatZZDpddaAYYWAB7HZtUOyvObBMDLsmOBIuae3M5uArTvMD0Gk7kb4vBy75392fNzMNXu/P8nm6giE1YaEch7K9OWhKaUqJaVgGbTkQ6vh8DUyV78vtL8GheLaWzm4bGCvtIgOr7b+mfSKzLMI26ofMfdNqi/0X3ly7X8o+zUFv7uNudtBOam5fo/m+csza41MwrBuM1dJumuNd9tNZY5dfdz/Tvv5QEJ9ggDZAnPqsDr1qRzf1UXLyS9CoGZw0gVWLNsZ7MjgfnnMakRIIaM6VuHsXILIcqwh6u8ClHX1Wz8+cb/KH+zbSrTrAjCagka7R2V/d3lMCIs1x6wZOlLb/Wn/YZzUIlfutnFO5X9r3BMwpWKBZA7Scc6kNaW0oWbLNOZhunQLssnBTTmNuj2M7Hfvb+tmA2vUsAx5e02tlFl/+rPcL9lKxxjb7pXmfxHiTQWOgRGAV2V3pOZPZda6f3a6dZUVyv+Sxao5xrM3Blu7+1YaP0+qU75UZ3fpr+i++Po7fpJ+U4q9a9zHa3l5X8riUB30G9SGYQyP6AEZRLGfv5qB9a7X68ne/4xD1uLr73e9V5y5fJ8iFUIAfeRKxFe/nfoJDkg8EBI0Bgn1lXwWoyPqLLz2E3zaJ77iPRNQ3n38RZJSLgKqDkAv2OCQ3yE0gaRzDvMYgNaAJu9OO6ueL+RCfaQOruRfL/oxWtNboYs2MUa37tMsARIzL37t7Be01rBy59MTpy59Kg6U+RwufA2gLIIf/ij/XKv5m2+rD2piP2oTPy+eta6C8g88uscbAPhePa87d1rPX9h5tyH5F8Vp+/dv+lm2m295R2lO269Z8bz18p5/RXA/Kz7X6rzgEL/u0ZJmWc61cc5wDXtM+zQzVsthg9iGaBx2+rg/r8BvfWjPDIsOJoWp9BIhktUZxs78iZdl1xb6t2ZzZd0v9Vvh1NYgV+40+CT8PiS021laC2GVat3HP5QtkinICcYI84kviht//4mewe9bQWIUUJHs8gNXkJwWZIA5QPRj0XvxoAas5A0tAlwJaxKBKAcwCqgqumu1njBq1XmTgka22hrTiFwCri1vgI0cU9xqaitTuzFgNjcv6t8gsSrO7zYqvfcs0trU2e+yD9aG6CBBrq5mkZhDaB0oXGqMOAVSZSWsxIVO1Y5zDH0wFuyQytbRliZu8R9QMkUVUA7wJTEsHYcq/iB/4N8e4tIW2/1HuNWcDq9qi9y7tPv+7uQc3/bT02czs5ZliXqdryVh1vc3yP9a9MXVfrdIJyW8ssEewVB989PPqVz/7N9XexitAROqfmFpPe/rA4m6//X71k7//n1Tnzt9EFg1pNOLfPQtuq3sa7NeEN6U5L2EPINsWxFims6uUcp/alcYTe4FFO8q9fvdXf1H9hu85CiHfRP/63oc/qmav36perVKzB4JWH20V2O6VoW22j4WmuGgmW7ocDJK5YMbywfYqWZQvqi9///Pq8Ze/B5KDnU1NIUlbZsXaLeemp6t3vvt+9ca996rL3KcPzGiHuH4PjEDM7CX4xhcff4Re61O0vsl6Rcf7lMzayMDFhixWrBSdBL6QB+CJ+m2PuxKxf3h74c+mDIq88cbeZ5+6DoCQGkmemtGrlqv4Ur35O98mqN0iDjIOy7WP5zKDfwLgdRCMVEBWcFUg1qzvc2AQkV3xr//7f3IqU9E08BEosSMwIQUsB2GB9ctadUNVBiAYq4rs1hU3a3A13OtYXNOJhQtOoiB7ogx7k8D+FZ3y6vk31cLLpwEk7lH5rocFQybjMA0bptGj3hfNzX6q0/UNAFKhYdpPgagD2FP7AKsWW+qlaE2vacQM6g6LlOxRtUB3AfNcDNWpGKBdkaF8bLGZrWpm8gRmWl915bxsPMUQYKdRtewlDMulBfRNNgV5AIlkQLcAACAASURBVI4Av3ZJB5akPEY19EmkAQRXBegEsGRmCfjJwmudXjMxhmmPJ1zTU+hV0rnqn/aA0EkPPsTgBVPcKKNaGSnd0p+tvC6YNQxwNBYnS4DXfaL/piEAJnIvi97IthwD7HERUrxXFqgMyG20Ho8wJoHLS4ASAlpTMBo3N1cBCheDDanGqpRkNVrVE7XIkCuiRmRWg2C5oJZsZFF8nUkNRJBdVmMS5QXE4nmD+YkRTsLAm+MU7AqFwzwF8xrLaMXMA0otwR7dJO3cyvPqmG7BKgzNTJ7hFEdKrd1EFfeUXekCGH1QiKPKJxNgD6amALZBXRIJTzpNVowXSNY+o/ofpzuTyFZMA7Q6saWbD9Cf04COpjRtM5mXl+cDfBHgtGiQwd0r0pBkOgoSOokErKV3rwEMB1CBzYyQ1iwzUkal/Wx/W1zL7wFOZGz7MTZtOwXY99SHYWGxeNbb796FVUvxH+67CBAnmDqCZuX05HnAtcnYEJ4i4qwkhM7SBapC7nCis0WfObaeiCwi+WBlujgaYEOS6XzAIuNzquM6x8YouOqGKbC1yYnnyspKHCiYtiLY75hZxf6QU6wJFoIrVFVU/1SZhnWAauntnqYqoL5tf5uOy9haNf6SEgTXLwGSsTFxUrbJCas0+GNs5gjUysJtCwubwa7dxSbU2nXsQl8FGQ3b54a+B4g4yjO+/dabAIpb1dNnT4MZPEwb5Yw7J0wDkZavvQi2DrNIWfhAoH6X+aZgdNg+7zsCPBdoTyf5tldwjzUA0FhA1uvYBzJr/Zugu31hav4uMiEWArsIMG7fHTqvmNOuVhvMkXCQWESVN7BP3aBlYsjg/eD9d9ARvUURKNYKDoZkra9QMEyd570DnN4R2PKTV1iM0d/lwGEUGYeBQebXwUb16P5XnM7tIndyIRy4Jy84UGKjOCQV4pgNdmq6r/rww3swZqcAPynk9JgKnd8sMjYcqkwoFzBe9U9cq+aufbeaX0L3hn6vSKWXxTAAGHnjxjjgaX/19ad/Xo31bVZ3Lk9V+zDNn3/zIsDd2zcukXY0DYBMwSn0d8ZnL1XLe8xxtJX60VI6Za3ZXn2CzMciADCi5ecv4eQM0040fMZvVWtbp9X9b2DewqrtZR2df/ZVVOu0AN8chyJzU31oZAMuX5njJPWU+b+ED7iPCD9OIfPl6mXmJ2DoCYdjSxscZJy7hs7Nxerzz36BjewzX/uqqxRsUxXoERrC4PUUxGD+9cIcH6bPq8vV7sD16nhgLjIWjtgHOHutHdsErLpC9ZkKFdQybNbNPuIUnd8UZDSBv1agGxtXdkA6g4IyGG59PvQ9X2ca5sOP7HhlR6sMCJptKP9WAqvhDdVfXQORaHJbFzS/pwVUFs8bz9Ao+NMMFHI7ynuddd9ugExy3nJkVQCNZwCr+f2tawVjtZO1Ut6/DI5co3NKWVynTv/OgFar/wOoTgFO8k3q9hWSCNpGYkC22/5twKoeWTmuEds3nj23ox1npmAqgQO1k94a3e7AbP5zs68DLMK/SayY2q5r200shM4CH6UdlfZUBgFnAU9NYPWsQDsDq+X4R2JWBJ1tKOpvA6zaxqOCsZqB1XjaukMzMJ7v94dAgmYfNAP9QoY33hpjVX+oA8xqXKhrf8S6kD6d/97JEMxpxG17a86FfM9ugVoTnOs2772fAWY53tGe+tm62UTuk+zP+gyywFJF3E4dx5bddQFWvU55oNC23yQnkNuW29dmvqep0WIsdmtk/Zo95/7veuvnc1X03K7c9/ZNd8Zqa3RrsLK9jobuaYvh2AVx6wKDlkBlakOag2X6ch635jqbCohkECYV6wgbrMHEPC7lWuh79gHdsp6sPmRmNapBV4RgLTts2VKsd45ual+6rp4Y6wpx2DCZL0fEDo8+/X21jz969/0fVBdhKa2RTWSRKsEkg1RT+iMbCr/KODDYl9wtNA4FfOpGyGgd5wB4myy9JxRbGQF8vXiTor74fweCqm0jDVA1mPit2WeYksDG1H/pslmaIw4Ko8M74e5y1DKw6jO2QI56P/Ba0S/x3Ta4aHr9UgmspkeqyUOyICN1NnVo/rjtLe/jHBIU8D5mfeVU89baVYP/+VkEnf28hbuMEwQqTIOWdBGHEgHide5B5XzM9tLcN8o5kZ/0rHUm22p+jm+Zii37in+0N7zW2pfv2x7m9KbmOlYyVst9pJxb5bNlHdVc+EsQNIOqmV2a7136DhmQbc0r4p8j+tnr5LUkA6p+PjNeA+Ctx6YFVuVH1jaLTirX7XK8MyM2rwuSQ+yNA9ZFr2mcIhYyBLC1vfKy+g8/+z8pE7NUDVFrZZQaMb2RPi6JIEk1Rf5Bnb7tC0kKILFWjeMEuvxpjD2N7MAMMcAsWZIWr7KQ1fTMJEW3YdhRGHwbWcXPHixWr2Cubh2RqThENqVkK+dk2HdKIU9kOX1q14IsIeUaooxbOtAJIBR/U/aihwa+5jwIhiqfNY7LRQVjreXq4hAWW+oRWJWVH7Ikyoekee+/Yy7G/KvhXtex2AfSYWbU+IAd570HWXOUk7P/ywOudsHF9iFLOflf39M7fdLS9yvnXdPOyzmWP6OOagCYzOF+9XIFOus9TxD7mMxO9T0niJutB7S98Kx68sVvqt/+5f+OFMtj4hsAaTKae4lhZy5eq27f+6B6/8N/UI1OXSEt31ob9iHp7RJLpAdIfAxgt43DaT+JtZp8szi0yqCqMZU2BRax9/Jh9eCT31YPySy//tZb1XcAVedu3KyGyFpdhyxoCr1yjFEgOPaTMIx6Lwv0j2dTpjIVDN9dp/4LwOqDT39dPfzkbyDnLFTH4DP91NJRZsA9ZJxr3/veBwGsnucgbwKyoAxeyXDLYBvPwEzuf/oJce3DkGgM8h3yeUNkdW6QGX1gaji24HwWpzowG/OQQxf2ypSYZNUVQdWUCevvsfkF8Orfk/yTDFixv1xE0XnvIaZrhJnd/eBP4qK9gZmx74G/icGNQx5TYlASpGCyc0sQtud//tf/lDXNdFuAVUAUXxRs80IDgD3KAfQ4+R0wfrqJB7gqshstd3mxhfZ0WH1MEGUA1BSNincIE8+/eFy9fAawBOq8S1XrXopLWaSpH7BAQHUUltY4RZ9GRgmsOTk5OBmB2gwgRW1qq0nv00Z1JIYAW0YBjDwplaW3RuXKdVLst5Ec2ALkkx2rWPQJWptDUJsnJ9AxnIXxd+McIAeg3BiDAPAhICsAuIIm6uYmNHWIqHswGfdIEw9asyw+wKZxqlirCymlXe3IqKIusMlgygDUoTB9wEVDcMcUfauiDzgIGiGjJzD4ktT8JcBVQVP1IwVXB2GZeW0r08/ALptBgmAERp2C8QKxsgr9GpSlyZjov0vBFhzdlskJq9KuVxdW1qpp3T0s0AJi6lpKc7ZwlW31W0BLaQMLHEmNFk0UjErpMrLh3Kg8UaKwlboRvEcNCU8ChkxHh0l7DgBtDL2KMVK/B3HuXlLIZ55iOeu0VTadwNYWAN46TtUaE0OgTcDbjaEfAG4Q+/F5UqypniXXt3YoRuym4EIZoIn0chdrNWEVxKdvtwDsVmEOO8nHYZtOylLkpEfGnWxLdWaPYcEph3AcpxoV/WqV++FIjV+EpSgQ56mymqGhU4WTKFDax3jPzMGQZox3ea91zdRild26zQSOEzEOFhyvIybuMvbjSWc6tR9EHuEaBY8uchDRVz3BztdXYW4C2PdSdO2c9gqIfsD7dwGCLW7kXLl+DXDaKu1q4ZIStcKpkFqpnpqccL91gGBBeWUeItVBIWeLEthH9GdoftCmu3euhmyAfWaav8WilgC4BGznZmcB7ygmxD0XGKstQFZPMO1vwcRtbC2xVtHKxA5vAKyeJy0FxI33boTmbtg6DNRpmNmjrBHa5QI0/Q2uZV+ZqiGL1WJhE/x9h8JNOoUXAsxEbJx14EjR6ShAhdg2YOoChxqx4WEIpu8PcnCifcaCRt/IarUY1PkLl8K5FLiX0SujVIazG1cf9HttTubxBd7nQcMa9uF7cwEK2+bmrn7yHCCmIPCpVToZfyUXtmERa/0CxbLSo4iA12fRHGRs7lIE6l10TGdIqzf1oZ+58ezVRvX1/SXA4lPSJZDEGIUp64KKlMLICKA9rPM17OObr7+OYrieabwC4Nxm8R8ChLcNQ+ir3riJtu/189XzZ/PVg/vPOSDA1gcmAdtZhw64zsUfVpNXflStW7CKVLtx9FzVXd7eWKiuXUI3emwNNumvq779R9Xdq0Ok2J+i07Sgakc1xVpancDcXQcE5oCgn7mygxN2yJx3Pg45XgijE1HF+IywMQzQ3y8WtqsX8zDBWXM3t9XpVCuXz+0tVS8ef8VGJlg8Vb13D8b3CHrRBAAeLNl3T9Gg9cR5mLGc5GBsYpKqp+MXcOKm6TOY5cOXqi/vf4K9YecA3PuklswxDpswhMdhFC9bUFAmMBIAe9V0tbgNUDDIRtuvNAysVfrHE2BWL0YsMVY9OU2Mx1Q8IGkwpq9uIGGNTWVkrH5jeAj1mpROYvNlWrhhA1gt79G6YfGPXAiq9gtb7WkGPyWw2gRVXgtEwh1IGlYlMFYCGxkgCGe3rmbdDYwqncIcSPjatwVWzXvm/s2P3Wp/4Iad49ANeHENzNytso1lkNpyUH3mFijQBiLK/kxpzwnQDMcvO3/FuPj+zFiNt2Vg94xAvdRQLfss21c3W2uOY6djrh5U9yJo+fr5/SWLNb1WBAY1Kzf6sEipLAPU0i6btlSOZcf7AjNoA4CvBx3p3S0pgGK+tQCPoi//Y4DVLAWQUjbTM2eWaTebO6uN5XOV76m5NR3Ttqttd5vYXV9rp9tnuyj7u33tsxmrzfHoAKwzAyYAsc6xKW2rOfYB9HWZ09muMuNU3yKlwiedwjIobdpyhCIFgNjN3vJ1w5+rUz8z+zXGsmaepjUhBe1/aAy1ScGIKPxjtlXNKsspvXnuRL8XIF0ervKZfY8AZb5WCYZ2G96yjeXz+u+8dvrvAEka+09ey15b91vAalqD8ldey92AlMjKYyFDb98iXaFbr8ZdDZLWaeTpPjUKmde1WDECSgxgIqAJdeD0nSymi68sqHoAi+7pl58BhK5W9378x9U59PS28Hv3yVGRUeaeaQHaLTJiXLlGTeGtgXfDPmMfxzn0VK3QzBitUMx2AbbRNAVort6+FWVKdkzprW3Yz8kcTBrbnSPW0luux/F1SQ4P5L4FWK2Bz3QI352x2gRWY97WwGqEsvne9dAk9lfSBI8x4f0taYsaLMs6na10Z5l5tT5xZmEmO4xa5ilsdpxl4mmPAVDJxBIcoh9jOOu06mjg63OltOs8j2KP+9aDgmRtec0p/aRue2/TdvNnW0ZrH9X7aDl/zlrTWvO9Ptjs2MPruZDnQbZ/AY6sfyxYmZjlbTnC0ofJa7A/8yGR18vXOMQPd/wirqyLXPneyD5KD9fqn+bzlL831778vLYv938GWfPnXK+MvQMqV9aOeQjPg9R/ot7tleoXfwFTkSKxg6c71DWgKJ0CWOAkWSItPJzIOk3zvQRW0/3xi2n+OTIjxQSm+Za1KqAqsCprdQRN5h4kx3YgcXz+cKl6tnxQrR+AZVAnhtMPFg3JFInT2Cug68oR11YGwVRz52utLxtgVa0/LZkOO7Y6+z5xgn0wwcGCsWPgRdnmoq+jXCrXS6nZhFsBqJZcynh/LF/1fA+6ZXvepz6uJRs9cPMatWxGaLaKWdXt9meWS0psVq+e1sb2XEh+df5q/rtjLSnstJxL5dyIeRj+pj4Vc5v+GQjGqvIFvi6warwLwCjDGELf8tOvWIt/V33+yz+nYPDX9JuZvjw/6+/dd39QvffDv1NdvHGPWGqmWqfOyJ4ZpBZtxh+0qn0wmmM/rcFDsRT7tcWwTjFSG1hN47oHCPoKAPTVo6+jiPXNt9+pvveTP676wbK0PkmCyifaXz6PXM+A3mM99wU1T8UnLMRFzMj37tYK8emz6hvYqg8//Q1AK/VGKNAmEQ7oK4h5Fpl673vfr955/4Pq/KVr1TQEH7MpXjx/iXToVxFDz1NEew/AdJRM36t37lSXbt2tJsjmFKs5hHi2AeFpfYn4mv3Jgs27EM422dOsDSS7VXasmI2F4I6JeRN86reAs+xoDpIj0yCtt/2A2GYJa0/iEIch6aLcggXIldRMe3Owge0SAm7xOfEIsUnB157/5X/8F6wPnlBbuAkRdJh8piAIWCjU6sPLfFGX07xtB07Apg8Ut13IKgWlsRlZCZLFwpTsfdiXuwCrOxQF2kLz0O+lhZc8tBWwqdDNqYx6DPl6psBOnENbdPQCTFUYmHukkaL/QfkpClASYFPJuhdtVawKgMPK4wKOPlkSeY6HBDRZW5qnGt/LagvQdX97GZ2ffYCIkeo6FbnVda0oErUPJVltxR3Se5co2LK6DJsRVp7G44IrC3EIjcVhgJIhwDLvJbNW9qJanRakktKfT2sjQPTklkGJNOgQxYVly4CZJqwe6CJg6QpMwX1ABUMFixlZAW8C8En25iyL3yw6nTonVm9fIFVcxqgnBBfOzwUDdJ00b9P0Bad0tExhcoFXi3IScMLiR45ESunyFAvwVC2SAORwbgAn1eEUlE2TSyamxsIiL0jBaYEg5g75wqaPOzZD2MYoG9BV2HfnKagkoC0TVkfp+cv56hls0Hl0VtU9mUTrVHDNRXIH4E4JgCOeVyNUM9MxsqiTzFGNVkZjMCZZWJIxC25bfd1nktrOhMVoTe+WkXbIM8iMtf3Sv7F4QDCraqI/cpViQoDLFmEaoviUYKbgdaRhAEIukhJvoSUdftPxPcUzfX4L/Q7ZwgMUKjI9vdeUa4BxJ+4axaE2ADyPOa0xjeKNu9cpQHSbseghlf9F9fz502AKnwIo9dPec4Djx5wQ7XOUtIEm7jYg2e62GquAstiRMggC6y5846SKu28JrG5v0xekTu/TN8cC3rKUmRueYgcrNljLOhKum6b4C75bXGmwevONa4Bcg8FSPsQeLGxm3/rcFsBSW8eTJEHXdRYf+1dQmTsBDm/DxFRnVhaIerRUrr8AyMbzGWgFKxzQzIVTveA5dEc8nfEaptYrjyGj1BNLp78LzkGk+cM8xq5uUFhpF4kKnUULO1mVUlDza4qdPaXQkW3S2b9y5SonVMxDniFAfQ4PlPzo5eDF+RTjGKLzOkgycmV4pyDLiokC5jK7wzZxnNQJ1pZ0xmScO+Zq3w5xHW1LJu4lJAK8lsC683UZ/dpV2Lja7oWZierWtQswnil+dt65OYSMCeLbbChLaxZw2gBcRlJhm7HYVxx7go1hrrpA0a8pioIN4yiZHv/gi/vM+S3S7LG/FU7YTPOCQcpUrqZnh6oPPrhNH6xXT58+h918AdmJexxIHFW//t2DanD2h9XpufeqbfSPJpAaOQdLW8d+a22+6j9aqGZH1qqh40fV7NBiNTG0guA9jFrWmDEkSa5ffYf5MVk9+IZ1ZJmCbszpXdL9ttBv6uXnu7euVOfUruXZnyHdccx1z9GPm7CAn8+zVjN+6i3t0s+r2McFCrkdM4970VFb5XkmJg8rcHM20N7q0gW0ubFtdZEEjdQwZutEyuAKmwyM1XWciYFLBFcz1RLM5eU1ZAYAjvf3OVAbI4UC9vbspUk0Xl9i/6w3I5cAkkfQYWPTQybhACkAOM51ukuy/+RxpR+mfkcqh05M7fCUwUK3wKCbg/x6IJB8r/R6NzimMyhuXzMijTZo1wqik2NSgkO5kmnZntI5azrvZwGr+RnbbLA2Y7X5rE2HseMztWNZAkMZSPE6uT1lUPaaI/q3BVYDCG07svn6zSIxEXwauMlqKMClFghRt6vNdGkDFU1mWQ7qsmZhim4jRElIbP2VW9V+Jf2hCZyUfVsGtLmfStAmfza5poW1NJ6pOZbt/m3r7KV8vNTmmpjcumBp+7nN3YLAErjNH84gRjkXyvnTalsEJek5WjZRj2bWWM1BTXPMuoFxJWN1MKqtCkDrT9ZBXT0gzWs1+78cn+Y8is/aa8HYSPMzf2fgP38mwL8alGmOVfP3YNbUtnl2f7fi9bhnBlq6tTf/vQQwvW5pyxmczPdrjlfruXhD87AkgxAlMKEGXg4+8xzpMNJ6nNN9OgGe3JbyWZL/mYDBXKgqvy8OfWomWLKF9hqQ1510rTaQHEFcZF3FzeNnWbCqNa/jep0AdMu26/HOrFfbloGvzvuWczPZd9mH+TkzSy4H7Dkmb9p37ufmmpnf13p/dEMiFOTCgIIAxhm+xyDUmCzrDesXpnbVfSjYYoxWZ+H4M3GT0r4Yq63ZaHyiH79niKy+Y3y45w/ux6Hxux9+SEYLh6RkuB0YPKrDyr4q6HcoC4j5aKEsg9BUADGt3n31PB212Iy1D/BlDvg5dx2/lEP8DTJ3DvH/BRl8rlgfHCd8+fRbc0WsY0ltLbmVja8uwGrdFg/Xok9qJl2SdUhj2ATNOgsPlu+pe7S+cR4fWU0tW6hZefqfwSa2HoexCO3IoF85f5vzPbNiD3PhJYEf2137+Bn4zTtFZpsl/79zzyzXgHKtLteIjnU6gJd0jdJWm/5Pt/vkgej4W0y5tE6XX+X1Sr8htzczVpttK+/hM5Rp/3nO5/nebW8qr5d9iVQ0iWrktNVMUMk2qXhyOkgMkK5hZWftJeV60nxefy8PUzLInt9nOvuRfcUcktRksCPINAQrcRQA9ef/9/9arb18AAC3C7C6C8tRxqpcOud6YqwmYDWXWUvgatvPcBzIVmSeTpLZKLCamaqhs8p8nIBlZ8HaPeKKz4kPviGO2Tweq04gMIitGPP3OI/EFeKUM4Fn8a84mHEPrVOunZ81s890f+M/Y0xZpDPEnpIuZKuaJZmZtcaayb65VhAl0jxv8Shd4mMlbO8M3j/tsd4vpXXbH6lSe4L67GvnU17L/RnEt/iWPCjWlOZwG4hv26ykpeYa3ZxbTf/vrLmYxztJR9jOBOQJrqbwxadlfVV6gUJQI2AVU2AXK8/vB7D61W//slp4+hmrL3uo9gH+8e4PflL93X/8n8Y47VArg1CNdTWB0+bvAVEkt7BOhU//TGWyUmaY9029miBsx9W/AVCSRf75X/+smn/0oJolC/rmW+/E94ByLmGzzpMk+RKfjcOwdGwnNhBj61rO5Qc4YBwHlzBtf53Cy0+//qT66qNfVZsWiaYwm4iediWAqW9w7/3vAa7+AHINUoHgLvfJcvj1r/6m2iRW9LDO2iwXPaC7+xbA6lvVyAz4IHU8ZKyajb3P/uhzCazuQPraZ0/rYV4p6be6Ml9tQuzcAeRVmvQQCU6zjk/Ae9QJ99ld16OuD/ZkHSHJjePgcpqVZJ5+smkFwY/A06y3tE82gv1qHakTcAoPEcIbjgOTWhbnf/pX/yKkAEzXkK0qE3QIBqAgiw8uoBpSAFE0JDGDEnNCY/XUKCG9qfqwWhhS7kzX8eSCAB2twy2Ap4NdNER1xAFcX71AFuCV1d8s1pREkTXQIQCUMZhOw+Ok1J+7RCGTUapLo/GzRwpJRZr14CwDPUP1MIBWWY8ChhidnbXFaU/S5mBg3Zx0OgB8jgHNpCOf7JGKPMBmPwUIMshJEIzZYLsCRHjKIqORvZ+OtmMVGReUs1qa4KqniElfVsS6B50JWaPqs2wCzG7CLEzBRKpibxElAajzFlyC6ixjdZmCOephvoC5KhgVTESMbxzK/tysBagoFAZIYbGicxQuUjtJwGcNlt4W91CzUH0SHWDBVhmrsUibKkLDg3HJadQU4OooRqHGpgCsi1h2JGNTqk8aXKAi1YQhEeTUZ90HlbfiusCrhcRc+KyYdh7W40UqGl7AwM8Dik1OzUXhpm36bIf3PvzmcfXFV5wswFz11F49UlPnI9XIiR2LiSdp6URLME2QV6B4ADA1bcrqPiYAWFdQJusBzl5yXp28qeKaYLKp+kH793SXPw2zMyn/IAgu/u8JhXqngrV+a/UKZ6+pp1oXq5pAs1P5hDF+yq7eZmFRjsAF44iU5GH6WzB7g75feLkM+CjDuodxnajefvsNGJIUeQNI3UTewXtaLEgJhn2Y0j1sksnl5JQfNvT6xlFikNKQ27euBci8Yco7DNZjmAFH9LtaoYeCTdoVfbvLmHjYYfXIkA7xWXGKPdVWs+YoDi4OwtZu3rxcvQXY+4p0c5nC9uVlip8JHGqXB9CxlbFQS9RN5YAFZQtg1sp5Si4o8REi+6aaAUoO9PAMjJ2BkTqmu9iRhyiJ/9KDJuZcHDT4JdDjHN7ndEjnfACK//lJ2OSsH7GAM1c8VFCKQpaDlxDsPeShXr1aiIJwjuUIwJ/PvoaMgWkAzjFlByTROO90hHyeu3duBzgpa3YTDasoDBCHdM5PhegF5i2aB2saQNi+SNpsiVGibSQWQE917cZlXk/PPQGwurd7VM0z1hYXOD8NixyA9BKas1dJs+cAGO3QCnB+tXr6fKVaQZ9534MYKiSOnpslVX8FlQq0cgCOlfYY5/SxH9vfZa6H1jIFINZJiX/+nMMcQPQ9DkYGhg6qf/hn32PO9lSPSXWwcNWH3/87OEO3qs+/XKw+ebJXfbPOgc40KRJz1wAnZYRj51Rv3Ft8UB2uPqjOVQvVH78PADx9VH3y+5/B6F4GvEa35t6H9M149buPXlQLKwDpVkUcsugF0iwv71fvXJ+qbl8G0CQDYJeiUYscHnhxC0x4nqtwdx9z8+HjJ9XDR89jfxhgsX3r7hvY7271gx98p3pKQcLPP/6UdYHqiqyR29trBIEpzSeYrmNzpEbMASrDjkZr9YRCVH3sMS/Qt945pH8oqHXt5r04LBk+pywEjiT9dHA4hIOEji7M3NExCs/1I6pP8Sq1iKLKJmMZbnDtJITOVM3mawGrMcopCGkCTdnx0n7bfwsPoeWU5b9lhj1FvAAAIABJREFUx+q1ILj2nLqBRMkRbaeG5veUwXn7cylyjDbV+2AOUrKjn/XiYr7VVZmb7cuOXP7pc3fTksx/L9vUBFab/ZXv1Y3N2gzM4r36zbH+pa/S0c39GQ5pACXNlr8+Zgbjsuoz0FUGjE0WQWpPYh6UYEsJjsR7wrlt3zzbSROwKvs5O+XNALR8guy0t4LxmjWRn9ufMgian2kGnuV92/2Y+jT6Tse2Dmib1yttIL+/aadhH8Gean+lwKkduDf7IgNifsIMhMgoqedXvDeeLUMledxrJl15n6Lf88uHgkB1YK4UQLpesqKwH/2C+nNnzcUMRpQ25TOFVlsRUMX4NcyuBC1zsNQtaOp2b/eW3PZuIGO6VR3EdAEfyqaUdphttpw/2aa7HRiU65rXDDCH+7ULiXU+dLbVDBCatdJco7oHkm3WarbTcq61dVqT/l1+T5vJmoDKmE+x+GXQuSZo1CBNblcCDXIKavsZynt2AkWdwGp+JvujZL1Fmq6FNgugqTkW6bru80nnz9/zOpAZi+Ua5MOU9lPO69ZeFJOy3ntq+/alDALFn7mPbTvA13NOhYxSBFppDUhTP4e2kYSJ3Jx6fWqOEwdFMJ3mpG8OhqssX7OdOCDtJ/24H7B0Hhke990b77yDbt8F/HnzQXgf95Q5FAWCAKTMZhyQJcj9BU+8rpFbMDd5z7gV1JlnT+4/oFjwARp91GAAyNnG18TrBKRNMj3OxT73a7NCBFtSZJ66vXy2bBRpe+z4SgBBG3TJf/QqsUa1gFWfub3+dNlqOoDFGKsAQtIY5j0szxMZtlFwStut2+r7tpQFY5yUZxjHn3Ics0RQG8BJ8U2rrdwrZDK4pT54lt6QzRjLe2uMky2kZ05/K7+6rVVNcKhzbqRPd9pse80v7bXbntFqf9mQeh9qrpdntSPbdz6Myuzgsp057d82ZB3VfIBRztlyL86fz4c29m/UNiHGcLzMrhohhhZgq53DhmV179uuz1zPv+ZY5PaU60SAtvX8M2Z3bjkXjTXtRuuXDBM3DQGifvyLv4A1+JlVGwBWyZSMgkcCwrU2ZxRvNt27O7CahuUEYAhglaxS5QCmmIdTgKwyWOfIXhxHmm4ADOUQma4vn65WX0ES2Sa77agXibAaWDUTDG4NsXtKnU6HPRYt8du120GHmmNRKnAKpcAk9syCE0RBI55xdoasUAhZad3Psy8fKaQ9OEDHmHPeK73He8dXzexM/mgNrLr+xh/TDEnFrNK1Sn8mS9CkuZs+b1scl1ycMM/TvM827bUc97xHdN8Pz56T+uCuexJ7dIwdvciyMyYknpEFiYUH638K/GJ9/gmSLL+sHn8ue/QT3kdMbSFtMjLvAax++Kf/mLV0jALKZCxDcknyaPln6se8ByXoMzGL0yKaAFFXznQe59gK2vu+o+qjn/159Q16pvc4YHuL9Hxrlhwz3mI9pr0rcRlyEKFMyhruIV7s4ckf8OYRZ4P9jIMPnBLDrb4iU52ibPc//nW1+vIxGBtzEdaouJDvM7X/1t27AazKuF0lbn9OEfQlSE4C8pOArbeJOa9cu478AXU6sNtt8JnVfffHtA8k2QquRXvOwbAVFzoBizBTfhMMco8M+R1i001i402ymQ8geu1C9twDgN0HBzmCeCVrVfxONcXIruanJKwLV26EnqqYVWRn0GZlG8RGonaPeBSkLotXm7VtZrAEo57/5p//F6emgFspTr0AqdsTMPOGOR0VUA3NjDgITR2psVuBWYAVE+U7vRbzIApWaUAWoIHphGbI8hKFjZ5/A9vrZSxqMzAF99FZsMCLD28qs2kmfTC8BDOtNt0DW6kXptIxE3+/AnA5PVcd9s7AYqKA0NAsf6M6PPqVvcgXqBN6yIPsyo6lwyzgpME4aS7QIedYTA9BrjcpWrX84hFt+RptwccwrACE+hTAJm2Z9PkeT1QBQFPnwa4D9ByF9TiK7qbVwXsBPe2PxOrsj/RjAVgnrUWANmHIWaH+EHDOdOcJhKnVXHWhETzViZtfnK8eUx3zJdWxNwFcvJ4g6NRkkgE4B7jqpq1xnphaEwevAGkUXhLwNI0/lk3uGTRoNvk0uDwHhjoCKDvFQupJlYzOQ94TQUWaWu3AxIWG3029NrZKmYk6DRbAwkj47B4aoUlGwMJQw9WdW7er77z7LqDptQBWtyiM9QIG6BPSmOehYS8Anil3IPBrhfg+Khr2qw0De3SfdHNPKKYEjHk2U9hd+AR21eIQYPakIBgw/D0F0SlwFJS2AJNAtmnottH089isjMu5juxKAekpdHFl7g7KYqY/ko4r2qvYrQ7qNhIJi6TDKyjv4nrtGvqnsIU9DDjC0Tzm22deBohahsE8PcUcwLbVW5WFJ0NyhEkliDk3NxNA+CoMZMFtU80H0UjxvkpJ2A+LMP82KeIlc9NTPRcS9VZNzbAy/TMo7trNKSchI+gHD7NoCKhuMwZbAG9qmpqWccBmbLGnbU5nZNM6J93YtJVxbOYczGftx9NJmZ1KLshk1uFVyFzdYReKdarrRd/R09ssKhaKsiKBByna7BibsdXshzxI4V2ePFqQbHWVwwPGYAc7VBLj3CSFlZCu0Ipkq9rP6q0qsj2M/ufVC2MAuzAUsZ21tS0OFCimhn6sc9X0fsf4gPFUFsMAXYDbQx333o0ozmZaIiA/YtnqHqujoiyDY+Op60VAY/VzBUpHYMH6/YICah5AKHWwtgboymmW4xU6ShbhDDKA8h6mrvOcyjPIah4TxFfDVZZsH8W3kATgMOOYeXzjykxIAUzBAt/m4GaDvhB4FqzfpmDYDm0zDUPwuI8NwnQWGcYC/56cjtAnrmlzBCwDI6S6Y1eLi7vY3AWA+zFYu7+vvv/Bzep7P7xePXz4CRvBVnXr5nfQuf0e/TJd/YdPnle//Gq+euM7P6KS7gzi5Lhg2jtM/+HDleoYYPVw5evqEnInd65MV7/4q7+qdo42qplL09Ubb70Lw+V89fgZfYHyBBMDu6LS4gopevNPq3HG/ccfXKvevXsDndhpNk/sg43hCbqq24Dw977zTnWNInUfffpl9YtffsZIc5KN1un0NALd6K5euzzBWj5WffrRx6SwjFQffOcuQP8axd0+RyJhg/d7aMJa3TfL/furV0sw7TmZnUZHZ4PKkj0jHJKNXwW8NdUfeRO1pGiT9r2/q/608iBbUSxsmPcGuAqb3owJl6s4CU5QTjgpOd4og4ESkHC9C6dIJychUimACaetTmcJYDPtZOkrvV46/GeCOvUn8ufSZztZHCUQUL49EbHaQXta4xPoZUuiDTHb/HeglvGX1Jasm9eKS+uWp70j3tmMxuI6tRMbTm+beeh7W4FA7EWNSK5o+JmBV0Ez6haotfpT8Kzo37Kfmw5sCsqzPmBqe7Nt7fa0gdUYxXCuG2leOupFcFy+rwkgl32V7SV3Q+v5eKFkquTrle9rB8EdxpLGq2ZdvA4jFPt2gKm1nWTGSmyCDeZoBOKd49bNFpvjFz5qzIv02SZImAMQf+I51L5Fepa4VoACwVtoA6J1ymL5xM37+rf/GGD1tV6sg7TmvZpB7mvoxBk23e0godu4ZsZq/lsZ7Jfjn9I023qMr1tB+5XSzvLYletHczzPmg+xQnaxhQxyxsEkf09FoNrrUPM5y2fLa09mSWknuVhIBgfTWpvsKIfU5fO25gIvZpg7tykXu8qgSnscOg++uq0XqV/a63rZRn1Ov8rq4XlN6Xy+1NI0ju1/5/eUY9NmiuU1uxNY7Rz/+mIh7pbX7861ONuOWpsSK7z+1CRFZep9Kggs9fMlaMVfDJ5NCTVsb691xilmecXfTUMVMkU7vxe2Ti/+6csnT2PpMLVyZPY8kkFJ89D9NWTDLOjFG8zuMfKw9cFS1VGrGW2D6uTh45iC+fzRw8gYmrtwBeLbML4Ifhv+4il+2nF9GGp79S6TNnpaM17r47gX/wVZp5gT6dHTd+yJnV++lsY/qGzp33UmVTnny/WnXOtizDPY7zwt1kE/Y/AtqOyXvrcHns4fr222njFFWUk+20tupWOZJDcEpDyYsuBOknaIWVA/UB7r6O9iz4t1prDt9n6S1vu8j7dB02TDefrnNaPbup7tvdGlLT+h299be0xyTDr2nHyvs9auNG9q24/pkOaDfZO1OZP8WWIZ+p10xturSYxJ/Vp+dmWufE2/3zjvCDuXoSrgnbWUk3+TAb7mE7d/b+6hZ/sb7TWiXJOa/orviqOOFIwEi9NJBQSCxiqAFESzBwBQTylIO3RKzAw2Ad2AT5i+XAOrAWzVWExNdElyAO1iT4J4xnKTkDymwFtm56ZD/m0CdkjKOLQ47gRyWyPVw/nt6rPHK8iEEVv3EdNRL0I2rExBoZ8gqOlj1jV1BP6t/2H9nFPlHsFe7GPl4sw4neX6AtdZe1WWe3vIakZoMXM9xIh5Yrp7zGuNoj4MqVmQ8Y6Y22nyx5pXby9pegtidB4SJ7sXv0ga32IOmfnsepaZrGXxs3wI0vR/Sttv+qXd/OO09emr1oJJYduS11iD5dgEwOm37N+U+e2hDUpy1TYkwK8o9vT0y99Ui4+/4DGT/Mutt9+r3v7gx9UdYsFjChxL7LEqvfGncWesSnGI73VNcU9rRao3kGTS7KHUhc5VLdFU9iTRaObrl7/8efUJ4OpP/+wfVR/+3b9HNiaHEsT8e+BImmovRMqAam27zxSDIOZRs4AFGwEpLWw4Dh4zQq0Pn2f5+SPA4r+BjfuAdgE6Km2B7USeIbjPKBqlgxD4dgAoDyCZTQKgXrhyHeLT7er6rTvV3MVLUTBqmZh+kQLaaxCg4KvRplBHhfwH/gDGEpnmko/i4MK4UH1qcB3IbgLIgtQH1jAic37x5XNifch01k0CDN02M5ms6z76QxnRfjrQrHtr8VgMazTkJsnmhl1lzRYxhwtI5owwl6yFs8UBjtrj3lfyYM+/+m//BX2VNF1M1/UDpuua8iGIJGvVjhdZVrPNlOKUNp4A1tgmXSQdtKDTKwPgZCOFmJT/tdVX1fyrJwCaj6NQj3qVI2j2DVKsKbivfNDGWtBNjUYnZw8dJAV3n3tswwpb26O6+jHisBNXARhILznHz+ELGIogDTUta1bmASDPARNe5uEhD2k1+0meYwaweJqFdRKgY5s02uWFR9WrZ19UL559DgADm/V4nQVMWjCDrbYI3yPqn1pcatQCU2x+MCAFtPYxHgFN05oncXgUJ3eTjfRjUlwDuIsCV1QqB3y1cucMKecucIrPr8IofEH6vCCGi8qU4tJzswG6CU6JkktNFiBSo7a/jwXLvmfibaJduQVQJ1AY4YuAIQuH7E7TuvU2PNn2ZEZQyYVEBp+bk6epAoHOA6nMgqeHbu71AmT6uAxkU2plUArqqQ06gTajG4SyBtev3ayuXrkJM/ZStUaa+0MK5Xz82dfVoycA6IAp2oGAvFTwwwMKI3FiMUj7ZwA8yRTGQI9J9V6HBcoJGcZoVXYLVSmKb60qAU6x+37aKVCZpQCSNo7MVQBCJpB6pBZoMl1cezQFyb7TlrZ5tmD9oo1rJURPKS2EtMyJmnqa6v8Kepoqf/36XHXn7rWQYFhDY2QfBqlpPH5ujZOTNcBP0+29l1qzFjrrg919kWJh10gT9zTQzXt5mdMPbG5gwBS38M7o17ShbDNmG2jCerrnCaIFhWZIufYkVXB1BS1OnduoOjc2mcAzbH+Dz60y2Q9BFASpZPXJItauPO00rj7gFEUweJS+EsS7DKNTcFWd3QXSqnc4jTnAFl0Y5kjlHoN1uMtCqVatRbRkvY4D6suyTKfBpzA056q7t25FFUefTUa27T+w+iBMhzXA1g3kPWaQrHAxVuZiQ51S7mHq+/mZEWQ3YANzXTdoGa+rsCEF4EdHLY6HZgv2tbSivivrAd+O89wctsYccQMIJjx9uB5jfArrHZCU64T8A/1hkbUZdGB1olx4BIatsqmT+vwZhaY47dpYp9pnSBIIBnN4g4HpsArGKrfx5lu3giW+d0Afc4/FpU3WKtPdAFcdb9aqmamx6ic/eqf6yY/fpHon4O3z59Vf/+w34bCcY+4vr64DXDKXt46wmZnqDpIMC+j4PnuO1AnzZww79DBAzWJTHKy/u7HFfAQknOE0d4GDno3VeUBWxgj26qiC87O3GF8LXk1S9KmvegwYe50iYIMcSpyGPuxRNQywOtmL5szJatW7ja7pHtIAx9gr7VkBGHb9pIuxI3R7zlNgC23WDebbsxdP6C/4I8zL+acvqx9+91r1IQW6VtGkefFyhXUOZ4z1SoDaww1lYPoGSRmiqNXWzgCMbE4B2dD70H66e2uousyYffbxx3H6+MbtK4DCFzlceVo9efqCwwDYu5PXGPOr1cLqcfXFE/aB9V1AXEBlgOWBifPV6RAHQL6Pwn/OD+U8PBE8seAeJ4zTAOCrsL2Peym4hsPXz/tPZIOYcuFmXmdORGXhAJfa4FnTAS+do3DCa98tB8kleFa62skpTBFPfk/5me6OVRtUzQFDEwhpty8F790CkPKezX+n65bOZOzAbVAhfmsDkKXDn/uiDLTy9ZtgRdORLPum+e/0TAbM7ZC3G4iWA44Ibepnb16rBJEiEJIdWQaZ9b+7t6HTyS7HvvWcZwCr/r1k85QgSrexzs8XQUEDqPVaJYviLKCu2ff5925917pfBB01p6rDDrqPUNP+sl122LrDUQe5ue15HJptCsJFAZnF4a3Btf1Xt6sFcjQgkHJO5P7lbDGBNgZ0vP9vw1h9bezr9n+bLdUm91ondevr7nP79bXgLGC1ec1WteQM+tTP223E8mdLZmrJvDyrbeXrbRZxJwSVAZ4ozMA8ysU+SpZ993mVbbwNcHq/JMujb6Q/lzJZAmspLtK2287+i2W4BlgysJrTZxNYUB7upPuWa2W2y3yr9Px1sF6/179llltmK3mNcm52W//ba2Eb+Ck/19k21/D2/pNtvByz1hz0eTOwWqMGkXETwJuZcNvxjMpUhUZjxFW6lTVBIkJkNQmddQSRNXLh/c0OOzVzh9eP9SWJbGS096Gn2rPLnjqkU7pWPfj8cxMyq1v3vlsNnpuBwEIMg18d6f9cz2wquQ7WVtBH37foayxyzFPbQzvHjRXxGZ58+nG18OwpKaSXq8t37tJ2NPvwuZVvOVVuyHYLrNZgaMR9gkGOVMotja/os9pUA1jNiGA9r+NP9botcPDanC0NrmHA5Xub4Fe2Ie/ZaoO2V+z7iQkrqymxlyVq5PHU7zQbKx9IZmZqyCUwpnlueB//7eeMtyNFWl+kXnMTPtkuZhZxtYBp2KopqykrstyTkn2ldbMNUNcgVD23im5Mc5M3Nve43P+Nbuvo4+aa0/q9BlbzZ8u5Xu4f8Sw1ABb3b+01aS7aNxmYNobV/nO2ZW53XhPqB0nxaz3jnR1KUBi3OGdkAXoNY9+8tuQxaqfSN5+4/fuZz1u/pZtN5U+X/ks5XnGgYptj3JJhm3avzmoPMfOLB59WX//+F9AYmH/orPYDf4I6BFEpxj7swY7Les6J/Zj6JfWEtjJCHK503QxElFlIQMoByFo1PV/ZMwkuW9SxeYZM2KePSJXuIS7Dz64A7STMaecyVpVFkwHotcUarIfhoYu1TGSqbsACNAPReMh+jhRx5rSSJaFDGdM7r+G1nYaxhSHW/oa/58nroUisEOkZvV5t3+FxhJEniDCvhnGH+hAmXyYD8RkszYd/+WAjz90M2uc9MLOdyzWiuXc1LSbvX3lepbFPvl9et/2XLEezqZ3HYmeRWi+IrbQm68EIetf7m4vVp7/8GQWsfoskxEPWSYHVoer9P/q71Xsf/rQam7vBYdUIGYDUgYlMSFPUOdgUAHdtDh8sSaxEeUKwuqPoQ8koKUMkJAncEwKrgFhFnCoG8Or+l9UzgP07xJs333gb2TjJXEoR2uNmrNa4X1ynjlv0Q+s1zj0jZB/BccbAAvqJ50z/X4O1Oo9dz3/zJfcVZ4PFYw0cAWDZg/RBSrkfp07Nzermm+9W12+/hTQdGB+vC+yuE4+vgonsEf/3WuSeDFdrqpjpGlKWkj1dSoMBnOQhjiFtiXkNAz4NkUkuiGz70vFjWgeXKLxuzZstMplDnxVsY0OyHADxDjjVCaTFY2tCnTAPwQfFKkfAPZRMHQP7UzJ1kkOLy1evhryiWIN4SM//8N/9y1P1GwakSQfdG2ALcM83CdKZ2u53Lp5jOrIPEkWP7GwGTXArOxKmpZ/CPtqjytg61bTXSbdX52B7azmQ4E0AxbVl6LecIPiwg2y8w+zgMhaHYVUNmoJvZyELQE9TlbKnWlin0vw2gFgfAMUoGoZzNwnQr2Eo4xjXCIATm9cRzgSgiFpdsjePkSKwQMox4FMfHTjO88wKiKCfINi3v7NC6vTXFFz5tFomrfZ4f5WO2wqx6EEGYIL+GGHDHBSUoY2mS0vJ7rOiuPoKGKQotvR69T8FgnYBLzaC5UfhJooXya5UBlRGpqdFY+ioakipgNF2pJCMkqI7Bd1ZQNLJ6OAHuMomfsjgHqCFNIhx6MSswRzcAtDUF3F8xkljdzYJrB4qexCG6gJrShfOEOChbTINXKdLZqcLUK7U52uZaWDhrSEAIH/2cooCRSxSq6PSWWjGWv2ME7Cpi4BjMtwYF1hoj57MA5oBoANGuVA4QQXkTfs/5HTg9BAtJy53DtbfJEDWGqnzpsyvkTYQhYgEdzH0IVim2kAvG4j2ZiEqi4cpcaCzKShtu/sZE4tynaj1uMxERhNVuYWbN2+gsXopUtyXmRi7aIfaXtttWroMgPVVGKQAuycwNe1T76O+rSDgKZNmD7mKHZickzAoBVfVkhLccyw3kHtYXEAfBG2P6CPYmeq5Xr16gb44qJ48eV69IBVfu9YR9YBC5u4A82RfgWWYqbKzBTfH+JtshHWKfG2zYPjcV67AwuQQQABsAdDRAwNo2fzEds4pOC7oCJsPcNFF1GvfJi3+m0f3q2dPHtM+q+31hO6IGiGYR6TlH1pgC7uY4v1XAF515qSu70YxBMoKYnOOryfugvnrFHSTUi8gaHvciOdgXc8iB7HGwcFjHOhnAIwWYFLb1DVjldfnF5ZCC8xiYm/fvVz94Pv3kn4r/b2GuPSjb55h/9PV9RtQ+qHrz1O8yrR1dVqTLiwscBnNAUarRepJo4curANE3cpGeLIkG1TbnkbyQsdp28WcN1qN78bN66w529VLDi4cL0FZgVilF1LxOaBNC2zBtDx/fqq6d+/N6rPPPwrtlDXWmAXGV82WU/V0aeP1a5eqazBBL8wNwM7UQzimQuHj0KC+SZVb7/3shcAqDGjWxHvv3Q1bffZ8sfrq6xcBIF+/dpG+Gqo+/+opha5uoMOKlAHM2C0+MzHaW9287ImYLNsl1jvY1cMXKz5ePXy2W43P3oZRO8M6d8D4cApNNv8xTNVRmPZzZAZO8vN4E83qlW848bZYYA8p/YRL9PMezzqAnQ1zGnjEpjOPhMEKWqlKhQywo97/4lH13Xu3qvfffQvG+cvq44+/igOdP/3pH9HmK/TVXvXFl19V6xTqu3DlDlkr59nc1G9GLmbwGHv+ZXVEoLYIS/0CJ+J3b17jmUi5YMxXsOvTHg7mxi6xjMxSfXS0mmeNfrl2GLIYA2Qc9KETNKDcBvca4tCqr1+9Gvqxj7FivV6gX0OHaBAd5OmbOH1jFN4CMI5zzuQeeMCn80AkWQOriRFWOrelU9sB6NQVcrLTVAbspePUdrA6wcKz3p+u10777QpgFayLXIQgXy8HPE3wqQwswi/NgXkXJ7/D8aubHT/qoCz+XgckvtZkrObr5+t0A52azmVunx5LCnU6AZSyvS2AMai66UrNIKYElOKzkcHQTvEtmWZlfyRw6HX2QrdAMnNW0r3T9TO4VwaBZd+3wJFGv5fQ1VlOeRlsNfuv23X/UL/H9WqworxeGQjkwKIJApV93poDgVq0gazcpgj2ZajVYHYCuvMIF+MXTn0nYzXbWnNOxT1rcCSur+9Z28F/LLCajlY60ZUysO9ms/m1pr2d9d7STtv9/LoUQHPs0rJUAzcNO26OXWk/JRBRggPN58q22wTvUz+3+ySntOeiLpkdmoPB0i6a9pqeKVl6tgd9sihcZFaMUlPBUNYoU0Dc7IdmkFrPvBZIlQPfNtibmXAZPErPUvZR89/JblPglFNCS/ZbbkMJrOb1qbl/1NadAK9gurXvX64pZf/l9cKfJbDaGufW2l2zl2ugy7ZKhvBaghT+zHIDUTzY3wNwNB5u90tAa54VGoSzrykHsIN/bPxk6qbyaxXadhfGBqrNl48Abn4N4WOquvP+hxQDnoH9A1ACYeAQX3MPQobEA+PdUeMd+XH2pfss/xAcEGgZIT7aw9d+io+wz8Hsmz/8YRSEXYDAEOQb1wrb6/5S232MW20/2SbDopy4afJ3TLt0MFhuYAl/MdbK7yzt69vWy3K/7jbGGeCMNtp216M6fTm/3zoNspEcJ32oPEbBMNXq63HMKesBxtaMypB1gN2qPXj4ILCXDziimrps4wAD0gpWrtfJ4mIEiq/UA8nOX98/23b6WrcmMLLu63JP7bh845ez/I24Tg2sNteL8iDUv5VrU76/sYwXyPPU92SWarkn5ueJfon/0hpjNl4Gr1s6qrwuMJsPeco1NO/1ab//tid+vU/L52vaU/d1ow2Ct/YX9037LPwvY5OUJj4qlZF4bOnZg+qjX/w7KBjEzWisEsUHGCUukGsLpFTsNhM5xHeCzJN9LuJpgu4JiBqzsxC3+I5CVmqsQuwRWB2BsbpD7YJ5aoB88WS5Wkd+aw/f3kzg8KsluNDHEh0sRqeOpAV+ZUcKKrkSWRBoH3/f2FAMxD5JBKg6CyxNppivQTZy1tYTN/nweS3N07z2GwOhlsgXAAAgAElEQVRYNRM6WXwGS+tuC3uJe2g7haxSPtDNc6d5KJnnZ96zMoiftZHdc7J0gffNBbDaYHzbXhJwmvaZ3O9J7iCty3m+xOFmyJGk5w0qIn9Prm8CV83c9XBmAAzihJjqo5//u+o+4Pr2MnE2zzfNuvq9H/2d6vt//KfVXg/FocG5dhmIyL8IiUTuWTOLXbPCHoKlyqEWsZ+SLjEE0ffuYQCrURxcYFZcaxg8DXwBzO5o6QnFl8W5RtkLkAFkb5B4KR5knJxkCWXaylJNC1B6Vv8gYBvEWR5OnwCd0/XFyBR/9tXH1ZPPfsvLFAqPYzzfKxPWDGUwnOmL1c2796rb77xfXbjxBrAHwD8pFNtkCgOfpANCNZGVRwSXkpQXfWmNptCpdUWQdGM9BuedHF7lFN0vbGgC483oDamYepwkqXnItYNciIcyB2Blh+Aj6+tr1Su1wjeQBtylaOM+2ehIju4Q4x6Qga3muIC3mItZ4spRem3JZhb57vmv/+l/dSqoOgBIqNZLH+CP9FwBiEE2VtmSorTqWCQ6uAZvujWfoViMxidqK8ihRpNp+U643R2ZfgBoMLLW1yiOQgrKMCDZGum0jx68AGg9iMJNY9x3giI+I9zLKtwDVhUDkf5/KHvT3sqyLD3vRHCeZzLmITMyI8fKqs4qdXep1W7B8AAY+iJ91T/wBwEGBNiwYHmABv8kf7AmtHsodVVWVVbOkTEHIzgE55kMhp9n7bPv3ffwMjLFAisZ5L3nnrP32nuv9a53vasP8MrJNYMq9fclpcibNlTpBZiahoU1OU8Du0kGsQ+Akgwi5aUVwTfIBHE2UgLcT9yzhxWbwgmMQkUZLtrEhkcYA1G/ANV+a/NZ9XLpPlIFD6AIA4bQtawXYHgKYG+KjWmSb8s2tmyYpEYG96l8ZG+vTNDErLSZj3Rkqf0enttIAshaje5hTLSLSKDoBLDXgzYaB+GgWIKsxUtznqTpk2y6fTRh/Vs/Pw/yWZZy24lbqv0pgM8BnbQt13esJ2HUaeABiAOiCXbZdCuJNCe9SWUKlpaYAwxFwd1kWKns22ukzcFS8XS498T7pFCnzc2OfgJJMzaYmUUzFvabwJBAFMRHvgHzYOwtA9yoR2rmxY1WRuMKJcc7W6vc/zbza+c16dts0uqyANwoBaFzdoChjmELMh65fe4HnU9KymdgxNnwSk1QQawA21gQp5GdgA2JXZzCaBZwvHbtWnWJEnGlABzXaKrEc1j6MDM1EzTtPeZlfW0VluhS6I4KrropyRaWKi7jVOmHKfQ1b9y4ysHE4QNTdQ2gc+nFSxiLKzzbHJ91g+vCAkQ7eA/w+IBrvQSQfPKEBAL6mQsLyj+ok8vmx7yZkfLeZc66oHWeBOCVdkiaTXSfpynWAs2PFPn/5rsHMAXV+cX2sO/RsSkWK0y/YRoIcQmbd9lUSo90jefZDh3jzdhM1Dt1XQliK3OwvvwitB4msNFLNB8bVU4BO9ZGX5KlUY9UJ9i1bNa9312Rz7D51hId5mW4uubnFmYi4+lnHthtj2vMc70ZNHv2mJvv0NZapwnc/hZqyICS7969yTVhLrAhKdER3eyRj5iZmw6tVNfAOp379tjIZMML+NvUzdIN501ZjW27xNtUi8303XffxjaG0EBdYf42qmtXEbO+djmyTU9onrYKW9P1MzExHfIRIQXA+JoICkkC9FZnkEvoVXIEI7MPlg3LbDq2vaPWVT/3SCMq2cWsVzXD/uxPf4YExhzrhuZTK4sw3Jdhum/C5O6H6XwzdJfXkFc4kB2PXIhaZG7qL17ssh7IOFPifhfZiA8/+qT6DODyxcvD6sqNu2TbJpAEeczcPK7+8T/68+of/MkH1cOHiJY/p1R/p7+69/SwerB8Qtn8HUS7r1XHJKVe7T9HmqCvun4ZaYj9lWqDbosVtjcxeEIpHvq2xxwMHIJPnmHX6FCbmNrlfiZoeHWEjML9B4vIEGxQpjdd3aTEwgNS3dpRnKTPYZ36bMpy/OnPf1bduLrAGjuuHiDXsoX28BwlDxXSLOQXmC90cNaesi+uV0N9yn0QWPP8ylFYsdAP83qPfXqNhlWnF8Zx1Kaq08HL1Sm6sXsowq4u7ZGsZI2N02hOVjpA6uvTLZIPPOPxOnPmuoB1PnoZIBgd3tWj6tLtn1Sjc29Vaxy0MnGiLFwAJ1gvOhEm+GqMLoLOtrNTBg5tB0hgqNOrbjmDDW+77TBnGC45y+d9ZWCvCSCED9QFDC2B1fI13QKfMtBoXuvcG6r/UIIJ+dqprLTNfG0DEskJyyBJGUS86XMSiKPvfHas/Mwz4FUNrGZH9LxgL561Blb9/DwO4bTWwUQ7WEygdjPgbgKr+RoZzMsRagvYTqFbRwDqa1PjmDyoxWh0gOU5wGkDwR3P2MV+ugWRzbEun6n13DHenV9N+8wgWPN65Xi3/lYzicrXer3MvgowgHGP8F+nuvj8GMsAPnL0xPvszlizSbId5YC7XI/BTqnH+8cCq2Uwm0KaiAd/8Kvb6s1BXvvNPtvZV3YrRw0IMQCONpuyCXB6d6GzxtfZv7U/9by9pRnUB1uxAKLyWui2L3jNDLD7SbkM0p8zkzMzfs6zkU57iFVYN0hNrDzjgLQ2vX4K8q0sSL9r/7e5hwW7pt4X21qvqZy3HdCmZ806fec9dx5bhyUDWdqtAXNmqpb3U14n/755f/6+rQ/YOTplGXIK5ts2kF+Z971y/0l/S88UIF2t9WoVUzO4T+zd1DAm7jHIL/q8/BwMnZpZKajHmd0nK4e/vSIpry8uOaMHYFWtxlcksh999Xk1AYPtxrvvV/1USBm4ngCoHuNDb9go1wowKxWjRwIwLu/VbzWMdZ6UjJLFesy9Pn/yOJLit+7cIRZDsg2/Prp912Wn7hEtgDCYigkMimMir1PtuM6D5dWWbD11aU9NUTrPznL9lLbVtN3mv8u5jRmo7a51Fmhj7u/1uZiRtxZwh6/qe/SbIt6rWZbuh+1DIV03z3tee/43JzP8bMcpynbdOzJ7sW006ffx5GmDTcxuz+r0u+bW1G1PyWPTvHx+9ubzl2ugtN9u49jx9/oMaJ/B7TO6XG8Z2MrrxvlVSiz7BWUn99b7al8unjpLzdTnSRrHpKPqNQRS/c7rPc9Pfl7/m8apBoV+yGDqMS+fqxyz5tub+0nTn0lrQeNXZi/uKqbXPcDq2B5wh82lp9Xv/vrfVRdPNgFXiY2oDuuxeRXrOghd6dhtfYXtxtpsA6upn0Qv8etwgKpWzErEUQ5AGTolCgcHR6nRHahWCSOVAljdI34BtOsbnOID0NIMHAocADzDON2PFB/qt+mXFXHE5CEDYK8YsKK0X9d22dqrdSJ9zJwIqQ05A6N1cij2hJYX4xv06X1v9iP5a8gdpFM+2XX7bG7Nj7/nHryXcp7y+i6T8Tn5IV6TJWIyq9X7cc/NTeiy9njyiVOyMNts1kZunlU5CRrna834NXHi0wVjVSAw9pvE+LSMvVcJzf2t6vO//vfV1//5L2nEtBIYxWUqhd/7+GfVh2isnvTRWJzKgn0xpWD1Jsa6TbGCxS+RSDkX/xsVC8mPSU2s7HXjvpMIKDJY7eFic3CbFJ8Qx9+Y7q9GwFy2qIyWnHMiQBsQuxWfNbCaGau1FYbvwNzEZyhRCIRgBa04hMDq0++/hIH7++rBV59VB+BB2rnVy75euRr7Fn34s79X/eLv/0XVMzyD1YMNgBVsgnWdgH9cAPMT/DWWTz6mEpMMADYowfMiZ11SG09yByGBFnOVbSSBqi2bcX5r23KeBLZj74gma1YjYNvgIsqD2idlF3LYOszWTfRZJd7t870FEeoQidEDME4xhVc2P/fM5PXijhf+6T/5x68nYKUNBvtRTUuBlAQ+DAJ6Dgawail6OuykeNutXAZZoMUix7XhCLyK4Dq4sv92EYhVY/UljCjRaQHUFTrdf/3l9yC/KHxwOI3D5FRjcWKcUmjAjNj4GINeMqj9UIMvwuKyDHQTS3oOwLVDSTIU22qccvTJeZrPMNhblL/uAYocvwKVg8reQ8loaxKccCbC4N9GMquAjOtkVUcALcdg9k2M84zo+R3vI2y78YxGVw+ro51VStePqzlK2G9duxolx8vLgCqU+crG6gWAkxFoybVG6uKy5NzD1sPBRSYjTe2FXL6uI2TDqhNAH6dYxF0Q2zGLjC7ja0m82hfHvE6WqUYUWq9cW/akEyTgtYvR7wEqGrCMwpp0rvrQ93To+qQ8S6tmAdol3fF8Sbm5lOdtwLcBntuGTQvz8wAbNAXjfmyG5CFnc6zQA2Uh7kH53wM57WXRjQCUjYPKK2DfT2mwILZg9ikbcS/Ms97+CTLVm5QBvwRUekmGZRrgi+ZjgOvrgJgylmcptxf02wMkPlZAn8/wMDHjtQ3oK+V6HJGRq5eUHpA9uslYwGRkgVoqrgMXzFvGwI1AXVKZvz2w2Eag8i0soHcBqGP5UeqD9zoAyF7Kyof5vRomHgKW+2+RhdiB4amIsWBYbIpMkLIPU5P9XGukev+DdziMRqrni8vV9/cApWRYru0C3s4Dul4PEHeTTWJjEybgGo3TTDja/As71a6ViZCmvor+rE2UlGawEZjMUG3E7OoaUgAHOAU6WFdoJDS/wLMzzfcfPgg23ziA8ABrYAewtp+DcAR2QT9gqww9gUo/9yHNB0KgmfUWXXixp2tXZqrblGa/dfs6mwPl2y+X+Tsl92oEg/wpxaAcwHE4hMhtMNcmAsB+6fQ+QbOmy9E5cnVlNWQrdnltOjhc/xw4wTBUa1U9X6UHsDHK7w9pXPTyOet+C6AROxOkPgW47CWhojzDIU66eRlLF3o4MOYXpkKrVjaGYyKgtg1Y7SZnV8lt1toejEnt/NqVK3FPL7GzZ8+eR2n/LExJwdSXMoq5xyijo/zfZlg231Pq4hXAezSbo3RFlqtrxWxaXos/+eTd6ve//zoyeyNKMfD6VRpRyZp8/666wrdYlyfYwePqEU2cXjzb5j5MHiAvgryC602NYzwhNEz3AvTdodx/c/O0mpu9XL337t1geX/2+b1q/eBiNXvpTpTDr7AHPX7wFQz6w+qf/KO/oKneUPXw0VJ1/wl2tgcLHz3pvinAfRIu/a9o6LV+vzrdfYBUA+sO9skqoPfKC9YNNn37xkh1991xnq0iQaQ+8D4s06vVt/cXWUs4U2QDBfYfPkQegv3jKs3OrtCxdxhG99raFjqp37IfH1bzMwvVO3fe5oB/RTOtBzzXS4BgJBqmSBJY4qC2jTISHCZDfbvRtGoYW3jF88vU3seOBoeRiMBOtwBgBYr7h2er4Zk71d7gzeoU1mt1QtKL8n+UcEh4yR6HXb7znETDEw5MWbzpoB2aeat61XuJZ6Ah3uiVavLyu3QX5mDnIA3xf21Rl9LSEA4mHYlXRRCWnekMdoRTnU7bAIBDOiWkA9ogoKdxyWLyPcmJ04Z+HLCaHL9OZtN5/nty+JJjVIIy54ErTSAxv64bmPKmz2z9LXzXTt3SctxazSVqBzh9fqdTn//VCioa6Fa3e8yOcGYElffaLXBJTuDZzz0D0sTNpfEvv7oF1Hks89/K4LodkKY5b85NvpUSdusAGItBarLi4tm7TE55j+fNfzmWrXGvr5auWQJYcePx2zIwPM8uWrYe7IrOrxxI5OvEeET00QZWU4CXgNX2+FjWmpzc/NVtvNPZktZxBCHGR9pahhYCrdMvbD9ffq7yTvWsmmPXwZKqX5z0wdJXcy5SzJYCxPMAiXaCIMU1CYAtraENJpbBdslebNrkefOSA7Ry7H1t7sie31fuDaX95rnLlUnJV09z3Nw3yrXdsoc8TvUf8/Nk1k8GVctrxc+8z3O+CSg2PzOCMvdjM8Z85aC4fF173Nr2XI5Xc10IYJdM1cx+bY7xmXuOeW8zQdMYqI1XAIQxbrXtFEF2GbR7jQwo5vEv/93e99Pz6gvaYEe/RxZkCTx5j6HtKUHE6wpgZEBO46vXm4FmlsOJzxLERybK6rtjyBprL9BW50y/brfn9z6C7YTkkX4d/yXvSmBNoGs1Ir5TaPTJU9GLlnVp8ClwZczC/ayhZ78NMWAU328C6SjPXeXR7DVgct5Evf8OEMH3eL4F1Smti0jKeI+RLOPHzu26NU15HM9bG+ftk+e9vlyL+b15vls2xjj7HOI6rjGr3bR1wTvJQwIg8Rwy+Mt93ueq5z1rreYydscgz2tqylTrtBrTCZLH/pcGIUCmYivJYE4au2R4TQDvvN+194HuI1Jep7ku/4vGNvb+BCY311T+jJzcc5yje3tIIsAow49vMQOxkfjcvM8LpOb9ql6bbUDsMPQcZVd7zVzyn9dbHpN0P22gN53l7XstR6Y5Hs1Ra57Rzect5yFfqz0e9d7FiwRJQ+e/Lum3ZH7QHi4ATrv0gvmcUvCT3WUYq8QyfEteUEUz6evns6ZI2sbzJGA1f644zBj+vTGSknXGTv4s6WnKClkYq0qT2QTo68ew87bBbC7QFJwGukfHxNbE2paVC6mpKalObWAVMgxrXzgDnWkdJLAwPl+bdi7FNQrANxlvPsPbPnLrjEgeRDr1Cz8iYNd6rZV2WY5x9quS39AGzrr5VXmcyrMw22ROQGYf3vfnagxtzPfkqo9yz0+2ktmqyYT1fdK5nHCebNc1XzKwjJBHYX8XP+qhPH4XrOybX/9V9cVf/8fQA7XK9SbNm+68/2H1wSefUtQ4BhYGjsF7T4hrVcDVjiK2CUA1lf6rrZ3GR0kHE2MCr+767ltpXiQB9UqqZG6fPH5KleBi9dGdq1QszhNPI/UQfXwEK4m0BCZskiVR0GeL2Ml7129LwGUApQKLAvvE/JPgJ3QyrO7DVP3+i99UjwBXd+i71A9upkyA43EBDFF91ZvvfFj95Bd/VvUiEbdzQuKOyuATcL+LMFd7+L4AjhMJTnAgn0OyWJx5Ic+ildbJRn7KDYzb53QMQ5C38n6QK3WSDSQMM8V/sFrZ861IUELRh7Xa+QJ7tcQvq+B3wShec7bukajcXKEqH9LVNgTSUxINr5EiPQaXgrH6TwFWyWpQ7mvpv2tGbQKbykQHSbKV6voFgxWAVTZkamKl1gGHJh+o4Zl21JDMdPrnI0CSI0Rs11YBAJYXuQbgEIv92ZOn1f17DwnGBSQTqj1J+fglQCV1IL0HHYlonKQ+BB3AgLFhLfZHE5bl9X1EbNEjnEDg9up1gnhYdFwHW0NAFjYkbEoBP0vsBwFgw4jEsRVv595WlpcAJJQoWGPO0Spk8qfUmRxkAb22S9gLWHfPofuu8jsAHViEskcFJhbpYv742VIIN8uoHAOUHRpKrFI3ESdFJ0k6sJR4wSu7qalRkTPmoQ+oRTNnjucIjX96AQ6dV8c7eoVZciNDNQiO0PGDDYzTxfO4hNQHVftCIENCeA/s2WFkBgTOotkYY3dIifwOLF8bWMUhRn5DEd/U3AhmH89tqYCOgnIBMv/MxCZJAABXABt1UAUcnedRMl4al6TL3T2ejW+Frkfo/D05fRWbGIT5dxTd0WW5jtpGHRtaozOboJR6k24eMRtmSjBc513QW3q1YsJw0dG1hME8plEr5bAb4LX3rF6Mh2zIG8DYdeMOZi/jMkbn8KvXbvHsQ5QrvAr9TjcEHUWzEE6/ndq2KIUWaFQCwAWwa+ky4K9zOUQjo3CkwN1GRnoAV2cC9HdcvvsWQG1xC/BHGx4Ifc+FSxPMoYVZSjDQqMiuqbC4T+gSv0nZ/yvYwi5Ym0V5z56JlvTHHLJJ6UirxWFpkfYyMwOARol1HyXRu5QDCF4fn8CIBtQeHZ/luQDcOV9dDyckF6JUgrFUD3MPxu+ujaB4Rin+aoosLExHGfoI9nkRgHof5qEyCHa1j03FQWE+BaVttHTExCoRIDN6GmbqHICnyRTlDWQ9i8EKXPq5wYqF0a08xgHOjeX5ApqvASWFzI4Al/fJOHmImkCQ2dkLe/U14zVIMiPWACO3QJOl9z+4E+Og3uwRrPI99EzGmWv1aF0PoQMnQ76WgNhBZ2UF2YFD9hdfM42ToCSFcx6ZP4B4X+OGr+2bEVTiwj2pn7/JAn/FAWbJukzYW9dvAsyuRKn8FjIbvew1lxDLnuf5txG5PthZ52fmwDI65AUOeK4R2Jl+/oWeU+wO5uUY8678CWOxCiN/c8MkzsXq9q13+b7LOq2qX/3mKw6Ny9U0LNSBsVnK6rer1RcPyQ4eVB+8NVtd5TNWaAb32e+/q7YPBqq5G7A0528BTKIX3A+DfpASisPn1eKT31VLT9VmRdeWA+8V9jM13VO99940+rbIPKjqzRzJMN897EGCAO0Y9FFHBsfj/l/QUK2PBNflW5erURqQLa2sUUHwDIB0EhYpzbpu3+FnE2pIPKw/RbbjEQzbI0S6sTvWzj4JqmPA2X4Y8jNT7DkkoCyjePEc+Qo2rGjm1YsuKwCqHSX3cNImF96qLo7dAGxlD+ib4mCFVcC1BnsOWVffVw+//wrgf43mdgOwZS9XQ2iw9kzfqkYX3qsevwBc51oXBmdxJghyyGAGgGqpEmB46rBpYZIaQt0DiJbD67Jxe4wDOQXN6SsBcgmUawIkyTkpIZgfCjrSdc9eq9vdJcezFn8PVk/torUC/Pa7mk5lN6DtvBEoA8nWawLISoOWM+45mC3/m8evBD8y4JCcl5R0DcdSB7sIlNv3nMa4DEaaZexvcoLdaUvnugky53vMY1+OQ7dxit9le3Ec/GcRKJfgVAbSzjrSbQAtObZngZ8UyHX+vluX9m5BW3MuuwUV3eY7f2YO6roF4ufZSbfXltfL18z6h+WSixkWXKiXkP5gMEGLF+XnzP/1ejG+0WCw7hTfHDNeI7DkVwdQ2iXYKscxLLIe+/J9Ddy9PRQxhTnw67zv8+wp/PF6vf+Qzf0YYPW88W8G8dHktNgryvWQ7yPPVVvX0VL9lMTJAEVpn5m12kwGlPbbBkasKmo3lmm+J4KUGP80pvka+XOLXS3OML9SA612+Xt+TRucLaaqmPvy/hLrKANXWYcwva+0gXyldN95/2qNXPzg3wy49dObgX05Hxk0aq6TbNt5Ly3t0bjJ/VQ/0L8btGdQOe/Foa8qWMn5EJ2la0Cy7vOc9lLHWPZjnBeJwWTQegrzqY9k8sCrverRN1/hA+xV7/z002r2xrvVMv6RSXT1/g4ApgT6ZLcKqiZgL8VysRKM8/jPJGMwyOsffH8P32O9miNxO0bVVmpXjK8l0EiQHI1n1VV1XF1CfCcuegxzBL0BEGcQKEpX09/LMS7XbXNf7rZPl2PbtpL6Y4t9vdvrSkAq71fG8CHNgPPmvUiWMD4KuxZ4jedLAHqsiRpUdg5z8yU/K7Mnsz05nrFWDfL9X8Hmz/dd2nPnftD2Q37Mnt4ew+aItKU8mtcpz5jWamici93GP5+f5RyW45qfP5fru9fYlGcwbC5BTWEvDXDW92WGfd4b9rBlpdTEHYwpjQ18TWa8p/Vcgrzp55QoziXcbWmC88byh8bCe8uJr2y/+VrNMQq/pD4Xw1sVlBIQ8ps1MyDbjRhiD/nEr37zVwCsTwFWiUdgmguMCcbGIclAN32cZEkFsBoYgvJ7YBtqrMJYnQLjSXIAU8TSEyEFcrGPJkhUnH7zdKN6QjXd1skg+AlkGMhKalWOYO+Cqv2BKbivJqmK02DQh6dXJxfqBEldqZD2wU5/Ki1/E7IpAZt97ziv7RkT03826fymtX9mP4/Dpk461udcuSefl+wqV0ea83T/aR0bT3U+S254lWws2UDJkq0fpgWshp2EJIjT53tSIBLAaoyFsiskbCCoPL//dfXgD7+B4fk58TAxHq+1IuDtu+8BrP6MmI24lHjbRoMH4ADqrIY0BPP1CrwMVI3qAxNx6d56cMb6AOaJ3gDuQ3m7xX5PgKL2d1p99+VX1ed/96vq059/Un386U+4NnhDSFnqeykDkzRWQ1qGr1OTb9qwCbgAVD0FTMJZbo+Uo31PAFePSOp99dtfVV999rfVypPvwdZeYusCveIZnNPY/9D4TLVw422A1T+v5m++Wx2BKx3zfSjWwZ3DtAnQ3mbcrpWo1qnjozid6ntqz120M0v2Vs9dJGhq/y7kVmLvFr9sN8RLrl9qCq4PG9YYkAfjqbwm9i0xThYxVD+AVSpuISsesRcdIaOwz8/rS8/i9xf+xT//Z69HyGYMq0UpeGopuQ2r1Dw1O8cJI8vSLvUhRlwPiBqNkbU2M8nCk6GWWa4ajgZpdzABzDUYc+svXyYklwnZ5GBWa3UXVqfgqxqTly+N8U3H7/nZoK8rTyD1+ADdQEGm/SNYficD1XO464vLOCMMfD+A2vTcFcRjKdeFoWn5yy6A4h7vsYx6kO9wEnC0dtD2PIRRtgd9dw+QaccybsAo94whBmqYhlpDApSw0/ovwn47WAOBptzV38Vg9gdQukbJscxPwZlhG1sBaNqY6sbNq4BZs8GA3AY0efJ0EWbdCuXO29FFT+3YoI0zWXY8j8ZRdmQH0HPzE2AOxiGvmOB60WwHu9uDSbhLSbT6l1EWDXg3BHApC9NragH7ZDYEe5340JICMErgqpqGlFTz7f1K0bY8QEdRsNK5dZPzdepLCOaaWZWhmnQ/0JZEL0Kt0kGkA5ZozLUCA1OG4ykAxxEgonNzAUBzAlbcKdmSDRrUhAYsgKYNvsTcNzZewtxcCjbsCA2x3NSTtIFaRWbGAVdZcMcw8Xphq05NyJLGogFaBY3t3j4OCGtmRqbmCuBtAHeY9wT6qjYCukwXOdAXFmsPmpHo+AKS2Qd1es6ycwB2Xr1LyfwRDqdCxH3RgZzMKRq2r2kGpPyA3+xu0Q1uk/uZYh4EQrc3j6Kx0QXKxa8hUjwRjZlOAdFkc67jRJI1tYx+cCzA3V0BbbIcu8gICKymbHjcc7QAACAASURBVCosa8vUa8BaNu0B4yhjWEdtBLBrZhpQmcfk5Twv2poASadkpfr6x6sXy3Z0p8M74LUAq8C9h5/l8dqVwtFeR60Pwdp1mon1QVGfhVU4vzAW4ucCr2ogu5ntqFeKd225gP91vt38zc7Y8EkGolIX4wD/loY5nwY+dslTf9Py/wSq2kxNrdoRAFlYyWxWu4z9JgkQ71VWtnbrPmHCJhIM3KNlLWpr3nrrRtixjOp1mNW9gJXasI24zJJus0YFty/auEzBf/Yk15PP68/XkWVYWt6OhlFb7Cc2MUuHIhsfYK8BREhdsJ5k4Kc1l1imp4DfwzCC+ynj3wR0PCIDgrvHHN+khP8d7PNV9eu//SvAdNncPQCus1FC4GdvwthYQ1v245/crm6/fbWagulr879Hj55XX3xxj8++WL37zsdo577NONGECvbm/ee7HCDvwfK4ESzd/V3scWexmh46qS5PkhyCUf+ERnCH6B0NTSKlMKaeMczciVfVzAgZ5EP20eWH1bNHD5BpWAxg2bCmB4DynXcWSEyNVC9frHGojXE/09XqhhIavdUXXyJ3gq61e4kg/mW0Y3uh3B+wZ2ywHz599hS7GYcVfAOW7scB2JoIW156yDeyFD00ORvlKCFLJ0u8j6x2P3vM5MQg7OaJYKzev7fEs69Fk7+qZxLdNqRUZklwUXak0M3MpWvsAwDa22ZOe6O0wurRAfbdJ2j2PiNhZdJibpaxXLhVjV9/h/L/mzgRF6rtQ5yFC2jt4ggemUHFZrWHC+w3PaEHJagqC/UsUzE7TS1AqABaUlY6Ysf6qz6Oa+cqIUK1E1TUGHdzuDuds8S+6gBpGs5Z+/XtEq4SnCiDq+zYdQM8fkyAddZxTL/R7ciORwl+ZECgBBLL8cvOSNcA0PihA1it/1EPsv/x2zOw5uq2JiDCxi5gWQSjDWA1l6afff7kGDe/SiDPn5MuXicTrds4CQAkdkl6bQoEEvugI/jXPnTYaqc8g6x57kpAK4Lyhj2UNpXvtdszlPZ85iHrX5TzEs8q6yyErzq/muB0vsdu18331LLpLi9qAcYxDrX9BzsiLbDmfeXfBzBVN+BortN4zTnAavN6zTFtAjUpuJZ107lPlM/dsWYbgEz5DP4cgZpGXOsEdrOf0j672nZjHMt7LMe8CTg0gdVuNuPvMmuu1CxNQUWbtdq+hWTTzb0g33dm6+jb+3PSVE1zexZYNSZJQUu2sxJ08OfWvcl6KUD1PM7NZ0732WZlNecjdxTX1ptgaHufPwvilZ+Xf84gjdfKTJemDef9IAOrzes0bTmPewYe7LOgT2WX6syCKt+T5zTWVQ3eqden9aaS9dS4KnT1AkiAnWTlD9Jbo+qyU1T59d/9TQSh1+68V83QEOQllWb76K9GQA6oKnFCn6BP0IkzP5948RkSIKxYo8z/FX0L7v/hd3EfV++8QzBMdQ93Eh3CXezaU4qyE0u9zKbUBhbPUQPtea+IZ2wAatlmMhDS3Gq6raM3ncnlmDZtKq+3LImh1IFs29C65YPVXIy4rQjG/TlsmntP9iHzjLUWbFSIFvzXeW3JT9QBvfvYm/bYHz7L24yrpu3n5+q2B8XUNMDRbLPNsSzHMV+z2z565jlqQKvpM6S9IY1LKovGRoMolKRDIlhMq7oGPzuTzHnf8n5TE+PUa8NxV4JPcLVTJzqfNQmQzcngPM+dY9y5l+Sxa+6B+ffdxrhMlvm6ls0GxpeeLca0Bv3CqOJIc60kQN41rDaypeD7m1RIfpk6qCdglca2xKlRxi24WttSao7cHrvc5ybGMs45+soQswumKgUgxpCA1ckAVo0v+4aoANw9rb55sl59B3Fo9zXN8ganq6HRmUiS2MRbQpqAXLZ/P9F9IYgMwdrOydA6ydP6/GyriUGawcSW11nfexrbNCg/ZP/d/t4897IUUbk35zEp10zTtvNr2r/P/opYjTE3cXN9z9GbxmePMzD5VelncRXjz3blQ3s9tfe+/MwpQRYTCgZFXAxB637N7Fx6+pDSfPGQ0+rmW7eqt955t3rngw+jinWfONUKy0O1sUP31EaF7Pt+Ew8dR1OsVBHQGxXbNmVXOEBQVV/LimkqSo2Hic1fEkt+94ffV19wVtz+4P3q53/x34QU4QXwND/HxtlHoKwSogKMDZzJb0mCnBnct8mCvqhMRdsXLOsiv1tefFo9p//LPYDixfvfUBW+hdFATgNY7QtJQfYEPn+YCs7phetoyP7D6p2Pfk7DevAJenLYvF6g+CKYV2jJRnLCYC+RE/NaC7uI9Za+YvwTep/WWn0WtZKF9QsDDM+yL8U6jSaBXk92NnvXqWQhQVhlUqPcPzV0i+brzr/ylsgDJMYqyUzlLP/V//bPX/dxcA5Cx+0n+9On/qCDxkV6o3mRDZwAd0IkNmHAgoLSYu3obTOiTcqhbVwicGEDGoEYwRJBQjfUXfQSNyhb3qLkW1aaxkKOE/CJ7vSAgrIJBdIG+R4d7QvmqoCeTW5E4u2GvknzKrAo/ksH7/WjamWN7A5g69jUtWpy5hqbwXR1ESB1z472aFDYAGsIlpZlwYLCm6DI6wC8a2svODQ3GUYNAjBNEWbA3WMFaRXvhcE4RmJSBiv2AUUf3UrGIoAlSuvdCO3aeUgZufR8gSrBsTkYYtevX4HBNh8NYgRXXyAfcP/BI8BIyqRZBBcDrLTUJ4M/ZEO5xqharsgOKDgd5RGM/zBA3Eh0UMd5gaG5tISWJgNgxZTAqZmnm7euV+PIKCyvLIXWpiw8DX8Ihp4LXtvSedtl0g8BEN1sBfnU2VQjV6BF0FXGoXOqBIFsYdnJAmgLMPdu3LgRHc8WLl2KRkSPHj+pvr2HJi3AnRmTAxiie2ofsgD7ALcFXO0EL3AqxXySTdwxWl1Zxkkb4r7nud4NgFG6ycMgtTRfmYgRwNNXJ4Ce6N6qSjE6wpgjudADc7WXBTzI2HiPaoK+XLXcWgeGwxUd1PmFK9zrFZ4HCQZYyzswJhERYDGgITk1VzflSl3qXtsFXkYo4PqrYyjQdjcE0NX+BuiYajm67N5+mKOC6a+wJ5sg7W4dc1+T1dtvvRvAqomE/UPK0hFmthnXLvfFFWAinsDy3GLuknMvgBCZWTWZWO3qfrqZWIru33ag3HtADQBizs0MAISqOcxzTUyF3atXKUtVhvDKyy3AKZo18dwC7cpCeA1t0+ZooZnJ3C5QniV7eWX5OUxQSqlDD1gHGnDR5nA4i2rQboeOCtR6BaENkkybsPFFuQeGplM5Q6bTjcbmakpiCP5nW9nHpvbVqg2g/iI2PAj4CLgKQLZBE6llQL7dXZ9TZ1uNXccBcExZB8bL66jjPEMjqV42W/W8XKtb2OQwJQ+XLqnDyZgCYm7QEM5yLOUeBOzjPGKfnUXzdvUlQDpNxkLegKBPMWwbuG3BbD/EPn0epRh8j/N248blYNBuIdGwvcn+wz4QTe/YsYYAx4cBJkcpaTdgeYzUArnwyL798o8/qe7cuVk9fYoO0u/+wDyvV3c/uMI37Er0bIdZx2xC1VdfA34+W6ex2bvVdTJwfeiMLq0fVo/QXT3sgZU/cTkCllcwsntONqrx3sNqGq3UXbN5JkUuDsEkkfVJwAOo23eBcvm1B9Ur9J8HGSePm/WNZWxindeicXZzAY3eKyGavUpDt8VnL5lvEgLsmROTl0gA8LnscRVJi2PW2DDaphfRVdvGpt2TZB/vEUgcY5e333431u5nn9GVkj37zu2ZahYpAJnE2zScsxnY+ORcaAnLVL19axpAfai6981TNFxh1s4ukMy4VY0huD5CIuExza02YL7evbvA8PdRwbCLXrESITS5Igkzz97yiv3wu4fLfP5w9e57f4yMwTsVKRUSZWg5AcIekdA44edTGTFqE0V2ngOedXGxAFYjT5mDmOKQrX9sHbrZiSodoHwgt4OIAnRtndiFs1xetPGzpZSlE/eGl+qStYKtEkgpwYhmYFM6iudduwSdytdkAKQFiBQgZOm4lqBbBuZK5mbLgTEwrgPGloPD4zcD3TLgyvfTAWI5EhFw1Ch3CxutQTpd0BoMyoyuJmMhjV93ULU5ZlFhUgNM5zns5XvOA67ya1KFXh1I8WMKFPM4JLjCawQgVt9iM9g9z059XXPeWmPYzQBqFCn5lm0nv/mc5Ry3WYFnx6/bfcV1iz+0GGj8Lt9rApI6wfIMLpX27c+90YCgHSyW9ut9y4xrfuXXlEB/M/gtx+5N66Zpi/HvHwGsBsYeQG33pE4322qCGc3naoIW2fbKZwuOVw6s6/WXr5OfWRAibK4l15XA1PNBqAII0IZru/O/GaQwyHRYSqC2CVbn5xO8y3PaXKuljRicpIREYl1mzdW4jjFHBrIa5a4plEoM3FRiLXkgsVByoN5cY+W/u60/r5X3lwRQJO3UPCfNucivz/tb/nu5nprvERgyee2XTMhy/Er2a2mvrQZJaUjiK/Zl/kF4Er5KWu8EuTTZ2H7xhMqWR/iTkzQDuV31T9BngKTxPslIk/XrNBQ1BhjCN41GIjYbcZXZ6FMmss1rAQo877eRhFqnomwIosHM1StRvqm/dEJAGY1Civ0/V4209rhyj6gTU+U6D5tu7IfNtZjtvnmmldd509ou399MAOS/5USBhAET+QKsxkrlvEf1nvZQrw1Xk/+O+RQ4tOs3Y2fMmddOmvt4Q4xEeVaevw7PbHWtX/yXygHUltJ6/5vsvzwryns9/27SX+KZ0oqLJETeOhNWUDdk42+57L/c3xzNJqiaz4i8LjLL1c9yfDPY7fov12pz32zuOele0x74JnvJ49Ccn7wflHYY6x67yKXjab+oE68l2lMMYtYnN+ayH4h3JNFnkDh35+Xz6vF3v69eIBM2eBFgFRJQLxWHxsjpjNHHrW2q/SRco81Y9T4tITdhMg74rNyaTZztkTFHj4txkiKSfGwm/AKyw7dP16uv+X41MFP1DM0QG1EFHCXm2LsJBFnoUfotw1oQz+rDeub8WTZh3T8ktDajPNubazvO5VHatLMMrL7Jzppz2+1cjbOuPj/Ka3Wbx9K+y/2mM8FXVJ4FQJf8/8yw9szJjcFz4jon/NM+gGRhvf7TmKRS82Dm1qX40eOGvXSIqmUbq9//4rdROr/67AEMyLVgrNocaRQcZf7y1WqW7+n5S/T0oOE2OJfgZ0jd2RuH+OoogNUkxRPl+gLjdaMocaUAAr0nXjAGTndK/P7tH35bffO731RPH3wLqeVS9dO/+B/oY7QQybdD8CexqxPAXCsa7I0SFdWhvW3ySdxOEqb4j4An5BuwwJdKz0DY2UDybm97A3yN2JHXn3I2GU+rXWozwCOwolHiyTFwoU///n9dffrLfwiLGvIl3yA/IVkTzbPUYo1EtnKGkiWTVFT7S5vM/+rmw6Y/xl8yqB9VA+l3mUEdiYLaWFMSwb9r42kNBDDN76OynG/xMrEGq3vVIfd1Mef/8n/9Z68tmx8AsBgAYJUp2iN6roPCm3p5U5Tz8nBBka278PmATpTMVhmT2zCftgFZdxhAGW0B8LGwvUlLiTc5yNcAR1bRIBS8kmxp4xJFbEdhkFlWOgpzzMG/qK4IQMYYbDnZqwIW6igKEKxsHMAUO6qer+xW6+iC9A/CqJy8XI1P34DQRCOdE0qBYa3uMmF245ZxKLNN493l/l4s3gdI3GBzVidV/RC0OGmutQk4ZrevE751MobY5KbHAaxG1JbAZAGP1CyRlSYzRamDgwBXRdBZGACRAqRz85M09BHQ7QG42kI6AH1OWJ7rG7JGGXwWXGicAJwKKh4ALp9gpDJILT0PhzXo8naPFBS2mzn3DggmyOpf9mBE2ml+/tJMdYVGMzZK2qUJ1IOHgLiUE9usx2upETpMQyjL3DX42Gztis5mq0OnAVg2vU5Z8UvmZgfWngvdJjajY2PBBnwbGvplFrNNimwA9YTF8vU33wRgvMRzCVwdmdGwPB1n7AIAiItARmUAhoB+GqvsTMv0+wC/Z+evBFBv9zXFgF2gfYCeI8PqzMIO7EPfltLoeRhvYP1Bsw62sSUggGcCaD0wlm04JFgzBXg6ybdyBJuwJTfQi5Td1j+CzunoROjFyrKQPTtFufHoEKDzCeMJwH4CuHUI5b6XQ0wcf3Kc+UXDIwSSAXUOWOCWz28B5gP1VvNzl2FWM8czJCKQinj06DsaJ1Fuzdz0D09h/8eAyBuAdtuRYHCcdbqc10nAcLsnbgNIyfi2KZg6V0lPFw1iwNhrl6fRW53FrnoDvH4ME/PZ4kqArDsAx0fMrVIC2gH4ZNiEa00N02g0BnCvJu80gLs2ur+7Ec7ya0pKBCbdM2RHuztY2X8c2S8SGthEH1Idp4yTGrjDZDs9jM1uHqi/SpBmQmHj5VoAW2MwtUf5DumQcCiVtvA6AG8wKQXnDwB+d2gGtY8I9SYgmhq0o6OTfE+wF5BssbQeUN/t7dbtSwCRlJbx+d99+z3juhL3euWyWrWwOWH/utbUrg2AN1ir3tcJur7ICHCwj8K8V7JCuxbcl326SkMtwWsbvtkwTefuFuzyKcrgTQit0XRsz3Iv/ufaHh60k+Y8a+GoevrkBZnk1FkQ2L/64N3r1ScfCzweVV999W31+PGLkAGYXUBOgfU1QTb42s3bjGd/9c23T6pr19/nd5cJQtCMrWB99MMiBd/cRQtaDeRXANOnMOMHTrcp29uq7n/1B2znRfXf/nf/PXM5SZn+BuAlOqo0qzqksd4Ie5LN91zratfu8d6RiYHq6pVJ1ugse+BlGKI3mNNhAGEYvMgCyNwdBmwfALi9fIXyiqMXrAPAeZnJ3Mspeqc2xTNA2mKuZHqvshc8frIYNvnn/+D96l1A23UY5+toTC+vYNd0FbWp2SaM3UvzOG5T/TCUd1jnI9UlGLrzl29zIPZXa4D/L1aRWXjxTfXzn14JIH0eRur6xn71m98+qNY30bWdvl4doItNEUL1un+uWrj2EevkCmsGpzycEMFURt8DVcdEAf/witSkkrGj9rR3KvSSgNUSuCid4DIQKwPhpkNXOmLh5Ce0tn0wp09KQVcH4OPrZLMkYDU7b63jPh/oHR+YnKyzzmZ6UXkv3QCX5mfkS5cgaBkcdrDH6vtvOp45oCnf1wTemvfSeiSPgWh8ePbem85wkzmYA6pyeNK45GCi7Ug1g+z8eRlYTZBL5xiWdhH6fs2Jr+c0X6sERM77vNb4e581+8bf5Wx66bSH41+XGf042+gEz8r7atlXDTY3x+w8+2sGos378P6agEW3a5djWX5WclLTyCY84c1AbTIUHdVOdmNzvG3a41eT/ZjHurznbkFXHrsuU976VbkGvUZUYxWASP58feM2KF2Dx7U1NddSvni5pkrQpfz7m+6t+bemxmqTKSag4XdUMHFeZlvuNpftsU5/PQMcMJ+e/znBEh2FazAtr9kmYOV17NDbaSeCvDa4TQ1rvGcBrLoLU/iJ7rNaTNbtS3aUSjMzkNIEODJL0OsJuviOpp2cNy+lrfie/L5c2pkaKLWB1W4Jr/wseWzLvTH/LY+XTMgo768bZvieHIznse+WMEr6qlJVwgoTi9aERATPMmjwdmQB7axVi998SXPL5Wr66rXqLRpn2vAX4QZIJzAx8Re38R/GqRzrk5XkeBsb2Cmaa3kdz7t+QFWrlpaJX3YhiSzcvFmNLyyQ6LfKyiayCWSIcS2A1Rzcdlv2zbHONtkWtWhb57nnS2HA5flU2mNzreTXla8p9+WcmNHGrTgM8E5JOstEa6Zq3Ksjzx7vHmlMPAhwoozaOgQRm8BIWEiNWOty2fq9YcPFGHXbO0vbaa7RzrFoA4PNNd3c9zrXdXsfzvfS/Jzm/tftnsox1xjz2ojdufC9tPtShzlLIpSfHWsrrhHoRXzlxIh/ywxV7ytJgbWlR9JaaSezuu/5Z1mQ5euaNnbeHlGOQ4cPUc9pjcyk56+9jub5VY5b8l/jYdN+44+sqGEwDzUon33/BfIdv6uGiEn7iNv6qDaUtWrSJHmenjmdz6bPlcc2J4Mk0YwTx8/Nz4SUnpWwgqzGUOPEdSNU/FJYWD1Z3a++fPwS0sckewWEEirSJMPIDIxC86ztagLRpJWl+wEoJ/JBaoDt/SSDyCTA0j7fPLYJlj9vDZR22s3GO86iBtzWbS9IttMmBJT31mHfeZ8N80yvz8B5vMdnr2WA8hmU9/K8lpK8Tk7IKDVowor+H0pECg56ZhGTjkJ2mYD08+jbz6uvP/sVkgBfVWvPH0dk08c8DgBOTNI8fJgYd4peGJPEqBKAotE7RLoB4uoxMJATztDUw8ZrJ9BWm/E+o1kc+7/xiXsusFDVQ7Xhb3/1/6GB+lsYl3s0NkRi8+4fV8NUC/aBnUkEtF+RvXY8f5JfocKrBECxIhtvORAQH2notPQMDOrZY3S4F0MyRqanVcOe4TYp30Ea8oR+MNGoKxpVIzMH/jjBM330R39a/dEv/ytskN4f9PM4kC1LIvB1AKupt5NYR1R3RGyYY72UXG3bT/whgaYdcVvbGnJvifA3si3w5/Cj9B80f/59WuuVKVlJCg2Gb2oAFtV2nsmxDurmcbUObUC+/+J/+R+RAgDoo+O4wOrFaEplAxFLyilnkGUZiCyAX2Rj2ovA80MnSybkBcqOHXABsKfPnlTPnz8HDLShDuAaAKHMvxcwyx4BEkkvH6XE1Yntg4E1OUq56yS0dXT8wIeYI5hwAArHAF4CNja3GgLokYq8gabkxuYeZa77/Iwjccx9AViMUDo7SsOT4embUKLpRgbTbxcmpWi7Qy771o5dlsnsbS+DlHMY0qd6dAQ27DpdxcnIHgHUnNggCQCgl01jjMN1nBLtwWGMBzBOQEomrgzWKIcGFPRnx2gEht0Ym9gMbNsRGkr1sEkKrMpa3QBk2wGcEli0o70AkOCTEgjqpsj608AcWpFvx9msqSX6xuiCq2aOh5ijqejyDQsY0GIPZMRGVDdv34iO727S3357v3r86Cls0E3mIjH4JmDT2SFekHqBruDXr12JzJUd6wUAN5ArePF8OYGrgJI2sZqkac6NGzer27ff5tpXIshYQS9XduYy/3V+V1bZjNXgDaTezK3Nz1KnNzPeodtJ6b7AgSxdMys2G+vB0ZO9aPc1wTGBTEvABbEH1Bml9HgMkHVhfoxmVlOhh3oAuKoWlyBRD43NdnZYeDQswxcCVByP3x2TwRFY3WZRnqAT08fGM8C8pI70Sk9s4Dgq9aDNYVgAuqOAmdMwjPv7lEIAhHwlpVvnqY9s/igA5VyAT0+erGCPaugK2KFVC6N1gkZXFdnEbUrOd5GfGBylOQ8B4jpjv4Qe7wjMylmYzFM0h6v9z5BasJz6JaVViy+WAgj10MvlWFLkXWuC1HEt5ucRAJ9s1deASJbXmSHR8evnvZ51gouJrUEzNg5MgXHXpEmKEzbOC4o9cygLTGtj6pD2wpCV2em3eECUikygu4u9X2TDjOYD2KFZKr+2AeCV7pClKOvWQ3ueA9umZA8ePAwdH5Mhh7B/95jTsQkZ4yRlQvhcTdJXJETUgaVp1dxV1g5yBSQbDvax8YikTiibV9d2GKB/HV3exWBma9NmQwXmlcd4/z1KxGEpb8OCX6aB0yps8FU0Vm2mNcj+NYWNCxL7Wco3KMuwjz3sKfitXivPPTtn06xJGJmIT8OGFfBzc7WMTrbtzz/9efX+++9VX399r/rL//SXIVlxkfG4PDuARICNy2aDkb4Mi9xN2LHE/ABZR/n8S3zGaPXg0XL19js/4Xdz1XMan61uYTcj89XroVmAVR1wkiiW9xxtVfsbBC9rT8nmbXHN59VPf/pJsHKXOZyeP7tPQ7DH1TjJhhtIpcyityvg3oesxtPnT2DEztK46hZz31/tvWYN9M3wrKyPLQeVYIqqglcETpsbSwGovnd3DtYt4HQvzIydl2w/gL77F1n/68iXrMJIp7EbILbawQrgf/ihe8ACSSka+nHwuwaeLcIexob7YfPfvD5dzcC2X1naYOxGceJukGghkGeN77B/PfSQRS/q7lszyBGw5/IaZSM2tk5JjJFkOJqkUddCNTj/djV66a3qlEZ4x6wlm9OFJIE2nztoatOK+EdXS09N3QMD83Swqt/U/GoGH6XDWzL2ujmBrdfqLxYXDlelPowjuKz/lgKEVB7T3UnsdADSa9rnaQYpygAnX6e87zIo7B5QFA5EQRXwfeUzO4it4Lh4vgzSnBfc5rHqFohFN9d6Ppr3Xs6N1y5Biua1Oh3x4Je2QJozk1z8InXOLZysOnBLIF+axQBA8V1KjmF+TwmIdru/DKrFdTKAqMOt61j8uxk85+f7scBqp4PfDszzdfz8VnKgMSDNscxj3c2uwgILGyntPP8tg2YtcCAePn1oBlLi2sWYZMtuMjm7rYuw+zewG31PqZ/cDRhozkc5JJ22VNx860XhosdDpdemoLXAyVtj1ATRgj1UM9TzeHVbN83fZdtqOfUFUNmYzgY4mf6ayqrTJOSAL6/vXMbu73O5fnPuS/tsj0/7enk8fZ2BTJuJYyIrAZ3J/rJ8ylmQQ45H7Af1V2Z1BdtEhoeleGojOv/1c7TWYb2efHdmQxsQ5nHLtp+YqpzP+io18JKXfxlwn7e/dxuHcjzT/XTKWZT2V45r3r+9l7LBSZ4j71PwTvA3mLl1EqO0qSYQ63utSmoDq5bfpgYhAquWEFvGfwxJY+3Zw2r1wTfBBvrwF7+sJq/epvSf5Db+7AHXOMDP0TZG8S1SUyb9XHk2+PDcWwSMfI/iRx3i660i0ePYz9LLohfSyBbSTyY3W0FpjAz2Vyc9wmbSMuo4L0t7LhN08aw5nqwD3DetoW7rornnNpN12Y7LucnXya/VLxTwTuXlNuMl2Swj1/LAAFTrc8NmbBKO13ws1wAAIABJREFUuIC2tk+Mtgojyx4UUzQFMmlf7oFNEK58tuazlP8u9+NsX+3nTAI63b6a72u/JgFx+fPP++yz+2T7lZlVmsGK0u6DrReXT/6FNpb3i1z2X55b+edgB9bJlJK16joxVvF1rhVjptwQrFzHrUMoPdkPjknz+d/0vN3GKsY3n5XaRcPd7Db+HXtF63xxzdg8KAGRwfTlDBkmjtjfWqoWH3xdfff7X1XDdfOqfqs2iY9kw6lt6T6agNX22Z322YQdWHHs3yW3jMK6niXWl60qUcbKWmN7MQib9W5Tcv107aD66jF6ka9H6To/QfwyxvwlJm6/mE+Ac+lszNrq6dxLCz0aT9Z4f3NvfJOdd1hXgSud957zfN2m/3JeLje/rulb5bnOe1NblqUAsIuxzueL8gstI9C3bmitO17G5e4vMSeCdZaN+zviYeNVY87XJtrYg+fAaHZWF6tvf/t31SJ9J1YWHwd4afPuUSpYJ6nO7IP446tt4jxIDDnB7ycmZ6sBiH3DMJHHwBKu0KdCW5FB72cZqxxCoBIn0GTFHJSJeAUhcpUz47s/fAag+wVEoMvV2++9V43d+Gk1MPtWAKpRkcDRrvRB+BVqnCr9ia0OAapeAPg/pgp4GczvwXdfcb3HwVgVAJ6jMvn2ez+hAfJb1bdffVF9+/lvq+VHNK5ffwFFjfMGeYJjyHompGYgrL370c9grP45ZJvL1Qo4zi79OaxYtMLiNcxcNV4jFgyzs0wjnT2tvcgVUK/RsMPYkZKvEmu9jtli4RQxQudaT/vIiX6PL4uGAfonSRIj2Kr+O2smB+PYM1FGcqQ5AYO5j//jX/5Pr+023kfpvJ3IbVDk4jGTLEDTJ3tV1qpZinAGkqZduhmDHZ9Sp8rNlPJsQDBBoxeUgD64/yC+T7nDMVDpC2Pz1e6pTEXAS0Ef9S15/QANUMaHLlQzaPYtwAQUYBX8CkYh4Kpl1aN0jA85C42VjzPzukq58RK6k2uACFv7ZAzHb1djc+/BYL0CoIaeJd74Pkw/DcpyfbUA+T+YWutQk2GqsYntbQmyUhoO4GpzraC8Y00XcDoGANdGAZrGJ/oxXLINVCDLepT5GZpEtfaIkzgEGCnIOUpjm9GQQ6C8FmT+xdJS9ZTO8htb6EQytlK3+8kwRNk2mgMh0cB1XIAnADjJebQrJ5RunlGm3Q7vFdg6xtAG6A4/BijrPdiF3MkY5jPn5+foaD8V7GDLxPdwjGxodBCvwSAwEhexWdYJALRLNGeasas6YNyhmWmYrs+erVHOSzYb4GMeAPYqZbrz8wt8XwLYQljZOX14H2diJQLdYC9H6ZVZGDUsWfRgCoJYalbaXMuS/6Qn4+sA9LCxIYDQaTIuGuMe97qLZq1SBT2Aq329x9DiTwH5uE8A9+kJNESxhQSK27leUI9rkG07ddFRFi8D8gBWpID7IuXn+4zTIILIo5Q7KHy8wfW3WexHhzuUVUsuB4QkY3KI5ofNneYpRZ9G41JA9+RoHZDoJdkX2H77fZTnzwUQvI30gAdSaOEiMr6+JvB3CmitVuWF6sXKPkmDA54L9jeOmR0r3ZGuXr1UvfXWW5EhVJt3fX0V4ErGqs2zLOvnWUkcqH8zBIi5JbP7pfeLo0c2ahIW5Drz/+DhYjSXGiCLNIxEhNICgqJKCugUOu/bMDM9TNXelOUZZBDWl3YtYKmNaWsyaWVXblIKv4tDLlBvJq0fYHSUsnAZ0Mp67HKfyj+sbXDoAh73YrsjSknA3O7jUBlhMx/AplZIHgiaK0NwiJ08fvKMtUC2lDkcRx5gFOa5NiuAuQ1w/woNlT0cfkFP2dd7gKsHJGVsBjfG4eIq3KLsfISygwnG5ZA1sM0Y7GzZfA3dWOzWpI/az26YatvY3E17lFUtA3UHCYIXAJqv0AEW8JeZq+2cADALYs/NI7UA6CiL1+RPbiJkifmVy1eqjz7+CGBzpfr97z9PerPY8PjQ62qeBlEyaycmR2Is1aGeBjjfxRF0Xzohw2YjPfMFN29/yOf2Vk9evKxWYMBuoBX6CsdlbOY6B+AMwQws6JO9qpcGE+5FSzSz2txcxUmfjuDHg2dmHLb39vNqGQbpIA7Wjas0qYIV/8lP32NBH1b//j/8BhaoCZO3qvWjMdifc9XhK4BLnCX36VfoFK+/fIbsACxv1tDcFIxxGKavX6/zfN/TjMJEl3pgp4w58hAA3u5dqTuwSS1sZVzN5gMA5RnYsVerf//vfhN7+NjohWpizKZ6NPbaxF6RMJiDjX7AWC+iobqFjatbK4N6UCY+2tVrNIAbISHx9p2PESefq75/UtGZdKYauXSX2pSZ6sjyQ9b1ReZNNqrA6ms7UQZeZ7deRXPVF3brM3CPYy7Oo7OwaqeLVjr0/uWHgNW4ZgT9jeynDlJ9MJ8FVi1TyWVbhesYwMlZNmBy9urArQYB/Xfp9Jd+QPn7ziDj7LN2OgzpWTreUzsl+TlLIKLzagUo2bhGGdjG5xWIZf5b857LazeDkZJ517rX0BM7C6yWYFUGQCx/aiWAU5QbzlaI3deBRyRranZFfvb8WecFR3nsSmC15ZzF9Yu5TgMfvyhtLACbAJs6Aax8D80xL3/fBIkyUNDN7jttJ4GEZWDrPZXvbwYm+T66sbqzw5pZZnV7qvSsBTjSGoJScLd4wI5xzs5pAfB2jIXrLYY0r5Oz45dfX9pEt/FMY5o1bs++orTnupF55604hx0s4dQ53TvMgFxpU+V95d/7uqZdnHevaRw7n9vfCUiVTdDyXGUtw1z+f16gW85te19Id9GaG8+P0Ea3qaZNazvBi1wS2X6WFITkaxhwl+uqBGhb2pRcUo3ODmC1BubivfWzpjFLZXZ5/HNTrsxyK+c+d6POz9axXhp2GrYbc1hoJIadZEC1E1jtZmvlXpefLX+m11aSy/sVuJN9lzvDN6+V39OacyMSbi0LouSuy4L5Awbd2LINQVafPo6mGbLRrt95v7qIj71PsmKPwd2HqbovoBtyTpA+EhpCQF+DhjUDZ4AzeoSYbxffaxEJJPe0yzBV+/A1D9TJdN+qbb8FIEYgm2wmxjpFs11hrnim1pi2TKX13rw+3rQW8t/Kc6wcs/OA1bwOyjUqUJCZ2AKlweyOm0/rM+cETAS41iTQOHfbG1akbcYzTlCFpj8sSKY0Qnl/HWupXFfFA3Y7b940DmnNpXVYvtf7zeXIzXM344HnfVb5+1bCrAYOynHrdl+Z2Z10KJOOagCmdaKjvKdyL8if6ZNYFevfBKAkOhjPKMMgEFjqOHfzdzru/RzDab6m235aD+j5phf+Wz3uMRBiau1Dv/kZ5TnScXYnC4vx0WZSWTj/tuoVrs8hjPPlJ/eqb3//t1Xv8Q4+P1zzkAJQ/zj5lXUKswWsxvVrYDXbt2aiHJwNqiVRqbPq3jOHTJyxpuSUEViOu8c91SIyZTaw2qAvwkkfTa2QApAoJaom5CL4nbir/CrWusCSIFPmrbf7BLTGqN4Pfsxa1p7T+5rnS+e/33Stcm7OA7y72X/TJv13Os+co9oPd3yTgcR3vtVWwkXg2X0tiIZt5nD2SX2PZAsrHY+iGRbjB2lIyTUJdG7wyrlcnh6vjiCwfAmDdPHhPaoEnwfganz1/sc/qa7RWFjJxS1i5nWk76xkXkMW0epDSUhj4AjG9mNjJs56wVlgmrKfjwG49iMdMEKlobYnqD/MNTdeLlW/+9VfVY/ufRXVk+9//EH16Z/8SXUyeLnaeE3vDEl9YeJWknjbKJ7yo9jCiI2gqfZeff6I939RPfn+W3CTZ6HTPcrn3Xr/4+ryW3erhatvR3Oq3//nv6k+/83fVms0sNpaehKxLCKfAawK1M7Rg+M6z/fRp38SjawOIOccU/28RwPvIzXBFRAgtq5hzVg3AbDWjNK2D5NsKS3V+pwrz5zaiJJvkfb6NI+Fj8WvGWak57Tw1Lsja9P62tQ8y6WYEpG5gVa8SvzWq/1f//v//HoEIeNem+BQnhr6OsFYTWX+yWnRjXZwdeaS4aQscnKkzKDaIV1h2hMA0y0ApE0On2dPaUryBJ0FSs0tYR6+/B5I+I1g0alregCD8ADW58bKM0SbV6NbmJvIFICajMJxAVXKra9fmaguL2AYCOPakUsA18zNFka5RYn889VDAvmjaudkio5iC8TnNBhCd9UO0lQjB9BnEyEHQhmCLQxqa32ZMlyBW7Q2Qdxfv0KegJ1tJPRhLTHnfzxSgE10BB8cgnk7mLqeaQhD6kramEdNSJh3+4BDGvM4Rm1Hdtl8k7AAzWI8efqiWnxOKS3sw2NLuaG3yUyVjZuySzIHvba6KPxN6QU2RQFhS5rX19DWZCFtbdnNU71M2Ld8VioNklnIfbKALDN3fob57wggp6UDxzBrbWx1hAGnDpeClzCDeU6lC2Sn+l4zAYcBTqbsyhDA2uXLl2BzTrEBjwOUwrojO/vw0SPKuNeiEZFNu9T29J7tlK5RCZTJen0JOCjL0HJ/bUpJgH5eJ5tVsKWn1ywkYLn6nqLVHhgw68bGZIoi5ky1+gAsaF4N8LoerBBfJsCr9tP07CWcHMAnAD0p8X2U/gvWfXvvcbUM2P4aUHICnZA+GaI8u2XxxxxUPQBEr6G8C+wrQaC27QLA6nXKqQcHyCahv/oMweUNdSlpQNTXO4694WwiCXDETtNPlmZcpirarGaTBCyn0JO82Es5MyUVq2SS9rC1VzzjBsCl9nrlynx1563bwWLeRTJjAwdYoNFsrE6zAKaNrl6RPXTM1BjdZL4FHJWYsGRrl5/VRLWx2JjZRg5GmZwbrLN1tUJhktrYwP1BcHWM+fDebFCghvEIkhAyUtXR3bFpnKCkTk3dqM5s+8kxdSHMg8DjGDqygufblv+jjZy7gNs0bRoAv4dxf4kch1udwO0OQHAwTHFCd2BqOzYjAKXTMLhnZmnqhY1bwm5JgU23VlbYI9A3nUOTswetryesjz2SG0pVyOQWsBegNlkggHpMhm8I+/FbO16FLb1OI7legNAbN67Fd5Il2QdQXUFKYJH71vbtZp90OcP5VWxbYfdx9joZu6ENxH5W67K50RpE6vjs0ejBpm5zNKa6xhyOovm7sb4YCYBrN+awO7TK1pEVIVlgozzZzAK6O+w3Jqt+9ukvkR/oqb789hGC3MhK0E7CjodTs9cBh69UO5SQbSwvUjR/DPNzLsbp8dP71X/+7NcB5o4h7fDBOzer4R6AczRVV2CuHuytAV6OVz/99G515+6V6te/+V316MFTbPh6td9zpVrawSm6AFCJLIVi4q8vsOccA+Zvws6lYmC0H31gJu3VMRIJNM46JUmwxTzoRFxkX9vDDmWya2OzyH94DdnkCwDRst5HsaO//v8+i0ZoU8i37G6ji8wcHMFkPdhDJ4hmVX2Utewgk/ISqQX53SNDU6xlGLp9e9XMZVi9yAd88PEvYfL2Vl/eYx8/vlydDl5BPJ/GZGRno6czhymrD9AC4BRvLpXisEeQub9gWVQcmrLK4qjjd0lEvgSVujliZ4OONvBUvr4DnCqpa2mnigM5DvPazY1jPALHDLR0XK3+R4o62w5X+nUGKJKf3mYiuDckx8//tg/+HxNM5E8vwYaSeRhjFdftDA7K13cbv/J3HezX1hPqdJyVAug2tiXbsQRzHKM8Js6u+1A3YLX7NTsBEl2UGMO6XC0CGkt+C2C1+ZwdQVEBmOYAvvx7BDkBJFhileYq3XMOClLSJjtughrl+/NnN+22+Zpz7VoQoBF/5H+mqU13IvskAWP1558TFJaXKtll5X1m5zKvt/Axc7iXwRV+F+BfjtTrC5QOcOuaNbBaltCesb3wEdJXt/Fr2nvTrjttJQWEZRDYepYMxDuuDeZ1+RntBEB3YLW8Xvm+vGZKZqJ/f9Oabo5Zy/9uDFJmi/nr3BymDByb18n/br2mXit5HsrGV7lcOrbd+nPTPaf9LLNXSxkU96wMKkQyA/8pAyWxz8TK5grBiup8mMwAPxtup8A3Xy/5ym193nzvpZZiM+gqbajbeeDfO8Hz9s017ar5ft+bwSSvkUFVfy8o53fahzvPnXLf7QAAYmfxHGe0ZAtxvnh+q8fYS7y1/OhetfT4AWf3aXXr7gfVBAnWvdMBwFQak7Jm9vB9lXrSv7G832g01qUYqdetQQRjBlOUq4toouM/jcHAHMf378EfC1IKf4smvNy/4Gpr76/Bh3zPkXAUlCiYyuXM/liopHlWNUw9/pnHLNuf/+4GrJbJugwECt4J5OUO3zlhlutPYoZ4tgAs2b99bu33AAKD/qeNVa2eE6QQIHGLTzbduT8199DmPp7Xh89TPnO31yW7ba+pbKe+tmzm2P2sSImf0l5zLN8+E9IoG9d3A8jK8c57jNdLyRwT3kl72e9yfvJ6a64dX2c1q4GjDNVoGMY9pma/NCKuG4HlazVt4Mf6Qc3X5X+XW07r5/DpOr+a50TMmWbe5QxtXftNoKtjLGjjZ4Ur6TmZ2OevIPus0Ljq/he/ro53qBKjgVW/0ohBJkgJvFS9k+6y9Wzh9tSl6vryXNO42n4gVqraK8Mq2Wn+awMre6iMAbTZv+ApMnffLe5ULw+Q3eqfDXwipAWUvYhPUajAngec5u5DACO9xP9pZ/J+9L877TLPeXPOyn+37SGX2J/d7fPr8xn1QzYQ91H46+Xcd7OXbudj9g0SsJr97vTJmfl99jkSFqZh+JoyoZDOK6Ma9+Hk3ztmaa/w11ZlUllM3HSBuOmLX/0lDFLkXFaeR7XpADjTp3/8y+rjT39RDY1BCIJs8hJ8YBOykeQ1exi9hMgipvbaClUiKHsZiTGNg9HMLyARZ9NwYmkbJc7NzgTj9NmTB9V/+n//H+Qxn1RzEO3e/eCD6ic//0V13DtZPd9iXyP2CiJl/dUfuBe/Q7rygEbgT+9/TaO131Wr6HmLiU0SL15CPvLqLeTgrt2C3DiFrAQYDd/foOP6+d/9dbVK0mAD/dgBbHoAItsxmEPEkkgQ2IT+3Y9/Vl25+U41QGXmOLJxB8SBh/TSOKTS9RDCnM22L0B4DADT7xqDDFvKay588LQe0ldKIEYM2XJe2q9JXkz99vyDIqqSHmsvJX2WrFTjUl+cgN10jqfEQ0hjuFKsqPxX/+e/fD1E5kI9hV6+PYAvUlYqCCS4aql7QuHTt+yhsJ+4+RTsxrchNEDeCQCWwMoGoMESDMco112BHXpENvT6z6qJK3e5hiXuHPi+loB/8eF31fMn9wNYHQIFH4aVFvR3XkNVfXX72kR14zrivXS9tlGKug5+nh3JN2notLiyh+bqYbW00VNtHtD1Hq3V4fF5Anz0QtQXIjA/JGsbSTicg13EdLfX0VUlI3BIV3dBtgsAulZgD2HcQ4BS/WzsAoIOUi8An1qsQ94XTW80ymHKnCcArvze2bKUfgVWnaXOJ2xk3Kv0ezYwDwjBih0ODgEzDUImhF3kDRYF1fb9G6XFbrR9gEzqo06RYbJx2AlZo0UYr6trm7yGQx3wJpUGSQJNjWcGuJfQvwA08zCaQcN1bg6ghk1UkOxUzQ0Wtos76ZSibUmWQ+A2zCvEjm0+RGm3GhuwVGVnzrAAPbBlVj549BAW8gvKkNcDxJPlOMp9ymhW8kEgz8xtP8+1C3Py6VPGAyDZDcbsmBR1N3TLEgQIl7AJS5FSJ1N1YHkOPMZBgHQ1O7htMiJoMMIorQB/NpAgOKA5l9oIlqkrQTANoDnB4TBCd8Nx5CwuciAso6n5ZBEQCeZdbELMu03WBKCHBwXr+DdZIbUr7cJ++ZKapjDx0PKcgCmt5uqj778n+wKbcc8NcpSFPBwb4Yl2iz3YqX0CtrGbV+oeepGufe+EGPjG+m517zvAXfQoBbPdVAUIJyjFGAKUOoWFKMg7DqCr3s0CTGOZu/cfvkCzcyVYnDJRo6EYGSm1RSz7NoNocmCMtSqArv6uOk/azdoazeMcG4ZK+r+zGVq60P3VTLUplNu4duVWEVorjJ9aLBHgycBmHo/UTqmzbtqTYOsgCLeblzqqsnB1KG2qplj66hLNk9gPRgAAZbirt7uHPctat4zcJMXUtMAqpees2ZXVF6E5OwPDU8btU5it6g6TIq02sYlVQEqzrJqke47OvnqqW5T1r68JKo9Q9n4tmPRL2KKg5gEatdqXzGDLXXSGZWBbLr8MeLuzYymEjcZgjAIgmn/qYT0L3vaxfgTABUSSU2K30h7W7wxOxzjg7LMAHa/RkO7Pf/lJdWl6mKZO6N+8WCR5QrLnylw009qFzbwFe15W7TZSJTYEM1lx+eqt6vqtT+hwOAij/gg5ADSiSY709I/xHB9yQJGhJgm1+Ph79pkTbOgGe/DF6rPffxYyG5Njk9XP3v+wmiaxc7SzUj1+8Ic4DM16DsPgn10guwzouvycplfYw+DUdcRNZgHakWkggeX63dp5zrO/AFRH3gPN4VNYszuMzdGBjago91t9yrztk0Rhv2S+bZJno69Llxd4xvlImp2gRzzN2MpUX3z2nCW4w2ENCxkm8qP7i1xLextlf7NsBYCZPXYbO5ig+mAMOz8iYUCUx95IIovx390BqKXRX/8YerQ916uTgZs0q0KapGccKQD1aHlVLvPnYFUGJQWElpAmpzJlLGWAZlC1zQZ9E/ASZ2Lh9JYOWxk4dPxePZ/iPRlYTUd22xEPx60rsFof7+dkTttOWqerXzqeie1auwspHdvx1QymyjFoBb01U7HlYBZlNOEidLnumQ8qftENvIqEZFHWnce0BFjy2IZP2dBJywF7Z2DnwX2WsVrOUctBDm3+mnXA9aPU0Gf7AWC1DIg6nHh1xjJLKwKh7oCcpbnNwLjbeEbZEPfUZEs3QcUY2zqBXdpsXDPPUx0EujxKhzE1GU3jIKDqGMe8+D5LCP2bzn49l/k+A2wpgu9sE2VAnlxJxzPZfloDcQykn2tg1d9FcNcIU+PvzXUQ8cibIZessdodNGgb5Zl77WLTCfyrdc8af+/YO2rd13L8S2Zjeg7HIwG1ebx8FJ/GJGP+ijErAKnWGqhByW5ARn5vDhry3Me1UrYl/psB1QzWlo2lymuU9tgEoGL06yDfHwNUxW5Sc4Y2I6kbsJo/V9+iExBLay937c5MzjyekczknBf4ayVADIzj+TwzUlKgFR4FgJR8Fp8lg2T5euUazsBq+bsSLM12mOehvO8mkJLntrSD1lzX50LTLgXiZEPKVM3lzPGZ9YT4lAFCxnrp4My09mFfH5Ya4y9YyXzgW81aGUc88s3nn1VPv/kKCTR6LdA1enASyZ5DrovPKHBjNdMxtp4kjpTiYl/A34l16d7iWYUvGOXvzMWXv/51NBt56+NPSH7OUUVkQybLj7XddI+ps3ugiOlJYq+pqwK0xXr9c0y3A93WKugErLNdh/dVXy+v32CM1mujeHvHj+V5nc+X5ny2gfYE3miLyjj5HBnAy2soXyOAaJ5XBqrnhzqVxk3PkEbQTvUPfa+VTqkBYhqDbBP5vz8EdrbOrPrZm2dft72uBFbPW8/NMzc9n/F57T9kxn1rH24zy9MAx+mR7KU+SzNQlJ/NfxtrWvHlV1S2SsKqu6Sf2eOLOc7PFc1/AKoPiaG0T2MDvzPI3dQezvNznj28yU4ahpOesliPb7rm2f0gMJc4U/NXt7O+ec3WXuRn89Zc4WHFp2eIMnAXIP0sAT49+ua3NKx9XjNWBVZtcpUZqynR3HmGGYXWbMkaWNVPlvU7C7CaGauCrMq+SdAZodLztGeoerx+Ut17QfXvLk81tBCH+UW+rdJzBzf2hfKWmlaFk6DuKozVaOiTfPEM6pbP3HGWFn8oz77867ROy92+c/TeZE/luvPnqN7+EV/1EVqD1OlJ22uyNbNe8cw8l25Des56zYSUYwLdsvRNWkNWIbfXlRW8Sv3FvVsxwKMPE4dTh1r99q/+U3UPIHKPSgSopNFg8KOf/lH1i1/+A7JzvKIH7EEhSxtrYxKuQ/3jQ/scEaOtQxw8plJZmcVtSFF77HcC6fOXLycyHFXYe/Re2aK30KOH34MF7QGqfli9/8knlO3fJAYbryj2pPIx9VmSiGdj9VFYqrKqH337VTBUn5LU26BpuhjBLE2vrt56i/9eo9fMWMT0fosl9oMPvKCR4he//pvqOU3Z1kkcXCSGHKDH0itiSwluvkad6mkqHm04fvv9T6q7H/2cYkqwF0g5u/tUpe9ibxDyBP7TmCaT6QBXY2Gn32efuP5nh0Voaa2Kn+x71n5bPSnp2rltamTO1BYGZAlQVZDXRINxWWL2ut6ikSTV0Bf+zb/616/VV+1jcHoBcC7YHTy6iMpgEugTbLDk21JOxbzTeZmgOG/Zxa4WTdJMOKTcWu1RvzeZ1DUApiVAxyUQ8KPhO1XPKB3NQM1kTFpWbUCyBci5vPgIsHMp2KNKAwyiYdlzSndwwNZ5OqVfmhmkjHUQPT8mcZomPeo5AibtwFpdfknJPWzBxy8OYStSunQBgHhQIGsGcE39WNhbsMocDDfxPZhzO1vrAKsv0Fe1axmMyLpJzQjg0whg6YAdIQFZXgWLj+Y8oCBqSoxyz8N2eQe59x7sZi9F+oCy/x1KaPYwbtleal2Os3G56ewAttikyG8B1T7ePyJblDFXLmCfcmxBK0ualWKQ2WepuGXW/k69SNmqu+pEwtxTIiAmUk0gSuWn0Lm0g3pinMFGtDESwM6VK5cBWGY5rGBt8ns1V3X0BNUEk7wfZQMEfAX0BpEZWLh0pfqAzMWlSwIraHow/5s819dff0PjqmcwDVdjwR7X2evUGEEStHo4MNYAVwW4LO94eP9RAH/ajYzVIeZ8EoC1BzuztHyLcTnyeaK7no2VYDnKDuY6fYBfp7BCBVcnaJJ0CjioEzg5TgZOwJfPewlz9hSEeZj7tqkl1mokAAAgAElEQVSU+4tNzhbRe9wF7BmBgi4bUkdJ7coLZEmGAW6VAjigydouCYB9WIkz0yMwBiermzfQnoEVvc+YfPH5MxICzP1r5ptsz0WeU71ay5CHQftl8Omc2t3VknElDuzKPkkpluDU82dLAJ6bUaIeX2Z72JXGYEqaiNhXBsNyLuzIUuk9dCVXX9I8iJJxQTn1dQXkBZ8HkD5Qk1b7lU04yibpwTjEZmTgvEmiYAu7O8WGX3HgKb9wCAgr3X9ITeBa38XGBJb596lrxvxZMn+A3emAu0HYsOqCmske+lxXZusFHCU1YEecg1qmQvBcprMyDq8A4fy3mi0C7Waut1hbu6x/5SFkeLt+RmFyu0n1silOm0HlcBeok9n8Wk1ebUJdZBxYx1S7m8QpEDA0ObNj4oEEiY7BPOUsMpfDsXGDw8E1AeQ9KmPh2lnCBszoKT9x6fKN6sq1a8G2fgSDfpessHuWbFebayWHOzn9Smz4Xx0S9YE3YKMr+XDz2nh1985CaP3K2HZaFYN/7+57zPkcB9Ri9fWX3wUoqXN5RaAXxvRrNE8vDlylodp+9f3jZ9VTpEEG2R/euXOX5BH7IOt7k2zjg++/Y6xPqxmY7sc4wcuMjQ0DP/Vw4ZB8/ugrDsLHXBsgmdJ8dV3tqLgOSPqKBMkVyvQv2JSNplc2hXp9yp6wcDOyy9u7q8G6nSZZcozu9Aravk9JZK0svwiQX+D74494Dubk8ePH1f3vHwdr36SD0hA9nANq9K5ynzskssbH0Va9qW4wDBf290kkXsbGFnj+p9iw+zE62IzrrbcXqp/+/J1IIqwjJ7G9vUoSA2mNnrHqN79DSmPsTnVx5Ha1f2GiWtmFEXNhuJpZuBU6zEdxcFlCU7MsBLg8KQVW49RMoCqnbpxEOfxuBsznObzZ6SuDl3NLn2tgNV/bBfImjdU4JBtfrfd2cfhKB7QZLOaXJ5yt7eCdd/2W8y74kMG0OvjN99Aak0IKIBy82lvsFtCFv1KDCPm1zddF4NMAVvN95qAos81aOn0Fnta8P/8dAV2UWqUS//PuLY2bYGHBzKkDx2DmNIBV5zAAwRqwPffZ6/c1n705XhlYLZ+zm+3lkr02GJVGKL82AwoZuOh2jaa9BDhTzE1rflpzlgCchM4kQC412krsifi/eD9nYz3G3a6XrxtTBkCTGc8Rx9TjGdeuJz1VjpdRjr9oAqvps1MIl766zXHJyu22Tsv3/lAA3u7g3GbZNPeDACMKlngGMVvAWAY2A4Bw6NJfgrNQ27TbZoDjsX/UwXQNCjaZbOU8x25WRm6tkWn/UNprLon3mhlsLIHTPF7lNc+MsVtrgGc2S0USyeocEsKZqZrNK2uatW22nVBIYEy69wTmJBZeagBlhVYN7tUXyyBcZqyWwXM621PInjVW9S0y2FKW2zdtJu0FyY7KhEUJsuV9KIPGb2JIng2i0zzkvTp/fvlZsiGdF/0In1t/q3WfJlbwPV7FAkrNa0LDLWy/jhb92TH0v7FmKQnlLF+gauSQCr/fEXxvUxFy7V189Xd/QlwFYcGiPPyPUwgAR4xV+F8SOAIoxLcRKHFslD5ibKy6M7Tfx7+//+13EZe89dFHBLkjEBNo5Ou88f5g4lsaWZd5e7/eV9hVC1KsbTbOGr5MKjT2pDyP2YpjmWRQsfHa8/b51ntrGyttpjw/mrau3YRd8wzOh8BoZhSXZ3NcL58NPIlxjPGYlWGSZMbx3WwSG4F9fb7k/SS21+KMKvfpLku4ZUPZLvKznHcWJXtLm0u5x+X3+Yz1H2NcS0DwYn1GlGBg+XmdiYW4ow5gtXxtPDs25Xj6vCYRYh3VrN3zAGJf49j7PteH9yugKpO6ZPjlZzvjr9TPfd5Ynvv77Nf8yDcmP6Z9DpXjmN2VtFO2v35ovy7nLPsd2o/HcLD4TZoEfHkMsPpd9fS7P1Sby49pYGXbOapI7Y9O7Bkrr2bp5TlKn21Cu32eOdYCeZKdpij9N24yLp+ChS5pS5KKfWEuELc+2jit7i/REHyby9ADArQ1SB99JtXCb0h3dhr7FiteaT6b+URDH/2A5H83x6DppzT3y3I62tIt3c//5rov/92c1ggTGudnZ6Oz9I5y7+i8l/bMJp/7rN+dLp+A0rx1ZTZr2G0r0ZI+Jz4r5q4+N/jB/T+dc8AD/H2AGx+m8uBrNFa/+Lu/oaJ7nT2XpsjEmW+/e7f6oz/+U8goNA7GwdiBdEWf7GqQOXSPD5Yu1ZgDxJ627lE28SmVt5vEqvsQ3/bAOnaIwS6cEu9CVDuGQGaV9iEMV2WxfvJHn1Z33/+AGHCWa07SPAosyapBK4r1aY4gDVHlLUD6GFB1E7nPAUlSgLUyVK/evIMGLE2qAD43IdTZBDCqAcBfxsAX98ACf/NX/wHA+O+qzaVHNImnaTOyj0SxEVuKhrt79SJJ2kP15613Pqo++Xt/Vk3MXYMkqbwdOBR9dV5RhS5gG1UcViym4au/0k8pPkzTU/+nXs/Feq337laMlCyi48yKehoZyE526EgnO8/2bh8ck5bpfUmuMjU95/vf/ut/+3oABlpfjRhH8yomRwc7ytRlrsE+83dmmD1kk5Gos+GdJ7aqrMLXfO/vbQJYUQ7NRMqEUmBdEGR1d7xaObqEkDrl+TC6gp3JwT4miAlIIGCx+XIZ/ZrlYBT2vN4jY0JzIRiG06MXAVR7AVbRbBxBr3WY9W+JKgvchka7gHTLtNt+vsrnrKHTwgSoy1D1AEhR+joIJbkPRlUPmg3ev8CirNnXZL8V2t3egvkGBduS+QFK4MfZgBYAJWWuqv0pur8HsxXrCmdELSLLnwXWNOIB9CkVjDerqaC5XbZl5M2ilShQswNVex39z23A0REAJhvTWIpsSfJhlKjjMDIZ12gq9fbbtwLsWnpBNuGxDcDo7A7As6/WKs95ACtQOQGrLZ2TYbqST6HNIThiVkHwQfD4FY6V2b9JAN4pABUPs2OMPTqgMwZqdZpxlUq+srIGQE3JQQ0OXrt+g3uHvcr9Wz6wjVbrl199jQ4r2RAaM0VXUJ0t7GGYz9AB17B06GQtT9DER7akjcwEeoO1CTionqhjP4rerhqOuwCANt3RUGWVqkG6T5MpgdtexmYahuCY3e4BH+06p38py/AK4yQobTfObZxCLBVg6Cc842uaar2s7j96ji4p0gfqvSoBEfrAHhQCmehGMmYC5jKr1wDlR2Cgzs8PV+/QYEft2X42h3vfLFX3768CXKH3A7A6zLz19hvYq5M1GCzUNVi3noypSZdOW3o+G7U5vgLKzoGyDpHxB7SUwScAvondKZehMLVjfMC928V9C4al8gguYtnKskBdzF73CLDVjWAUUHWY9aqjJxjt2B3JumaYemkwpDyF7Gmzwdqq2q3Ok3anPTiONn9S2kHn2TXuZwVLkHE38eHBOw3zeZtrq3tkCb1avoPYujrCyl6kRlYMcgCuaGcyV3PIYMjUtQGVm9rtt24kO49uuEpyUC6PPSkZ4hh6aEHyroZIQsySrTKYfYqEiI2yTA6EbjD2sA4rV91ggUsZqzoJgsdWWOiYDcFs7mcs/Uz1ZldhLpt08TDvoet8P6zmuTnWHOt2y72JJMMFhFQc60ECCdnbXs8x1OkzAeGh6ueNIUvyyUfXqnfeno/7XqV5m0mjTaQGfP+Vy1cBu0cBc1dCymEdndw7d25WV69fA/S+AJv+VZRuPKGh2REO1CV0Si9fg6mJvWwh4zCImPiJa5v9Q1mNIZIu29z7McDpwvS1qodxe3zv98zZ0+r6jfHqo5/cCbtZfIqkibIX2OCnP6PxUw/rGGmTCxemsGtarB3IUNbelFdIDPm1l0n/uoeE1a1b14I5LmA+Q3LGzLZSFV988XUA4wsLOmIjkRBwbm1OqFzEGHvwAOzvdQ7XGTSIZXTv0kjw2ZN17AxtHsQNvvz6ERIcsnDnqpt3ZkOf+vTCPsztARpuvVc9e0GDse05GLxjoe10LJiKrs7FXiQuAEzDiePuU2lh1EbEmRPazp5jkcoR/Djr+PyYgCY7ViWg0ln+2XbwtKoW4OUxGvdTBx5FYFl7axEsN7/K4O3MH4tflMFeZ4DRHVgtnzV/RgSwBZ4VgVBnFFC7EbnRUztYO+/e8rWzM9pkf+X3BUBWAlLuXoWTW45Dsxw/B2yyp+L2BUYERcN5bQOrTYe4HYS7h8kMSI5w2W1ax7MFojg/AQoY/yfQp2swF35z8ndKllzTvvy3wGpzLrqN5Q8Bqx1BfmPs8vU6ApbGh/gcGcjKgUwCuSwlrAGv2j5zaJgg1QwUlUFFaTTtD0pAUHtNxPw2ApmYPp3eCDLOAoVl8B3lyDWAHfNWlhrXH5tI68mom6BkOQRN2/gxAW8ytTYTOYPe5Vx0CxrT75j7sKcENkU32RSVJy1L7zfiqdSAKIMx2Ra7BXcpTC7GOwCVTvvKc9vULS1tpPyM89ZME2xsNr7KQFGTPebn5OdP41UnwIowRx/R7wz4tt+T7jIABte2a7Fm97ZADEYg9jFeYyySGz/pS3VryNXeA7Idp88o13W2uXIva2pAtiQPaptI9taejbOf095o/ayk29lupmWCuN0pun5uX0d5keCq+0ZqhGEMVe/HdQCXzj1BAvxnfNdRyAa7K4+r7wm81eu7+dHH1RQadvunVOUhM/SapLWspQMSx0P4eolVmToohwSJ8+R48rPJdWOzvfU1/NB1ukqj8z9Pc03HmrmQixagrnuH4+j6cG/NIFUBVpWM1dhr4rXpPQHwFbZcgq0lOBiNfIoxz3NXjnf59zK5ku282/v9WzAjQwaNuAyfOZf1aw/aUgbZ8/v93aFSCtqnrFRe5/scz2CHB4u3c95TWXjnuX8eQFoOR/kceY2WNlu+trboet3V6y3vu7HH11qPXfbili5gcUFf383em9t5fo7cKC6Pm/55Hr8E6iYko9zb87P4OSGlQBzgXPhvY4wAZQVIolw6jV/pW7xp/y6BuvxYMStdnv/sOHb+JttoBlVbZ1pjnvO7WjZdm8F599lxVsfA1tiN/+ViVicaf7le+nBsh1jjLx4DrN77A7rJ9wDa6O9AgyDJQHYlv8hhElIAMdplFY/rLHUDiGeomZP2alBTdXpmMkBVSS3G9ZKthiXnEIs/eHlSPVg9rh5DSns9SOXnRQhv+NUmBgNKYn4SY1Vglc/lHtRYDXA1wCcR9fMTo03/qrlO81qvvZDWxDTXftM2WnPRmO80Cvm8rJOacb4n23rTuiznMf2cvJ0M33XOc51UjTFPd5PPlnJva/8+27dNmOz7oe+ZZDb7MAAVni8QXz357ovq93/7l+BgL1Ec3EP6bZ4Y6u0o0x+ZngdDY9+GcEL0GfGycXt/AKqcjTXzV5zE6mybEnomXISk9vzxverJvS+pDv8ONizEHYg8EnRGAN9v3LqNvN1bAPHYBsBqD9W343Owl7knSYhP7n9TLT66j2zA08B0esA3rr71TnXn4z9CAgAZPuQYCZXBW0yYYBs8j4Qr8Yde4ux9cKPf/c1/rO59/nfIfi7RNxwZv4vgP0hdcESG+RzZo4lnMcUwA/P1Xa597a0Pqss33oH4OQWewwpQ3hPIwc+yND8xRhNrOplgey7qICLRSWNu2qs3z2wd+SQ/P2K6xD2I39eFGVYUSwRJiUr/yzhHZT8/+2IbaNII7DXxseRS0xAX/u2/+b8BVinpBim+aOd2GaoAFZYBC6ymLvWCE2mxxsYQj5EQeL8F8+DSBbi6Caq9hV7q6soiug8vAvhUG6h3/MPqZPgDmGkE+yDOMh71pS5woyHmrg4mQOyRDE5AzI2XizBJV2CtAjawuUwBrk5PKK7+CpYo3wMcdjQ5UufUrOIJTbF2YD0tAqw9e74ajYzUxTTIrwBWQtcU2rujJYgUznwwYTgkmVD/q86F7Mke0FIbyEwDVqqj+JqNbRuw95B7U5zXQ8pM7yvYlg6quqpjsOUUGZbBtxkgql237Xh2MUAIB059VMdVdt8CAN4gsgMCVlswDjfRKpQlevv2dUCT/mCTPqFhzcs1GmsJqDG5ykFu2BQKRl84XCyKfq5ho6lZGZTBLK/LJjWkmi3gZmInd/+rFqql5MPM9y4AlJqofoaMWDVK7WA/i4zAGI5WdFnlejsAaKtkPtwIDtVbYuJsBqQlK3cwwiYtwBdzSGZDcNWO8MM+HxqfNtE6hI1o2bcHySCLUnq5GfAjQEjp1f3+DpzNUvkDjPQIbVirSuZhp1rWLogXrEXGd4SssfqwGrlOqdeR6j7E4t6jA/zDJwKrMJMBJQUmZazqnI/BNu6Tha3eJ2xLGaiWv1+/NhrdzT/84CbsWASkYY8+ebRSffPNM8rJYVADyp2I4HmgqGUFICUTeBem78MHT0LrU0dLR0MNDv1k/YzYMAE1PcQszfIg7INOLyC9xxw+fIzGJS8UZE/gnuOq84derRYjw4AN0i5+LmKBxQ02KLvUu2nF+oxJ98rMLzIVg7CCLde3CdYW93USEhinobmrNqogro7hGh3aX9B0SruYQPTa7NMhc6E+cspC1/fdAr3VB2ZeWQ/q0k7xbULBOZfFPQqLV7C6F8BPMFlw8yXl7EoBWHriGnfOR2FwuF8sLi4CRC4nG+VwuGj5GrqtPQCVMk0TaOY6ZWex5EgQPrKwOL3MqU6YYOo+QDT7eKy/cdjbB4oqs99odzuAoyYU0sGI/vEk6+4ymq2sOTvfDw9SCsNeYPdDbVJwfIt1KCNV8NdEkg25+jmA7r67UL19m9J4bMfXbDIPPSRuVhEP12FcYM3Mz8/ymdvVw4cPql/84qehUXrvu+Xqt797FOXx5pv7mIcpNW9YXzYjEzSeRVtmA+buDvY0CAI5hua1e6R6vcfY85Cs8TVK9g+WYdIfwiQ120zzLOZrhvU3h9P0Gv3gK5co72F7PaC8wiZ0z18ASK9TDjSxwGE5yhpW95pkTSQ0etG1QQLj+u3YXx5xaO4w9+qHmc3sQ092AamBq1fRuoEls0fCwxI61984iRMlGjxgF8hYfvvdk+r5Ig3o0Gh+/7271aef/j32YBr2KQUyQOYTsHcb/dwR2MSuXUjlVc+gOjofVhsHEzQ0JMlDlcHJqQkFbIo94DXrLACtOG3aGXF/F/ptAVZ4GJm1rMuas3MT52dHOJdP1NZ/s9PWDbDIDnv+W9bFbL0nAt7kuDUrmONTW0Fi/rjM0kt/StdJp3zpgJWOZDfApVvmvAzGWs/iGBXPH+Po0d0KiuMmuY9aCqb12sT0yvcVD1dEEDmpmjrSngM2+Ml1oJSfvgTCWmMr0BSOTOd1ugUowqwx7wWb8rzPL+vAWqVAAXymEYnPD7Nxf+kM5gIUqBmFce+x/7QD6HKsW2MUL7O7djpvfyiYTlr1qTw6O/nNADH+XV+3CeSk2ypsp/lv3tsEVhNQqROfQadsjzVgl9zSGtBsL5XzgsUYx3pYyntpLrIMhpbAah7DMgAJ6LxmNXqNHwJWu62ZbuPeDG5aq7EIlsvf5Wu8CVg9sy6jXD75xAGtpC0praHadkwE5TnOwGr+rOZ/8wIsd6/Wewvgwd8lSZ/k12Wd0WyX3faFbmstj5HPLOjhM+g/xJo1QNdoMiDcsLW2LWZ2Wy5RTeCKjJLMoM17QMf68nqy/53/eu3Es8Zz1s25/OyabSioqh9Rrpdyry4st7WHlePgPTheUc7O55TAcx63ph3l97vnJQ3lFLjln9P70iebkPVb/y1r3JZ7Smstx97jdQRV+K9+sbFI+Dy61WmPcBwkbAwDtowArK6iv/6AEtFjksM//ft/BrnsUrVJxZU67j2AIXtUk7yG1TaA3+35HHtMDbc4h1lXtd8eGnzACxpUHSDZM3/jRjUC6HKIX3mgPJj7bJ14SsmRmOlgVbXWi/MUwWhMVWvfy/urUiHtOpL2zHQ71/Jp2A1I6X4Opj0w2275c14X/lfbcz60a9eH4GgG0kuGZukD5O7zSqVFjBUEoySHkddEexTSKR73EcOQWLrd1ll7BDp/Ks/GN+2lrYM4xr343Hoeul2/9HFC+qGLT5TP1LyW/3/S3rNJsiQ7z7yVlVpWZmmtWovRHIBYEtg1mi1ptrbf+J/2wwqCBGnkLn/G7pJmFCBIEENg9PSgu6tLa5GVWuva5znuHuFxK6oHXOZMdmZlRNzr1/24+zmvv+c93TUz+V/l2e1HiUMFZC4s1Zr5neygC6yWzzrfLEZrHOnflJkTpC59rdF3AMFiV1U/tud7T//mNakek3ftW+0+qtfYcmDQb13utwdn963j633bmPf4Dc4nyWnZB1Hv3TjP8THeJeksNFYFVucf3+4wVgfBIARWOwXDeRjrzHSH1PHNdqqvE9kHALXEnjJUJaKor3oSXENgVRxAjeBxCC1PkAK4R42aB/NI142QYUfq9RB++IDF7Vw33GvAUSQ7hBwAzHkZ9iEHUOZ+Bri6e0K1Gud9pB7Ht/s0zaDf9VX3c2esOh+SUND1rYuPnV5O63Z7nMpH2zbT++8EGvezq6J1W7e7u4ekv5Zls7uXJDKIOFRqF0QV9oFB9oPtlcXmBYWrvvrVX6F1/QzCzTqScuebyzdvNB9AHjt54TL1OtAkBqwUbpeEEhXpS1H5YMGmQvP64eqzToFBzRArf/3FXzZf/PzPm9cA9isLTwKnMVv2NMXJZ8i6tFDwMfaR4ZFpihZebm58dIPM20fNw7u3mmdIBuwB8k6RkXvuyvXmwvWPmlOX30d+5gxF4sEzrAckeQ9MRZsQL5Q9OyZDnThwA1LRrV//lKJsHAruojNANvoA2N5xyJPWLDGDtMR6YiDHwUPOXrrRnL54vbnx4XdgxJLhOY703dAk2RR7xJTuUxbUTJkfOT8vj5Od3h2RqM9QgarJGhI5IGwixjbv45HBlljkka0P9iQBVJmCIJxyoQ1q5GxDzhJMPQL/CDCVvhw2E9ksYOLiY/8LjNUxwCQpxbJVBX3iAv4M4MbvBK4mRDgZbjgF4QpkgDUKV6F5Sjr/8hLfiy/RmwS4ASyVrXaMlM+R2Y8BBmArwl4MVpKikAAIFs6yOE2kxDN4aq+a5uK1tqFDN/vrzSxFjWYmXDpg4aErKOvwBH+TtSpYZsrvUKYhC3a8BpRYoOjTNiDZDgCEwreCeIJ7siRDLyGZfZwUR92f3PsyC03HHicNdor7DDHwR1TvFuwT/B0Kx4dTA9Jd94DPx2AJCjSpqypb0+qRAkurgKBrMANloIrix2JHJ0ofngLoUPNyHFBKMGuZCbWNsQjwTMKQnEAHw+pZu5wAeI1g2vItqBqFrgS/AS+HALe4XUgrWMld1p7MWxmrcbrK6bmAkSnP+qtW/D5NurF6p0oKrAPWqYErUHpAdftRQFfvb8pLApWOh66qKceh1wQIJQi6ZWEqgFbTx2VDquUawDQ24AS0QJmsXjUrDwDGAmgG0HEx8TTFAkteW01aK3sfww5M1T8OiC770XHRkb5x8ybyAlORgvzo4dPQ29TgE0ABH48+kKnrCcIorEHHd4n0bRnCW4zNvsAcfSCgfenCuWDAvqF/BHvVqtSm3795srl8mRRzACpT1ddWqSj/HK3WZ1Rzh9EalP3AxgUp95ABOAUYeyk0MJ+SWm6K+euFZdigCoWzaUF938fW1AAVCB3BoRtkcoamWF4IbJt6uRvYic60GiOlur0OoGxGvxxTHRH1hHVs1ExZxVZ0nNUjTRsbCxmL5yg2MybICcAsE1Jw1XTxIeZGiC7HAnwsGMErvCaA6b8du1FONgU117CHxHJI7IbkXObVx+UrosQmimFNy7r2YIW/eQChbMMuC42yFDJj1W5ZQoMlBX/pwMa+kJXpXDfFSpDeB5D56XhuYSMyQYcBk98AtI6QSqBNyiB10RK0nWKOlXYtzS+T0k5lROzIuTqLrIOBoSznVfuARV1NYiUhpgAIL15CUJs1Y2kFWQwKMu5QFGybnArdEvtYWQRBCNMOLYYVjgjg8NAgroX0dBZQ9aFlgf/hH/73zdcwuW99/U2sl7LN1Tv+xa9+G4Dk1csw9Nf2m2++fsY4b3L4cRpW6TAaMgjE29esD7L337vxnlgw0hkPo70DFF5TWH4MO3LerFL8T90c16DDIwvtWYwMpvPUMGDvxebjD240X//2Kxyxdexyio3YQA12MGvfq3nlK4apuqhmGuk+bHAC6EMw+c+cu84J9iXm92rzi1/8LABpv1eWF3leD1nUTRZIp085HBIIXlvhMIJ+c0x85otXLkdhvnUOMtSCtsjX9WuwlBlTtchmANW3ccofPp1vnqFbfDQw2UzOXUMk/wLf55rdASQXaN8+J5GDHICZVbDLGnI0ZAVooTed0HC7Y4zC2WdOJ0ZM+mkqi+zH8noAHGmLTbur624HAe0yv2L174Cg3bTRsiWXgKut2RROcf5suWzHUUzTI+0sPQBOAR/SnlMKHfnuwsZMn+myXnoDrW93PHsAhr8hsJpkfLrXTc9bgaYy2AM1yKf+2VspQEL9zHknTQ4L1+gE3bF+JMe0A1jF81tA6m1HtwARMXr5RmwjHWC1DojrcSq/9wNWA0SJ/SKPgcGBDMOK4dMGfjrtyOBYO7ir25dMLB/W5jbXY1+PYw2sRrsyg6LnPQG8ZOC+BQK+1Y7KfqMdFduzvDf9rctYrYGE3kAjnqrTle8KUMNisqNat7sNjARoVoHAxQZK8F4AYEHvcE7KmDs+FUjdLs5V93273/x3OxW180Df8ksN4PwuYLUesySD5MFO6pAaWC0eZvRVBqHahwNdICM3rvRX1daeuZ37yPbGPs3PoqlaP14bwGw/ehuYigI0puZaVyCd0Pd8lbgkxqWyM6+TQMcUkKS1LemWe3jXAaQ6j1dDIDFxYKEkpKjTF8Wm9XmDmJGYdfp9NRBUN7BfoF7mQh3Q1sy4bgDcXfvrvoYGSVkAACAASURBVC6/p6Ar6SKXdUKfpgBH/j0ywmirgJMH7L5ewO63xyLtUIPub851guQjGUaAGZIA/JINdow5O4lfNw7baOXpvebB3dvoqM82N370e83RxEyzBCnimFI4HHYOED8NEGMM4Vu9wR8OYFYAOfZJfjf9n/4cQ8JphL5c4GDb4pknKFA7zjVDT1UgV+kAnjfJNBQWcgk+YyFOBwjVuhPnbxV4ErL5gmXVXtgZq7J5hKV0v9prRz229Ryp9+vynjZDMuZhPihwXATx9BvLml6/v573vu64CQBKiAgQX5852pzWskR4yP8Jey/rpUVL7OvuU/Xu329NqfhD3W/ddbk+uOyux/FcZV+oPluet72W9Pg2wi2579t7bL0WFPuOeFU7MIaUBCXhCLuxTwrLtb0XaxniBeV62pL9r98eaf+sLRICCqDa2X/DTvJeGLF1srHkeRhqpxghdXtvf8TrVdeW19PQ9Npv6e961Orxr8cjvSeNQz4+6NylnQ3Uzz7Lm/v5DTEu2YYCWM2gvavuCFjD0gvSrZECeP30dkOp3vg+HqzVVDDKz8bYZCgq3cvx1VZzcfGMUYxC5JkjhpG1asyfClmdCF1lmYoSLl6sHTX3AFXv823hooHhGdiTrLWyaTOwCiUIPzsVln0DgDRg7Zl3AKu2puNrZZ+r18/o3QPSawkbKV/fNneSBeSDt2rsu+PaaxUdm6jsobSxton6Ur12VtpX+0a9z/D2+tX1q9vPbiyuAxq4arb7qNvDur388mnz/MGd5s4Xv2jmnz5o3kByOUP9ixsff9Rc/eCj5szlawGsIjdKEStIf1FMSeaqoZsEAmP9RAGNrHOMdQzC1czEcbIef9v84i/+Lde922wgJ+M9xRbee/8TpOuuRcbswsIGWtKvIRZON9euS/h51iy+ehY4g7VM3vvkO82V9z8lGXy22R+gqLZZwRjFXmS8ZjY1wzgohsaeNgnOs0Gm87NvbjUPb32BNutXyMZCSgJQJeJmvTSTQA0bM4vT4ZWYjczVUdizozBn3/v4ezB2P2lOn7/WnAFoXSJuXoVQpYSgYLBM6kQvzRrD0avJp4gfxoxBDk1SOMl/Tf5K+ODuV/xHPEVJQdepETC9QfYAa0UtIxdqVvsG2MsOtXn2yW4/Ags0VjaL40hWMH9TblMCoAWdYaz+r29GmWCyVgddNBEPLM5QYqoWYDWlCSfwMTkG6TQjbSY6AduwtdZhqy4vvmgW5p9yoxU6OAXHWwds+EOATjNUJMMpQHgQhwqNQ1il+9CadU8PD3EwMBhBpTcYjwDdNmn4u+hhqgsxREXoI5hZA0eklAIqzEwAqsGsUgMximdxHzcBpQeUB1inUvm2rEVAVenFe1x/F1agVelN/XVh1/kNyrLAlwG6z+Uz8mBqho6D9OOrRGVs2XmHgBNjLFbB0uS5rXovcOyATVPMxYIv586ixQiYYCGb5y9eoiPJoACg6SRaiMUBFFwKXUqYl7sM0gYnx8Gw89kxFkGcKZ5R8EpAbJt7yBgMGQMXUcFv2idrVcB3n3apyyl4JINWFq5Fq/wynUUtU0EsA2eZshMAaRaNkkG6IeAZ93WMNVYBUVM0NDQ1LaQ/Cww6gVMFNE90Te0vzqXt8TTNtKUhJpXajcorDNIvUSSIiSc4qv6GNuWzjwMaqv85xWZrEScno5qzKysLHebkJ598RPrz1WBQfnPrLoy7lwE2W3QoKrozhl4jJo3MZe4jaLnMvZRP0DL2Ad3cZybV9Q0AkEnD2jaDXu+J2TE2GPpDUBo72AAgWpjfap7CwDuEBX0gSMCHLTw1DcA0B4A+pvMMUDcG61e27MrqPIAVoC+Mw3HAsDkYiLPYuTpXTwBeX8LMdNLLCnUjO4E488jIFK83zT11aGE2e9AwQp8YPAjaa1OySZ3gaqw4lvuA1c6xNU5MymmTfShz9xjSGDNIQsh6nuKg5DWL2StAtBUOFzy0sLJraJIw3p7guxAZ+Ajm6izJnEwSD2r4AirGIYDFsGCFs9AI8Cq/4CGLuizarGM9TPsEyE1B8ATIdHHB9qtXL9APgGroID979jTmpKDpBtIW0+jkCqz7LUg6F8WiJpkn6DHT5lXS5o+xOaxtCOQzp7ANWa9LpK1tcT3nrW10fTol00KmKSCqz6UdqON7Hha3QLT6rC6sntieOTfbXL12LmQzXiEd8opxXoE++eWXdwCA1+LkLCQdI8hTaiMxvE/OTqJROhUSEZusKRboco794R/+XeQxYKT+6je0fSnm1cmTU3FwcYiWzQiI0CkKwh1xYLFMESwDp0VA/33m98wsBRCwBeezc8g+eMVa8dIxgz0uo/Z0rCUX6BP65fnL0IY+juD3CdLpPew5YAxmZ8ZhsMKUXdlqbn35OgTwr10boP9nCCZkHU82j58vxPp6iuff5TCB2nIUfbvI2gg7GEasUiDfABCPsOZcu3I+WCxLMGhnZjylI1sAOYArnGBqr3dvzyNarkYtDhuM3IsUoVI72c3x/j02bNj3AxyMjGIXc2gOX7lyhmqU6FsfQ7dtfaLZ2DndbL8B5B1EKwjAf4s9ZV/WDtkER+wRA2+mAF9ZPzhgCe0ynUc3v1j1UmCnsH7sPdkxcT1K6bcZwIsAyBezo+YmFSBhcp2Uygip/0QM6gCgJZ21DYqVNOXkZAfM2HHmE6OncrI6Pl3627scxBrcKs5dccJTwFKumcKL5Ly/rTFagwMdx9D9uGpS0TLsvDf6oR9j1b9XhWoysFoDkJ17VM9W/y1YStmnSXdJzks8rztHsE5TCn4nIM8X8O/xevKG0lgZ7Mf4pc9+K7CaPKZOcyKwLwG/LJHs5AeYIRCa71He0x6TAI0qoLFcuA6Wytgl4Yrerzqw7YA7csW0zwzS1Peu7SCC+AyyFDuq31sHCxGI1jaY+9zPlfuUa3VtPI1O0jZLdpra2A1u2kFs1756udPls28FF4ybfV2eq7SnXLcAHDHmFZBaAv/6/oXp2a8v6n6zL+p+e2tQ+EMBD+rX6gC7C6wWqYxuQP92nyRfuHzV60En4I6U+MRmrkGJOiDv9FGxyX4Nz+PaDxysmW8FfKz7OYKLCjAN284McPdS+9cD/zaD7a0+sv/yfO7OxRJIa28J7E0xRKoOXp65jGu5ZswjfQxtL7NBO2NDt1qMVbaq0j+pXRl89zBC6+3YbBdASetNAUXS0XBaV2T4VuB9fD4xY9tjWttfvUbU87kU2PG9qSq6vlpKjfZ9Re+yHpfO/KWPhCgGASci3iEYtuDUkb63LcJ3x2OGvUY2E6SRJRhMz+7fbsbZT899/FlzQLC5hp8rMeVQ+SKzuPDlFFY6wmc50BcXfzF4jJ8cpBKAKx+1Q4zx8NYtGEEU10SOaAhyhwQJM/Xs1FSIqfvlWuznU7+WtMsKWM17YWedzUBUZJW866tzvW7f/66DgPY+V97fWVfz4V0ZC183QC4M584elOdXPd/L70VuwjEbBoDWfosthya4/Zv3sZiv/i0/ZkRFXrs6GK3t6m3gpTMLqjW422HtPaazvhS7z2tBu4t7bNn2ZCDBxofPVB1y1ntpGb8Szx1ig6Uvfc2+LCzs9rwr2RdBeKFBkhJK4TbnhTqffpd7l2frANzxEG5CqX8FhAIUDT8gPWEXpup94tpWi4PXeW/Ze1qd1LOv5HW5gHWRlVvuWfru3Zbc80rbRtv7XPw724u3CH8mLU4J4GExGCErcp2iVQ8BVhdI2R7YXwNYha0KACUVrfgZ4bsyucOrCpsWIBJIMw5PILUPMgw+UHRVJYkIsAqsWjdjEnB1hBh2ET3N+zBWHy9BFkM67M3gdEgBCKwGnygYga5ItMD1IQrIpoOhKCgbSG/yG/rZeXt9rd/Tfa20ubVuxJyKK3f8t3S//sBqGhA/0GWOl3v0WwPCtkpg0GdOpde61pfe+ra/VQyh3tOLHvJb/RKEkBTRiDM5bmY7TxGvLTx/DKj+dfMAEPIlxaFY4EPG4cPvfA5r9f3mzCWAVZbqdTOALeIEKUXJhigmCmZmZqY1Kryu1jHIiyPWBqK2zMLzB81f/sd/3bwkrX+PDOzT2MN7773f/ICDuhs3P2wePwO7I45chYS3CYD48vEXzdri02Cenjp1trlG6v8FtFRPnb+CnvcxAF70ubnntlmxHjzGyVI6gIo1FBLROLjNFoXHv/rpf24e3fp1szSPvuruSkhbgCTQDwSjxI5KcybypnPClH+uRZEuccJzl2825y/fCHD1o89+wP2aZlM8S5skljbLMZC8PI6RUc63cYPTeTCwobTXHIDhicMpXekUGYaYKPnPWi6SOdfQoV3lp6RQfyr5t7G2GjaedGzZsyUtEkcfQJjcg4w1xsHdEPuFrFZrJAVp5n/73//4TbDlfAEwTXDVxSWqgWYpAFPjBVSSsRZHMgGrbt6CKgJo6qpaaWxxnjTf52jswTYVJxq0EJELASytISi+Q6NUoRSUOgZzzcFBX1LdBJlUu/x+BAAqyAdcE+yXPYC0TfQot0gnOAbAOmi6Cyg8dhig6vEBHZuNBK4Gc8kv035keMoKhDpMivABjXAwZH6qiymb0yB7OLRCqUofTN2kUyvCPUl68Tj6m95rgHuqy3hg5XQ1j6yYzmSIU0Anv6f0gF+yPGc4BZBx5zi8pJDRo0cvAXHW6D3Zg6bCJwfMrUMmpVRjJ8E+A2bKucYV2itc2zT4MRiF3lNjTSfKLsZJT850AFObdYwEedWsFYzVcGyvzqkMPoFST2EFyrag6kWBIP6tpmyppG560jBsYjWidtR0RafU91ll3ftOTbMon6Z6OM/m6wHE0RRPgy12o6GqzWjhMg3PfhwN9iDsX8ZdeQE1KNelUQM8C2Rb8W6GFGF1O+c4UZOtqkE/efoktEMtAnYWsPDM2VMRfHmavExKs6nhW4B0O4ytAOcwz+eJjaMv2XMDIE/2pXIHnr4K5M7OIAkhS4v+MlV8GM3UyWkYoYBTadIdNvMvnUxWu7R/YdVamZ62TQJY+z7bOWqaFbZqPOXyOAi4v7a+FJXcNQXBwGnYrD/40ecwUUfi719/dYtTlq2QLJBqP86Jj1o2j5AtUDvEImszJ88AzqL5C5t2FZaw6eYbnH6MAdgpY+AJ0wEnWLtQ0GfU6s0MZTVuBwUqlQGQfco9PTlZhWUsaLa0KGg42NGB9RTeyR/pUSwKsktDbxcgUvBWtrMAqYuO1zrGZq1uqnY64ikDtrijbEdm/I4NwQbgcEQZDEFv+995MzsHK5t+0+5NORA8dbMR8LQYwB62JbDrKfapUwQLgHLqorqRTVswjIX1+Qv1jXcjjUWN29cUUAqNl1xk6yzgniexguw+q9fW3k4CMk9xaKE9WuTOgmOJzXoMFvI64CIOB6l0kwQpt76+39y5c5/nNUBLbFWdPvVn7CMPXa5cOgk79HKA1iv06zzzWhkM33vv3v04qDlg3ZIxffPmueZv/fjD5vbXXzcz9O85gOFhWfn00SJM6p/9/Lf0+0RzHTZ2rBGkzU9QVOzECd7DvDBF5xWM+8dPX4dkhyfOuxSuW2ORn+O5hgHRl5de0w4KKmD3Fy+cBVA/j62T0v/gAeP4qvnOZxeZW29guTzB3ixyN9Wcu3gG/VaA1qce9LC6jp5sFuPwBzYpshSevsFJ4FlPIbtygvG2SN5BzKEp2NhYDH0M+32DAm/MD4XNb8DSPXN2lte2WftfUJALtTcSAsbYM3yW4RHWkMNl5AhOMR+pDrmELMT0Z83R2MVmmfm6SjrI1uEmCy7pk8eQQDigCBds2gOe0VTtkDQPcCwxpRKwmoKEoleZpAIMthNoFYFt7FUB86Xgp8O+dPp3U0GL0xPOXtfvTc5Tvp/3DNcqnP30Sgmw4t8FDNHZsy3phgUbzD5XCU57QoF47Xc5fCnw6wa2xYkrAWF55nKt6Kcqhf2/Flgt1y9AdX2/co+3nMXo6QS46YSUPkkMHyVgcqJPDuyUB4rVOkCSdIrcGYB43vSXCNpKsB5Olx5krzPccdRjkLr9W36NQEP/PF83pR+n972rD8sz1wB1+VsBn2oAz2qg7a8uQNcNCorYbY/NZICrc8/snNbBf3sMShsigKrAgnYb2kFMv6Cmbks72O7XBruuPK59W4D3tzog+jl91UFnHZh3gp7Wh9v3bQOr5Zr1dbWTmqX49oj0tqV+vb5fd9wSSFjfK4FLXS3DEmh1xiemfg68IjDPhwoZSK8Zq/X96+CuNqW6XeXZSiGkfszS3sCu18bbYI3XLpqqAaqqbczfoq/joXMLe5asdNjQ2y+pWrx7p1+2MwX3Xq8LZPcFl/S77LIMcMQzqvFpAMN3FMDQ541uTWtIPGNrGS3rcLDgfTf/lwld+q/97N35lGyzX9/U89Hf62f239qJKdLRRvzcNuBUrlvPqcTuZU3Dz7eOgEGku+4hwaHBaSyPVAafRkIHcZxmHvbSs7v30Ls711wjFXTHTBcJBfgk9vk+/vQoAewQQbZ+2psAz5l1mVlslDGJD2FAuPD8BcH6o+YUWSYnkC7yvTJVY40OINy+d79NsUc3rVZ77h6SRASYQTtjEf9dDqDKz7QDvv3VXn/eNS7vmrvtcShz1blQiiL5HCFjltfVmllc77W+XjSKbVf5XMQCmYQSgFUAffl53IvKvIhNucAuKQZM8Gv66n3WXOgrf9h3xRyJNeK/7iv5Ht01tfP5at+MK1bXjvEwpqyA1fSW3rlsm1MxvKSbnDJXc/XyvNbXa4zX8JoeKkjuMTszqpTzZead32V/iPkR8zz1u//uXr/rW5XeKHO8z9aaHi93dXRp9hfaRYvqdbVz3fxeF6ca0E96l71f/T7fHq1ve0+xgWJfnf3KJlcZHdHHAqvgGXuQye58+Ytm8dnd5mhrmRRj1hiIGsqCJM9Fv8lWpAP4dI/kewrSddZfsSnipABTTyFtSAxVgFVjbeN2CXXr+8ebu692mmdkaK8dkk08NENdB4Cp8KiT4R/lDOMjGcmBPwisQlgK5p8OWTowf1d/1z5q3X+1LaX+T/frbD2Vb1Ov5eVz7fulvrBP0kFm7/XTVfv5fGUu9Bvbtr2/61nqg4PYhYp9Fn8g+qc8W3o98uwYe/EkgdVlsLM7yL2ohfry8b0gFIo5fPqDH5CaT3GpM5co8ssegOzaIQdyUUDJq7g3hsQE/yLWF+PaB/eQ4DJKtiHhb7O3sdT853/3/zT3v/xVM0jW49Url5of/uhHzc33PyLGvAD+dhRZ3g/InHz8kOLGz+8AHq6BNUyB0cyB/ZDxO3sG/dMLYCLYCJnLm+ACWqRF2X0OpWQ2AfVGxPmo2TOCjW+tLja//vN/09z61U9gfC4Qq0MQOgaQSoay8hZmgZoJbG9ov5ELz14mmG/MLGt19uT55ur7Hzcff/dH1Kk5w98gZ1Lw2hIvFjEW0/BAxmzyxNQlMxecQCKa8X8qfCmhxjlh4WdIm7JMeV2GqcW4JKytkQ0scJXWxbRmhs62pEaeVWLcmLKTxPVmQpjZLrM1Mhtoz3H2WjOnj/3xP/6TN4KqIq1WgNTB8luhVhfWcFYVbJVVFMFd3C1N6ghuTYEQHYbFiEjuJkK3K6Stvn4Fg2/pZRSzsrr70DDpwqQqTwB2DNKYYzTCE1oUS5t9DOWA7yOALMGJ/QPT2QOJpaNkhvI3WWkAauvqWdJJrisG/VLSp2AcjisTECn7goGyOwVbBccYWAvmwADbApzY5W9hdBph8KcTw3IUIMBM32F+t/qe1cwtUqR24wSV4k11FnBSa1C5AhH2hIyXiZKc0UgFAuw4HhqVdvJYpBovLptyb1VtUsN5fUIh9OzYmoJ13BNBNSuDMZj0fRxcAbGoYM6zOUkEImX6OR77FLXZoi2bgFH6Wj6PANXcyZlg7dneKDzE9QSwBKDsfxF7maPrAH2h7KShyfTVShmP444Lk8zCTuvrTBzGeBgQ2YJcMzDwxjEcz7LWYdCZOq2mVFQfhFVoiv3i4mvYhYCMGKQb66RMTYF7TzEszMRzq0OxRoGlJdi8VjRXc/YCAKpp5TLz7t1/AHsPXVsYxtMATqfPUFAMzUf7YIc0cqUJ1LDd5+RmBsD3BIWWpgAzD2i3xb7WAIzW0IS0jfsW3BG4Aox0XIfc0NTZhH04AOg/yomOHS6AZ0rzPgXW9g/4FuBnwgyyMI2xMp2CHu/ph/a3h7aVQKxgukzISQDtPVOtSYteALhbX99vrpGmffN9CoFRkf31AnOCYlHLsDFHAFb9foO9Ly1RkInCA80gE5bFy3F3fMfoN0Hlp08eU93vIQvAaqS3j9BeafPHYW8nqYWkf6z+jXYdfhNzdJvnFiC3P3Y5XDDmUeNX9qoaJkMhIwEIy7hMslBMs3h6aLAWhdz8LMxSnunipfOwDi83jx89DeDSxVqgTjauwLqLj/Kzx3mW8OexZRcwiz4NwLgYRTRoBqbvKPPHjUcQdQaA2+tbQMsvtVdlFctUHaavT+EEyLxVwuLJ0wX6FHCV+TsGWOtJuvcUqLWPHDjXHoFh9WSdMwEG88oVipwJpK9A5RdQnYWdvEXRsIUl2MgDVMREI3UW9rA6D1+Rzm8hNAv1ReCqU8K6lwD/6QBWdUZMtdjdOQQMRerEKov0/Q4L98mYd6ewS0Hj1ebHP/6kWQJQX0dyQXa0ByRRzZA17Te/vR3SDx+R3iGLWTkJ2fCffHIT2QEkOhifRTRw7z98Th9to916urmAjMUiJ39qMNvRd27fRsN6iTk/QFGus80cMiSHcfizyaHWQ4DR48ynmWYe5vUKm8aN62eRNoEVyiZkfz5/tdK8GYYtT3tkyC4ipyDgaCGwU7CyzyF3ccga5wHPaQ81WHFfzmMXhyOkpnBqefoK88diZFtsLG4+nOq9WeWEcreZZsznWDdXYCDv7K0C5h7C0J1EFwdgdok2DL/f7A1dapYPqLjLurZDQTgeH7NGJmbwAhMAZi1sVsfWw6PIlAjuuU5XhHVxQutXpJ3HaWVKrwmnJ96Rwr1wpCKq6Lrn7UIptbNVO1bFSesEH+EoJa+vgJVdxza3xzP+KqKsHet4R/YYO1Bi7KkJeExBYte17/r/XaCxDtZq0KUH6AjfstuI0taOQxm38JqJsZWcwPT+csoe/879WRz1+h79nEuv1A9YjQDWAnc5eE036rJyw3GNz6ZnL2CqTlYHwHbo4zsdnqUAKu3fvhBgTxKzzM+RwaHspHuHEnRFgaFW2N+PCRuOcgVQF9uox7Q43f0YqzUrNfVnMsbfBS6EvdWGGOOS/tLD8swAWA0MvYv5VYPABaArwEOYZe63kp5fB+B1YBE2VI1VDVT0NDnGqitpUN+jX1937lEAm3yfcs1am7TYXmljstsEBpVnK3/7XUFvJ9CtQInuvHqbsVoDt51rV1ohfQE/RzOeJ419uz/LM3bmQWXD9Zwrc6MGk1pmEv+sn6m+dum3MmYCIP4eUgIEEzEjO2CDsXJeM8N0k/3FalGxS32/+32yGw+VrZ6bWSsG+RW4Wdt9aadXlbFaKsZH2rHAo/PVAKlOIeH6kTpbnjGTD6JfYl3OAGm0UWeke6BRWLNv91eXNfnWWp3fXPqzHjfHQM1x+07fN/VD8j+K7fVLmY7Xc/Bv7JAiKRVPtQ3Wf3w7EvFgoB42y+zjt3/182b23LXm8vf+gH0RQgPxzTFiHrPBDPYkcCj18wbfQv8i2iCBQ3Cbi4+yj47j59396y/xA5aas+ipXnrvBjUIVmNPl+QUO2sEkmlNDi37wuiPdSuvq3ld6qSjF4ZSAIoZJMzrbTbEt7r7XXtIG7woH+zaY3dfjLneAe+TjUq4EOQW4DPg9XoF0Kv3r/LZMo8FY+2zIqdR5mccCmQWVOdazgJtTMA2z4iyDdmLCSTN63z0ZK9t1ft1Zy7lva/fPH7X32ImutbFmKX1OOZ2MryODbbXmfpApMy/Yqv+LCn/PpPsU2NZv0o/9ttnio1HUSqIPH5FAVb8284hUvgatNV1g9fj73luRjsCuO4C1vUaGvesfJl4f705psUgm1vXRkrfdWBr/az0ruq/3X217o+6379t/2i/Vv+7rLVlfOI5Kt8umUk6xNLWJKxYv8VMxEPArNu/+Wmz+Px+c7C52IwOQGqB4RdFccJzkVmQ/B99uDSn+gOr2qUaq7JV50Jr1SK1/E6s7jwRBDKl/NZzMgtJRFvZ0z+H9EOccBxfJdiQtjQKyhK/BGPVQWTVimLVtin5ZL7zXX3ytr/YC3qmIoeO9dsHDf38pTJe7ful96bvd60pZf+rbb9e4/vtU/0KGKZlsdf20rW7e0BaPrsGGxneuX0BP/HedHg4FBm1m8Sq6qs+vv1ls/DsIZNyG0yqaX6MpvYn3/sxpJSTpOAjV2gRc8ZEfGIgV6LXJtTABdSIdV1cSTxLqcpRC1WR6f2X/+7/bb76+X8hu3qkuX7tcvO3/84fNJcuX41iUK8gC925e7958vBJ85rMSXdV8SuJjbuQa6bJxJ0AWJzEhoaJv09gT7O5KFoQV8i6cA86DqAqyCjb9JDi7+s808/+7F81v/7Jv2feUzQ6CrHJWBVnEz809hFgLQSWnDktNoizrjTeCAW15k5faK5/+Elz7tJVGKzXyNC1cLJyoBB9qEkkGW2DzNVNMLZdCFaySXcBUC3GKGFRmUIzbQVcN03tB6scJPNYjC1ki2Is0z4ojjEBeDsBwUsS1BjEvBH6YoR1TTDV+x5TjhPCVJDvmEfDyJyOI6EZ+80/+sf/NIpXqa0qbzYBfKaAerOkyejpiPdMJxMpyA3DzZtukJqxkh1S9hO4SvEXmKtbIOSr6K2+gN68yM9hUugFuEZh3xnkK7JuFXOB1kMA1MFhGoU4reLJb46NArZgOACs6ghJeV2YXwQAWGJQTGsZj/R4tRpNR57geicI3mcBFN0IrLguwGaxJWtMbQLSUG/ZaAAAIABJREFULAFyvOIaAim6bhFe0YlgTKEPOewpjFX3ODHmPwBZgDRYtRW0LcRk29ViPQTtV2tVNpyDFxtRPtlLGjTDUaxJw5JqL0Bl+wSSZJlt8jO0RZ0I9JugkAY8QVqO69MBjuo24HAUXILlZ0VvHakDGKlOzCnZd4BVJwCoHA9ZgvMw3NZNs4ZZJkhpIR0ZgQJlsvm8pqxS2Y3eVzB2y0I1ploJjJKSvcfv6ii62AeDMdK3SR3mVHzQU3H1mUawFYxK1qo6soJrArNRaInrKl4sMLrKfWXZHcDsFAw1XVwQZAoDjGr23ENNS79P5sX+NMV0dpR/ALyWgu3YbcH7VovzKE5ujpEWPhtMTQHdTYDQHUAu2bhTTICpSRmEyh54bQt+eRIiH4Jnd3xhPDqRpwGXT5BeL1BsgSWF1T3REKhdQXuTece93UhIQQPsPuDeA7BSZ2S2ylKALbuDHomLiWny9vlJ2u5JxtNnzwFL0UFFG9PBUj5gms9Zgc/xPQ6zwDTqTcRJ1qHcrwLk7r6hqBrV0I9h+558XLjA6cy1a+HcPCeN/vWrlywaC4DI6PVa4Q8odmQIcNRpQZX6EIzGgXZsNWtBOiUVDOJD0sGTHwBqWeCRnsc4hZSEmmX5hFNdYBdg+0edXFMBRgFQ33vvWvPpZx+GnMWXX94LQF6QTJ1dmbjqc+6xyA9h64K32o1bYwRtBJyRXg8YLKAdxaCYQ6dOT4eGsJq72rP27fuXScv3QESmaGKLKz3gqdSx0F2dZ+56GOCJkwceAvk6cAYYgvTardIVshVkL6+u7JDaPsvcRH+VjeTyRUBUFnSB+d/8NfrPh9hkvF/As2GNWoo+lwU+AQh/5qxgPTR/nkGd1UnYqrJb7955HOC3DFMPAkZGk/zACH2ysLAGcLmI8zLDxnUlGOzrtE0Ji1R0Dq2bx1RFZD378KP32dQAf+kD5TzOIl9w8eK55qvffhOMWDV4dzwM4hQw0to4AJielgmvRiysb+aWp2krpG8csaHNnT+Nw0SBNqotzkzg7OxvNie4/+uXS1GgyoMiGcEeOgyQLjLBIQk64M39R/NoCi8TgI02HzHew6x3r148i6Jma9jpmfNnOdg4i7YN8inHJ1kHmINTpPTvmmGwi11tcWD0An2oDTR10DQboiAaQPoK9vGSvrh683xz4725ZgGJj5evWcNGP0LL6XqzuMMaznwYNDBlTuzAoj3Y58BhBIaugWIOpE15GpQSmJ2FtP2lE/KEpaXigG0pgMJYDRCtA6z6e4dHl53sDGRl/6c4Xt8WBJY00uSE5zArgubsvFfOVNsxrJ3MGhxKBYbS09VOX1wx4sfeFKQaKKmDnnT22QWFokk6xLlNKQXfb/uhlw/SD1gtTmwJStMz9zqM5W/5XKcLBHoHmVACNrnfw/HIzmW5Tjx1dlQDHMyBegTWEdCy1hns8x2t9hrBXk2SEKXf2gzJHG2mcXat473K5HdAmHbQloPVDgBWB3HVc9cAWQr+Eluv/qr7q2MDWTC0DrJrR7/0dQSaBsut9r0N1nYDiAJC1DZVj1W5Vj9AtWMb+X7lGqWd9VwIBzj3eQ001s9uEGnXWe27/Qz9+sk+qAHffu/p9M1bPZ2Cf/2lnnb2eV+5Rg0W1GBsb3DsfCwGkMajFDEqgVaHDZ7vlSXIE5CQg64kUxJRVKdF/QL2sCPtNM+t2kb8vWaq9hvjcvFy7fb65evlWQuo6r6S/NCkeexX27aLXcUY2boi2+CvBi0SHXKs0Ekll32kjWgHGYh1/hegNT1kflif24PhnEKcCkdYNDb1V3me8EtjB83Bt+t/fmj13WTNlGeRoVkO0Ixjvh0gqQ7dsr32m5Nep1Q2dyxkfPldGHrt/q9trL0uhDnwHPpg0e0SVABVRjGgUdg88w9uN/e+/IIAEiD00x82e5MXEpGCg+F9/GNJIFP4k4XxegRTKcHRJoNaYdxK0/hhSGLNc3ArO/Xi1avNCP7XKiCkjJBYsWQ4xTC4aeR9Ie8ztR119kTtOr8u89/PxrzwWfL+F3Fh2mD6zsB6f63HuN8Y1Xtcv3lq30fRNe5pXKHt1NITxZ7rsXFcSpp7YUz6udr24xHwlXvkd3hewYpoZ360mK/l97xm1w/dnos9r2Xb7t9L3bnY7sSY+3mtKK/Va3973DpzKK8/ZV8q+4A2LSgdWVpV3F/AKT/fPmgrYLXA9EaQV6hejy9tcVx9Y7fmYGZXKeL1ulLvbd8GrKbDzbKrp6f9mwKrBaKL++aO+vZ14O2RaANn7fHr7A6VrYdNu44k5yNWq1jbczpyWd8jZVg/hr8Hc5o4Dq1DALBdUsF/DcOcgkHr8804Gbmo1YZ8iAe4QTbINlgDq96nlgJIb3mTgFXYqv50fARVC2N1AkKNFd2/erJOESsYi8iDvRmmgBX+uMCq8W5aHY2HlSuxErvudGLdB6iX6FnpSat+6N1L0zzJXZP6I77z1ph9vrL/lTWiPV7t8aj/3etnxMrUGa5+68y32ULvHM5t714tnrVLXU+jXD9/rz/VtSvHI77j4MoDyFSg2mzxScDKQ0g6v/rPfwqr9JfNxgLrNgUtzHL+we/9d82P/87/0ByR7b1HrL1O7EdIH8BqZGkrK8N1VbsJ7dEYNaQgsK1xM64hl22vvmy+/OmfN1/+7M8hLp1qrt+41Hz/Rz/ELmYjY/Pu7XvNczJoLd48DOnm0o0P+f4ksjEl6K1CllucfxmYiNPyBPuPhERJgtMUpZ49eRoAcrqZpobI5PSJkJrYZL96wl72y5/8h+bLX/wFdo6kBfGlXvgxMLaQcYwJkYma0YtJpjAKUxEny8Klg9jfR5uT5y81c2co5nXtWtzDOjKb7HGbkJm2wFyMjZMWNms8BxXiROKESggOmZkPEDoAliXRMLLyjQm45zSxsMQ86wtNAqha32RsVIlUcEhrBznvQlfAdggeJ0DVwCxslVbb93FQ6rz+P/74T96MEnzrlEiBDS0VNY10lKJoVdLgMiLp6qsmo5UGHk62QZxOEY3fApBZhbG6BZ19RH1VOvLWN19T4OduEodVVsBqFBGBwYREw/T4EMCTDE/oxdMn5mBInQMkPcMmRlET2KtWmz4giJfB+Bg03YrupmKbmqpm6SDp68OZ4aeW4iSouvfaxiBMYz8Oej6E1qAM2R3AujUGwoJQC7AIV6H/HsDQG7XyJgY4hFNzAIB1uOd3MmoBp3E0NicBR2Ww+XOCIkguhEuwyExdN43aYFuA6iRpNqdIM3bSbKMhuw7VOCr46RjikJlevwfQa5q+WqUWghJkjip9XF+gMoGOFr064n70DYxRLyGI5EJ2cna8uXKZ+yBGLbj0+jUFuyjkswYL8wQMO4vnCFKZmuFGJ5PAE0XBXdPoLSijDqy6lyOePsj4BCCMVG/p24BPFv/Zpp3qvqpxOj0zB2h7gY2U63AfCyCpz+RnvMc+z7IiIMo9bb8sxG2Yhp5+peFGQgHwxkJTodtJv8pWlC05h3yCp2kyXpeZwMv0awDBFsVisxEM2+P044TsZPpeOxJ40gSjihwT7zhgkQDiGgWDlpdlqVIRnVT/cSgAArtDAa4KlqdiVxbd2jN93aI82MTeLinWgFSvXtFHSH8cx65OnYeth03sH6jtiRYq9rQPA3oXgRHZtzpzguYjbE50J0DjWrBsw1l1w1S6AlapOq4+zyQnGqOA05sIXc4zXquwBT1UGJ5AlxMgVw1S9VAvUAnwKtqyso4Fx7fRvRxgIdoiXX4L9uoR82oMoFgNFe1QlkcqXuacAJDL/R8Tjap9FkjYVXcD64nCV8pYML+dRcH2VCOMz47Dzh6DcXgAKNfQ9nOwcW++T+E5QPXbtx8z5uthC+MsQk+ePg9tUVmwY6wZQ5z+CKSrGxpSA4yRDFCfX4kHr2/bxrjHCViRntatw5zwxEr7sW2m0quNq77xNBqfFgI7Q9XCEyx8zvc7d2FxfHM/7Ng5rqD2DIv60hJzkGfWDpS+kFms/Q2pUwbIN5ML0QnIelL7p3/2ZaTnT1C0T9dBPeR1QEeraM7MjFDtHhYyn7HKruxmDw3GWUO85uPH6M5glxcBan2+rZ2VkFPYYGF/SpGmRQTAtfNr166GBMVd2vz69WaceqnBurq6HXZ2+kxKx/FQw/t6Le3/0b2nBEbHOTyZZUwBZmGtvnyxEODa59+91lyBtfoMxuwDJEZkC3myNjV7Bc0dgqa1eexktXn/xhwA5x7C4y+ab758ERWD1VU+bqoR6+I4Adann3+nmUQL+NadB83jJ88AVIeak6wB6vqsLMw3H1EV8vr7N5s73OfY0DQxmAdfs6wHjDM29fgZADF9c/os83btBa7XSnNmDr1eig7usBFjDKyPsOXZgP7w737QzL9+1Axx8njQoOPaXG1W9082LzfQXoYof4rNchgJgPV17Af29j7Aqs5BSiGP/StDcUkmxsOJ2MDcmsKH0JlNm1xsbu5L2amvgdUIKgobJztK/QIRbxZxSAT3bzNPaser/r3NhOxhX2T3qwSjxe0rgU59ndpJTO2r9bTSO3sAj8wuC+AtQI0uoBX3CwfWaNFGJFSjH7BqDNNxOGuWbwU4vOvZ/XsBlkr7gxNbAKYSaIRDXTFtYuwMmCqWQf5bPCfNTUWBksPUA6xqJZ5hxrh3A/13O9zd1tfOe28Q0O27OjnwXe/x7/0Yq94p7DEHhhFgxYHA2wBb+2+lOEwZ5/paPQysnGJenqoG43rHqQvUtkHT0sb02fSpdmBTAuEEaKd5Ec8taF6B+OWesffp4AYYmZnj1XO3Wav1HOwHGgYjsbKlul8iiOV7MCrjvv2+tr2WZ+sHPHbHOKUTdkib+R512/y8+66n7Z201c4US8Bq9G3p0wrYKIFle3yjbaZj52ctbS2gagcIVSKjNK56wHr828Ckb7PfBUO8bqnsnZ6D9aUE/51BdNLZpYnZHn3jeAaw5vooE0S/1ngjgZoFTLDj2kX/yv3Ls9eHBKX4k88k67AfiBYBk6ED9wt2iTYY7Ys/BEjhe6xFoN6lrxXgrAZy2vOibZ9dKYhexqvgh0U0vWZpYxmf9vyr7bk34M9zy140dd/+BFA1d4+EHJzZnebF/TvNq0cPqIh8sbkKQ+eAfXENookZNYdkFY0qy4XPHIF0lr8K8ovBqhl47J3WAFgnQ2oRP0HwZAoN92OMER5zGrMgQ3ggVFjJCbzqtxe22x+Aah6Lspf1MFbt+2B1vv3VnntdU/sd7M68jpa0dIFAbcZ2OCf0oxy3NqPf69egYAFV/dku1Nad+8mWEqiqeacnSf2QnyovlNGH+SHKQUq/9b035Tx9ogP29emndp/Xb2nP+35rfnvu204zkvwqBw22yX4sjN2yHqR+SHtBaXe9n/qCc7/M2ZAUIw6Kehxc0xi36K6218sy9996PuduwBPdzJIYuzzPO89Tur9Gtktnhj336czKrutX636r9/Z+v/e9biyPqc3xmei2tDYmu+sCanU/lj4ISQT6K+rCEDMb4FuXQXbhIzRW5x/fbraWnjdjyGsNRvEqM3WTB1R84gTQuen47FmKKj+v97EYT4CpygCAC1ivQ0LKHLF2xB7EToJKXz5ZbR4uHjQvNwHlIDYMsN6A1QGupkOTmAsAqxawOvJZcbqMRwVWlSkMuFAgNs+L1CT/ln4WvyLmU+U7lHkVz+D+2Hqt3z4Zw13Pv849k0/Snadv+1n12HbndK/N9Nh6eamkyL1lXgVgLSBxd8y7b83zvQMgJna7/bVD/Q1QOvADmKDE5EPEmz/703/VfA34ubX8AsbNJnNrsPn8+z9q/s7f+/torE03mxAN1Tfdic0wZYjoI+tvmbWaCrOzj2J/hNGxr+xvLsGC/U3zAMD22f2/DoLOhUtIyIEzGHve+ooMSOpqTCBJeOr8ZQpUfdxcufEx2NopMhoh4xCXbiLhaPq84OrCS+I9a62ATZjxbe0hcasxMKzrN98LmTwJj2vIADx68E3z7OGtZpks9iNIW/JgQptX28J+I9OozHV/up1n0DOeT8uXMAdOMQh5Sf3VyLYldpfgZRzvYzuPPJyVWDZCTDxMW4bAWgYBSAcArt/IqOVaY4DTETMTi06T7Tw1NQuJSBLVDBgQUoZ83oLn+hH2KfyrAFQPzQzOnn6JNbLJxhqQ/5/s+x/9kz8JjVVv7OmpSG7RWzIVNuQApGm6hIRxpZOYDvLuhPC0RZotJ6lrMOvmXzwBZFiIYlOyBdWNXEQT0PRf9RQ0FKtnR5Y7HbsX2qqkYu/ANAScOnUa2i909ekTIN8M9BDAqyxQmXcrFH95TiGXeQq6LJNevwVjUXbr8Ah6jgARM3yfmAEUocNElqN40RGLhSzLoOza2QW83AShf9C8eHK/2Vh+iRFTWIkFbADQaoCfVt8ehq2mpqHGI/YcQrfB7BNVtxAK4CjGtgErTR1Kv2QvXsQpmqEdVlp/9OhJ8wx9I0FMmXRWhYuK7rzXgQlHUEdHFqF/Lw4i19vDkbJQ1nRIEqB/oo4NIJsZV4JEF6j2fZ60acE6C1TNv4bZGEL6g7FpynwVyNXx9XsZuvQyLMN1gD3/HgV6AHZmAKStGDgJQ3YMAMZTMRmt6ziSAqkBUgFQn4iiO2ilAka+QJtxEU2ODZiX47CQBUoPOVV3sRfIdRwEmvcZo3WYjhZkikIEobEj3doTUvQfAcJnAaamAR0FBBcoCDQPICRwkvhKsI7VtuXn7BSgHJqs6l7K1NNeZfWeQvvVSWMfO8F2YbquAHhbwT0xJk1TUzOT1PQZnQDaAKi6BrB5BEgkA3cQO1sjhf/FS9PFNzmZGWGR4SQDoO0YC94OgPseiKtsVTKy4jmmaMsJwLLJSfQqF7fpk2VAZ3Rf6aMpNi2fIGQ04mAi6Qsl/adBpCEWQqIiFlYm+QhUchkEa5HWREoYC8McxZlcLKxMZ7Gi4+52PNM+rGqfzaJbXlfwTwDTYmiCqwLjsjgFoZRLMLt9iBOfjLDQV6bsA+5ntonAaeyXXF926XFOJKcBgy8BHp49NxdAooxOgeMNWIzbzNX51zCvaYOYqEXevACXo+9lSFtFkAOb0Gmy71nkuYZrgJUqb753tfnhD78Hg3spWLnPAPZkv56BbW0qkYx555oOiekHrhFKNwiAmia/DZNTQFepA+1emQPlBtJnkv1NeNoEA3pIWQ+eZRQg2nkhw/Gb2y+D2i8Q+4YNStatgLh2IbBK18fJmoxjx0FJjCdPXseadRGtUlnIZ2G0TgC+vpx/FpvOGOD608dIF8D+VGYqwGbGwrbJPJVLcpb5ehI2q7IKly5dCtbu8+dIhEAdnZ2daq5fOw+reyTSGlaW1pkbzIvp2fDnt2HJKz0wzVwd9b4Ly3Eg5jq535wk1X6YvqSi6MMvSKtfQd+1aS6cptLkwjZp+UpnmGZJQS2kKSZhr3qYMTs3x8kn4DGn4mOsyWrMeDK5hSzDuXPnms++93kzCjv167toAR+yBk1cZHwdz6Hm1euXHFRtYf8yTin69vJRc+xgLRg3DEUzxTivMReWCAhv3kBGAQfxiLV6dPJas7rDwdnwtWZ/6FSzgD0dsj4Ps4YdsIsdknK070ll7FQWHGTtYX66nh/Qfr+VVAjRclOIXOVDvT0FiQnM8D3pcCOBAwVzcf1Nzl0dfNQBcvk9AUYJDqsDznelW3vvbwNWe7mhvlcN28QsLYz/cAUjmMsOaMdpT0FdHZC0A7h47sIwqAKM+GR+Zrs0h4mxTnfDu+QGFnJIAlG6/ZleS8F3cYzboEI4wdnTKO/pAKs6lR2n13WmxWTMQIjXDyaNfZ+ZbjWwWjNWPVXTD2GLTjFNMBYLqN51cNtgU9u5boMgnde1n9Qtb321+z4Kl7S+urZXgp80ECUYL5+IfqxZObmf2u3sl9oaQFcFXLbHpDRJtbRitwHmZEC0fnbfm/apLgj71usZSCiBZrvvOvdTbkfwJY9nsc3yehtYbc/FuivtpzKvCsvqLaCMe/1NgdV4zhLpZXtuAxGJe+D7uuNa3lP6z9ejEm6kMCZbCZA/Nz5JV2Rg1b01pzn2A006c8p7tuyojHvRiizP3rYPP9a9Tkppi7Zm7VT9onKtAqKUW6XVpQuo131UQJJiFwZEstEMOmyse3XnOvlvPneHWVr1d7l/3d812FsYc3UXdGzM/na+pzAmNbgcWuDgCVIoaRXSVfhXKaU92fK3z/kS/PfafbFZ+71Ui4+DdPyB0IDNzN32fOm3l5Sx6X0uYwDWMHyoMXzUY7CKXjy42zxH+uks6Y43Pvtuc0DGzqpEiAAR8YXImrFgh8FlaBIKeuOzeR3XVDxLDlTHmtVXyHG9BFS1EjgyQnuCaOrM5XW4sOcGPIxs7YW1HbXbXWzEmN7xD0ZyXrvLwViRcWiviPX8ac/Bul/6jVeZ90VLtbBUC8BdANdayqTNGC7M4gDbQ+ou7zNlvnbstLvf99h1a17WzxBjnk2yvTf4vjawWttjO9W9v610V4V+a3znsC0fRJemxr7oN3upJBY/W1L+/em/7Y+o+VHtz4lpng5vEsicmFhmKG0TF0YtA2XeyDYqkgGx1tiH7sH5wC/2uhbw1Wlb9fdAFlwj8+pX9sgyfwtaGTM/G1Z5tp4U+3eMUbvP+u03pZ09h+HVPhEuUXX99P7iQ6U9tazN7f2k7BmlP7RTM0pDBpBYxb3SuEjfX3DtwdfobAKursNaHMVvHqLIj3qbRWM16Zx6+zQHoy0uxxZ2zW32hxl4Zs1ZSFidVSUBZvH7Z4zziR0toDsFZnL3xWZzd343gNUjgdXjZFeahq1/7XVjH4PkJNkh1pAEqB7PmTphnfkgoj2+pV/adt3eg+Oy+V5lbrXf0+/a7SFPttcFc/uYROdP7TigPae7xva2f5cukuKD7q5d/961l44/72FtAIoxU5ptOhMtzpCNHGOsRiBK/eo//ZvmFxSZ2lt/rTBq4D/vf/xJ80d//39qRubONKtk5BIy8c11ori4Mj7ETUp3xZ7AN30wRsw9CZlshNhsD8LNFz/9s+b2F39Jav5zcULINcT8/O+AvcWU+3MUiLry3mfsPTfR4L4ATjaDTBvkMwB1CzPFgQl41xHvB2qIQlvP7sOqBo+S8BU4GPGjZC+/zXg083sVSVAz2PeQhWvA1RIOUg5RUh91DuZskTbt37JNH0GcS5lBIkBJvmaEzOcx8JUhyG9zZFOOC6QCoAq2DpElrv6rRbyUEThOBvwAe+IgLNyJccBUyERJNtLnUS7RmjKQ0/y3UoNST0u8Qhtkqvqt3KJSC931PT1DHLzV0ib+9Y//2T99o86AAxQyAAKskQ6QRJBlraZU75SGl+ZPfvBsTobAO6QDyFZ9/fJZgJV25u72WjA7JzkxkU67Hunh6zQeIWaZoEDpgigyHsdgZg3mtN8dWYSAHDIR1Vw9TucIWphqO0xbPaVdXdskfXWBQjRrABew1ACl5k6eAyQk9ZcOtsPt/OOASYr8qkF0TNQaEEtDVDfWRWpzDXrzqyfN8usnLGLPIGuhiQjtXk2TQcR11d9UY3WSRWjaIkuyE2WPAkaYor6yYrEjiuaA6B+ij6TD6WnySQCLc+cR+wUsFIx6/uwlDL8XgBuAlLBvLXw1ARgZlOQsfm8/CzhKYU5OQSoIMMK4nAOQ+eH3vwMYAnOM5e32rW+aJ48fhb6joOHIoOnmsv7YJAFzBNcEEr2mXzqbOp7z6Lx6+mAfRpoer8mknGKMTEE3/fooihPBCub92oQLppqZsmulZwsYy06UaSvrdpufsuBMZ1YmQVkEwVlZfCOyhQGvLDKldMAC6cFqYYa+iDII/K6Bv6E9FrqSTalu6RaAroxaU5gFVgX71MmcngSwJT3bVPFU4R4Qh9Oezz77FGAKnUkQvbv37gWdfQNW4w4p8cF2pX1XrwASUmhnmgm/B+C8SXGrBSQUIMwHeD8yOhNswkUA2wVS33XixxnzOVLXhykmIDio/R3AoN5FN9cT24bDA6939eZHPMtw8/DhfPPVVw+wLBZJ2jVIqvOBqfoMg8Wf3OjsSydvqUJqiqv6xp4cquGhlMASOqCOjRUdT58+RWcJAmtnMDzpC7P+tQMBVcHEA5Ben9W5ad8biG7AUvQs6FCwSh3UTIGX9ewCokax+rt6Tc57D1TUKD4CcDXz+gLpAp9+fBMQLgGiFrSan1c/F1Yu6fl7yiWYNj893Fymb00vsIL982evYZcnJqvrSAru1FcVyEy7pwzw69fRn0W31mr0r16+ot9uhzSCp1FTOGxqBU9xsqbzvKNOMsCqNigjVjtfhT0rqK9cBcRq2jlCX52MgErWtHNn33YDhp+HgTrKnNhAF81U+HV2JvvcdAA7eoA1QokRD1EuXJhrLl+e47poOq9t0J+sJwB7T0ipW2BszpCyf+nSOUDJqQBYPSR6/vRJgPqeHT17hgg20gXOJV/bpH0TyHcYCI2ygV4m/f/GDXRtAFz/4i9+DkNaljOMWA5O3v/gQnPm1GTz8ME99Fk3m+kJ2s2h0XHWL+1lDVbtusWkOH02/X+SIlOnYXuubcPgRhdYZvMKzNDBZh12tzInBFPMoQ0PpKj6ODoGoCm7mb44BCH1pPw4bZyYRdv27Egceln0Y5MCbgvz280EDNZPPv9h83wBRnczjV7qtQBW2YmxiRXW52XWiL2oMvoaqYZXL16gFUQfnuWwZhoLPbCv0ZUelvUrex9mzuRVmKvvUYH0HKevsFTJTFhYo5gc80+GsuthWVN0/DyFXcMuBtDusfAhWgIRXAKDhzfudRN1KW96bn45ENC2E/Oke5KdAobsFIUTmoKWNgAXG2h8ruua9XOYy2djne1xvVOz4k7c513Aan3vriPZbVNCWvl3OBoZwYn2JoH+dpsiUK42+mhCYU9khyEBRyUo6D5fF1iVIpza0AbX6vvVQWRecGwXAAAgAElEQVQpeFLuHW2rAaxofvYhOsBVvoePmIGKGlgNAJB2FsbqW1IABVjV8XdP6T5KAjBbwErdXn8vAXkdEJUgNQKVbBe1A15uUa4f/ZMrjle37xmbNihXQJsYmhyQ1Z8tQXqxzniOzAxNDJLk0MUIdmmV3Xu2gF4P2Ip9lyCvX1BhFlHNQu3Xf3H/3C91+3sAhQysOv7l+WpwoceGwhKVNVGXu4bjKrvM8+pdwGoABAYrBWjrCYi7oER7rr0rENaSIq29c/DRtaUOKOycioCzy9SOwnp5zsQa5JqQbx+gQQVilaer151OQOF1JSzk5wmQUB3U/O+2zZSZXJ40AAkmRASZBO4G8u4fBURp22k8R7aZehxLf3XWgVhbUuEZAWXbIShT2hmf9TEd93wwUs+X0t/FrgrIUwDVGogpz1ru7TO6FhT7i+tGEJTW+2CsZBsKaS69n3yA8Nbz5j+k9qR1qT6gKGtAAX3tu6ifkNm0hUHcBo1qW6/nWX3/8rvkiCHiCCuB71Ho9ynVoJdfvWouf/BRc+3T7zZbyKAtSYDg3oaUZqYdw4fDVY7HDjKGa1g6KUxFhHnmxeev2L9XKc55qpmG5KEfu6OWqA/qZ7TrvJc4Zzqs32y3PlMB0+vxj9/TYKT5GpM/zwuLPRkvmFrpXIx1O/Vr257eNRb+vbBOI/YMQC+NYbEBU1L1u2XbCXCX95fXS//X4xIgVgDTEo/M1ErFmHyONvuzY+f9Bqyymfb70nqc+qdnHczr0LuA1Ziv1Vpd7+f9rlOa1dlPXA/sb+2dvk9yOxnqafkGtqGro5q0Hf0qrO760MPxjdg/91GRCyjs1iK7YDui4Jn3lEQh0PCOA9jybGW9K3M9xjA/WFk7O+BgMbriN7int/yxJCXw7gHrN8ad/cflKvsJb10hlvcCVBa/JQMpYT5dELOtrxxTI9tvsWv/bf8LTEt6ctzsx1hTmJdmVRp/vIGl+ASNzad3v2y21141I4Cqg3xL+kpHS/n0Lu9PRZ86MrgyEaDMg8AZyE6TqWrtCnVWrd1xgnh/ggw659AEKdVPlnabb16QrQmwejAEsDqEH65pFWA1ACQZq9hYIK0yDjPrMI998k/TXl5/1TZd/t4PME2+Tvfguf25eu+rP1//nqZTYlvXjOF3WUd7farHtHvd4mn1HtDl4z1HOi5fLCT2k/yX3p7w+QSjU9aH198hjjkktT/sgKB7CCDyFinzf/nv/m/A0AVwyDUwpMnm6vXrzR/+g/+5mbt4rVkyC5p4l5A4pf27d5vBx3eI9TBmKkSr1T07zp22l5qVlw+aX/3lnza3fvNXrIWI6b6BVCfojnzi+YtXKQz1CcWxvtdMzZ0DuCTzF8xAkss2cfE+e45SM7JITd23UD14LQArZDfmrjKFi6+pB4LU2/b6MgWqVgBdH4GTbIbG6t4OazZZnQPHyd7lkCAEfSIbyHmbhUXpqLKvB/Cs/6WZdRxhVhaleOw5s8LJYv2IYo6Xr8OOPX2+GQH326G9u+CFtpugFgzQDGykLsj4kGwo6zUwJ34mdqvkMnG2VBQufSXbidDH2C/s3Vo7JZbJo5zX9eKTlyU8bMY5+E/++T8Ha4QNKsBHg6N4lXoGAqtKAQTbzhUmM1Xzqqaejn8OGi/fItYbAD8vnz8JYHX+JWDl4guC/lPNtevXeJhdgJBUeUsAVmB1xMqXFuoBkVePwUrqwyDLBs5qEMpiXUf3cosUZhmSAq1WgJe2O46Wgyy2F6TIPgHIsTNn5s6SwnsVh+ICjgSoPsDOMatlAjoOQBc+Bsh6BDNKXYpweQFeBFbXV2GMQbteX3gep0PDAKr7GMMhDNY3gMCmROtMCmCpsyrIKbCixukxmH3Pnz0BGIJxB5gn2MrIR9qtwKrp7RrkAuyyRxQAWl5ejyJJshh1/gRDR31+UprHWejsd69hWrNgdDhn9Ln9dA42n7qN169egOmHI/bkSXPvDuAqQItAqhIIsvFMbXfxHhu36BLV46VEW7mMcVpSe5ZF3d9H1Dq1+A4TxH9L33aRH+Rvu5yeR+V3EDkDVhmWmrv2IVhsez1lcQU5zIi/jF1BRE8AtC/HdYhTg2P0hynjG6Q0q+1qCvgAE1VwVmBLMFQdypKqMiQt0DQzgDwp2abb2aZZtD3n0LVUnsHTPVNPNmHTDtGHN6mwLqDthnX/PgxkADQBREFI06c8aTH1+tz5M/GtAy7z8dlT0plxYI8Q8B6IVGpkIgC/t+nD44z3sKATgJ0bmn1sWkW4rwJxtH0Niv08xbpWkR+YmAAAPQYwurgVQN8hTGkBuRAJN9Wb8fYgwWdapj9WYGgOoeFr2rqriMcVsvIEgTeQu1B7RRavczCCGcDQQzRVPaxQ83eY9gVDmInoicsGrMlNdI5nSPXQbtZlvgbwLBjPhulCHIBLEos+4LM6wDFYvMPf1QocYdUcI4dgBg2Va9ia91pnfj9//jTAcxfEYYtewZ5QI3lMqQXmshqygwC0MqLVEb1392UUmCobXDAs+KwHFBZ7mpnWfnZ4xtHQCVbK4vmLpZBUsFlO0yFYps4xpQxk+uoIyLKcnTvZ3L/3JJjr+nGDgG7qqHhA4D1l7FpkTgB5C4BdtqpgokCva8qyOxPOgQxbC9OdO3smnn+bPps9Md78w3/4D+iRveanP/sl8/ZlaAk7N8eZ146Hkh0WpIq+5GBgQrYsjtE0J2cLHPbMz1O0CXb85avnm1XEtJ+jWXoOcFedXrWEnRdPnrxq/uqvvuFZRygQRrVHAPdV2P1xCAlY6FI7wnq4RXsXFzy4UVaBezp3OGia5VRxc+ugOX3hYjOHfMo8qX8HOGXNwXpzbm68+fD6hWaBQ6MnsGB0fl8Bdr//wefBMl+S7aoeMkDs5ElYOHOk080MktavJi3g/zaHK1v0D8Wq9o7QZt1hvZg51xwOn2H7nm2WXi0164tPsbmHzbVrs8ifzGAfy4zdAA7cGUM5+trT1l3694h16wwA8jMA0l3s6ir1NgCDdwFjkQJYBaBf53CsOSYTHfkH2M8ehshgjvQNxdoB0I8NwQ6fO8+zI0dwqPaxe5QagcnJK+Bp7MURa+a9y23T5T47XOm0tOvy1A5/criLl67rlFmQBdQqIFbZhltgRIcZml//XcBqb5phF8SsHcFoU+z0bwNE3eArIoSYynGKGu3S0c4BcA4SwnWIy/zNgdXSlh4wLAfMPU6tcXs4Ft1qu+8CVt3T6q/UpMppyb+nliZAwAOoCMFyQBNsLV6LACActBzcxjinvipjWwfa9X3bbAqfsaRK1qzZnsZ61yoYLtIL7fe0+y2epWLytBlvnfd37DelM3eCzdxHtXXiR3aeNew7t618rlwzlfzp2nZhmiXbytcInzCxp+PvFfspAo5i0zErun3wrr517Msod0Y7B161Jcec8XoC61VafRrA/Fru737sl3L/AqzWM7jYQNhMbv+7gMPSV+V6TvVUvToFadmk4vA87M3+cV7FvpnHKTc6TYM8u713ZrXW966Duh5Qz37jswYDxR7rIN1bpNmd7LwAYz5fKdAWjBjnId/6TyXwr1Pj6+ftl8bcZvyl9uZg2mf20LTMsbpvw45oV+uwoZ6LBWQwwCngbDtYbgOrDkD0tzZk32cgzzbEM2YbMWCMatbcv+htvgukSmPbe+hgO0r7ZOb5e/jFAFHtQLz8O30mrdE998pjlUYsG7Tv4p+m+HLsTnYIfuidb8Ivv/7RpwTPV5ot0NM1slyUM/Pe1ggww8vrB4jN/cpaa+GTUfx7mUR3v7oV9npeGSLAFBm8UTiwtCPmZLLLsK3/CmA1xo/PdQDTGOe0dsST5znQPfjJc6BaK4vNteda2HRetwOsy+ukfe8YylANMIqvUpyqHzhTzyNtXvuKGMpYK/SE07zo2G1uW9v22qBO3e7Szs7aUmy/zMvqect128Bq53p5zS6ATnn2dv+0waN4Pa/dpR1tALG0M9YObFMiiX1ofwpM60/XgGBPG9T8BegpQKAHC5Hy7zzI4HTaO9IaFHtgWWPz87fXuvpQrNyrs45WHRztzfZQ9rQCuBUfoafvy6FxdY26vzrzu9fl6MzTWJvrAa58h/CnysLfMt537nulT/LhQGEDG5Nb8E5bEEjzO0B+95IM7gwSBw4Ber1EOvHeV79q9lZfNceRoQtg1YI/sFkLFpMkObq6/MZ2STMyHUq4VhuTGLOIQ5ymwO0JiDrTsFUFVo1lJyCwTBBjzq8fNl8922hebVGcdwDMYuQEmbvqqCoHwPXwtUPHWd8gTg+TTqZ/7/RPXlvKXC5j1G/trfuu2GlaPXulINqfredeuX57fNJ7/tuB1c5wd9C9HgPLfnaKn2vTavsX3U+luEN+aWjyu8fTpwcZWHWsjpClfHzri+aXf/avmzXIfkcQEU/AMD5/6XLzB3/vHzRXPvxOs0gW4DrEw70oKCZ2YcdZJ0S5SONGYnhryRCTn4X0tPb6cfPVL3/S3Prip83TB7d4n/gMEpNkQl68erP59Pu/31x971PGnFT4QyiFfB/ApD20kDxzfj8yy937Upb1IHbnoaD4mbiEP61FJF6zB5i6Cc63tTgPWfF58/jOVzBkX0RG+PEBsBq+BVbDe4n9PB1MxyO4Hzl2rtd+87fE61U7IP1LfGScbPRz9Mf3f/R7zfUPPm7GyKg8Pj6LpNxwsw25KLkdqX7RjoS/qDGUvELtIkkVJiA1lrDkYMfvKYBylBJDNWTnwvfz/gaRnZ00Gp0OkcLYdATjc3Gff/Iv/vkb9U0FV0MGoIi6Zn1VnyxRzdOuWVKjihMXaxo326aQk1W2nj66RzrsfSpTP0YX8HHz3gfXm/c/vBmMznVet7CVAOsY7EP1HE8EoIoILqexnsi+McUTBuHBkYMLCEKKrGmyi7DkVmGPmVovu9VqdqOwm7YBXV/D7lui8M0ywN35izeai1dugFZPg7zD4ARUleU0PjmHnmtiP5lG4wlmFCwCYV9FpkB69NbKK4BVGFVDAHmAqwNvSBMn1fWQb7UEd2V4Ad7Yo+pzmlIr2DdEYaM3gK9W5FaXdInUW9MoLdRjRfQ5UnzdwNTPlNUluCqYmEY2OafqUQqsuuE5MfcAPWRV2k4dNkE0U3WnOb04OadOp8xOATqKYak5Cwp//tyZKFrlNQQcV0nBVVg8gULOBLRbpX0DUMs8PUF6wAzMN92MZYpqmfJvqrRAmpXbXYxHAfGUA1CTdoVns61TOGxqU04JBgOuCqSqDbkW6f4W87JaaWJnHmNCytqUbawm6wrjKBtNQx8w/VemJEDOURSdSqCsbE4p2gJjYbiZmXXp4tnm6tVzka5dTunXcBY0QRefk1Rl3wK4vXvnNrZolfI3gN8W/0pVTsd4Lk/pTKWe5tRuHl1aZRrWkQNQv3MPe1vDxizi5QRJ4wEb2upmbCShQQqw58HDIQuPoKls1X2e5fXCSmheWmH9AN2UgyMOK1gwPbAY5TBgDjBQh9BK8YJnO7AorWQ3BtCqZqyg7QbP4qnKAeOzE9q2oH6MmWDspGnrMbf3A5AU9HRTtYCafWlxstDxZUG1Up+b+DK6o8v09yBzwEXSNSE51G6MbsIpFTn0TLJrIXxusbVJ+kp7s8/s7w10gl+8fB22fhK7SQDjAFIcpILPMh/pJ0F6AdcRWN4yfh89fMEYslgKrodOCgWiFinCht2eO4dcBszQ6WkqyFNwSakJ5RtkDK/BXgy9NBZtGdGETPG6DGxZoFOwI9Wq3QAcfUp6/i5au+oHmVJjQS0XVMFqxzwKmnAdQf8znNaOIUewsAR7E+BzdOxYpOUfMRdPwnYWiLe4nSmbf/RHnzc3rl1s/vqrL0MCQOkBU2eshHiC1JmFpUWkHCwKZTl7itth7zM4KadhiQj4G9BafG03CtEhX8Cp3s33LnD4AcsUuzrCfu4gR/DXX7wC8J9uPv30fZyuTfp4PorFDXvSDBjvWr4NsLqLVIHMVzeiSRjjp85e5RDpveYUFYN/9cWX/DzJOviczIHXzdwMh2RHaKoOw2ymD549eh4F3+yjkzhXCwCWt7582Ayz1qpluwlYPs/cnpwdaW7CmB1lTu5uoU07TgXKA7ivgLeeqk6cPtcs0471VTZczo8GAPnXFu8216/PcLBxifUX8HaeIlknLgXIRTjUTIxwMLb6DBvbxrGbJsNggTVTDe1r/I4o+jYWx4HGEYdpXJpTe9ZW2r3FWrvM/NjggOwNmquDbPpHxznUGJphsXQdp4853Ehbb6Cm8XsBMxJYkwIK/1eAVW3CPewtNlSfYCA2PCtv9gmU0qbcZePE9TLIkhb2HChmjyttt71fqcJ9uka5Rx3c1H+LolKtwKDco3XZQjSNP2cib/WW0qDKQei8aj+l11MAmlrcBhPqoLN2kO1nT7P9Kv0bbkf+Ww06t0km8ak6naZ61mD8yYD0f+GHZKZILGhWp9VHMQ2q28vf5pDXYEgdfJZ2d9hqUQkgg1dVsFXe13OPFjvP9/QDAd8ZlLfAh07BowxWdMCLCnCOgKwK/Eqg2wlGKywnnNg+IEJtOwFQZbAubKAGumMI0tiWsWrbXfl3uU8pe9FjI7kd6Rgx21ekhuXZ4euFNp1tJ4E5b4Pl7eeJdDLtNbexgEdlLHra9y1gT7J/WWACC4mdWYDVZNddVm+7D/qBPWVOt99b7DBdvxugeo+Sap5kg7rAX32N0ic141CwLe6Xx95rmQKurXiwG35g+9n7AAf95k9haRpYBSBgipxgeBVYxudcqvibjNV2kFnsvwZti8RBWVfq+dm2T3s/7ekJWI1idPkAIGXWJfDVwisu+jXQVq7VHiP9nw4L2Xbn/taHsi2FVSYoVa/PXq+3n1LX1uMdbYxlyYM/C724n0AoIWCdJdPj+YM7HHw+AOAcbK5+/r1m5tyFZp3D8A2zwKxWH0Ur1XrPfem1Qk5M4NosLwoGjU40888JYm/fjUyfq599RoppF1ANY8jPFG3O7Y5l1RnTZ/8pwGbbZmt2YcoiSO9I2Qrp2YvOdgEc2vtHfc322uC/tX2/BKSMCWpNYOdD+WoD//W+VNiZ/oy6IRYozR/sN0fLnK9tpN++X9to+zMJIHvb5t8FzMXny3fZI/t8vl/botv7+ANxrzD9JKWjLbtvxhzBXjy4LtIW5VlrGYV0yIGvju8qscaMJm14HJJAyLhpR/nGXr+0rcyzb3ueej9sP1Px28J+yh4RIEt3PtXrWmec7AZtL352Las+t23ft23TgZm0vuo53B6/d41nWbd9lrpPO5mJ9KOHJEqkFTuOQw+f072LdsjJGybWXHz6ADDsv+BnLwKsIlF4pAycLFf3o5ShpfSRGYruewEQOc35n2Ql25hsP5G8QldVGQDIUwKr1jURdzGeNettfW+w+fWDteb19ggsRQhaknEkJjHG8iCPKadolpiFv4nvBVcFyAbxjwvonVjsbxtl2+dp+7jl9bQepf2r/kw9NO2/l2vV60h5f4sD8fYgazN5vtVjWq8jMc2yMQUz2vd3PPlk7W17aO95vTcWWAXY1NNyjYawdgThL2VjU5+ClPkX9241v/3JnzZLT+8He1ki0ZnzF5rf+6P/sfnwez9u5iGnrBErHzgWLGrp8Fdf0ALhgunE8ICqU8RRgwRqrx5+0/zsP/1bJOLugDmg0x0ZJw2g5GfNZ3/rbzcfff63mlMXrjevyEpcJaPwgHEOHA585hDn+kAQPYOI4i7iAWITsbeZYZTSUGNtUGJiUJsGIH797AEM2Z83z9FXXXwOuWeH4tANEovKtoX92OaUjZayfjKomtmqxZ9LxYmDwxrg5QRaqCfmTjff/eGPm4vXrhM7QnCk8P1xMh6nIN5YCExW1hrZDZITA/DMa/M+fZ7mivuMMqRKidKO0Kr1WSyamaQVgvcbknMaQWK1xsFGdEZlB0EYS7q24rcuiwCr/yKAVQtWBbAabNXUSQmE9Ym7gGr8bjeGA+f8pmPo5A0YbWto8z19/AAWILqlzx4GiPrZdz9sbty8QjBOYSW+N3mfEgEnqLqtnogV2qdcaOLUlQrg6EFa1X0FhtImlGc1VDcBTwVqBMKGAan8tnMHef8hnbALM/Xl/BJVp9EknKEy9qnzwVodA0wNIwEUEFgd5zPDSATYYYKRcQJqFTFEePd3EefFqDdW5oN+f7C7DDWbNGsA1qhsbuky2WmkuqsDKgNSI7PS/ASMPQvdTCMT4KmDwNgKrDBBLRc3My48SdJR3yaFXNBMJzVE8NnorGQfk8P+DNHepGubDuLyiWD0uww7dSEOuB/p0vThCPcXlDS9XkHqM2d4fiaiG6Ng6MtI3QbIgxE4w+uyUgVoNkgxMtU+WHgW6WEctzgVlvkoEDlrAaxL50mdPx3vE6BVY1NgVgdlCmaewr8ClAJTAufqQpqCDX8yinyNAvDKdFVv0upupkqHzlEE7coLoMcJM/SA0xcdzhFOPaxEL+t1E1B4k9O98De0MfrHVPIzZwCVAIdMy6pT0OwpgV6Zqs9I2d4ECNwHMNLxtMCX7MIYwhSiKfMfVdoFs/zWLgTt/d2OVwJBEM8gSumHaQDaOOuXSUv/r64ClgHQCRqOY78yCTfRS11G6DkBYDpyBjJKayiuPxrAnAGap5am6R/BuLZdEzJ/+VoC3LY/9CuT85ucJLWRZEpH5XnGxrmUNCWRsoBxuAHwZoq8IPgsoPulK+eDGayGqyD+5ORspMvLCo3NV/ZXgLA6XlyfNjr+Mo/VDBiDDTxhMTV+WmjOhdS+VJ4BS23OYxMC51uAwy+oXn+SdP6r185GurvA5plz6uWOB7gvc/P1a0F3pQeUHDCw45SO+2jDZ89OcCAA4AZbVUazTTgCBN6TRczcEdC0z89emA0QUGfPgMc5Nk5AsQkAKAMzTuJpqxIfblIplc22A+y7ltGPAtgTnBIvoR+6wGf00dWBUeP3FHPG/nqKXMcBY6AcwKWL6OYuoRWtcDXdvQkz/Dgs6wswRD00eUwFxU0LibnJYBNjFvWiTdusLRYHMyDaQhtgGVtWePvy1dPNZ59ca25Qndd17re/ftD84mf3WK8mmu+wTrqOvXoNGM4BxC5rhKePezy/hbrcwLSrEWxITZlTZ67C0L9ERj7Pg3TFS9r+ZoBCdEPM642nODxbzfVLCJFz8DP/AkkD1tOLyDVcAwDdgIXz5W/voY+zgNzDuWaSPrj3+AXs6+3m0uVT0VejQ5PNhx98Gro0j5485zRzuDlz5SLA6nbz4N5rNOxmOf5iHHdfc0jworl2/Qzr6ykKWiEJs48MwCxMZz5zYpi5jbbOOtVNR0Z08TmswganZs7AxjnWfHP3CRHUCFUer/L7bRwCgGfG0cOgdWx6AE2c4zOXmsORs2zypzjdVWOO9cq5pVMS2FeGUopn7Uadnc1SRCPOEsrJcyu9tzihsdq2QYcAVruuUT8Hrnwm3lY79znYLIBX9VK6YLQz6SCWe9dOZy+jMRavt776OXF1gPH2J/KtA9RN+0s6cCl9mE774z/VhfoFmfXfwuF1Fc9BTnmewiIrgEf5TGGs1k51DRDVgdG3AauyVoNA8Q5gtYBWdf+2+6xf4JSeJ9zmHie/tLenP7x4BXiW12qZgTIO/fqxr91F/3dGpdeVz3bg8ITeme2sbSPbU4kXA3D2vTFZuhbxFsOJl9QMjevpg8TTd7/CNlNje563vL/9jIlg103HbjN0OwymDKyWcXjr0MPuzQ0v76nf27EpXdsMULTtvidwetekiEfrdlCpAp9sKPm7KRBLMgHled41N+q29gsUS1BXs5j9W2HZFXbpuwLNbwNWIzMlM2qjknlm/rWDxjJ27TlR2lvGSL8tfFmZfxWA2ZEPyH0aa6nrK/8u0gdt+y7jq/9WA5+lbaUt/QJW15OinRrgkc8WgY02nhnr/iqopLXm8ayfu75uZ++wvTkSt/8F8/QxBUBq9mT46R0wuWsrSSrNO+IhIZNjgU9B+ZSm60Ee/j7NMWQbx889RmHceVhpL54+i0rE733n+1BYp5o19v1l9vt0sK+UmUQTbIJrdGQhvCYR3DCB4BRklAX06RfQUz1JnYFLV680K/hq2yF3Y7CYBqYA4PEP17Y8LwXbfEvNJmzP53q62F9xJOfP2L8KY/G/DVgtNlLGwH6XLey3vwtIOR/quVIDq7XtaKu2r1vhPhU1i87I68O3gTdt4Ke95pR5W/sCHdvJYH55T+m7ti13/p5aFV9tu3zXXpHDws6wRIiU/2WMGQyrPEbWUNglpvP1UWTZ1KGOsaOdJTOj9GuZ89p/6kOzNCWGmHVmvCbTLQFJZe3rObgodlWtwe2+qm2pvT4WG+juM913ByM2P1Ppq7DbMufrC1e/v6vf67eLd/Rr17vGrmcvyf1Rj3fRATYWNg63O8wGNmYqerT5YdK48XowTY077XPAm1Uyfn/zX/5js78F0eOAQr3IAEj2CqZoFIsSWM0YTBy6ZD+Fn8cFiDI4qT1IwpIkpcbqKbLlZKqegBxlPCmwOkam8O6b0eaXd1dDCmDrGLKC42Q9WrSX9W4oNDuV3YKxKnhkBXqyCG3H8WAxpv4rTPi25m2x446vV9aeyu8tfV2ulVzQ3nGp7aOeL8Um6zFM9+pM93dYR58/51sWwkNIawS4b3Zcks6o94x+NtLeS3vvIhtTYDXNL1P5j2SsggFIvFog4/slAOidX/ykmeenuttKN1y8er357Ed/0Hz3x3/YvAZjWEAWT4JgwHuhc8tPlnuGGjILmM4gdCRwtifffNnc+eIXMFXvBD5nXxnDSrS6cP2D5qMf/H5zGV3V05ffIy6G1ASWEOxUcSj3j/BzrJouE9Z2B8KallIzOCC3yGSWsGh8r2ylJMC5CYiRGwvNF3/1H7n/T5vXT75pdjdew6SVKCjWlXwEZSfjDFTCi/NZX8uxz/63JKfCXUhBRVIAACAASURBVBVYTVnT1oMhk5gDAcHf0SlsGu3ZU2cugvudCWnRKfpMSUSLs1kM3H1UbE2c08zPHbKGJWTtgzOQzp6k5UK7XA1X9WrT+9PqnA4RUlSZCSnarjhWGJn7SyKl+DOihn/2L/8lYwugmhmrgghlkkfnkXYdhlu89KrUZ6rmBerLArJFuuvrV88TW5XiVUsLL/jcfvMxQMJ5CgCZ2imjU4boLlqQ+BYBrM7FBCelOLMWBYn8loG6GN+wJUmd3yI1dRsAzkJbY+ovoqtw8vRZnJLZACRuU3n7+cuFYDENw1Y9h27EHKmyAgOR/m/6LICLtHdT4KPi/RYaEAA8ptLMAI6N2Pl04NoSKauLD5utNXRiNwEs0E5N0SdpS/TJvkAsBh/V2Nm4BgFeJydGAJjQO2ThOg1IY8Gu+Vfz4RjY0XPIF5j2vwWgaWV1gTW1rwTc9mKQZWjK5OymbTkOowBcFv2RhSrAlwI9c7pZ9DDQ0VHeI+sTI/CzOr4W+1Gn0s1vETbvAmnna4BWpspfoKjWGNquPs4ChYMEEgUxomhWMDSSHqiV7gVVPeVyQzWtfH5hKTMcZQ4qfj0Rqeo+174gJc+8TSr6G9IWzgB+ekrmswvqLKMXOQ94Jrtygr5WtkApACvAC1LOv1yLAleDgwBUZt7nwECG3wlOQdS29dlNwT7BdX22jWDSklohzMLz20cH9KVsULVaJ+wzWLPbgMKeDsmG1Q5DlosxP6ATTLez7z2RPWYKdLA7WKDoczcgU6XVFjWV31M+V4NVgC+1X6OYErT8cOH5rGCsLEX1VaWsbzNxE7jqJB0g3VxpiBPcYwc256OQAhg2vYaFwuJRgoWyedcB5gRK3aCVcHDcBexnSKGXqSooYbEkv3cEq5nzIyzMoa+KvZxF61Sg0TGzuNNJtIf36OcFxm8FkE89ViNxN0B1X6cpkGTfDav/CnC2im6wC4h0f3VlLcIk09PTnx0YqrJ+XRMUX1/joMRF6733LjbnL5zkvltROdB2GIApa7DNAcmrF+jrAmbOzo7z3suMF3qgsL8HcBbGxgZII18IO7HA03HYi0oryBCPFCTYvJcuI79x+Vxc/xk6nsuk23s6OwgotwW4KuA76CED4+N6kDZV5Q0SQ8e5JMA+yeb1iBR8dcvUE9XxOc7G9jGsesf27p0nzN0VgFbHJJ16eWhy6cqV6KNl5q7pBZcuX8RhGW2+/PIWwPE89gpQzNo0B5vV3y0cZlv22ZB2sCk3hVHuffUyMghsCFcuXKV/Jpo7d54Fi/Ojzz5sxnF0bn9zjzHlRBIbUyN4DzDXDeACbO3XpPornv3+Rx+TDkHRKVI2IMGz9sG23zkOg/V08x4A587mY8Cm5ebUCdZy1gp1aOfnYZxjq2cvyqI/wT0Omkd3X7MOuF7AqKffrXgsG1mtJx4BWYDzbFbnuQdtwMmagd27w8/f/vV91vnl5vq1D+jTKVjfX3Eqfrz57ve/3zxEAuINesWTM3MsUchjkOp4+SzgKIXAHjz6hrWPezLKal/Pcm378v7jx83VG5ebh0jIDDIfB9XW5rBojTa+oSrluRs/bI7GrzYbh3NoEk3SVk8VPRpxPZah5Glh0sqNr9jouoFUJODEMaKAUHZCwiFONqLTVIK0t5yiOL2tA+jkeRVwoH7Nd4WjUzmEhXERzaqC/HDQMmO13PvbnTQPo3pdtK6T13Ld3vZH3/pgAonSn2vHt3Z+O8/WL9Uu9qH0xMnxzCy5mGtd1kEBVtPzdu9VgNXSj3E6nYOB1FfdJn8rsJpZa98GrBYQoQb2aoZa6YN2AB0d1KfP64A62urz1kzS3Kf92HK1vdSvt+2uBoI69yjXLePGfQ8FbezzPAbxLJnxWQLUGCXTtgWiKlvuC6xmtlhaO11hUxAdbShDEvfqNamOzUeXlU5LMhol6PRnfc/yGQ8X+sRQ6Z45cI5QsjUPS4BfWlJsqG3s7b7tB76W/q6BgGB7dfrS50j94NpTXmsHdfV12gF4u13+uw0OdVKXKyC0bZ/lOv2AVQ8Rva8ZUR7A27GD7PEdJp0+e5lnpdMLMpOBkdIHNdBYNDeDQZvXuAiIMkhTA1bxN5kz+D3aXL22FhsoDN02sFqetV9fRX/l9SYOHWwv8y7S/cNO8kFEZhZFtmJmzfa7T7mXoEcZK1POS9qzYF6xnWDNJGMOoDRNhnLHxLiJsaffA7zid9kx+oUWxxwgkMXNac6eQC9+9UnzFYHzMtk7F9/7iOJSl5sx9PVX8f+X0EI3xhHwSM+a5hJ0igjrQiOXn2YGHOLnrs4j/8OB6NlLF/GL55p1/FuOLkkaxvOURRMMQy7TYt+XORCsRtfezGit18h3j0Ga07av6AfHGpvXoP8/jNV67dXWVpAs8x4WRypZfPWBS2lbmW9lLSgHANqpwGp5nrCRCGjTvlU/Z9+1Nr+v7Iftvijz3usUsDfZZ7KDYlu/sz87NvXtzLeylqfrJl8inSXgBUWGXQKS9emdf1FpHlv2ywN+CxcLuEUD4xpp3hSd1fL+NeID+8641NdS1mF3D+jMo7wueq3Y7wurvuqofn5Tebnu17q/Sr+W/b8zvpWvUuQHy3t9qdaHrm2pPbbev16Xo/3Rkd19qr1ut/fJfrbgWqBeY2IP+jPtaXWRwKKJn/a0/EDZVsp+G0qZ+Ozriy+bX/7Ff2Buw1g9VApgm3lv3IZPLKkmUKi85gWwlgEaLhsF6fJ1fTYzLQXn1Fg9faYAqzBYiaPHlKkDWG0gUvzi9krzbBXJiDcUriImiMJ6xC7HiREG+MaxjzhGBuORAC8n2ipZC36FTRWfoPINasC59H27/+v+DParY5THqf3e7nrcvcm7xqcuPNlpX1m6bW8eg47PHmaQnyX8jbLnR2dn36VX6qW0vW7n7wJWxZg4pnD1jPXo8JjzE9IPQOASkpIWMHz42583L+5+zb5BZQtwiGvvfdh88Pn3mw8//1GzBUltAXA1gHVtF3zqOGPBNGesOXAj63qDGkeP79xqbv/6lxRBuxMkQA9Ixon1JZGZWTs2fbr54Ac/bi7cYA+6eD00Wy2mHUWwosOSL+m/BumMwWCuJvuO/VBCFt/7YG4Cqz73GMDeBNnoJ+CkDZM1+ZN//6+b3/78L9AOfwKwukhsSTwfwKp7R+I48zhxs2TSmdAQ9y5GZTxnK9zPlIzzgE16t6C0hQjBxXj/KP03AbnOmk4jEHQEWJW6mCOL9OyFS6xlk+AyyG9Qs8l+GOXwQHxQ2YN1MMZ9nkHQ1QJZbpcWSY46RBIqee5DcbfULQnvARRPfkg6uFSqJ+glrod/8n/+X8FYDW3V0FdNp8hpsUzgSwCzDmBa0TvmmMwN8MDK84CUL0j/f/TgNlp+aIkuvgIIovr3zbOBoqv/uAcgqdaqlc0HuY60d4EvwQ5Ze4ekUG9QfXsT8NFq7WpdrlC0ZAsQS83KfWauIPAwrLDp2dMsEhea0+dgM9HJDx4+g+0FoxIm2HH0FmcQ4R1nwRhEW9WBsNPsjBDyp6P22HT0v8RdBK4Ej8KcNJoDUoBgWe1vr/C9zGt2os6qGqICoICRMNHUb0zgKqnLfNaToSs4ODdgX9l3u9xjEQafKd86aROAd+OAkS6+r6ja+eLF66gKXlgx+zJZeS0c0ey4mZYxBgBtcZiTAENzME4dD4tEbaO/YTuCtBxFH9DsACiKlPrY8NPCLrglm1L1ASewLNNR0EsBXeUCBFRCDiLYfoB4TI5hQCXTvTVOnXTZemuAsDIzZc+ZWmNxon2uLfu0aHq9QR9mj9N4D9qVSRCo0ZYEzZ4+n4/TA0/z1Z80Rd7rCVBZFGodJuEGzNftLRiOsPA2WDzs2/NnpwFq0RrlwT3V0YE8RUGnTWzu3v370Ne1LZxYbDGl7jHJYDOf5QRfLRnZr2sA6R4AOC0O3ADTKh8gjIZgoS3B5UMQpX3S7ZVZEGh23CMY4L2TVpwDyDuKU/5jUcjpJWC+k1H31GsK3o+h/zuMPUszlxW7waTdgEFq0a+z584G+P7NN7c5fFgIJ9znGgktVvRB6RfHyiJfq8HYZUHEyZGtq0TDGOOjnbnAmZ6/67iG1qRjgvNOSr4gtID/Ms6pAPA0INw4Mhjb6phyz0U0YUe4VnGupjmc8KTJlHkd000A2WBZy2iliwyQzrAh2z+bjI2sYO02bHPUE/ADnk02sVXmoeRzGKNOcOo3NFWZh5cvXQug8TmgqAmnZ1jsLAAngOtzraBt++AB6waBxeEBakL4EIKYHnx4MjoJO/vKtfOAfWoWH8FwXWpeo8e6BaNzdY33MIyjCHUrA7CM7XjapqxFYq0El665QtEon+M3X3zN+rLGfVMBtI0NgHX72GJ3wcZ5ExIBgsnPnz2FAT7KvyksBrBqwTbbpSOnHMFXX90LaQalGjwY2WaejChEjzOzy/xyHg8zf6dgPFuZc5LfX8IwGWO8z7F+ieN/9fW9Zpk+H1DTNxfoc2yP2DBPIiMiE9215CXs4GVOFX/8+78PyHmqefJ8sXn09HXzjOJXAyMnmw8//qw5d3o2dHSWKWD13rXTzAe1ySguNcuBz/mLpNMPN/fu3cd2EcW3auIxpBUokPUE/WcL9L1/8zJAuyA6bH3WTgtkDdBWNxkPFGTGHwM4fYq27Trr9DkqDm/A2t0DJP/e975D/8mQQBx9iI1qBz3phXkKaCE2DgN+hQyGZ8+f0b+psNvYBG06dwVG72rz9MVLfi7GPnKa55Wts7zMgcwmLOyLiKqf/rw5Gr3Y7BybCu2bY8cFVVOq5hscPgF53aJuIBPnntnvKfo5bmHaXBf87AFGc7DedfT+P9Les8muI1vT24XyVSgHoICCNwTo2WR7c1tXdxSaHzhfJq5CoZA0cn9AnxShueNud182m2x6A8LbAsoD5YGCnmdl5jl5Ng7IVsxhFFHmnL1zZ67MXOvNd71L2+kPrLY/Fxuun88OesfhKsGm+2n3wtE0wYdgd7UAo3KtOuBIG0LPFeqr9XzfLx3rlW9u/aH0X+d5BBJCg6T3VTu4nfZncLEE2BHQx56am14AHX4MKZcIRpJGWEkl7Vy3YHO8678GWO2MQxXA+Lv6OdvP1nGSw7PuDcTqgLAet+q8+Qe7ug402kFD2zmP0W7ZTdtWopRFtp+6D2tLCZsUJCxs1E4LX7anGpRNM6gKJPrYablUv/kgo9zPp2Azgao1M67zfQQY/bstBaEpaOt3j+ii3E+RlFjAwny5fv1dgxTt9veMaQZWu/MwBcvuSamwVSYdtGyrnjupaV3gqv2UNfBiP/lVAI8CSJZ+aj+b8zyCStcd/VsuboaGn1NCx99F8VFBdd+TPffw1fr0d5Jd6rX3+tCnjF9SIOOVQZx07fQq46WtheZtBrG8Tg3O1iy5ek7VQXK/ADVYktoTPly0RyAhUuv0JKLx8ZwGWtpDaX/RWu23HgiC6CcXHU8D0JKqW3yYtP6WFa2zsnXAhPgN3RcW74G9QagalfiKAhPT+A4zQwfNnW/+2tz88pOoGXDlF79vZk+eJfXf1E7II/hqU+jeHSImipfM2MKQ4fZR54Bnn6B9+xy+P7x7NwKYU2fPsE2RuZclv/bcV1w3Yu3IcVtcL41SfbCQMOLuQVjbptv2GiBbHu8aWI3rZtvxmrFjlLn70r6a5rLXqu29MIWL7q5j4ter9ugaDC5FmVImW5LPcOyTfIWZUlHtNbUp22RtCz8EwPXb68qcroHVtP935/oPrfV1vwY7q1q3yufiHvmNZYalR9DG0ljG5/IhTMz7KNKS2OV+CUrrt/se2ckHsjB41WuMdl/6XCDbvjLOjb05+0pxn7J/J8Qp2VJrTe/xWZwT1bNFu/Nz1gdK7XFIz9dd76P/Xd/is0nLOFVVL2tV6p26v0vbuu/pteS6LfnT8YZ6rOvnK59Oz1Pu2/VhkrRgYqcWhnUpdGdM5d8KAJ/WyHxQmPs1PkdfOvMHiT931peav/zzv2+219Cm3H8ClYB4CxIKET42lqUAvE7qKHsl+ibaxyJZ7NO+Ml6chrknfiC4Op3JbBKfBJ7GiFdHJ2cDWL29AqHhOSQjcAq7eIg4c0gdVWoaDLCOqbEah7k5nTvVsUqbSTxTp29695He3u//U1mvak+3335exrT8rf2edPU0Tuk7/Ye0N8S8cQ+pDgbSu7q22bXh2n79e7K5fvtSe/6++nkdK/dGxzD12TPru6gdCkb0FFnKe9e/a+589dfmzpcfY+cHxGfUy3jn3QBWz1x+q3kOOLgKqWsPjMIMYxJLISnKMFXa8lHziBT8W999jTTMNwC1D2PPmD96gvj5Itm1aOcCLN57QPxGJviVn/6iOfvGu82Rk+cASallEdmgxiQ8gSQUGcvsMaqWH0KOQsaNdS+UTnzGv1FW0fiaZ5mw0DsGPE5stovdPrp1tfn60w+b619/RiGrp+C/HA4QHw5S8LtISYRfFwOefKviW8T9g4UdsG4UbRykIFXgeRaiF/ViPCSy2QeyqwcEPomZZZcK/I6BE06CPYxSzH6AzwzRb0chZEoYUkpgHLwliJr8O0EGtsXuvV6AguIy7CNiZFtKcqrTqumY7Rs7pvtLjm3sqrREJc/I+PTfIAWgLqLMuLLYlhOoJAXgPQRuNKp8Yu+iXRZXF3OZZTDZ7t+9RYB+DW1V6MwUazm1QEXpNxeigJApy4IyVi43tXiGVGHIcLEcqG2owcuiWl0FUHviaRtpsKbCqh0ZfZwQ6gHAgCHAh1HSZianjwJWnOQ9VMJcfhKAikVOJgGKZLQqE2DRK9ljAoiOnODFMICLTFxZdROkI0+T1mtqr4xGBXh5GKqxUUkeYOA5EgFmCthmGX12g461IJTAqgxPQSzTpAU/TMU/f+ZM6KiIvj/hvluAJjswV5N2kCAoqcUysgCT1gETBS6jSJPpyznVys1QQzNl2s+4OM5Tjfws6bgzgDQCbd5/m/70/qZq2y431WAi4mALruo0CjZaiV52qGzIRD9OJ7gCsdrwUYAuUX6BpT1AWxfvVNhIsNZn9ZQX8ApjFaiOAlmASPv86wUElQTEZcsfPz5F5fMTUQBJNq8MSYXTHwEMyeY0fV5gVuDxKdewCNYMsgJq7BaA2Ellf66RHj/EKZ0Fq5RB0Bj87NF5JgZ9sI3tLQISbSHP4GekeJsWMYQT6jVnZCjjbK3DDhVA1rbt0/2oBucprwxn7ABA00JVzilPJ7ag0W+xyBj/T7LJjAAuDTE5R2GXWrlcB+T2TWQv7t3jns+DvasdrqyxeJjeD6BrkTWBVgHNZarJW0hKUNkqjbJVd7i+L8fqubq39KsMTE9nBC612V0QxqC2w9pVDmCYSeMJ5Ajg95Yauhw+yIiwffIaJmFOW1RNpu3jR4+YR4LE6HQCwDplxwALTZmPBV0WbxR4kN3LfLSyqAuHpzXOg0x/DxY09/bkW8fNyqzamfNiYkLJALkh+3Fw4nWnARoF1bWfqLrH9ebR5/S6ttdxnUOXVZDRImzbgM7DsQYxTsyH5SX0lNc9OEigqwDpKHSPwxQRM23eImTa7epykkHYVaBaBipOpGz2fSQWHiMbEkAzfSeDWe7V2bPnQm7iiy++CSa5/aFtF6A8jnpo7wTXeOP1y6T8zwOcW4TvfswNQc8dWcjS/vnwOuvKw8Vl1qC55vKlCzHfH957SPGyDWaWBxyM1cRQc+rcQnPp8oVgcMueXgWQ3wakVBRe5u4j1q5bdx9xIMS6gC60WrJ7AKJj9OsCc15ZBZmzFoB7ggaOGq8WT5MJzPA2e8hONIh3T84uNCcAa2WP73GfMebMECD0CDY7yCnlczck+ngDXd4HD24xtU13HG8unb3S3LtxqzlMqv6p42PNpYvzwSbet4AgxaueNRwS4Fg9uLMURa/U8J1bOALDZl1KczBvRyg8NefBwyELqH3fcECIHMqD5iYM3CeAwRy9ximgaSXa8hjr99aO4DOANNPag7MDJtsOm6+F6S6/fgnW8GkscKZ5vA6zvaFw1ujpZv/QFBs69ktKycELDh4iWiL4ChH9ruOTvi+eVddVS4mMKZU3OaIlQ0Abdk3w737WVdH3sE5mlke4X1UAVJyn4mh1wu4KgCqaUSUYKs5/OPM6eK8AVl8qKpEd534OW9vR+1uA1TqQfJVT2Hmu3I31vfsFm8nBf/nN8d5waLMDzveloF3qqgzUpG9T/Jvf70oV3S+IIy/dE+0SoHkI2sNY7QLA7T7pCaRyoF8/d78+qFkz7YAxmlqPc4oze17tIK39mfb7O22or5vTk3uCRvvRZ9BiM8AXe1mAbAI8Sfeyw0rj+wCkakNutb+0rc2wLqBLp+2dceltfX8baosJpM+0bSdx37pAQS9TtBcsredahCXZXl4FCNX36trNy4PVDrTq8e5+n5z/VLwqPUttV6VHytxq37tfQFbGtQAhRW+03QflXnWvP6MdRW6ijJtSHAb5FgINdqmHxZ3e7bb5ZWvVbgRoU4qwr1qSoDxngAP67QVoCVPsgvsd4CQMMUUbRTPTZ6r1VEs/FVCn7r9XzRWZIQXwCc1Yj07zmpBWkbxeuBYVJlUF7vTKOyTA2UPYVDUePcGqME9nvMqa1Bn02CnSqpXZ/DGOng+YScE0NPgaMn2UMTI1c/gZ8REMpLvXvodRc7S59NYHzQQZTGv4Iev4RIP4F5IeBkNCwJRLd558PaUn9DnwVQ5LQMHXuXv9mo5jM08mzTCHwmbFPCPoNaMlpBHiMDmtxtErVR/0/ByLSFpT2/baz0Z8X8lCiKA4ejyv12U+lDmZL1Bfuz3/C7BqhlVhCkuecJxCNixfs5479dwsGsj+rrADy5wqmSj1czgfOntwXmdfNYfL57rX64KyNaBYDkeijfZ/tWa314S6LWVsklmlsdL/iEMS4/O8z9X37xxGxSFIPqySjcv3+sABJBv/1Vq07pNBvDHVvHu4Zd8bE/mZUkypFFoKewkLz89UNdx2lfUq9pn8vPEEud09+1Wxi7Jva3KSh6p9roxz6YniR3TeEvabeinsu/LD2szEV9ltzz06bUkAZ/doKH26XL8w69Nek+ZJkoUxtjEbz4yy3Xge+7BI1JXPl75KW3bxe7IflG4U90tgMePml4WFt9ebj/7L/9usw/RTY1XGKlG3ETufSTJufjbNQdfa4ncJ+WSiU1w3SQGIRxinKAcwS42RGcBVGasCqwJKo7D3vr2303y/SLbdc9YYiuYKIo1wH5LNuKXgqmnfFrFSk1LylwxGCw5lvzsepF/vv/y7evxenhNdL7Lux87eX69lMY7ZauKbMpbp3zQnY3p15mUB7YttleumuVXv6ZmQkRvYzwes53f5vt8+3/uM4aRFW6O9Ib9JZiqx1DZ1iK5/9Vlz9+u/NovXvmT/IKOTeOi9n/68eePdn1DY8HwzSOy0LSbDZ43lx4bNWNptFu9da2589wUY3I1m5fFjalugp6qkDWN29uz55r0PfhbYy9IyRBYKvpsNfvmDXzYX332/mSG7exAM4wl4jAUPw3Mr/nX6Kc0/Y/pQiU0Ao780XiVEbybAekbJVt5augdL9isA1U8BeW83m+sUmAZPCOCTTw4SuyWN4HRAENIWAvXpinkvSmS1A5nSYEaHZ46RPXkW5unZZvbYQhCczPy2jox4wnOwh10wjz0xRmJfQU9T+Qfp18hodC+G0GPWqICpWd1mcE8jwyO+MkEhbolSRyDjnTh1KrRSlUzwOiPgCpIy1bAFtiPmVg5IPCzZl2Qufy/ALNtXPvLAv/m3Fq8SCVZPiCA5dI9cPKTdZq1VWVwCrCUFJtLicwewoGw/XUcKYAN2140AV5cfP2yWHt2DuTnXvHYBnVOBP1Blg2YLEglg6o/oBA6bfi7QZdVHq2CCosvi2t2lwdxDcDDGz1N3v2RBYByDTHwrgQ+PEKDzmQ0K2Sg0q2bC8RNnYVJd5PcwMkmBfwKoJ7gaBagYgAFWikEo06NjVDIHiJqScUZ6/IAUdzcmwFJsNZyiA0BBQctntN/JENXUMZJov4xGwSiMzbTdNVLZnwHqCOSpMapGp88oM2+bQRcA9fvECnawTRMSWM7VW6Nse5qCalEqMixTVPaBYN8sWogy6aYAzo5RVV3pAZlxmqAp2rI9HzGhFBz3917DNO2U0qFOkZXT0XDCILcA2p5w6rEN6CRT+QwSAab9j+KkPYbRuGZaP2lFaROJGcVzoVkxdSSYm66gKwA967Ai92Nj8Rk5eQfYPoFm5gcfXGrOnj4Oc3QAW0C/kb6x+FiaKDL6YMXh/G/iWI4D1k4Bgpomry24UQl4CFoLur3QaaTPd/h+B766hX/cEEZgZ44wo/citT1tUhbYkkE7DJgkEzYKZHEaFDILsmt5326cLros0RL6xgJcpkcL/ggmPgNY3ueaaqGurz8NlvAcbNPDbD4jnHokBmQDM/seffgkCk4d5iRIgPXR0jrAFTbOuAqSF+1WJ+E+aflKDDgm6tLaXk9eBYoFqgUEBZ8sLibgJ9NYFoIgu6zlcUBMwfQ4gQRs0/5WKZpl0adRq8UjD5FkK2TbAqbSDp3mQ0GdF0RWw1YHnkDCCn5+cQ/va5uOHz/Os6plOtqsoC2qw1WYAJFixDMLjKrdG2xQ1gPnzVFA1KlpTttYB54ijq1Rq0mb2sRChI3t0TcL6Hn6nALWo9jFm4CX44CV99DwfAgIfOLEce4AYIwdKbOgLqx2O8lz02zm6mBICbz2+gV0yDaaW7dZZ9BvJV88bEYWtsWZdCA8UHkIK1zG+BaM8RHWjAvnATdhQx4cAMgytrduLbJmrdI2x4+icdx7nWcT4D17/gyF0k5FeoXMy5s3b7IQzwT72EXdDhb0thib8/i1izA9GRMDUyUQZPk+uL/YPOZgYBqm6sXXLoa0xp6SKKxFa8gH6LB4TTc7wWEX5I3tFxSwWoJZ/Ig5gRqdEgAAIABJREFU4twj2ONfGS4RSGPPA0gXrCGTss88OIRswiGkT0ZnkEU5eqo5DUhqoSfHfo1rHJ+FKeszMydMM9zGMId4qL3n/N1TRYplvffme/G+4YMVQN8vkUVITNfPv77e7B3MN0NjZ5v1LfoGgFTpiqEhTkmnWY/m0Q2GSTxGBdHhA7RsEFXff4p8ys7V5soVNt+djSiSJXt8mjXr6Zbg8HqsMWNsbDu7FjQ7zHRCKmAIYBhm9QEDvc3J6BxMXQPJ3X2CgbGF5sEap6ODJ9FcPcnWzDzw1BcdodigZYynOKPDVAkXPAOtrgedVxQRSYts0klMgX9okxVHzBW143VlsKrlXNVOVOe9yfOPVzjheS0vAZJgYQdIiSg8u4GtAKPz+ez8p8A0R7G1h9ZxQnrBiza7r/WR/OwJVKhfdQBX/74fUFsH4TUA0U6zbgdY5dlKkNLXwbZd+hex9+hu2VfZaS59GoBiKOkmVrqvGO/0hnb72kFqvL0nOCuBSfezheHVBtn6Odj9GKv9gIpXpbPW9mRL4nopuu4ECGW0OsCdzxmsweSPCTQVMCsCwPx84bLaj/ZX2FK6Uv29v7NtwTLMfwtwu7Lh3LG5r3NwmG36JXAigKb0nnaQWZ61048FpqrsvfRTPW51v7eDrFcFarUdd97Tmf+ZyZmfvbS1AAU1qzn1VWLeRgCQ+zYFy91Av/xcAwf183uPNhO1H4DZfp5+z2fmVWKsFveHg6mQnuKoKYqCquiZxr5el9q2n8Y1B/7ZPur+b/eHvm+KZRNLNAET6dV5r5fMeqQ1K7EAxqWf4tY5UK7XnwJIlLb6twS0JXAiFelKmXXl8/VYpyHuzun6b2W8ig1ZNFQ/vlTprlmufi4ID/G42eb5N4oMu/pUt4he4I27+K2jasDxvhn8lu3lO8112EcW7T3/5gfN6Ss/a/YOIStETLCFPyDoNULAJ3nBayYyPwei7PkDaqXK/uVGk8Q8G/gTq0uPmzHltChUu889pJ6YGblvfxvoCmDnat3R5j77S7c/vEd3H/jBdTmPVSmEl1fa3Ob+fV3vMfVcFsguRcFWrN1A/Cegqu9Z+jzWsAzaFduqWarGDx6El/im/M33tuduzN+wnt79oTxvuc+r2luvN+Xa9bwodhyFlPJXscDyc3wu2pDnazgAgnW963EN1NZ9UK85EVca1Es+ioLEkJPoK0GC0BPURpWGM57HvoyrNAOZZ84jiQVFR9h+rxna6Z4FlO+2rczF0r+lneX5CpAff6/6ub3+tX2Cjl2kE9Q8a8uenrCX9Mt0dJJCvdKTvftLu43Fztv7U/wsbyj3Y7ID7SZZSbqO61kIinTWGONW1wrjDW229HH5fXm2IhvTZuCn6Vg2Ve8RjUixKF+yVoed82TN/uUP/9Q8vnsNxqoaq1uMHDJ9obOqHICWnDJbvUY5mnYMkoBPd++VEDZFbGLtFYFVCR5TFMGeA2CdRHJEX3yMOhy3Hj9rvr2PvNsBJCFiDOXyRiBnHJL0gx9+yOwt1rUDwbWsk2nLXWvKK4qL/sDrx/bp8H3Cd+/1Hcr8KuPV/bubX/KRio9Yxi58muzzJGCw9vFSI8PF6fgwaR/vHkdVa1o2wp7xq56z/Vy1j/Vyd9BaCUcxdtwNNuYAACBKdsRPxEyf/EtzC2B17cG1KBA8Cc7x7gfvNx/84pfNJMzTYdiVB6ahM0fNWl56cLt5QIGqB7cEVB+x/5DVAEZj3Zst4lwzHC5evNj89ne/jwyKL7/4msxBiqgjwXj53Z+hs/rrZgzptkHIZYmdCbDqVuZ6wdg6okHvU+IGEFiA0RR8yZZDvInwnL3poNlZftAs3/6evQ62LYeIllOZYm3ZhvT2BGKQtWGec8A4jNyjMpZxQCA8HP/qU2WsT/A+QNUErD5/PthceeenzU9+/tvm+KlzFEeeJ5a0nZLDBFAHmvu3bjbLSJHu8LzikRIVraO0D2snCqJbwBoSnuuaByIR7ynplPfLKWLkyKKWYAduNAnoOk8tk2lITDNI95lZLflrRJIdX9ZxkcXqIgK0AQlJwJWaN2AJsroH/u3/+D+9GCYlO07gBAoBXwpgWEThOwtnAKthiRHQxEJEI7fQWVwDiLl981oUr3p47z5gz1rz/jsnm9fOA3IAQAj6+e9eMCvVIwDQEUxgENX5c/RM8fFnC0Wl9pi67yahngODyKKmMYEDwVQk1RnQS6N8DptKdtgw1aJHRg4Dql6iU84xoDIi9wAQnia9Sa4vOPGMwP35AZTn5zuAFlCtp0mHnTLtBIYWDNCna8oAIFlAZwkkjGIhQ8OuiLA+cYR2YHPptCaQIX0ljQXQbQA9sWC1Mtdgpa1hUG6cFlGSdTnI90n3xPT+6SgCpTyACLhgnyCU/Ss4K4j2lHZbOEo9UUE5wW8rsFtcagHWmGLUMyyQ9ttzUgjW0MdcQrNxAy3bwqzQgRlnAVVLUbBKmQUNxTQRx1jw1rYfthgVKQOb0LZXuI7MxCisFVXVoYQDAJmqJEgle9ONeUsGHo6RJ2nD9JG2Ilh99tzR5u23rlD5/UTzlOs8oGqpxZnc2vcwdp9L43cfm4CpOgugdxamr8xAn/vefdPCSfXmucOZ5g7D9lukqVjgjIljETEWTqULhvmcGhs+j8xQq3lbFGCUUwdZmxbOssiXlqsdLtOWp0w8QWUB5xkWlsPTyhwwBruw9QDgdbjXKFCVgExO+aCVmw7hpHJCrqwsxsY6xviNW3iA61lkbdkU9vC4UVJh8qvhJSvUeSgQLBAfbgHX8PdqzXq6EllLbJ+yXO1vtTV1lgRAI71HVihtNx1E0PwwYzqkvglgc6SIscIdIRXfw4AnzEk1b+NOjK3OlEvkYTZYmdrapAcdzg8PA7zPedgPJ08uBDP1Hmlmgt6ybbVt7UWH7RGMxSV0eyc5NBjCnmcBJI8B9stAVWJgFd1ePYSjbN6x4XviY+EBNgJZ4U9gS6pZa5X685yiXUAi4OrV70PSQR2go0ePB3teID4FPId4JliKpJc/R8T9GJIQ7//0HQDLjebzL68133//oHmyhqQI43/ixFEOVebiFM/xHmZcb1OUaYUx2eFAQbmF04D9ly+i0xms1nXA1WXA2c0A4cdo3yJFoKT8T8+xJhweCw3RefpUkDTNmalgqWrLOvYeVAhGLCwcbU6hcWrVzXkOKA7TP4K3f/rLl2hDE0SQzhHi9axtljU7oF8nHUPSFMZNi2dBf4Ejs0/1zYeA83/+6ONgUHvSfMC83kVeQwfZebwFU9XicwLiI6MAk7A4RyfRQz31WnMRIfKhURwjjElZltMLpDuwkN26eb25fesBAKci38wzAHF47ByCLSGQv9O8cXGhWZh9DrD6V9YqtHDp88Xl7ebaLWc2a+nzueYFY3bh4inG/AWA7BfY5CIHHKyDpGgc2mdTOgRLmTX12e5t5t0DGOMjpCtuRDbBLPZxbH4mNHn31HHGlmTEPns2AjP4LQDxy83yOtpB29gZ+jdDgKYWBtNhGp442txaZN1t5prh6bM4dciphM6q7CkDUQ8Oug52cvhrxmovsFqn7xWHrR1YdRyjnFbVcY64X2RrJGSh452Fm9sKYHvYf/ndxYkLMMy9PTt1tfNVO2WdYLGPFEB5Xw1WBGCRWTl14FN/XwMRdSBZp+cVBzbalVlZr2pjD8j1Cr+6DgpLnycHuNfhrf9WHOSkwZlBjQoUS8+UxiHSKasgvARH9ZAUp7jWOivP1Ot05+A7qi9VgEofEK18/m+RAujp06oz69/H2MQuUAUB/BxFpUpg4Hh4Wu4eIsCcA8EAUnOgUGvWxvtKnFrstwKzSp+HVmsV0JRz9Bqk6IA0rfGo+6nzaEWAMf+ittOuT5k4yTVj1b/VwF5pXwEZarZUmGcGNvvNpdpmO2PVCtoKQFFfy+/bc6YAq368itHisqUNNSjSBofLONe/9/sCPNbFztqBWr+AtDBWHacydz2EV1/eLBhtP/ROCxrRsrmevsnrkAe9bemGXvAhAX9pLmXmZgtYTQGt/qzpeSnt2FcpltNef2LNCrZQF8Aoz1ueq/SZK3m6f3d+9FtDXBMSSNJ91WNUxiyxaRPbsWZIer/arlJ4me4pY8uAysyVWF8ieE+B/TMWgpAJoqFH3MMWbzZXP/4wfLwrH/ymGZ+3uBQ6/QSw23yFP4//y80ii80+8GDWIh4v0Ncb5j5T+LWyjsz+WIY4cZpD2il8DHPNdiKjz+RH95MMqPDZxOXN+14Gc2LbSktEvDp9mFDingOXMldfAgx8X/Xe0rs/BpjU41v61QOFJaSptAvjDkHVMrfr9tVrhb93zNJhRAK+CsuyfCat+d3xKp+PdgdIVqWg1P2QH6bef9v7TumnOITKdh3vz+tu6tjctwHSFFcBW8nyFaXPuvaexqVeH7rAUdof6zYVMs9eZvnan5IBIlZg/jtB6s9HT9gW/r5FlqTfFw3aUkCu9HuZi7Yx5lnM7ZwlUoF16ZmzHxR21b1ndH+2ufKsZWzKPG6Pb/pA8dnKAWmyywKJR5viWUr/2sYEhDnn+u3hHWsvIFZr3Uh+XznwTvOvzJMy1uUZCsmk6PhGXG1tCvz6tN6Ug7fc7rhXOhyu/ayunXKvPB9TlonMPw54BH2o4fLXP/7n5h6sxSFIECNqrA5A6IIRKOsvFf/Jny8+UDB5u2z1ch/XGIleR1kzlAKYg3gyRa0OK7gLrFqfYxzC1CIclc9vUsz5gKy/QQoqKxEpP1E5E4tUEZscWDHdPUJg1YxG2nHIQ5zO2vgKBzB34t+yr5VD5ei9no22e+0YtuJ+xwjGaOW7ZLv0N8H+7kejLftHWsPTmOfx8nPFiDs2n67Zbyzr8Sy28mPrYWSH+AgBUMpYRYbT34A7fP4v/6m5/vmfm82l22CP1MYBT3n3J+81v/673zVTx040I+A0FhpWivA7ilPdu3612VyloDDx6REyQ80OPU7m4hefftx8+/WXFDQ8g5TAW9TmeJPLP2s++sOfm7t3yGZlqTj3+tvNu7/8FUQZiGUcyuxJghSslLTDuAqsoh+HBBsYgrU3lKNxr5bwQyw7DulnZpT376w0t778tLn77RfN2vKjwBo+eP8nEPbONJ/+9dPmm6+/apYfPeTgl0xSJHEGsR9rMEVWLMCqpMZg65t9wvUlAoHsEAOT+Tu30Lz3s981v/y7f9VMzR0H9zmILMfQQJU4xvv3zVhm/olDKv0oi9V5ugte93QdfBKS0SYHm2J4z5TxlDCJpOcz8BS/d0fQTgJAta4Ne7LkROf2NCQ+s0SnkaCU3a10wAya6Mcgoi1ASFyHbLUNaLBHe4YgCQaw+o//878LKYAoXpTB1cJYNZDPq1jHYIO3Fg54OmlTBmCTYHmdgV20ohlfdylG0oBMv/fmiebNKydj0RfUfJIBQk9pZQOukB69tVlYqkls3Ypi0+g1ThL4p3akE51Bfj/JYjBPqv25C+dCkH8NdpnFmR48QDdyRd1TbWMGozoLAHgiwNZN5QUCWAVILY5WpKVSJX1PsHWbTeZFgKtHqG7u86zivCxReGoNzVZZpupKmJIscBUFpHhugU8BMsHBmHD0kA7S0SPH0iAA1G3CzLsLyHwXTcVVUp4d+KD7CxLT3zoSAirqe1rRftwCRrI4AZR0kOPRw0EltYv2TgDOeP+QZcBABJAEWmYBc7Y6zFYdQsFBaNEYUJyIM9CeSk7hvFglXtaYzEELJqm3onMSKdEYs2yyGUBbixqltO8nUZV8DZbdNgY0wKmVWqATgPHqoiYNUgA/7ueEmZiwkrwnpS+CHajm7DwyA6uetPPlqbxnarL+TCv25M90fAOB2KhCdFiRbIqIMSEsJLTDpLGKusfyE4DLAm1TFBSSVWq+lIDcKM9nWruAtmxFmZXrFMw6RJr0KCf99t0QILy2eAS2r2fHazBoHz9eDuBnjdMbAVqros/Nkb4Pm+D+/Qeh5bm3S6o/YKdsTpmrFnizf9Q/se9kG5oi7n3VnVyhjwXcUjKX3oDap2hscfKhQyMoJ+gmCztVnnPuyURUNJ6TxKPz9ON0jJEHAi7AmwL+gJIykwXZjFgMoATmTBMz/VvW8MmTx6OQ2jMW6Cf0n2yHIcbIUxsXmWkKYDm3HJ89WNi3SO8WqJZhevHiRYBXNF5hOy4+XOR5Eqhq6tcAC/8Mi68L+hL0e0/AXVhPHJttLiBPceb0QnPnzq3m62+uhr0KNApG23+OsRv4SUD2PRwGn2GT8TkgveTc6ZPxHMscBqxaFMzCUyzezi8lD6ZgRJ4+fSxYkvv761Ho6vyFU82jla3msy9vN3duWpWe0USn5qc/fZsiU/PY2VLz1Tff0qfjAMeybJELyOyGMa75Oiz6M6eOE7BMojWz2Fy/wSnf7gCfpcgXz7vEujREWry6sWqcjrAOBvMV2zp79mKMyZMnVKylLzb5ci08wpx5h81LXWJPCieZp8fmjzYff3a1uYWW8mBoPbPOMDZzODlDpEWMMoenacPSIswVtEXHAXbVOnoKA/nbq9/FfD3F/FnheWSiK42iEyRbP9it6k9zeDQwYArDa7BV32gOoz29xzzQlh+jszpyiI15Aj3gxbtkEywyN6doywygM0W0OJFbYBN+/PA+2j63mqNTsLq3b/O1FPNk7emh5s4Sm8zUm82p137ZjACgQ/5uTMyfG8fZG3hEob/rzbaFCx9wwLK0iXaujGG1dzcahg5HcaL5+M/fsyYONwsUMRyjWuQ2MivLHNwYbDZovO4/ZxMbpd0vKLo2dLYZnjqHre6ybt4NXdvX3nq7WURv+ckz5tzkPG4lh1cK6QdzPDPG4oQzOcbJqamcqYqxqva1gVkbNHkVsGohgJ5XBqaK39UDRqb4Krt4ibHaCXCSp9b5ObnFxZGvHcaXAYYUjLycVt1+htKWQRzp2pFvA1Wlj+r3tEGpOqDs5yR2Ar1gTOb25wCzt8PST+2g56WAvdU/ddAZzlYLyHsp8BdMyIFuff86kOv+Ph0Kl1cb2ElLtkBH0ufrjGF5jvLh8tz+PndBuaw/dioWx/i9+tXumwBFq7d7rTaw2inWUQWMBZTVCCNE6AxLaVxX/6+A0jGOEbin4K+u6FssrgbCCrDqFdvBYvsJB9THqvqoBleKTQRoIPsmgx0lQH8VsNoGH9qg2o+1qYytz9E+eKjb5Pe9AGDSLExBfa899mtDGwwpc7AAdl6/AHnhd2dwuP5c3Z/95qB7s75gFCWL1DSzJZRfyunO+rvOz2A3JXiiY5/ZZy0rT9gLvlmdtl8/V+96kACqeNEhzhODobKGFuDBz0S6fgZNXwWA/9D6UkDvABxl3yUEqwPkvHq8U5DcBsnKuuG/AiX6JvrG/dLGy/OnK2XdOb4LQS+DP4JPeyL4NQIkoQcvAYCDWfyHp4to3X31KfvtJEVHfs2+drxByadZV8fOo0GlGvTlPYA21T8Y44HCRIzwAv9smoPVTfbK7774ggPPieYKweoh9uZNfKjYQWI/6h4ABdgYYFNO37SFGdhJfUGf5EyAsAanfzVHf2idKnO+YzM9oMfLn6ztwb/WQKRsvzKm9kOx+/KZspfVqendavXJFsz0isP7AMMSIFbW6yL107POZFC1y6/u/7Svssd6baqB94iHc1/WDOaYbN2tPU+X7sbTXeNKmJ3stV6X6nWobpeEE987RgwpccFXKSSnb1H6Meag5CTsSX9+lxguYtdcuKqWxii90b0P86zauzpQVB738r5u5fQMAjsK+TD2h9bjsr7GdTIRpbtC5eUlQN30fbLr6JHO72I9TghVMufwwcJSO4Pb2b9boGqxufTrrt57Ged6vUoaqhwU8d4C5hdQ2t9JFku2lnyd3r0jtSXW+aoNqaBg8gHtQw+1jIWsSfAMJuIXH/2pufXNp81YFK7ii39N+R5QozJYfglYzUT3mAtReDyOZVNP2RaBVWtICKoGsApeoBzXdACrFK+ygBVxxxrSXB9fJeMSxuq+cQKxKCwJADYhLq6JFICEpaSzmiu7KxlosawiuxJ7zatf7b2y3zvT6tV+dQ/X0zV8uO6dekc8/ZR2vZJNkg/BOjtg9/q23Xem6drdM3piiDK2+QT9h+y63/rx8nPm9pimbsq6a6D6pcRG3338x+bbv/wzsgDUI9nbaI5BUnr77TeaXwGsjsCk3IShdeP6jeY6hCTxti0IVFNgTheuAJ5eeZc1AYIQ8fvXn3/afAV79Nd///vm1//w94HZPIEo9pc/fNjcvn4XcHy4OUkW53u//AXZjhRDFkONvoANS70j0iEA9dlzwXx2SfffZWML4Uj+ZCbyJETESbCeJ4/uNF9TjPHR3ZtInCKHeeIEtZVeA4ugeDy4wSd/+Uvz6V8+atYBXHfIWhyEce3hgJSdAb4PmBHMSgJRIpyonyqAS6x8jJpFb/ykufzWT5vTF99Eyu4wrFBB1VzMivfFYbASPJmdPEaMHFnyHFzuEFc/c68EdxjAlreo47EEaW9jHVyH30tUM/beZj3dlvTFPJfMFcWR1VDkX3GOKFgaxKbDxPULQVIcB7MbUqMVsuGJ0+ei7skEZD5lJgf+8X/53yFKCYalk78o3mKqTSDpqbplWcXCNbPx4Yy7EKivuknjYWbSaUuP7ocMwMrSA9ieWxQhoZK5qaLSZwHNRIPdBEZAxmXDCWrdp6DR/XuLgCHqkCaB5xnyZwQ1ZMXJFpQtKmvFTh8DFJo/cQyA9Rg03QQACkCtcxK3+JBUVjRaDw5AuocBRPh6QZrwJlXDTX9fiaIzVnwfhZ04Eaw5afVWabfokim3Iti7MFLXYWEuPXzcWchlm6pvqf6fGpIKQcuSe0pBp4SOm7Y8EmDINB09B7ptESLlAQRXl3hWGYiJkQvLNaqZJYBVJqAs3XAmQvPeQkSmbQO8RkV2xoe/64MJrNpug3I1dRYfkQpuBfkoNpQkHE7AZD1zlsJN9I+nSmqhbgB+bNPOe2hACpQqhD8NUDZHeoAgkVo79qFjLbtONq2gqycCpouvRyEhtVRxRmGADmLQU+hSzANSjjLBdkiXHiBNYQx5BcWJ7dMdgDw1SY8cAVBh/G3nI6qYhq6rJyGMhUxZv9ZgCe/A4rMSu+CfqcPq2hZJAB3PpEW7ByNwpjnJM85MC1bJQKYgFsCnshGryjHEnqNu1gH2uMbzmz6v3ADp/Gwm7ATx3n0WD6UFtB/Zq47TPGDYCaqY66vcv/eguXv3YRTRMkic4eTiNADiKM9i4/ctnc595AcI6iqO7Jd6HA+wHa8ps9Yvx0Xg3Um/Sbq8zOc4MIhDB9ZP2joEaqXmpYLLx9EIdt5seAABKL8D4K/voJzFOjosuyxg7isTLKLDsFYNrgTRR+gzJSM8oVSzXoBVBjCdx3v2o/jVabRDHTc/8/kXnHbBkjY15Oy5MxwuzEXhrKtXrwVjOZiFPNseNHf1v1wPLMpkAOYhyOmFY83F82dDlmIRgO7rb76PwlBKDhylYNIG4PU6urPO01On0fcBgFR/1RPTp9jb/bswG7EzK+otr2wAINo3Vg60yiEFwzjMmD0y2rx26QTvs9Kri+8zCjatUwAM5ugyiyYBzggFla5cucTJ3kUA6FWeCwHwOzgJT3PFPkMy+g8SaDM/NYZdTjbvv3cpWLc3b92nqNZKHHJMMmcGx1gD2TBkBuvkWABsDbDcjffMmXNxqqe0iBITUfSOgRhnTs4B8K+uUKwO4HUWOzuFrTxa22nuPFxrTl+4AggKAxgNGHVzlP2e5ZBgDsavsgH3sLN79zht27HgyBDz0nVrO0S1tYvFpZVgRO/Iamc4FSGfmj0WbPwBGJyjYxQXG6EfsbMJxv7kyWPYHPP99leMkSzaqdB+3eb6t+4sw3ThubiOcvmnYfpOUmzq2c4DtFlJ5ec+U5PHm5njl0nBJxCEVXr+zV8043PHYh15trXaXFyAgXqYHW6P9z9ZIQVlAyAULR3uP38S5jvs14OdR2y8grpLrH9rmPtoc/rMEXSunzeP6adx1vdx2KnPXyDGvo7m9NZY82ICcP/o6/TRFGs5a/GzITb/K80Ga+em6wVBqmzVZ5yihpSKulNx4pnAhBLwROp8ebWA1RK0FceznxOcQCqZkNV1YtZXLnscKnVZVtmr7/yuv9OYnF2Nqeir1gyaEnzWGqtxnT6M1c7j5ef251QhOzHYyvPFxyvgsnYKayewF5hOV48gIV+ruLFtsKx9/fZzt+/dE1DltpVgst3mcNP/BmDVa4YmeH51gr6+oObLwGob0CrPnaCIYgNdVqxAVrjhhS0pMyLfO0BZA6UI8orBpB86uqfaTf5Ajus6AG6w8uLGOdB2fKMfOhFmB8wuQXQB7iLoiLfybz5Iru27PGcZk7btC7qUVwILKvtOA53MsT3IfX5Oc6e6XsVKrMdZmSPHuQSy/q223xR4p3a0wdn6QCSe6UfAns59qzlTrlkHff3ADX2R9Pne2/QLpOt5Va5bH+iUtcrr1UzO0pZ2d/YN1iKtLR8S8egR6GebiXbmiyQd3vSLCB6zXUS79STDp8f/DPZmak9pR+mHnn7O87Fn7ctjVoBQryNIUBeN6gdk1wBQeeayDtUgU+c6IYfTlV5IJplso7y645ieu+wJBUxNBV2RJsMfFtRT974e+7L2dtaEAD2ybcmkod9kbaXNwDR9D9GQ+CI4xP1lzzto7lOA5MZ335JFcq45//4vmwMOGFf0s8NHwxckeyYdgBnXaE/pOMW1xhhEP03W6iYZQEvUq5imeOYcxScH+OxTyRICAPX6kR8+XScBBI529E0AEb37WG1ffzOwGgBQZlr9yDXLPCtjU8bZPrfvtVUP28tcL/O9hwXKH9tgvT8bSxRWdSEvVMPfM5alHcXWA8jyP8fsFc9Q91VtW+X9YcfZ3DrrbawL6fCiLZ1TbLM8S7HZ7hik/ajYW3vt8X2njqBvAAAgAElEQVTlsx4E2H8C8PaD/eiHC2PTe+1Hqmuaw76MtdcgWRjnn4LJ5qQoBygB5qu/mu2jx07sI8GF/GxtG4o1ItaPqj+1ubyW1zZW20G9B3XGwO2xU80+g4KVt5Wgr/TyM4U1H33jHwRj8t/b61IZ67K/lMOVGKn8och+yodD9kmRQROgkYma1gkyGqtDsO510o3rNdN7RtZAMvDUZsck21yscf4pDkXyGsz8NxaYYO5vQyj67rOP+fqomRhgnRJYJWcL7mCAUTlXIB+axc1zv6R1xP/Kful6KW4Qxaso+iy4ajFsq81PcXAjsDoMiLr3Yrz5+HsyzHaI1QfJhIN4JbA+6PNH8SKlC+GwytYH+zkIcFWpEhn2aXSSRMGrX/3sLK1UlZ/QWqvS+LXX9+i1l9e17EzFnPNz0S/p4CqNRd22YmfdDT19rKxxiRbbbXMGwvMT/tCa+gNdkPop5km2agF19yD2kP2nq83Nrz9pvoK1ur12vznYXmlmwdDmkJM7BTvyBTa0ZpYwRCSJU0oonjp3gXT+3zZv/uQXsJ2HSYu/13z4z/+MfN114sXd5me/+13z3/73/xoCJMXgIbN9+qePmqvUGTkkEZDiw+/+4mcUrzre7Chz6RwEcG2IuwZAWgeJE4cY8z1+tQsZSzzJmHlqHHuASb1y/1Zz9+o31N+4EYeeCxCBXn/rnebCpcsAl+q+3mu++OTj5ouPP+JQh9gRAp5ShZH6HwIDrFXslxbKtiB7+ILurZDgxqiVNH/yYvPBr/6hOf/6T8jonKSN4H0Ut94HdwGccKUJ3yXmpQCZ60B8pbk0gp0OM18OyUoFCzkAuFaLVXnPHf615kkQ1gBXJYg+4RBzi2zvTTAWSWlm1zr/dyH3OXctai5B0sxzC18NE/9PUUtnkth/XK1i9rQpcLWBfwuw2kkLUJNTzVBTUYpBZi8ym2VKudOwMALgqQBWZSuurzxisBfj3zX+3dtcZkJuBp02RNnVkaAjbIgg6yCsP43YaumPYWM9AaA0ZVsvQ0DItPIREHLBzEMMpGnu+6TGCDCOoTcpw24aXUAXDBd2wT9ZiptWYEfnc2+P1vH13IprMNcG0CJUomkXgOgZtF1FaxdOQqvOoOUy1dg20WbYgR4s0m3HH7CByboc57RHo5HNagq7+9WJ41T4Jq3azjYlQx0JAVOZXhYgspiQNRUFU1dg1ao9aptkP6aCOSmYEFj1M2OAvQLaCtOnwVSHIjlJgjvjpJBbiCcKbsV7NcQDQLdUZClVT09OsyD5LKccUv9PwhJTMsC/rbNYX/v+egDatuHosXmAjrOx8AgerQBuKl0g0zY2ZgtZ0Z4QuGaRHYeW7QL1BCmBTZxENUtN9Rcos0iVjFUIZrTbZwY0B5gUhDXt2md8zgTdpw9SGzntAAAKZiIgnKDqLv0u21ExZDUlU5V7QDDGSOBa+YgDNrp5QLx52MVqUAre7jJpLEAlYK+zmnQ3AOGwuScwUR8vrpLKTYr+Mmly9N/UEU5sQ5iYbQrGn9IIarDuMr6TnEIIrJ44cZj7WZjMVHnGCu1e9TqcDp4ubStFACCpziXnOmHj09MA/pxmiIAuAYStWjALkEqbEbw+gCou+O7CIog/jO0KVlrES7BZmQTfo33uArROw3Ad45RJEHiTBcAUjtNUth9mTt2+c5sDDMZRPj++j+xnx0wtWie/NmrRuGA2uwaxEHgQonbmMfrvDEzRY5xcrsE+FfR103EDltmr43YfJuf9Bw8AjwWgdc4oiOSiwrMJBjtuAvxTVJAfZz57AOLpzyZsTQ8U1ElVO1g9XuehUgZDMMM9JPHQ5uzZhWiHoL+fExjzM85fwe44keczE+NUlD82AQt9gs8cxa5h47IA31vE8fjuAWxPNZthfwNIT+EovPHWGRY4wDwA/Dt3LPZ0KMZqDQ3mdQDy1y4cay6cnG5uXX9IcaQpwNhz0Rd3SfW/eu02lek3m2EWxzPnj8Nohs0r4M26JbguY3WGg5MD7i8YbzGxIwCxU4Cjas3KLkkL9JNmjg3vMBvDI4pwPV7nvUdPcqI1B7j5oHlw9wYMT04Mud5FwObncZij9APgJuxhZT7OnJmNg4yHi8hhbKe0fQM6uiZO8iYPM6exb+VQlDxQoNvn9LxC8Poc/XviGBIGd75lQ1tt3n7jCrYEWLm+1/z1i2uRTm/6iQLnU7DMOctg09tgbi83i2QAHJm90Lz+9m8p8UibCYYmAckP4Xh5Ori6+pDnHWhm+czEIOstkhgbnITuMs7qMk2R9j/FodrBLkXlKGB1i9NRC41p+ydOsSadOQozGF1sNlqZs7Ozp2HCzjS7FO5CfQBwmYJW24dZ23A4xs8ArL7ZbLGRPsWenltcLQIYFzs30qTP47pUHJ0ULFhfNZ8+F3H9cLQKuyU5an6mBvV6AKfsotZBe8TS+XN1erWbWQSHHUf9h6GnFPAm96sOBOJXgSPlYKXjoaWUt/pV2lU/Qzj7upw97N10vRLEtIPFfk5g/Z6XdVPT9WxOYWX2a9cPOZd12+uA0s/UTJFOelB2tusgtT1u4aD/DcBauLVVV7b7o25bGZ9iK+X6PWPWumcHkGl1QKRFuyRrsY5xAUbsSlOatLcMIsYCnu2gBGFxb22/2Eey/PAb/GwHBIu54B+7NlSCwHZQW9uFDMgCrNaAQXlPNtbEjOoJLhKU036Fw5sDvDKu9Vwq7w+2gbZUQOoyl/J4xnPn+dAGHuu+Tjb5agCp3K9+Rz2eZYz9txfYLfM0sYsKfl/uXeZf/YxtO6yfQVCj1j/s2FtqQA9IWNpcguTStrheBlb1p+yXAKU0kaobEmiX+q++VscOfFZ90fz3znVe6oNurxUGuX3UPcgqGqgZ+KA9wZTTMqLPUqDfH7Duss3Le8r7ymc74y6Q2WeM2/2dnieBDaGRmvvHPtIf08eRqWobSzBd7x8dwCfaH4pvaT5GJJC+/OCg1YyJTZT3GWEvGodc8PAaFZmv32lOvoZ2+eWfwPRRT1Xt/VUOismegmwQGZAOd4y5NxEc0wdLOvhq5a7fS3JMFy9fImvkcLNu2mLeYwKPcaxjUDNTsIxxWSfK2L80M3t/8Spgtb2Oxdjk8exr333uU4NVBcx2DMzg8lWD2PU1y73rw4iiY5mAr1K4LWWF1etKv7bF9TKAlQ4yU58VUwqgukyR/MvYb4PFZbZcAnE664WDVfZUr5b7OqCHaq79eD8VULILrJb1tgCjBeiru1fQroB00Y/VmilRJ9qR9VeN4YaIi+y/YeIifbh6H/DzNehb7uN7rDOSOinx/+qpF6BVsQn7oF6nqze2x7Uer/rApquFL6BVOPapNaEimra/8IOKHEi0MeRwYrtLacRxmGq/Frtw/RFoTu+t71+3rejsC/6rQevf7LOiBaz91utSsYdeu+hmTXVtJQOrFShb/IeuTaaDfElVk6wR2xT8ufbV581Xn/wJxmqRAhBgtaiw2IsAVNqHQwLJr85an6HVvFFFdiwxo7UnlA5UZ1VQVcbqDP9KpLKY7CHYgH+9/qS5t0Es1hDrE5tG3xP3mah+SDJDBlYtIiq4moBVD4ITiB/+cQWC1jZb/LMOmzb/sT1H/HX9uzQf0tW7fR3HI9Xvqq0/HPR8oBaMUPeetAWmSu7F9y/AadwxWtNRj4kbpq8AZuOZ/Gyyrf/aV255slvuEQX7uN0msdS9q5833/z5Pzcbj24SIy6FlJusSWuI6CtZ9Fo8xKztS1febH72m79rzsHqPHLyQrNIVuLVL79GBuCvIb+5cOEC2RLvN5fefBfY4QVp8ZvN5x/+pfnsw4+aUcZ/lrof7/z8J8RYZ5ot1glCOF7gS4zzAACmjFVlIF7ouGIOw+xxI4OQ0Z5CpoGpehVW7App9sdOnGzOwlJdOHuhOcYBoKQ7C2h9CVP1u0//QtHGr9A/XSGmRys4SJv6BvalmEoiMRVZAHEzM2QXzl4GUH2neeuDvwtgdWkDjOqp0jf0A5nIxrzum3E9xjgiQfdR1wNxCjNJFBRgmP2yCLrFJcUVYt1gTCV87YUkABmRSE8+h9kqc1Vy5RPquKytLkMkQqsVEHYAPOhgTwbsJniAREkLYLMGKqEahUJTLaM4qPrHf/d/vkhpFbImZa12QdUwyLyapQXNr4KzW0SIdHpSlHdhKz7dWGHQlngQgEE1Oh/dbtYe3YrUXlnyz0ybgVknbd0OUX5AsM5K3j6kbK5YzMJx8rTbit5J91RwdYsqeVvQ45PottqonHiigWh6sQuGDof6pOsABeukFAt8qAfiCYsAmgVfrLwmhVhG3DY6DQMMTioKRPEYFtMnCAdv8iU4JbCnTqIMxQXkB+YBRYC8m0UEcq1Ub+r1OFqntkFGoIux2psCx/6r42VquAW0LG40SOXsQU6BBPGsfK62kCnX5aTMjW+Cdjh5BMYEEH1GWYGmcvs7U40iPVFH1emYxyeYOvSZn1UTQo29tGF5uiszFdYfxZkcv7t378MKXIoU/3HYkwJyanPIYHU/2hbc4T6y3gRnJwCLHBuBPwFjK6utIbtgUac9+mBOZivM0RmkFIaYcIN8KYW7B0gq83Eb3vZTQMWYrrAK4XLTv5DAcYwUKzaNXhBkEoBODc4JUqVl6+rMPFF+gEXE7WMEQM6CR4LuBqFj2MUEaeHqvzr2HnK40AhWHoLhN8HpwWFo27ImDmj7MzbFNUCup7CXN7nnKkCZLOknnOJoK67c9vMgn50DMVo4QaEwgLeoSh+pFBT+CuCe9uCcLHMQsMI4Or7bgI5PAM6XlzdD19WUeQ8OXDVlG7p5OX+2GG8rya8uL3vYEqxpWZIWV5MR6hg4ZnsWsWKVEPjyOvaPzznOhhtfgM0WzbJg2g76mN7HVA/baN+Ziq4u6wtPwDiliWM6vhesF4BX79dU+JMsquCWsGOPxYajRIGV9gRXd+gv7WSF4mSeplmMa512PiGtfgZA1rESTDWokO0s4zQOPQDBJyenGeMDbASGJX0TwZGMa4XQleFwo2ZcZrGdGQIGWbjzxxdgba4g60HfeBrEOuSJ1ygp7VOHAesQLTt/YZ6CUjDVOVRRY+W7q/dJM7gGrX8rnJH5AMSnSIufhj3LQQ9VDw+px0kqw4gBDc/1GCbxPoDeHoWVBEwTG9yFEfY5zGalDkyROHt+gSJx083XX36fFkrGRcbn5uYzAF6EvvEm9lmEww5hWZsguAuougCb/jgM7VnE4AcGJnGDSKuBOX/1zmIzy0HHPhvLEuviA4DxJytPmnOAvFcuncExIeB7sgxQjRwFOrACuNev3WLuKTExGprArl17sKw3YPaPT1K8DlazetMemKxzKOQJ8hw6ppreOKzbCzKTZ8c5pXzM8L9AsuENimJtNn/4CB0c1r/zSqrAnl17fBcgFaY0/Xr73nJz6+4ydnyuef/935HacKR5uvtEDLfZ4LRTYzt5+hQSCndiLh7Crq7BzLl7825zlmqK77/3bki5wLVh3iC18eA2Y3SVvuLAgMV/1Ha9ttBcRCJmm81si4Om50gBHEa6pYHVs4Y9U7cMi53BhqcpmsX6NHOmGTp8rNlz7Ug+fgYQ3EA9RU8n0uWVnG0ZrMmxxvJijwkgIA4aUpBfWBvhVuVAoARo6XPJQfVVHOGkxZMDrMxYjZ+dZQrSZ6etH4BUO2MpEMjFZ/L12yzT7vvTSXnEefn0PTUqP59BYwFSTfPMIMarAI0SuP1QG3sC1T5+ZApUMyYg6JXd3DoYbwfm9fP3+74NaKbP+9zdBtQA0EvAah31/eDN+jNWC1CU7Kc3Ga2Mfxn70oc9QVUf8KrdDHXbfdXAqj8fUscs7C0BADVztKT9hw0L7uT7JP3MHGzkLgrNYS23E1T+WK/3/r2fTZRnzRMhB08BRaT5FeOUDVIjDac1xSA14JC0znqNKX0swbSl0nz0T2Fc5/lWflcHVgFCluAqQm/nVGY25TnZsSkvkH/XXSnSsyc8IFlzMaHuXCzvyeCCtt4CTgS2I2iT+Vnuw8+dtub3B+OB5ypgUcoQy0yr6po/JBxRry9qrPqqdRLrYL8zshHF9Z9DJb26m9aabL8+mGkDI0m6oXu9onnpZ8oz1c/uewvjtMyjAqL3AtjdauMFeH5JdzZnzLXnX1nP6/kYqFh+lWcwfvC9AnvdNnXX0fb7wzyDsZr6OkDVWINNu7VwC/6rmUD4NkN8/+D6NwS3N0Pv/Nzbv2h2IXQ8JOOI43n8DwgakaqbXvrwFqXyACIAU6zHQjMv8I0fUZPAFNz5kxRsxE621SXnADvZUD7Ey3OjXudjXPJ7Yk5VhxWdzmh980PAanr+3sPIwoBtr4n1Zcs4eH+BbOMjQaq6anr5fJoyXXC4gOhKSmif/lzYgjWQnz6Df5/3vnKd+t9oU573AbZE6nWOZTvgSXdNfemzrwBWa+wo4uJqWavX7tqefmx/r/ec8r19UGQTjNWKNEIBVctaVq8ZUQBYXTxehblq8O/aWLR3g9mc173eOdOdC8mvSXYZ62xe62PdjZgrF4/LNlL7UMXG63Gt95GyfrQZyoKrxZ9Ke0Xaq93TIps2WpNe8XvbmOmrBYpN9pDHOWyk698Vn6TMmQT8Jz9DYoPrgzGn9iaj2n99pcP6FFfH9QsLtfiC0dKuP9T2C9p9nJ4g7V6CZfE8/GdMMqP8B8DqTfQzP/nTf2omyDyjUkhIAQypsVoxVpMsbYf2FiBgHMFnooH3td/GzI4DAxBYPQKhxQxF6zccIcaXODXG1xBFcL+8vdnceARJ7QXAKoQNC+uZQj1EfDIYwCoYTjBWaXdmrKYDY4Fd/XEJA4VdnPfTPN9emludcezdkWubKf1U/i0SEzJYiz2ludAd49S1ZY/SF8mHev46Jkrboe1FtuLaMTmytaWLawV5H+3jEOdn+f/zT/IW7DOAVYuIMb/XiJfuX/+y+fbP/7FZvfcdTEAlJI3xwX9sdzxr0uGWaXwFmbTf/v1/15w4RyFotEi//PSL5l/+yx+R4KM4MtjDu7/6FWn07zWHZ5BQE1hFHvFb3vPXP/yBFHYKG4OfvfHeOwCXl5unrBnbksiIl6GHBkN5iDHXosTgCKEBFmE0P7jZ3L95tbn9/Tch0ziJDME7v/pdc+LCG82QAD0Hh9bCeQr784//z//dXP/0Qx4B6TeiYeFP588ORCLjfjPfxSZCb1WMQjarOCQY2usU1nrnZ7/h2d5sxmZPNk923Qe1PzMWwUTMdpaISZ8MKQfgXHLFcp2PnjWVn/0jbCWNnaRWsYWo4yTZzDMJ8QawjFHJaPTxnoxW6/eAMwJkgB+BcwK2bq1DvlxdBOd83GysPQLzXAUzEIC1bkySChGLMw4c+B/+t/8LxqoFmBLAUBaaOL0JpD4ZVZhALHDhvqZOgLm1TVrzJvRlC1ht8e8BjLghO+kZeombKwFEWeF7dQ3mniAbjLRNwChmbICrVqI3pT+0S4NhlwBbadHhuPC7EQZVRFuRWZlsprLL7LJ9s7Aljx9XO2Q2Ut+VrDSF2Yr1piGbYm3K93P0HIc4OZ6i8vQh2IW7pMSuYmRLgFym5yTHE8APwxJhxC6iKI/akaegSZ8EMFFMXrrwo8XF0LCwHwR+k4Ng0I4BRgVsKomxiJn2rY7no0erNBXQa2SWiT3MKTTFmUiBfgxwJbgq4OX9LU4lyCuoK4ov29A0e4tBqbkkBVlGYDD83OTcFEwdAJw7jJ6lwKosUwdZQ5EFa3/EwiLnDYDRFGa1Tk3tt1rcOHRmgTtPgD3ZLBqlnnqeu7AAwKRjNxCFhFZgN05PAxrxJQBngSHBbMWADyhaMwIjcQKK+CRA2AwUONOjLUy1CehoIa/dXfvYYAIQK+tTpoUiSSKo96LGpwCck2+P8TaN33vvANYfnhxiLGCrAuw982/YnkzI2CR5Bpls6lBuWriIcTjMZjEDAGhVqGdh+NgTDFAZf+tP0Re99Qgg73EAqy7msqstWHR8fg7G34kodDSWgW3Ttx4+hG0Ik3OTw4IXpCTvyXhF+1WmtXqui7AodwGKohqym4/ON/9Ncs8jRw8HSOvU38A+dZacVGrk2ufas6LJE4CSVol30RB03hMUtoBYLrzmSbUgvPIHOzA81eR1M5b1K4N6imd27m4w6bUrHSNp7DKwn2dgVUBMwHmWvjkKuHuSoksypS3K9ODBKraLQDM2Z9W7JZjHShtYjEvdWJnXC8wHK0p6ALGEILXMzQj6M8B9eIKqhfTNFnN9C81ZAXgPbCboWwuvPaPiZT4LiCBDu3/nnbcZw5HmAenwi6SOP+fZ7Sf7fQ5ZiNlpCrYdobrhBUBHikltwdQViL32/ePQWHbhP3KMecD7lF7QiXxuNUsW4cEh9HGPTzeXXjvf3CXt/9a1a3FCpUbwLIx0q2UuwuJeZy5OAILPI0o9QuB1//7DKPgUdmPxMTYmA6vTp+e5HyoxaDQL+s5NIy0C63OUNpg6M83zjwASPnjAXNtE3Pv4heYp+kT3qNioXMYz1sYtQNQN5tMom8h7b19p3nnzLRbvlRCoNyXiCXIKyoyovTt3BP3au4+aa9cQ/wagFFzd5WsMmYBj6KS6Piyz2D9Yvhds9YWTHArMDsEoReeVeTjAQv/g9iPmzwk0S482128vNjfRvm1w0oaVQOGeFv06f+WNZnvgcPPdLdbuffrh6Jno/0Ecu/HR3WZ9CS1W1p8jFBgDiWbeIbcBwr0O0/0saSrHcdh2tznYImvh+fMN1mYPPnabTz9Dd/ve02CsT0+hIzz5nJSkcU5bTzAbXAvUXDbFg3VZVjtr5OAo8gSzFM06IIVyi619AnF1WMkJPyUdJSg/2twEX7alq+fYybbI4FINrMZGHn5Xb3BaHKLa8Xarqxl38ZnYB3MQ2AFkMnOzKpZSB419na0I8hIoVdrTD9QqDmUUXBI01RHrgMhdh7QnSC2RY3w4OZ3x99z2OiD+WxxBi260X22wJZ6hwFwZdGkHFzUo1GYevrodOpN11Jqeo62n+ipAsP91g2/WeQXrw8W42AQd5j76Q2PTfv5iN160zcqr2yCAGoxT+8ttInVch7EquFqA1Z5xMnhyTctgZoys9p8fpHRRAJn8LQDaFgD4t4x1+z2vsuMytu206egX+4+vkq5bg2r9AOsa9CvP1R7PGuzrSEPkuCdzqWJuBmsp943/lutEn+S5Vvqm87fct2WudMcwx1P5ejFUfYDV0Kx86V55YJzjuVMLqJqC3f7pt3H93M56LMp9Sz8IAniAnjLMugdHfqaHBZYanew7v+q+FbjyVa7Rtvn2eMXfdUUzmFU/U7EJwZ8aGG/bVD1X6nlUDjbKM9RzvLN2cN/EXktrcLu95X2FWODPXkeASsDEtslA6+3b9NPLAX2nx1KQlqGTJAPAGAogcF1cACp3bwOEfEWtiTVYQq83x86cb7bwTdfZL4eJA8aoS6CmvBIhwf7Rk7BteXnTBzcLaA9f9+7Nm1GMdZ491fRt9fGL/EAC8XsD+xqwin4Pe44H+oFn6vbAq4DVskb32Hye32X/bI9DAT79rAy/ArqXVOrajsvY1eulfy9Fgmr2dAGIa4kc+8x9v8zLMoadn9PG19n32nZYfq7tsb6G3wvE+l8HDM8HbtGeMgzOr+xrpMnUeyhX2vOq/b1UqrYd9XM6x8thRQH4ItbJbcjLXwL7uEkUEwYY3FSvH9DFgmDlcx7ChNXpEwu6ERjaPbLV7cfUVQmO6PZBF9gsNlbPtzZYWNbdej1/1R5arlevVeHdePCQhi12wlhu8uGAYFJh46fPF2DVZpvCnAgoNdBej2c/e3MeJhtN8mbey/VBey3+QBxs1nOu+De2K68btW2V+9TPntpRWLRVMc68qiT0Ia3SxlY7VFC/RWX1j/753zcjpFyPKQcAsEpFD/rHuC4zRv3Xr7ALwLDoK1Pzkw2WMTK70PT/eUg0R46osaoMAPU8uJeEE+OdobHp5sbiXvPNXQhEA8RwFMY9pI6xmcKYRipglYFV50ZhrNpuAfGO7XTXp3p9r/uo3nv7913MmvhTZ97EeCcTjevm20QsWda6fLH4TAbXk+Hna9V7a8gDJO8hXzR/z4/lRgEWl70zzYe2v1La337WV8338v7iGbiGpfk62zy+831z9/vPmu8//k/N41sULnuGdFwULMvxTvh/yuFApgI7OHvxYvPb/+YfmlPIpQ0SI33x+ZfNH/7pP0TsPkb27W/+4V83l9/9gFiYeBzcTTLPjW+vNp/9y4dxYHfy0gU0TN9oLlLYahPsa524WtxCiNFDPyE5Y1oSppF+G2xW71+HRf0v4GuPILKNwnS91Fx+76fNxLFTFGQUEWNdoXFRd+Pe7eabP/5Tc/+rvzQnib9PnToW8aTrlEWlH0J+kkGqvuqhAFadg8hJguAeWzjdvPGTnzfv/PS3zdgMJJyDMbI1RwBWjfzwLyxe7LiZrcM/JYvFEYr5EAeh7oVeO/txyUlL7GNjOwzHz0UhejOkeeMIX2NKfkLsHBF/FKo1axkGqzIGmxuPITx92dyhMPQjSJbWqRG7EpMTdxNrkWg28I//6/8RUgCFsZoCChHdsNakd5Ablk4GbJRgDwCAmgWAK7JVV5bQokSbQHD12c56MzPJAgXQZpqSgMwSla5XSBddX98JYNHKYzLyZIW5AcwClsxSKEaARKDu6VMreQOg8r3pNmpvmulk5UzZcKbV72IEMvIOocc4C8twHoBVrUfBG4EkNxmrg6/BTlxZEViyABYVvUixPoyOpRiqKcMy9Z6Qsm2qqmBLnN5zrxPzR9CPPB2gqmCbbVGf4c6dm1HwxSI8Oms7AEex4Zl+CoPqOQuQIJlt2aO9UcFb4ecBGKJjMrEa0m2toJ5SxX2mBErJ+BsBfLDQUtKceA5gqf7rBMxTgTnBZjdDNxCdO0Evmb+Cq4K5nnyLoKtla1q779Zqpu0AACAASURBVFN7cx3mYRE3N+1frVI9ZJ25Mdoam7N6XVmiQDB2EqbrMQCX4+hoet17FHMaAZyepLCSwv0CFsoBrFFcRzHgp7DmBMTHAFfPwpZbOH6UkzHAZUBYtSA9pRilatocacVrMF6Xl0H8eX7ZgiktSxFn+s4UMma069kwIKPasMtLpBWTTqVosuMSkCXvseCYmjGj6JFu8lzLFB66x4Q1ddsxmSFNezIAXtjAOKvPDsEiZrw2N5831yhatPiwFEyymBhgNH0ssO093iBNfAagdwzW5IhgJc/4SK1LNUDRuHwOQLsLsLoB0C870iJYAon72KebvKDywsKJALD3kBnYAgiOecPisU+/JedAfVadAYFyweXpGDelBWT4KZEguOqX4zjEeLsIu/is0n/KQaTUnrR4+IwyWguQ6qIiAKrMgveNFYWxlEV7lI1WMHAXOxaE1QZlVKth6jqgJpCp3c4ZwWpT6T0YcUxDioMTTxnmsrzT5zntgWH55MkuCz+2SlvV4tVx3GXhcXpYAM5/BXcnYIQr4bHBdYfQPH3vvddi7JdIf1+8/zgBzrR7FvB3/pjANPqox2aa8xfPxGndjZsPmu++uQ8QC4hMmycB7aZnExPeYm4Cuhu0RXB+gZT7X/3mXcb1aHMDOYyb168HKOiqO0OhOW3iKZ+Zhm16hY3GTeezzz5HA/Yhz2Uhm+i2CNIOqxs9ZjrbAMXZ5inYhJMyYcqEcxIQHPBTsG8IhvwgLO2d5xS/Wt9uvvr+ZqwVIwq90l4PSZbQSB4GUH7/3TeasxT8GhtmLeAkb5+1Rsa203yYOWea/T2A2nWAbQ8NdgD3nzAWsYZy+rwPgPlsgDVslGeFtXvm1BS6qayRjA2LENvQGP21zN+PNIdnqazI2jExwSDssvZxCufiOjq70IyfeKMZnr5MmwH8sYU9Uh4OD283J49yrc27aO9+x0HUM9iyZwFHz8U8GmC9e/31K6Gt/YgqyIuLt7GpNQ680GFFC3t143nz9dcwcAbHYRS7/sGM3lhsLl8+Cvv3cnP95jpWyYkqRbi22ECf7uHAjR1phg8vkPo/ha4OBw3MtResBR7M8AMn6Ikt8RwnM6o0V0BScrK66T9FwD6tsb2A6quc8HB+giRaARIdVy+BYvGWwqzznj34X2/wWzuP5ftQe8tATe2UveyQ6fzlVMR4znTzVnydLpuBpY7XGe/rArjlPlEMqXrV7/HXnfaEf9p978tgVPXeHPTX72k/Vx1Y9+uT9Fy1Q50cp3i5xuXx6Ne7KYTuvtrPVP4S/I6qT17Vjt5091e9K7W3DhDbQWj9SQsEdSQg4nn4Cm/Q5+wyVhM4kgKmBGYlHb0OoJGZybHop65J49wJ9r1u+uFVwc2rn6j3Lz8WINRj1ulj2lVAllcBaeVz3RmWPl3frw5SY67GA2V79IMVhhFZftEXXcAtrp3nROmjFA5379MGCLp/69VwK8/Rbl9UZOeahUUWNp7HM4ds0Rfu877HQ+tgHuaxjeumm6b1oM/AlL70TwV4Uvqo04fFDnKAWX4fn/N39TqW7aIA33WBoPZa0QYHAmzLbKEiaeBnCuO15/OtsSyPVQC7dn/WhbPaBy+dMXKu5R7qZ9fev5v6n9iM/mwsEOmWyiUBJgdwwivdswtoZSyuZ11O9xGYklCSSSbcx/1+nAPjUQLCq599wsHjYnP6ytvN7Pk3mif6bQRkphoaQynn5OFsMK7SYMdcNZF9xGKoOEWPkV56ymHyHKwyNdv8TIA6GXAz2689Hm2AooCUkcKVbaLffKpN7McYq21zjAOMFku0HgvHTlCwsFRlB/u7Oq0/pnHVvmILpfCZ41SKWvne8lwJaHTsnCvOc7PbujOm3jvqNrX3ofacb+8Vnevkk6pSOKms9eUgrsyzXNMm2Y1rcwXglDW79GO7XbG858+UOVUK26XYPNlx6YOUQZVkI+wHiQTb+Mn+XVargIs2LSMsmU8+lAsdcP2mdBAT2FNkiMrTsg/TV/RNrJmmevOv5wh5bSr6xtFflWHU63T5vt8BY+mL0o89Bze5rXl1jnaUNdX7OnUKSFLLE6U9wecEBsntrNc/v681Z9VMdA3QPrchBol1jJrtqIxfZqXGup2Dqs6z5fWs3xrZHdN69e7vA7b308KOTH18QG0KsAlqMdyF/S6w2uBLjx/axYeXtSqpKmusZnao8zE03fO4Bn6Tv4+9j4dRRtD0/wKszkAoMW6YIY4LZi5x4+DoVPOQWgefXkPO7RDA6giZlpAZAljlQkPEco04RqzA7gPuj/ozrovaYl4bw4Z6V42XnrnyTfqt47WmaudKHmTl64aN5jvGMAXMVmWw1M5xcveyjaQLdIp/Brjqsh4GFH8Ly47smmRYvZb+t/mOxf56e6G1fhdGLP+K18wgH7f88EZz85uPmxuf/xFJmc+akYOnRDxknzIXxWBko9tMDxkExI+ivf3TX/22Offa680WmMz3311rvvzkU+TY5pq33vtJc+mtnzTzpOeLU0j6Wn0sYH+9+RQ5APGzi2++3Vx4/U3S+K+QVUGcSpzvMZJxvzIg8kCBCDhA3G4efP1xc+3TPyGvuALweaq59O77zcL5y83kkZMUvgKnAV8TOJMMef/G9801NIJXbn3X7K09aH76s3ea3//+lxmT224+++Sr5iqFrndJq9+BjNOAcR0Qwx5AurKA+tmLV5pLr7/XvP7eL5vpY+ebp/vIL+7TE9wDdKIjAxA1n2Sahj1kW1QqI35vwSmxkVQHJ+nsuv+mMfcTslcFUcclMFLTZYJ/x3lghQr2zDBefkidnnvN/dvXwexg6iLjt/z4QcTu+jzOIfEYQdV9MA4ZvIKrAKsUr8raAOWEMBrjyUdJIwlnrZwQJeqsbEqBzz2Q3FUYSkuP7vE9BV5wMtRa3SBYFwSbZeKOWaCHk7JNGKtrpF9bpXsbECylO7OYCWgy8aNqHQCmOqL7+whuo3u6+JAgHUBJyvoUhiRgKcFTDcodAFsrelnIR2fbtF7ZdrN8zQDGHIYh52mG+pYrFMZZpgCNwJAU6fHQknxB6u8u4AuAESnhgkVHcWqky1vEaBwG4zQgSvl3WH0+Trbu3b0TX09A5UO8PtK5PBlngQbgtEiS6egCU6uwuVZgay6ZPo/O4wiLl0wv08dl0+4C0sWA4zWJ5JsybdV2QVQ1RAVVpUnL2pum6M44udueYO+wkcr6DIat7F/65TCAnAaj5qosR3UfDqN1YVrI4iOqp9Pnz9hcBeMsBCVl+TCLqoV27N9pQES1WKJUGJ28jX6u/ToFaC347cmKQOguwIpA31GK2RyZPRrtWV5+TJ/cBlRZBFjaRXsVUeUTR0IPVe3MVfp+eRngFQbeLEV3JmHbaQOyEw04ZC8LxAnAhWFGsScrGc4Fk1RgUs3Wp1TAc8krekv2yUmYpUcYs32Yottq7bI4yPbc5b67gGXqZth/p08fpWo6+qcAwdev3yMtGtB9VTkL2apjnOBNASLPh81EES3sR0kGK5Q/fgizGdDUCSrrde4MmplIULggWuFeSQHBY9nA29ilWIQSCyfR8Z1m8skIfUxhtyQ1AcCZwQoDsKSXopaPWjecHtIX2rkrhn23wwK4q/4Jzuok15pHG/fosWPN1e+uBjjvVuD4J13egUhzc654mrLNHFWTRX3aRFVPxdtO8pyvc1pl1fu7t24idH0j2uEYaMsF0HXDsS0GB9seZGA3Mzj9Mj0XkBKY5F4KaX///Q1smtR9nllgV61YC50JtnpgYZDwjA16BJB6DBvWxiyypYNkkSaLvKktehbx63V0g69/fxtGMrIDhy3eNoidMZ9hYD5h/Jc4dbP4lc+8saHcgRuTAPAo40fhL9olW/3hg0fBMhXM9PDlXYpVXXrtFMHLBmzlu2jICt6S/v/kWWh/ugZt4aTOYNfnLrCYA5h/+9U3wbyV0W3xNVm/2scQi6/FtWaRwFBndhKwdNSCc85D5CBM4Zdh/zos2StXXqPv9psv2Uj++ulVWLEzcRJ8/+EShxUwZTlsmmaenuYAx8JWyxz2eNhy5MhkzCGBdte7QYBaNVcfodmsXIRzSZDVTXaV1CGl215/4yRzlTWEqsQjrBv7gPnjrO+nOAF8vLTVfP7lHQS2KawH2GuRuYunpkMGYI+fN54hdzF8snlx+Bx+0izC6aw9FKqaG9lujkyydq5/F4cnau6qXT00BIt0YIrCVOusRbAkOFDZe/aUnx8xb55yXYsEsv6Pw6ZHb3aYBmqjW1zzOafwp08dZQMY42CLDXDkZPNs+ESztjfePFbffGyeCpin2axVr7NqcKkcLF0qpSQFsHqIuRbFq7qenE5UCsyTQ2UwkRwmV8duun4JOEqQGI58fC45xJG0GddIP0dQ4IZsUOL+XDtvyVvr+FHtQK3tYBV2Z/l9eX8JYOr3l3T45Ez+GLCaHIwcvbdv2w1mc3f9OGhWvNJ8qYwK2paaYZYCm3QIWwf77QCz9GM/Z7rui877or9fBoZfctSj+3sB4HbwXK4f1UPzOHY6qAryy7WDyRq+TwpMf2hM63v94NhXNuK9ox3ZxupgMe6ZbS6sqjDVon+jd+Lv5RqdZ6vC3QIgeo8fH+d0hb/1fZ379QFv6jH+oSC7HuPaUDvgUDVGhamZgKb+wGo7CErspgxylMXAGwkwtCK/epy7benOo/L+9vz094kLltlTeV44SM7E0CB275MZyvdRbCYGrQJ/s32V+/Ybg/L8hWFaKn0XMLIN1qRbJLuNqV7F+P7O6/j3mqla23i/563XRjNmaqDnJZas/eFG2V4j80MWoNh7FoC3rL812NIGMSIFt3UoVNpa2tcFdJT9StXniwZ9vZZ3+jmC6O662XnOiL7sPUgHvAU6AwGXKf8Aqvw8h4++RXGpLz/5KLT+z3G4eBQGz8r2QaRUCojF4bRp2KYHZuChFBiTxHBY+TBs4vb33+NvPKHy8QUOPmc5OLWQRzQr7TsC5BbrcDz7rEn1GhW2GH5c97PFHup/O+Pduuar1s0yXwWvSh+VVP3CUi5Ff2yv/rt+egELy3U7dlmtHXHwgE2WsTIGNa6w/yQTFAA8xqlaj0M+qzV/6nnUb58pv6vb0z5g7exhcYDlPaMze/e2ak5FsmW2ddeD9r7n34pd+yw10Oe13eMFU8t8rpnoZc77+cLe1Jae48+nYmD49TKx8cW187Q3Z6g0r0Np7LQn9+gEzHYWhXhPOEoVqz/9vaMtmS8Q9pztqvRzsal6SU3LbcWu7bO/lvle7Mr3D2ZAK0BU/hfSGTS57I0xG+P33fWt2LmgTiIPdf21dI8kDeVLKT1l0px79qXEIlnhkXHKHC1rR+nnti/TXpsTAJjtI3dIbd+v2k97fh8ZpdGrMUjG4QcQKx7duU4F938CV33AemPBW6UAmBO56E/yZtMaoSRQ8nVtC8CqAFcBV3mLhC0LVYltzMFYNdayaLCSY0oCKGE4MAIJamcQYPVpxAJ7yKgNQOoIgCpDUYesWSPsFEWbMyswOIIZWI1xzpI4tYH8yPcv7199fNi878c8KO5+2d/shtjv042K71M2v1g3Ox/K62IYqQec+vN8H0zwBL51wdQu2FrGrF1zoN+jFRv4wce2vTHk1l4BpCNW2gDIu/blh81Nvu58+zGa3RQAB/LUt5V1vh92K8sSiUw1k/ncMSThzMJeR6YuMAqwuTNnkXL7+S+aMxdfa+apo2MtF3VL79+539y9caf5+E9/bh7fX2re/umvmtfefI/siHMUWBwlO5AMZLteeTwWNULaYHAeInb/5k//kUJVXzSnKOB87vLrFL66QPg2BREGPI4N8lBgFi8o3rxB279AzuCPZGBQfAuy01vvvtm88/47QQAc5X2f/+Xz5q8ffgJ28BCcD/LSczAKCt5bbNv7XkJb9eLld5rLb/8crdW3IM0NwqglQxiDJypNUlkOF+8NmN/1wL4MwmFFMIj1xIOkRBQLrDO+wMz8Am9TdvSAw4una9aIWgTcvkvhekhC925B8qI+CKTRVLg0zTjNRiA34aWuT4n9n/YIZyT3F1hN2qpJ7ym+ikZnB1gtO0gCV02BEVxV5NV07KXH9wGe7gX6LIi1vHSveXj/dtB8LbokyHMYVNfq77IWxZQ0Zo3Yf0NHkhOjadLZj4DAi8IfAzhycVgFsFtZIWWeFHwLCamNYPqz4JWMNllmgnxxGhrp+BZRklqNzACgkVIBamTaIaayP0bb1BEZIsiXWSpAsQLotwqrcggrmgAkUVLgCFXYpklxVmc1hG9lUAJ6BJHXNGwcqU20g3wGNV49CbJa/BL32KRdVlKXiWmn29UWOnpIZezH6DQ+2aAiKSw6nYJB6fucBNk3MkkLi0FtVEFUxAlgIQ5w/RkKZsEeBWhxkHdYeK0knopXwZiNYCFtmlF9kPsK+h0GwHzO3wTFdmDoWdF9z9M6+w5g1jbLXrTIlan2kDuDNaxGhtYqCu9p/5GjgKEUIjItf3lpDQbyaoA1c1RE05D21KhF6/HO7TvQxJcYc6QEqAB+EsargKysQXVZlWUw1d1q5wLMG6Q7+2VbdKY8lVHnNYpe0SduemrtjslFd+1zJHFaZ9BxFICeYawWTp2E+TxDmvRBcxcwbQnW6g7PuQVgvkN7ZW/Okq59Cj3LN985ERuF6eM3b5F2/lDd3hcUMjpBf8NOld0Kq3KU+znBZeNuqbuJnewL5u8B3iLovE+qt4uZIN4ZwMBt+mgZ27IQm45nUWcUxFR31Im4jhO+FgLJ2rEAUdpIBdQ9xJhik7PKn9+HRitjqdO0BhAoGO7v5jiJUuJAx3kN7S5tWsDPU3zT7V1oY2PhfvvMFwMRaeo7HICk035OurDpo9jsCUBrT2uk9W9QYdCTbuUYDAiU29ggHX2LcdV+XEwER103Ykxw4o4ilXEcZq+nvN8AGi4iI+CGdhxbnUN3RYmE1SjcxrgbaACqzgDgH+YezuPDsIm3aNd+nKx7QICmGKDxEwpIPbz7GBCdFPWj4yx8BwDBsMcvnuS6E6To30Mr+BE6MtqOmzjPjh2PMl+UMDjKc01Q5dI0/nkcCWUpVteWucde8+ZbZyN1/TH6v649e8hTLK9i3/OzsDCPkW7wHGYowCa25+HKKON0D11iwdlpHBELy60js+CBjodLav9OYp8Cyj77LGN4GSB1mue8cQ3gm8OhWcB/Dy9cKx4tbQCAHm5+/pvfNtduPWz++OEXMKxhrSItMYtMyZSVOPfR6mUewvvACcL5mTvCoQwHC+jDrgLer6ylFDHBZOU2DO09eBilaNfFi8eYc7STU8B9Cp5ZsW+asXrt0nmyAo42H37yTXMVpvYQzNWFk3PNBYpk7WxxYjhEVdBDR5uVfbRh0VcdGT/S7ABi71Goavz5ejM5iIj33h3sIxWU24jDBA94tDuB3+fIKbAxwbLdYw84cRSnjPVS1v1h1uDzr10Ip/8xEgQbPINuv5rJm4Lv6NCevUSRj6HT3J+CW6sUA0EGYGhSxiqSG2zcAVPkTStAiQBAs1MU25MbXTeOT45N+rmcbSfgrUrDygFlCVzb4EowOSonva6I3A9Y7UkHdFWsAlZbWALZcNAMpmx1FY20QZvilPUCqwkw9lUCiN7g0X7q45Tmi0W/+NkMTvQLPMt9o83h7Kd9tQSG9mcHxEwPkTu+C0r3D2jTFWuaYR1g9AtCEgBa/I/e/qrb6feFhVtfp4cRU/pAkKJ8uPS/QXPlrCdL+duA1TZgUANU3THsArPlcQwiyy2TBXdfxTYCeIpRSPt7v1TgNlO6EwxWAV/9nna/9Yx3Ma7ql/3GshNk5IOIGgCrr1cCjH7spbCGMkeqDxUWePRJHp8aWA3JqGKbFWM1ejCY6unvHWA1923p37h+xFH5wCW3wc/U985/fgmEredpgBheJhab9BDR5piCMle9Vx77TFbwHrUUQD+2c78xEmApn/XzhVFd91N7DsXPAhbh/PdqvNbgThtAqO22jEEZK1kzoSebx6Zcp90vMUYV271cM9ouQMrnC+hWQKPyLG1wr3NtwZrS0a1OagNl+qr6RaVQUj+7SnZETBFz0UIsMr8SKB7FRGNRwC/lYJbSwgGqss0S8KJX92ix+e6Lz2JfO/f2O2iBz6IPzmEmgdwQ+3hqc5YtKf2Qfdhh2qVU11P8t9s3bkRB31PnL0TGlvr2rj+JHZzYVUk7UZejW72833rZ+V1Eet25EM9Z5kUGZsvvSsG8eh/st26W99fAqn1exlM/VqZqYZsWFnMBzjv7R7XnFUZxsa2kxZ9AsM6rc5iXgA9fZSxlIxU0pe/+UQF6r7Ktum/KNbr9aDf2Aqsd28y+QYBw4SPnr7RpvbRutMGWsqalor2JFFHrqOrzlxocqY1pDDusVlMf9aMA5/2c90w+QSrWVF49e2xmeyXxgALsmJqTQM30bNlxisdIvkrHVgIT6PoycQ2+4n75fWnudFmBvYPZ6xfVa4vtjKwNbSrA0JSVlIDUAmonUNW/lzaVflEP1McvmZnls/aIZJbILBXUBt9Qz9L550uJvPTciVX98mFTKVzWfZK2rZXn6Ldu9X/+qg/DhtNc1Tszbd/aBUuQyj4BWF29f6M5PCSwytyC1WcdG+uTdFLUXSeiKGvyCQWjo6BPZHWmMTUu9LrBWKVejFXmLV4VdS5YtwRWDwBRn6Jh+fnVjWb1qdmdMFbVWSXzzSKxyQcHrxBcTZteJ24LRmCwoWNU4jnK+NT+Q304F7ZTrQXd7xPOlK5UIM5kh74nscfzZts1z/hdQpW61y32G2tnZcep7ZnfFPacwLoaVI3vC6s0D2K47lWb28/Y9ufbY1//HO3M+7PfT5NBKjnxu8/+1Nz48s/N3e8+bob2ydIFVBdQldxjTY148vAhYFuaDQCJTzzxGeNCGAahZoDY/FhzmfT++VMLzdzC8ajvcYIizRuQ/G5eu9n8y3/4Y3Pvxr3ml7/9h+b9X/yO4sTHAVbHmycyL40NBBwjJV5JAPAmMrUfXLMQ8npz8tzFZvroAvwW0/PBdsBd3Cetu2LqvNqr17/6tLn33Rfs/3sUznq9ufLOW81pyEoTSOIcgiRz8+r15osPP6bWyHUyHe8wB816tVYLNWyQEz138c3mtSvvNVcAVi+/9TMkCl4069vghzx8qEe7R4TkSt5jjf/MYEi4ZqzHYYdxMCO+iVSfBE5IepxahBTgHjHyUwhJslJXIIY+uHOD/gHvAWu0UL144wv008tBgZjLGLGvB336NWJjfiV/kmwBAGPxmYWTC2isAqy6cKmzImDiouMHPWUNIzEQK155XnBNwZY2agqxxatWSIFZ5WsTKQAB0CU6annpdkxsJ/gMjKspCgmZ7vKckXcjEQwKRizNHiFlehSwRxHlKdKOJ3mvAFNohjBUsiRNi90CyLXi9pL3A1SKlCquOczGMgCbyy9ZXYJZ6jZaBV0gSSkBi/qsQ2EW2IrNis/J8LS40BrA6mOAQos06bSPo5foIjQhIMbgROdhcKNUvZ8WzCMVWrDWCb4CA3cFBt2JBaqcz8+zAJEaDUNQgPVJsLjGAd+ORzq9gObj5TV0Ie8hJ7AcoI73Vx8zqjwK+GIAzjXHZBjQa5hFzbRjCyqdIFX4AtIE+4AVG1Qsu3mbKuYwFq2svgtomiplJkRewNRiRpMw4dTMMD19A8BKlqisQxmFMoZNWR9UmNjiUROCJvYZQSoGFRUUMVZFj03/n0E+QZag+qyPYdXZf4KRLkdRDd5qqxikrGVlIM7CEJ2hsJVMxnUYhLKVNwXWAVRH1G/h2V2QZSwHIxBHQb1b2bimcQeQR1+MAoJrmyM07Bin+WcQ9L9w4WwAhxYyGwUQnDs638weO97cuM0EAYBaAxR8vEgBI4uE0VdzsBkXThxuzp0XvCRVntPe+/colnTfyvF7AHDHAOFhGmOv27RhHHDV8d+jCpxp6/bpyNBYs7YJYIvOx4uxo7QdEAxQfAY2ntq19+/di1Rp09K1n0kKgAlSKnHgJj5Hisc6dqssg0xaF0fnmrYqWzICFH52fASYdRA8NFDawQV+ioOHhYVUzEAnVoBQPWHZjW5Avn8Ce7OtOmrL6KPagQJhprokB45xxW6dFwLUnkhN0TceHJgqp/aOJ5g6Gw+Ru3CeusE4NvZZFJzDtrzOPoxMn9EDjMFBUtNp5xBOgiLpyj3IWL3J6Zj6pabSu6mqBexaoLzCYRgfG+iKDgzRRuxklD7b5ZDAqvQehh7ngOXShTPNI9oxyZz86QdX+HoDUPx2c+3q3ebjj68BjgOi7wKQutFA4x8C6HRdUE95fVUGrfIKbDwsphbO+s1v3mHTmWcOXm+uXrsDQEp/8B6ZldO0exCwfBX27BIazR4unGZj2gZYfwi7dJZq987JLQ6QXEdkAsfGSmq669TzvUNce6557/03APvnsYebLNKsU5ww+7xu+R5uWMvtDTRlX7CRffbVjWYJxuoIaTfjiMerwTj6AnYorP8R0n+OzrNGsT4+QqP68SqHDx5CoUuqBIcL/+gochezahpT5GkMG0HwTSnfQfpji030MYzYA+b+229fbt546zXYrmvNJ59fY0x2mytvnm9ep4jU5599ytrJujt7qdkbOtE8fvKieYh0yxxjNccc2EW7tdl5CIC8yeYPIxpwVZHx5zhXu7sC8zvMOTS2Kap19/7T5sTJyebvfvM6GrLLgOCPmpPIJRyCAa5+tLaxwXN8++3N0AJ7wfqzxUnk/KmLzcTxD0hBYn0bpADX1Klm+8U4LiSayGzE4YRF4JK0hvK2Seen08geh8W/lyAnO17pPd2KrfH5YAGlog49wUcOQOPEP5yr5MRF1fTstL0KWC2OVv1vX2AqZmw32K3ZVvGslfNWF3DywCY35yVgNX2mP7BaB9Xhl70CnOjpyHBNSiGILgunHSB22kqneCBhOSgkSQAAIABJREFUM7oOtEFb96oJJC392g2yok2x3vfeJ1yQNMt6xqgOZPJfq/Su7HS3+rG0wqIwtfNdj1V5j1eIVTU78+U9/cayDg7b/de5XgHXDApy82pgNVhs2SbT86RXKYRSM5x72sB1Zdr4qlk2nfE2KPVpW0zZl8a5Al3qv7XHun4evy+gSl0IrgAopT11GuurgpLKRDpzt/R5Ad3CPvxl0Un2p3rqBzDA/MjAabw1f9Xp8MXOSjtrllIXsIlQrBPgxbWqdaX0g79TUr0zKbWbsK+I1tIaU0CW8KWTQXcqc2tjtje/J8CFvOaUIL1U9y5AVWduVQyc9rj0jGH0QYthXtlL6ecIWl0P8zyswbVyT9uiH+AheGEptsGEui392D3RZ/keZZ2ubbdcrz2v4ucKWO2u2ZmZm/tQ30j2X9L1TOBJu39qO3T9D5ZOlL4QhC4AngzRVFDmEBJSL8jCGDOjjOsukrF2HamgQXyZ93/3+2YXH3sVP0HdOX3w8J3z/lJsINprBo8kFux0Ax9jiToLR/A9p/ENB/i9mUmxt8SUxTYyGB/2Jes1r49tQKL0RbHlgBhaAEB7zpefa2C12Pmr3uvvI3at2hEF0DI5QIAvbCUDyTG+vL+ts+zv6+JUpZpyyglpveiMZItpNnf3dudnqfrdXfP7tb0fqPxj74vPxFh0AZu6fwS5yzjUUgCxSuW5VM+tsn4kgoO6ppA0zCaLn5U+SKSIrl2nxS2KNmEvSSdYSa8U5+mHG1fYtxIwavZ6v30qLsZ1BEECQkrNzGOZ1p30uZIRkPq0ZIwUlnmsT519uayTCeQooGryz9Kr3tPr52u3MdafuF8ihqR1P38f7eKKkW2SwNbyir1RYpGZo06xsL0EqphhtossR2TrqaUYmYHEkzlzoIDUsUJmcDMdqCUAOT9B516v2uvrNav3PV3AvXOReMbKjtNTl8GIrD4l2pYe3Gq++OgPzT00HaeHKQqtFEAkbAsEd4HVsqdEP6QNMoGqASrJ1LMAONckBhRYPQYZZs4M1WCsirdAXqHYc4NM387AePP1VeKfNfoOnVUCDIJfQUcP0+xWYlSBVTVVwxm2nxPomlirMcI9MkT91qqX7bP22cpVysF2umbn8MV1PltXUXZN/lz6nP8U88gucdhwWoniStFPpa+SH+48T8Bq0hgt61yx6Lyf5zu0V5u2Pxr3KY56PfB57MuvPMgLLViQUYFuyTpfffzPzfUvPgTI/LQ52FqGsYr9Gt+Ck4wiFTjGWEXGLjZsQXP3CZmqW2QSb5IN7lo0xLiPEE/PQjKapybKGNm31q5ZXVmJ4u6ryOftrG03f/f3/7r5zd/9q2aKuhkT1AZ6yhoD2hUxsX22BY7y6O499MO/jWLg7//6180gBao4P+SLNTxKEqW1ZJbsbg8EPvvojxTI+gsgJVmUxOS/+P3vmzff//9Ie9MnO5PsvO+tDbXvBRSWwo7el2nONGfIESmKpCP8wY5wOOy/zmGblmXRDFn6RIUjHLSD9EjkDNUzvU2v2HegFtS+Fwrw73cy896si0KPLFVPDapu3fu++WaezDznyec85yMIRfzdgtwUIV58NN98+u//obl3A13y1UfsH9b8gKz0AmAV+cvTZ843V9/6IEDVN975GKsfbJZh5O5awNl5Kgjutwda9o3YmfPIgVEzhz4Rd/U7ylqZYQMp6jlZ2AfU6xGrXANUlY26rpQl8fwWGeiRhU/GtAd8Zg8PgUdOQBKbAIsY41+zb7fBudz/VzhY3eQzziuxmbNool+9cpU4+x0Yq3/xz9m7ZakCyAkCWciKf2Pil6imGGzePWSsvgB424Nttk1qqKzSNRq3SeM2AVafrT4EeHhKZyvwrnaBaexjzezUKZiB0wBtfA7QcRPKsJoEHnb1AFiIBvcD7pgKbWq2oJ8bgSn/Fhgyxdw0cXVO12DYuZmY2n4CFHyQ7y7SSgVX1SQUbPWznvptwdyyw7bQbd0HqbYglBvSSRaYadrjQrsC4PAAJpxAlYCdOiYnMMR+2yXKDRX6BTTlAGoAG1yo/NpEw1EdxxcvOQGjDROk7/bDNlXzJqq9A4DMwOC7dPksVcthpDF5ngL83byBnMCjVdqWU348EMc8ZOwKLgu2ugBIjXaKd0dBJ07KpZSykB2A6ltY6BDAyGEKIDKnd+lsCGIPYhh+W8TngG8ZhAI7Mlx9zTTicVL51VdxEu3vq836IvRkRwG6LMxlZfgVWLFbm6Yg9AOKjXPaN5SAUDasIcASTyrUxN1GF2Z/D6FtFmJTuC9TWd2q76ZlW8BMrVn1dVeY0KY/b/P5AIriJAFwD7vzZEY5AFmyB5EapG6oAKVFvaxUxwQSrGdDUC5BTdQhbMvqqZMnTweI9/jp02AmC2DuKhUBUDoJa3B44CVgnkw/0z9SQQOLYvksSh2oW+pBQNKjfRFVXE/P0j8M/wnZzPxdrcy7j9ebmw/XaJPAPIzoEy6IFE0D6FyCCWmfuKCkvdsTZhnCgJqsQoNlU88OtgxHWbIHvMdU/30cAJnYqaqni3wTzpSMhjEOGy5fvhwLmdrAFlHblJXIe+w/U/ZZDwKcd0O1H00vM/D2pMY57TM71iNspm+/RYq6Ve1gGstq9RRYoNr+8ETXz0wAhGlDapaqsVtO1S10tmEhNf4dpW8vXzzVXL12PpjLOjaCtKZ+30DzxQJ2XZxu7XOosowO7RDzfIQ5dMD68bIHTdA5isNRLGx4fAgAXhmAO80WrMbzZ+eaj3/0ISdL3Pv+HeYGNgUj09PrZ0sbXHseEez1Zp4U9xXA8W6Yrf3IBXggoy5qF3PShXCUBf85LMpD9FvOnBlv3kFXRsbqzRt3YIJymGKqHp1oH89iRwL9K9jANgc6vTkdSbBdx1d5DgPLbdYg1y7lNgawg5cUXVqCQWu/nz47SbA0mvShcUiGABVPo/8sG9g5sIwN3bg9T+oEhx4WXSOlf5RDCzV2hnGqJrjH5rMnpCTQ36jGbzC3n6xSABDgchyG+KWzFyiQhRMEmP/kyQOWuW1kEDjxHOth7qIhzXyU637p3Fm0mg6br774LhzJKdqwBwj/ZBE5AZjzl66ea9798DLFpb5k34GBfPINfKuzzeff3GjuMdbDHH58SF+9YJxWF5Fk2V5kvNeaS5c8leN0m01FTd6VFcb8kD5beY6O6xrXGWt+/geX0fDtar797kGshf1qF+MMvMPppafkX319i+/7nIr3NbMwvidOXW26x95pHq+PUI10EuF8JEa6RzjEUJcuAasylYJVE05ShkxK9Z7sqdQOWx2AReAe3tJRgC69mNkVNXBiAC/7P4O2JUBMTlgC3F5hLVTeVidQ+4oj6ee9bw5Aa2f8VaczHZzENfMJenLMj7Yhfa4we496c53AaoudWb3tOEcw9WEd7KZgs/4q97Wib7pGcojj2cLxLu/OP8sO6GAClEAjVswKXE0gk4+VnKV4X1z/GMe1I9XLa9XXLa0QWO0EfIqttMYhdl3uGWyldhB0XMBaXqvHsvO+5fpxPS/L9VO91fZXYdok3yu93jKpwtDJb7cPIqjIUUF0UQaWkj1nRpIBqjacwdfj2hrvL4y6o0PbAmtrsK01ttV7O4Onjsu0fi02Vv8b7a7a/8rf2gYU7fS/cE11rMO+2p3VLuyW+rhl9x1zs/RVa1xyC+s+TMFcG7RuWXFHwCSwmirHJzJC9FUGV21ZAuoyXNEBhtZ20vo5g+Dl9wKYFDCmZY8d87DMnbrvW/ac01z9Ww18l8/UQFnpkwKm+rs/F8as/S4Bo4Dq5bPHXqMau9KuArSXtpTnKX1f21Kpvh32YaDgGhCzog3Olnb6OdsoWGUsow9dgDjv9TobTWs7vmaw+bxFAlnCKs3Q4dlNxR0/wYE3e9m3X3xBSuWDZu7Nd5rz6MwRz7Kn4ysEc5AYRFKCH8x2Ygzk1Uw/VuvQ3+5eR1aHGOjt9z8Ivy00MmmjNREEU4+AqwJNgiV53eicW60xjrU6gwcFUThmIh63zidAq73WHbdutuyfH/TVHUdjK4kdBvrqzcnEFdhOe0DiFpe1qb5vLQ8QkgmF+f4aYDW1rc1Ybe9nvFYdrNb36NxTSvs71/Dj1vS62yzSE7ZarRExb6o1tazDMf/DVtv22WnXPqs2KrvXftNOyyFFOpisCxElVrcp//rgftZ4tZa2KAW9OsfvuHUg2p2fJB3wpb00zCVAnmQ/6Vrl57Tlp323vWcdWStboFaamwFSVWtu3fedvlH9t5Rim+7n9SPjN3zwtEcIQMV9M6PVa0W9EcenxdL13mpKCqjKBJagJEM8Fa3rvH/tG7XXsnz/Y9br0j9t38i+Sl2X+vKYhbkajFfuH2sZ7RcYFmQ3m486MYsAq99SUf3W179h7SG2ofAt5e3wG1IM54hkCDn2Qb/1WaP3bAvfiayTJGgGielkq4YcAMCqmbktYNUAApxmD/zkxh1kCOC2PEdnlaAIAoggqwSb8C5ZhyCtSWjIflkXZLLkhhh1JJsqByudtp/6poCk7U6p/a+WHZe93Y+4n2Y/rC0LUQ4D0ty0bWmfKNFBGpd0glAEe9J61AJV9UXz7+nfBK7Gv45ltDa/rguaf3/FCc722jn2netRsZ3i2cXd87yTAKVkw1ef/KK5/vk/NEv3vm32N+aRckOyEdLhxMnZZnr2XDNNpvAQhDnxMtPZJbR99+33FFR6QJanMSdxKjGsB4XiRy+IQdXBfUkfiNsdQrQ5FBlFCvM99q933/2gGSdTdBzsaRDW7BQM1wHIVYtgKd9++Q3g5+1mnSzlydkzzdWPf9b0jRJHkr0b2dHMOeNibesQEtoW2eXffPpJc+urz+MaJ5FCfO/HPya1n+LMsmolDoEL7BFbf/L/8py//RRg8wGxJYWsGmLxF0gZwMqenDwJoPp7fP8EgPUjCnORTSmpjWtg/dhjPngsfacEoVrlrhmA01HgDZt9AQlxlQPMZbIp/d4IEBWsEsxjgwJxO2BWyUZY10zrDzxK32GwGYHJPUONnNlZ6uQAZot3rVBj54mSlwCrO2CfYl2XLl1uLl25TEx8lsOKiSAvdv0Pf/G/Ip+YmJI9dJDfAaxqQLG4+m9e3ASEabSLm2wpi+KkwlWLaBFQ5X7hSSpiRPGqPSpoeboqCDbIQw8wQSfQHhyD5TgQabN0kEASDoVGpmbToRXCZMwGGs+5DJ9PleoT2BNVuwA6BSpCigDAYR+wyqJU3QA3FoqBu851LH4EWEfnRMV7QKsV0rAfP6IzAFhNs5cBN0Ta8ISGpFg0118GXF0HiFLz0USrlBrEyTcLRw8D1Uv7+gE+hkJ71errvYAL6LMiMrG2DiOUfz1ZGAZoGoEVKaDmBjrGz9NULBdgnYTd56SVQbq56QkDVcR4zxpAkunv3YgAC3gOcHqknIFtHUUv1nHoYYHbs5ATpw6LS6S8YzAW6hrmNEKcV1HuVHxKLRnAMZy4ERbMQbQ71XRVAzRVmAe4MfU+Ko7D9ASsETxbweiec1owTQX7cXQX1axcJpV56RnIPhq1XSyo/aQsP4dhxmrL+B2wUI9TNIz0YYx4fQNbQKNCsWPBZ1OkLWJ0QPq8C7wLgcDxIXIAqwCr99FMXQUc2mXG2eaQL6DNQ0xIBYE3WTD8li1p0NKLHq8Vzt1NknZZ2rn7+MxpdEROoytiurzFrpaY4A8f3EfXdSl0gMdgLY6iATnYJyCsjIQFgih+NYPeKBIBSizI3E2ns27WiT3laYQ6omqaCKitYxsrnJw8oyDP3j5g2pIgMeLSADxOPungwUCWoYi97AOuacNbCCFb5d3DhkEAWk8JvbaFivx6wXtL8OrYJZv3QWU/wOg7dRL7YcHj1EcNXWUAnrHwWYHOAwYX+liYQ2PJxU6tU7QzcXI3YewK2rpxO7F1XGbYYH/68e8xT3dCvmF+fpHXECxn4U2i7pT442uUBXyWAkQWlltEO1PAW/1aNUNDK5n3WQTpzbfONn/4hz9GL2UBFvezAHVlMy/RxqcUaFI8m5ySkJEwNV/mt8C9mptDAIHnLpxppk9NMBc2EeC+yQK43pyBgfwuafUn0XNdha4/jVbLKMzMfQDSu/cfwjbeYExgNSKovso8WsPJtwqvus3drgOkKdinai6PMCdfssgyhYL16wb4/fe3sL+tAMx7acs6nzW1QgaJ/bcDCOpY6FsppdCPTVtUTkDVoMj5qPA7v3KQQTo8S5lj0wUY2isAC8v9HVihnLFxIEDBMDRld4jCHsKSngU0tiDTPFIJyzDAdxgHBbQtYPUGKRs9fPaQ+bXGevSQ/lthRzmEMa28xxQHL7OsWdOcIH7x+ZdIjDxozp4fQM8Y2wPMV+f1kDk1PWURq3PN99/eYb1Yj01jj41tEXB7j754/0fo8Hz8dnPn3n02t+fN1Pgc8h1vNA/nH6HF+hXr6WBz6cJbrNcjBJL3GJfvAIs32IjRoL0wAiCPZEIw4fexoXXWQDfyHjaaueba1Ynm2pWR5vvrt9GyXaavhuIQaRC7V3LC4HGHdWH/JWvX8Ek0WC80BycuNst7FrDioAF5AU8pu3uH+VY/2FS1dObsyiyYYSXSyks6AshpuzVoEs5aIJFh1q+AounV9uvFmQpHqICysVNlZmU40u3IIfbm4lZWrx8XxGa/tx0EHxOB1OBiRs+OBVbr50yBSA5AqiC7PFs8i+umDnnd9h8IBDrb3wkEl2ume2S3ugZjfwewWge/xwYkbU82er845oX2mYCv4qgfTX8sAX16vNS2xNTJjnd+7mIndZ/HbbPvUwMXdV+Wn3/X3+sx6gRWIyDgZlEah3YVttMr98kBXmEaR1sNnDy8lmWoo5mDD52Fws7wOhGIGLDn8a/tvNynDmw67aV+z+uCxjqob4E7VZDesr1j7LKEoccFJa+APTHaJd/LMToeWE3zsQp/8lRNMZqBVjsALjZdA3TpmV8FVo+bz3HQk3Vb4xkM9vHDnIkhscVrASamATgytJ32H9dPzUufyWPq+2r5gBivo5dKLT5uLQmgt7B/EhPsyPqSP1e/dmQ89c/JYEmZXglQTSBLWfHywVQGYMP+bF9mbNYP7PPUOpLlwKsA0WGvGYj2GoUl19necs2a6e+hse8TrLLfaxZ1PVePe3b36EOyjxJjKa2jApnGAQPs86O9h80qaYsPb98ivtlrLlAYZGT2bLMOUWEfkKGXvTkqKRtsqoNoAVD3Dcfbvnf/4vdD/LFVyArGCRevkCGCPytLNb6cx3nmtlhojnE+jPEaxxWaOm79KfDzEWPL4+z7Ow+BioZisaHj5nnsLwKG9LEMVXX4Ix0VwKowUl85KOSCSkmV+V/G375xjMo4tcYkg3lH2h0HcRnWiZg0QZzpM68HVo+bD7Vd1zbR2U9HbPY1wGqgM/4vr8WFmR77RjWnErsy9XkpPOfPqTCV4ESSNUqAfnqf/eo6JTjot1+SFfz2PaUQWOm3H1qXO58zGKvRnWlzLctS27baTNx6yYp75DUn9lHHogIej7Qh2J9l3FILajs9bo/w0qlIVQZ1aZ7ZsZHZ0bpP1u/M62habpN9JdtS+iwx1rWtovNrX5f15Mg+37Efda6BdbuT7cTynr/yQW+HL1X3w+t8g9rn8OMhiWiKcZarGideWUbf8cbXnza/hbU6AeFpENb8CfiE1mGQJerhaczz7KfYuNjr87pcNFZLxoeHOoKp1rIRWDVt2d89EBkgzutBPm2D7Lv7j/aaRwusvd3UUKB41SHrfQJW48gggFVWvPC/Zc5GQI4thcBSOpmqOynizeO+6n4qY1jmZ2ROtJjTXj4zTt1j8jg4yZJ0RA2sJttpHxQlGy9awekqBTy1mZmgEGBqbnpyDlq2niTHcuyR16H/fGC13KIYk7KHEnf6mutf/GPzLeDq2pObzd76QmAX58/PNT/5+T9tLr7xXjOCbOF+1EyhcDjY24M7t5svP/mETM95wMAZsKZZSIOn47mtP7RKnLZI/Kws2z4EoT1i1wPwiBfgZ6PEu0oqzpK+LvFmEMJaH7jTNnH9BkWlH997zPte8vcLFLh6q5m4QmHn8enA18Qm3Lety2PB9WUwwO+++Ky5f+P7ZhXbvXD5cvMuTNXT585HXZHn5n/zmT5Yq9YU+s0v/l3zxS9/2WytPUKyEWAVKYDmpfVgKNbOOvfO+x8j3fgxz/wB0gPUXkG7fBtC4AtxGvbkyGLm3oP02aAHvbTFNixTy+YZqf2ryNg9Q6Y05ETJcjfD3vu218Pka4ivmAU8TUGuWdp6CgD55KlZcAAkBclcFkReXHjW3IK1az2aHcijBL5IYQL+XrvWXLp8Kd6rnOgjmLj30bHt+h//+b8gxgW80QGM76Sx2nIA86SNUyPpcDHxYUzKbAM8sdECqg/v3Wnu3b0dDLtuHtTq57IXrX49bNV6JugwoNCgJ3QYUJ+aTwy8gE/RmBHMks5vRXRn474sSwAGwQoX2CFAxhFAnEmKoshWVLdRbT91Ul9CL+4leH8OyLqDIVhgRW1PryVIYpryo0cPg1mpTqK6l4Kr41G4aTTaLbhqoasVqNIyVqMiGkBKr1ICgCXS8wcAP8YBB2bQqPR0QRaiDlU/LM5dUp+XkBVYk6lKAwSXTEEYg705A1h5BtBkGDDX9AT7eBjW2QhMNdmYCwBQFtiywJcV5heXtgA0QdQBucbGAZRg3UndVx9T1bUttC7m0fNU49MUc1mSgj9rqyuR5h3OJeOVAMmeAG2fIXewip6khcR0kL3vECn+Y5xAjFDlXpB42wptnM6PjMNOHYM1y2LuddXc9ETqBQuvKdYCRC8A/kwdt8DUBFIFL1l8V9cWOX2gAitjPsvkHgIgVkpgmWexSJWsPBnJe7ymTquMQTVpg31siosbIAuqAKkVVT2N3IBVeQB6pXPvQJ2waA+T036PRY9nPHvhYnMKtqHU7SQRQfo69rcGHd0qdt1q01BRsRum7w5sQ5nPOifqt56cnYDGLXiIxio2YSqGfWR6/zq6sK7vo2jCjrMRqeX57c17zQPAoucU/FFGYB1gdXvbgmBKBlBsiXEVFI90+yjWsxOApOCqafsCcjKPLYymlqsbQyk0FSeWoZkie9RDA9kBHjT0AQjO0saJKJBl23a57nP6TeAnLfTpBM9Tb/vK14dZoLy3bXB+mebv/dwQBVLdWE0j8HRqHMaoshcBXYXjYpq3LGRP1hNbWrBXOj8rG/Ml6ZKpejI01Atjda45SxGopyxuz2CERmVYnmGT4lA7qE57Kut4Xr56vvnww3cArE/wXhY/3ivoFg6obGzGZhuG8zSHHqc5jBhEKmATyYs5Ci198MGbpM2NwYx8ANPyJvbC2kIxpgPscp6DhttsBIfYRC8nry9DvN25wEEKm9MQYx2HPPSJDsAN5ABW1rZiHg8zR8OJ4+BmdGwipD02N3ZZ0x6Fxu4U91Snt5+qFR4oOQYC6KMcFi0ubWJjz+kfgGl7je4ZGjnBOjVKcbAx1pIDpAtuAHpTTI73P2N+P+Ng4dyFueb8patorT5oHjy8S+dsAyRfbN66dKl5fPsuaYeA5LDwdynUtKOtEcTJ8j/Y3YDZ2t1cO69eLEA01UNHxw5YG9HowrZGOCTRqfJAxPFYXz9o7t1H3gLG7KVrFIWCzL8I210w/9rbVwCBYWIvYOf79Be2c+H8jGedzbdo8YxPXWSMR0Mu5RFtHOTk/BSHEX196MvA9h6IIm+k96/to2lrMbBDisSdJSWCg4qepCndA+jc2zcMwDrP78txoneGZz978WrzbLO3efAURsYLtKD7zzSDU1earoFxUispetE9yNxmvcwpd5qHRdReGFgY/NrXeZ/sdNSLQ1y/HlyLygk+FoSo/u49Oh3r4sCnP3Q42SXqcCYec58jr1UBQX2PlsteO/wZnEygSwrSEiCT3t2+bgY6dLg7AJbixJZ/I4DP7+l0amsnuBOEOI7Z2AaHSrtqQCijRKml2a3w4ZPmY2m/96lTj1vtT35x/mozVj3gTU5421Fqc4pSn9R90Bns1IBW7sXqPnk1jQC5jci9DtyJ18uY5H6tA946iPohYNU7BTeqto0cyBZ/LMUt6dkC+HEe5MhFjdmIl9MCn0zF7rd9xj7+rerzepzLz+Vwr9jk6wL2eqzKe4+bg52Bam0/R66dn6kEVsUuWvZaQLoIeLJ9x3rwKrCaZkj6CrZuubZBYQb9aoC6ftZXn6Ho672etVwXr2rZXTZ7218KHUgUiP7ILOiWVed5WGxSky4AVHw+a07WgGN+uOOGsDWnWnMrdPfS3GzZisBvfi3iSG1PIDeYtwnsifRJPmvmkEVf3O/0Ww0BSv9F0Z5sZ/ouAoItgMnfZRX7zBkMsk0JOEr3iDbq98d/yT4714Xj1onClvVf/Th9Da9X6kTUAF+9FnSugy07Y787jOrBiZHnIV4Pvts4xAWLdzz47pvm9mefkwl3ovnoz/68OcSHWOSg/AU+9Al8kC4zJ/TVgrWcGPEWX4rn9NnogwNOXhefzkfBmEG++zgIlxgSMUTEV0k3NzH9M2MqWNm5T7MUQOegdwIU/m48U6+MnZ+p1/wCTqS5nwP+PE86180iS+HnC9O0ZjaX8Su2HG1wz86AerGF+jNHNC1fw1hN41lLAuQniv4+itx0rv31s5f2vW5vKO+tn1uAJ2UIpK+WDWUHIJ4pgzyOW9pbU1+WlHVJNspqFSC6PH/Sn/Wa2m5i7haJhALCFoDQf71XWaNf6eu8jpS5Ube17oME4KZ9Id7T2pfL8yWwtXw+6VTm91bzs15POvu4sP7K6y17c75nkCrtm+l321NS1wNIjbYlgDlsKdtFxNy5yFma78m2CpgaGqPVOlD6qAD/9fjWc8CfjzJ/j/p2BZys7ea4/q3HpO6Tesx8vbbROOjm1C0KzkVqM8WqiafVfrz9LUV+KBo0REw+3PPfGp5FAAAgAElEQVQcRh7Fffh7F0Qvv16orRp+ylHb9DeQnNaab7uGrKdCTKIcQGKsEtOGxirZn8QlJyC9rUI2f7RwAPmDeBZg9QWYill1zwVWic0csJ5grKq16qFGLmDlnuwxVAbtMw+0sqFiUamdnX5Bea30qfOmLUHp+7NMlH5P3sfKnhHujnNNWw47KntJupd/52kScBpzs7SuAlOzXxRat9G+9J7oY4ncvtb2BuPvnV+v21vK+zr/nn7Pvhxrf7Dc8Wvvf//b5tv/8ItmAzlNGaszEOvOXzgPsPonFIy6CLSeQM1+QNHHYG63vv2quU8GxHPiqvd+8lNk5n7EmE4F8XAdEHUXzOMF+NUShJkFyGYbEKTWibt3iAH3NldC4rIL2zJB/ATYRbfsU/Yz622atj8yMtm8BeN0lvT8rpPnmuHTF4i/+Lu8L9osLjAEZvLozq3m1//u70jzfwD+00c2xvvNH/zRHzc9YGNL4Cg7YD7QE4MgJwHt+9983nzx979sdtaeNPswVhuA1S6kACz6/JK996Mf/2Hz4e/9rLn85vvNmYtvwFYF02GedHEYJTHIbHm/I1MeMtcK0o8eWi4vPAZvIKV/n9ouENvE4MRhwhemxwc5RBiDUDgJgWr6lCDqaaQ6zzbnzl/k+3wQRzepo/IIzdUH926igX63eXj/HrjXs9jDZyG5nZ+bay7DUj0FAGt8+uTpAjH2wwBV9yAbdf3Fv/iXgMhqq6qrmk6jQ181WXiimPsjWGsRkdaA1dL0e8HqWWgg3gKlvnXz+2Z47AzI94VI7zd1/4DU+5ewW6Xn9gF29bEQ9HJNfzbFRm0ZLXcbhl6AP8zTXsCpATVZGZADRm8TYEgC8EA/IAkizoMDAJO2y0kuixEko4cT4x40C3d26RQpw4Cce8GE9DQ5LcZefwud1m2YbfqqpmoPAtYO4CxZQEdwb4dTWEWuZbbZTqt/+/MJNCT7of2mCuVjFIiZiSp7sm91NAWcTPPdAIRZh+a8TrEZU6BlmPYA0o4AtMySYj9LER4r2e9jPIKgoZODMbtty7x9KYOLa8o6vE5K9D0GSgatjF2dJYXjpVMPDlrJHuYhoOa5udONmqMaj8j8KgZgFXjBVlmREdC6fXKBfU/YrVgeaSwyfNB1QhG42xMIJpGg7XMmYhcn9AOASGOTA0w4XsU4va9s011ODtSHFTANNRcGWzbfOJuBLOANtT8DnKaw18RMaLG68UWhKoAs9TdlE+tUbsBI9XTkOe0RQFdfVYDVCnip8q0rZmKrJdo85sIJglKLgo/qoTBK2Jx2dyp0Ml2cTAdQm1YwTbHvhmc62EMgGXvcC/Yo7F3uM8QpXp8FiEYBwgBWRwDPLB7wFA0SU5wt8qXkxThUfEHwIYpkqVO5CNC3CQi+pe4HosoHsFejCFlZtDMY4ryy0QKdjmFasA1SSPeAETzNBnfSIlIsTtrmGoCdmrS8lT52M3FzJHgwwKFPUgpQqpj6QjYlc8jTnRP5RFYnXfuxn/ZsOwGH4Pwu/x7ANFWKQlari9f+ARIJbK6yIKMqJvNQqQIXIkHtUZ55cYGDE0DXDcYutGKZK8kOAZ8B+0yx74bRPUa/nQOc/ggN1Lt37yEb8BTgl9QVjFRG7zaAm2C6a8j4FMWMLp0N9vYhqQoC3avLbADY4S59GixeTq0mYaieogjSBGPDOt2cRSP3ww/fR093hgXsSfPXf/23sS6dIjWin8rzq6Tj3bz7MBiUsoKTro4MYQOY3XAsZOY7F9Rt9rn2WKOcQ+PjpKBjN2oLu15Mz6CXgrSB77tz634sqLLHX8CWlbW+AUNWUHyGAlfPD7op3nWPz3MoQINGAVNPnpqO4mcbFiuTuc5BiI7M2XOnQ5fm9l1OtbjPBz/6MWmEG0ga3KNvSc1483IzSp/99rMvkEPA7sZPNqcvvIHMxVyzyjr4zbdfNw/uXkeLdRdwFfCRAwAPNa5chTVO29fQdh5hDp6aHoMt/ATgeJO1YpLDCRSasMHpWdabYdYJ5ihHFHzuTVIYLlLEbYUNapvrslYNozk70kOhq09JDzlH3w00T+ZNmfBwicMUDrcO2bTUrPHQaNIqprERA5BaII/v8XEC0qG0dj8nnX9wiKwAbKyPyqP7zNsd2q1O8fOes6R5XAJIHUOgHEeZolk9jKWi6Ac4by+dUxF4JyDpRZxkC+cbsLo0JPenBkRqUKs4NSX4Ke5Q7SC/7meB1eOApRYAkoPP3IDaE8+pcLltqYE5oKhey43rBBNqhy3alpkl8XMFrEZIVD1/BJjxnv94YLUVAOuwdlALyt/qIln1+4s7334tnQCXtSQBQoWDFZ2Q8MHQsHoNjaHTW00ebf56PbCa2tAer+MA4E4H94htFMe6uv/RZ01/ONYedI4FJbTRzOYrRShbzri2y7hEWnjy3IOJEwcD2Y5iLP17BawW/7126ksTIzU4sjezTRUwJiFU/1HAavlsGftOYLU8cw1uvS6AqNmVncNYrtMZYJY+boGfHcBafV+vkZgjad87TgpAn6M1zk6dfD19n8JiCfCqY904FtSPC6U04NoWOm0gmKg5QIrq7yXwK+McbfWYPummRzptIBsx0K3xa/UF1zDIL8F8eb2AMa0H7EhTre2zxQyNeY1fX83ttEyUSVXunw4pgu4QNpneo9/i/HfvLyBHrDsRvFbBZQZ8bENhakYbYs639V1bfZPnW9hDZnO2Ujzz32rgo15zY1QCBEzPIBDlPfU1yt9qu+ncD+qgPkYuz7tgiYadwFJl6RqmTsDBxrPm7jdfNctPnjaXSEl84/d+0iyS2TJvjQf9LsgiwUhlzFIaokZHsm5kuiSgt4+2LTx5Er7t+NQUIAa+Bvc18DXIDFvUHGJvS+tEvSfEz8mDT1F+x1dtj8n8yyHAK289YsfFXmJMsv2WT5QxrHU76+JUJRW9gFGdwFVrztAWM7b8bGGolrnW3l/SM6U53W5zva+0GdcdRZl+B7D6Q/t33Tt1f3f22nHAagIF2/O3HAqUtTzAHv4v9Gf11fVh6OeWlmw179M8T7U1fG9hqJb31qDecc9TbLiM2aujfvSVwO3zvIwlJNaIbF95s01zMQGwblIt3KnaJ3/4frnSfWudTW2wAGkCFePyeQlMm7wtSCB/0geVmNL+Kn5E+1AmHahYrwUghgsaS0uiKpIpBbwsfV/a21pnbUK1Dh3jArT+3tpH8vMctwfW8+nInKzWxtQJec3J897OEFgtGrES1qaJjXYAd+5891Xz2a9+0fSSKTYKa7WvKxWwkvjl6hrAKliK876T7F10Vsuaa+xmpu0sqd5TU0iPAagqOyi5ZoS4dgBwdYUYbH7lRXPvIfEqGqsvKB77QvyE+8K3TsBlaKwSR0XaWCLapVR7D6aSX96GJdt93Nknqb/S//n+5OtWe3Z4VG0bCf9KnydsJPl62Txj7wrmaqxlGVwNzCC5W6mOQtrN07Z8FGC1LWkdjpmRvnWlfTf+anw+ty3e++oyfMRWit3We1hlzHH/tA6mGFW/UdzNDNKngHnfA6yuPrrR7K8+CVs4Qxbjj/7gj5szV96GtSk4BUYGgeY28eDn//DvAEiJ8xjfn/7TP23efP8jyCd9zS5xlrkQitx0gWM9N+uS+Td/73Zzh7oaD777sll6dBuCE5m8xraMo/GwGRkp4oJkBgbXD/FmCIxKKZ73/+jP0BT/ZxHnKmEjvuSoL4IBXv/6t2gC/wpG53pz9c03m7c/+AAJgLcDTL33ZLHZkgAJRhdYE7bz8Pubzc1f/6bZegYrVo3VF5uML0xaQFNl+z748OPm93/2x8S/l5spJBBWAIkXwF3W0EddXqG4NRqpFpraYT+WhbsLGWvPTGSYqZInX1CsWjmCUeQuRykAbR2eaUDUSTJhp06eAa9CM5U+87BmgOcQUD2gfsrTJw+be7euE2ff5rkgVtG3smjHIBGepVD6tatXydp8K3CZx+AcNyEg3XvwKGLtPrKWJ8Giuv6n/+0vX7oYlUJQCh1H6mN22hKwmoI77aAInZvivAeTcGnhafP0MZT176kERprMzOxHNB42Gsy/PtJhBV72YFhtrqlrAHNQOrvsT8AswZJR0oDHAHBk1ckqXYfBGGnIgHz9AxbSmYRpNRbM0QOAoC4Ku/R0CcKgnQlr1tRoK42psdqHRsgmzDdTlE2vVf8vGK18+4yhB4GDGCfzak0A4ETlL1E6zYp/dSQFQuJZdcCVIBCE5bv/BIs3gNgEqcyz0KaVEBhnYbLdsto2uN8OaeaClgIMAqIWuLEKvExd6dKXL55t3njjPKAShWow9mVODZYBX1bRdFyGCbrAadEJQMohAAsrsq9FdXYMBlAsTrVjx9YJkTqutiZSAQAbU1QPT9q3AlOW0Va8HxCY+5h6rWC+zFX7wPRmi9/I+BVYhWfJ9U1x5tsUdPrmOYu3uv8CjlMzE8Hw3aNvfE4B621Sk3cAWPfQfdxBs9XUdRdJHXAD6+c4Uuq+Cnq61CkinNYi2jQ1EycqVm5XC3WFqveCdTqUyjak1ZbxwNB3lZTgNCUEvWE6m+bspHwOuGqxHIGaXr4HhmA2Asb3k36+w8RaVUeD0xjToU9SAXESzdjeHiabACvt3QYYE2Q+IeOAayst0Q1oND0Dw5ANfZHiPffvrwA4KWi805ylgvokDE8d6TXANll3VuDbpR+sjr5P31k4LU7nY76kYjeyk+NU2uDBwmJOYMamYaMSuFZ78xxg2yn+1R6/+fo75okHCQLeAn0uvkmg3/RzwWBTBqyA53jqfCTtT6+tDi2LIQwKN4JdAFr1bbVPA75w0OjbfiaeINkhdqI+rpIRnqYrK2DhN8dBx1n9YZ2WRbRJrLBroS7BREFe2eSCaeLG3Wyq4LrN3NxM8/sffxD6x48fPY5UgkO0R+/eXbQ4PYBiYtP2ckBy6vREAICYVRQ6m2Gjf/uNd0Kv9iGL1FfomGnH589PN3MwKMcoyrS7t8b7TmE70yx+z5p///efhE3OoIHSPzAS7FgXN+e7rMkF6PsLsKLV/RI0P42It8WUHj1aiDXGU3DXg/PIELz15pWQCXkMq10HZ2e3lwV4iLl6FV2VFVLhH9KfVBKEBa1Gsxu5UgbDzL0DilY9eAAjm0OHSXSbexjjpwsAqgDUIzB5Q1KE77Ok5Z/BqZEt6rx2ffPwaJO2CHpfvTLXzMFqf4Z27vVvvgt94CE0jadOnucZzzXbPNet2zd59vs4WDBkafsBc/HP/+yPm/fe4+9b6/QbmyVg+AUKRs1Mj3Ly/JRxdW2jMNnkCOPGmFCBUdY0x0q09yIHEpdgzG8hB7EcDH6W7ub2rd+i33ovqode4LRwl/7Qvl7A+t5Yf0ZhuCdRLbKPNawHx8NDHMXR+7BD9wttVYb9NHZtUQ7D1Q0OvPYBWU+evdo8XTlsnq4xSYYuNifGLrMETcRp5CEOwQskEgRfY3kK8MmgJLFCgrFq6CuirnNSeSvFke4Ei3xLODItgC59qAYlOx2hcJ5+APx7JXC3qXVbsqMWbcp/6PxM7Wh1Bpnlb+kziW54HLBaP0e4p+ENtlP5XufgFcZq3abCjKv7JccRcd0SXBSg5GgbXwVrEnikA1u80DawGpkG2Tstjn/9u9eO+3kQVRqRg8FwjVtRRO3hZgZc6/1tp77uh+Md/Hr02iNTg+51X9djF0xqnzE7+45VC7jTzrJD7rU8TA5WivYYKILraGJhhHnmZnTetzVO+S3hjmdgtdwrAY0plHC/CCaLfSyzIOxdBsLR5yx93gLDwn7SROm013YwUD99+rkOVltjV+4VQUwKkjrf2/pcxz1LX9dtiPfG0yVNvf8YYLW0NAKx8DEiMouXa/C9gJavAheZKeO983O88h6cG/9merR7fWQL4WcdAfBiHYjIL9bH6IuYUwFppefJbXqJf+bP4ZOXwL/MvxwqxjUcz3zvNgiVrqVNJT9WcM/rtCvEF2A1ta9aFPldsL/0S3newgArYGbSMnx1vtTvL/3rM0fKaiuQfHVORj8kmKplc50WVttBAeb0V3y9VTAp29Dr5k6njdasyedmuNBfssEG2cdG8PMPVhfRN/w8ArWr737U9E9f5HCTvVpb0gfT6TEElYHroQlj0hN2LvMUWSv/zu/u5wZnk6RbngCMVUffXne9NTPKyZkKCvH8Osp5rMs8jL4Il7LNJDzSP9XaEdM3loAEMHR+lTGqX0/rbPIPww6zzfnemhGsbYe0RWYb14CftlH3p58NdqvAPD8rS5VMPu0jNfhe2pLum2ZH2Wt87jiM8L+EwrRsL42zi+vRJ33tPM036rSD8szl/vF7XDeDMYWtmR6g3XXJzY/+aM0Nx4K5ZwwlSCqg7Hrgd52OXu6Z9lyz05TWMvbdCYBwHKCrvL88T+nj0je1nb+6bh0z+NVLcY24s/tIAlZTm9pba9m/Q7bz2M++evDc3qdykc1YsNugWRhytoN0v6NOme2Jivb58CnIXJmZql0IgviVsvC2Wuut9pUYvZKcEpuz9HG9Dtc+TGlH+7Cv/ZAt+6uuU8+LV/qj2lejDzv32ZYPlPrYboh2ZZ8tvJjYsJNm7DjZZYfEGvcp7vPZL39BSvhiMwbxgiiINQZ2PpCZupkhQ6MrLDDe4d92AqtRZAegaZbMR4FVM10FiyyaNKI+MrKBW5BlFklavQuwuveCTF6yzV4SPx1avIp7hq8SZYKIa2TZhhEVYDVGr72WHzWb9NwxKPGwrfGp31Zs+shakAHIWBedc1woZQYk+23JAcTvad1L92rbWjLDzCaPn9vAass7dUz4W2L7p306GpscuAAbywN07jHF1up/62c5zpdq2aKHb/oMfFtA6em9WwCrf9cs3f2uOdxcBMMZaeYunGve+/jnzUUKOm0+h7FpESdi9vtkQn79y3+fJO4A/X708U9JnX8r9EhXySo+8FCVuG2Aaw9aeJHvxze+RcP1182jm980iw9vg2EpS2hhZXAmAEmz5WVPnwCX60GWUtKbh2NiQx/+5PebP/qT/wIcRNyFeJC5JqHv+69+23z39ZfNMgCr0gA//tkfBrDaT6bvLvHhKljNLlmlB5L3iPG6sZ1VDhuv/4dPmsV7AMhbCxB11ngO5QCU4NsJzdJLV94k/j2N/O9os8beuwSwuqrcKP2kxumu2cfIG5hlMzjAAcEQ6fvc0+8BsqMHwTDGAVQ9OBAfGoBkZV8LZAumDgJAnFBDGEB7GSzzMX3/ABxzHnB1XYYqGKNZv+IJ52GzzqBFK3FtA/D4PhJ6N27chGhHti9tnDl7vpm7/GYze56sy//5L//qZeir+h1Cx1kGIFltSrXSxKBGFCPWWX/ODbcI5K26LmP15vXvA4w6de4jgvU3AcFE1BHZxrmwKI6g6sbGEsE/LLHdVZwYWKPQ20dHTNMVLWYTAsQx5XwNcGSJ4jSmWPdTKXtykjRtTldMox9AQL4HWvomDDAfTsDI9vcD0vUz2Ba8UhpghdTVJZiFFmySBRvFkXhfVAXEWASjbJeLswV7PI2RraZOaYAmLNIW+FG38gVG5SnS7s4a/1JwB8DHAo4Cmn4HWEs7BEBlsglYuTEIIqmlKlg7DOAnO/Cjj95trl69CIAxFODoMzQpBaefiIyzqW6g0+r3Lp+T4RcSBYIMONsCob0CaFaQZH+RQRfi5xjHyAiOC6dYfgt02Z+CrBfOoxsBey6d5ugoJcetn+fzftsYq5qrXYAZgmCrME3XYNDtB+AMcAkIdhoB4nNzZ5AdOBVFxBYXZXNuAQpvksZtYas9vimugy6moK1BnQCctxKES6CizkeasFaXE1gdwfBXYM5thM4qaTI8V7fVCyPF2vfAYltbADCDLceiLqAVYUhUfZPJif4FgB0wIP3BIgBI5fiHnimSD1sAq1a7V8hYMF9wzn4fsEgWIJXA3zZA/Mw0hYUsXIXp9+FQ95P+pSSBbFjT5FeQMYgiUTKj0Z3ch6EoI3kbRqZA/uGBgKEBjNqqOV3OuUPLZEqqWepmH04phiOw2k3RpkGA1ZMAuQJ0jpcnTi4Q6uHuA5iZPu9zyhQ+4NsCU6GqE44wshRxOushCDYm05JrC1aPj00yf6xaj91iQ2phOWd1PtxEtR/boJ1qD4LhvmcNgNt0Uh0Z7VmH1r/1+0zhAOospcTH5wGCy8DFRoL53UWhr6nm/feusfhMxCL84P7j5t69ecDAeZ5frVgLHng69wKm5DnAzEtskFyDFPhzyDF44YucTp2gH78DWPz6m+swP8coaOdJHgXvOHHr6+HEi/RwC8bdvfu0WSVdf3xyiFT+YaMSDjM8GHjRzJ2bC0dVcHWb1ybRDJYpe//BUoypfo6yGurHKvCtLMO5syd5TpxcUwdoy3XYr0MGBBbAg2n9EuB7GNuwoNWZcxSoYsNzDj19CpBMQTPt4hIyBzIzlfHYZcHXZl28Fexep2ibBzz8yGlZOgRwnXpMCsME2jg/plBXL2O5/Gwe5vJiHMgIHAP/NqP8nZUuipbJgh9UQoLnVLj83Bk0T8+fDBs64CDCSsOnKJ71Lmn+svm/v05GwZ1nzXsfXGkuXZpBMBzGK3YzMXWGhXGK02jkIGBcL9O+eVJE9nd5FqpRdlGlkWmBdisHWwCzpkmcBBBfWV1oPv30ywCZxykc94RCbrJzZyjcN4M9D6LZ8wzm7KOnS9EXJ9EwPk3FxL4Tk0gBcFgzSbsGLzbP9kaazYYDhf4Z+lzHRXBKpiprp0z0YC7wEhu3TCD3HyHq4BQp8xB+U9ub/J0BVXbyiyNXO0fl5yOvmRpaBVLl+p0gQXKQj0INoZeZA4pOYDVana9bHK4S7B3HtAx/O6FCOcCug8z6WvRNzMlKI60KkovTl/z3o47tERAod1B63qPecWfAUAfq7b9VH8ps23SVGAD6qqwlRy9ej0HL6TwOWA3/NrnDRWM1/Vwc3/bzHQcWHBcgvS4w7Qxej3Wo83OFG25gXfVvPKHNMjgQfMjOebGhdMjbBiV8+yvMxHzdeiSiHTnQCEA3gIB8f22vmhdpv0i93+4hA+j8Ymm3vRoDXvaYdMdim9HmFDW2mtJpR+UPrf4sBqQt5T+mgL0NVLbalUGXoxaX7l8YwOGT5rH3p04pAIO91LwUpAZbyeC8mgcJVCiBU6tRyZby+1LAm0Kp48a8tQbwfrNr/JjFbEKvi88EQ9RnDEtt23kZ28L0i722rBPZFrxvVI6X/Zz7r/xb7LleJ2pGlu8rwEJJHfb2Sb8vz/nMWE2/txm5yU7MSkp67wVQ7QSi0u+1JaU+rLVTy2fciwtQVg5u6usVOwlJgY7FpjMYLXPD1/WpvJ+gag1Aha3kA5vfFfzWdv3CNGyA1QF8xVHkbbaXnzZ3fvs5cc9LKhr/qOmG4PHgGUwxNu9+mEIB6seBCHNFGwtyhruTXhK6b8Qi1gdYevQo6kZMIS3Ua+p/qYFgdoz2ouyCcga5zYXRXvaUAKXyHExMsGTfseOEfR1zaOGfXgOsHtc3adzTnlGAVG3H8Q9NfeIyfy/atWXNcjzKmBZ7KXaQUtw94EmFkY+zId/7yv5hfx7ZswozrRywde60PuzrgdUfWtdr8CWtjNXal38vbOLkfeQ1s1rHYl3Ndisg6P4roMroxnMUFnVZR2O+53mu3folqSH1MTJiGSCs9YHrNaDs0697rte9Xq+pIQ3jmMc6mJ7ZWLh8NmY2L6d12jFMny4zPr0v/ZYA8vqv5U6J8ed16jFuSwoU36K0Jb0veHLE6SX12zg9ssxcZ4P9SxyeC+QWmzReLPPe9besf61nrParMg7lb96zvQenZ+rsw7rPX7Xj+EDy/6r7lOSh2j8tfVYOkeJmVf9kIZ844Im6HszJO9e/Do3V1af3AVaNBHal3ISOs+kqAay6FjkOeSzLCARjPuTQ0thGvRDqG5wilVlgVabqBBmTsliViDtBijRlkpulzZfUsIAYtj8EqDrevCRmeeG9IMWlkTbLWMJDlmwInaEUFx4BVltIb3tOt/s/Xal0WXJnEsgf9l4fZmQpnMCf+EwCTquDATo/pf8noDfcrfz5sL3kCsSeVQ41Y9yzb1mOq2I3jPfw3mLj/h7rbdu/rP2oTv+wtp/6b50+3ZF5zL3UC+3n0GANkG6BVPqbv/lF8/TGbykcvNzMQAq69uYbzRVS/C+/++NmH3m4HTCbu0jZ3frq62bp/m1iUbClj38CqHcRQHGqWSPbdYt49Hlk0UK+oj8EVsfZ23ZWFpoVyDmP79xobn//dYCYDezOPmLKCbCQ85cvNef43iUL+xlA5lPiSQlaW8T0w2QaD7DviaFMkX0hEdM5eQ/CzzztVhZghhT7n/zBH1IY+aMAVfexwT0YzvvgNd3gE70QIF9aCOrJ4+azv/2b5uaXEKS2noKzrYK7eWgAORBi3wCSkcOjZGJSP8miy2aDm91sTCtO1AdBTGLcAHvtENccG6EY/fRcMzJBLZqx6aaXTGmYSbBImUv0rdhZ+Gb0RT99oWxeNzHztmn/9+5EXzzh3y0K2A+xpkzBcj2PZN0bb16D9HQVHHKKWPr7IJDetS4N2GeXRa6QFZi7+gYatOCeEPy6YeV2/cVf/auXartEJXGlAAJ0CVJgssZi4OEnJkdChNoU3g0asEJxoEXkAB5S3OQZen/dw7Okj18EMCW9dnQGcJUHM01Zmi0s151tkOZtK26DBoNQ9/fB0KSgkCDrS5DqfQAUGYfrXHsDoFLwrBetvRMUTRpQp9WK4gjK+rXL+wQvdmGJKhkQIRvP4QYlGOVpqey1JAydqlUK4pl+7uPplAkayezshbVo+rjOkQxFN7qTFPg5SbElgShPBNYo7iRAvI8GpHRlGVoCMVaMF5gbI51YB9ZZaJtkry4vJ+bsAcCSBaLeAHi5TBr0NOCTLFiRdxl+sgLVZLXy2CZA0AZA5foWmzNjorEK2nBNxhIAACAASURBVAkcdXE/72vBU1mvMzDkTgEOCRKpv+j1BDxk+/ntCd8Y4O9wMMoYV8Cax4+e8j4mE0t09BfjMwG7TYaZqecWqlqmqI4bvvpaPuMoiP9ZwBH1UU033+DzgovrKxZv2uLeAogWOLAPFbSH3SjFGoZnEWAPDd1wNux3Tw4oUsO1TFN3s0zacOqNyrbVObUQ034wmy2QNHd2OhieA2hzJgAYcBeAF2wYhxVA3WJFTuRIX0uVWQeYTC8AymQdmMZ9kn6XwStwOP8U5iBgsIC9mjOjMIp9VlmlsoZHYCNbWMk2Lsyj4YE97qND2d03BusRQeRnVJYD2LNwgQ6y9hfsUat8otWpJo0Fryx2JChqP6eFaBeHRKkGGcUjAa72W5BNCC3s9EUAbk+5Z9SOlk3hchMFJAQ7uYfOB/2pbqcmt8O8iUORbOuCh+rgWlRLJ99CSjJHFMeW9m8BOO8pcOphhunboYkKUh2LvPIAMlN1Ek1zC6F9NaBSKHYQRRecr0gBsLFOjPUh5jyBmPNccwXm5TD2eJ0iVN99exuQERkBTj77rAbIgq/UgdXr//Sf/ay5CMu1F/buDgcuTx48iNQUQVFt5QsqEjqHNjiVSpserEf0Qhc4UtVhV+t1B5uLQlLB3OaElTFYYTNw4bUoVRwC8exqMp+ZOxUp76ukvCcbHQzGvIDpGp85d5b5TkV7+8BiWLs4OJv8q47tITYgS3ic9ytN0JCycAYg1gMND248aFjioMFiiX3M8zhRB4wXHB2hLy5eRBQb2YARUgUWWJA9zBE49DDmEWkSa8pOwFC2qNeZs1QjnJZJTIEn7HaRgl+DaCHPzJyPw6t5AEuL1Hla6InaLMxa03xWOaQ4g1yCYO40YOh0nErPMJd36Mu7IZvwo/cvNV2w0z0QWCf1/uUJWMkCqwf9bKBrFLK6x3r2EoY3m+wIz8vetLP+hJ8tAniAPMKFeOY7d+4BKC/CwD2Ltk83Y/c09Hm959z5M2FrS+wNyfnTD2N+9Iyz2SETM3i52Xh+qtnpPd2sv0RPlQJVaauxeiUONGPoWIfzxL6hlEoqJiikoqayv7WBguJIFgf+tUGHwORrvmrnP61hOlRtlpcfe13g799KJkd5XxG7DwcuAyu/K+g5rv3xWrDc0n5cAu4WQJfBumAoFoAm/o0PvBIkRGAQjmbqiwLUlADj1aCiHTCUz9RBySuBcVy16ucjwGoGcV4DrNYBdauvuVRhr3jdBAy0g72UbVKep81Yrdvq348EPVUA1NkPtXl0Os2dQVXb7lKV+tKOGnOKntDxzwF1Gbf6WsXJft29O9tf7hPBXEJdWh8t1z1iqx0p4wUMCBAoR80RXMoszEGYF0xp4dnmciDTCgjy83QGna22BVjTDsaLRRR4tZ6JxR4TUNUR4Gdran/e5y0FTBz3xOaOoCo2iRx0lfb5dudPBO2pr1LxsvR7YatEYF7ZbYxhsHNS3x5n+6WvBVaTwlwCpoKz4zzL1/eZI2vS/s7XK2Boscuip5hYgKkg2Q/ZSGlPp43WQL37dev3HGDHs8S6kExGX77FhLNX9NGyNXn/moXYAl58tmOA1c4553UjQdQ0x3zD4+wz7uNdK2C1nhO1jdV6qvoo5XplTUrPdEyeZj25wgzyGGX7NlNqwkyxLpiDS08pIPIpPu9YM/fOe80+8cQy+2WvWVEEhu69SvBEWmoYn+QBM8qMKZDAwVdf4wTx0cMH+BxzFO4Yi2Ij6YAs2VxhQ2WYIOZe2GUAJMneahC93UftB4nK661r1a/7Yrlyer1z76q7I/pQtm4BMPjdftaH0S6tSF3A67p/a/uM+ZMBw9L/QSTAT60LJaYp2J5Tr+x5dme1lkbRSutx5OvHvpwXg9aYd1AqyzVL/x0Ft2xA6rWQDQniUOqf4/bEsD331mDNOXhKVziCyX5cr6IoGYcR6hAHoMx/kooK6F3LJdRjGoVliUV9LWVejsR163n0Q+NmX7af8Yf9kyPmr3RFXgNSHybmezl8ijGKcQrLqYDT6tAqj2N9/8oCU/9UY6V91+Ngd6Y+F4BOa15anznrz0zvYiva00FIqUkEgQme2b/lfgWErZaPVlM6/Zl6Haqv3x77o7aZeiBll6Rs0bROtcC1yl7TTTNgHe8rzWivbe11yjFI7wnfi/6JPtLntPYHz2gNipvffNl8/dk/wmK8EQWsEPRKwKpJ3pmxKpponZGyspTnKozVwiw3NpV9NzMzHcWLzUaTvCRbdQSG7BBFrA8grSxQEwOIoFnfocZBN0WHICu9AHOw3ko8OfOmKzRW85jplatJFP65GXqlJ1494C9tK/8WxnKMXdhlgZeTLURGR/Y9whZ9ufIrAmzNhwIBuuZ9tg0ye8X01fbJs19ji6P/87sjCMl+f7pTfYTb3vPKXhaffzWmqNe3lgVUfk39WvxsTA+GZLy6Dsb0EJDy9ue/ah5f/5xTlzVisQEk4z5s3gBYPffG+0jQQFyi7sY//O3fNb/9za+xFbMuz8MS/YNmjMJVqxCqdpGVPLBOBY5HENvMLiSOGgdzQPiy2SXr8MHt683XX/yauHExaiJdfuut5to771IInBgPEHGLmNd4doe5J0nJzNctCqc//OJzgH4ODOkiGaOSLEO+DyLfyZMnmwuXLjTvfvR7FEf+MbYDiQ2PCLSs6aHeTreMQOL2Az63tjDf/P3f/Nvm60/+HsboCp/fAGdLwKrkK4ujHcDO9dsaSgSOkOfAAsEzBrHZKTJVJyRd8j0+Og3OdRJs5zRrL7Jz7ME7rBtE2YDLZsyYBaSAnBgLRDC+DyCGLjwEYCbl/8Gtm82zJ4+iwJX71rvvvkPK/5XA6VwbN9bXKZb9GNzncdQu6eMQYpS+Pn3pGvVC3oh+P0HWvPa/q0TmX/zlv3nZI7CYi1eFRlhrTShOdVpPNDP1FO1ENRrX0Qi1eJXps09o4CKB/VOruDOYY4CqExOnYWKp50HFMVBkq4RHdfUAWFcATxegPi/SkSwWAKxqYK5H8SOEbvnW3F1ETUF+CZvygHTrfbQaRQh6rC6WdZ9CKD4AFFivAT7RWFZuQcAAT2BVTaDrqQFb9Ofp06cAZQuxCaaFGmcI8NIMJyf6PuCmgJJp/hN8VoDPul0ry4toQG4wEzyNxZD4FsATEBiEySZ71bRqgdAkPdBNVfoNPodsAYCSSLvFh2TBmjKrnMKqLEH1SwFgEpNQliOMRbV2AIU9gUunGYPBhgzHC8CuCwdQKYAR7nkBJtksbFJPpKwAvwRIuwXIug+1W1as1w3WHCcSAsRbTBJZqRtrAMj4g6bdDjDhRkZl9JIWDua6uWkaWZqUAYwyySzM5CKsJqdAnRIATjj1Vg0remC9jsfzyca1eJRAZKrQWE6wdbQcUwFoFyBp5mnjZPyVAXDhbm3oBjZMy270XplXp0+N8001dMCbPUFyAMFlAEj1RPoGR2FRCv5wX9q67TgxmQQeuwDdTePepK8F/NTTdEwfPXoSEgzj44MBuJoWn05g1XZkMQCA6gV8VK9TYHsTOjsl1BhDUsLQv7xLAaW7d+4zH4qOmc8D81RtWxtMux3LdPps+rxFIGQqJNB7FAbtLMWZzp6lCj3gqK8f0g/9FPoRXJ2HGbwFe9XMFpcF+8r0vmBpYxcn+JBgsKzize2NsCu1fmUhyyL2OWQjy361HQOM/zCgmEByH4xZ7cgCZy+Zr8pn7Ic8hM7hS0D2iTjd3AHk10Ztf7BDdGpY3LaYIzscagjiq6V8opc5gBLCqZMjzfvvXmx+/OP3mzuc7Fy/cSuYs1cQep6BLr+J/ukyxZ72AUynYG1OoeF7/twUKfCjsDEfxgHNCPdV5/Tm7QecUNEmQHMrw3f1DDHmz5uFZwCnzP9IneBZ52FxdiMt4tyTIR0HLfTRMAcwOhIenIyxOU0h5eBhzUNA8W5sRsB5iD5zTXr48ClaNgOsW73ICQBmPtttJk4OBrBqf49y+tXFocMO9t4DKH5qeqB5h+ecwHZcsG3nGgco8wCfC8z5YVjZ0mIFnmVcKgNy7uzp5k2kBfxaREA8Di14Ls3jOaznHti4C6Fpu8BJHfIFE0MAo6QvcHq9BLj6ZH4NwNSUf6pBcrDwgjV4gGJSsldlOOmsjlPoLskynI25bDXDZdafNYpLrSkpsrNB5cRNClhRYG3iTByE7eM87XchXA9T3jbNApBPDOPs91JAbAz+zctlTspXYKfPc5iwCdt4hnFEQ5q13rZ7srfPaebSwkKspxcvXML+Ed8nZUOmvwdbe7JQeyeanW4KY/VfaFafU1kSkPWg/xT3ZmzDyVT6ApAiBL2TNrHAaq/AagBo7kcFWHWfSkLz5et14GD5e6cUQP255N+kq6V/26k/nc7TcY5TEcwvAVpx4sKhy62snfz6mgU4OAJiBXiR2UgZWG2d5nPNAtC4pyUWU3H424FB/Xzp3gUwfjWIDBAkF7Txc60AJHOw/LhBboAyrb+n318Fcf/TgNUC4tSsKoODdr9V/khgqP7eBlE6wZ7O/iz98TrHtzKlyg7SqyUgKoBY/V41vT0we9345QtEW9sgcTuYr0GhTpvsbFP999AdrMeqIBKVLcf7fwBYFbTwqwACiamRnrewCAvIUwo/JSw3ASnFdo8L8Au7xOslHdL0FTFUBr8CnCn+ZgZWW3+rHj4ODctXFMrwQt6/AlYNfg0kIiBrh1YFzC33lmFYVo4WsCp4Uq0mncBqfPa4yJ3XzdzQQfRoNOSWynvto3jeBKx6+c70bNtp39csU9lj9VfNBuwEL8v7/Hzpt5Kq3Z7DCYxq2X08ZwLuBFZb655jYpCndAB/85o147usryV9OTtq7WGJNSvZRJknFhqsbaOeR8V24gLBxk8gbOnrTlBEX9I2lUPeNtjWnp/ls78LkKrnnG3Fo20mkPpaf/qwuU1K4yha/efeerfZZk/eVE8Q38fsoJfq04S0BuMcrmpap917I3uIoVsg9X9jnkPHK1fQtB9D0msnrbzl8CsAubRepMre1Xqb51895j5TtLdQr3KPl7lawNXW+Iat8WrOcKht6XVrX0iU0JZii2Xs9QFr0LGMbatNGTCwvUeLCuXiZB17dD22R/fbMmfboH/rvdWsqSvNFzmBJAjU3nPiuo6NZKBYITv+Fv159NDxiC0emX0ZzvE57aMAVtNnW4XwnL8cvrsPpMxI/Zc0r+N9Acqm9cM+0o7L3/SpkyZo4jqXJab1bNkH6JwLpYnH+RTlWV77Ge01r5HxHjMZ43naD57MMPVb0oQ+unKl+dO227qPi22k1S6tCe3DjjS+EVu6dgdwLTidD6UycOrtjQmV+5CUEjJqFr0Ockfpz46B6vj1uH019gXvWe1zR/exvC+3rpX6IIF3yc6OrC1pYue+SFkKJV39SHPywJY2Jdiu7QMYtyRg1XgMO8ImTpLh+v1XnzXffP5Jc//mV824UoQQ0Cxg1Q3DMA50uIas1RelP/XP8pwswGppv2urqf8zMA2tDSGZaAzmhIxVM0QHySB9AdsugNX5hmxAYhNig5fEKFZiP4TkpI2nQ5tUvCqZjO0WRDXnrMWrD/ymbQupN1K3Z7ZptDMftsciVvuNvk/bSFIZab9PK12dqZZkLNKhQCE3FNuu+z/WrWhp269OlyygavLT08GyJKlwL9ps14TyHn2ePDePjHM849H9u/RBsb26T2yXtt/H3jFKbL4OY/XGV1+i6/1p8+j6Z033wUYzBjbz+z/7WfPuj37SnLrwJjvViebxwkrz61/+Cjbzr5s33nmbrIoPYZpea3pJmV8mlt8jg7YLLdPUEjI7AMYHSfcfIzv8BLjEk7t3m7s3rje3b16Pter8G280F69eI+N8DiyNjBBwhCRgR7aotWH4dxIwfn99tfn0//o/m4do/+6TQboDOCkZUqKlRZrNxJyhONoU3+NgbtrU1KmzZCnyM1iaNYysp/SUQ8fH92lD6Lze4fmJ8QDuu7RrSXGOAy2XyNbTO8o1yJY8o9YqtXSoqTIGgDt+8lQUj5ZEqQzfocQ6pOZeHCJbydjtOz7Ewn0Az4PiA5HyD7bIMzwj1f8hz/4AEHt56UkUph9XqvPqBWT13oIwdCbS/m/cvNXcBMN4jMb6CmRDQbchilufnLvUXHjjXdowh0zBZACq1ncSs7M+Ttf/8r8nYFWmamg65dPB5Oy2AxmHR2aa3yLUVsZeBV1fBVi9d/cWVOBbBM8vmx2+D2DJqaPQQ0W5EwTYY2giTk3P0tFTAXI6MdQ2tdDSIpXKZCQOo0XYHMLsBFyVFbpJUC5gISjixLJQkUWTttEL3IGNZ1EhDVUnUH1JWYKDAKk+g8V3BN6cHIKAUpPtJI1Y4EjH5wkdFaBXLgAU6SqxLiYvX8dHKrLaFH06mrxoJfkDUUdTuQGYk+6rWp1bkc4tS1OtwUFOmuLEkg7egtEYRYjUXIKl2Q8AKGNvVaHbPj00mIJsyhaUSgehPmuUV4jNSCBM3Uu/Q74AAzDVv8eqgM51FpV+2mkBoyGcIFnEy1TeToLe9p8Fv7w3bfM6uZiVQO6OxcK4T48p9gFgW2G1AZjdxogooCSYqhaFlRgVCgd4Kyni9q26qylNQ0DTBb2XynHnAHc4UQltTqrPgfS7cCTNrwScuEkKeofwcU45EoiwyJKArQZigSX1G3vRPQ2aOn09TP+OwOhzAVJewfcvwzjdhT3QBSV8mOJSExYHACDdAWjc2V7HFpj0tPs5/WthJJ1NGcYW2dpm0xZ4nmAxOIVcgizTOEWGct4N3b4b4e5NwGPT162cDoEX1ioaW88ZY/QxlROwrwW5BEQTKE6aNoDeKJIDpkTLfi4BgWB59J8n+zhYQxybTAD4nQIw9mc1PyySJJuwG5C6l03OavfqBW/TDtPI7B+Bcu1SFqaAfh/jpz6wjOfQ90X+QgBxBJ2RYTQ63TzmOUwwkVqdWFPehwbcILlmAN8vorr8+jpODGxNGboWJpNi79gr/2Bg60nnEAu3tqvGrPIBssYPsP8eT5kA+6cn+purl2dZnK7Rv9gihxHbHJJoh6dZrKBIMs8Zd06gtPk+CqONw3admkSHisOVu/duB+gssIoJ8UwC3KTm7epADLhFBFNaaQznisWRlhgDoxxTGcLpYV7orA6J9AKGWoDuJAxZgeV795DegJGtncsyPsUCfYZDiXk0Qw2Dh5FnUEpiY5tieYCjuxa0YyOYg609RrrMOodHjzm5UnLjg/fQgLk4G6D/E9jFjx9vMfbj6OGcbT77/MuQEdDGPYRy/fAEepr+19Z0ajwFs+CTzyEDXMaqm+EzgONHjx8Fq3VkWMY5hyr0x9oGel39BHwXLnCdUyGjsLO5DKBJyj22OE7KyCTMc4vP3aLw3RoAcWgqu8wAXg7AtnnOSefaBuCzYzA43RwAdu73jLHxzaGHyibBOrq3swpasMb2jSB6z04zdgIAfeMu6wKndTzn6dkx1u3EaHduWVDvzTfnOEAb5rUNxnoE0BUNHex2hI18+iSnfmQcbOwPNzce0589Z5r9E2ea3rFzHEKetJRbyphwbyngXjixmSHBmpGxAN2qOPQIndWW65ZcmxrY6nR2wpl5DWO1M8CL68S1X3WQOp21fON0IJPbEK5M5XQVcldnENR533LtV94XEUxcPAEW2TGNZ6p8UXtMlZTy9TpwIVUfbQOS5X7HMb1SQay0LwZYbB9Gc1qhQfuGVepX68UWYzU5xdHmH2CsvtLmzEDMI5yDGtuQrpUYL2WcjgZ/nUBnZ1B1XGBf933tCHfaU93OCCdyVNpi/+UArmYm1n+r7TX6JAdDv2vs6r+3rbMwR9J1Ws+de7yTXFgCv4xNpzFxfPU6qqCzHEQk4Kht3wUIOt5e2sGHP0XBuY5pFMGge6ABtu2Ncczs0Cq4OvKxOliJIC6tDQVYj3FznZNFk0HSuE/M5WIrYcih2Vws5XcBq2qO1mNdgvIWwBQoQfLD7Ndg1xXGZPRp8qMTY9U25kCyGqfSj+Vgwf292EdtszXAVeylfLYGtUrxlnKN9Pj58CW3J0D+OEROa0oc/kaQpx5+un+x3fL8NRhRfu7sm9om4nnytYrdlnbX10xAWAmYsy3mfvIaAgJqT+rTmipdsyfrw5gawOpcRzrX1FY7su1NcNC89uAGwdb3aKtPNxcAVVfx23dhyXTDEDoMwAQfx54MJjPPJvBsDIKNDCEbJhnk/u3bpANSIIaUTAkRZtPESplQviOgTgn2O7eZmIuC/xlAaq0PjmG9vuc5kVbW9h9ivtufHcTdct3OtczDAA/sBQ31B71vZCxxDW2pldaf16jStwUEL8QJr19A/WJ7sV3E/tWezTXwd+yeLWCU16Gw/4S/tdb58nNrDvje6qHqse8c97Ydvgqs1v3i51r9X/a+hO7EPLavfO5ov1Ig/OfBvv0V8WowENOYlD6UAVyKeKmj6usFwJYo4NuNk8q967X8eGbo0ZH8IZtPNpT7UZgkA8u2uwBRBVhNQ9W2pwLy1nP4uJ+Ptib5B8UnSuOZ2lDW7gJuxxLK/yVpBGNqYwtJOcbZgEEcTmiPZZ0qNlNtFa8Fs8rcqdvb6Re0+634FbHDtdvasq42KJuWrOzPlHkReEmSgTkyXvWepl3luRB9I6Dq+lvZS8w7/jhDjHAbKYBvv/gNWs+fNqiZNUOsU8BGAayaERk4gfaYD9+VMkxFxlMBsHKAE1kQAquQxaanJonlppIMAECrBY0tVDwMCNZNrYr5tYPm8RIFiVYAqXomAFaRQ1TuEDZh0jd3r/MAUTkAnyKRHpIcQPEL035TzfoYgrQWtoHV9IZX6x+0bNBMiwCNS387SbSl3Pd5XShAXFxfEDw7PeU6yRdIVl3CgGQHObTwsnkVTb6/90tAedo+k8dw5IDhyKF+2xY650btZx63h0raIzymKDAZneAWX/z6H5s7337aLNz5mgB4vTlBXP1Hf/Knzcc//TmA4jmYxAfNbz7/OuQ3l9Ep/eDj329+8k/+mLJEfJ5x2YRIdRCZq+7lylqSSQGwaDH2zeWl5imFktURfQbzcmSc4ueXLpP6f7UZhrH8gnXItPvAcyTLRRZs2p+tcePet3T3e+QEnjRLHEIuPL6LfAE4D/IC4mI9bDrWrBF366M94jy9ZidDthsGFzIDWy16JQ/WqS20DREwZb0KpgKsuu/n9VRUe4b6H1evfdhceftHzfkr7xAvUtMEn4KyJrByWYPVf7W9AKtmW/d0kfbfgAN6QMN6MgwoPTrMgQzPvr2+1jy8e6N5cOd68+Q+z7/wOPpb8t4ckplXr16GbUv9IyQylKi8A2nu/r0H4FjiCxQ3n6EWzhwEsTMXKVB1HoB1Bv7PMDG18qNk8LJeSUwKveN//lf/hsLL5bQIALEUr9Kg8qyIxdDp5E5NICPj1MJVMjiXF6mKdf1bAIvbAc6J6KqJENRdTnt7YJkNo/k4Crg6SoNHzS11MeA6jx7ea+7fvQPVeZTK0kPNFEzCIcpx7sC2XBeQgXWo/mGI5UcxgMQiNAX7GRqSblRBmwfZEHgcinQKU3MTk0FnbAcwVJBuSA0ROlpnx0V700piproD0HkqkgLHtNA5iU5AVw5gVQAQ0M7d/RCD2OG5LRJjEaQewNUTaHJ2expA2q6V3gVVBdVM+x0CmHoJ6GdatixCv4ag3G8DaK6hWbGmtqh6MXT0PmCWrEENOEAhqfk4a9OcEoSGDPcQyBR8mxjFUJmNXmeDYl8CgRbLEkDbBhTaoo2CjqHhhAG6Wcto8xQs2gcwKWPTtKVd+ndLp1VtVhi1prXvAirtMHm3YbAJaCdWr5pf5WTYkySHJC02OgW23+cYBDhW1Fg2mcCqqS5Wmje93sXP5xVMFWB3w4xUdN4jyJ0WoORYJCfFBRIaOicMpjyrszgNcGTRI4v9qMXrZ2l5CDQPsWmoB3tqltMRgMoD9HA3NhQ6XgWo5x48U9r0UuqLosX+HFqbnH5Y0Gcduvv8/GqcOvQwaQ4AoEIfFFue4eRlA4BzNQDI5EzpdMrcXIf5atq26dCYTmxWbmDhJFicSDujTyyapNzDIb9PwEh00gvmOT5qZc7BajyArboAW3VjUxYv0gywi7e474HAdBSkeMnnKDxEtcATgon0wD4HHWsCdYyDdnCA3cl0HYaergzGGuxy+1jbPHfuJJ/3RFidWOU0QIx5FsG50PEFxLMSou31BN5vAeFpZDFkJ67wrI+tcgsw6umTY/yCgxIlF8Z4ntOzoxRPmo5FbYhncyyUHUiOO+zZPdi3pI/PA85tYbv9MG4nYItOUEn+AD3dPk5mZXdeOH8Zmxqk6t588+WXdwhOAc9ZnDeZSytrK8GYtjiYgttqAquNq+yC8+UshSLOnjkTKXtWWjx7dgrW50rz6WfXmS8kCHjqyvPNIUp94fxcyHIIxqvLq+6y7NNt1hr7Tns8x4HBMHNSYPXBg8dR6Orq5YnmnXcuBbPUZ/B5lpd30YU9FUzXO3cexDzW8RZgd0E1iBlkjbt0aY42WPhNjeLVOLQ5JH3DhbqbYO7+vUdxgDTAe0/ODDeXL1/ggGqyuX7rfrPDXDjHiVloTQPq7+04b5jfHDxMz8CAnpsNRulvPvsyVSKGffPi8ATAORIeez3N+nNSfPoAmkewg1nYpSOzpH6chZ2tbAdrquAoUge9L5AV2VxouveWmsun1bF52dy68V3z8N7dEE7fhU09zonhPKzY0fHh5o/+6Xsw2nt59n1AWBjMrMfTMzB6OQTaYw5tHIw2t5+A2Z642Jx/++fNGoD5FqeM+6ZBBvTMf9i3DOJwniLrgEMU5mIUS4vqnKYVpOrJOqPFUXcdCkZlBQwVByf+DZ+5HSzUf6sdn3hrgDH/P4BV18AjNzsKrBZd5OSYpU21Bkk6Ptr6e2dQGJ9xL86PEQGYQdwRsKbt8HcGWq37FN83v1DuDRAaHAAAIABJREFU0wmUdTqEieGWgaHsfJZAM3dxvmLVzy1gtf2OBKymIKV81YDLkTGUUVCAqrw35MHM/ZSkANLXq8Bqff3j+tnX6v477v11AFWAnCOAUoVg1GNW36/u405QqvMzdUDdCUSVa3baT7nGEQ3XEjQkbLzd1yUYSUhPvB7+D/8WgCZsKwczreevruGnSvBYM37Ktcq/dXpp9DX3K9V3C9DUun6KZtopyfl+8fcKmEnsmAhLw89r3dPMkUA5nbvt+7wCrPK3wn9tA6vp4KDVv17eFLqKqVXaWeaBe3ukuYfPrJ0mKQOlAPyKIC73aYDIGZAp9l0Dqj6PvkQAiXEQnVpW7K3YRP26fy9ajF6zACB1UN86iMnPkfqyzWqSsVpA2SiGqcROnuf1PDwOtEnrZAKabJ/9UdqcwKGUXVB/FXsur4XdZVC3yFJ43ZBUCMDvED8PDe+QxLKicHuOv9qmsITW2tqeV2VcUyCdfMxUS8LflQ3af3qnWbz5dTPOIeupS1cITnGeONjuO0F6H3tOHJRF7QL9vgRAG3tIPJCwsIQc2vLiYjNLgcoB/No9D/tLP8Ze1l736/5I6fyv7ktlPOt+8m2tTAWfouwl2caO2K7vzfM3nrhjXyygedgvf9dvchwKG7gUYdM2atsrsg5eL4gSpr5n26tB1TInYw5kAKO8Vv/banPH3pzGtjoMyOOWItECzrX7tHOvPO5e9Zp5HGP1ODtNcWFeZwIQSvuRAGnpr7BV522ZY+FspAMe/7UP9ZGdH/ZvfThQH7wJ5JRuqBmrRyZQxy9lbI7YSYIz87hkgCtsXRA4FwLNe2lkUPDukk6dgK80Rzr7uXPcXrfXtdoSvdX+iingOijwlxmWXsN4V59dUNAiuWY6+rqZjfaVII0yC0kupX3gkMazff0f2nvL3+q99VVfMa2N8ZyxjqRr15/tXL/KNWIOV++v21LAxHIte7z0i+Mh2UhCQWtf9J7sa9PgJU/Qz/z6839sbgKsjvQeNiN9FtjLjFXiB9mqEcS6HrUOJHKb/VMGV22PNjoO/jI5KbBKUR/ZqoKqsFUFWAVW+ykU/mR1LwGryxQaQmP1kNjXgn1Nb9J1tfFdxiqhsVowgcQHDc3z2GMKCFkAydyXZbjKehTvS91e+qns7WGHie2Wutbrho+fdlW/WtJK1TjFIXdcL4Hj8dFwdZK9iFOky6X9K9aoyMZKfyvzVm/C1/xM28zaFl0YueVaR8a88lfq/b7YT+3XmS0gDqJkXDe42Ce/+BuKS/2qWXl0HY1VCjqx7/yTP/6T5k///L8MkHue7MVf/eqTIAeOIdH41vsfNu/95OMG2AbQFawBD+SQ/a1PliaY1PAgUg5gdssQCh/cvNk8vEP8BhjZDwbzJp+9fO0tOiuR6nzdDNxUpCz5Nf7n3BQAdl0aRpLizMnh5rvfftJ8+g9/18wDUm6szIdE5xAYlWvdBviapCHj7C6IdBZ88rMS+g7Ya9JBo8xg7VbGvr5W+k5yo353NVeuvQtb98+ai9fea6YANJ/Dnl4RvyMG3kGOM8QpIitCfFAWtUW60GblfoOi1RRr3lp7Fvqvd25+h5bqzWYH6QOC3CClnT49QzbtxZAvOH3mZOjF3rl9l7owd5HDoOg2+Jdp/qfPX20uIcNweu4KvgBiCsat4DTAOBGf2tbISHY/9NH+xb/61xCA0glLCO/nn4tBB93cyRJGrFWywAHG7QB6riwtULjqUXPn1nXS6x8520jJBR2m4FRfP7RymEhd3UPN2BSBO4K6/RhOv/qosDQPYacuLjwiAH8SLD2LKc1B8z1/dq45OXmS3/tgRc2H1MDyKgVoAK10gE4A0rkBCSouUGhldQV2VegnAB4ygG5UMggPTM2grYYLUUU9nBwXr+S8mv4feqjxSQY8BtKKgjD/YPxpTIIqUYQLcHXElGLauAf9eRsAZg9gRfpzD4zKIcpoT1MYZ0qdUkBPgQRB6EEAKVOILeBlwaXFpWfBrtuCObkTepZKDiRA1GfSsNMJL7RwnLPZ0yebt95GEJdNx7Tax4+fhG7judNTzRl1VTkFEHx5RKXzhw/pJ9Li4+TZ0y+eSmDSRUampCnioQvFs8sENSSX5evEUf9pC4MKPRPa8Rz0/VBqtVoR/KczMMJzjY2ZRs4pRNaj9V4yg2XguiGq5yFr1DRgi88kYHUrxuQEIG6wZVlw1MI8CZB59eqVkEZ4Akj3RMeUgjd+CXrKwrV4mIvDBuO/yt82AQ4tNnRyOqWpW2xp6Rlaq6Zn08YB3j82QQEd9CVnTgEcAXa/PESvFga0KdEb9E+/YwKqGJVk6SWdnZAsMF2e7x70THvQAu0BXLSgzibV9ZaeCVbDMGUsZwBuB2AkuNDKoLDgmgxpDwH8FmR1zmhfIwon4xxoT1Z/VSNYlucGwKxp1ONjsKlhGU7wr+0ypduN9gU2KEP1OWxVGYbbsEPjFElGjnaMVqzM3VOn1MnBiccOlSAQOF3idEW9VDcIwfwTPIsbwx4LkXPiOWxQi2adnxsDsJuOk55V+mWLtgscjqIdMkS7HTNBTx/UYmPOhSXs1yJl/uzCpA3JXPXgwNPllAZp2vyJ5jQM0clx2JZoc85MsQbAzN3bVzvZQmWk3Hkq+gj94U2BXNIMYDtOTiEEzftHRnsAEs9zX7TJdruwi+3m66/vok26HgXPhjhdXQUsl0m6yTz0mXpYRHUU1Bh2TpsK/+Yb10JfeIXTsRFYn998e6/57LObQddXuN2xmAUEPUXagkuBC/42LGfXDU+gVmF8KpY9DNPzNAGXY+2mod2p7ez4Xb5yKu5x6dIswC6LPmn3GxyQ9LFufP31dQDtbWyc9ZD1bIXnWENCQg3TKQtC6ZCzfpie8RzW7waHItuApJhzMJMHAGvHuKZA7Aysz5OM9zrtWwIkNyNgkvvuCb7vstDL6McO+njv6XOzof37iPViBnasbPaBE1Rn3Keo1A4aStus/Pw+NXu+6R+bZe6zZg+OBQuY7bUZxIEb6gagbtgA0cHu2l1uRvsoJNhNQbJ73zdPHt2N4P8AYP3xI07zmNMCyDOnYUPPTfJc/QDTh0g9pOJzZvWPT5/mnmcRVZ8mq+FMM0ABq11TLNmI17G9LTWW1frGvj3oOKCvH6Nn048o+QRVHQXVycekdazxwiJuvllfswb8kjNcufMRn4VX1WKLFd+u898aSPzPAVYj6MxeeQKsUpATLSvBcBURdL5WAwb13+prFGctiiSyrwUY4QGkTmC+9muv03InUw/UANlxfVLuVYKS456hfK4GBI7e370tUjJyH+QxyR9MQEwCbo8AJvYXe2dqQ+q/lJEXLm8LWAvn9kgYly7cGTzVDm3d5tfZRP16AXzqAD0c9pLOFtFEDhJsZ7G9PO4B9lXPd1xb6jaVvizgWmcbCxszArUI+lMwEV85ZTXeE85bFRDkKCFAwAwGRLvsr/y2GI/8vtb45/6My2cwxZ/rokVHwYsUzNVfrUJNFdBUPlOAx8T6OjKL0xwuX7m/U9p5W8ct2Ko5tS/apzxD2EV7/nkdXw3moc/RuuZRFneAVs6pyqaOrA/8zT4rwKpvC2DVXTF/Nt073Z/lOeyhpA/bZ+XztQZpGvM0ikfmQW5nea0ArAWY8c8FjHllfuY1sXUokJ/aa6lbWMCNiAHC/0wgTH1tr9+5rkTQlQPWYF2FHn8mZ4Q9hnhYFZTm+VutgS1gKIPSta3oX+mfCa7YR4XFaZwSa4njE+BryhYKYLYsK3ECleNyfnCNjPVDX5++j2JeQTggpsAfXqBQSB92NUpWzUt8zwMZWaZSEqxF9qvrKp3jdTRdv403PARcIg5ZX1lu5i5eIMNsFH+N4DGY9sn2C2BeB95tQCYzpTrW7LIexlyrDrOOAP2lH/NkadlGvlbcvY0ItPae2lYECCWguJ9bb6I197h2SVcv100xYlqjSzp7HARkEDyakW3nyJ4Rr6WRfR34Vdv66/R7a4CrXKtzT6rt9HVgWvrsq4zVsg8et29qS+W57dM4hPA7s07tK328ANz5T+aSsZHf/k2GqjGLsVSL6Vr5BOk5Epmhc7/9Xf2m3IbrXtkfU08nELWAmKVfYhWNvbRkIaTPtRh/YVM5IyDAKfeEPJeyvb1uDOu5m5qQRRry3l2wBS9jjJfWfYEcGWfGO0maLxWkYw/Ia0vcr4Bb8Zzl8OToHet1r7ONnbaQfIe2PdbbS2tuRrvbB8Blv67vWo9V/ff6sDHS1J2MsSakPbr1TFl+w1g6so1KQ3h9EqLZClliX/3mH5vb333W9AISjVK8uxdgtcv4K2oS8BzaXJDPYhNqTfpYQ2JHSvfTvk37n6ZAkd8JWLW2SgJWRwDaBojfBVafrFi4SH97LAGrks+ICzxc0u8WUO1xjRRFckzi8QRWlfMzC89ekrBW62sXh6LYoM+bxqCAzamdaa/Pw56WsNhIs78Xi3Eahda45kGpx6AAq7411q28p7WBVf2HvLan4QkfMoF+7Yy4I2tT9vG8XfEhjl0vqvZ07uOljcW2IuvBQwTXCOK9f/y//7r5+pf/T7M2f7c53FoJxunHP/1Z81//t/89WMdec+P2/eYrMiJXwLneorDi1XfebyZOzUKvgpQI2Oe/L1mLhiE0DRNDHh5Qi2YeO0I2YBmJGnXCz16EnXnlGgWdyeSGAy0RS1D1MLColGFs+5JvYvaDcleEcOyXY8OkzQ9TA+U//KL5m3/7b5q9DWrBQNIKSTrQV+U2JfbF7Cf4E1jFeJKESoyhpFTsSE6EoCqEPg2hNzLiHZBMmCEevHDpjeZn/+TPmktvvt9MnplrXkC0WYL8tmpBcCUx4yA6sae1x36A1zHwpyE6bWttidofSh58D1OV4lqPISVBnKK8HfY+FIWp5i6cIxafirVoEZLoPWqM3Lt3H8xxtTl35S0KUr3TnLn4RsTKA6T8v8QnAD4IPKZPrMj2J68v1v1is11/+a//jxAICh0V/w1wNZ3mllPWFCHYKS6CLICixQTDUnmXGLD7SAGYJrq3i96lixEsVcQeaISVr6eg0M4RHJ8GdANkBFjtJgVeYHV9g+pky570Pg7wDOSnGYWKPjt9hoGjSjinIod4KKbTbMGk2gehliMv0zHSg2DbbdHJnra6yU3CZnNBewYAJENvk79F6jR/S2n06pUmnZbSA3HOgiHJ+FSvMU0qC1Kl1Hi1IA8AjwQnJrivMKzA8hbAzi56hYcwV3sR2h0Z6YcJONOcP4/uA4xQZQK2AXlsn/02ApNWsFCNiUUYt6Z3C0h5X0G3ol8ZmytjMMj9Zk/PAqxeC/1Xn+Pbb78D2HigVcI4HEBvFP3aiclwEi2S9fTpMv/CtgQgUZLAIjIunrI6lxAdNsVY4zbttlcmnk4m47WBY7UOiCYw2ouWqCeFOqleJ4DCAMv60XEdBxAlvZyfBcPcDJUHsIq9IJXp4wwu/SnAbZq2ILRgFY4b7/czgrKyVU/Nnm6uAXzpNAtUreCYLtNG3yt4JetWJoAaqYL5FgzbZzJNc9oWGwMLwjIFh5Z4piWeudeKhwBNJwBTx9CnPElBn/MURlI3VnB1CQboAkV/1liMYgEDHFWT1PG27WuMh4zB55xEyP7rO0EhKyYpjxf3mYftuLaxRcU5TvuoqqhGjZulzGd1bQ0h7A/Tt50rppMLUKsNHMEGIFIqQAaQDas1KsaTBj8KkHj29GTz9rVLgHywKil6cOe2hYGWsRU3TcYegFUGhIt+t0EnFfM8bbEC+yUAyANsMLQpsbMlmNwWvtrGtgTqBdR1WAR/Q8+LzbgfrZXTaKG+8eZV7j/Os++ghXqTq8vA8QQ5Fa+yb5TKcF1Ql0c26wrSC5vr6KoKZrLICFLKQu3mGZ2TMg4HkCawbRdhrY6P8BpyDPscjGwBspsu4gau1MEW0h5P57cAMFMhJ8HGU6cpoEaqi+xs7fOQ9nezePUAJN69Px9z4xy0fQknCwtPmUcAybKZ+X0U8HTQwmGA4tqYhe62OIiwyNLVa+eRGVhAM2WB9qLXe1pZA/SCAbR9ZhnR6xSR24QBPgkQnIB7irIhqTAKmHv54jn+lkBV+9L5KKCrFrf6xW+9eRlQdAvwkrEBmB7me5EiVffvLdLn2DzyFAP9sNUBpmXRhw4vNqsY9ilScq5dPsM1AUPn0TKlkNUG7R4f5xAA1u/4aH9zEl3hIWQBcNcJ+hBE4Prq19+9ucgBl7oGMLRpzz76NH2OHbYWovQchmzQ70Ok3K9vMC/70aY5d43ckDGuhd7OyEyzg82H9AHr0zhzuxunbWPxfjOIntPsBIdhOHKPbv2WQ65bZBU0FMvi4IG0De17hYJdyyuw5lk7d7CDMTRnLdTlHBpk7g6x3nuwMzN7EQAXGYkd9JG7ZpvtQ+QCOFTa2N0ikwGWLpvhJlIIbk/9Wb7EVJU9DjsGkFfo6Yc5hBSEmRBqQjuPEl7QCcjplBVnWEezgE4GGiXKrKLNuEqED0eAg/8UYLV25mspgBpYzf7WkX/qgCB8yArU+KEgpvytOPER+Ia7l65xNFhtP7MOcHlPOIgd4FfduDpA6Axiy/Xr4KOAgZ2vlfvF6xVGloawDpZSwOewFP3B4lQnR7YwvHL6WAZrE8B5XO+2X6uDoPJqea3+ZN3nnX3YAqcKEOI9AVyKFcXzZHQnQUv5+XK7I+UvWEPZLqvArW5DadfrQNWWnYQzl+4UTSn3jIAhgWOyJeu+qduntl6rL7hWnT1cM97SPSqwr45EK3urwZcIrA369AmzjZWUx2IHrQDTPskBU82KK607GuwWxqXtaQPxRVOuzDfHpJYCiHs6HgKiggm2LT+HxRKTY5zHJacfmvpWz88AEDOztMUqS3F/K0LrzddMXnMYBGttAl0jAM3X8Lql+rpvi7HiW7Cunj/lb/5b+rMG6Es7yjh2rifxegRLCQguMlPpGomlWNK61Y3x853zvrwWjxPoQNtSii6n1yjAXGlLHIKlKDu+Oud6WnmT3dbsZjOb/Nbv1h8t60owWfJciiAsGFIin1kuJoL5FBgH6B5Bvu0l7Zq77LFn6XO+hMEzhN8+wF63RkqgYNcIzJQDg0Dvh2/j/taFrJnBUwJ2EitLUEgfcmUFn5ICHIKSly5fTkxG08MdZ1O7eXeLhUzf1OzP1rqTU3hfF3wns2oDEjWw2j4UiI5t71/Rp2l9LHtep414Xfu31JkwQyxGKYNJBcSu95Zih2W8HZcy3m397WoRjh8DSWrZQOdztgwj24aPWliJnQd+9ZpZbKnsc8et2eX9pQ/rPbETWD1uTW59nvZLShCAtmc9RDY+9PAq+ikAiFS0xzG21see6WLO71z0tXOvrPdu2xdZmRmqObJP1eBrWk1aa0P0lS0Kxla19keXp/2/pWWaPxd7aKxxiTQjhtXq17h6PsDMrck3bK2TdZ+2xy7dK323r+FP6WCqDdIYAxab0o/222sm4DnVuHDft5icn0vrXZuFblyaMpPyclvmRuu5jgKhpY0d21Vtdkd+rsep06ZqX6EThC/7XvIEkq+Z2MEJKIxruZdU7Yw1xT7jfT6v5K7Q+BSHoQ9GiRF2AYK++PUv0aL8ojncJjMMfkEfRb67iQFbwKrBkEC1a4lBX4xp2isKsFrabsr/FGQmi15PoOFqvRGLVkt2GlFyAdxliaLZT1cOkQIA/3hBsT7wHKvLEy5E5qzZicnXUNMcuw/ni3GJAlbeX9u3H7TpBKzGEuzbij27dMeLeXnO9lv7ou3CVmmw6z22cwCLf1K/nsYve0axPtI6SQh5iUptSa8nfz/v1/4c+0cGW1s21m5sjGuYetuvPs6/rNtTr1X1Puh492ZpRLNov/rV3zaf/u1fN1sLD5oDirwPE1++/+EHzX/13/x3AKu7zSeffNHcf0jWJODEz//sz4OxauS0y361JWBB7NePZN8JCIwHG0vNA7IM733/DanwG2SFTjbv/fingIVXyVhE89RCxtQHcV8UXE01fOyTxGzvw66EHKzFIvD5kgJVB9jh8tPrzXdf/AqJis8g96yyTyYJGXEASXViQNZF6aYt3cTjw2Q2euioXKV61Na82QJP2aJNZsp6sNCL/UjsiRpGaQcL4PfDj3+ODAAFoiDj9dNmi4gMci3JdJK8vF4cIjkmtHsfDOkZ2SN3ee5b333dLD2hVss6BZ9po2TDWYhU58hUvXzlUnOGzNZHEPseP31MTRuy5MGCJvED5i692cxdeZv7vku8DTuVvtk1ozdkOrWVNAPSnqnEvtiZpEWwRsHof/mv/orDDtOZUoqlP4fOqo5wXo3sYB0w02BK4apNQQi+l58thE7qM4xg9dkjGqYWJMDdABWg+yebviGYlaOzzdgkorOnTgO0AmYpp/pCvZk1OpUUZRhRm6tLfC8jswpYwaB0yZhk0AU1Bb4OTcMBiDpBKrusNQskCZY+5+9roMsuXoIpvfxrir/sRtOzd2G1udmJausEmJKubECkrQgc0S92lpr0Akc+t30wwsBZ3Ma4zfT6ZcBaN0w1X93GnoPQW7RH9qB6i1Yxm4BWL2Bz+RJpzKTj9vNeNRw8zZYFp0yBO5nA4RIMTAvSbABoWqDIVUvgzeJOgp5xggF4qhTAFCnltvmhRcIsuIRGpECyTLlRJA4mYcSpneIAr5PyHlqZgBYXL14Kyr+jL3v0Lki8gF8wM3EcBQ67uZ9OvwalNqfYQzqJNQWa9GjA4z2cULVOx2EdCpjNUOhJGQH7PKVnySboBnTa4RRlizR2bAPa3Q7jEM6XYDZ9H1MFby/GkxsN03bBJsGyGJv8vnWAygUK4aS0K0/HZCcYcKBJygQdsDIc39v/H3Fv+mNpcqX3vZX7WrnXkrV39cZe2E2KpGY4M9JYEGzAgP2HGf4gQP5gGDBsayxLMmBBhiXY2kbScMjhOmySvde+ZeVSuVTue/r3OxFxb+StrJ4Zf3E1sjPz5r3vG2/EiRNxnnjOc+i3DQBET258xhFOIa5fv0TxHKseKncAoE1qugV9hnBcc3MLiDU/gh37gstpL+pdXgoQeAWAdteK9bDwduiHbWQDBCVlHjgmuzgswecQctbh4AAFNy0G1qsoNAtWFAcL/VgYxgC1AtkWuZL1INB0DEAaFdItQMUk78Xx9XEKeN4iVvTp2wgny3RdA7x8/EQWMvOCYm09HDboLNOGXRYQXHAAas8HbIMp4P3MCwumuemQZanQctJMzakbtNmgVn3eQU6xxmAgX8A2RkYSML/K3FsjUNgG8NVButH2ejo8QURtwYJWHnRsAKyuAzoeI1Ng0bi90AdOfkM5DKUNRmFhTgBqe5+rVwBSed7551YfbADnZwErx8P2nzx90awArK5gO4e0b4jPHRHsWGhqEqkDUxOdzzpgV8TJqekA7obPDyMP8BtA2VV8F1os9N8Y6egWJ5tGsuCQ8ZJFuw2oKEv8vfe/1fz4p79tvvpqDruhQBjgo8CjhzQKuFsVcZt5KbDPn7LEA8++fy7YrRemRzmwWcVOYFXjN9TjjVTHfAx948YNNobdtEcGJ8+R0xbdMNqPKzCrPUiR3a0+8ADjZcb70hJp9lcvN//ZH/4AP7DZfP71A0D89Wae19W7nRrva65eHmcxGI8+kZm7CEv//kP6bf0c4zfdoHiBra3w7BSSmhrCB7EwXHuTRXO/uf/gLkXAHnII8yb2M9l0j3DANX256WMDpVrTObRPe/pHGAt8mUE9bR/Az758Mddskt4xzZy/wSbsxTMqJz78VTN7sat5560p7BZJC5jeA0h/7O73II+wTJsWGJcRCpe9h09/2dy/84A5OBLyBhdm32AtuNis7w0AqiKwvnGEADtMdA6f+uir4ekrzSiL6JBaWhygHQXD2oMKmMPIGoxxONc7hAZQsFaxEYP/AE3bQGLZxLQKXOS/J/Am78Srnc7poKwdHKS1sk70OXsfXgeJUdG5ACr8fBZj9dT7q53+WRv41iYtL9ynNmg5GGoHM+17B2urvdeLj9Xvixd8yzcEJPW9OgPrOrgo76ufu3NzWQezvj8AGu+dN9l1sFzeWwfUrWJKeRObznhTUGgomzP3ghUcaXHleeNm5X852KmC1LattPuuMxA/1ef5s68FVg0e8i2DeZlBwtLWCC99Zv1/BayW9nZaWOnH+n61nZTPFZmJwJiiDWnDX1LrfHL7Gw+dAE6HPwPXhUFZ91kNwHYWe8vxSMu8Sn8VRl2xqVfAYO+bmVwl3bFmxqaIxiimM/DMILvPkPss9Usas5IS2LqvgZ4BUbatuGxpdLa9CKXchOen0L4KmyWHbsmG8oB0MjjrcWnZULlPsctqbhcpAEOFuG7WWC9Mv9rmSj8Ge6wKQv1cbTM1MFsC+tQfbfsPy6/bkcWXE/OTAAFAI31WcDel64cFZ3ZkPW/r67R+tlCJxTQLmzJ8UkppbEmy2Ms+Rz7sKdOxZUdljvAOi9HatqKv6DNajf6VeUEbk0JuWDZf7uB9JfWZAX5YUXQgr7M39wRczbl99mEGYl0cPiLr3pxscZj/6OtmDWLHFJV9hymOceI+VdkxwIrQmeN6vQIXgmgB1Iq7JmmlJXTrZ2GpjgJMuEcJYDzbQJIBaB9uhY1lGy7zLXV6ymjo/Ff71Hosk6Zh+vfNwGr2AZXfKvNSQNWiQO5N3L8HSBD70qRXXdtSubdtL5IR8f5gMmXAKFtPPFduW7lGDVS9MpYda1Bqn13d9smlr77p8K+08XXrUOcalFrZniudz1z7tbqwnFl3UbHeuRYHQZoYzCWZqvRHHAYAvmoDHm7307/+i0MbXivzO/qvOsxM+xPfmdduzVfTyPaR/Ha276oT0wwwpsgHRrEepudq6ZdmZneZe+2Uf1NuBVHKutEGuNJ7E1CR/mmjbXAstazcJ72nPNupsbCP4n0ZdLDwFJteyTqC1F7eQx3nUxr7zBlvS1CaAAAgAElEQVT0D8Y5gUUkm/CrFJAyVTkBYmV+VU7elsV12v7vrPGtuvHUj7W9du7L6mt22mN6b4KDSt+00tTzuhxgVZ4gZb32mlE0zsO2fGjkswuQCqippfoJVdMffPlJs71K6jdp2L3ER90yVsEUwmQEm7UB4xGB1YizjRMTxqHt+Fy2WTLRBP7KAkMTkDUmAFdDYxXsRD9mXLC229XMrRwQZ0BxQTbspIfaDDLzlM7Tbwp652fpEqsJSQAZswLDAqseLiW7Me4t/ViA0mQw7gnyIabDHe9u+5PSnz5Lsq1kBO1d1ukRjPlSrYHp7plTWq+D2TbKSCUWa3w4++E08wqwGj+3bpXWlTJnUnte/6/eY3e+65RtccHQIhUoZKf24LNfNT/7N/8CYPVRcwQwao2NWxR//oM//vtRv+gvfvarAFh7qJ/yQyQCPvjoY0hfm2AFxE3ONUhh/UgArs0/ae5/+qtm6dljcDLqhNx4gwJXt5sJdFq7iPl2ia12wTMi/d+e1adne4x6SnEUCToEMe2QINNaKvtmTM49wB5/3Sxz/V1A1ePAB/RpgqkckCD7OYD+6HkyzydnLlNjA21S2KZmfTunX3AYKT63hebpBqS4eSRBn9z7KuoGeb802dmzun5is+PURxqEBDUBK3di+gIknUvU0lHucQSZu4mQ+jS7WSm/5RfUfEI/9iHFueYe34V0NA+mCHZAfJ9wrW7wNLM4wZAsjsJzLoN7rNGe0fEp2nm9efeD7zTvffidKEplxjBwWWSEmtEp3pGkRhNPVRzILwHxE/YVW+urYCPUh/qTf/InJ7LgBI9Em2PBLMBqGHo6wYqTLUzMSvZWejZFf22V1GD0Lze52MriQ1DiR4BSgFMAosddpFuPEIAPX0KqaIaA+1IzCrgq06oLR7qNtuDLdapnbixQVGiJAUNHEz2JbhrXLfAEWHMICBGBnQ7a9SwqfFmsB8ZkZsjpPI4xjDGAxTEcgw5Flp2nyS9hGgrimcJr67tD70kDEJRKAGsvOoCh/yAo5QLi/XjggdBrBfTDaZi2vbiwCKC5EsV6BPyEZAXVRNhPEO2VkyBqbWGk6alhqoqNo0OBgQGAyfAVmLZS/CiU+zGcmdqUL0mLXoRhKMD6ErBKzUo3c46DDMxB04ABisZxgIJ1GxiiAMoKAE8/7fV6gjOCnOqk9HhKjjHuAQrKfJ3BoD2h8CRQXUwpzqbd77IJ7CctfQBwug/weBIha23ANrngubkNZxYOKT3fCQ7+mFOyPkE5niF0PXku+1r25xTGeg5tyE1kDu4jpLjMhBFYVcPlPCCYJ2KpoiOp/fSn2o8ukLuAR2plCpKmdBplEEbiuywE8X4XCzUod7EH2QM9pFmbam2inlXvU59h3LBVBX/fe/cqGp0IcZPOvMOJzzHsaNO9Bc6X6esHD57R96a0DzXvfQvtDibrLgDmV4Ba6m+qF7sOIHeAXbnJFmzukuHLl/c8YJLGPIApatGp87D8pqDymUrlxkrwWpblDidB6uYeUPHd4kFwhYPR4OeVi+imOt8AaeH4BOQdxtDrRL8D0E226Ros0q++nm+eL25Qfwk7cHwFu2XXMycFVuMkCd8gqOrmxGBpG7DS/lCnVTaxcg6Oo6xnTyeVQRiFRdiH4xK4evFiEzBQ8FxmcqoQ7LwQcHQTmWQkDMLUjYVxjt1sbezxuZfcS3YmVeuxISMomeWHOGELWQ2yAfC5ZmB/vv8uQs/sMTdMod/tSVqfG1yT5/Fkf410+Q3A7B2eXa1UmSEz6LROYfcj2K429vTRXDhmdWsvz17G0Q42X375BTarLSl+fRTSCLfeoKofVRIFSZeRRfDQxcJQb73zYfMv/9WfNY+evAiWrSdnnqBpN57cWjlQfdw+dVnoX5mk/Yhu48gI8JgjSDZ88dl9fN4mQCyHBbByI/CSacCgaDfXrl9o3nxzNuaMBb+O+Ps4bEwlF1b53Gef3g1wVl86MUH1RMBgHfIRTP8P3nkTB37cPHw63zykjSurSgY0zS2u2ddt1VkWRgDYW7dvhX/93VfPm5c7LCzTpPMzF76iL7o4yX7z1iwVICmyhn8WED/AV23DBJ298nZz7cZ3KcQxhT4NBwb4B6+zjX109XI4gm1vYrdxkkRq5Sibul18MiIDzThyHMvP0dA+XgZ4JZXiHEWpBrEtmMgebPSRldCPjz84GQh29K1bM9jGXHPvq8csbPvorN5s3n7/u81RFLBqmqdLCIM/osoiTNch7Gd4bJpCVhfQeaWSJFrb+4zpE7IgFvFVH3z0PdaNiwCpaD8fwUA+tHAVhwy0N+2vE7BaGDY1uyGxVdMJbNmdnwVA+PlOUKK9Pf7rbZxagVDsGbO+Y9oO5s3266/TuYGvAd/CcqtD7/rEvbDzInhwquc/dgaZ9d0jZSsAqrKxTdvDeiPY+XN9vU6gpfxeB45lTOrPFdZUFCgzCKgAxjoQPwWslrQwhzqeTxNNUE0AUPm16Ie8y40gNj9wXDeGP/dgBBjtoKu8Xrelc0NcB1t/JbDqWpF23snmXEZlqdpuX87PU49H5/3O6ouzrMfgoCjMlrS0SIe3b6oQ5MDNYJ36ap9V7yljH7ZaRQo1sNqaQ8VOKtupQc/ark4BGjn4T7JSp1nL0WLtMberdQ3bmAGIvzGwmjusBq2iX+O5ZfPlgC3AxVclA4re6lmp8TWjNtlaWmNL4Oc+MAUomePId4uEag4F+Chz4TQ4leyyhHJn2WEBaPxegIdiL+V7J3AfO/c815J2WS5wYgp3OYcJf8AvFYB9lj9ogU45hdXnVDPff8l02gBvARPj1Rzc1vZR+xwPd9WhN8Xcw3i/CsOz0/bb7CJHMxdOiXsEypDYdZGi6l4+F1vhJfeRPewpr12cbJafPGgew2bZIuPo0tWrzRCpfieDY8QYtCMCTe2E/tFaY3hTmC6oYCacMcEEmVMjaNztBfPOrJ0Mnsr6yf+VZ6zXnVO+Js+5zvUnmMUt4KjYRdu/h38tHePjVn0c08n7u4fPbfet9qfgn/8ErQ0y7XP/pfgu/Wu7yrRGFHAxgfAJBEsM7/a41mPUufZ0rhflvfU6d3oepFTUTjs+C1ytbbRzLnX2abtdKdX0rLGR4OHnkp5nktjxc2bcxWFIAFU+uB0lCQVyD3vk0FDFdj2wF7CWTZX0c1MflQPK9NH0X7l/eS1Am3TZ5EtyI+vnOtVnrqGRstyaxGn/FuPJtdJWNg9oWe8zQFneo13HfdKsKpIANsTf0xKW4MJasiTanNvXOlgrEFTYbfJ1iRGrHi97zjgotzgxtR/cf7O31waTT0uxR/mXZFyyT7K34l5l0NLPf9V+pba7s+yzfq3+udNH1c9a28yr1yy7xtTumoGf1tLq+XL/+cjx/B5S8VpJ5NdXDZDOPEJ8+RuA1Xtf/LpZXXhEIVliZGLxHoBVD41ivQ6CGLaQD8xjHDPzMDFW05j7ZUw3Ts2FKWJ+a2ZIGpGxGgQTa56QHbaJNNjjpT3ID1aHJ27tHgndzhPXC119SHAJEnNNbiqoKk4SsgRmMgCslklS5C1SX5Xnbx8UJNuu9iOVzbcPTvM8jFHPdtDapxT7TetvGbswpfbpbcc8TFKJpUUxBvH2FEuEbbUIG2UOp9dfWa/zJzrX6k47qX1i6Ys0l+Oykc2slvCJWYv3P29+8e/+z2b58dfN0eYSMe954jdiv7ffp119zZfgFF3E4W8D/t16+23GEvwi6gXB/OR6EnjmqAPy9N6dZnnuSWTXvvH2O83M7Cyx1mRk/JkBexAVNdNhqPiBRbAlsp2YGQ4R6gjS4PLCU7C958368jwFpwBEV5eaLUiQ26ybMe/x0yGVyXXHYXqOX7zSjExeQlICkgzyn0OCrENgCUi6idWJ6/Qr9wHzeQX5xxe073OkLn77sz+PLJJu0/shSnVB7jkECzyQZapso/gO93H8z1NkS1nGceJFMSz3M0e8N2RDKaS1QoGuXWJqGd1d/E2hgV7sMzFKzdKGMJVjEEnVEnQ8SL0C8Pzt7/wAXddvBXa2DR63BDnO+jYBPvO+kEEEx7HGzz542S445jYFpLc2lsi6p5+49zrZ9+f+13/yj04EVbvVIQ3wSE2ENn07GapM86QiYCGYPU6cXpCGu0SHzz01eF7AIKD07sIcJUhXs+HFOmxCitScn7xJtbFrzSDA6uDoJYBWNBJHRYJJlxAFh7W6RYGUrZcABSvPQMCXmwOqiZ/zVCRUYZmkOF0zLwSR1H9UjzItTaLEKXiZBByZZqOjPp+d9+QJIOLcPNemvbBoBboSa9BNZtrBh+xBaHMCNoF8nyfN3A2Hmwar2VugxecX2LHgkOnbbsRkHJqOrzsLzqsDiEEoCyNlWh0K02AVI7aSfUiL0iumCgvMDSgrAFAzDGDTA2tUEEbgRZBRsKac83VxLRmysvOszu44zD1fQHtwIdiwAbzCWDTdVgAWsw0H5zPKVBR0FGR1k5K0lACwKAymgx3g5MrTag3TTYAMK8V3YwOZnXDogOm8PfWX88JYBNmF/hZQFBgsAKnb0OPjPowR/Uz0HS1+5bOMWCgLEGwgi5PbE4nlUFJ43cRwcoKROh5uqB3jSBkB4IlnBOg7AiRapCL50gIp8oJWXCKKbWFvTjjTszxMHqDAzgxs1WmqzJ8/DygO6C8gLMCl/tEmJz1PYYOuA+wdHACKnofdyiQyNf3eg6chB6G+qun+HjKo/bgMu1i6urT2QZzE7q66nmqMHoZEggWGxhijS2jiCjrLNHz06CngEn2ORusW4OoJjE6B1T2c3x4Ano5jFKbqBVLyB2DWTpJyLWN1nQOBZViRG7D01jcPm1XaubENsKbzj4ILaok4Bmia8rxD3H9yGrARSrtpDvPzi83jx8/i9KgP59vHs8hG1gkOMw7XYFL3WinQE80AnbpIp5fdqoxHDiCUzohiY0gdqH8JYKotDDGW16/eoK/VEuVQAMahoOqshZ2YN8oiLKKb7EGLTO5LSEf83T96Dz1gioDtMc+ZU0MDVLUH5Lv/YIGiVI8QSKdwE0DfpsAqzuqcaeAgg7MU2HKDqt2uw0hWY1dt2hkkCS6jg+a/p8+eAfzCZiT9XKZqP2Dg2NhQc5O0/fOwoe9+fR9ZhTlsfASH+b3mT/7k/6JP1TdmhuHnZgDbL9FvSomcY0Ngiv4qhzFpvuzRforu0WcjpOA7n/U42ukqJ1IhGyI7mQOYXmx7KyQsdrj3dPPee7dhjk5xWLDbLLB49NKRvRTCuHPnKQWuloJxPImm7DBF2LaUkWBw/+j3P2rWAPMfPVtsnjz3WfF5XH96EvosYPNwCG1fBBy93sxcukbKx2Dz4Jmp9PyZTdbm1jKOfrUZp617sEC7kAXQT8kmHh2bQXj72/ji6w0waLOyqQZYL0A2YDjPs6+2FQ420lJlfPG7unNgzc0wG7m99bnm/ue/aHY35prLyACcHyLtZHspDiz66dtBDtBcSE/Q094jUJueoWjVpGz9rubpYw6llmBJc4J5aCDHvP7qwf1mfnGFjeMoMgiXaRfzj5PyLqnCFkE7gNGAn1pefBGg69DYBaqSkqY0epmTc0/PkRvBvg8iiPgmYDWBqvFVbdrLpqdswurf8z4pbbTKL9X3mnVUPpf2YmljV/b+fjjFNOlsvAbn6s+dFXSWIKwE8wZH7cTb9n6xgDqt5/CGgo4ZTC5BWOe9ixRAeaw6gCuvFd3MEszWQWpnm0sfF9CncxNZQIVyrbi2QafrQGEt5P72GqeA1VafmuZTdrFp1P8/AasRPLaDwvq52pvydhtK2/1bJ9hhawpjNJ4n7eaj/7WDeBbnU9bALcF8+t6Cz1pARj0eqS8T86RmgEZ3VPFl2IV7tPxhgdXCWI1UYF43E8CgqzXOuR9r4DRsJWKWVsTSKn7TCibyHIpYoPW86efyeydAXcbTNsRTy8Y5Y14FezaHTa1r5PvEXi8DDWmMclDkNQsFKF097Qnt+3yPs6QA3Mt25yAskVVSZFfma4xrvp/A2plsrHL9OIgPY4y5l+ZfCvYCUOFPZor4FTZkwB0srAR0yKJo+YkYRz9Xnq/dU2Vulb4pTNW4VmaNtqZHljyJx8rs5Mg2y8y5AIoiMysx1sJX5f44C7wqvqAMW2lLJ1u2nve1TdTDXZ673Kd8ZtdMtwyqSmgooNYZppLmTgYRAvKJ05Yk65A0drONWRzD+QMxoJe1apAD3xnqIVhs487nX0SmxgWCqMGJC+gIcoQYe6zEvIlpRX/1CFyx/xcw22f/LLlCPzDBYan7wyAhlCCcvpR1FvGSbWnNyvQUnX44XvO/POdKv/p6AUbqPg8Zr0gZT//KmpC8TsXydG469rYlxpZD9mDUGqNATDDey4BWdF+0NR1ORpESiR1ZO9TnK3IGtWxFgIbFH2TbKe3uHG9/PwvkqsGI+u9R8KTyQ7VtnnWd2kfXdvf66yft0ehDnrnu60jl58vXfV6/SlOCBag/53l9T9EAtg/NUHIP7LxP0lvWOfC5E0BYHFKxibOeo9hIy9/mjjyrL+I9+tJOYDWsv/jkvC5EWm97VJJ/iryK7Luzz9JiY53I25hodl5wMlB3lh3Xe5zkW2Q0J71mdZcFVCV9+DfjO2uGhBxf3helNaLdvgR0JUZjzPVk4PFze2+QvN3r+rHz9bPmXm2nnTZ71h6nPHvxYZ33KCub/ZfYtemq8c1uLONZ3SxsNx8i6MbNxEoMZ7ISifEt6P2bX/yo+Rrm4Yu5e1HAqv8cNRyEOjOw6ijrC/RDyXZihW6tQ227EsDrI0YCK8F/TRE3CrIKqPqaxLQe4tud4/7m4QK+bkvyBRlk3aRvK+8Xmc1eLWDcUIPpCp1Vtf3TuptEuiWa5XUxsjWTr2j1h/aVF6s0xumXIgfT7tfs2TLrut6RJ58VG7m038prWOnaukBVGYVYj90L5UOhMifTAUg6kCttTPIa2fbyRZPLqCZS2F8y3NrXvM6u4tN5X1h8WrEl2ZNmYe/Drlx+9rD5+b/9F81z5NcaYrrzZC6Pj5MRC+gNXxmwkToa1281f+sP/qi5eMUiyN5frKiPrND55vGDR2Tm3osaKW/cvt3cfucd6l9A+GFOesARGELO3hZfkhC2Q0H2pfnHSHs+I4PjOZjeHFmL1DCiiPwmxZ+inoX1ibRtHkI8ZB8Zy3FYnjfeeLuZvYUO6aXryOlcbnpHIOpRs+Mc6yuRZNT2iSwEMTOl6hj8QQ4N9ixSz72+/vXPmk/+/E8DsO2BcNYDkaeHLGC8KM+LdCEY0Dhyea5L1o+xGPgKWZtR18XCdxZiJ/YXqzri0EFs5pjv3u+cUoIq5QEil71V0gJOcZl1awJEBx8UqL08ez3YsGYbaENK0SUJAAp7+czE07vgOrvE9uIZfYP0O1m6ZnT3gOlIigxd4X/0j/8nsl9S6rkMMkHW5Fmzp8tONk62aegejM0d9C8FTxYBDR7ev9PMgzpLt1UjYRRwshsq8jpg0DrAaveArFXS4kcuw1yd5tQDFmgvwBmO1RTxISqWCYb19QF+NkzmF4/5etIsPX8MyLTYHAJiHQGeCOKZZjw9CcWYFO4oiiBFlw2DqbUWOdIRTXACIxhnMR7T9xfQV1xb4xoi9DK1SO09ISVbEM9pq8bosU5Q3QYAPU9xLDgkSCXjS8arAIUGqcxAnIrESbAnNhhKBAwAq3yXfSbAI6AalV3VIEUb9phTCNl0gnux6ArMcqlgo4K+C9AIRC7BsDN9OwAbixkBvMr4HGAzKCLvlxW4LVDkPzdJApdqugqaWY9W1mo/BYvA5+NZBSItCrXBKbsaoPbTRYpfXbp8Idqwi3GuIR8gazGqyudUghGAKRmxpjwLcEpKEAi6euUC4CHFjEzpByje3HyZqNGAqHsAVhtQ0lZgIG7BAD3C4QYzELaqqQZOSJmnazBvQxifVobshCdu/G7hJMfAjXUUGuO+FtpKk1/mcNJKnRdg5SRBkNQJITg8AhPTgk4DVJTvoqJ5XzfFdnpgTsJitSr9IOCzYsn28/PnSFAAKh152gaT9BygqpNI1vC+BXxwUGPY8YBpUvSnTL41UvuVUFCDVhDOfhfEG2NMX5KO/hJZDNMs3n3njWBVWoHe9h5xHzU2Hz+ewyYtdEU/sVk9R//1A7pbsKmnG+AMsOoq46LgtNITSjqMQ6XfQO/G1PBFUvul7usXGeXQEh1g7niAMgzL75133sJ2ZwDe55uf//yXsdD1I5cwjNZKBONMF5nNkzhoKw8K6O1zEuO4hHYq4KXgoM+s7RmQOSbbaGDGwuF4MOEsOjaMg1d/zGJWaqBeu3YDYHc2Tp2/+uozgFBPbdRzGWj+3h+/13z7wxvMle3wF2tocs5MXWsuzd5EJ2a++fKrO4Dc22EjX97hcAVwcpw+uf3mJRZ+ihbxvMoaeEiySTEpQcqrFLjbpe33AGZfwuwcI6/v9hsUu0J2YJdTL0/e/uv/6j/H/neaP/uzXwBUbyJS/Ubzr/6fHwPEps2oi+YQfXMJ9qtyBxaGW2MMg1nO8/fCVu3XwYNiX0CO44P3bzfXrlwKTbXPv/yS/toguJqkCvAlmCvT7qSar9BA9hnf573f+fjDkLp4oc7qw8dcyyJam6QokJYB6DwEUDo4pHQEml3Y9x/98G+jOXrc/OQvfhfg6tj5iebD99+JKotffYo+DqDrbdJB9NF9AwjOT91stg+Hm2WkJg5gqi6tPmMOwpQ+2WFBfNEc0j+DIQ1hmsl4c/32+83Q+GxzMop0APqmRwf9HPTQuUxsZioALbrG6LoO4AenkEboddMGs/rFwr1m/vEv2cxtNjuIlF8c72/euX252QNsX6Jox9gEJ5UcTKjTusIBggvVBOxtT1kvXbwNsI22MylFwxNXmjVY6osbK80zwHclF67AEnr/rQ9Dg2eXgVYrd/XFcw7ZKJaFbwxNWggOKFw3m4do1J6/2gyMoUVrVUZZELHHaW9sEkOqDRI4B0qQ0k6ROx0Qlk1QHSSGvVfBbtk4xcYsM7pe+VzeMJXXa5Chc9MVW8myscz7tLQVzsFeBmEiSKnC8xJfFAZmBOI5OEnBZdrX1tW1O0Eh21eA1VcCg9hYtgPOzg1iJyM1bRRfDYLL62XzWL+vgAelL2MEc9DWCe6k7JH2JrxshH3QFniV+7EFDOZN7llAdLQj2twOysrGtty7BOnlew1qdrJVk50keysaouV6LTvgBwOlCLa8ef65XL/TnuJz4Z/akWbblhI41wK7vX8OpFv309eHobTB1pCfyXbSDl6SGm8BZSJtObNJy7VawGs9xsVw41EyWJgP4s8av9LWFrCqnVZzJdl9DqqyrZeiOWWSRGXjbGupfxMgEKmVZZsaAaptSkBA2E0EUmkDnca9zT6J+DDmT/pXUgOjQ9I2LwEPhpCFWZ1B7oI1FAAguqR0ZgvUTAfU3t/xt/+dyy3gMttM7BP9fO7LuGN+pgRYJPs6ddiS50uA0RFYpjlb23ANcEdhlMy+k51Sg5qdfqoGfb1msBPzZ/09gW+ZFZfZvvWcKbYTZlyi1NLHGYArNlwOKsySsg8NLH1NUKqed/U1y89hQ8VXlYA3ola/kmFHv3qoiS45Z31NL4e79z/9pFmZe9ZMcEA8ee1tELHJOGxMoERi1nlI7zMGCM41ZHmZ+bJN3DNs2iFAhNc1NTDMzTF03MIG082LnEPd9rMAmVZxuTx+ZRyLXy2s37KGKERW/rV8nPNbG83jFSZsWywKFBlHBKtqv2Wt2jIXOsct5k7+bCegeupQKeLDvHBVY1va1WlTnXZw1niW505/O8v3tf1e5+fr+7XsI9tavT69Cti0wegCltpX/iu6w8VW+zLAalEq3yNYaKxk7Ox7PSCJZ8j9l4C0Ci183UOf8frZbW6DN601Kw1WeKnMFUqhuz4h/FE5hNJH5HVBX+4n4ntmKuvX/KA2lAHBxHPMXjHWj3QgVIY9PWeyl7NAJX2GfeQ1Q3s5yBoAqsEITgzEFqsy2tLeCIVdxgFcOpBOwFHqqM5183V9dZZNnPXaN9life16f1he77Tr6PvcL2Uc4vfqJvGc1RqaDj4S8BSHcI5l6tQgN4yRBv7lb3/VfEGV+AUYjCO91EJAQo7cx0gbLzaXZ3/YQ/I9SeYlDVjZNxhL90ShqglrlRC/KDOYQNX01UsK+QGZpw/mN5vVTYBV4oTjLqTSQn7Lg6qEdyRgVQuHYJWB1bTJcVES30g8Z2NffXIa79QTpZ/SZGn7nJKxUvdrsrFkAAW4jmvFc7lWxo4mrluyTHL3ZbvJhpPunIDVWFfzmpmvE6t9XkdiKtQfy+P36niX0W0DsmfZU70PjnPOPObt/ZIHDsaDpLOjqbuCJugnf/avm8df/JLCwYB3FkgHi5FYZUHt2VtvN+9+9N3m/e/8LWLl6Ti82AEzsNj715993twnDh0mLrvyBgzMv/Xd5vKVa4nZHvdFhxVAcwvMQtB0A4blGkzUNciRy2iNi8/sE/OblR56tGE7aZ9l0eiJGdLxZXMSpz+GuPT93//D5r9E+3Vo4hLxK0QdiHVwyWDEAkRafBvMxcPGkOWJcQTTwUbMmpWhugaQ+wCd1l//6N82qwC72nQ3hwdq+QquittcoHD0zVtveHIAdrMAwW4patGYbRGF6RXMV5pIti3ArNnU55QOjZMKv5xYsYNM/sT/wm96KO1r/I2BEZOUWCkDV7KhzU7Z1GBJAMX9xKO9fWRT+90C5yHfQDuRARUrE+vqH+QL8ui5/+VP/kcY3om5KYgUxXE0Oieop06hRepkla7ugkKRErQArb69tPAcRtKDZmlujoERZEmV0/vQQzBV80A9PE47+kcuwliabfrQWyXnk/4ZDOTdB7HIksDXQL9aDhZ7mgOUeUYa6AOotQswkgEm1TEVZLNADekD4ziAcTQah0CVA0F30xpMUcEkwMqrEEMAACAASURBVAr66QD90/WXL0npfQa7FpYjgBo4KUBsYnMKspq+cyCAwECfixNcadE4fwvahJYOLgTj2gcQELwVWLVqdVTB9GesrR/kfUi9xLxg9TPQggJqPlhgap/2b1LoShRd4VyLN0VFRK6t3IBp9KbgWwV+fR19VLQyTEVSW9BU3VGYkOMTVNy2yj1Amki97xMMM5DQWfXbjwBinqordyDYJVN1nxTgAyzcjauFdzS2PkCnWYpsWWFcvdstWXX0z0sAXbU5NRCB6WGAQx2MFVc3mYgWLRvk/rduXgNcnYmqagKfWwCryh9EgTCYjOswLRcWAcIW0auEUX4ORm6vxqbsAH0jE9BNarAg7VPtBKaiGzkZlqNsWicAm22nTNNBwEdtRNDUTat9tYitPXy0gFYq7AE0PcZxIpMwGUMlhcqJ+9urMBt5/XwP/YvmJ8C0Dm1paQPGILIL6HmeqA1j1VdYrzImnX/qeQhqO/bapiBoksfoDXq92ralKNTMNAWNbl1p3nrrJozWFRjSTwHmXpD2bfV2WHYw+V4C6K8D1ioHoG7qLsBsAKswWnWi59EEFVg9UYycU8i+bth+pM6P4ExcTywKtoWj2kBSYAkAcVOPhc25mRsUeGecjnEoFlFK4wYzlFOVxcUlxo52O58BrmXgKgvg1LYQ0iRfMi91jqEVwvs2EJLe4HdBVZ/dAEMGs8wGiyzFXGD+R+CDowodYH423X0WUPXatethg0/wBw84bBHUdEG4fm28+f2//R5gqsDii+ahrGD0NS9dvkxfd+EoF4MR/Md/7++Ehs/dBw+imn2A11SoFMxWg1iQ+oCfBwE8L1+6FHb9gkOGI+aBPuHSRXRVae9TANh5HO/H33mXjcMYfUFxPMBHtVLu3H3Gd+YLLFs1cz1+HVGigg3fNvosuywou8iGyF7u7RniHuhlOW+xnbfeuEqBKgqFcUgiGGyhKIHVMeQKZKy6yVYuZBlt1Ouk73/r3bfxGThl+tl5sfCcAw4OA2T8x0EMB0WjI7A/2Tgdcc1RU+I5/fv0c/SqsRUPSt5FHuDa7AV84VNOIB+Q5k+xMebGAYsrR4Jo79I/jN8Gi+/DJ4+CSbuJz+sB4N56Keu0C5brBRihMEpH0KmZutUcj18P3aSDTVJGsE1tsI+DrU2uoW8fZrFQBuBkn0OWneXm2UMW6q8/Z06ShnFsYHnYvHmDviZdf4hDC0GDLgD8Q2yIszTmED8fu0HALq5yijl5i2tjp73jzSZz7AWs5kM21hv4xCPmwQzpIj3YvfO0F3t5ScrJPmOhHx0EQO5FuuCkd6LZAERe5TonfVMc0FEAyw1SFFA5HYSdlgJoA6uBuMamLm+ocuBVb4TqAOF1jJz6GmkDl4OL2C+3U5HK3+rX4t7x/vbmut6slWtFmlIERW4Z27ynvMVMm0i3PGWTkDcKshW7q1zucu9y3da9KuCmPH/5W+fmsZXmV4EidcBRM9xKwFdYQNHOqt/rdpxKjYxAMDGByjWi/zKw1QIkqg1pDSjV41B+7gRWW88XNvAqg7gGOEvQV56jtPt1wGq8rwTW2R4KIFLaE2MZ1OMEsnYGiKc25GcAq6c356mvOseusx/K3wMwze9nD9gKqsOeNEW/Z2DwFAG0dYEciDtGsVAWYLMdFNX3rudY+TlpT0bnx7jGP8ezFYy2A9CoHut+Kj6T35CnTWEdxCY50Iv0ngQX8F8wMtJnWn3sFro173Osye1rZnQ9X/1czC2DgQAacpCa+6MTSCgjUe5Xj2Vk/WRWnGnDMfXaKEG0Kz6fX4vgMECF3EX8Xl+jZteVkLJzfrdAuAxSJo30BPTWhxg1wFoDB2mYkp8sNl8A1TJPZIqUOVwKGNXzpPTBWQcH9Tw3Nd3fI1NMaZ0ABV49wDo1P/Iv6go6zuV7dCFfZvSERbDOuAeZIaNlbe5Rc+cvf86h9n7z5nsfBkv1hIyJbYuCWhyTPdIB+5tSvCMFgpIj1PinYjCHle5v1CT0NoessV3utYv/bwFD9ltqSO7CV5pe7KRln6mr05Qo/iM5ifR7XjPSnEj2G3eIv7klTBdIhwDKPCQQzIr0yqAJ/CWGYAZgcx/X9yvV6B2vYm8R52Sdy9oO0s1S+9KP7TW1fthOf17e6+s18F/a0V6Diq5m2x7OGv/y2ln371x3i0/PvdzywcYdMqWL3aVaD6m+ROoHi/2m+g8ypNYhhfiaJIokbZZS2QuruyUTwnuS9Nzf7F/n+tv5jHUfxjNm/6EplDketqvPclhiaPLBUrZRny0V3EpAqXaT3L+wXpp/8dECnDrHuEGSCUxjnXRwc29mmw3JiJA6S4BfiUvtu+Tj2n0Rn82/x+FxWhziDTkhOTTTy3PV+4XOsa33I2ftYzr7tF5LO0enXKv+TL2P6rxW+37pSqlv2+tNqy+rZ4835t+jG2KtSSV7JPi4d/F1yUvjkJke3vm8+e3Pf9QsPb0LwWG36aeobA+s0NCjDAfgNcphbLsvHavk49M65pc2q6+VnTpN/DIOwKoUWpECsKARgE3z4Dm1KShdsnMIc48i5NY2OCZWNjVbO0kanGYDCKxa3C/7A4HDDG7F+iywemqPnh4+mWYFSPqCNpUHpN2v6TUfI/YwqcNyD6W1OXaK5SX3AdllJveYOjr1cVpX7d9yKJc3CrlF6ead63sa1+LrcgNz24vUWFnSayOv19S0h817r2z8qZ2pwJkHDkOM9fb6SjP36H7z1c/+Y/Po05/BuNwKaT2xr4jnSan/8Hu/1/zh3/8vAPAo9Iz/2YUkNff4cfPs8SPYlBCNIEu9952Pmnc+/CAyZDchzLygZs3KCzJ1qaWyyvdVtEglV+1xWGgGuhhX4FyQ7+xj0/hHiDVHAW4lzqhvOkVm6jRyAqPgb3PomH750581t27ebj4gG5SqJRQmht2JVNsBhbpdU+PLfqfHTcPvBv8ynjabcghc5wTC5PzDO1GY7c4nP4k6HudgmprRqRyALFQPAWa55/vvfcBnhpvf/PZTCriTJQ/Zap+1vBz2HInjKWUooB/yP+kwwcF23NNaGo4s20oYavhv+1XAXcxDUtV5ajiNETNPQuzqBgc4x5dEK4tx9dL/fRw+9IG1WEBLsNkM9KHIxB8HDCb2dT353/7p/xxSAEFhdeOMoR4WUXodbJ6MprcHaw1K/zq6qhsg3s8QnX384B6DBCOSSuQaiKmx3aZ0slFRN3FTvdVzpLwTIJ+fvEqDr5JyP0v6PeKzUZkdViQgw7kuAdtFwKgnXO8RIMX90PjrpqO73MSInuO4dR+yOGdJB74Ekq3uohuoE95z5KDpRNhZyXD0lHYDFubzuaUonGN69Q7R/8GeOqRSfHdj83HkZ0NLVHamG5VUiEd6toLlyTml2Sp4rOakMgGCOgkAAIg0tR5Qwp/7opKaeiampzugFgtQj5SUcH4WoEosFnUyLSKFbqA6oqbrcA+pzYJbpYBYF9cSXLUq+Cb07hX6OgoTAaKdWMlN6nEYCd3O/xRTT1qzAqzqQNi3ADymjltNfgZgGkbZEGClgPOiFe8Ba4OtyeI5Bqtxcgp9Sxizpv+vIdRvPx7x3FdmpwBrLKhFVba8iFjx3LTlPr7WAbE2ABKX10j/aACWYQMIrsouUz9TsGkHttoq6e7Sqftw1pFWAzNYFlvohLDBvnb1AkWKLsOEnOY+6ZRsH7DcjdAqWp1P5mBFovXZP3Ce1PJrMCkvBmi1gQaIzLrrs6SMXzgPoEe/UVm9l7GQRv7w4XM0VhcoaLTJZ6kKz0RRkFgAXdudNMWLMXUsTHUXbBbMtGDWHj9vULRJbVzdxQwL04cfvB0askosLMBmXKVQme/v51oSkwWa1fgUTPX0TpmGA5iJPQDy6p1OkRIus3No4ARR8X6KJI1gq0/pn3UAWdwV8+NE8BcwbZUK9Up2DGLzg1xfsN9AwUME+6WmyussPJFxMxjBCzYis3mce0yM8nzQ2Z0P9omsZG1JxrG2P4DT2Ad4NNUp9Iax7dAPc8PG9y3Yk/oFGSZDvHcWYeqL9P8kAPcIpzYP0cdcmn+G80M4+nCTv48377yJJAjj8ABgVY3bYZ7rPM9tkTXTAKcvwqq8eRFbSRq8Sg1sqOVKP5zgqHsAJ8+hL+NBxHmYpu753MQd0e4d5oSAv4cr9x88Rr/zSZwk6SeGRpRCgF27sts8X1hlnLtCU8i0LRdZ2cNq4jqntZE+HOgRfb0Lm1MGJzfAlzQUFxsBSCdtHSD0OaxUgQitsh/Q3oJNbjTnKY4mWHn92hQFnD6KDbnaSczI5vGj580vf/G7YOhPMvc8MIBDH77LU7yQGuHHNaQfBi1IB/Nelv0wPmiEYmB7HI5cvHAZ7dkrwdjepQBXaP4yHpsAolssir34n01spL+bAlH03dzT5821m2rz3OCQq6eZWwekP7nAPITx2k9RO8Z4bBTgvBcAeGs1AGq32MswUZfRc9rdmmcDtwfYP4ldLzNv0VxF7/Wj9280sxfYcB2s44NJ8edTD2DZLnCQ4CHa8Cg6sLssMBwK9AxMIgEziywMY91NgT3A0h782x4M2SXsnBKTzfgQNrz1DMCfQHWfuYVfHlVcnA3eHiDtGp/dOp5oDnovULWZAlwAq4ce9MUep2zF0oZHX1gCt8JYDf+dGWGdG6ezNlHxnipY7NyId2660/vbG7I60KsZo6W1JSAuG7bXBYbl/SnISc8ZG8NWMN+CqMIfpcC7BOOnA960yc19xDzp3PS1WJD52mcFI6Xv0iYxB0EV27RsOTuBnvpz8dkqyCjMwhxBtUazjkNa93OTlkG3Vt+1d7Tl9mkz1+qv1Eft4CsxH+o2FiCndYF08eTvwnZSa+J9tj+/MYAR92rB9Elodd03/l7SaBOvKO0hyga7BhhO3/tVxupZQEH5TG0/nX2f2uh93WESrIk75mcJW8oPE1IBxi2dAWDVsLhWjlqy0uCpPj/1DJXNdr5e/57iobT5bj2P7eBehV3re0ylb435a4CcCNhyoFLemzb27WcuxbPK38uY1ePWAkroG8GHsxjVZTxaBwcZzKoBAK/tuuznI6WYtpRU4vpZyrUCjE9IQsuflOsVcLY+yIjD/DCptn122kJim5bAum2j9f3rz7wOhKj9WA3uep3OQ5Hal3T619LPwfqLPYuSVuyVzGDCdxfArXyuft5TdmTMlNfgKNwSYFJKQz7xEJmOGYQ5xfavWXrysPnsk99yuDjWvPX9P4CRRUYanK9g+lmNOPQc2ZcJANiV9KeBrvuLHaoXC66657Kgp2CTuvPJalPQ1gbTHLoEZEShq9NL05lzpTXmMSD1E+ZfYmjzAYOzpIMl3mIya3/6p/z3VBwoVVsverX1gVdt92n8kgZrMHWjyEeSQyjjUY9p+MDs90/N5QAvKkZ9/r28p/5bfeB2alxb9lRYbu2D09et1d+4fmafVe6dQOdkL8kGBRISsJHYb2kc6nlgW80iM3uxAFP2aVk3On1za4yiKvrr/3XOtTImbRCnbRBnPXuMCW2Pokcxx41bkz8I31DYgJ2mxe+JRVoA1GTzxc7K+pCXtGQHBdHP/el7wu71WfSPtSVCP5V/ke5v0eLM8tVezDAtR8Tl+q3n5Na1Hqnv8/DdQ4uybnfaS2EWl7/Xfdn5Wt2fZazqPV29lzk1A6MPM8ut7Lmqvc+r700MYDGI+p71c6YDwOjqBClkRqbrn2N4GPu35ArMqR2DZGNq+C9+9KdIAQA8EU8N9OA3AS/P5ZT7aEecjCYWXvkXa6j9ngh58bMgt9moslNlrCoFIMgacgD8PEQ2cC8ZiQ8XNpvnK5CyDvDN4DfWODhSgivUwgWuLDQkuQxg9djaLkmn3ExMdBwDXE06phpkkpZM//KD+9601LX9XrU3bI+htpNZuPVnY1yy2Yb5pmP4tHym72G3rb1y0sgMlmJrb1j21KfHOP05gb7tcWz1avbr9WFAez8dn+zw+6WYWsv/+fdiBN7DXuIZzXbegXBy7/PfNg9/+7Pmyae/oCu3wL6QSbSoML58hmzNj//2D5vf+7t/D5xCYtxO88uf/Li588VnxIkDAULeuHmDLMqp0FtdhpWqPMCLJbAJNEhfQrzZhmS3Dai6C6hqfaF+AEsJkcOQFdVKtdaFJJ9hvvcDtCuV2e1BkuQ94rJRYtNzEKfW790FvwEQRmrOQshACoCqxLzYiWQ06wIZk2t7A8j7mVG+jeSARavE9U72NpvHdz5DC/bL5uFXv2kWnt3j/TJA0yGA/mMQ3MUDzRFAZCU5V6hJtAOmFdkVYXCpM4NZSx+J5Zk5G390/mYfmXaByR79zzhC/xJ+yZgxbPcc2NaV5uYbb8KSvUI26nVkLCfAhSBPUaS5RyYrbNV+8IducAJ1WneVdkRDaIevPWsGcWtrpZz77/+Hf3gicJKqktERGdBLBpktRGehxxB15Gt1+QVFWBYpmPJ5c/fOl6Trqz1AESPAiqDDks4tSLUFmPQS8GxNxt4WjoAT4sHhGQCUd6lQ9hYdRjGc0Mf0+jDTKGK1svIY1tdD7vE4KuL10dG9Vo2nOZsYgxqUFk1Ss1M21uzFi4Ad3BMAdA/G2RZsp40NqpsjBRAIv+wP9uQCoVa93wGQ6AaggWxJujqyBoBOBwB+DoiVSVNRLEHNpGdpGrosU6nasmEdnKMAY0iNBWBysI0J+iggI9glm3YSPQhPttUJtdq4Ba92kQQ4BACTuboTv0O1tjgSk13dkzhhpr8E3TQG05pHKcRkqrnsUU8z+tjYaU+yIK0yri6r+p3ncGxxcqJx8Rx+l+XZFen6O1HQSDBzmM2hTNNJUnWHYMT1Ae6pp9vHxHKRXGPSvVheBmxGjwrQ9fp1Krlx7202l8+ePgGIW6OvLYIE8EPFdpmVw7zPwmH2sSzZp08BWGCFrq4D9gGIdSELMYiz7sNpmEYwBHgj63AfkHLTgl20v+jwqAErvdtT975emAawP69fuwywRyEdxnZuDpsIYBHAhW7f2rbYVzcyC7P0OUARfbM09xTW2yLVxWHmwsq9cU12rVU7G5wK13j2Ihi1AqtTgoGcTMg4XFxeQHtzh9MYJhBjrQMWvNZmZDYL0gskC6a7yVI2wdR+wfSLFEMYnzA9DFCK4mKC3zt8zgVlnwkn49JNmTqrSjQk4N4x1l7oSyQFBtCyHD/f11y5PBF6J6uwYwWoR/k7MzoKEC3ymlqoMqqj+AC2KXCqpqtA8IE/qwdCH0YFO23TJ+FeBgZXr1xE0/U8qd79UZVvhVOf5WWKjOGoBBxDQwRwVUanKeSCnh4ASLePNlv9jr6RdexYqdMyjiO+duVGyBBE32zyOv20iAbzNhUDdaQKSSuV/ObtGUBwtDTDrSAbgi158LDD3z14uAkrVJDSeSCzd38XwO6BEgrKgACmZj1idcbO42j36dNV7PWAuSRDfIbq9QLb8wDcLvAhUYGz7Ruc4LXNZg6Gs4uNfm4CsFC/p/bThhUVkSNwDgzjxN2kKDWgb1DLto9CXOOM1YUZ0mcARWWOz3CoswrAvr2/GfNT0H+BNIV1AOFh5sUf/PB7POssG3b1aw5g8T5rfvyjn3Ptozi0uIrWrQWsfP4DtKaXYLouUFhtFWbutVs3m29/8H6kAi3Nz0U/6ne1yes3btG3KxSGeoC/o184bOGNoU86xCI4BJC5NA8YTWq+zOUhQPS3P7jVTDP2Oycj+OFR7BNff0whM4Dx/h6lTtaaL0nHGBsbJ8gdZa4/g3l8j3vyLHTHKOC0c0t/MYam72DfYTMz0cPcXYLFe4vUyHFOuF80c0toSPdMc6+PmQsTHK6gH4u27ADa2pv7AxSuAoztQYOYOWHxtUFs/nB/rRk6WUT/bpEjGHzq+gtOND1k4aQW2Zh+tLn3ey40awdjgKuTzWEfTKMeDkNi05Q2QG2QsAS2GWyIzWbaHAlq1Jvqs4Ix39sKYCLYzLuzsnF7DYBRPpcYdCl8iGX8rHu6H8gsTj/XCVK0rlXulVfhVnvjuTMwmCKUeMbyrzNgaH3Ok1q/+M+gK96XGxpb0hxFfVPA2xlkdAaG9d8L2FLadQq8iQ1x1bf2VWb1dY5LuWZ97VNBVP5s2YgX4CZYH/k5S6GCaEvctx34FPuo21n6ppOxWgLpzsC33LMFcKXoNi5ZrhEARWz905C12pbTzE8NYpYq6WxTHWTWQGDdZ50gW9wnM2VjY2+hxxwwRlAeFpEC59jgV4znTrsqYxrP0B6+3K0dL+T+P/Vcr/slrwetP2fwvAZWT41hfmMn2BDt9zlK8J+/12Mcn/H1MIXU5vr9/l5S3wNUDVZXmmNlbtRAYmscvGa2YV8LSSW+B1DFOhmapuGHTt83mWRqR2vOmFrOa6FFb7CZfVGMf372CJr9rfiCjv4uDFPf7t7FPVVtT53PXNtQAdEKe7G0rwCI9TzoBFGLjZbnas3HDNj5uoCqX0o++fki/WCAU/q5fK7Tx6RnSLbqjFKTUJNV7qBXmQP3jvw+YCYXSf4rZFw8g83TD0N16tY7TTeB0h77ZbNVgkEuuMteQWBNKR7HyOwr22fx26T5Tzu1A8kKOWungJEWYA02n3NW03JzEzFfu7/rfj8L0Pmb6PQV31FssQChtqcUp/K1yF7LLPrSxwG48VoNsJYxTmNgxh+kDuWBMtP6rP6P8c/zqJ5btS0X+6rtwJ/rwm+dh47tfmoDMWf5tpYhd/zQOY9SzJ3WPQ3G53JORz9xEK3nS6zTNMfLnCm/FzarrxvfaQdFe7YAzqUJ9bgmUEYZnzbI9bo2v+71ut9rX1/7rAKspmKZrmltZn34wdT5cYvkG9t7hcJgjHYWZqq+JvxK3jPldSouo1kn006YBd/sR2MBCRjexwMStQmjT+1PQTgP8vKhU1k30hqY+sh/dVZOamw6akvbu7RXKWB1sae2z8gM2+rZyrXP9h2pxzvXyXSrV/38WXb8urEJHy/W3bHO516LPags90g9FtwJdqoHX8S8AJFHAKVB7lLCSgkvLjYK5rAFOPaTf/9/U939XnOMnIn75u5zsqxlGOfifbFupwOiVsFWnykyLtqHucZvVkS3gLYyABMT4xlchaUHsGpB326A1bnl3ebJErVSkOCiugZtI8tN9mnAIo4HxA6uL7Aa+EOIXvPkAayaDSiD0BH0WVPR8NzzyYD8V7OeS5/F8pwA4XII4rAk2DYdTrd9Qtljlz1xMvf4e95opXmZ/h5yCfpm19OIG9rzoTKf1vXjfvkPnd/DbvO6XG1lW9vx03uT9uFu2HWeZ+kaqQ3+3zoeh2BDn//qp83DT3/ZLD34FIlNih0DrrpGKXd48613mhvogl978y3wge3mwb37zfMnTwBJN5q337wd2bISrjbIDDRzc4kYULzOWDbkPCAohcydJEBwFOXwhgHVld07D4YyRCzXzwGkkhA9/L0bYNMCyJK3lC60/okx8RHtHKPtI2AF+4y/wOoJB5Zd+EmLcEkcU1U0kd1WievIUFRGlFj2aA9iFvF+N6SlJ4/uBdP2+bPHYFoLGYhNPki/EL47skf4LZtN8aqRoRHjagcmj1FisGxsaa7Hpkuwn+tIQAzflOPBuIYAbCJTTkNeuonUwpvvvN+89+3vNhcu3eC5OFTAvsPiec8e+4QdCGkb4D/r4ImHzAGPGdyL+B6bee4f/MP/5kSgoY+vXjrEtFjB1aJ9KQqibYm6WxHzkFOpl7CXXgBefAFKfvfO18GSUcNglMC8TE7B1Q21WAFWl2FDrsKOg5gWWh2XZt9orly7DSCHpiSDqH6rKHVPT6o0vUXAvraWAIUDBmGEtGpTZddhTi6TkrMOW3YbYFOdSauGy5j0S/BS3U9PaEStBUgtjLQNPVrwSCBMwKgbBqDV5RP9VzZpOmkT4Iy/Aa4KyriJilR7jEmgUo3R0IcBlbWYkmk2BxZSAlBS23QIoGKcIlguwLZLQMrJeWDKPECvgKXV5NNiJPVaQfmUahKVUK0Kx6hEeq26DYCDY+PqeMq84+SI9wo67QKLK6q7BxNPoHgPFq7XknUnazdSCPiMRZWkXguqepooldoUdfVVBDjVgFRX0gE2JUD6tWn/j0grXqOPxziZME1AQFZd3V1OGNTRjf6Api3gbL8LIh8x/tsAnYsLyDkAoitjYOW5XSu9ynT2hI20rGH6aBiW4wCAK5BuAI1WX7evpXJ389zbCjgvwZYDyBOkvnb9WiwOS4D5L3ORpQHlJjgZ2ece6p6OACpNAfItLcw1KzDutrAVF7JBmMuD/Yj2R3qP40ERAhiJYJAAqzMAZNPYLSzRRVL5oeE7Rus4pUiNpzKQRc88LJigHVfQ01T2YA8n9ZKCT6uksAuYWmxreFSQDI1PJtw+E0/w6Jg+URdVgFb5BsHCOL3zTBPbE6gfO096GcCqX6PorMpO7OWQYYfrylqe5vDg2MJaMG3v3n8agtGyenX02mvt4AWo93gw5QCMo6y6KXCoVor29dZbbzTvvHWtmUIn8/7dr5oHD2HGqj+svSGp4HW1rR2LvelomD9+2Xe2VzkB7cjrFcaqkhxKNwiwCuxaZGoXe7Nqrg4xTqx0NRGQHHASNAQLOR0+zM7OAFSO0GfYHEDeJiBsAO8cUExMzqClegug/kXzb/71L7Al5gJgqOkE6skcO6/VsKVNbiKPmMPTU6NxQLNCQSyrJJ63X2FWH54jjRwG9aPH8zhC2b3oF7EB9HDBoDNVvfVQAr+BvfarOc19BK77mEMbtMu5ImNFhroaw2+9/Ubov/zus0/pr/U4aOhlod1hsdvlgOEyDNxbaKLOXroaOrtffH6/+dF/IhWRxUXXexVG9vXr6LtyGtkFC1Qwf5mxePBkvpkCtP3hD3/AwcB0AKsP7t4JwNjTSZnEgvgnsO63YEL3MA979DUCwvg9mfjHB72w/tEF5uDlkMOp62iiylodpcjU/iECn4t29wAAIABJREFU6MfT2A8AN75ue2cFNu1nFFu727z97gcs3lPNMwqgzaHzs44UywmaAaNITghaj7Gw37o52xwgEbC1/pw5+oRxHGbxuYIUwAii99j/ERrbw7dZQ8ZZkA+jIODUxasAqz3N/ccc2lA0S9tqOHA6BlTd5Tq9R8vNlUkKeg0rEMMpKptGC5MtrW4DrF5pdroA7YeuYdA3uA92xibvSG2cYAfVp82xm0obFf9WNk6xoW1v0OtFt/xcNkKt7/VOK7/prKC4E9xJ9073qrUJY7Nfgu4OMOSsAKC18a/An9gk8JWKGySAqJUGmu8Z76l2eiXIKEGjewyzGuJZYtORLlqKMEUQU38+P0+5bmdbOwOU0kdl09nJeIr+yRuk8t4SNJXNdP0MnffrDGjL+JWRbwE51TicBlYjEawV2NVgWT129WfqZ6xtp4xzHZCVoKB8pgZWM1+wde/TwXh15Qgsix2n7763gFgl7bRzs/9aW/z/kbH6TcFt+4m15WwUPqsn/hHgp02w/wSAv8kuYuwiaqpFINIdSr+V8SrvqA8RWn/LqdABwrA2pL1vu22d419+r8eyzH3/VgNJVsUtBzzF1upnagGaPEfKaGqPfZnHdVDWAiqq97lPT2BZYh6mdF/n+6tAX21TnT7D3wVOyn3L3Cz3L89bt+usZyrvL+CeYJWfSSBXWnsLABihlEEP7a/Bv7rP089tYDXYqtFNBk1YCXvrcQ7xJ/j64i9/hg7c75prBKOX33y32SdAOiAIVCswfGcJtLWvAGYTm0UigZr5av572BggI/dMvie1oPihBIq2D9PaY/aqHb76HOmVvy6w2nnvAgDaPrOSrKOQqq0PRz/WKf1lbDoPBxzjAlIpMVWuWdtZbaMtX5fXjzL+9XvKvTrnTbG3Msadf2/7s/a6Xq9fnW0q/RlDIlhhrHpqbJI0QgEc/bz7Vw89nNsWaC2SFvVc1UbtT78XGQWzAEOHOvthXUJpT/ER7XUizbm6OOBZY198Tvs6ad9w1hrb2c+17y+AZ8kiSLhSAaLKOtIJrGYAizcbf7fGL54v7Svik/l/iZ2a5qtxhvPF/rG9siCNL04dEgcdMV8gAN82MFLW6vo5w89Xbja0MHOn1X6w3jP453LPs9aZ0mf132qbO+VL9Qd5gnXuWTrX6c72xFoV/RhQUDrwChOWRZzGIuEn7kMtgitxR4CVORoFqJR4M0bWz+irE+jaR78NY6eHFPP+yZ/+6+Y5Gqv7m0iSAKy6R+7icwGsRkZn7tWc3hwgiK9m/CbtedQOVlrP+iDjUbxKYFW2qszVUdKuJcf1khG2hG7X/efIowGsItRFDEosSeyq9u05WG5B4GLskw61wGrKmo2iQKZiCxInR0DLTAkvM6D8EGhnNDv1Zz50jm1tkqhIa2f+Hut6OpwuY5jmYJqHAZQVg8kHJQm8zgfH9n+4CdvYgr5b07K2lZg/eR0qvqy2oXou+vfWAVG9h3llz5CyDjqB1WRySZZjgLHuoZ2//vP/0Nz9zc+ated3kWyj2DHAauRT0K8TMClHiY2Hibd3wJ8W5+dDws0YWEaoko0SrYJkRUxLOIuFgHB2D0K+GQE4vAj+Nhu6pRcuXCBzmQLNjP8w6e+CruIW1snwy+GJw8sg9SiFycWIJxfIVH/+5AHZut9uPkDr1TV1F8xjBZLTS0DUlyvLYCPIDlCHSanIPWTjXJv7g5yWsIB9tFwt/rTGe5XKVD7EPUuSf0q8a+UmQioh5o6SPPry6PEYt/AZMW/liNve9Hv4sujVZFdxDa8Zh01prxl4bYCx2fLEhsyIBZOcmLrEPJhIhECA4ymy42evXgdPAHiW0GVmN+uBxci7yQ4lFOewFkyJV/ZybHfuH/x3/22YQACr0vcBUYK1GsaXTsAER8KwpKqzMG2b9kw67JeffwoD8Cmfs3qiWxJAMlKrxwBaBgCbBIfW6Lx5wNBVU9cZtH2YcQOwos5TJXpySsYg1ddj4+dIqg/kKYybL1h+AGy7O4AaAHEugOoHbrDhUYpgG+AmNqkKyNPpQ2yk/NJxCIi4IOokROZ3YEcuA7Ysk/Ju2nE6MYrVJ1gG+6DndkKg4kzK0MKKk3ROkgBFBUNlqclEk2llir+6i5EKnwdQ9qnp4ufZjAnWeHH1KgQ7BwAm3Mt5SprYqmq2JlF5+1Ug19QJT4t7ub6n4yekBx+jZ3LMd/vfEwABPFm4kiHUnNwGKI6CXBh1VBaMgCQZjhqlgnbjaiPSmphoALEnpKLr2C3IJBU6QFLA0XEK9JyHrSl4tARlfHFpEZB1M9gWQzD71HwUsD0+2gWodMPucCXnOQCDsp8xPUGHZXubAlZUXt8DWI1CaLxvDw3Jnb21qCJuv/YChFpgaxQ5iPMAOTPTlwBM10ixphLdBoV3eP8eIK6na1Yv/MEPvh/tEjC7d/8hbNPVkAuQoTeCnkiIorPoO/ZbXGcH/V/p5ttsNLWPcYo7jQLgm66wCRCtRmU39x/kmYZhIo6iwXWEds0GwtFWtt9F+8NU611AKsWNBbzHAF/fRE91lqJfapveuXMH4IrUcjzXIIC1gOoBbdoBXH7x4iXXBVBigjpZ52AyPptbDBDWOeLGTo1TtUSGAeynAf+mAAHHYQaODFOMC8qFsgLueKZwfsecBH3xNSn0jxYD+Jdd4UYvMZ2T9mlyHmjiYF972LgyR0eMdcwHQEJtaIjnuAiLdxbQb2yst7l77wGAMuCWkhYA3rJc92DaemIamoHYZtwHENKfnUd+HebDAA8SYiOP89H+XAhNaX8JU9HDDBkk0vj1LYpin5xsMe9huQLsDrO4C8pNwdocGDiH3aziU+YAEEkvv3wRWx+nL73mcbO2DLt5D5Ba2QueQxaoBxnKSSgDIF7lvdSn7UUCIBVroO9ghnrA8ONf3qWPABFJTVcOYJ/n9RApNKWcw3E6mljESmsoFB7znHHo5nqmoSoZ0B2Fy1y8tGl0Xy32NEBhjJlRQNKL2Bmi1diY11l4Phds5g/e+wjw+CKFre43f/affgpTeCPA+fALnACOwlKeuXi+mb12CS3Rwebzrx6GNMW7b78Dg5miTfi7Jw8e4rvQk2W+9tCuW7euNRdhncsG8KCqC/s7BgBfgPX64C5s/xcboXtkRoRg+HlA3/FpmLb02Vu3Pyad5AMOu5AGWELrGC3VHU5FVyk4dukyp3OwRDdg6+6qUb36vNldm2+G6YfLAPxTnGhOwKCGQA6AvNzcJ4VDKZNpgNO9E4I5imR1DV1sDrtnmJOjUYzKw65hNnGegr5E2sKKlj7//g7F2DaeN8PdFCZEW/t4+3kz3rvXXLuEps6FMbRynzd3nuKz9zgMuvR+cwKwetANMMzp+XHW8NFOy8apvWEuLNWzgdUaEIgFuGMDVDZJbQ2m1t4rfngdy+b0u9J1zwocO4PKOkDqbE9s/HP7Wpt53hRMNv+lCKoFfpR7tgO8tG7X7KbgD0RKVAFW80bE9roe5u+tjWZsdNvgdWeQUgeFdftrVl/dNxGYuuWpgpi6r2oQLG2L2gHsawMc53CJ4/LNWrAGf6uB4rT7bgOrnYFs+d3eqaGRzvdF/2R7KD+nTV67PzvHMwF/CSDttMNTfVQ2ezHE6XppuOtDhPYn6nt23j/akLga8U8pgJbeqO3Pf/gmKYDy7LY7bAlfX7OfOp+zbu9ZAW/9rOnntGdp2YS6lgartLrcRz3l9vinRndeuw1Ht+d1Z3AdQVgOts6a+2Gf7gEjjdUrVhIFeSzKONTPHcF4CUJk4mR9O/eSEVSnN7ekAGp7Ks9VCgQpS2SfJHJDGvP6X8tnRDBZbNn1PlV1L9d2X1kCt5KOWPqt+IXaXurDkHLPAlyUeXlWu71msY2zrlfuKbPNv7vP9XuRSSj3DUmr7K/KOHQ+e1wr/y/CJX1WMLIBeAg81QfvIwD77Gc/bZ4/uN9c//g7zezNm5GpYpFE98qhyerOPVIAUyp1gOgsmOscmMtKsYCFevOR9p7HPYHAbRZi51z7q2z9rGdJfZOPXF4zzu2xP72m2G+lOr3vcS/WOYaF0VrWgGJjAZAFSzWB3Gn8XmNnHX4nzYu2Xy1z7PXPl/xi7fNe995iKy02WStQdi1sH5KUPonrRDCeDiLqe5TfE7MSQgDPa1xoppJxTfj4zDIvRdME1X1vpKFywB8yCgLr5bAnfLf7gARUlTka4XG83vYXhVFez7niM4p9+3sbpG/P9TLfyvvr+Vf7nXjGAM/Uu8x+L/vSBCYkkKqsUclGE5wQ+169VrDm0ornZ+KgIyZZ/nwAhklaTsA5DiGIK4oGb5kTpw+qNOzEFtQPlYKaZdzaq1rbuuv5E+MYc+O0/nrdvy0/2LFGlv6p/97ps8/yqcWO68+f3kuVeZr3JPZQBoLMAjIGiSXe/jbrABzD4rTGeV2x7rgZMXC2f4njWXyFj6NWgGCPddDFnWTQmclKvw2JvwCW/fg/UMzo7mfsmcnG7KX/0VlVexOUIcYszUivl2KZPICBZxTWqrGiY2ZKuUCqGqsT1Igw+1GylQCrtT/6AJU2iLe+Zv+9S22DA4FVyClQY5LvNH1YkCv2p+69ErAaKdYBVskOFCyOAeS9iX/YtttcTCs6qr2Ox9tjb5hsorCqYw3Ktun+LaZ8zN0059Kcz3YUfZ+0gCPt3/nV2oun94W3yPvaem7W49+y02pP17LUAOjaczXZSFyw1fZX93dpfNq2la6W1lPZ9Kxbxras35/+4ifNF7/6i2YdYHXv5fOmx6LEjLWScV2sSzIk97GdEMbMoKF4lGnYEoysXaMU4eTU5WZyZrYZu3SjOX/hSjM5e4NY7TIZthe4l9CMuFHCzyLzQntkI7gD+Uh8SOlDmaoyVJWeOEK2bXdzJeK+Rw/uNre/9WFz5fqtyLZ8QX0Rs8ktshw7bJyRfil620Nd5S+JmcUulBbohdkqsUdcSrKc2rBmoEpatBC8IPI5Dh0sXZxAZUg3YJ9K9xzynhirsG3HOmdsyxzlOSSI+U/QP3xAXE9flm0tDpu5mJnp6sASQx9jwxYzZ4WP7P2UoatObFeQJQeZM8MWV4fhKygt41sJBV/rU2MVOQ21NvcxLCUCzv2zf/FPIaKmRTacVrZq04kTm9N0YFlhKUVG9NiGvkQE9/HDBwAhAEDo8Ckku6PIAizEUUClMRB1q7WbFv2cTl8EXN2g87YBffZMVaYD+kHQh0cIutEtsBiONPmCVONTAvRTL1WNDSfWHkH6HgvfLsWzBERHcAK9gr46o0C8ZS8KUjJoagQF25BTGL7sbCvfLwPGbMIqE4X3WdPpnKduslW7Q2/RxUNwcwBqthIDDqpAn8WUeqM9TixAV4FRnliQRxbQKCzK8wB9xdmq3yMbNhxbAGCCeoAW0KPVG40TLO7jIqWzc/AE7QTMBIaOMSyL5Sh9sMephNeeANy4BII+zL0co8XFF7BEX4D6I0vAeI3IniQ93/R5Pyv0ooaUQ2vq/ZralaTpy9AzQJcBOEQRnVH1KGG+qSvr6woe2xexeAa4SmoRC4QAnXoZvW4wmTAvSCWX2TmIgY0CkvYNJvaqqL6ubUzwDOBpewum8ToaH2umbmtPVB8fvwLodJn3XOA6iDajufiIkxCrpgeL2RMO7n8ZoO3KlauxGKxTYGkBjclHj+ZgsG5EAaXzAKMX0I0dA4gKe8BenaCHAtic3ujwR7Ez5ZQWAZPm56m8Bxuuh8k9gtTCOIWVJqaRKmgUcYYxR59YkdxkMvCvANYE9MhEj02CbMsR2MvhxOhzGbOCiVs4JAtUKdHQR+r69DTPN3OF51pqHj95xiHEfGzYneyyltWOHaZfZy9NNd9680ZUBNzbJo2b9r/ktGcPtrHepAfg8hlM4HkqNe7v0DYYvtqKgH0frNfk/ATpjQlccpJIeR/PYIq8haT2mTs6qGkAOXUxxwGKHz56GkzYFYp5DTCXupWzwH508s6BXdL9HcOyiXLBtrDaLs7QRCff5z/9xwDBUjjoOHwRlEY/N+QzLOwGjZ7OV3p5BPBYnd8hXo/CZDB0Bev3mV87PLsC2t//wQfN22+9xfMIYD9ufvvJHZiK6IbCpn2BfMEOKfAfffv9qDqqv5C9fsgcuX3rOp/xJDcdtDgPNvE5//Lf/QbgUPY5YCOfEJATWI2TL6sJRqqDBxl2d28wUi1KJwP2AqCn+8w4IGIcdziccA7OXJiJoOaINPqRUYFr2ONIFnhwoTSJC8wqAPsf/sHfaW5ee6P57PMvmz8HWFXi4TwyHx4gHdDHwyM9zQUYvLOwVwUfF5D4WIG5qraMBThXAVTXmGP6mX5AeBnJFhX76NuAoNr1xLX42uBA4xe//HXz+aefsiFDX1aGPfahHasbrA0fArJeuHi7uXz9u83m0RipPqQ6ktr/9rs38V8nzTPYsl0ZWN1TpB6/Pniy0QzQpx5SqDXnNSc4sBlBW3adQnqLzMHegQn2ipOk+U9SEIQiJPjfdStPIskyxin4KKxm0ykOKCCmXrBVHI+PKX7Vi5YqwPTmC4qBvXzCvXaafnzsOeauYvlr+xw2XPu4eb4JsD8CKxaN1t1DF0JX2KACtE5VE1jia4m3kaRR2qBiYay+LqArr5cN/ekQs7WlegXkiI1ZDgLa78qbvWjH2cFeGyR6FSAq4EV8zzvGEiQUUCg2ZVV00hmUlLYUoKJs4gJYjY1lClzKeh9Bdk5BjnXRNOi8ESzXOtVHebNab0ZLkFoHMfVnSxAcwV7eVKaNdwIMytazXNP3pDTHBG7UfZYOp9tAZgFWy/tic2ffucE+BVikIKQGRcp16sCwsIDOCsDK+MS9AlBLAUHqzvbmufR5eyzScxbwo7z/FZv0uh19X49vuV7d3s57nbJF/VzuQ5JGWn1p3wd7w3lksODf6g9WP5/qI65Va4W+5iOv9PHr3peCqwrAYl9TGE5nAaud9tUKoLlBu0hVmsGdwbd9XWyjjKPv62RNx+eiM9qeoDPwLp/zu/OqBHnxe2bN1HYeY99hH/X8KG0VuGiBIR3vrwGXus2JpZoDimD6tAGJYhu1DZU+LOBaae9Z1+mc4/V1asCn9lv+XJioJfW/6FMKsBbAr7QtyS1lQkflWzrnRit+jjmSA1pGtJu96KD7NhzB17/6y2aR9Mgb773fzLzxVrNrym3u+2DyBtskrKMFhPlMS7B/BNQmkYjyX0mPPz3ubeCsbttZdtZp769be84GVl9lLpbrlbFzj2Y/FlZl8fVngdzFHiKmC43YZKPlAKHui3revG7Olp5/7d+zvynXKm0r/q9lk+kNZfJEsBxgd8e6l0Yrve+UL/R9cZCRQFL/pey0xNj1Wd2n+axF5iDmTewd0vt9r2CqmX3ewtoBQUhQwz7WH/2n60h62tr/dK5LZR7FcxagM3+mXhs6+6Gzz+tnrP1U3d/lPT5FxLFxv+DupWWdNkTMntfJgLYyCBSfDf3o9hpaSDnxft7qYYP3jliAzFOBVZ9PxqN9mbRqE8O1PE9rnBOkxXVSsee0H8trcofR1M/X6qPqvWetwfWcLJf7pj7r/NtZc7HTP7bkEHP/Re6dvimYy4nMcU6bC7+LXAQxQ9nHOBjdFGW1YrjxiPGBpBjjgwPrzrCHFcyxh4Jtp8yIl+LCHgLFfl8Q1HotAFu//PF/QHvzEzIx5yE2HAKMAf43EnUEndq7BeMbP+3BRJFgiPGJg4cErBqTKQMwNTUZX2bjqbkqsOrP/QCre5AXvnoCQWmfOLcZDZ3VQyUUY7+QnjfATg9qZauyH4/+iXlFHCS7sazpUcDKAc32F/MogZNhaWG7ZedRPLxz2u18YnMWYKzsFUNXOI9DmHRaMFv3DJ+a91Fl39j6Hvvf04c0nf7bFhbm9mlzze1rfWsfdpW0/jR6yUbKa20bL+8vu93kz/rMEtfXkHF997d/CWv1PzZbSGLuk9HXTxwmQzkwJ57ryIxqQUQ+J8nJPcUEwN7MzAVIajNgIRej7skMIGqfqfzEZMdkCPcAtvYw9tbCEezcJ0Z9Cct0A8KiWaa7YHVmW+5LrrKWEAZpHaJ9iW4HZpKD9SDVtr62RBy6HfjCENI6QTYKny3TlX2ImaqZCGj29jBSkQNgGGIfAqquv84Fa4QoP2hhreUF6t5A0twGVzQr2sJseB7aSTzIIcI54uUui1oFcVB/7J5V35VwvmAiM7e0Cdd4sUQPxgaUJzEbPApwJx+ujrGEN/VTh2SmWoyK9vXyfjGOjYjdV0Ku0zXBvtgFCyv7E+tNCWtPgwFcunIZ0hJzCFJivyQz5tHYGH3yf/zLf55mpQsW/5XTqghqaKROdYs08EgFj+ryL0NjdAXdD1lZ52G+TUwRSDM4C/MOEos9we/gIGxCKmUZ7G7xOa+xYTo8SJWOZA9nJFXZ6uwmgHqKI1reBejhKaGTiX5nEDxNdu7JHgUZM+jmGrJFBxi8QbUFAZkMA60uL8MwbXMdbK4luAToJ43Xojzz8y+au1TY3saAD0hHNV3fiuoWQBqDDm3hnBWqvK+j5+roWaymlw3bPjqIRwBA3Qywuq8O8gEI+4FaPfnoZIiB8SuK6gi6RPU8WW/pZMHq7eFwAzQVyDaYTQUSHHifexBAxGca4PfiEI/4nAw3AVwNdAagJE6aAHA0AtPS1wGNDwGPh5BMiDQU7iOjTo0Ln1Pwy/2BDFeZrhZUkr2rEL+bkm60Hk2N1hBNkQl9Tq6jwLWUcZ2ui7Q6sVFNLnR1jgERAaq3LKo0jPDxBSbRFM9jur2Mvpe0t2HCow1yc4q+gukMeLpAJfh1wLyebm1kGo3G6Si8swQt/Muvv4wFaRKmoYCq7d5mUZddMAoj0EptQ0wEU6J/+atfAywvBhV+AsOentK5qOGZaPHjAGRubpRr2NtRpmCteYbGaujS2peAiLJWe5BcONcjKAhlnUk8CDu5l+rmlDLH3GBhiq46f7HHxcVVALu+KK51GUB0C5B+BeBLu0tyBp6iwNBk8dw/kPk5FJ9R31VZDAFIv1yE+7ELJRXOA9JeGB8N/RFFpR03i1YNIwNxgqGvov855zVIZ98DWD1BV1ZnIYtXrWEdTRpjQEXmy82b15vbt2+hx3ktdDoXFuein5y7pqunQxNT+w+aFwDML7GFY5yTY+/pjNfdgWG6w1zwUMGDBOe/zFWdi4vaDgCyUhuyPx0fDyW0Y0/Aoh/4kpV6oM0zBh6OyGz34ECN1EFs7CIaurPo0x7BZFb6YW0VnU02Dd//wbcZx2kOQV4CrD5p7t1FFmT/XJKWIMXfOfDxxx8HaLoP2Or4q+VqKt+1q9PMYzWXU1rOEoD9X/z6HnOa97BvPmaR77HveFY1iGNDzgGGGrXKbOiDLHolcGARuvHxbtqiJjMnaxRm24bJPMqh0UdUXfz+D74L4PoC0PTX2NUz7Hot7GwUsNJx6WMefO87P8D/jKNH/XXzya8/w+63OElkI8MhgD7skFT7iQlEx69dZEMziFQBmtTIpmxvONb7zeaaujRsoAAmzSTY5Vl3Aamv377Y3HrzbdilfPbqt2nTbPP48TNA6J+jafOYQ4tu9G+SVo2sUv3gtvY4eKmZvPxR0z16nSIenhTogyl8hX/dxI5laguEHjHuG1srzfZL9E9hrCphcAhA77y8QPv79cv0z9FJP2PMqTYp+tucbu+4ySRV6S6n692As1dguo6xeB0eW1VUvWD0mvBDh4cc2lCwsOsEBvHGl1BgafMQDF58zA4HQONT15ptZAVW90earW5Sk7bICBib5sSWOdGM4EuVwTAFRL+Kn43iE4mBFHi5T55PtOM033OgHE6XTXUdIJXXysa4Dad0bKtOgXTpbwX8rN/ZeY/Wxor1oJygn9WOV4KEhNa0Lh0/5Y1+0Qnq/Exn0FAYMamtBS86DaxG8NliqrQBqbMCkLMCnbJp7WTWlLa1nj9vBF0zC7hSAzLp8TLDKfYgr6prtp4n3pfHID6XoeAKPOsEVn17KepR7uX3U89k/B6rf/tfZ3BbB8k1M+m0tZy+bsIP/nrAauvBcttOgQn5JmcBq3Wqb+nHo8IucS9iIBQbTA0hAatRjTgHSd8ErLbGJmbeaaD7rPb5/jqtsrO97c/ogxMoGKCzG+NgU7nFSKMQrJ7q31mBUARdGVypmc+1Dca1cp/WY1Ha2U5LzwCKrI4K5KnH/ZT9uL/KY1v6/XXBfPE7BYQobS3AaArG0nOXe9fAZ3ke7amkJxeANKX+p1GMGZ6NuIB3r/RFZuyVNtVj1NkXpT2l3X4v76mZZLa5MCMLU1DigIBXYal6Ldtcnj0OUEyTLfNZlkncsMx/gyE+kyYRf9DDmxLLfCImQLEHpupJ89mv0Kabm2u+9dF3mivo0G0SbG2F1ny+cLb78iwJaECNlTjHLBslscr+qOWH3L/ktNTynPV6caYtnrLW9EvxkZ1/6rSpU3alTWcwsYyRe2/7znihxayu3lOPU93OUjCsBmJrv51YmG0PUH6uGZX1c7wuq6O2saLnnLCUFGrW9h8/57+V5zRgFjDw9fh8/kya38l/xtiEeaT1MSqV83qRl0iFuJyTCWgtxbhKFW59gKShog8qsabYaGHz1vM+NbE+pEtrT6Sh1izV3LbwBfm5Sn+U567Hs96DlHHvHO/S5+U6refPY1XGJ7U3AWgBWcU0SXOx1Y/ZIQT4nrGodP0EWhj7te2ebE4A55izPKdSckU6wT1+cS7JB7y6Y4pCRjk1Pfx5WXfyXCjPe8pP5od83Vzp7IPOuVTbXj0vO9en1FelzfnAs7qYxX7LipOqyecMqJiPGaQUu8trq2zQyO6lT/0SBOunTohZmrt7G1wZeBIylOSVQ2LDA6TNQpYkREsFOIir9Gjcy7JP2o6x2oBjB7D16V/+tPniN79oNikIPNhL3Ycu8AAAN5mMEnTSgZ3reZIRCDeXbbENrCaQUqzUh+bpAAAgAElEQVRBib+paeohEN+PImMXxasAhZS0G7BQEHHrnafgCju0q4vfyRRTR1MtSXbcMd9i5uozMKQAV4tGtn2UWbhlJYqutU2t9UgLTfM4u/P8lvSmcjgQrFXXmeBRpHHST6VDxTQnk4PI1zIC0Dc4INnnx3rvZ06ZaOXrsi8pS0Q9X+s9ylm2luZq+kuZN20bbMv51LZYZ5WUz/WL99D2PTIUH335WfPJj/5Ts7F4v9kTWG126HnIfmBOkn8FVD0a2+fZje1GIOR89J3vNW+9+x6YB7gQ42eMLIhpBvoJ35fIBF1Gps/aMGqemtm7BTFmH5Ji8Cm1PfEhMjrMctQvKjVgfaBeMAoxOIstHwKoHkB8M1tZ0HYC8tg4GZkCin3gKd2CmQCMErRkP4sXOJeKtGAv7DT/NjRkpvFg1DL56tPfcWjwafP0y981K88eggt5EJay1mWsNmQTKy2RsfIY1iiaF8xsMQcPgJLOr0CrNubaaHHxaQ4O1JJV6qAX/G9odJwilhbkkn1KUao+iZDMOVFh/inJ5yHSIf3wcm0N0He5WXxGJjXEUHEGi69L4pKAZ0Z5EE3ZVE+AyU2CWVy4BEOYIt7n/sk//99biYEaiA5QAM30alH0YixScGWGrQI6qj/0CLbq40cPAR0GmjduT8MC3YLxBDOVVNtVCgMdHerM1QxNKLL/KYK7Bzip9h49nqYmmykZSMfHpNlSRb6HdNg+Cp4YDAgUHR7DtkNj4gDndEwwLrW+l0mr1uEA4FlQdBngYZma6IdqaKLhyg5Y5Xwb8FNc7MLF2eYKOgnqXK7CLrz/8CHMx/kwIEGWt9/5FsytbwFWjoR25r179/j7XMgRBJ0/6O9WtVfvgpOo4lhCLgB035NRQEs5tyGdkE9bnN8yL/3dnz391CkJ5oj6qbNZ5AuScyalxypoIv0ySBlodSn6AD4l4apF67hotJ4cHnBvwaZDntdCS653njoIMqu7KuAmU3YHIFmQ1QJdovkH9INyAi8B7XYtR+7YA0ypy9rHRHLcZS1ZJV2mqBXf40SL01xnomCuafNSu7e57xZMPllmAqsTVJPTgW/CwNzeXmRsjmEgXkKLEwAcOvvi/BJU8nmK5KC/sY9D6R0J1N8A7wWA/SGp+LJir8wyYTPb+Dm6j7sAXxZuGh8HiGWCruAgFGfeoh2C6zJJL1yYCjamX1NoUQoEy3JeW91AIBntyDneT8V09WQuXpoGlLrIycMI+p0seDBEnz+XWfocx6MOCOnv6NeuUtxIu+0FcFUWYASG7xTp1Teuz0YgtwBj+OlTJDGwSYHJy7NXAlhdhp347BmMQ4CyjQ1PgDgMoP/GsDE1eCcBUyeRADiWlQwwuIceST8SDuO8duHSDHqVJ80Czu8R1eafL+EQObQ4BGAc7APEZpGOEzVnT6SW74eO6waM3mnA5XdhIX780bfQ8pyB2bsAQHm3ufP1vdhMBjOfawsuj5Cmrc4xXUt/kr5P6vsI0hCytdUpHuK7otpH2NAGoO+26CR31dItctWDc9wB3BRcNvVb1uqREw47t1DaAa/JVtVtuQFzfu5SzOsQ1rLXnjg/0Vy/yrhNk25CysPu7kuqGgIawj71MOHxo+fNkycLzTLjt4bExBZOT/t68813OPzYbL76+gHjtMsJ7Hl0TQXde0LyY2S4F1ugejwL3/2nC4DKsF2RFFhaBozllGwAMLsXYNu56pdMcq8tcCqjVQDxh7/3QXP9ygT9BVv1GZqjgKIeRmxs+vkx9GU+bN751lvBsn725GkUlFtn4VLe4TLaqjLS9WXrLGpzzxZImViOgmBJQL4Xe0UnGGc9grbu2+9eaybwpbsAravMraePX2LTo/iiXU4ID1gkLjNevQDhgJ/403FY629+6zuAn7CCh68wV4dDg3jjJad+64/YxO0jFwCYypitwvLdEDC9/GYzffXjpnfkDU4wL6JVKvsTMP6IxRVQf5kFZIP3XuKkMwBLNynM/1FOHI+RS9ne4DSxm/5HzqH7nClzO+jk3iT9YahZ2eyhUCFaO4zZ9KXB5je/+glad0gP3LyCvQ5xWACjdx8f3wsDGB+firNwsNW8RLP1awT6P2+60NeehpU/ynP39sKA7b3YLCJZsLzb02wccRDBgtiLP9jvmqZ1MuNl/KeMA+UwYusVaUN+mZaVELJIcayAmTrYLBub2PdlAKVmhZ61mXrltSqwam+q0kLdGUy5C/urgNVTwW0HqBqxUgFOBBoyS61mstXt6wxQYg8YG9J2+3wpgrPYjKbXI+yo3lMDj52AUd13rf2C1wvgM2+ty7UiuE7gSGG41qBlDSQVtmr9Wqut1bXj/nl/nSAXN+s5LKqAgtQveXef3pjalyL7VreloCQF/Gc996nAV2Aq7pf7raNfOz9fwLf69VfsqTSp+kNnYFj3eed4l99bY2GwbaDvmp5ZqWEX3Cd6Kb4niYbO+LiznQXQKGzmTjuq21KDdIWlW491O9hILJdoioFWAVaLndo+Kw2f0bdtECCDNpn5UgcypU2t+Z3v4+tFBzn2Owb/ArstkKrNaitte2Wsso2ozV0+37q3lljZf8oIa1+h9g01eJWA/wyo5WskfebMnutof6vqdvYthUF2qq/lqXe2hevU41LeX+vCFjs71c/Vddrs6wQ0FXeVmCPpAHcA4kIpiOT7C6Ba7uezH5veKIsl7JD9ttlUESSncZWpE3qqZQ4LLPI3VzC2igAOL5qvfvMJe6mD5oPvfZ8UxZvNi5cUziTgN73WQ6PiC32WcqgjmLZGAKXs1TRAQ+i8daTmp9Ta5Atqd9LpH8+ao6+bm53zpAUwVwcDpdBUso3UtwXoEgzurExfsyXrthXmptfxeUs7C7O1/d6AAlvzsDxz7e/q1yJYSS/El2MTAF6eQ/W14hpnTZ5sy611KlBBq8InVxTwSAE+tI7sb9PbMoBkGnVoqSY5DEFVr2cMEpmIlXxDsj+YWMR9QSrhQ4XJ2ukzCiM8VpSwibKWRRNzP70KrJY+csrGilqv4QHMJVDnLLb3qbW/mmf1GHSuv6Vfy4FhmatxiBrEvbQjyita+94tJmPyU9Ee9knaWGGVO28lggiQdAs2BqBVmL7p2YJQ0fKZ+VA07EFiUZbZKmm52Qbqw97orzNs45vWyLr/zppjqQ/ae6WwlWSs8dViSGZpoAAIfd23aL88q1hLsdo4tC2SCTIyBVSNgiRG8boxvn7rhFjnWOnAkMoj7ny5QKbb4yCUmIJttfbeXsgFMEKVxdoHJzkE+xBYDRwEr3cY6e5wWrn2gIgW17tLpfhf/+xHMFYhn0D+GegRWLWAFSSzAGJtbBtY9TGiD8qa5ntaJK6+iOVlrU7PIMdHLFyAVfGPfohLXQPnm3tzZM9tYt/dY7SVFHSykbkrbVdb16zTNPcFVuMrz5Ho4ejI8NwpFTx2GslSY/+Xda5PL4hpDNLkKmtl8rnFD4g9OJ3S3sL3+czeL+9dYtwzsJrHP3hvaVLG2MfWr3bkLbs4bYRlHqWPvmqhnWtBsbd6nU0/V4dB/F6yw+v9jyziQdbJPWrbzBGr//JP/32z+JjC8FvI/52Ae/FlZrhA4yFz1FxpCyqNQPK5cPl6893v/bD58OPvE6NBlCLjUek4s4DXiBcFVNfXNiL2lNxktnFgVNiY/ZjWB4s8q6/L4Qkxn+xNCUjKXvKRKB5u/SLJcuqmmuF8CTztWx/9sLl2+11iuh7iO3AmD2Jw3mI5ZvdaKMuvkIWMLoSAJQmLL5PGlSC487vfNnc++00zf/d3zYuHyMtRi0WC27n47jEDGS4eQeCLesB9us1IJ0tYucNDCF5HgKqy3sw21Rh8rh6M8yrFo69euwJp6WZz7Y03A7XDuCHxgZ0BtEqAOwf5SQlEs3ATo5bDA8hi+1xXmUGlT830PCAD11j6+eMH9C/kPEhqFhm33k7IkvJwvjfWEg+n/uSf/eNsk4nSrwBzfPkQnpZEoGoH2PmkhHKqKzt1HrbqwsJzWFUr/N3UdhpigSjYbzK7bFhoepqy6bRXc4ELHUBr96vXIjVUoBsFJOsjkBZcO4Fuvr+n4aXUAcehx9w1Onnz5RIPQNEUvu9vw7wD6BwAbBSgUjvSqo39BOwi1n10fi8dqLCshXhk1HkSdB4Q6dr1Wzz8IHqeSwB7cwBp8wEKD2BUV69db67fvBUOR4ObnydV+s6XGOjzpIcJWNMPe+ucFfEAWQ1WwLS4X9KQOYGBa5V2U5RTFVafOQdy+STRFH8BVQFPmavDpCxbaS0tTslha/iy/WbY6E3CTB0EfO2BKdtDkRtP6UNJRQYgwJTMOCvQW4TI/g6xYvpvX+1VDCIVGoJhSIEdJQWsQu6GzBMNGXqh1Sr9G2NSniHo+7xfsE6G4gATTIC2S70X9HOHmHievGl0G7BkrajuccYhG9hFUuAFpkJ7AnCpl77qAoARWJ2Z7G1mYLqZBu0itrF+ACi6A5C6Tyo6dqMBC6YzKdTicCswzEnD5cukrQOQqvmhjIMFyEY5dZgA6PUZlpaWQrdSh6sO7DiU+HGLbjHxRwFArZank3lIVfYVgE6FnZXCOQ/wevHiVHPz1iyLi8xVUzGoIsvBgSDYwnP6E52ZQ1h+a8gs7MK87OJ5xmDGzsC0HGTltFDYediRLqwbtEE7O8/9Z2cBpnB682iPLAO27ewc49xgCSMI3k2RKItgOfEF6K2y3mcFRRZPSgJizyx63oNF+CXP+gwwTmBwaRnQEWbwEQ5QcHICurkAXdiZm4YQk0/MS9c39Tu91tQU/YDGrBvJeU5fVmCBqu0TJ3w4NxfU9z74EJB5NgpXffrpr+NUZoQ0etPhR02pVyOYj6gpu0h7ZKyOckLVC2C2BIj5Ev1kHVMU1UnNCTkADyRcLNQLtoiW0ie9PL96VfoTj8jOYXPDMGS//723mjdvX+BzW82XX34V7PLpKasX5hNd5rVMaE/e1l4qUZEKGH311b0I2i5futRcpMCSxdcePnoU0hUfffRu6Cz/2V/8Lk5lV7Gz1TXYoPgE+0ipAKUUBI1l6GpjW1u2k77Bb731xjiM01vNxCi6MxvLsTC4wO7tkS7AmOqo+9AWXuGaQ4PnuMcgAO4GNknhNDYOakPr+F8swYC3SBj3sQiemxfTCUKMnAOhaZjJMxcGmplLLlYIZGO3X6Ope//uPHq9O8yT3eb3fu/3m+9+98PmCQDvTz/5utntnUHG4hqbMg4UJq9FlcLfffoJWjewP49XsP9zzbXLFJzigGaXtjLNYX+ilXr7B834xQ+bnRPSe1yE8N3He6tNLyeRkIWbhWf4WewuCp4BqJ5HOmCE+Sa7end7mY3jCkxc5jknqQvzj+MaY5OAp+evAviy+eIZr/Ac9778TXOZ+X55Qv1dbNOCcRSu2ocF3oNMRvf/y9p7fdeVZGl+ByS8JUCC3pPpXWVWV7Udzag1a+lB/6Ee9DBaM61R94wetCTNqNXTprqrumxWpTdMepAACMJ7R/1+OyLujXt5md2jJVQhAV7ce06ciB0Re3/x7W8T8Cgfs0GRwr3Nu2hHPWT9WoUNe6q5feMWBzTn0NWFrbo/0dx9stUsbh42V6mGqbDH5ovT7KOn4xRamRoPnKKAGWMTGlVR2KqcZiZ2XS/wqxdQU8C04kbVgEJxu15ysv5/AlZfCqpywFq7ezVvL4CxcDTbabedrmGy1zqIaaVWezzd5WDWQE8rMyu/p/uZe/VdAUqLI1o7pq1nq4DIGljpBbx1A9x1+2ogOYLyVqDbBrO6g7d44Ag0O3up9Sz55dSupKVXWM4RQNQfzMF+OOkZBEsxW7Kc2rkudyvtb4NR3aOV/51jhPqv3wfadI9Ft53KHkn8EB4/M1YTyJfYqvG/CF6C5/SKRqWXC0ASbs1LwUnnR7vZs+XzdX+kzvI/yY7jmpk5F0zw6GDZjJ3M0fqZW/1qEF+CtwqU6O6PHHG3gooSpNdzPYFUrwZWfW9LPiv6VYmorNNdgSe1HcRcNFTPwV+xzxLcJPahfZw0wWoApgBP5blb//bekdKbQK5O9loOrvUPIvBN3wFk0paojmubMlCSiq8kgKW8r/z02rXdtoPCFqwTpq9fajZRFEtl72mzbzOs0TU/ik1EfWvBzwxw9GsLgRWU4Dmxq/WnLfAxQGBvRonR2RqH4Y/u3EH3bLq5/tbb7MkUW8XfsEDpCwtkVXO3rJX2gVXMzbjSh1RjUK3BxNqsAcb276nvO+d39/h2z8V6jrwKKErjkpaOFDcU0DAxt7ULgS71PwV5TVUvoGux/Xrmlb9pnwVk9BoGjX6Vw7hi97Yrgd0JQC7XrO2lvF7bQzxbbnixxxrcfWme5/WjBuHqdpe9LI1z6ve2ncUykACOCFMyOBkMbatPp4LAPm+Kb8yuslht+irzQwDdmEXAaRz/xr4sc7k9Vs69VutjzBMbrw0a1tdtA7Cd677AUylWV68t3WtXmQN1H9fPXvdR9+9x3RYs2WmbMZvD1U/vKVIBZdwPlfgLkCUdOoQWLSSPYnOpwJzfssLoE8kYeQ1JfZLGowZWix3E+4gjk8Yr93A8y37aY9+oYavye8js5Pf2mkevOkyOvsv7fPp42qXj9di3ajtKPZr28LT2pheCGZX2yFysV+DaA8A+4rVUt8J1OjFUJTxJ8FiHGLTLQc1V4lZTmpeezTVffPlJxGOzkGXOX7hEfEfmlXGQUnOQyQ4gDUDB4NoJXLXYs3tyZOW6xrGWPfrum+anf/OXxCFLvGOXjLFUwCr0J8UDnA8+hXUHfNYs8VDGOqXlp7FyfgimnqJwlVjHFDGrcWCsgc4JyAsN5J1HxB6La+wVJygA/IJ20sYj4jDTvV2nov+9b8gBlD4W68lrdtRAkPBgn5WsgWQHyQlLhxV5ic8jlGws7Um+MQGssS9pU2FD1UG273K/zRMj2YS2l9rgxVu2ZRvzOlvW8Xo+1TbW+Xr5V7ahHv5j7NmVrEZYXe6TtEymdaqsrfVe4GeVnBTLWgWPmqN+y+/+7q+bp999yeNbL4NaNxT1Bd6M74ST2DNIRcC6HBlXzuE0fxsMUtEG4OoA2IgxlgciymMm3yTEGhIpTz1dZR/AWIbA4eL9YGYnlONRYxzClEXLzd6cPT0FOWcJ+cXvmgcUq3/64F5znYzY2xART52lUPEI5CMZpHSu0EI6GLCvc60WxysD78FcZS11PdDfMHv1O5iqn8PIfnbvi2bl4ee0EcINrNU+06vAEARVxYVGYJlOQqqanJ5lrz9LB5sBQ2wO63V9DbzGotkQm5yLZnnPgBuJCQ1zUODzmfE4ceYi85CiXfytn/6JLFwAVfuhD7B2D3zF4t+anYzxAe2IdfIwyIscxoGh6XOsIKGwKZFNDMyaMuwrq+BM/rQOVN+//V//bcxDTTOdLiXHqjiJYWwRnME2BThVe1NWlroIizA6V5bmABOWI11A0VZPA9UztcjNHkBNSuhK9HSdSoX5920oNx1g4EYmCf6hEp85f52U8LME4AMw3xx+QUzZieMAiwT1O6tUHCOYf3yX4P8ujX9Gu/ZgukHBtbIdrDsR620Ye7vcOzExdCZI81Egl9NrBX2vXrsOBR7xXkAhB+Thg7nQKLUKvOzI07Pnmxs3rze3X38dhiULDEb8q1/9A4y/z7nnUgj4nmSRcNFUy9NOV2cl7MgFJmvThbNiWjR/T4txWqcFU9XBlJErcDUCcCX4JHNVhqDMQynHsmAFWCcBYWQ4CmzwttA2HBoSSLOYjs4B4rlMAnEqQUeBIdOGQzfC12lbABhbFHWCDegJl+DOBIAgEGucGgiqmvrv2FiUx5PcA8ZRwFmgzvG04NQkKc2hmaMWLem6m3E6shHMR3UbHO1twN19mML9tNd2Dg1RxXxS/VnAuLGT6InOwiw8C3jzAqBur3myAEUdoGxZaQIMdxvZiEjLDtYtUgywHi9dhp1HRfs1jPgZxru8vBVOseOeImpThNBGAmCXUi+bOU5v6WNPGaSzW9BJ4F/GpcCh+9UQm90YwObkFLqRAEBjEyxE/MH3LTxd59kUagc0B6h/DnV+V1F7JuOlCxbdQtt035MKU7JYvGSN0mfKM1wEOL2GDS0CrKpj+ujxIjYNoX9bzSYKGr33ZhQm2t/daJafUSAILUrIsM0FmKZXOWHxORfQ+HgGUL0BYLYOo3glUsOh5yM9IICq5IQA8gigZAp2ASgB6fzaBSTUyTxQyxfAVokHN1rHeRO2qCLVHpxokFs4626q58+fQ16C1OuVpbCtUP6h/yYFq7EVmeHeV9DN6vSyh51jC4CGSgpEym0sJBaNOhNSBdtIf6jtKoho8adtxnWfMQ3BaRuqZABOg3IP77x1tXn/XQ41YDU/fnQ/2K9HAM1R5ImF7xx6JgMUHLv/ECAXu4vTNDb/u/ceRqU+3+dKM4gqt9Idzufz5znNw942eOZ1WMO73Nvn32Tey6bRMfLZZT3KWpEBu0HaPXFhM4726xib3Y3LAOVnsbUptNfQ47XhB4eAghTDml/cQKKBUyxs2JhleFibh5Erg5t1yDczW5LsAmOnk+FGJavaDcWUjCne/9bNaxySwJgFWJxGj/it996JE+3//J/+sbl3b5nrjgE0TzbvffA6zPtTzRwg/fNtANPjkWAKX+dAyL5WVHyINCHZpJubSmRQXIt+6utDZ2bsXDOA9vWJ8cvN6KnbzfIW2xfjgagP/+dwjHVnmMqfe7vYPwBsP6DwFH1+6ixFoxhfrBvmN+Dy/lIzMcTJ6f5yszT/iEOnJdjmF5vzV98KJ/GQA6MXBxyArM1zXWQzYEBbPG6Vja+f8epn85Z5pBSGBQH7SfnYIL1pd2uFdVKZh0FY5JcB7acoenjQPF6Aabw52GwcjDaXb7zdTFAQbgMZgAOeKaW3cWhBoT3X2OkZwFbWogNFyFn7TRWxIukJQN26Qm8NTtQOVHGGojiUDlkJ3jJo0ekM1aFAcaLy1ZKHHteI1akCWnytF2O15bpVQUeRGKjv65xrgSfu+RnUrdN262cq947tMF87XjNoCae2/ZzlPclRTc5q6YNyze5/l9dLcFkHkPU9W68z12u92xKol+CuDjqjMnphRbUc1XTHlwCN7LSW+5Tr1u2N36MmX6dn3BEMlkAu9pX0vm576QjyctpapK6lDmu1r5X2ll8rqbO9wJB6/BN802lf5ZnLc70qUO8GdvxcpPnHHpGKV7UAE4PprMlnMORs6QWsdtt9ConaAParnqcA7a8KWFrXjW6ugP6SkiwIH8Hty8Bqr/lil5U+r+dAbSt5cFLIludOCT7r9xVgNbT481cd5Bcgwj9F4BLTPc2l8lw1EFnsMK0t6YKteRy+t/3pDpb7wVEr7MXCuMvAhAeTwbQ1oA/wIx0CFBuJ3/N7U5sFRtogRdh0BhJsj355SG9FDYUEwJev8jyl/bX9FQDPvxkwed/YU/gqaeqFSVgC2do+O+zKPpB8YcAY4yhrzOcKSli0OF2LIJS1fkyCArb7hMyyJ99801y8dbu5+f77UeByy/QbZWpCFsyOSAClwFFJC/f3J0gG+Pq5c+fi2X0t+ib68uX5n+ZNu5+rbsqfa499L0CojOfLn8vp29X6HHbF2NomAVX7Sp9XoKuMdRmbAiAWOQg/W0DVGiQrr9fztawF/s0YoBtUL6zWYlvls50M6/YeUuykHtvutaq2pXptKHtIcNEc+9LXsSq119WMgKU+x1isV9AqFhfzoc0wTu1IwPEOsYX9aUFjM8dCazfma5q79fiUNrZZpalNyT6qtuR/91p3S4Xr+nnreVX3fW0T/+R6Gf3TXn+TtfocnUBkeOTZB4n4M/Z1WZbpIOaEFedzv6TCXjLMlKRL0gkBpiYPJh94JHAr2UL6bj/Pywe1LsaRxm0qsMCSVwqsIX3Va2WMUr5e+Xvqv/ScNbu3PrCr+631e7QtL4KZKdnuhwSWpn0iYRt+t+w1/lnWY+9tH8iW83eZ0LDSRmTbof8Y6f78FyZfkrgzWww2H/b1Pgc8s5CiNqiV8ennH0dxWM8tzpw9D95xBj+E7E2Yq2fBPSSUHUE42IIAYfyh5NcwsmD67h4eHRPLPX34oPnJX/3nKBrbR6bXoGy+AFVFUjKwGh2YakjEgVZewtKcNu5KB1/a/wRxqpmoSgL4bTGeaXEUmHyjEKdeINn1lEy5J88BlPC1j/qGkQRAbxVmYBAY2BYTsGpf0l85zz7WhwAzXRP8zmzVOBitBjiMp+x5aeRqxnWMR64Kn0ZKG4j/dg15DbI6qOW65fmzD5cMLt0nbK3TB6wvWv+pey728h1jfmirXLLYaVpPyv2quRrPlZ4n7cEJhBwA/xHnWaMe0eOvv24++fu/ax588bsgpp1skOQDXJUEE0SYmMWy+pmjjMngsBIOAI7EYSfAfCKfmukoqGpm6wRj6qHhRGjoUktHzAgQVxKKmSIv1FwF3wmmqvVbKO43KnuTvyHghm9zSLr+J83f/9VfglfMhzTg7/3+j5sf/eHvN6tkE67sYF+h1SAakvo2ZMU898xsYePgmMexDqT1R1zAOHDu/jfNZ7/6WbNw95Nm9f6nbESAySE9AHkJu5U9Owa55xpZqm9/8MPm3MUbpPbPgpNYZEuMB7k89sgNcEkBz+Wl+Wbx8YPA2RwT2bRaTWQu4EOELCFx5jRz8eL1G5A7kQkFL5OwNsQeK44Se0TUjQEnwNfIkVwisvgvGOYjkDHNDpc0tYhGbAJbwSnRie37s7/4d/RDQviDNi6aHCfgJXVGdlk6odgCjVWjQcbq6spydPISrKVVwBh1IQWeIiDgYSL9X6AxKnZlcdnQQABo4A17QO7qi5hqOgZr9dyVW83p89cYdKpKA2bJfPVzM7BMpwFXxwAUBVLXEG+en7vXPL7/LaDu09D9s/L4LGDOJBqcdo6Gug4AZWcIwOwAMC1R6UDGYFQAACAASURBVF42W2wsGNEYQMUIzCmpyQLAAiEChKa+z8J+u4AorVqmIxTaefLkfvPowZ3mCaCuwr0HsOr6QMQt+CKiHcW1eFb7qZwMD1qxHcNxYFK6mY4wfROLWxpwQSD1XcdZREcByDwF07FWn1VQK0BuPqIPKRgo4AXWExqfMiVl5TkJRhQRZpCTiO/JBCIBxoXGrNpWtCWxVjfoF0APWHVKF2jsMixnYfpdvIQWIii+qeIPEf6/9/BhpJZHoS+ea/b0OYoD3aZdAEK8/uAeoAqgmozXWLildrPobsJY3QVcVVbAtOxJqp6//dYl0r1hASPpsAsA5PP1U2Vwf/8kAOJ68/gpOhYY5wmeX5DOa0afYUMCVTduXAPovh2vSWu/d38u+kO7neC05RQ2MsGCodi8wKjTwOeQOSyF+xiGsenpgm9bFlBjEnqiMUDaveC2C/oobOSJCdmECnmz4aD7+gT23jxt25TBpxYnVxY0VmNjZOSQwltMRJm9eRytJrcNiPsC0H2WtHTTPjYBIR/DOD1Eh9LvoyM0gdFPVQ92ahzGKeDXBqecG9jVBEDTG7dvA/DtN3cpzvXVnUckagM+wYocoCjYtlrHsFYtDLXPCb0AuaC8drKH5IULgYxi7d9nPDDdyZMWwXoZCYDCgsQheB3OlYu/oLpgPBq7nGQpoSBbVSa2Jz9KMkxxsmWF+xPBGoXBTL+uAEQ+ePQwwGODmEHs1/mj7uplgTEW9WcL6DCz4Aj+Gr6pDRqC2IDcOnfKSAQzh/GZoiCSurVTsD6V2xiAqa6MgO0bwLamkSe4cOFis85Ceu/BAkA2TM3TswC7sC3ZTJSKcLydF2qs3r/7ICRLLl252Ny4dTP0nO9SqMufGxQZ20A+wgJkN25cZv5NRJC1CKNX6RCB5wnm2Dj2+8bN8w1NgyGMzMPkECzN+eazz1l3XrAwn4Zhy3x4SjG0PQ4FrNqoTpG6NrKjBRMNhJT22OfvzjnHSwaw0eM+4zjJhnoZAPPypVMUglplPiw1Zy+ebc7xrI/mVps73y02H374g2aHz27urDVXb1wKIfmtPYqt4fAYLCjVcOfbL5u5h981Vy5yKjdBwEBxKGUVDEQnsOcBBMx3sL9BgNWTo5caak5RVG2JzeBZMJtneZaBgSnGcoqTvYvNICkmQ9iSa8Qa63sfAOzwCaREDheJntGcWfiWg4DEqt9EV3Zw9GwzPn2B+blEsS1kEZ49QIh8vhmH5f3RBx+EjMLm9mFz/uJlgPEVmNzzzG1mFIdJRwRGFrkawE5WOcyxOuPQKBVLz97kFPVc85Of32mW0Xq6fOt9nIdzzZYHP8WGmevPni7EfmPRkT6kFxTZP0SW5DCEzdnPDjJcVACurp/dwEsULdBJsKBTDmBKcFQcsDpwLEFC99/qADYC0fIGHc+qDbWz1vF7BEItHCZ+97sEFhGkhEOXAo/uNiVnNTuW+X4hRRPIRXLuwsnMfdkKDvPzhwOXP9eLUVo7oyVIelVQ2Hrde+UP1n1QM+5Ku3sBqwnEaTvXrWA4GAqdAWf3mMU4hVtaQrfUkLqPyngLMBUAo37Ol545/PgUnMW1qmcrwWRhLdHw1sc7WMR57Fr9H4dUnV/1c78KoInRtH9a8UUZ4ZRaGC/rgkTgk9iYUSTGtDBtqI568+01n2hX/D9dOHFCouNa/ffSfIjONpjLzM8AS/1IAslSPJssOocYca1ShCU7kWn+RfzWCVrVQEYEKaX/c8d1/P2lOZDsugAMLeAjbKj4renZAgjNj1rbSbD+7Dp8vIEAu3IfBRu0LYORmpX6zWYkyYPq0CJfPMworwvR5yVYy58u1lDYrSHrEH56GYPWqMRheQHEEqBQsqHSulaeK5rmmOgL5HTek9iA/VK+fK7a3kofdK8rPqcHr76e0q8TuJXA0OTXRk90Tar2egFZAaAgETBkv3AwltfvsFZTT1X64zAc6fBmfXGh+eaTT2Ifvcn+cuHq9WaZzBnjihf4C0oA6dtHhldhV/GKqXrPLdiBD+yhqqzal4PlOujuDMDbBUpaXdSxftRrWhra9ud7rc/FtmJlyuB3ATclq+iv2pcJVE3gtXtdeU89TqV/k76ocU4q/lrvQ92/l8/7ei9gtdfaWK/1Zb0s9y5zqX7Weg9t91r6rdcaHfbp3pe7LliGvBaEn2A1p0MHi2lG0VEZX1luIsMmcd2iKet7Uh+aAQU4hA+aVh3T+Nsrbd3O1prQ2qsLONJea+rx7d7/yqFonp6tMSjv6x6/ul9etYe+qt/T4txm/BfmXJr72mACKAPlMHsh+wsSaDaJKcweUw5P/z/alXexxLKLK6R1OHqt9jnqVuf9L/tLMbYxkwVWjckEXtrvj/0n73L1Xle2oCRL0+Oa2kX2ebr7qfXvQE0L47GegwWgzQ2Ja8UD5YblZ3Vdd9WMPdPDGI0PBvw+Pv0KBV6pDWAtiDGyFieJG5/DmJ97cBdt58dIum02Vy5dbd57532IHZcgPjyDDHIXDAI8giVRma89YpCTxCwzZ86Twv0nAarOU//jzr05cIp1YpZr1E+4GdXJ++nPY+KaVcgDP/nrv2rWlikWriwdGawniTcEd6OIlH2S4KNYQ0MiK/aRDPbxu7hDAFo80Dgx3Rk0IWWrGrOYiSnAmgpYIf0FsPp845gCt5BziHWOqDnyApbtkb41OI6alGEfuf/0OYzlHOTo/dgO3VzSHp/2/NTv2b3MvkCyrTSm7fFOkH5tIRlkTxbdWldbQGv2U1q25L3yPtrtTBWZp7IXdq9J9bz+vrnYOWfT1traH8N/zGNS9oBoXPYnwsdLwKrrl37EDP1v8aYHX3zRfPGP/9B8/ZufB6AK/Yk4yZoUgvnEp65t+lOMh8XCTwM0Xr31dnP+yu1mhFpCL4jxhyEJmu6u1J/9HZkLoSMqqxSsBmAQcAwQSlwtHczGGbLyaoKPrJHw4pp+MCeJX3e+/LT59U9/wpq711y6cSVk8N59/wMILwPNwprp+gLqArXRCYEHxb20gxj2fKChhWKD4jrWSDrJYcX8wzvNJ//4N82jr3/TbM1/i3mvBxPcc1GxwolTs825yzebN977sHnnBz9uJil4foBNkrMOIHoqpeNzuLG+AXmQgtvKFkgsW+eQQ7nPDeLXY3CnFxbhokC2WFDENfo6EC/NxrZ+j4XbTqkzDNYwyl4RmcPE5hfBEPYkH0Y2DW1W2oCDkRfgiMoe7NNn6fmV11R6j3j53//HP4PFKzCWKPsJXM3AajiZaYPyex1nRFTYBq8DWqwCbK5SGGeTB9riwSwmsw1bLm5D54qYm6I/Ag13CPDPSvQWm9lHUF5W2LGTNIAjJjPU3lkKSM1euBbp0qYlm1rfjwGMgbqfmZ0NkFPQZYXFZX7uAUAC2oYg09J0B7nXkGg7lF51OAV5JuiYKVh9+md7GMSTx/cQon2MgekUCxrBhh0GSILtehK9BRl1LhhTUOLPweC7dPlipDNL5597dLe59+0XPDeDRAp4H4vaCQChoOCHpgP6kTinJX1CMNPTP5F72XHKKCR9VVmtkT3Pgi0o5/OJjgsKGsyzgAMEC8iGM8FY9PMAXjsAXJ1LgLnJqTHAkGkARfoV+vIWqfkrpEnL3hunWIxsVY3aFPBdNlDTATW8VSbuKu8TnDtiEAZpwzhg1uuv32iuAzLNkIq7i8bpInqNMlafkxovm8+Ka6bm219OQEHVlefoXnItnXw1eT3xECzdVYaATVzW6jAp0mdh/F08P4ku6QiGTbEtdD+OmZBKQJyamQUk2kc7cq15Cgt6QybsOgtIPGvaRC1kdE69VQx/h0lkm0LTNooSwIjj5O0MwPqZmZkYV6tXHmHwat5alGAfsFNw1aBGcFJRYoEvi1QFqI1TEcC3iZEZeBgg7Tx0wehEtRyHYBZfgIl6Dhq5QOQjgGe1Nk5wginb9cyZKdimFxOIT/vUmryAxscewcYaz3RwwATuozjaBrINFOlyEzo3O9XcuHq2uU769/Y6Kf/Q7DdgVvexia2s7Tf3AXa3KJ5lwZ9+NG9ckCJVzLbK/BZs1wadu+FIsgzFBqfN0W7mbAmsdKL2TVf0FBQAy/7bRrj6AMAvdHyxL5m+p9Eq1a4E7U3h7iOgEQgcspofc+SIwnQrq6b/ryCRsEYa/PMopKboeb/C7B4uqFvC9TdgIssU1+j7AJsPdQRYX0+rM8R8lRks8Js0WWUScGoHk9d5IBgsKHj54nTz+i3SZ5gfc4+fMh4w0PdY/JH9GEeoW+3QddipDx8+Cjs8w2GIbf/qqzuhCev9Zim+pqD0BkzVbZijw7BwnRdLgML2pxqiahS7vrkJWLwridAfNm/evtqcOy1rF3b5MDIAu5voL88B7ste5mSLe6lzrNSBbE3XHZnx6tnI2g9hbMbBE2/n8AuDAZizho46R1NKA+BAXSBt/8yZaUDHzebR02XsyLEGeOeZfvDhD2H3D9LXS2yUgNxspocHhKEhRCarG+bu3W+au19/idTJOdira3wrR3BAH40EsHzp8mvNw7ndZmkVBgyf3TlCQ2dsBia0/wY4RsN1jJQST6aP0WvVsRpE+uME/cLpBClIi82p4YNmcph0RIDVZw8/aUYH97CNQeydNWBgorl+G6YtHa5Y/zGnjtsbz9gkt5uHOIw3b7zG+MLWhR3kKf6Xn/+SNTOlV3gwcfkKgK/SEuj87tG+YYDVgRGYvcMzHC6MU4QEaZFJitmxeFqhcpON8pCUjfOcOjp22yHhwBrMXtJHWw7Z+PbVsKL/hwC/e4F5NfiSHL7klpXT7JrRVgNh9XuLc1UHkvV160C7+361Y1YAjHTgkUDSSEvTgIvUgA6o7csBeA2s1gFzp8NXnNm0lgasmAOTErxE+q3OUH7+YKVwX4/megGrvRzRXqBBL6e0MBtKH5Z21/1UAr86hbe8vzsQfyV7JTvabSAoA8+BP9WhXPtpatata2hxyOtxq/s5Xg8/v7peBRxF+mNqeAJNugDUcDfD70pOeDxLCUyrILTuK38vTNAO8CI3IecCtJqUAIkEopYDA++n09pKYc3Rf9Ff7TW+9WutLrTdJUbt+lB6PQU3Pn+49DnQbwc/8WQpYA9bT28X7Ci6iNEv2msrzS4Fw9HtBThInkK0oAxFtz3FM5d5FE3qBKeSvxG9m58kGt4KBmuAyb3NzyfNcA9mOxl7Zbw6+sxAKp6lXfQl2lsBb+X9tY3V88PPlzTu0O0PRmc5/EnAaniIBkfVQUuA2Rl4iaA3SwGUALMGViNAzj3Ryw7q+VfWKvtDCSzvIwCY3pNsP6WYp76s+6U9L1OvK4sDgpACvABVTYuV6eZH1VMl22MUv4b99/F3+PEPHpG9cLq59fa7pCKOsYfhD6kuJCFEFo42wbVwQeMwX0DNb+WM9GdlqY5SZMODyZrhmJ45rCvvB50TsRewWvrpVXtAGecCjHX3azKBNqhgn+m3+nOMNgpUx5iF/aZ21Qy+cr0iTVFYqvVhWD1u3WtoaV+LYdVlz5221N5P6iyJ1vqVbbpjbapsvLb3er3tngcFjknPlpmPQfZJB4Me7ttlaR7Qpojbk9alP+0/x9avUpSqtDG0ac1sieLJ7X2/PrBrrf2t/bJ9cBH9lzu9rEEJxWnbeGu9KmmxPkXed0t/vwq0+T4wp1yjbC0tW/IwJwNOaf8soKogVGZg5r60D+0/dekHAaTtn5YN0SeliFk8W4xdTmNOUFmaIXGPsn6197/ymVi3AlhNq9LJYKC3+zpQqGBVds6v9LmyD3TKv9TzpruPOv6dwbw0T6Kxqc35OcKiHPe83+Ynyi1N/SYsdNL1OorvQmZBLmtzA9lAJLAGLLp6nMAuEh6prD4PIGY2F0WGiFkuXLhC7HcLosAUfvldYg7iP2IpC8+uEPuaoj0JS24CObe3AYtOQFZ5BsHoq2/u48cehj70rbfeJBZQ4g5xADEAOu8f/vavo9bDC4DVftbLoKixnxgnpcOHRFyLCkex/KZd0T4oYLs/3bME0dV8VQ4gpACigFXSWpXhiFZjs0H22v0Fsh8t4ow/fcw3NBcwG2q0FFmItKHkgl3JHoqf0TpCD9Zvpi7G+pVA37LOtse1rIHFyOLi8RwOWJpr2aLy3l+MJc3jfHhc2NF5oNv0hGynySiSNbfaUVvXP/17y2qzsbZNuX0oWTyKZE3FDMsBccCq0S8he8AYnmE/ewGZ6Nvf/Kb5EgbnV2RKN4fr9C2FvrFBQVWlH0yLd+0aQgZgCpDxR3/8p82P/uS/IxORjG8wtU3iQg8Y98Tu9AeMKbCJfomN9h8/lRFIuuVKO+RDUTrRUkJE+RSCPIos2hPE4Q8g7XyLnMXc/TuBFbz90Q+QAXgDIuRZYrNhCpylLMF0vfQdsLgTPvy2FMNYCHsQJ9PCx8NmboMHbKAZ/ISDhy9+9fdIIHzaHG2RMUtWeAJk/Tzx8fS55tob7zW33ny/ef2dHzQTZLhvIbG3SybiIfcV13AY1I9V2k87CJ9EwBW8RyKcrPLtdepDAXpuQ6rahfC2Tay9A2a5Ib5lhi9+whh4kGS7UzMQjIjtZfh66CSJywL3p2bO0iQY3PooYJMn2EtC89U6NDzfUSZP9v35f/xfAFZxYEKrRkNLnZI2q4RkC8LssRAHqApYYeEif9+EZbf67AmOCs4Kors7BNEy9mIhl3LODU3j9foDMNlM6wlJSAAaYAXQdoqRAK71m7YuIIh2wilOcUzbVqcJBILUtaNI0RUQ6eMaVn+WhermKnP2CTqpwfDk39OnLLBEVXNOoU8Gag+lGeBxBM3CAU66FxfmYNFB16e9UQ0NT0zwV33JU9DzDwjQNwAT/RbwvHjhPICR6a2AZUtPmntoXmwCbuwAXAiqCq4e085Iy3dTV5OWjd2FK1KhOBkaAqRxwzalTPAlpZYZZCXGqqmv6kCkbCdBMxmupuhqHKTfAjALECoO7WI4CsAn086U4iuwai+h5ykwpK7G48dzAeJZJU29KavDuYKtgaIvQI+2QI+GtgKIucX7DwCa1HoV2LDC/cVLpOnDeBsndXdyegyQbTpOdx/JYL17H0AUkIyFe0fGH+wANVxdyD0Bk6kow3iXxZhM6NB8HOI0bwTW3/i4tsBEhb3mZtZPfwwD3IxzSjDOIr7BxrMEA/oRrMF92G8qLKiDK6BuGvugNF3MUakCT1hNdVdiwfvqLHv6pj7MRZjGTmJ1VAV8Hz1cgGGsxAOsaPpsBBBIrRvlLOZhucmcHMZG1WuVmavOZgCOTDYBN3VuZVWaNi+dXKD9EmCpG5GSAmscMCgPIUD7ArB9H51K6ULKPLjET1ORTsbLOmzo1ZVd9ErP8PwDAezOzy9Bt++nUNBUc/0qVHQqSG6sLTfzT55iP+ORas5QUhDoBTIJzD+0RGRTayvajaLSClBblEwANJxfF1JP8F3EVGXhmfQdBDH7ec59HXbmsTZqKohFvzwgEZBVE9drqhAwxmmN7GvZuDJELGYXkhHMl03Y0Oswin3fINQRD72uXFU3CLCPNz2hX8co7LQDWqdNKh2gNIeFililATlPNx/+4D3A9nPN/XsPmvv3HwJys3agT2tK5e3b16ItSfJhhYOD/uaPfvRW8+H7t5sDxutXv/4i1qRxZCmOAMweo4f7Lexpi7sNU3TtAgD8JPPhEcWkBG3V8XXjGAN8nEDa45jxGcQO1I9R0mAJxqsHEjsAczqUkQrFoYgdp57KBLZzkTG6QoGt6VMcgvDMHlqso5erBur8vHPC9nCQwXK7tLwZa44TXPsSYDU9Uv0cD4Y+eO9t7PQcDPhHzTdffUUbd6O/E1j2gue/yUIwiLzAWpxe66Cfv3iR1KAh5sk6/UYVzxEYqDo5jJuHNidMUWINesgGJSvDYmqux5cuYVewUQ1Q+4eY16ducYrJpgSj/OkzGLvTFwEgKYI2MgO7U3H6dCKty2ZKPXwXgFW2Yta/5nCVtBA+M7DdTAzu8PpzTjIXKYj2Faftz3AUzzavv/1RM86mt8PzjiKlsLL8lMJdz3h+mKoXAE7ZJOdYSw5gzm/CZp2GAaz9T81MhMbN1i7r77ZOBmvDmAdp02jDHjaryDcccTC3j30cBSOdooTo4S5TaGsPFuyFSzfYH5Au4bPTZy7zrJPNPoxVRc11AkM7MANXNUhWpzMmHyw5PTWwWgewvQLn4oJ9X1BdgzzJwWoHE/XfSsBc2GauIfG7GSOms8be3Gbu1dcK/KEC9YonV56pBQzxxmDiGuwUZpqOSQ4Wk7xCCnh04GpNyFcBA736oPs5y3sEbuq2dgfgNVDagrhyoF+PXcd4dQWsvYCDlqucHZ/ade7uN5000xcDwMv37uVqx+eSy9Tq+9rhLkF3d7/VIF23LYQ2WI971gBb6zMRTbRbVtgjEfTmELgEuB1v1KZ06U1r8hr/BLBaguXyHEXPLcm/tPuoakoAt60EqmyXvcATW+8hY0jP5K/u8YtwyWeq7SDbUYT9wbJKXy+NZbaNegxKO9rAQTvo6ein8INToFQ+32KMZkC8+1rfZy9euwZWO4CcLgPrXqcKKOT1o8p3HLKmIj3pORIxwq/CWG1fQ98gAbBR8Vz/QIczrlEO+5P/n4o5p2vWbajtr253u9I8RIIMADopSrGqtA70mj3ptXLdpIkHK8T9DCaIqYza8wD/GSYQmyRzZoP95Lvf/Zoim2sAqh827/7ox8jFkGWCX/IC3/PIOassVQ6YU6EjgkVjG16do8Covpygqve17TVoWPdXBN5ht93AT+9nqdfxer7U/fjS+tyy2cQu9WuXjBn3dCULTEcsjN8ALDK7sox5mb8RXzCu3SzVej502+VLczGD4b3W4yL5UMar2zbq+VGPad1T9ZpXX6ebDV3u76FaMLK1SYNz49CShaZ+P+OoPFU52DDbzc8KqJqt5XvjPQTFAofdBWOSTIREogTAl7VaY4225rU15n22gpfTkNs2XD9reYZkW51F9+o151X20DE2rzi0S5MqrbheJ9baaHt+lvIMvMcU/wROpdoG2lQcXpmKS/zZPkB2I0sHW+UrtSV9R49VrMIkG9haeTs+U57TP+fk3wwk5Wu7npeCcukhWp9vzaWqU7vt9Z+yZ31pqTIJxmiDcfr1CeRL0oelHxNk3M7GMHuDIzOk/4jdVpEgfPod9Qvu8NpWM4O03dQonwD02l1fbHbWngPCQrCBoDRhNhr4xha1YrYkP0B6kuxlJXQPsALM51YSXZ6Do1wgg2sClmEf8n2qqIyMwkBEjnCSTLBPP/+C+B8yAwxSJXw+/ZgCPwCrJyF7vZB4IqgqRBb7ZxqhKNqaaQQlO6eMU+mLfuzBOMFifcbN0xR9NlU8AauS0U7xCGPUFRlqHlDfYRsyTZICSMWrzNI7zCeqMT8jG0sbzGChNuScKmhjZau2LcbX/+c1p15jA4zPJhXeRQbJ057UBaqG3eRZoH+fbSjGO9t/8pdjxcmTtWXZbcmCrjW+/Y78W3JyOt7Vnn3ZhLSzWDb8T/sKZW/OXm/2I8qBgb6X5EX35KNgrA4BOH7+8582X/76H5q7n/ySg8SVJPtgkTK+Q++TOSzrefq0BYw/aD76w/+2ef+jP2hWiYGWt4g5LQTJd+R4uDe4H2MXQ8jLHUvG4fvYuRd/4zvinuA6A9ir9gtWY5F4DzphWv/uFz/F9n4R+JVg6kd/RMGqm7cg30jQoXj5Idm4MkiVFMibfdLHT7kn3sUDTuAO9nKzFNFC5SBiiRpGjwFr59FuXYC1qiTcgAcGgK/u/5HRDklriFj/ymvvUGPj7ebqa281sxevcl/JkgKrUg094PfgJvnOriuBSbm26/eEn6vPE4tBvO8ZvsAGMnYWvdwF09yDdLi5gmQjBak2lpGW43N+RmkE9xFxRWv7WPhqkPk8CsYwzfwZZb4MgRONEPMPgjNOQOSkE5u+//C//XvktZKTFboIuXGJyp0W2dCnUZiZAj2KvZsOK6ipiPwBtNvFZxTXgeG4vbMRQM+RoCMDJNA4yHfoGpmWYkV6OmuQIHkQ9tJogKBU5wKo6EdHcJRTnBEa/4Tq1FZm30N64IDr9anrAQK/yyK1I5iH42VHnhAxxqEylVe9gwsApLOzF6LYimw2U5/7MNQDgMoDgC8ZmxtrtFN9VkAwpFtpP6dRLF6y7WyXz73BfVdIyX3OM51gkE+dobNYOPdhYu0DbuxTEMkCVlA+AVYBZEy9iarULiap8JebWaF6T3EqNAKQ48zUaRKwccOVuSpr1fRgWXr6uhMi5gCJA2x6+zhZa6QT78HQA/8MoFpnYgT2muw+U7ZNgZ8CnFRyQQDnOcWJLGQlizUAlQCK1EVhDPdM+xBAYiLjjO4CkFqsaZ/NYxje99TUMOxP9SVgsdKOM7NnA6wSrFtkzL2+zOMDgBIB3+QEJl0mJRgcp+2dpGO5RZ/2yVhVDmDKcYLRx/13mfiyHy9QOEoZAoWU99gknmHkj+efyF8OPdd+vmXB2m8yC1yvBD5XYNwKEMsqDAeefhYAnSKF/TTMSW3Nwlr2w7ffAOysbodO7yXSzKdhYwpuaec+ywbpyZKXaX1UbF9YfBb6puyYsVkJrkf1vHBq+/i8G1CyNQW+T1PE6jQp/efOnsGR2wWsfURK+WPey7PGAgiQ7iJofzGGg/2yDXkW7jn/hJQO3tffrwZt0s11xgmmj3DYcBKZiuERRJpnLjd3Hz6LNPYlind5emKbTP3XSZpCk1QJiVI912BCMPyYhddxSgGpBydsptiKLNElFpPQPuJz2q0AuTZhUa8pQPXr16/iUACMoheyJ6ODBWpjQ3apuqSKWwsuCs4OYSNon/h+FuFnpNgtLi5jDzgJnChtY18CrDoHhyymslCnp8ebN98kdeEqVXsR2p5HKsAU/PU1FlvAzdu3L5NePhUaq8vYhBUIb1+fbT545xZC61PNkX8CRgAAIABJREFUd3cfNXMweS9dvgbL+q04rPmHn/6M9q1iJ0Po7uIYwOo8SaG3Gcb76y8eN19+TbV72jEIYHuSubANq1j2/AzsVvWCV1dk4qfCEBH8uuax+SgtIDv57CwVNKdN6VdPFwkIJDNmOEXzsOPu3YXQ/FXL5jyHHNucWj+hMN4GYLqatjoPg4L/AKsemty+cZ3rnQ6N6rv3OKzgEMcAQvDaAFBpkUnS8KdxtlyAl9Rt4RDoIjrDp+lr+/kEp3Q7sIG1c93HKYpfeU3tbo01+tvvHlGUb6P5V3/64+bWa9fYMQebR/ObFEJTC1eAd4L1kPHnRH3h+Q46qtc5oIaJDaApU1XtHgOTPk7k+zkdP97jEApZgZlx1jacyRNHG/gDMkJgDz2Zax5yuHUK7dPX33gf8PliMIdk5FvcTc1eU46W0IJVSuZbWLUvYLNODHKyf3YCveILrK+cArKBrWEvewC5L7j/CCfmUzDvHactxmANZusK4zZidgHrzAosWQ/n1tfRZcaJPT17lUMD5EfG0a/Kz6DsBWdSETgkP6tia2ZQIfn07QAl/p2dgzrwKSzB4jL1AnC6/1YHA68Kosr9axCjdZ0cFBS2Urler9Tc2KzLc2TPTlcwniw/dwR60Q+JPRBZKrrmnr4IQugD6EDqGLtXZQaAl6jZT6V9/19+FmC1u6/K9WuwoBew2gaSkqNc+qJ+vfs9NaiWKP3p7r36vA2K6JS17aIey87f3YY67ac8Ww0mtEPTdq/V9lh/JoUnnV9pDypp6TlIqALgGKPqQ/EcPirrSRTfyAF32+f39SyLkIOQdhLoy/eubS/CmxxsvIqxGsBqvlmvfq7vEMBqBSB0g3i2MoCWPGZlfAuc2uaI9LbI0s+tz/UARVPRkphE1UUKqNBm9waI4TwphxL53d9rc60rem2ZBemFbrCgu/VlvOtx9zPl/gkg6WKsaidF/y76K99HUEXfQHZRTg+Pfs1M6gQwJRmJAtLU62I57CntLgCz7dHnSuBbmVNtVmV6xnxgVYEnrQCs2LVBnmuT3/gvA8HSooq9wRi8mCUyxr774tPIkHjrR3/QjJ6+RHbDauxtgqnGix76y5JJJDX2Xfxl/W1JIKb/z5L1Zup/rUVa+ryei63q1v8VwGo9dsV+y8Fd/beyj9SarnaRPofpi37Vxalqdnp9EFjWS5mHNaAahwx5/+q2m85nbAPn3rPYdcTDGVj3da9hYFn2oO7r9wJoX7Wudtt3rzWtfDZ0ofN+5MFiyBvg75oFEAVHwt4SQObi5hq3i39gESvtUTC1zUSOJ6zmmxCQz5bAkrIPhqXmvbLYebQxdQqfz+zY7gfJ/67XrTaA2mZd1nO+GxhsXTJhA9VX907Q/lO9v8QhafFvmMtxmJweKJ57j74JCTb6LTF4U6E85bnKehBtyl3avktaXcs8DtqVe0usQzWwWuZ+aq9/N+sg3idDMR/CJb+j0/a6u7PDV+rsjKotnfv3S2up/kvOnI32BoNXtrMkJaEYpc6EkhL46n+CSRl3cB2UVgBBihoBT+fuNN988QuK7PyqGRukKA6FYadG6ChAr+O9Ndj0SHwhK3cKEtYI8bKFqV7gv+5RC2AUkskJCAUSvQRnnOfLYCh37yMd8Hwxga7ElGPUPziDRuY0xASxC5hgzWdffBnYxMVzF2DFrjb37vAZYlSzTI3jrfESBanca1vAd3qOwG/8jxhj7Fc+WfLxHHulM86cmSV+TcWrJDEJqobOKiSZk2Sr7ZMd+OgZcTLFekNn1XVWLMaKC7JiU7dFtknReS3zJ7j1smeDsVhllASwmkY8MlGCZVtsN4He6XA/gfimV7d34bJ1Js82/pKmf9uHj/smzyD5up3WlTCZ5BcHGNd99ewbx7PlA9vk6rSB1Q6/rthn+DDeL8HbbRsuh7PlteRjJG3VFJdENhH71HjUMxlvPv7JXzWf/eLvmid3PgHwWwrSlXV9BBzjcIRLGL+dh1DyR//yXzevvf2DZubstWYNwoz1WPZl4yuHI7jq2kgnKPHTb60JYscQyOHZ3W+VzHGsYi5zqnoSuwIiaaaJpQ8BGRcePaCw1C+bT3/9i+by7VvNGx99BLhJ/SFwtjUIU1tiUy/EZ8AF/F+wkRPILqNaBvcohLoxMSVqkOyRSfl8cQ5pgc+ae998iWycxZI3Ake0JoxF4QW7LIocWsHMG23x2usAq2++21y9+Qb1PG6RoQK5hm9B/sSQzVkqjqfjIFmEuS6GI5Ym/mFcFzMf3NAD20mLmysfAEFO1rlg7x4x7SHtsDbP8iK1l8A5D8W5JDFZfdv9UJYqk06gVnmNGbAsC9OdAk84BRkxsLD/AGO1yAC0aLsBvSchWkGaYAoCAJjWK5V9iSqaMvakp1vBfRmwa4VGbQE4GmybXiyIcpxPVQQNAghEEkBWmmi0oOgQTNVhWJUDAFVD42h9wBq1uIkMqKcw3xafoI/APQdI++1nsQrGKr8bXA8CUAmEirMf8sCjAF3Xr9+kONUNWHGI+PJegVi1JU2F96fszDWox4uP7jRHubCKZ3l2mOw1gRCrnU9Pnw6AWH2UJeQOtmCoCtQIrh4DDh4Cyh5bPZGFzXSBIRmBOB/Sjy3+JHhlwSxxGsV57WxBRMFAnQE1IEJwXeowfeSCJ/1YoPTyJfRdORW4AFt2kxTnx6Q/PyU1+PnSNot2Slu3yruUZ4EaJQbShilD1hRstFQR1N2EVRgpHTrRgoOM6R5t9l7B9AR0tpL8GuzdLSbQPs81jubnCViF24xh3Echa07gBO52OQUegcln2r1Fq6ycplZtcrg9TZZioAGTqk2/bwKSrAMIWYZY/dJxviWeCmT7+UO0SqemKBgFgDvIZiSLdAWqtuzcAWzD4kwyfp0Qinn7HM6JLdPXAbQLayM2cNnR9IcneTJYhwFpXOAW55EqgLHq4vXmmzdhJstKRrcK1qsL+jD2I7B6zApjIbMFNUHZuNTfKqnoAxwVqk2iFIIV84YByOxnGaTKTNy4eal5663XcVy2YUM/pRja3VggZci6X6gFa/EvwdVd2Lj267jpXTzOuIAwqe9j9I1FptSPXVUKgGeeOUOl9dHTPP8EshmDzTd3HqK3CRCHvq16lIKMOpACunto/tovAlfhLLD46ogeMQ4KMavz6Zwb4vDC0y6lPNQfldbvtTytjI3ACus4Q7KiXb21DfVL3HAdb21qC2ap15fdfB6W8wX69LXXboRdPeIUyBT8+UUKfQG8e1rreYNLuYWdPDinC2mHdtYfhwYhHaDWqm08Sixc54yL8y6grsD/6VPoz0wD+tMOtVtWADJlvV+9TJo+7JPnOCqP0Xv1MEB28gQLphIJikgLVM4vYVsIXW8xBgcW7grGKYCmDniwc0ktg13qAYSFmgSRtUM3Mdt7+TKL5tQg4CWMYZYcF9897OU8qfv7zLWlJSUzOHhCeF5W7ghjanVPC8Bpnx6IOOeWOazBO0nyHYDZB7TxpHaLMbixCdAPKx/ChuKByQxrhtIdS+grvYH9WuXw8dwc+s4cXtB3G3wfMP6ydc9fOMfp9wXW4o3mZz//hDHYbd546xpav+mwamzmSrMB8Hj/4RyHDauknVBJEgduHTB7EvD+8MQkwCaHYBS5GpmYjXFZeXan2V65x2k5z8U6dfPSuWaGU/kXHMTI+F2G6Xvv4VMA2zWC28Hm1q03aOOZWP88yDEtYhHGqod2q6ZAYQnLZAzMUPitb5/CVmjX9pMG9aJvsrnMCegY82kNFrWM7n7sb9QsB+bnAHN6g3n7lE1ugIO4UdisFpV7wUHF+PR5toBxNHc4jX1BIA1bP1JIWUME3UNoPwdf3YFc7cB3gKi6PtkjqwOgGlz4rwVWi3tXgxV1MFC/3nIF9REyAFwDu90AW+u59KOzo9fxPJmZWAfFtbtZnOHy2QjQnNE5wGsH3a8O8jrd11f/KxVIavev76wD+brfQ/8zO7W+XoOu9evxpgDPkxNfvmoHuNVyfXgd9uJxZ9uoP5PGPAGr3SDBy2MmANB53162E22ruq9XAN9tU929WIN3HeC6fZSv3R1gRl/nYCX6Ovd3yqJpA6sxxnlsuu/b/cwyVoM9neKaFDhlmymffRWw+lIA7OfDtW8zVus5F+93Hw3wv92BoTFa8mEz4Fxsorv9veZLeW+7PSngSd8ta4jArNidrxZQs6wFZUzqsek1jgkUywByFQi+qs3JpFNKm1/u9TV7Ptm670nFtQoYGP+I4iWJGZS6JqLsNM8yKBzzuzo4KQC5AVhhBpe+qQG94ucK6BUphLaearKFOqW8ADLJ3gto1J4vZe1S8uYgWLdJ481UxEk0DPvwix4QhC09eYSWHIVlX3+jOSbQ2mEfdX81oItgSaKFwFdmT/UzJw2oHrJfeth4/fr1SKtXs7SsE/W6U9qR/paYUemrvZ7UttE9xt12XdtF9++OZbEp/xa+Gn5Zqc9Q1rqyXnvtUlirLlRVtFTNjivjXT9bjHwG1uq1sLa5et9J4Hh7zX3V57vXxH/OutWaUc7bbJt1/5f+sJ3xd1ctbYZ+iUNeXvc5zSArU9TXPPyOolRmsPF3Uzd9DgkKpZhT0nZMaf+pHzJLNYMqvdak0t66f9LBe20P5V3ZUso6mPtcn64Up+l8Z/v9L72eL18Omur7d+9v7XHM7Mty3wA0deeThF9ktfE3STnGH/r9pV3Hrb0w3di4KG2NZY7WexvrR7XPprUkg06xFpUDsvSZ0q/R4zGu+R65n3r1SbG5Vv/nz9avt64bY5nsteW7BNIWH8rrQnwyXjppMSTbL6lJQDI+KXNXsFHmrgSTBPYlgNkYkcyzTUg/VCz/9Jd/jSTWU2J+siAhWIzCJBzo24WgZe0TDnLww43hT1FEdfrcJeoioKlKrLK1eUDcPNtcv3Yr/FLrOywCqnqKtUym5jwkCwHWy1dvEM9cDPLOI4g3c+Af1jS5cf02sodPyc6lpg3kGgfIR496IgE8pkNHX9MPcPzSvmX8n+Qdy34R74l4mboKHDSdJeYw43OMwEYZgBnk9CxyNECseASYOkcB2bUdIDLk6Q5pu9KNBxaGzeCkN0qsxKTzWvyAlPUcqG74W6mnfW/JAEljpzcYvoR7VW54IromgC7hZHlNykbRmoG+J1+37C3FrUvG3LmG1+xVl7n4jnYWAaVsTdWaWXyRYs/1WtH2U8rzZR/Gvmm5Ee31pthwFESLg8504B13xS4F5achySgD8Ju//3+a+bufN1vLc8SPHlLQV3HRRIAcgJh46fKN5k//+/8BbdVbGAMxEFl6yrrtcX8wVv7NvuFcC+Aa+weHCGpjaKym+RHfuljR5woEYNcQ4s5BUNqm9svHP/uH5s4XnyOhOde89t77ze//6b9uxsgst47FJtezWKSZyqGi7D2cZ7Koo6j7fhSeN1P5ENLlErHfg7tfNw/vfgtb9QmAKsWVib8nKKYlsLyGRKLExSOwFO0rdFrBmPoAKq+98S5ZKh+g7/o6z3uT+4IFEaObpWKh4pgBIQGUY4vsa6TujWM6rpkAVq9rgWvJjCGlqJRGFKNnr1E2gMO5Q0lVAKzW6FnhUGMJPFIt5R2AWMdP2T/rO+0hhygh7QhMcJT1Vbb3GeZw35//hz8DyE3i9WE8Lfq2p79WwIZhCWNomxtsCa5aeYsgWR3MXdIwo/gNHagMwBbI8wZp55ubACsAPfsAiFb2TkWXQKxNy2g5AcmIHdhjJv4QwOg0xUcEWtkTAV22YAACcpnabsehnzcAoDU8qh4rFHaKmJyG6SQo9vz5MoPEAgcYJ7X+2vVbAdIOogcq1XkPB0ygdZBKkEcUCzINdfHht83qwn3rpzVDGKog0iqBu8LNp0ijV09TvZ5nSB08hbK8jgTAEdoPIuoOvJRhDWiAPptU9BYQ8iQGaUpKyCXQT4K1Bi9WGhOcEpR0IgmqKnBrMS3xQqusWSFtGmDh6rVLaIWman0Cq88Z1CdP1ARFnoDn87TRokUaxklSpFZJi1pbXQ/wzo3gJMVb+kH5Q2dTwJP7m44cJz8YUjBr2VgSGKwTnNKI1e64jZ7kmdlpxsVUephyarzwLwsleQ+XoVOkUw+zCYXzbmEYTxToW0FpAUcZrYOAeUo3zCEcbEqyoKHyBX4P0Ef79MsO397T/hDss6+c3cOgbwJPslBlONt+QdptTmJkApt2P8SRSpyiy8oE8JHufR69GNm/O2pqcLqQ5BgAQJEFsAiXC/eZMzMh1K0mp1ITplopARCp8AD16mgYai4tLcOiRO+VSTNMlfVR7KYf4Miq8vtxSgIQC9C4vkG7ANg85TtHSvMY7ToCvB7y9JLU8xlSLBxjnflg9jLPvNZQqKGnk0bHUaBcnVI3lnU23acUFRpClBm+Bu1GoJrU5lXmgQxPxc8Fkj0pGbTaXXgHgLYsAjJMZZantCdPbDiVAZyzqJc2oA6lDGC3I0WetcNT/P3ylUsEHtfSYqJ2LX2j3uh9GJXO+ShGgX3KQPX51TK5ehndk2vIIgAiHrCoCOx6vS3moWzNxQVAWRY+0+atNHkaex4lUNrDFtRiTvcHXIzUP8WjOVghLcXXtyy8FcWecAphKQ8PmSaBXQm48j8PZ5z3srKVu7B9Shqol6I9zwJ4CvaOw+z+BkHsbVLMdxi7LWxoHca0KQTb2IXugJ/1JMuDAR3Oy1dgndL+p0/Qt+UAQPmIs4CTQ4NoL0/KKmX+AywK2N66QYVP7r/PqbJyD8uA+HN+Dhxyko0pUqkZgxgLAyfG+6RgrQdNnEh7+HLsnOSZNmCfniPN/803rjfrgMlTSDWYGrIEk/rBfaQOiCdmZwXJ+9iohkmjtxgcLHQ1g7FT1y5lUkx/f0IxLXBiWNUI1J9zrUQ/9fSV5pDDqfv37vFcz5u33qAaIuvWfVLzJ6ZI3z9E1xdgtRmcZeMkbR+bWVlkjVz8KtbIERpwBiH0M6xhppUcwiwV0Lz36BlO2Aw6O4ehGWX7njx9Sn9TSIw1WP3kXcZ5GkY5JOdmidP/sQEOlZAWGEez9hJC/zoFJzwhp29kE+8RCOzyPHt8z+KkbtChTwBv+zlQG0bKoH8Yjd7haUBgtKTHZyPtf0+glSA7Uo1kZbmPydwO2CZlYhQwqwYKirOTfbbkwvHeGrgqwU132mjtZJVr/1OBrJcvbK+a+VYHUKV9tsX9uA46SzvLz1bA7GLv02cmXR2c15/vFUSWtncH3wVsqe9ZM0tLENzqu3CMw7MJ0K3N/2iDVb2A1dTlaXxqEKxmrNbgVh20tYL87Ml2O77d/XUclWbbzOVegEOALOEcdwKrvfquna5WIuJOMKNlD457HqO6TWWsu0GzbrvsCdy0u/WlcD/6hSbFj5wZ1/bhE3Ol9J0gaHL/26D394ENhbEa9pGDlxJQlWf7rwNWk1Z6bdMtsCYiwYBFIhKq+7PY1/cxVotNddtqsbn2zzDcl9ohMFl0Tev5GjZSHViU8Sq2WYNNbSBKYLPTpuq1pawLJY2+ngv1oUj7Mwm4SV8pkI0DGIsKxDTsBFZb7Q/7TomirbmbzbebsVo/h4CVqdaCNaZYF5AvzZPShjqoTFevba11v44IONnRkUw7tQjwoc4AUPSzz376i5/hr680199+p5m9er3ZwbDUU2Wzi1RGUwGdq8pLGYdb7EWt+H32xYf37yGhMw7L5XY67IusslZY3uojf+nUC211S/Rh3f5e87D97s7fuveCcjhWWKD2o/3pVwFHyxW67ai2E0FtAXf7v+hjlnWkjHu9xhXbqdez2l7b9+w9k3rtc93j2m3vvQCI0h+9gNX6uf3d53O8vE4womNfM36R0GH2I+ABcYnAarxHnbtgIGr3HmJ0ssrLXGoxzd2q8gbXGyzpNZYJiuv+auE3+Q/pOZPd1+NS234vu0rtSPkKZV6nfTEfigTYlFbq1P8FtJHAkKpdR1zE/aOmR8R66tACEMpSVQ86PtneA425QuNRgCtYrxl0rtKu63Zb0Cn4kXGhzErN4Gq9frb36DbDNW0X6Rlqe+nuz/pvPksLNM0AXRtEbX/ypTF0z/A++Xk9DIy1JYrg4etHlliqeyA4GQQlmfJmKbqOin2wzAiWDkKWUOPyH3/yf8Ga/xh5qzlSpYkfAVbJE+X9e1xHOTWAMbLkpoj7piBnGRM8J263ru2tG28QOysFdwJ/nSJYFATaI15aJWZbAlA6Sx2Ic+fOB+FBosvTebKALaaL73v16m1iKggc+MCPAVcDdApA0r5JYLZPKluwIHqRii+LL+/Rae3PfhbvlbVqPYrzyJIlUDXpq572/qQ5W7iWVb5ZWD1unm9ij9RdOMC/PiDu3+MZUuCZan6kdqRU8vh/7C3u24mNmqaZNifaU45vbWtqT7K5srdnXySwqASIx6Vae1V7/e6ed741UQLKV/Idkr2lrikuqm23GFFkOOS1pcPOsx9d+5rRlMrfifvV+1jYpzepZVvyA7h2FeA45m1iVMa42XdmWICNjGNDd7/8XfPTv/zfqWPxZbP9/GHEvbK/9UUEBQUyrU8jYeY2WYKXr91urt18E3LiNICCxXtPNpvEt+52hLqBoYgFgM2GZKVAsnMjZAL0BTKbW+B2hDkhsDoAeW2Zw8zfAKw+BgcYBnt6k4JsP/yTf0ncdQp2LBmpxJg73KCfDN8B6mUMiuMR5A6J45hpQsx8so/rLCLh8+3Xzddffd48J7tdvEYbPw1j+hQyjGYkLy89a7785HfEnBSGBoQVDFUHuw+cSrLeRQDVN37we83Fa681Zy4Qyyq3Ab6g1FsqcqkgbOqjxIQutlUA6ejplg1kzD9sLDu/4YNIQpMEFXXkM5PYGNss/H1xCefss6fNCtnJO2JbzN8jJvgupDb3Jus9WeOn7y/+AmDVjg1gNWnOJCctmbKnwrIwN9G0E/DY5nRQjc3nz2XobcWpi4WRLAxk6vM2gOMqWpFrMlhJ4z0y7Z2U0H7eN8JkthKYhuKJsiCzzCYrPEdRHTp4CPaqaLyVobcRUlB75ARg4RCBt8VU+qTVD5AeDsP1DHqsSgSsw9x6/OAhQOx8nPycpRrfBSrrnUOLYZj3QYO12FmkDA1zstT/gsI1T+6h7fBt6CnsbgEEA07sgqCbMuEmZDGVC2iYjsKCW6MD79z5mkrXVBUHUXeBlq06okYqgNMoTFTZnDLPHF/B6F3SemT1Chran0Uw2tPVXfrEiueHDJJAo2zVYUAn03llrMq883Tx+TKAKjqLC4vovgLiOT793MNUgGFAvAEW/XVS12VY7gLwkXsfwKYaq4LRgski+erj7kcBHcBtdUP5XCqO5bipT2vqO9XDJ0Hcc1V10+Et3CXgN8G4+CVTeQ2wQ1DUFGpmZKR5q6VptXV1Ucfp79nzFwA/AC2xF1OwlI84Ro9WNuEkjDcXEAsVHAJUj3JKMwmwqJ6mzAJtS2aup2ijLPiCqbJVdziiEHxVfqDoJrlOrQM0CuifBsSRaRlFnLBDxcKGOC0RjBdw3oJNaDEhJ4+2vQeotQ2YdUImcmxTA4DKM7BaSb+HGSjwvYoNW2hrDKa1DMt9wCQLc+3hxOxzUmOb1GqyWIIgp0WeTKUfpx2efGj7CigLVJsaPQ5YZlrHBfpH+YYt7O3zzz6HoT0fY6uOq8zqbT5zwgJCMPAEVxuAI8FIAWBTnmQ5G0h44uL6HwLrpAo4B7UvnVJZ5n6Z8iF4eAQQuct8ssCb95LlLBDqT6UnrIbnJqGdSmW3by1QppalhwMW4VKnVda1p94CZdeuok2MzILask8ePwqGaXHil6hwLwirZMIMEh/qBI0BdNo2WahLaKOp2aIGsa6akg4TbO4KRofDAWvRb9cbNYAFcC3u5L1ts46kjE1B6rNIVghYzz99ghbSQszF11672Vy5cgbW+5fNdw9WWFPQ/8XUt0ldEFzdZ0Owr4OgYd8zN+LwA6B5ANBTpvgaEgGyTc9jE9A0g8F+fCxw3vDcw82Na+cornWWg5DTHDStktr/EG3UFQDWA06rDQhkvCbHQS1QN5TJEdYLnnGWeeXgrWGDT+Y5qMJxunbtDMzqqxykPApw+LTAPID6Q2QgDji4unzpFODqaRy1Pe55JoBpC7mpSe26LVC7RPGnVXRwJwGpryDRsMV9RyZgFt94B43Wg+aLL36LY7jQvA2Ae+XyGexKNv5I882DRRigMwCXV/hJATsODo52YDU3aN9ymqdMyRC24YHMsbs1dnn4wqJqM4zfBMCmB1hHzTMyAubQCbYA22VSNsa4t8HvKeb9MLIXW8tqXN9j/UQ/d9gAnZQTxuAZ7Nct7jkKeDvGWL7AMXjy8HFzFlBYYHgOcf8G6YLhcQ7T+mAum+7P5rpzzLy0aiknm6Z4xK6l5rCshKjALWtVly8dHPYCTDudo/DEWg5TdxBQ3luCxJYLlx2uV6WZ1k5bHfTWjlppX4udmpmQ3cBq973DwQumRafj5+dSJelcPKmXJ5obVgfdxZnsAF4iWGw7tXUbItDJ/mz9bAV0C6A1O6DxudIZyVPNHIYcluW2puApOca+51XgcASu6Z1t0K0VgLZvlPwZHemkV1uDHj3BkmBRtB3nAsx1j51uTM1KKmB0LCu5v6I/bV8PYLUGTKK10T+ph+JvnZ2VXo/AuzfDtGXL5YA8rpEGJ/opj1PLxngtgtd4kHTPXvaVhioH9tqa7/P5Svu6gmX17YRCDKNKqFPbZ20CkR6f39VtY6ltqnSle7aAES9QbL66WJmvpR8KKFpXR6+D+xoAsA3FxNPn1SRNtlKDiPXn63lTg+Nl3pV2FIBEVkg9po6DoJo/9eMMOPyy3fW61A28pzFK1pDak+y1AKulXWnaGTAkJmr6RAl+22FoHIQYWOTQtwaEyvOqXenvBQQsfZ3W1NSGdlvSqBc7e9W6GXYcDMXE6B3E5xzGlzkghrj36ccxV98Oy3l0AAAgAElEQVT64MNmdPZis8ReueWBHnuQ+1EaoQy44RNEAVv2cYO0TYgNaggqfxRVewWco/hRnjsZ9Cq2XttVDWjXc6H799qGu9eQMl9KH3Ssl9y76ICaYWV/xrjkNbZ7/pVrF2ZrqnBPAG2l59x/vfa1cs2OuZvHpLS9bnf6PdlI/Xq3LdQ2Xd+jvmZtu+U99Zpb952/l/73XvqIAl1xAC0RJzRyU3q765Tp/psEsl5PWQD70PeEL573me59uz7ASn9LEyGWx679ou7Llw+8Ohbk/Bh5fc1r4Kues7tPau3adp/HLhV7yvetM6Vdvid0ZrmAhY9L0TP/bt8FcCgYk2Z9SrPOe2HsSbGG5zE3IkwOccsOXhqnqr/ioy3GamYYVraT2p+uUNb++pk6r112ifRqDSzX7+seq+6/lX/H0woaB5wSMFqSd5OYYJaYQgGQPIzBBQatXZEA/ySXIhHFmNb4fFSZNmLVX//sb0hh/h1Fu580p6eIUZG5O+bwZxlm3wxyd1MUMR7kvRZaN+byGoc4t/rXM9QgOIG/atxoVuIWBBIPDMRdHkBuOIu/f4bC0SPEQynj1/3VeiEN2WhXeIZhYqZ1wKnvUtFany/Yw9n/oYnlwDP5r2kME+SaKrEnMCkxh2WsSjIynlAKIH1PBaFLxqoZwAfcc4Fitwsr4DAD4+FvCyULrqb063RwYL8GnJN9u9iHwncTtJbwYAsEtZO2f2p8sQrHOvkeaTImc2zx+3yKAP7S07T0f+MMKCw4+UzZZNN4F5v2p+t9un5kIbn+x5WMC3Qh7I+XD0y+bz1v21wF45YFJT9G8R3zctTB8I0i5JkpHrYZzZTxiy8Aojf/4JvmF3/9fzTPHn3Z7K0+jmeze4IwZ9YsoOoERZQmkY04eXKUOX/UnDmPhB54141brwdJUbKioOmumeP61NFbqZNMsZdw6HscJzP69K0cxymIRBNgS0+/+7a58+lvm4fffN3sgz3cfuOt5i0KrV2AdX2MzMUKeq47kB0R2BNhagaP1ynkBmMbHIvceT5DgXtqMC0AQD5E9mKemFZMbBLpiUvXroGtXeIwAcIPeN0muM+j+/ebzz7+TRTIOtqmmBSM0Fi3zIoGjzgHK/etD3/cXCIrcgrcr49Cx9tkZx8Y2xH3BWc6AG3XtLSmF0mJ0OeNcckLflhNlA1L659zI7i2aaXw3S6D4nkWYJcHJ2P4EJIXKCpZ69vIf3AFJucuxLkNDn6VDNiGhLYO1rUJJgWw+u84+M36qmGrtirdQ0NUp8RiJBsUkLJKnc6f+onHx4gbo73hArHnQgBQlwIxGkDq6AogxAoOzu42zCMqeXoKrS6pYN2QwFoEvUy0XMTOSuVW1+qHRXgS8EcwCRcrAuh+hJQnJs+wcJ0NoWerV0upF8W0MI6Fb+bRZH14/0FKP2bGnAZcPX/lenOBdGGZsKYA21lSk63GfcDgKZb78M5XsVC+YCPfV7gWav4uqb5OSNOk1U0cBeTzZOYhOk8ayElAFkiJwYibZEGeBKx0CVfD9BCgMqZunHrlyrFZ1N9Fe51F1Wrspoir3yrwEkAp4NZlUm2vXD4foKqLiWzV5ZVNfgLSAgaZ3iJT0c/IclTjQUbkOoWkds07iEItaI9mBL8ftqCCuzNUmxM4cnKpyWjfe39P73RQLaCzyxjtmbqvLgYg1/i4RbXUhYGNC9ihFuoWIJvauiuwWU+RRnyefp2gAJVp9KZ1PydNQebqEIxVgW+dWrVM1fRcmH/KtdERAWARjJog/f3okOvBBBY0OgQctMr3PsBlP8BWnGiQquAEERT23huC+zKTsRE1YSZYQASvBf+cPOpcWt3QvhkZxymjgM42jNQ19CifP9+geAFCxdjLiJXYebYhFgH7Ugar1xWYNL39PCy/xDY0nV5dTcAfNjPT2z3lUpzcRJIt+rwPO5Spm1iUMvtgOMKM9TRU2YNtHMATpIocUABIEFQQMIBONm2LZN2HjbgAO9aDCw8ZDgHFBYgaDhSGqf5u5fmTMA1lhIdjlIFU03xGcChHTF9nIZNp6pyVMR2VUWVzsAjsMLbao5q4a6swLWlnFLPy1N8q9TyOQGVhqqfDFTdM+p15vhpV2gFAOUlTkkHwU6Bd50TWpvrAHpYcsxDK8PVER8dE5mxK86eyHuMyZbVJwFUDRotqCawqu+B7ZcBOTsFYR95gEsBWkNXDBwF5bUqdIZckU+EvMUfOEjANcgr/nPVF4Nox9+TV7fLON98GwKuW2vvvXm9uXhlv/u//8jHAKlqqGzBpkdRwXennkGYZ4HaF1HmlCQTlZXyeZBFXD1fnfZBxtRCWbPJnixR/o02jOFMCpqNUKNaGXJ5n2eRev3We9o1xOLCDftJi88mnD+hHbIf15iwaox4WmL6/DFh9glO8KxdnQ8tokMOIR4+Wmkdzi81FCsddvXYWcPYREhNX6eeRWKwtxrYtO5rANoHMFlVDZxWW6Crt9/BF4N8T9uU1AH02h8vXLzU//PEPmTvJpsZYO2Vaf/X5Z83db7+CdU8aBvGctnKO0/IXA2jTolPaNzCDot1YnLRv0T8jeIk6X57ebXKA4YneMH3n5j49e7lZWuXQbYdg59CTbOQiuK4aq6dOneeblIgGAFQ2Owc1o7C/+48AuZvnbE7zrKEwfB99G+kgu7TRTXp0Qr1ibI+clnHu8fz5FlWf0cumkNXx4GTzYmgKh2AkVaHUPebwSE3YKFMS3pVOgqyEOMtk/bDCtAcFyQksgb7rSgmg6qA/x1sdAVrbkcqbc96kaxCnm8nZDRCVa7QBjzaTow64OoKvFI10ACzlut3BbTohaLev3K9+zu5gs/u5yjVbQW7yfnt+dVzLJbGANhm4KO2s++iVF+vxh0h7kqFY3JHYT9nbM/gQH0moZq5v0A5ukxuTHfh87RJMpvTnzr7qDtaiH3oAq72umdT6ctpqitKT/xSv5vEwmOHFWgO12x5ajMTyPK8Yyw6AKrvKNbM4tT0HzK1nb49jzq5rzYNsNCnYLu3PnytgRD2W8ad/JrBa2Mn18PYKWLqB1ZdAnQgAKue4PFd0d4LWajCqzPMYgww8dQNnNUMx+daJfRNFDiLAbrMwu+2pew6Wv/t6KYhU+rO2LRk7HmSXz5cxd6+RhWiquq8JLPmeGpztNZ9SW9O4JdCwBA9FBqDN3Cuai7Ee5DlaZkK0NdtshBcVk8+/uWe799ge29jZv8nSg0MVbBrHpA3yBjszaxmm8fAGhRmZQM6UXUAYT2GLUfwxmTIPvv2GwPF06LnhfESKI0l7sGy4B9ewyMYRB7NmNTmfY35xnWX8Cg+Xr1y+xL5igUr8kLw2fh9TsrbRbnCutsfO8WzPq27QrHymZkoW+yjyDiGBVDGj6r2ptrlSIMzPR0X7am2r7/squyzzoF5zetl0+nznull/tth09zO96vrd9yh7X3m9nRqe7NWDfudCAMehoxozO/4WknSZDGCfRd0O5TECLUpPFjp7Gcmo+6LcN7H22qzchIUUFmi6RsyPzEQvY10+371P1DbT6/cARLKJ9LKPYo/1ZxOIkiK17mco9+8e/wRGGx/CGsv6sgHatdbGBL6F5in/i2I1+TDECdtpNy+Pf92+Ft8wPpemcrtd7T04vdbu0+jb/EzFjtIO+fJX+XtZuzv7pxM8b62L+VqtqcEvErZc4xIr1TRo/VCYvcSaOxuk4CMftkXMYs2SKxCpZshUlcyzD55x78EDSAPWbKBoDdJiR4Cw337xCWnRnzWLTx/iv5MJhpSdpIPN9SV83A3WI+TF8HNnyOr0zq5DZm4ehTQL9UIgjRnLWcfDos03btwgnfsSWXVf8XnY13xvikGQfWfx6fMXLobc3tQU1d7xr+ceUSz22wfgLnIREwicioklYDHGJro0YR3hw9jrsT+kwdDmlD6weJUFsE39F1QVUE2gKvEdMY+SGnsUUF7eQGN2BfsZhOxmwVyryEdPepARt8oHqPng070ktUiLC/87NSrljsWBQZ53acKlE7I0F93Qi6xBAh+LHEALPE2TNNts3qP16TK4G76ddu9+GBYXWfYZdMsga7SvAGjtNa/eYzutstO3bP0tz+9oY2vvTW2y/xOIm+ZHgfezV5jGzvHgGjKkBTXNYD22lgQp87/82/+zeXr3ExiRT/ms9XjcK8jYJUPy1hvvkRL/RoCr4hoP7j9O+ASktAtiXleuNFevXw/cysMF7y0uk4Bk/AuB1ZAD0K/KB+v8HKQB40p2Am598rO/a37+t38JOER8Dfbz4z/8k+bdD34IQ3WAIlnIDYBPHPCtPMQghJnTI9sciAo6ErdDQHx871vk+R4ArM5xLwBj5tX11243b777bnOWYsyjYAFR0J4GzD181DxCP/jTX/5jc5c5Zj2PF9T2CGDVIsrgQTMAx+/+3h82N958rxkBAzTDcQ+MYo+48RhCoeS2mBNh8+krSSck+3RQ4rAmSKBJyzfsKP5qhk/K0A994rAPSdn6NH7OAwEObnmrfZSKfKXxK/WjHEgz1Z9RM2aDuLnvz//8f35hCkXadJKOZcspoDE6YZssEBuw69RYlUVm9bq+E1blHgoARTabcgH7oOMCpIJ/6zC4Ar2F8r4D+GcgfwjSewJQUiHePhYgG3sSR0owSDbfKN+DsAP97h+kgA+gqimt+7DtBFhHSf2cpYOnZ6z+bsrDCcCKrdDsXIHxKHszdEUUp+UaExSBuUCqqcVRBKuCiI5mpvftA+hafPIAQerPWGRXopCVFOg+AOJNdBRWKJxzACgRqQGhwXISar9V4Jd5D406AigTCuBzktIG+cVrOxgi4f2CV1WVVJl4DqKpzVuA04Jq9pOsSgtEWVTpHGn4slZlrHoCu4XW49Y2QBTEYBdoAWSrq5vCbyEbmYaColbHfg64IniG75HAPkBV07AVwp7GQXUBHcG4DR7SiZign+1QF9dCOEgkoL3p9VwEp2AiWi3Q7zBOgTr6Q4F9ATSBvHFOG2YBuQQ0QztG7VVTdQCnxgBc1Qo1DV8N3oXFhdClUPZgloJPZ2n/FGLfG2xKW/T3HsChC0wkFMBCM9VAgLQf0M0FageHaw/EJvqB5xQQMtXe1HYlCax2N4oujADehXOznOBMMqF3mwdUnjctfWlxA1Yl6eKkhCkncPacGxfFpyigs4qdPiP9fwVZBcE7wT3nQgQFOL+mqQvWy3h1U4wNhQnvCbk6v7KkPXlZBgjftbo9fWWRIoEx9TcE4TZhRT/nZHOFsRoGTDPVWjB8nT7bZBwOlGMIPVw0agH2NrZMked92L2HBSmFHrY0XSMz9oVgJ30juGqA4cGGS6gTfRygUTB9jPnk1yMqSW7C9hCg23fy5k3MgCbptHp9gG3GTj1LAxJPLEfRQF5FAmIREWcXDRdo00RmkD6Q+bxFu19w73GA6lFsUYb6NrYkIO2X68Eo/WKKfbBCI2A1hV8blDFLkTOAcW1ykBPU0zCGTYVZ31T3FxY2bd1hATBbTlamshlqGE1iN7JfZYCeo4CYEhoumAKq6odGWj+g6I8+utX8wUc3ms++vEsBK1iSpEnsID5ziMPgYc3c00U0R+fjZHl0bLAZV8SdAwFZ8gvzSwGWX2YTUL7kWwBbC22dJR1/cpJTvQkOVWB4W8Rrg51mbfEIxukYgOh5xm24uQfL1M17mzSC11671fzLf/XHAbT+3X/52+bT3/6OgwlAW4DVYeRKZJs/QUJgDVBUhvHI2HHzzrtvsTleQbP3cbCtFxfWkCVZof8HOR2nOJiF3JYpIoWd7sBEVj9Gu9mF0WPFwjPnqaR4A+Y+J4NTOEyLHHR5ILHOoci9u3cAeOdDQ8bDiRvom9JjbLg8z8gZNlzkIwYR3QcC9aBjS6YQgfUG30lWBFYzh1+Xrt1kTxqluNqTyDIY53k8qdGRPEkfnkSjqR979iR2nwO2/S0Ktu0vNEN9gqscuO08D/HwAcD3IQDVo37uOcBpOQWoPPfpAxD95c9/B1h7orn13o+byXNXAH3d0FPxQufgMXNfQDl7+OFFhYZWuH46WYmx6s8UNHU78wmMLV8thyjvfcXJ7xXktD7k7QswVf1eg2Dlvb0CrG5gtQBcKXuk/VUHGi8Ffz3YkMmf6Eyv77hg/sergIQasOtuf/284fT2CMh73atX8N/dJ7Hf+J+c+h3/9gTew6580bh/7p4WU6PrhnUAGn0R32msk88V3M8UGJa/ZwdMkKgFVOUx9RPdQa1rrg6xTlodL5T7BYjle2L37x201oBKCjpKG9t22QkIZFZplykHMSMC8+zUh+Pv4W77vgVYlT0bwF5+bwCLBQXIr/V+3hzAxR+Dh5K+KvuP172vjJWuMen1zzjszePS3b/xiPmZUjfnZ8n9FHOia1zK3EjPngrOFHutwbXyfKlvBW/ct9JnEvM8+8S8WrMY62vV9lx0MIuGZg1Mp2YnnkQBTbxHYSHKutPXqCvVBzDSAnk7D2LKvHZsE6icWDfx7BVzL4G3ae8tfVzMpn3EkOwm+pc/RoCex1MQ0H1aQM/v9pqWguc0GilYDqAl5mViTLUCHOV+8K3NXIgAKIpMGYhbLZggBcLFoFr87I+LD+7BWnnYzFIr4fIbbzbrHO7uWIjVtMDcF6GPGGytZBiyN82kWkSL3N/PciDfBo9ygF3NqV4BdFlbC4hW/l2zNbvnQ4xoNWd62bb3KuMqKcUv21hYqjXrtNhpsd8E9ksUSezlUiSs537RNQd6renJTjoP6upnSv3y8hrVvfeVa3evSfXzx9CUNba1TqV1y3sI9JS22AdFR7XMg4A+uEYcxId01E7SUAXYN6Ow9FGZl7GG4lMn6aW8tuW1op67NQO1FJrptofuMa378mU/QNdCcCiz5rqMIO0h7Rfr9a3bZ0j2ZMCfdqry9zJu5bPlGcrcFCRVTzjsCj/aQ8545pf6v96/EgBUbO6fZcu8KbHAnOgJKir64mmtqp+z89pptWivYXU3da+tdb+UZw87rfy0+Hw+BKv7tGWTtMddJXTiiRPkcinjZ/GcxUf3m+9+92t0Ix9G3KCf/cEP3g8Wp2QNi3EvA25evHy5uYRM2mlqpJwiptJfnuczv/3Nr6JeyChxpDU4dolXdjafw2hbB3g5bm5wPaXRJG4Yw9y8/Xr4y+tknz2dp0AOmWU38bnffOvNYNV/dwfNSe5rZuyOhXxwfk/DYL1w8VJkoE5MzuDvN83vfvtV+jxrYtKTdA20XxLbPwoHuRuGE6B/nI99w6dJfW/cLMnKzMMJnmkKQssp4rkZMuiUAkjfxH7Ms0PwnY3dk83CGsB9Q5wJaUvWqpSFQ4gNllUpLPKkbZ1Wj7T2B2yYDttibXLfKxXaE/EsFZnyvQL9yeYdj2T7McDJf4h9pdhT+kyrAFqA52knC23w2MDasaaX1TV2OhyFP5lBzgw6R+/l+Vn8wE6/sT154/Wu5bG1VjjP84FMajn3CWJAbnzunfT+PBf4LTRJPShiHzf7cpfxNx3+Nz/5T83dz3/eHGwQMwni4ZNMICVxibT/3/9X/7p58/0fRuw1N7cAgDnXPOX7CRmTJ5Vp5F43KTR1AdB+FtKMRDftxYgoMm7pgwMBSRZY9VXdvz3DGgWLOkl2+c7KfPP1x79ofvvTv4U4ONZcv369+cFHv9/cfuu9ZmljH8k4/BZiXHVWpbD0W1fkGNmK508ASO+wf98jVl0gFl8OLOLirZvNpddfC6bqFFicTy9ZawTWqfVmlsg0X3w813z+839svv3kN2CFpNdTFM5DM+PbfrE8NIo/+IM/bt54//eQf7O4WwFWsXFsMshoccqTCtIl/yKNXcvnjWwhC6EmiwlN9ogSE2PVpde/xfgFUJ++gwSa6ymZaR9SjPRb4KbgfEoqHPI++1O8UNJZ35/9u//phenWbv5OuASwpimS0uYAeWBNCazOUxl+gXTwPYqgwA+MCs5rMFkjlddKWRjGgCeNOojKAgC8PFt40qwCKKlJekzKsLwk2USe9EixHWJxksWoLskkYJ5aDicBRQQKcCUACii+B4NpfZNFcR+mJh18mtTQ8wCsghKbsDWfwwKbozK1acAW8LGjxk/NULjlQnMF6vIs7NVx9P9EuXZxEjfQgBXwXZqfa+Ye3OUofI/TcsCwa1ebt1+/HadHAiIbgEmpouhSVChfQnBazdgJNU4xpmPSA3ZYVLfXV+KkSptW/3QE9ptOgMBMpG/Th57aR0oLnRWFmkjhHUaIwvefBVCdMEVecNbeZCD3TVVHxOIFixuQYWi/hsMPsGq/WbxIp1pQ7en8IsBlqqy+Q4cdMC6DgIzjgJsyVid59hko2KOcQrmwHpC+YBV1weMdwBKZlhYhs0CVzATZkALdpkULpGmeAmGC6CntkfYBdLohyuYzfUHmwBbAoyxFWW1T9P8wE1q2gMxDKyEKJLv5eno4AThmVTbtwGJgexQ+k305od4L7R7jvtqln1vHxrZwrEa4nunotseTbRftGUBjQWznkKnRO7JasQHBZcfB4kMWT9qF8btCgSHZkrbj7PkpgFVSIc4h+gybeoVFYBHwVz1SBcMDoNZZoA1uMpGyBZPSZx7md8E7tUTtb08V3QAtMma18n2AXzV3L106S9Vz7PDsFO9HtxPW7p07FAMCmDLdfAzgUgDUThGAtgjTnvR22X+M4REA8xT2bpXYbSQoNgAuZU2+QEZhVz1RdbaYq+rRDqqvGU5lCgidR572KB2wB6DtmBWGl7ZpKr1ApIzisrEEqERbhjjNVID9LIWhVgGS52CDrzxfC/Da1HhtSWfDVKMNnIFdxfGZMxbwkv06g87QBdLnZ7BrTz4d/yecXKmFLNjvxi+4ahsi5QZbd0xlrV64QMoMdi14r67zNuCzzMw9JCDcQhMwPwGLchLb3cRGR5sP3nsrQNdFWKWug3fvIjIN8PgvfvRm8+F7N5pnAJC//PWXARafQkdXSRGLHC0Bcn+Hfszde+iicto3c2aK7+mwnW2A7Wfom05yaKDTGvrRrAcjsJxPn6GaPcW7ZI6OMIfPcqq9hWzAMzZE5Q0Exwd4zvPoPX939wGM1AVOxNFQukBxJtjbG0hMnEeT14OY5/Sr/RFyG3iBO+jgKtMxxJjPnJ5ifSWt4lCtYXSgYQ8fIUUwMa6UxU6sc0fYyurKLkxZAG40SK+ziamrurW/0cw/XwCsnm4uXiDQRNN0iLZOcUgwjyj+c1jSzvkDwFhP0tXB3QZ0Vm9VbSWvtwOg2ZzwoIuDBdbiE0iwNGyoazB/1fE5dfoMrw1x8EXwG8A3sh4cZnkI4f60x/hZ8O9o34O1FbRz0M/ZfdqMnIAdv7mAPW03169SfIoTw6cLe83Q1LVmed39ZypOy/sAwk+QgrTG+A9Nnm5GZy5A5J7G4YO1Y5XH7CQZrAcjNUCs7ITxW2yxEV8YxLU1JXsFpq2ALw53krNXwLIcgYRzWr7rACsFVW23Pxy8cDDTxt79Mzb7AhBVf6/fm5yzAgPGZeKrMzCswJbvAVb/qeC/XLsO5LI33L5x9Vt3H8TzVMFj/RydTmr7uXv1SX0zPRAZnvG+7MxGBXMnev4Kd1rwLIV6L3113zu77h1jUn+o1SafJ4PavYLq8pnSDwmISvFMfMXPhCzoqIXTzx8TuNX6dMsGQn+7sKl83h7s4257CeCn66m9vynzcfeSSxf/asGf7XHqAaz6EIWNWALu7vvGuOT+9n4tMLYCbAIAi/nXA0zuAUSplFUsvTvQT2OW57XPledN/CwgSn69tt8aRCp9W4+lfV5A1/TMqZBEqWSdgv0SKva2rdJWryv46E/9hHLtIgvS7kNtOd3Xv/kZv4L14P4dYG7bkrvBsV4MN8c2bCEfBAQQxz5d2LBpvUg6gn6l+ZRBLVfGzARv9Rd9mg5A0STHx7CtpcJ6fZiT0u5y8RRZSMFISnM1/uYrORCV3+QabPpoKnqSwxkzv+iPU2ZmrODD3v2u2cLfvgwQMX3pWrOK/7vHXtKHYx3rfYBFsrTcMRKYpT+ilJIFYc4isSTjTJ9GOa7I3NFaM0O2NV/z89Xjl/qwMJXTulKAzfp9rwKiyvtr6YkyBvrU+qvaht/1+lls1p/1+PueAroWlqrvKbYTczzPudpOWmOcTbYbtGqtPiXorOzNwaufr7y38xAvuj2tMWFH6fdiP/Xv9Rpf70F+rgDG5Zm7QeNS+Mk4w36IorTElqXvZLB675TGm/d57Svm7cv7ZHmttW8LemgdLfZ0e46/am+OZ0s7e3r+0gddB6DtK6W3Fi3XjtfzP9rrWerXND8TMJz6PUsCeC9e06Z99l0IDM6HUvBM/VTjpYjlig5tlgGqx6T2WzrW0jyGnePUtanbr2XXCTZhOvhpg17FLto/63sUYLW0p/7ZbU8tO9S3yvt8d//F3l/5A2W+xbzgzaY4B9FHApOZfGAPFp+WEfjFx78EBPoqCuy8/4MPQjpsGX/5Y6qf75DG7CIzKYuTOOjy1WvNO++8g/7odGAaX1LMZ4G6K5sUW35BPH4MacyMLL8PKSQ8BTFK9rWpz/os12/dDgKOqoCbobu6FvUkLB7lYZ57juvD/Xt3iE/X0VqdJXv1YhR1dh01GdFsw0cPF8AOINGAh1gct9hKzD3eGUBU3nWLFEBBu9NcadfSsdizhxSyVWeI5U6TZen8sl6I38a8Zk1ukpX8AMlHZQFODE3g95MhmeUADtSS5H5x3WhD8r0TsJvAVQlwyT4SoS1548k/KfMnniP71uGr5L0qwKu8V4U95HmdbMoDIg8RE0YVQH96yPQz/P3Ezg5QVbcqz3n3oJQ1kfaiMu9qn6ftwrX3zXpd6LbdWJcKipseOMcj6ffiS8TV3FsyM9fnU/d0ABsYJ+7eBId4zD74+S/+prn3+S+Iq4mdIPEZ31x97c3mvR//UfPaux82Z9gft4iLdigCLpFrhW54a6QAACAASURBVFj1GRJszxYWmwff3Qt5SteE6wCsF2Gwnia7eJA4z6JWOzy/OuXuynpeQF+Bf41RZOpge725D9nwu89+1zx98F1kK374ox9D0rkNQfFcyLVtcpHjTGrx4MJs1ef3vmweff0JBZ7I7MRgxyDZnL10GSD0vebK7dsWk4m6NNY22QOnET8ZZU2fIM5dIXN14dFjQNWPm29++6vmYBPJPYobF5sdAOezmNqHf/Avmg//8L8hBB0PBvUu/scuyPALma+5WHFiIqcVOltJ/pkBfBmrvFIEIOMgomULSQYkey8B6ofsp+sMFwwNYV2QAGa5hrq3rtOus/6McdTP55L/5t/8jy9icQZpDdFWC+JkoxeoOQQoUN9RweX7pNrfRwthE4bULkG3YKXsthFYXiF2zICpPxmsIHsFMMf08ucAHguk9whAHpsSTbCtxqbFl9QkGQNgOwWL8RTAiicmtmWXAdgkPXuVIlmHx7BGYUQNwGIdhrU6PjGDPsMlgDmKQZmSDVj2BGD1AfT9x+iVWLBIYHEacdwLFzEqtBxOn4VWjxNmsRj1J7cAXpYAip/C5hPUOwBIPU+FvKssaBcvkMaKYcQaQUeru7q0BA3/qy/RcUQrAmB2kLaPoNe6TSGYDXQFZa+eAGw9dUpAEsYgC2c42Xx+F4BBoCdOZbmmYKjMTyvPyzq8ilblBVKDZd5Z9Mu042dLptybWkBKONqCl5kcAlpj4zDATGuI4pim9B8AeC9Q0X4JIGgNwFiRfjYRTgPUqxVsGQdMEVSV1WiFyG2fF2DGrwF1jAA0xxlHJ+IO7DRBZZmNMg0HYbn5rTi8Kewupm4C21zH4mT7bFQyFC00ZIqCMgIn1QHBHqR7C4ZuRDo+2qx8JhwpWj7Mwj4xMRTA2LC0XwDro4OtmOSmAbnoDwDc6ZTKatxhTJUH8JTAYHWN0z/p8Z7IWKDJQwFZdWovmf7vJuYkG4pU5rPYNpXgPTFk4hswjCBFcHaWdGaqzZ9AiHybBUVGgYWITiinAJAlC1t9YaUw9vdgApIOf2Z6BFCR1GTmyB7Pq7SATFqn3SgVy9dJBV9dFdxV0NzULRd7+h3gznkZuqKZJWq6vTICglonaL+SB46ZWq5gjSzMsCgRipZJqhZmPyno4wQhx1xDEWhPUF0EBuLES02NtHmk0/+ksavByYbdV2ohgkfmG8GH29QBN3Es/YxjJlDtCeu2qYnsRIpGjzM+apcdWbRLkVLmuI6+0hDqo5puLXNV+YxDAOpj5v8NilpdJxVd5q8s90NOwTaxuU3sagrgzZOiZxyGPMfGdwHkXKgEx93Y1V/2AGIY5qZO0yHtkNG5j50rmeEcGyatX7ZopOFw7z/+w9/j1HWiefjwAQzPRwkEx15vXJxuzgFOPn222vzq42/i9Y9++BFrA2xbxkOJAW1i8RlSFbByXb8M4GRECwt46DDLGnKglukShxA4s0PcW0b55csXsSukDTgUWIPtPMhYycje4hmViHBtvAnI+ZD16Os7j6OAwBRMV7qNtWGk+eD913kOtZyU11iODWacNUs5jM01i9tt0k4kIAA+MWfshoML2NBMRSQDYGqPwyZlvD/78jHpj2pDo0/KOvHjH39EqsgNij0tNHce3o3DKufZ8TagM+vF2bPnwjFX2mWGQlRq1j6CcbqGpIBByiRFsQZxoJZXScWgSNQSoO3zlb3m4tW3SM28RJA7BXMVIJWTz2HZyHzetV5G+UNSUmYAQNVqElBdWwaQX77H78uw+tFUHdkn1WSXU1ECTQ62BOHPs+4dceI49wSZilGchb0JnncQcXRsYGIWbR2cUtZ5pQL6YHrLrDWDoZ/DjFSkzWAT1nVIvbAiRmqRJ9eJLedJeisSzMFDceLrIKL1e5z65004e/IlEAynKEeSJcCLl9zuKiCuBLwlEIj35nuXALRXgF4HovHZDEyU63RcrwqM45ovx0Dx9p7P2H3B6t8d729jPK13lL4oLySH173+5QbUAX+3U1oC4Dogr5sVTlHqtAhyWtcq4Ef1bEVL6XseK/VF/u7VL93gScQGXc/U/Qzd12kFrRFNZ+AjvSn+XRfdKBBrCgIzkBNOPmOpY5ZBkxoY6b6fAGfILyVvPTnzOeiPoCFYOvyp0iDoxVi1faXIRBmP7rFrz4/EDCn37gZWox91MnVGDRpeYZftsRJ87gRW6+f0eu73/y9r7/lcZ5Kld74kAMIbEgAJelfedVX3dLWZ6RnNSBppFLEmQh/2z1t92A1Jq5EUo5VZmdBqZqenu6uqu7qK5WiKFgQIgvAECUvu73cy897E5WVNa2NRjSZwce/75pvm5DlPPuc5Udk4j3kKenIbgqGeQDC/ugFJNZhQz1v9XsFNg+AEbpZU9jTxHbbCcK9B2HrOFiDa19xfarbhi+1JjFV9yjiA478CmkW7jcEc0wymlH6o56b3KUCxbU/ar7lAYgSRCZSJK0VMl4LcAi6mrkvPV+ZYASIEZcprajX6c+hXdgCRwQqM4JT92NA0B/alknkAqO42EdgmoCsOFfiIKY+cCEeNgmH8vjH2+UVSBu+h6XYYVtf5195oejnM3BG0VZYHf9OuiWeOZ3G+4z+yv7t/PML3fYIfPSUzh/1SH0qfW+NvO4OLQhDYYvG5HDJo1WmDu633TsCwc30UMKccjtTzy9fqfnSOlX2j0y47bqGVyTMmnyyNY824rm1vuW+nTSj3b+0lYVvSq6X7WmvPteowRhSaQdW8xur1X9/jZTaw3tfqn8saKK/Z7nKo4DP6fEHqyf+WNRkFX1kjhSltTQev0Z7f8UT5UbSZkk7SXLON9SFEpw1tjVF8vj7sKv3U3vgOjrc29qBB69Yfrf5NrYn11+0rXTuvx/yWBKSWNZru5e8WPtRmbLMufR4PFIyTCiBd7F8B40sf+HljlWLH2u1tP0d6rbCJuza1PWW8XrYfXrcNZrbnVyJmFdZh8o2ylxDXKc/dniftvbbMuxokLWu+blmxU/U6OLCeeXNwJIP8Q5wLG76PuLkfMsNzfPaHAKP3SFe+e+tb6g28GvH8LDVXvvrsY/xUCS2jwUZ7jH6lqctvvPkW9TeQ6VPbmJjw3t3bYA23ibvYvwBTZaqakTt75zbkBeTPIEyZfRZEHGJg56eFjj3/jqw9fpCF7fO+/vprEFFOIAnwddRqOAPT8PIrF5EtoxI5mbjGKn29yHPh568ga/cY1qBkgvBTwyQmHzfkUOJ110pMoryu03zSr0j2xMM8SV1DSQIgwFRJWGapyl49FoQYkFTqMjxrrt9FHvEZIBiZws9CZ5VYNeLjdKARrFT9m5ir2f+OgU7SG0lPNBW58uc0b8rqTV5ZMuuJrRpz1rDZ/4IdmO1UALWxSbazmUIGIM+MwoIPUDXyKBKwajzg75IvYv4lGYDkyyefq7bznQdsZc89uDIOrpeYt168HMjGIaL3TvPfp0mZHPXzcUDo8/EM+kqSyrbA2a59caW5/tlHzY3Pf0lGqEXSyfwkLnv9e+83v/ezP2nGwL6ek3G5JQnLrFlwGTEFwdl50upvfkPRYZnXs7PpMI+/vYNO+cmLl5oeYrZDShs6B81exodQXs66Hx4ybKw8aj795V83178kJZ//Tp871/zkj/4QcPYc97PYtA9EIXnWRsTqwrMcLvzlv/mL5hf/+T81M0hvKsE5c/5CM33mfDMGI/sQJKNtOmKLvdyPh6vKJwdpxxjr6SnY0AJx+w001a/+5lfNY4rDNc/QKQ0mtixQpO8AU9/5vR83P/j9P6IOyCRxqIxVMsAFVgV5BValJer0eovi44RvUu0U4SM7LxIAG/M13sBYRWHb4LnHczkuva4r3tubwVfnU8wpfSLHOEgEZVwFyRNofuifAKzq9AioSoX31KtMZOdA0v3glIfKdbdu3aKoy33ATsA5wINxCqhM8D09cyoKRh0KpqlFpwAS+Ta925RVB3l+9i6Mq0eAXitYO4RpmSyhmqSxo6DLIOCqab5qf5jqbhqZ7L3H3IdEYVispFuTLjqGCLSMs8PQkGUWakAew/ZbhQ23imjsYug2JqBoGD2KMarz9TOZBqUPK/7LII3DWhulGplAorT7bcAQC1dt8a/ajXGCw9+HMTzKAAgQm3b8FBDn26tfAbBegYHLqRbssW20WnehLR+hWngfhZCG0PW0qr0pzRYo0kCJ4Mt2WwTAWedEPlUHZtoCdgm+WbzJFHTZep7sCOQuk5a+uiIDEPFswLWzTOxBQDXRcLUOFSpX//QIxltDL/NPUHWHCuhWY994TNv4V8BPtqusVQE2rx3MQn62Ir1jb1rAGO3sV7oAx/QxoItMXQFNF5KGSKAqqo4LWGYnbBSQt5cNa1ttWTZ9ARtPIyLNm0Uk6C6oOwjI6sbuPNqBcakDr2EVVPYap9FcnQSQ3n6i8O9S6MZucrIXQUuke9BO7j2O1usofeoCugeLcgPg3dePA4iPohcjCCpI7IIXmPM+AsGCvH0AzU8R6vrq6+vBDFVPdQrQbcRnQNvrKWkcMnmjGh3PKzBpuqTixQOknXuyt89zPcOJdz64fWk0n9E/SiAIZh8iEOgBjByEiTrCfBNMVjdV/VyDIFO5Td/2tEZd2qcUFvL0cRTm42iwg9nYmJuHrHIOambxtiO0W8B3BS1a5RuUirDgl0Xi1umr58whl3aPC16dY0/l6DfBWAEn14EOgtq/MopNQxGDVd8knfam5zCVMHRceM2K7mpzKscgeKrh1t7sMbZqw3ptnX/thKLvwZohUAr2LG1zPC+RDjMG6/kBFeKfoN9bgF03GwtoyTlZheX5gPX6hLF2HbupuxFsIGatwVeWwEOWMqbai14cIIF4NwNtx8OFRQo+vdJc4H4yX++xmWiMIy0KnRbnt8Wcvr5+E7b689BilR2fAhg3Fq0wYCag6QYOzFPAcgFzU+CPMG4XSXeXgTnPaaAs2nFE613PgrIKWqtTOgzYOu4hAu+XebzJuLkZjHBI5MHAMuPkyblMaWUMTp+eal65dIb+2moun5/GYVpI4AB9sAPQrK6v62yPglACiRYyWwKsvzsLmM7fZKCevoDw9/Q4ejfYFQ59djb3m2MA+8dge7vmnjJ3V1m/hz31xk5tLKLlO0caPs74O8gMuEYfzC+GRqtSB6G3jO05hqOlw3YPmYTZBfpvCGkEilqdvfAuutWw+Z+PALybCiQj3EKDFkNDJB1G8bfo5GwizXKBwoHqyA4N0r9b9zn4+YxnW2hOHcc2DmAjYMv3YE9len9zY6N5iDj+9ImLzeTJNxjhsWbn0BgC6fTnOAW6cOSO0AbTkNZZ7845nULlMXqjWFUqWsHuHYwo0/4FV5UIcG4fYnIrRRAeYDhV+WT7oJeUftO5C7ZgZnSF09pmqRZH1bemVLvgwqaUk3Du0ufSpbxYchPbP+cUlRLEZkerM8guny+AR2dTOx3BCDZbQebBd3e7duf1OoGnVlDeJR6s39sKvsOhb7+5BD1duzj3ZxmL7k5r7s7shLZTs0vftoYrfqgdp273LK9ln641D0obyt9bQWdc8KDWnu8pwWt9j/pZ676uA+6Yc2Fj231UA6ulHZF1pJvWAax2XqtubwEboh/yvErzJ30FezqAy/x7mSe+t6OzSqp1q7/yWukc8wjaq2dJAcqLwbG2N8qmxJi3mWTxe7ijmXWiQ5tvmpZRBpjza4WZHO0wgCtOM/8Gw0DbmcG/+kLJj2V39D0lIIsAC2AiioSYDfG0xfpK10jvTczD9nrunNPlPb4vFXNKYIJrMb03jUIwQnMWiU1Iac/uY4ml2h7LxP5NhzopwCzrvIBr9bgUtmtJKS+AbpkH9b/xcyQdHpyD5feyBn1+93XBQAGbuqhS/Z4UpNrEzFbLY5tuwN+iHw1eEmtMH0T/WRkw4FAICUhncSh6GEB7EWLDfcCIY1TEPvnqm/xhCDDD7BTteuo/+yR4t3SgmV8ydJ7gI0goUA/wOEDEE9lhSivYh/o1tiN8ueBUvTjX8xwrfVDGrWNJvPBrDTgWkK/MDf8W2UA5fd2xLoVWy/jUoGNZu37eMY6io3EonuQDisZuPe7t+dKem93+3rJF9oPrINuWA+/NNqCs77AfJX2p48lrG1T/qXN/qd9X+iXsBWPms5XiSj6bfeU8K3bV5xdQDTAqMsT0XxNT2fuYCdfa++LwIO2nKULOk69jjte264Vn8KNx6NBlo+syEcKEhAlqy+v4tm77woGPB/KT7tG+lW0vmQTJJ4lrG2s6+2Xius705em3mJ98vrDbQzM526eAbaJeQgHRizVt7wl1MazO+VLaX/q21XafN+5a8gnEHwQO0rovoKaMy/aXhIw0NuVZ431eowK+63nszwX8LuuxNSfzeL6wV1V7wMHxy88eE16fWtBKNmdilKpKZo0X2ZOPybb75KNfBktvY+lBswyT9cn6IrGwJA/AJ+zGOqz5acgIp8+cJePsZGQC+rVs5hlEMfVUJYoJqlov5Bap0MeIZU9LlILssW4sw/gZFyslFyAr/SdxTCzAbLjXXn01wFXr0jwgs8++u3D+LLHRXLNI8WdDsVOnLpD5Bo5CVuQm2bsW9w7puDjEdG5oI9XqFDgtMkZJlrA9b1NGht+lmLZxbUj+kQE7ga5r6KxiUyVHHCarcpXaDtfuINe309tMnTqPb00sGYxVs+gY1SiU7dwLp4V+zkza2JdDGYyXw7GmrX7nyvRlLUTqf+BayTePuZbBMH2mDMoHBsD6j9mY/Ynw7bOvFj6DAC7vCM6hWRMCYPF7SvcumRTR1rhOmscvbA6x95Y5meZT8a3Kvp7mb/pb2EB/jJRPX7AtiTWd2LQupASslo/51zh4dh3xolXoJ8CBLIj0+W8AGH/7cXPzykeQmSDxQSZ6470PABY/bF6hgFQzONYsMy9la5o56KGTWZ4DkqPEAdi/H0Lomb15s1knM1oW6ySZsaMQIC8ir2MmZT/xsXPAQtEDLIoxikOvgs/Nzt5pPv7rv2qufXmlOffm680bH7zfXH7t9ZDJsw6MPTziZ/EpdyEBrjBHH3AwusYBwACksJPnLhDHnYmYDTQ0CkYrPWDmiZJtSStfoJIYnfZOgLHt44PN377V3PrqSvMNEgSri3fYh9BZBbANuw+uKOHslbe/B7D8d5qjJ85RYJlDVObgdvSBBdKIc+PwLQOdeVizZ5plARyHkt2YGKaO/XOJB3FgZkwneUyWasrASXICHkqEBxLtL7q1aba6BpLsVQJfvQYH1P/bP/0nHH7AeAOMEoUuqzC4D3xgB2BUVpjp8Pdn7wFkLAAYWa0bLUkYRMOkmo9Clx+j8rcpsGodyBgV5PDEMQrjWASIAXy8BmgGO0tm4j4g1jYnPbt8N4Bz7iOpWBJgpii+DyDtnMpjpqHChQTkQvsDtqqV0NTuk0m2K8ML4+XAmjbixi34EFOeB7UQVh80fIvV7ENtfy4DlEJYJ9Befevdd0LjxM5PmoVLTC50/5hA47BHZ6DkB0vOjRQg0n+XkA+YhSI9f+8W3zdJd10jzWAPJiMAUJ+MVJi4goY4BQLVas7qaAlkCLLIXjVVK5x9nnuIKmwyXKdI2Z2GkSrgKZNVdqcsUBfpAAyyCVLCLUpluvttqmWvUK3eIkyyfS2+MyCrlAkoM1OjuwrAIRtvdRWw2CJWAJITGFA1S/cBy50nAn6mA1tMS21KtWji5JgH0MlZgom3qrwAp1amhwviHqY/BB0FvC6cP9NcRsdxjBM654c6paZPy1A15UHGpEDOCAvaSoOCZssUB7MS4wB9MwwArUboYfrhOXT3XYDVHSs1xjhyau/GSFtGEWE+wvs0rP3MOTc3AcJHaJouPlqJwFGwTL0YZSXG+J6aQlaCNmtwlpYtUkS1dMCp+/NIJpDKrH5u6IgC5lvl3eJSzwGg1P41CIjAim9Bb4Hb06dPxjLaV6IBEN72R4EtDhYEVhdgYM4/WIyiOlPTSFBgYB5x37m5+2G8BOsFVpeo7Khkg6nmj2mHi3aEOT/AaZXAsezakVHSnZW/gK1tYa0QQWfuPIUVKuvQb50FBZ5lbdouy/eYOqIWsA6p4NMTGI6ChG4sh3Fi3dy3olCGTADGk/mik+TrGk1PUTUgApoBLLjRxYkjM1+jaFqemieMg6fnEdwF8J1OGO2ryxfPM4+Za/wsW9jDlTW0e9cAJQUvZXQK1DonZDhbnGqV1JgngJpDAOAjGNpenkEQV/ashwHO7/OwYN977/VI11lBkkO5Dg8m1jhMGeQ06yinrKbJWIzKSp5HADsHTM0RxMa672KD3HjHODAJbSq1Qg26eDYPDQx0j6L/ssD8nQdUlAVvP2kfojCZLKMoOKdUA2uGOWBfK+fhvz6rbVcHWTt6nEBxH9v1zTezsTaO9KuRxqHN5BDFojghlgmM2Pel8zMhp7AI49xn1qET3LR/Vjmd3iTVw41w/3lf89srV2HlcnDEhjJ6bLqZ4QTyPILgCw/R1+G0/fKpiWYKVqwC2/3qHqNN85jnf4D23CIHWw+RALDffvqT98O26KBdu7bAgQaMn0kql8LePjqO7AVzZRPgfxcZgGeH2PgAdnsHppveQUD/IxSRem4hux3Wk5V5lXCgoijr2wMA5R6mAEQ9oJo6BggNsLow9yl9eRsmwFPSPg9H6uck2s+9pHN8O/u4+fWVOWzBaVKmfgiwOt58O7fWDE3ONKOsBUNsi2Kp06wW6zDPZD8rubEFMG6xvs3NbdbQJPOWapgyWdXTjs0Wp6M4a/lUvzhJLfAwg3cFtHGO+xUgi0FpDurCgeoMwMJxT75Sy8Fq//rC691YkCW0StfPTlr8omkoF2+HFXXwUwKK7wJW/7a2dWlu61S9k2jTCfC1WKcyw3Lw3O16na91BuMpaE7ATwEe6kBLB7S8Xv9bDvgSS+Bv/wqft2Os6ra0rpCd9TL25bnrtMPy3hpwexmwmoLig2BkYndU4WI0LgcVvyOw2jnnDlyvBk3iFP7gHO32LKkJ7QndAjEi6D8IQJRxqPuhtKdcQwCsBEwRnBvkRnpqKh6QgFWd2u5j1wJF+HN7riUmX83QKkCU0jIJSG4zUPzZAKIAZ61r0jD3Va9jpoRfdf+VlO6a+VbeU0DVck39PA81a5tS+qf+fAFI7IMaLK2BjdSHubhC7pb6Gl5XH9fXZByVdtY92G0eJmiygDvtDi/P0GbvKumS2lf6uQCA/pvAlHStMlWKllnYL8cqxiBVXfa2cWgrqMpB6KCMMQ7iV2GMPbyvNveR5rX3vkcQhhyAhTXUfotYtC0jEa2VeaZfg6NhoLiJz3WUVFozojxQL2BqqPVqt/NKj+C+stHd1m29hjttXOf8Ln9P2RIJRC9sy6KZ67zyqxQjq+1I6cMyRvW9S+GmUtTKv9WfLb/Xc7UGDjvXZKyDLAkSen8VENACriobFEBdfqb6up1ro3N+lWfoZhPK3CkFuJw/Aqr1/LLfBJnMNnNOC+z4HokRB+xRtgMF0Kvvl9rwoh35btDUCfsS41Nd6qBdTbvIC31QG7HOSwZ7MF2wVAM/AMq4TASQ5PBkxlvyNyWpWJTYIqPUU8A3jLkRb0zgTwCcAWi12eHdxqPbeBdbE/bHC7UWdBih9FrrK9vUDOAl5mFiELa/05sDg2g9b2EbpmvW86rb3O3cZ9JWfPAQMDWr3pOKvU+2M4FlgiJSsrD/wZa0ZoWF9MgSg7H6BGKU8oQe8F//+gpFqa5ACnhEnRPiSOKxfWKLZXCFfkgy06RATxBfmOlmtyzm7DUzTK13YUHunadk5FEQyxoGPcSzvTiGFpg1TpTsYrwp4eE0NQ+Mrx5ACFF6zuU5RXbrm+itWrTqNllfK8S1585NQUghi4z494jZn8PHyMhdQJYNjVVSsUMKoAA72V7aJ0UKQMMbKErWlXS+KQtnVobxiuCqhz6SWSSbmF3ounP9OceMQ0fx0R9BfrlJcd2ltZ3mFPqePeAoVmK3WK3sVVmtJmxaSDYyGGJupnl8OLNUozihYJNyAMHoy7tRvDWDo+JR8UR5DKspGHtBrI883zKpwY0i5BX9FH/3kDVS/gtjNf/cAlYDwREIKyzDuFvlZ6f5We/jaY5mcK3yz+v1n0gW+TLZyTQ1PMDZmPNpfaXCSnmuupdyPX0kQUZJSeNIFw5CGvrkF79qPv/4V6TWf9ZsA/T3ANz/+A//TvN7f/DHzTig5TOyt5fMuOS2zwJsTgBxAmkRjrQQC/7IJsSuRQ4fH0CGtN6ROqYnYV/PcFDwGpqnFlWWODgEDtPHfe/cudX8+pNfNTcopjYH1vezP/uHzY/+5O+CnTHOwcAVE8EukX26ukCBqhtX0VO9CSY2B9HnEtqvfx/QEzatdWIAPJ8Qn6nJG/gdzxsZodoH/l+N9CM8+zHvzZqdRWf41tdfNlc//7hZmL3OPrROn0JYC5IkRDmA2rNIBP3wD/+kOX3pdeI7MheJibeZizKoxQqTJFzWVC/2J+8JKasm3T2YpgLvAawm/1PINI6DWCOJhJNWVxq3RD7bCzlFM2k89ErOTvFNyuFv8XMP/dP/g+JVNFzGapwOeqFwmhIjRxanhY0eAija2WsrMsxM4QVwVVcPQG8UUNXUexeXosYtxqoV8SxuA8Bl5fDDUI2fy/gTiebnfYAhK8MLnqizNWAhJ1LEA8Xhy8I9PVZFh/bsgl6FAq+mhJqL+wBPPQTQsax46nCq6Rk3Y4FVU4fVBBWItCN7COIHx2aagZFprkXRopmzzSVOik5SeW8Cw2Yq+T7gyz3kBL7++quo+C2LdBwm5DAb2jaglqnvIQEMkLeFYV7ihGt+9laI7Q4PqDzi8zyOFOJNdGkFSaKYl0grfenJVZwu8C0IHJqjDKwFcKbQONFQxxkT7TA9zec5wiIRPOjtlSmH9iQp5jdu3OMkiwJS4K6CcuNUIz995hggH8Vw4uJmmgAAIABJREFUYIlazT1JA6wCdmyFHMA4Y6RRVyzYBZKAKfo9QKJ10okXQyszmIIWGpAByzPsskB36c+YdlZoA4ztVfvQAlksyuMUD5qZoUobM0yW8iOAFdPerUIXJ0w8q4Cv7F/bJhNWoN7xOYs4+PHjMDABlzfWFmnD/Sie5Qy08JMi2oKzobEK0KWOoyxl9WkuAuAp1C6QcwOmnCnlbhoDaGAOwxoehBknqDoFw9MUji3mwUOAzVt3YFDCghaMWUZqQTkFNUqPHlU2QXA64NPEwmUMxgFpBbqm0N7UsREwj/s4T+mTkAMAAJQ1Jxi1AbBmFTsPHProp+VVBMlxtA3eBIHXAHf3GcdxwKd5Chb5bKMwjwWgdVTc7E5gnGRELj5aZRxhO1pETQYJa1Tg+al6xbC++2nrsWOj4UAIlg8gqxGKABGYqZ3pqVQ/G/Q+7RIINRiQNZM1z0zp43evvwIIHGxS0/FNaeRnNwwZtwGqRjpeb4CQw4B2Ghw1hLYATl1zqRAWqX2kyZ/ggMDCY6YmuMHKgJ7DwAveev1Tp05G9UkDRKUCPNX1wMH0PoFM+/gJ77Vg1iEYqntcQyb7K5dPNUcBDpdhaCqloZH3EEe28No6BfMAqmVquxmOjFDpkwJmAq4eJqxZnA0G5xCBmODy0grAnPbJCsyMoyD/2+++G/Pt3r15HJz7wZyenERuxE0rdPFksyYJD1lHHgKNYSO0VlYSVY5BKY0BgOOf/f6Pm9fRbVrguT/5+FOkRDYZKyvdykDYAnDkeXn/G69eiIqkv6JI0wMYpTJyZtCnPQfr083iV59caeYfriFlMtkM4visPYZ1vs8B1PQFmDpvoiWNGDhB6+Lc9Wb94TVAzT0Keg3AAEV7mFO+debRPYTN76Hbs4Mtn0Kf9n1kCDwdv/ntPAcqyjMM8zps4RzwjMJ6VY9nBUBarVXB1ZGxU82jVYFuNjMyCYaYA0pY9Ks7bOE0EUbO5UIzF+mCB/ThM2zJnZu/pdjWDut5kwOobYDkY81p2vZsV+cOSYqho80yZ2vPn42zwZ+DldrX3LhPMUHs1TAarpuA2zJj1WtVy6enBz1e9buZ04+oiDk5eQqzRPVnJBOODNIe2P1xiimbVQfDk31hHDfM4qTngDUFFh1BUj7Njr9VjlQEtQF8pc8UB6wEommL1aNMwUX9dcAJ63jDy4DVxFqRqZOCiNZXZr/UQaWZAjVn5MUWpFe6goi5T14A1DqDw/y+cu3SbxH4V8Dqy0CKl/VHuc53AasRJ+ULdGPXdAJPdRvLmMfzl++XgIc186iMfQ2AdA3SD4x3+iU50x1MqOKElefI/dm6ZmaKBfskA6udwG49hjV4WN+rns/l9aKv+bJ50Xq9Cirqe33X9ctnu/VN0b5NfZi+Cys0Fd5oBzF12+prdQI89olzpTC5/HsBaeKwOnzXNrDaCSj4u5JIHna+DFR9MbDKwX1ubwHVSuq2wWIn47EG0Lxn0WDtBCzrZ23dN/oqWYby/jIXZPQFyMLe7jXLuqmv09mW+NsB1lxaTfX73ItrQLVl3ypwpQ2sptTizkKA+tlhJ/NqjVDG2AVfvx9bNoJ/vwOx4g4BlAesZy+90kyePovXjF8DoLprsBNppYmFHKy88C047FUOxCwMGDibytgcn2mG2X8EnhIMnVL0dERjprVi5oOHX/V8rdd2t7XR7e+dAbVzqDBLPfz2q+heRl/kg7luc70w8e17P1MAx27rvl6PtU0r7e4E+mIN5H6oTVS3Z6pNfWKBJYZpuWfX+ZRvXO+FpV31PNH3FTBODDkKzebr+t7CYPVfn12WnPdyXvu+2Ncivbfdls72d9rZFwDPPH/rg7r2WKdwuJvt6rxOerbEgi6bfPSbdt753gXVbdku10DsB+nfto1uszpl5hlDRU0E4gmJJfaBWZXBXhaAKTVQso0L25fBpgChozlxk8oGpgJgUWE737+e68nP6H5w1jnnyvgGwava30rF+XL9VNCq6uV8QFzOibvZ93rO5YmX/rF98WClr8p4pRuka2nvk0Z2m/GbmJGDfFvBe4BYqX/gUPNoEQkASAirkDMiYxPbJLNvCeadEiVnqYshyUmLcu/+LLHKOWLnoykjlJjEGgL3yV6TLCEoefnS+ZBAe0QldFg3+KjUwNBP5RBpmFhIQpnSegJExt+SEILBypoYsOgehCaLJ7+GFuY2a8VYydh7hGK6J0+fIBt4OmJp2ap3+J6dtXiV2Yn6o4JEaVzTWAkaZu5q2GILVYUBjvng3DL7T1zCOeWB4DEya8/DjhVMEgMSHzDG89kmqJNiPYW7c4+aB482ID68Ef61jNUd6n+YRfYMgGsLophkLqVfYl5kXycIP9xeopa7ggrw7mtFuinwVgY3RjB/JtkqEck8f9J0Tvt6/lvoueb3p0OBxOyJeJX3COIlLe8kSZPYqglwK4d+AbDFe5KOcWWW6uXxgm2ofYMDP0dmXPqoWRJpDartKkEw+4K+Fu3JcQJ/U8ZPcFWQcRSQfgzc6aOf/xzW6F83D25+1TxFZlIS1Y9/9ofN3/1H/2PTA+lqH3LZCmSYp2YTBxkygv4YQwN140r3y/4gKO1COoTgBYP1LjHgHjHwJrHfWYhiZwDU33r3LWR0JokrV5tvv73a/BqN4VUAfgsRv//hj5oPAXR3uaZyiBum7DP37397g0JZ3zbLYIKPqZ+kXu+7P/xJ88M//kfNwMSJmA/WRVKmwLmyHwWlkl+gJZfsIhHMgnLHwF7GmIc3v/mqufHlFxxw/AaJjm9Y82aEsxY8sKbfhsBTjkOG/PEf/T0OYr8P2Qa2qnIUoZyMPyiwGrrDiZ1czsuKGSrzJZFjMqvZ9jhUgtzxapqIKWvDcVNmgvFibLT7YeJ5U9Hlbpm4mLxpD0h7Av/75//ynz0Ph8qUDAFAkXb+EzgwYJbJ6fccmiJzaIo8XnuIxuhSoLaHYQfJWvVEZQvQZg2WogV9NjBAGiJT3nW+7EADcAWk+wG7PD16DkNQrVA1KEcsAsOkkv3lqYbA5GOAtE20/Hb2mBwIJ3v2tM2AhQCuovam4lqdmg1DrRnBmOik3DnJeMnYUydToV4YjwCqR2BdHRmeao6fPNecobDVDAK7M1bfk5FpMR7o/Y+omL0UrLgtGFwACLAaBYKl+8u07aON6rbsAb6pSbHzZBGR4WWGVXAFlpyoPs9vH+r4bQO6aCx1FM6ilXrp0sWYvKuAbgug/RbhkTlp+ksC7ehXQEtT5WXCSbf3lGoFaYCFhVVOFmCesYZM9RZwmZqeCGD12CTgICCdG9tTFtDd29C0YWg+YxIOD4+zSZwJYznGyZkFnp4AXD3hpG2P9Hy1XZ+zsagRMcZ4OA4CZ1ZIfOzfmHp0PzobFh2z+iSFbHJKiOy0ooHkczrmpk/3khqf0kZS6kGSmTgcYKhMRZmIgpaKdR8idfg5JzOjgJtDLDYBMNsp6/I2VWIfwCJcXZMhhwPKvZVZOE5RKAd8WWebNGGLMe0yRiNDANUTgqUUhwKwnlIqgA1tFQDvLqc2AoRHj07R5+PNV19x6oKswFPA1jOnTmQRb885ZRh7gLAWTEw1SGJT4C+CiG6WCnz7jAKT41TsU3LgsSn+zLnQfKRxzmMNsGMlg/gJrErH89gx2JEwXFcxVrJLTwI2euImS/IYbMRxpRuYt75njuJkavSqX6qUwyYHG9jMKBL1yivomDB3nnFYYXtds48BXp37FnJQ03R39zDMWbV6lOgATGRsemj3U5w3A0xZnUnDyYIPSdTcVAGfNzENrMzqcyRJBj8raO5GLWDlZ0YAJmW3u5UJ8Av2CtJv06+uQXVSNU4ynXWgpymw5GlZgMkyrlnDm8zHvswO1YivwG7uUU8V0PsEDsZR5uU+RZl0kjzwCUAvdHMMNCfD8bhxYy50bpXJOHkcAXbszQ79avEz2+EhkiC1G4VzVv0118oW/ZoYwzPhYLg2H9DvnlynlMhkbD18EVgt+nYnkD04xMHInpWNeZ4d+lTJkB987220my5j83o4fFHrxkJX/QjU3wPEXowDhl0OQJTA+IB0i8WHFOCjwuPqKkXZ2IgidYMT45vony4AyAtmnmAz3MWR6R0hNenCB83E8dc5MPZ9I81QH+kUN/+mmbv9NzCDqE7qdNVGw1bfA8h/cJeCXvTvZSQI3of5G/q0MEwfwdBd4ntXW43z0c8B2SjyKWrc3V1Yxo6z4at1Sqq+RdW2ADQtvqetHkZzWIY+W6hkeipFCgoRII2cZK720Zb55tb1L1hXZDYMbjY3b3zbnD891rz7zqVmcX4VYPRJMG7Hj54C4MWub7FGnsBI4tCDyducBHBeJBNhygJuPYO09SGA+HwA5c9h0W6ie7y7P8Ah2XnWHePDIdwQzNU954RVMD2ZzuyqtC28iHqW10ow63wIvyccosxczUCZAP8LQa8n89krexlQ9DJA0zYlzacEBNXkmQQ8JZZf2tXSNq7jXL5q3cSatdkNrEkfbrmtrWuEH9ABnqR2vdhX9XtrpzItjTaY+LsCFmVMkn18OWM1+yqpF+qIrYxnfq0GFesHbAW4Plfu6/pZCjBbQLvC7SqgwYHO6vhFsKcG77rNgW79URirrecJx9j/Md45AP5dgdUaBGk9azUeMT3L2Ofn7wYmlIC8PGLd7hoQKEF157zuvGYE4K0xS/YzjbnPWKXvv6SDu81LXxMoKEzNkk5/YA5ldl60ORgPCYgtz5AqjKc9p1Rc72SNdjaptKXcu6QwpzmXGQ55Hpb7FAA4wD8ZGrGPpPXeCQiV11v3zcFwARzKff3dZy59Xx8qlDbWIFJ7fiUb0glquL+Xg99gCVb91HUN5ba37GYGvdKDySqyz3N6p3ekb/A0mlGCry0yM26hI/gMf+MUQMIYdQ8M0B9DECgZBklmydQ6ryerxQCRg1F8xhWy5QbIjDiOv65PL4Ei1ooHuK7tvG5alisC8BzEdgxoGaN6HDrnc+f8L5co/Vv6XpDE7/Cb8OELy7C2H53r0r/Z945rJxDrfcp8rMeyG9hX27FOe9XaU2qb+R3GzPcX0Oy7bF79LAdB17K+035Wnq/opKZnSqBf0jZOBd9cS/ZbkUMozxHxak4F7rRJB5C7vKai3yrAr7NvXljTrX217KntPe9AXxtYpgkeRJ4X1mqXzqrXmXtpyJfk+LRIACRGuPYsxYpJ3sNCx8S12KcA7YtvkdduAW+i6E2A+gl0Djvme1x/xZ8Im58PffK9SlM796wX+qYCZ+vPxNNn8L2snTK9CqBagNrUT4lBWjJaCvf04Fx2X/dZS9+WOyZAMJQxAwApNiwzbJ1NCc21UflZZTlnqTnsxiFsr7Vd1pYplrq/2dy+9jkZro8AEM0wwzKhaaoU4D4+vZljxg3HiTXMdnwAK08oyAxJiylb72EGxuDK6jrFeOej/wWVnoY03zbxCUQB4gBjM7NBrZ0g4UWJMItBSyqxjwY5YDiDtMAyaf63kUFZJ+tuhjjeuN9r7hK7uWYmIfOMkoW5Cthq1uji4uPm1m3Y+kjICawq85ci0oyr0VfyBxQ/MWvOQsy6sxKpjNOcd4mxmgolijFIXjpz9jSxWgLyZyhYbH0ZiyqrtbpKzLq4tN6skD1pIfDh8clgI+5mtuAW+IxZysa7ob+ZlkkC0GhimaMJm4njrwRixUFCOCbJSWh9NKFXxW+IecIvxdXTN+thHgShLv6WGIWRpcCv+ne7fNuUANmCJVpAVpmNXjnDaAKrrpUc29Vmspt/VPu8nT9HUxJxNQGsBUT1YM1DAdtQ/FT7iJ9Dh97Roo2D2MBhxn8MnOGzX3/c/Nf/8O+blblbAKuPmE/Pmve+/4Pmz/7nf0wm3/FmlzT4NclhAjIWbgqmpg+cQGv3z4RTqEtuhgDxLpjaIjWFHt67CzB6jSRx4nEk+s6dO03MOwFOQYHx5YfEoHdj7r/9/gfNG++8Swx2ITRMjZd/+8mnzZXPrjTrkPDMdD4KdjNzaqZ5/bXXorjVo6eHmw0KzBO006YMqAr6SnBx9GNeJCaz4Ko42gRYj6zVW1evNteufN7cunaFn6/Ql6u8dy3q3Cg9OIzG7PjkieYP/t4/bD740c/QVQeDwW+Qzmg2u/HeM+6ZAPS0JqKby78B+uf5kqdbOoanTcGkLYzWmDgHPlyu1bpm5edVU7f9Oe/7L/7Vnz/X8VRbMTS22FkdpChIJIAAWCKjcR4dBdmZj9co/rO2EOCKTMQRgn/1Ox3jddhapi6vBygKVZnFajVvF60OlhWzNGYTAgEwC6XQ9wKSDIeGJTqjLGTTuU35eQQj8+7sQ3RGSPdelh0L8CMTmY7zpEbwQcPhpAxmRDBs8/kEHeimrrOzY+VrG3cIoKiHSvN9E4y7gzTTTJ88iyjvheYkgrtDGD5PkHTsBDoXHiR2bp8n7RjhMU6QngG0bqHH8hwjqvGUuSrl/9DeBsAqoBYSB4cAuASoPSHUUAmIWShmmRSBVU6njsK2nKIgjgbOtqnVIoPTzUAHV+atDoZG9qiMWfpjaHCUftwHHFsKYPUBIJmswgEm5Qn0FmdOwkY9Ow3zFqAPoPoJrAa/BWtWoPL7WcG8ADoxgo7bHgCp0ylO9VjMAodBwoT99vz5drBoTZ1Yp/LhNmByLwCX6fwWFHi05Bh7qgrYLICsk6t2mOnVAg3ZYVFIexiAJHSmYDYnHd8BnmOONIiH4YDKRLRgmXIQApgX0I6cQbNXlpoMAJ/hzp3ZALk8MbSCeRIAB0ehjYLRURE3Cmg5XynwQ78P8TCyjgWsR2ECT0F7hzIN6L8RIKEFuQRGTft+ZCElNo9JJC1MaR6gL2RfMrCcuqjrmBwU5/EG+pDDtPksxYt0pD1Rcc6PcKIyBjDXA+gsEPwEgNSDB4FSgVc1IS3WFJsdBkC29RMAJAE/nY8ZmNP2j2xvdXLdzE9TSG2KdDcPKR7QXwsEFg8xjjLIdSRkU1+4cC7YtKMwNKMoGSemFlpbB7i3KMgh1ss6aRwyJoOEH85LRCMBmGq0BHR1bouPYjt8NnVqZVDKcF0ksJHhGTIynpLqANAu32ufmWKQ9GfRFQt9rMMB3puytwPL3IMQ3+/nFHUfY173RQEzAXSKIDGW316/FqdzpqoImj6xkBpr7hhsyhG0SYd4Tz96uBfOniBlgvYDhi4+XKJvAN+mTwG+XkBDlwJ2sw8C3FfPV5skSDzMfXzOJ/R36yDJTZe5JNjsGtSxUx/Xvw8ps8H82cbZNcVdW1hO93VSEqMcfVyA0T4Y14dh1qr7Ogjot07a+uuXz8dGqT3xVHKM/jzK5vDpb67GHLK4k/1qQbhLgJ2mMNhH+3v92AyKXtD2J9jOJdbvIVjHPRwmOMfWdrB3Q1PNxTd+Dw3S0839B8gowKa/eA7G+yCs3MUrBKE34gR+ADE7i2jtUWhwEZuxjm6zMg1nz8zgeCHvQT+rsTrHGhAQ7YEV70HZaWziiTMXQ0/pm2vfBuA7hp2fnjpJ+gjSBTijssL39pCEeTzPifuDKJQzMIZu9QBa1s8APTeesUHOhs7uubMWydppvvriE+z+8+a9d9DfRUbDeXSUg48FmPV3by/xN8D2/vGQL1il0uoQQPou/TDAOO1zcr4CtXVw4nTTC9D7cGUHcPk9dGSZn4cpInYYJj5SL4fR6LNatZPZuf2c58rniF2B1bzvtv4mUB++oQ5X3pVLEB7C5VV6oq9rP2ugqQQ13UCh5E+1WXrJquR7VfdL3kBiYaR/i3vgrzU3tf16XtWtoKrcq36+AuaVYNi21D8nJzN9lbYd8E70CyLQycFMDhR9c+1olnt2Be/y89btKqBYDWTECXF+U4sJoAWzv8sfSltzNxwMKHPQlfu8fqYCVrQDwzQmvp4YEMlB7+zDzrkSv8vWzayhrn+v718cNp+jPFvx5sMx9s0pkChjU67Zee0aWItny8H0C+BmONcZuM/v8f2/ixRAt34q96r/rfupvv/vAqx2suG+a+743sJUDTZXLgZUxq0bOFoDaCVVWzAi7Xdp3LuxoGvwqHOu+v4iL9CeswdZsn6+pD+XVPHST90At4P9mjJOCkAh4JJ8JTT2Q0qhzbKv7UnnXGn9HlM5sUzruap/bJ+UAlWlHzufvYC7NRhSbEVhgKQ7pDDjuZWusw0jiaaZnjjSzAKo3qb469jMyahu/IzgkMSz+FeNNDPdIhg06OIzFo8wPVJ/4BEFR1dIvz174SLvZ09Vrop9M1WGTwGr4JQ2P9Z0fvB47HBYOgxGXpP1GrJfOlmN9dxMVerbY+zTpgwWD0KR68pyEglISoBBSCiVGC3PtXIN54ZfRUu1Hv8a7C1tqvu+Xm/1z/W8al0voVpxr4Ng1ouv+fekE5fYzOXa9Xwo90ht9H2p4JnzsgCpZY/09QIap/unrLbCtHbe1esoAY32WZ7fAYocwF0OHqxVEz7axe+dWt/lLV33ojI1qv2jIDwvW6O/C7Ba3yvseMyJhA6Vv5nhk36WhJMIOPahIEiaa6m/ytoLVmhhE8ccL35H9GwQI2It5o2lthHFxrXu3QIG0qqtv8oc0UamPbFi1eb7xpqKNdRun7+ndO02Mzf4gIKcrbbmg50YKz/84h4bfkzZE9NMTKBHa5+MUW7NzWhHUB+TzQz7I3hDrDckWYOY+y5A0o2vPyOeJ3Z6/LAZHyZjkNoaz4lrtyCpPDNrLcAvOZXPAXEkKOFTSjSRTZhjTAHEE8SmSqfdopC3sYQxobHOFJmD1pAxM1eAdZqYbIPaCsbT6qg6rsqnBSvUlHtIL8oqrvAe7boEjGHxB/r2KbF7QIEAn8bdh2CG7j9DnmvzGTEghJM1CWOCzQBJYVdaEzh83dBaFX/QbzY7FbA3/LbwBdI4CeT7r+xV40ylByXCnJFVSzwnsGt9GOtz9ELOGByCwXrsBLGUvrYFrGQKen+LySbClWSvmIeR3ZiUrR02Y8gErDu2gn95nZb5lG1DzONsMFsWO02yWJbpNRmFaf4XBzG0Ve0H9zg+nxirjmU+yAkGY2Yyxmvp9TSn2r5Rt7Vfr416r03rqzqoj6mX29TyXfN+0crhiM5PbYlxi9vHMhhijhkvDjN/lKX49//6z5vlubvNNoCncdorFFj7H/7x/0KGx/nmKXvlY2qAbEK2eWbhJoHVvE5lBzsApRBlLLN8OCOR7QmSfAt3bpHKP4s83B30TckWXXlITGf9o+Uo2nb+4rnmpz/7GYWrzkextDtkPF796lpz6+adqItyioJW5y5fRhoCPVWygUdhdPewH29uM8eZp8ayApyh7S1WYOq8jxqSCWajeHjqoenzZhws5Six8f3bt5ovfvOb5ttvPmtuQ8Zp9igI3cuchP0thjJE/DlCFuNP/ujvN7//J3+KDAL6x8TJAvx76qvm7wTdCq6m/S7sSfZLimRRmjppXsXK6XAP0qx4+VenHe32zkP/+t/8BWPMgtOQesMwdgZ0KV18i463uMrt61/DbEIT6ZDV2zdCE1EGmEVaBmEWjhFU95uGDlhjavQq7KgNDISghCnlz6OYDsAqQNc4ANqwehKwnjSAEoZ9FDfZo2ggHkO30sGxWMkimpRzD5abZTRDrUTd24c2IbIAR0i3FpQIRi2Msx30Gw3CQ++QEyIBO42DcgDqHj5G03IHUOJwjzqjpPciDdCDNuMAAzYOe/EYAJaUf5l3OnNqpmxRmOoxGhdW/etFD5Hc1qgCbnsPASDthR6oKa5y5gAkmQQuXye3J1SeOOnA63Dc4WRqfiEBPgKb6qNq2HQy0oktpwoY6k1AM4E/Abth+mqIlPghwEQLLy0tUVSKiuFWBTStZoh+nAA0HBkDQERwu59Uqz6AVVOLdk0nsQohRzfP9lPaekoTcLKbZqOj7eLmtAQwKdJ/lUNwIvNMh3lepTYHSKnvOwJfmJ/HAXo1tgIiqxj3xUUkBCjGtKEOqKy/SK3m/CBqBzDBMbKefk1z+nUK4y37VnbkLVIvZinEs8wi9RnHKAjEbAsgYQgwS3kG5QtM67Yv1tY2gu0pw1KKvwCxrGDTZUJP0yCJPneDjNRu/tbHohnEUAkueXCgiO8R+qefio9gm6GTqRFWksHW2jfPOX3zNeeQjNkB5mgv2iPKEwj0P2RTa54/BYAdhv0L45X3uFkFYyGAVIBCgCyhhz40TKOqLeO7Srr7Q8C/WaorWqxr0OvSHiUTPGG0IJSrYFLNMBiDnvwJWpumobbr9InjzXVE0a9fuw4oPc84WQlQZh2i0BoX1tz4BADyKM+L8ZRpHHq+rA2dfzKnuY/GLWmnefJqMSXnRKQasi7DoQoHMIELgtZDrCHZw/bPA3TN7Ps9DilkN3pCafq8qSNKaZjmcgfjKAvScT4BS/gYr/cGAxAHQUCZn1dgFyt/EBVOsS8eHgiqrnDAcOf2beYLtoExeoYzsMWp3A5tVT/Xx+0HvPRAZooDhBnSddQ3UnLjDmzM9fWd5q133qef11hnj0I2wg3fv/XpJADeprGCYelpqRschj5kLqyOyLxx/7FCZgJO07r020MKD4nspySibgCQHBTTi4Y4eLGols6Z7JrD9OFxAEylAdQHPo4968Mpu4O8wM1v78W4DXGYNMjcV1bBtRy6rtioEQpQ9XCNDUByDwFMQ1Bawnl15twrWBkYyD0cLtCf9wk25/lWY1iG9rkTOElTrGcYq6uLgPsUtlIyhQP75u6ddU7tN1lbxzhhvMgmug679xb2FVY+DOMhnL0RgN9RTqSPwpjepnDWCgxvtbf3ON18woGShfZmGFcD52XYo3dv3W9+8INz2PImdJV3YI/uPe/noIIx4BBoH8H7YXSMJ9XcRYN6c2MWDSv2iz7sNAcpISOCyP8SGrtq0TaHsMc8/z4O5V4vY/AMW4tNGGEdjdAP87NoMB+5gP7J+WZueae59OZPm72+qebhBuud4pscAAAgAElEQVQA3dcdGLUCxGlep+AwbbJtsPRl22ULIOkCrJbPCMyXDbdsrokM2Hb8u6Ucdgtoy35eJDciKMjAQPG2QtKjYqymNdodWC3pVXVAVdrdAhBcyQZ6mZVWfq6D5QAYcmBbUtqjrT6jznlhllZ9oYdY+qWzf7r19wsADZ8vgFGrzTlM8vcaSM0ucXKYMlhRAwfl2l1BhOwwtca61d/p+VrjGDHsi0Ff/bnSzpI62wIfUmcdeOxoZ+7D8odOYLU8Y5oHaT51e5bojyrw7ARcuv49Myq7sRvrhna28SCIkoK3zrGrP18DQtFGgS9XY3bsi77g38ZY7QQmSjtS4SdAu6wBWtpSwJkW47jqf0GeMreUHzLIS/qmqeV1n9TP1wnE1EWFaqCpNQ860P5SiCgVtmqv2fIshc1a92cB9wJYybmQ7kPeW/27l7FJO9dYPW6ttW64jc9hu2x/qR5eAObWoUI1v7quoSrwbcXzYV8zsBXTl7iA/jUd0Wyab7/4TfPw22+bc29QWRudtE2KSFpX1cIbZvfolyjrpH1hGw2plwF8Nm3/0sMHABYrzenz5yPO2NL3UMrI/TvftwRQLWA1TeTWfH3ZGmnZxTw+pcBamhvFTqafYzrnueQrBZR2HI1DEvMwgYztOZGZUfmFAuz7aynclMCrWhCmPZrd2t2+dvs+neN0AAht4w8H1m4A7PliaV9Jv5TXOud42SsOrvdYMfHMqY6Ec0v7lHRU/VthqTqPlX3yVmYslUORYueK7ahtbGKapa9Omx1B+oG+Ti0vwXMawsxqqxvd8QAvC6BftmdnSOdAX3Ybk4P2o95LEsPd+C4VQX0SfRFsZ/osYMEsH9G2FQJi6fnKPl+A1dw5bSAgbMfBPvM6bRvcHuUyz/O7X+jnzv2uBSgEw6sAq2m8E1OYEcsM45gH0ZLCC0uTq8yvtk30Pb56cA2U+RD/5jnWfsgEl6Sv9NnYW1p7Z7rvKPHZGmnPX3/2KUVxfkl8ZYFZCBurD5qF+zfRdgSwgdyhFJztt6hxX5AwiHEFHZXGyr5AHz74B9//vYjpnhDnPqKeyBr+8QqEqW0kAiUFPSWd2kzWmeljFL09A3YAsYn7P8V3Nu1e7zE0LXGYn5iSHVl36qwdai5fvgDhbIj6LXdTfRFel9gyCitQcOuJGVkNcohk462ugnfADJQk1U55Tn5DLOUM8LWAv7w3RU8HapSZwDxjinXNUMUmgb9MTSHNJ7bAt7JskoX6IyOZuJBDMEHWXmLU55A9epFo3JGpGtmZSQZSyQPrFJRsVS8sA1v7mMDVnI0Q45rGMOxfnt8phb/Dz8j+k+/1mcJymY2WJ3rJVHAGxTd/SJQEvwqgGp5IMHyrY+08h9Lca635yiikeZjeVl6OAtH8Epm5xXaW5wlfOAYhkf3yGjATOFaEIGhoPaW+Su8DqyBmFlg1o/vBnVvNv/8X/6yZvXUdybgN5guydufONn/2P/1jik+93Ty2qDtyEO6jptnH0YWZwdzBGCWYq+KreXm4V/rHHrV1mZ8jgPVPiLdnOXB4cOsah55XKBr+sHmCHOMZpDBeuXyuefONN4kFJ5ovv7kOwZE9GEnJATJ8T5672Jx55ZXmNN9MhGAvb4NfKOPzfE/yYYr3E3DZ1mAOJ75k9jhb+B1ohUxLClgRAy89mG+ufPqb5vpXnyNb9yU6rotkKT5mXzGbFLKcGBVs3fd/+NPmD/7kHzS9xImrnMxuRw0mCxeDGQSJJo9xnkcxm1wa2ojiE7SMV+mkPA2qfzr9vwPzI9ZR3m/yv51+8aG/+Lf/jnFOHRB6E8FnFuSyMNQTjAZVm2Fv3rrxJScwD9ESBWxjz1QDcm0dZqR6p0xyNfmGhqkAL2DKt8+wBYNQEGWNtNd1UnvVhxqE3SWTUKaaoIMnWtLwLXa0SYq/laItKnTMglgMrMbDqngPYfvNkdYuJdnCPlPo7x0lZVVdEqt1L0LbX6b4lMZIGv4wxisMBiCIwNUGxshiQDto+x1B128adptFrDQQnrxIXVYPVNBkG0P4TKFAGKjPSAXv65NW7fE6wCGvWzRHjcuBAJ96mRiJ7Smwp1alRZ8ENwWpJkhHH6Qd9q3Fb9xMHQRPDwQZtzh5Mq06gasCA7KiPGEqxYhYbLArt0gFEFC1AJOAk6e9Vrb1xKl/wFM1TwtNgdDxhD4N0LeD/ucei1B2ZNISSidWpiIIXPYBUnsKJ6AjsBjVWxm3vThBtcoqp/E89+HDO4zbIVLvx2KR+y2j0qJYu1x/jSI2q7DhLFwlwGqxgNAEoj9lwgqynQVYlUFmvywjA/DggcXQlukX9JUAp8YBhnqs1ihwhaMqgLfGeIURM7UBoFK93GDJ0m/bUQxM7SZARpmrzLlIm1Fjl3sEk4gFEDq3DI7g6g7P1Ot7adNjQCtPQ2QpTgHwHANQG6Sfve8W2pIWPJLVKSvYoOYpwP2jRdLyKQAkyOehQDJdqQL9iePHY95aCd4UbtfHlqnwgP3mCETxMvRxPUk0MJDJ+YA0/yHAfcd3GxTQg4lDApGysQHfx2mTG98+gP4jpCnuI2OwQt8piu74K4EhYJkKMSXH30ONSO8XUBVgpn8OC56bzkL7LNK0ynoUeG1T5j3h4uDB9HgBTCyeWrM6P8MA+yMWQqJda1S8f+oYsMnKGn/rrTcCDNaYr7G+76JPLLBqv7i2HfPzbAinYLOOMt8E3j31ssiZzoNFrZQ28DRXxrqMzzGkIJTdWEC/RcmIPVIFV5a3OLiR6Q5AClOSt2GHODyJgxkPEtS53affjzLH+9C15XBCFir2ZB6ms2LmFhpTxsC5naoyk25FUOQpbTAswil0viStW1nm0zgW0zCdZVncJYXCNesptpuETPLTZwC9kd8YpSDTQwpIeeorsCrYvytbnmfc51BD+Y8R+v76tTuMIemMIV1CkQbkLEZx4hw8tYkXHqwylmbBC+ozB5RJ4T6TODupoBjfvSeb/pFjzfrTlebL679tbs/di/6bPjbUnJ6GHXqc0/Y+BcbRa/W4Atv5aBHG84Ntrv+YeTrZfPjhO6Fr+8tf/TrWWA8sTwtkTUxRmRlNqWF0fJYoDnXv3iz9skUbOU0fOcRpPU4W88JDrFuAsvfvLjQ//fDtYOTO3idNn3R+nasddZtxGnfY+Ht7h+nDE9iOY4wd63yYTf8ZqVlLdynetd+cPXk8ZCGuXl+AHbvEnow946Bo8hTjNbgP4PyI09VtAONx1ueJ5voj1vOxV5vDg0hvHDvX7PQcazZ2kTuAtbr3TPDe01v3MEXI0+HB/x/AagSPArWdoFn29pLTml1FN9sM1NWAXR1E+rGi2RqBVHaC0oadnORkX5ITF05ZOHFdgNXkTb/gHZT7lcC9sGu/i7FaLhICBNlpCEDBZ8vBeCsQz05k551LiBT3b8f/+XHabLuStlmAkfK5AlanU/2DV0/usb2RHXO7Oro7va8bGFk7SZ0QRg1glmfPrnH82g3ErF+TlVmzpF4K4uTxLvf47wFWuzl1dbvLHCvv62yzjNUSqL4wSeoXqv7unLe1I9nZx/W8PgCACODzX2LHJkAhvTdJARSwpgYeDzanzST2uunwK7FNy9gcABENqDLruAaG/LkUfAodyxIoGdRUz1x/ph77wi5MgOxB/cn287b7OOSf1NDDzhcAqVyvSBjUBwllPRaQN/Sgc9aVn6tZjZ1j3G2+FSDFf5O+okGXjMy09gqjsOx1nQWwOpm/nUFD6nzXXWIKFZAj1gJj20PsMMJeeQh/dwEJsQUylC5YWfjEyWCpbnFolyr4JjZcJLRGgKmnR6EK/LUNDmCXkKHStzrGHnyI/drysVsW3sRf2nFjM3bL5iHZ3syWa4EuKWgv9zlgByrJg7I2kg53+5CszK3C8vVaUfiyOnQtc7ieL+3Pqcue7l/a4bXKPKrtcGcgV9ZfJyjfbf3W49O5zmMHyfO87EmlrZ2HCi37l/cuf6/nQr0f+LMpxfpMHm57iK82Y2Q5Kfmlb2UatvUmQhcYH4L4sB8/vk75rw8YimZxy55FTNpmCh9oT8WozdMxNb86NOy0JV37Lkb8u78O2IgWHFQBMfHxio1akJh82dSHad0lVq91AdJcSwSgNnu+Bcp4jexPlDEN2xPfOScwtv3WAkhr0qtmgK3YijTeL4IBnXO2c/zruVTStiOhIsAmQWt/1m+WI+lNEjn64L0O7svx/vz5cr967tf7TPvnYmHKYLWdCu+VDoUyLy0YkYm1OkLs9pj0/htffYmG4+e8kSyoI9qmZ839m980uxSengCHOHXyZMTgC8R3sh172COsLWJfy0hVgu0p8dw07Lz3AVe///0Pg2RylSI/94gLliAZrCA1sAtIfgLCx1tvXCJGOdwszN+NYrtbZJQpA2DcqWzXBIWMzWo0Dp6YGGlOc//Lly8GEeiz3/4W/ICCzDyTchCTFM7qG0B7GN9//v5y8+1NpAOfatM5iCoyLMG2TWn2yTdLXlIL3AoWcRuwjL8yYGIdzj1B33Gk8mzHKwBmI8RuUahXBrU4g8W/iUc9BJun6NYKuM8A8cy5S682c5BYVollzdT0NWt6iDf4GfEESTx9gNFRAFimYgCs7hvJh7O5yf91b9JfTPtJ8nwz8FrZo+LPm1mWbENev3kbEmRNzNWyroP7m6+Z2L2Fx5gAN77jz22fPd08zdvUb4kBm+xA8tsLuNr2FdPfWmst9rMC9aYjonjeuF5irUYsoawBrw2oQc1Y9LJ3bjBn/tO/+pfN1SufguNsRlbkCWQK/x4aq2+++4NgalpTAq4dgGZiaKb9r6zNpNVsr4Y0iGvExSq+ys/D2GhlOY9wsLA8e7P55C//c3OHFPzHjygiDHFpHJBPzEoMyno0A8TuZy6/3px/7c1mCsbsAMzRXcZZxuw6G7qg5iHG+BCxbg/kRVsSlS0CTE09FCMZdklGs3VbWF/aP04ipiFgbbOH/PaTj5tvPv+0mWNtbq2Tcdln8Q3Z2eAm7C0jEH5ef+eD5g/++B82U6fOk60IpkIf7D0neyXY2wKruXhVPnRtz6LkX8RoFv8vt7RyFw74+8U+1Xa0zuR4mf2Mcfg//8N/jOkV80pQ1eEgTfUZ4Mb2FlqNMDcX0HqYvXsNxpNUesFLmHmw1QRbLFz/lDT9J3yrsyqgI919DCZlFM8JxiapxDCrlgEdQ8cT8EZgYoLFnDpbMyjT7jmgCCmfVE3vBWAd5YR6ks4cg02pY6x+q7RgQSvp6hMwTI+YNsxA3QLdXwD1dtMK5piTh2+dMHXz1DN8QiVrq7EfPgL6fQyw59gMBa2mqKxGyq/FsGSoMcEV238Ga7OH4lp7GN/tpwAe2+ioAKoCmQSYJ+KuQPURgIZRwVWEqicodCRgISC0im5K0qVMTrKG32rngmLqTNpHLnJB3y01OTFARwC0BAE1wAUM1FAJLlsc0qJdq+isqicaadW2gWuqX9znUb/pU7kS4UCu+r4u0xcAchdAzPimH7DGE/ZBTqEGWTD9AxSIIoVW9qqYUQHbwrkhvV65hn7zuQBXOaePAlfqTyproNaizOERnj0KOzH51Xbp5/oWIjKNYgvmnYbUTU7QWAfLqvBOPtOpN0nVduENAk6btiBIqK7qU8bLqvH6H4fU0pWdzO+mYehUCyAKsjsWsnrVivGbXTDo7hZDso9CISIvao1NS1stHG5T061mDzNTBye0y1wDgrA4jDB+3SBmTs7E+9Z57vv30WiNOZuAm13mvJuy7FLn4xAnKzqQasiukI4v2G/BIAE0HU/BXyu+b8LGvX71JocJpPRPAOoy5sv0qaCqIPIgm9SZs+fCGK4gSbFAFV2LNmgYBO8UObcw3CBV0gcAPrcDDKZgG+2J1DjmVUlFHAV0Pp5Bwj7Ww/XrN+LEdd8giPYIgrmROn/6Oc0ysBFcjfQCXpV9PcJBhc7EIeUNeHRPLt9//3ukDVwKmYKvvvwKFvJsMNQTM13mKaA0duIkItmTHIQ4jjdvUp0eAF7N2XOkGsh4tY/U+PWQYhIGqxIUidUMi5GxUP92B+1cT3SPAsAyxRmLdcYB/SKLwxmkyZJgrI4TvD1E2sFiZYe4h7bi9j2Y9vSZrBi/ZClHkbYYb56FNXQUuYEjsJt3WYtumo/QkXn7rbcRlX+VZ1pvPvroV4zx0QBPBZFd06b7vPIKGjXHBnGi7jMddnhN0fdR2NjagE2AXbRU9ww0APNJZ5elvY12tLqnzsxx5p520r5xDNwY3nzz9Siw9eDhPLbgSHP+whlS5iejEN3s3BYMaCoiH4edehYm++4SlTsXYtMYYWyHsWGjfvc/A/TV0UFi4fYyrP81noniYayjKSqfPsYW3rqF4D52aQhAenBkorn02rucUk4x9y0QyMk4qU1raxShesbmPnYIIP08MgKTzS3Ey7/+4nqzRbr/z37yAQWq7tImgFQOrdbZ6TwhtTiZVSEfPlxHPmAiTsJlMB2ij167MMk+Mk8qyn0OsODgAppOwly9c3+juTePpi0HX1PImwwd5TSUw62FOQ7dVo4gXv5OszN8oTk0PBMppDs4m3AO0J1FkuPQACfnCUCICqSe2oZOYTvw7wZClM2zBZC8hLGq4+LpdJ2aWQNKcZ3as6qdwcrp8T0lGC8M2Agg4jsFSikQdltOQXl2/1JTq+dphRthq9un7p2BSwFSoko79+kGrJZ+aDng8TjtkDPYqrLEymvF+UzeXO2DBGugBb5Vf0qAdzswS2a5I6yNvyebbcBmH5X+CW265B8mJzJ/NNzy3K/dxrgO3MJxD2cvtSMNW0cbeK1wkzvBGN/fZv8w23J6ZrlOC8SoeqT0aQ3K//cCq3UH12BO9GHV/zXzsMylLMN34Fm7gZlpSDsD4RSU1fepGXZlrnX2f4AA4ciWCZCc6nTfkupu5kwC/spXJ0jk6wXQSmBOAiHK2iv3jT5xfeZ5UMapgBkGieHbxfgnJm09VvV1yrN638JULWCY7yvroAUA8QH9Ll8XSPKe2vSiWVrGpLy/XKP0azDr+S73MMvEYojleTsBsHp9d2M7lr4p61z/xBWzqywRjqR9WECsNvCYwZKyJtKE9v/is+Wa9TipuGJHxgjzth7HF/9rgr1/lxTb6wRJ7rPv/vgPmn0OdpfZ/w4TgLO9pBoNfpA9L3Fu3Pk4MCaAX6UwzDIgxxgAxAR+g1JKqnnpG+07r6oDnoOW58W1nOZTsrl1P9bztfRn6q+2LajnZfGl/FxiqSZwvx7bzv1A4CPYtXlNeb3S7/W8ivinYq3W86sT5E7D8qK9ai2g6ocDdq+yj92u+V22sLU35nXne22//ruA6ghsvcIi9/bOf9eBzy5o41rwnhIiInuJdVjPu841325L+2G62YXaJrXmZWVP6jlb90XdVyk26JxFnb3ZPgxs8+y6j0MnEJ3akDKglErzVtoF++UIoILAu4BTmy2dDwcKaJabEvO3+s7OQg5uypsSABQgSvW5v21upL/nPoj13Aazk2uSgJLyrrL3lvT5WI/ZhLcLYXWfo2V9de4pnfalrMn0b2qdQE1AuMYhZczCnGemePgHxPdmTPK6BAfJTpswURfmb1FQ9SoH+vdAGsg0JRt1c+0RMcoRagCcjtjMGhzq6CsdJ/HrgQV3iWdM+Zf4Mn1ipjl3/iLx4NnINBOTMGNWYtjnv/01MckSxJD+5g0ywubu3oVY8Zg2mFnJ/czehH36Kn/rY+yvfP5NFJi+dPE00nfHaXcPQOsqsQixMH/XVku2OAGA1I8/bPr/V1/cCFCVXZDv/JDJCvG81jco8jGFlZmLN+kzBWsxHWq6DwqqumdFUWTmo5m6p6nzcRLw2Dja9SlxS0KOEolBFqJNV4jz7lGT5Ahx59vvfdB88c1VSG8rZNNdjGwx48NJmIXWauiRtIbhtiCwWFFiW6fYOUnSpRmlX6f5C4WJYHMmfzh+dz7nqRTl2cI/T1KQxqPOhbSG03d+iXu4o2RfJv8xQNXiP4dvkr4kDcQ7tav5XjUhIBEg0tUSyTTtidG27CnWSQdlbuobJg5tAvT8t0CsqdBXIrt5f4H4IRlbyk2yd/63f/cXzZWPfhE1fcYh550hPf9HP/vj5nsf/oQYizoXzIMnAJu7HlI6F2LVGp8nj0ubEn5WkDJTO8rPRXKgn7KRm4C4/89//Hcwuj8G3FzGZyP+MsDmIuIx59FOff8HHzaX3363OXXx1UjBp0xMswreILC6I2OUsVXOp4e29HDbdMBafAeb5rxMbFrH2n1DQuSepCb2/ykyGPqZk198+usoYLU8d7N5sjLLOgDfAXeSsRoxJVIU5y693vzh3/0zmLvvUvSYejIQE/eou6NsXRSwoh0JwyqkjHbfh7CM7WrZjtqByZMhpsGLtqvztU779YLf/G//r/+SYg3+CwMfKdkE+LAzBVZNh5+7B2V47luCYthoVL0XPE0nr2wOOEL9LDIRZYGwx4BiMgulXAueyMZzsQjebFgwiX9dWCPqrAJmJYeH9H3AqAF0PBq08sABSSVdgOXK/ZgN/YB3A9xD4zeIBqD9E4NixTAM6TYp+YJPa+S8WoTmmcY1jEbSYjId+ZA0dcBTxpRBQF+lbzQYqwNj07BWYZTyPTxiqgBtIviX7TUMg3RULVgKtGxvovW6cD9OnzTeMlZlrh6BJXoEVqcpT6N8+3yPeU4BJsEJDVmkY6tlxUYqg1IQznQYl0DorK4A3GK0BHhkIvbBuD2U2RFJD1ojKjvP4gIW20HaAIR/HeZhVCPncwK8blpS7U3FDoOIE2v/WSxANqK+4MgoQDfpz47RDq/3APiomzIwSP/DntSAWkldRqrX2wcI30bvcBOtj/X1BKqrGbMKsLXwcCFAZGURBK58phGuJTtQNmAYFYDuPcZklzHyOgb3auweP45AOMD3BmOsnqSbpoxCU+rVLJW5uc9C3QQAEkRNdQo8BXETN51dZ9uFmir8CoaZmj8KUCV4LMtQYGtlmUAnUg08oVNTBgYm7TsKCBrzw4JDUXwAIDYKOcE0jkCil3GxaBcnPGyy5RDA9wwBVBYdExmjqTI9J4z8rL6jm/CjRQoO8cyuJ9O+zyIQ7mbthjnD5iWDcY32ffbZtWC1DvIen0szYBGso6SPn6JirgcS96lOuYC2qqD8Oa5zDnkAdXjusXnL/BSElcARheQAF0cpUDb/QD1etFYB+IeYT/b5UQKVMcbo1s1baPtwYMDcUzpAZ0hx6x0ODgYBFycQcB8DLFemYRy2rvIUpq64WR2bPs4JKusldNEEmwA5GcM1wEfTVza5jv08Sh/L9vQ6e/RZFLPj87uwXR/hQGj8jsNkHOZZZZaHMQ+WPMaeuVbWj+mbwfRmjEa51tQxpDtw5LdhTX777a1wapS7OMz8m2JdvUG6oVU7BamP0E7XzYOHSAOoX+yGHhtikh0R1BXgVov27PnTwQ6dR8/t/uwcaUQDzfe+917zzttvRkX6jz/6KOyYhZpM298G6B0HUB3nxFnHbt/iFcy7UzNHKfREFVHmwOdf3I+0IQtIbSo2zs8WfxKMP0VKvsDnFgcLyhE4158C5G8DRk4h0m0wYhGyfezwSQpkKaVhYDlH0SflDS5dnIJ5epkDLU+MkSsh0HmywVrd3G8unb7YHGUd/PaT3zAej5s333uHIlcEtvT7Ck6mOr5r6O7KVh0HLL6M5p0VPgfRLt2hHdfQVd1jQx+CSb61hbPH5vbs2VPWQB9AMlUfOTD64rObyB0MNz/5wQ+bb2/cab4ylZ8xVBRlh5QQqzieOnuccVbzV+CXtct8WQVoPQ/T9903LqJ9dS9O/F9940QzdeY0qR19zdc3SP/vO92MT53BM+awifpjajxjsBnP083iBnPvCMxkgVUcTPjufMt5sipk9qwM1GNz1GHLjlr2m5Kjk4KFtH9m5ytvpt00Vsv7a8ZqDcrUQVsNvJatuhUkJHcs7u37kl1K7l3NugxHLLTOC1ha/IHsSIZv0D4hj7ZUwXvdtgLa+FonsJp8yfT8dSDj750gldc/ABqG32RD4sNtryRZ/a7AqtIwvvMAqFcxj6INLcfV6Z50D5N2XLvCdku7s4sTfKAhuR21E1T6IwWDtZ5fcsTivfyvmxRAGdvCYMskgNYtC0BSA1+tuZb7NH7P33VbW7FwAOplfF908Oq5VoLRGuDzmp1AZaRBlXmWx7EbsNrSN6scy8771XOmnjfdgNXQvm/NheRoJ9DouxmrNRBV0v/9XJ0+XNZQaUNrzub1HIdt4cQLJFpZ22wcxzfP24rZVq5VwM1SrV0wxL8VEK0Aot2ZhukwynaG9jr22J/Le0u/lTFLfm/77zXo6gGwvlcBoMp8q+dfee5uwGp48wY3ricPJ3L6vOvPZ6l1Wgtw4aQzBoiDjAJ0BwCtbSnweJvxEyyYiL8SmCpXZMB9H5/uMWzTK7BPetnDXqfoxj7731M1/fGPBElj7qm9qA3DPzTQN87eV76KA+MNAI5xfNAhMjp2lUnKAaj/FuZQCVSLPa37r56zNbBagzf1z20gM0mvFPC0vKfUa4jaBy0t1WQPOwHasq5SsbEEmBad0TIn6jlbj2O5VifI1GnTOoO68vdOO1DboQN2PvtAHqwXm9uyD66fALPa4Fp9/ySbZIHaxBL04Le9rtGHZA1EKjN/j5Ri/LskPabc20HLd2A/qW5SP19gHbmfa3vT2Yfxcd/3/4GxGs3KdqpzP+y0dwkfyftE+lSeL/jDrHnbHtlQfBcNXjOk/EwB5I05yl5hangBL9vjldbvQdub1nPRK43nb9nWdvsDPOuyJ9fPUV+33e3JT0pbbT32hd+XgN10X+x45Tck+5TYccWuJbCvgBtpDNPH2313cJzrPk3PXuxeQieSPxc9UFCv3N7oLL7N1ox6GJnMZAhqO4Vanm4gm3UPKbU71DgAtHmMrqTFqCVISSJ8Zp0AACAASURBVAAxSyzWrPMaO2a8JvlpCVt29+69SIefnDoOwSFlJlr/wT1mFFLPqZMnmr/6b/815AMvXzwTrNUbV68F0Hqkj3lvtqtkL2J7Y2QlBKyVskFa/4UL1BMBBykMSKX9rOHh+hF47cEBfgyhagkZr4cLaHrBzrN4tKzQNAP8ci06YVKhsPY6c0wTyFT8mvAD1agmhhdcDbyBPcE4UOZuFK8CAPZ92jpjMzNcJ5BoFBT7+d/8ImThZChOo5d9++4ssdZG8/pb73APpBeJbUYgaZj1NoI8pHVGcOgjDktYqsiQPp0/p7mfgEv9u5gd6YkEWHmkJA1QRr88m4BYG0CLdZ/nwrO4SfKNi3vfdvPbYFvyIQtoXz6T/e1sA8ue6DFwtDFnfBSvrIB3MTML+huLMgF2iSGZUvPTkkztDOAv2LmJ6KCfZEmXIUmCxOAbyEd88pf/tfn0r/+K9+1QvHmsefXtN5p3ATjf/cGPAkzcsLA7G7CgojFOjHH2x9McyBl7rkvIcRKoktYzBBwwnAnk6zbNgkWi52/+7//SfPXbTxRziNoislXFYp4S05rJeAmm6nkkfM5deqXZFkeT6Aegmu5fJCC8fsKgipWPoQhpkrxX8q8Zu2YLSxLbxzeTuTpDDHqcuP5LJDs+/80nzRJY4zJkzsEjENv6iGnVmGdtHqWOynEYsz/9oz9FEuD3m+XHu8Fahf7H0wqspszzVNDNMcixTTLa2ZfJoxfj0J5veSH9zv9088Pjw3m/OvTnf/Fvn6dT1IK+S1tUdxIGG8H0Dqnwy+j1LT9E6HYXivoexVIAWZ7AmlyDWbq+DuAxPhIMVAsO9QF+ynw0VVvwTpaP4x1AmBXG2WQ0wIKq4SjbltCdwGBAeR8cOQ4bbjSAmDUW7DKnIRqxI5x+mP5/4Twp/BgDgVWL46xRKObh4jxGiFRcWKV7IP7C5j1SnQGUBO/6AA+BHgEfmAgwxawmTVZ2MzB+vBk+CtV+eAInUBkDCuoAxO6q24oG4cbqIpfaDZBiDx2VdRhccX2HMnREAV+PYIA4lerFqKnNahVx08ZtW6qYTscKAPL8IwC3MhePkzYu9d7BkdUqAKYWbNJVFWiiCBWnVoJWoVNrER/62xOhoSHS8ennNEE3k04Ljq0swzEYfU/5fYv7u55NuxllExAstjJhL1qwbj4aAVmyFhlzjHbRySgGUEaoYPQwxvQETENZerIY1wBV7eOo+g6778TxE8FcXYRZ4DOYKqJ27BNYxaUwlm0aNl2b8Xi2l4qg7WE41HGdmZ6M0zHTrUMTVCFwQLQNQLwl9ExDt4pxc7EuIgMhW9nFPmj/uAmq5SLdnQJTfn4DoHmDFIUR+mASwEotWFm4ArNxyseCMyVBHVTjOlnMSzAjHCuLXoXf5+bM9QRrBcbsizHm9tFjY6FDGQLyPL8nzYLTobOF43/hwkX6fxB23lJz5xYbDWnUnkAODilB4IIm5RnBZzc0iyTJ2BVYtlL8tWs3ef9KMI/HYK4Gyzb2HPU5J6L4mCCowYZOwwUAqAvnzwJ69QMAzobMhozmIdjdik2f5IRz8vjJ5satO80nHyMGjeE8TEClHqlAsidanrJ6Qinrux/HeIOUfOU0ZGOqFXqcdPFpxn08AFaKiDG+8/OA6GhhWi1yBIkOaedPOUiRXfwIdq76t7LTNd46YLF5Z01ST44tZOZ4ylzdoPCZ4KTgtzILQzg2Y7TnKCelg6zXLdbaE/opDki4hvrDQ4CkUUiP+f2EQwvnuPqfawLEBGQaMJ2SN998M9r40Se/DnBVe+RcsX3anmAhEeSNEbRdung2mNxW5nRB6+TKtDCgVoTeE9yLFy6E9vB9WK8P5hcjLd41roTBEKfT/WxEjx6tNnucnp07dbS5dGEKlv0I65LT3Sv3m2Xs4+U3Xm1WsSeLj5ZCK9hiXmdPT8KIvcQB0nykyjnPdzgB3OJzu2iTCkD39O7ANB5pLl46zyn5iQD/787O05b5ZtJnfW2aefaY50ZGgfmwtLSBhiuVTEmJf//dt7Bf682nn37VnL50Anbr2WCMzM3dZ7yfNK+9/R4nkT/g0GyheYS8yC4b9Bqb9dfXbzeffvY5J6jPmnOwU0/OTGFDSAOCuf+c/eD0KewP46GkwRrr9NVLFF2D8X7z7sNmnsOEvWfIU/RP8n0UsPp8MN3v4dCenEEU/fSJ5ub1WWzp4ebyhVeQiDjd/ObKZ7Bv0Y3tHWpWngCUHgZABlg9MnScVcNYNU9YA3PhNB49ehJbBRtqnzAeh80NXukBN/dS/TM5TDoyBsia3iQUXzbCGpxIAVub6Zlcrfbm+OKpdRswfDF4f3FPPhjM2pZ0rwKoBJCVg5UCaoTraLqUD1Ickqoh6lcFaBLgRysiTM9XBXzl3kX3Lxy4KmCq+6Mz0Ar7k/usBLURVFUBbquIR2rlgYev0+3rPnxu1cH8/K0PdABcIietfusCrLaAAK+TnedSZbluRKfjE3+LPSNxUeM6On05QCyyAy8DFGJa5P4t4EkEf/n1cu96zDtnRPSl7U5TLPdn/FB8wETYKKl7uW0ve666Ta3nOBD0pzYXKYDy/jS8JShrX/3gKKbPdnueOmCur9PJtFMSqN3G1lRPa04HPM/HF+ZfGRP+LWBFrQVaA4M1GBWFK/AJZKcWpmrRya5T8I3gWlqMuR9qsDQOPSJVt13kq4AeBVwtv/tvSPCQBpqKz5ii2QamSl+X65f+7MYaLNXkwx+3uI0zIwL9pMcWbJsAPmR7pv7zeUv4YHVbA6pUMEYWrdlcSbYrZK7Yn1vAdgrFMjrTPmzyk3sxr/Fp3X+dP9qbHKxoby017V2fk7FlkSnVA1GuIVuip3lw8wb7E2wTiBIX3nsv2CyPzaJR4igC2TTXDX3CP+bZlDRaxhdbYC8cx485QYCvPReE3cbPCp9Ni+5Ho2+TpFWAvh12qszmg6BO+2ChzMcyV8vn0/g45xOr2teLpEM9ri3brR3J87Rco1zb+ZCulxhJdYp7mes1KFvaUoPwnbaj8/eu67djvbbmqD1VtbfMydL+A9eOgLO97m1beubEuiyV6wVdAhBirpX14t+S/JR1DfiOw40wc7lPD9qU2g51Pk/6/SAwV9oZe5Hj3mmwwqS253I9B15m8+Ka9T5QjWltX8vPgisFeEzNyOBMAFjxrpCaks1Y2Pj6+6nIbgZ8XJ/Rr6mvQ38yz7k0B/OVOux/yPG4ZrPfUIDO1vvtMcevxQY8OGtetjfFbazeHesp7w15LrW8jLA76XrxWrguyc7FWPn3wGbLay/sJnH9+qv93vRqNCO/oTAs0zzwL8VPa497695h7xIrTlKHhWYFVyVdSMDYhQzVR1y3vjTf3Lz6GbJvA8SvxFrEGd9euwqbFdKKzM1c60RpuXMQLZxLK2SeLZBhN0EdlnHARVPz3//+9/Gzb5POfztII6dmpsng+gywaKU5BtFiR3IX98aS0pbHZGtBNJJ0wGPo55stqqTd3NxiKhIctUCSlJ04gbGpBCBt/vzCcvOAmgXPKD5tnYxDkMIOg5VItkr2O4NZsRjaBbwC3EvOROVjpvEJUlyecyEliD/va2cgb5wkO/M4hBj3XftEEpIHJBPEpoKsv/70Uxirc+jRSsyxuDN9DzZz4uTpIIU8oNj01InT/H4O/OAc9loWoTiPxLBis2VJpZkVBwzZL0pAZQZT47Ww8BkAcxakOkBpBjpfMzMx9qI079KhvkBn/lyAfWliJXuRgT/9pOy5FmmN4p8lLy3Nu+jVaFNO/8+vlfla5nSxc8kj9LMeACS2agJWXVu2Mz+39kJWre3gW2rIaMjnbDUPKSr11a8/aj79+V8xjyByQXB6g+zQNz/4PnHb+xxo9kdmoKBqAKsFqMX2RmZ0SgXhnhz0RI+YecMhMW2QnDSCdGTv3mZz/Ysvms8/+YQ18E3zcH4eEBUpOPAFi1H1QtCytk0CbCHkkWU7Tbw2feJUsLYtTrXHnDR7NTR2/Z3n2Qdf2g85juxb5DEJPdl4iXGjnaniSypWKUYk2Hvj6yvNR7/4eTN362oAq32HIZz1pwLb4oET0yebSdjiv/fjP2w+/P0/gTF7qFkBS9jh3haxCrYqayfkAMKelVFqz6SWzmq2KgXIz29+6T9lf+q275YPHfDB//c//9fPk9NaFqbAqgAE+pYYhaebS1TkpDrZ5iLgIWAHr20DUsh6WuYUZd20fdiSpjaM4EyNAFiEahIT2qJG6wBeMrEsaiXQKRgSOqgs6FgIbPhbAgp0Uv/IFKk/6BEKeHItNUJXAZ0WYZypWyrD7BSFjUah4R/B2RJo2IQpN3cfDVikAGQb9gECDgN4WATpEINsFhRmhPdjPBpTsfthVFGBm5Of4YkT6EUAcI1OwehSsBrAlsB1JyqzA4DA9hJQPYwkwAYi1Sswrx5T0fsJ4J9g0RD3GgRUHeiVM6UClAbDNF/APoBCnUbf1w/AqIMloDKEjuYZGFuTAFcaW1mnc/NzyRHjv0FAVZmz9uPzAE8BFgCPVgBJjEsFQI/CSIyKfcFGSLqlzxgzF7IOvsWWLCIluCUjMNKs8I4HYOAKXGm0ZROb9mC6u0xjQR11VI4A9m2rI5WL/JgGLqgomLQBODRHhXABt1deOZsrxvuspPNOqEc5w3ygUBM6LKZxP+FkQqByeBCQ7bC6r0/YvAC0BRFlgQIOHUejU6OkhENog+KUCDLvk0IgXd55dA/xZDUfZViOAgZOApydAJRVN9UCSI9gdT5Sk4tvwT2fzz4UTJUJaFr/KOD58eMzgJLnA1ievXcvNHK8r+nkAxREe4yGqGLkFv1RD1Sd1dFxwEBSp08h6mx6sxugG4RgnpIMG6RAm/owNTkd5vSLz6/y7POskR3AJNKZmYcCmuMUH5K9HcCd+msAnaZKmW4iwNjPdQU6g7kr85U+EfxepOiVgZFsEw20cgXKKnhS6uYX84Z5Msamf/b8JTb/yZDk+OraDRits8HYmUBKQ7arBaHCyDMXTD8xTV/2+Nw8J7gAq/aFG64brWC980aAfRINlA36ZoE1GBX6mHu7NNC1ctjiToCru57W0w4BcXVM96XQxv4kk3iAsYaBIsiPFvMU88RCBnfu3MOGoKOqng/G3zT1CYBs03PmSDfpAdw7Bqg9gw7nada9c/IBTtAd9IlkXnqQMIYtkIka7HX+8wTWuXEbvddNGeOxgXmwkwJU+zEcMNrqsxn0CE5vWsQMe+SzuyfsMAcFe0MDlT42pWiQ9XPu3Knm1VcvUGzpGiDnXOhCK1FxmOf9/vdebX76o/dw3IbRQrrT/PwXX5PevtrMnKXt2JAnOHlqSbte1GdO6TKkGB33oAB95hWLzsGSZxMbR6ZDaZOxsUHmkX2nVIb6tupeY1MBQwd6dtAonWwuXJhh3ltsag3ZA9L3V9Ekpb/GlVBhDsm4Vn5BAFiQ30MEehvZBBwpi8pxuuzG9OXVW82vfv1ZsKQnmPdvv3kZZ2uGYmH8Hfb1BqlTvT0cNnDQpK1b4sRzm/ms3MoTDqv2ng81N26vYkunmzPnkRUYm4zN/d7dqxz4LDZvIJvgBr2LDs/WUwL9oanmyPh0s7pJ35PutPUM29OMcxKKk9nLuIZN9FDGAwz1t7WjKXHU4N5qmP7sNl3ShgQcirvlwKv/XU7sSzDbCW64MdbASmzHVZBaf64VGkSQk0/bSxDSCjJSeFAHzwWUrPU4i0MZwVAVUEVwlR2idJ329YLk6n/lXiXQCscvM5Dyvlo/VwRyuU3FESiBZ+ez+/cQ5c/vDzcxvNP0TMlPzb+Hg3IwYHoZsJoGKV8j91/RWW29ni8V9/kdgNV4xnz/esx8vQY84vcI8kNJ/oW/FZZtAepKH9X/ds6bCFI6+rQGK2oQJYfErct1BTVsY0KMwmb5lQ7zEiOiBvWCmdXq+fRm71HaXwDtdJ8EBrSD1BKsHnzKYFBXX93BjvSGbn1dAKJot/eLW6e2pRTR8tmA5VoHDF3Zs7QltLWqtOu6P0vgE8+dLxxSHV45A6P6Amq7yQBNbXC0UlhWj1vMiWDgJUDN+/pzKTxVnrUcyrwIpJmRJNvD/fTgHO+cD2kJtOUEYg162JerxOuLB+DC/ptQKXPrDCixdQQQ/uxnevi7tnHP9/p3/Tde106qUa5euT698lGHCcb7yPhKFaRzsFdYzHk9l2EPPhEBkl0lE9X0/jTPynEV92LvTKGjGUkwajhcHMa/uPLLn5OFcKN5E2bNG+99r1mgsKnFJ/cFGONAW+khroPPGowp5wSvWZzqEcDqCRhQI+y37tV2k/5FD4fhzv0AVdMg5tFL4Hg9Rzv7uv37wfeVsS7PXOKQZA/bQGGp1F5YquVz5bCqzKcaNE8amj5fYkm3oaJ6ZaWf67bHgQ/PU+bgy+xDucpL7UdeC/W1PQT7Lub0gTnr+JT9LOaavnkmxPBzyvIylTjNr6gXQIwSGVu8blahab/JMiY7EZapLH7nUkYh4i8tu3SwT5KpSEBL2TtLn9XX6uzVYv+6zYuuQXFsZgXOa18tXScvwfxzTL8ARpJ0RwBU9ENUQuc/x11wuWhBh56zxWF9X4Ds0SPtfuF314HfAfjE/Gv/vWVvUg9msKLd1tb+07pqNPDFiZZfeVnfxD3VScyHNalL+P+8H8QV42/Z9/A2fiSPXbzX/5X3xOvtZpT0/9KnrXF0/ee5ETa28iNenBelX5LnUfbTJI+gcdCuCVgzfwU1Iy2eOA2f2+JVh/C/BVfv370ehX5HIL3Ilt9Ars3aFWadyZy38LLZWqfIEpumCJWZY6sATKazG8NdvvwK0lXTza9+8YvmN1Qx98Dh/LnTIXm3Suz4lJjXbFZ1vI25xsaJabif2X/Gpf18K/FmcaePP/p1MLyTLUz7lPZ/HGmuGXxzC8LevjtHfYeF5McCoj2HNPGcrFUBKv1C12pI/bTwm7yHB6CYijYX78z3FhA/yC/cV9wmtJL5XaLT2TOwAiF+ueZltAqsCv5KgJkkI/DbW0gqLCwgTbAW9XN2sHdmBioBINFmfmGpeQvw7/ylN6OY0B66m/u0W3/dtaM8lySJWAk0rBx0t7RVaXc6REwrJYGpCSRNQGqslPT5WIn6TLLcEoAsXpAyb7LWZj7Ia32aP2XLlK7YdkqST+M1879tfzH7X9Hm5KuH19taq8WExCqN2ZkAyRoWbu+jCVxNrfBZE6saTWDxMebwHQrFX7/y2+aLT34VLGiJXO99+GHz1vvfb06Tjt8DVrGB9OYuwKbgZmL36jNklipxYq8MaXA51QUGiA3FmswK3YLctgxB7ubXXzTfAmTeu3szDqKPEy++9s57zevvvo885jFIxoNk3S4BuD5sbl8lfoPMJGY3SSbJ+QsXWEMQbnwfZKnnEFycn8oSbJHBvWW2Hf/FKOdxSce4iXFvYXF9lT7aeMQMa777Du00t69/03wMsHr7xlfN+kPqewD+DiJpp88igD92dLqZOXOBfviw+T7gau8gxDOJc2CHe8Sv6qzalgSstvefGOIYi/aBelkTJZrJUyrGpLbD8UJ+rfxc/n3ZHhx27n/9Z/8cYNUNQNaiOwn0XIL854jG7vNgq0swte5f49QHzaMhT5hNDedhYK2uwXzaBCiIDYCWyg6TtSgwJItOxp+psJumrgNCCawKsqSqcxZ0SgvLM+9djEX/CKnBR08HjXwM4+IbZKvOYvgEiQSVJgAcZWCqxaTR9FswbBE9wtDuANgcJVV4FL3TJC3FoMRmp8OjscHZ7oeZCkN1FGB1fPIUjKkzobXah96oVPZ1i/QAnsr+lJqt3uoGbNVVgNVFqpRqQLdh96m3moBV+oX7CiKYzpyAOgrKwMqU8SjAugPAsUB6tlqYnvTKGJycRCcWsE5jZ+qz6f0y60wFn4QRqhGWAm1q87x6LwIQGJGjAB0jGDpBpHZQwsZuETCAZk/MXGQaMgGkfcBHnWABK5nFx1gcjpOBx2P6dw0DvgrbMwqHAew6jjqyAUzxX4A6GFrTihcouOTebf9a1EinV2bxIIt9jI1HxoGOs8CXmqQC0T2AqgKrfQBlI6S8T8F4PQNY5oLxvTGfYCOuAwy5IWrwbd8orF4FvC12ZOEkZQKm6RfbGOBjGMH9OFmRNen7nIqC01a0G6EtMv9W0KXdgjLuZ9SDtSCTwPO8wBW/X0DD8kc//B4GqBcG7sPm+o3rFOOxeBJMRKj4w8ynSfQ01Q2eAgiWySuwvU6fzd570Fy7eoe5OQCgdiyE/BdgNq5wojdGH8XGpaYuffvqa69Fevw8p0PqDatTaz/JpHRNjDE2wwiHy0ReI03E68sW1QiH00q/7Ap4u9aiAodAvvqzrDe+tzEwjpsGcBNgd5fAxNR/N0zfvYaQ+wbj4bx4++3XAzB3jl/nxGoDXRedEzdZC5/tMWf8kk0isOqXc1EWiddaou2R5m67TCcJZmgyOcodmGKvnIPzXKa24u3+HjIhxoosTufq2vpqgLiCxR5YyHK9dPEk3+eau7dvxXxwc5dtLIjtfJOx4+FFEkOnb2Qoqa2rPaDdvjaLlEj7nEqdH1I0M0gqYzeljGWj6casDeRzSnPY/ufqg6lHjA0xzd5t2sJajp/Fn1Y5yZ69v9jcp+CUh0vKEJ85ebT54N3LgPDTzY0b95u//OuvmrmHm6QPDTFSArcG/U2wtL//wRuA4EPNL3/5K8Ts6R/0Zefn15B9QEeXTbIPO7UN09q+GBtRboJnwxE8wsHIxDjAJp04e3O2OXVirLl4cZq+4O97ruMtAHCByMMByA5TPbEfkFIf4GsqPBosHybgW1lhfm1sNxcuX27e/t77CH8NAapeaa7DdNbZm+ZE/9VXLrCuAWCZ8xYlUV9Zp/UpBw872MSnMAEeI5GijIUb2tmLbzRXri5TdOps88qrP2m+/Opms8Rc74cF/RwZmT4YuDLKRwB8x4+dbjZ2SDM6drE5PITm6iHSRdkDtvh+xjq1vb06h4wDKwhVAF0OwBb+C60gD5XCgWk7VKED6vltAQN03CKVqNIGzeBTZ5BRM1mdFTVwVAc75W/1Zhu6jmVDLp/Nu28n0NIZ3AWokwGCwhTSJYlYpcXqy45kMC7bG326VoY4vU4JhHKAVgCjCMC+A1gtz9oKZgRoakaWFigHUeV5CltItmhxUopDEs5uXlw16BlBaQ7afQqv6ZorwEYAC1Wg5UYTjrfPE0FuAgg1cvHk+cYCsOUZ6nF7ARjMvVVCuAPARjXmXQPwPJ71uLcC2+xg13Ojbkf0fUTp7Yu0+rEzqM9vq9tQ+rXM2bhKTuOt0zbL++r3e8sAPHPgnm5Hf3rAFG1KAX0N8pdWvmzeJ/DHMQ4KSszAMvfqzwarsqyLGHf1yHMhq8xASs9ZguY0b2Rll9ThdOgfMGi0O32ln190bBXeYb6wT3mdlg5mXp+lbWUu2+YaICnASAGOCouxfK4U2knPkHzXwqj1QK6M/4FxyvMqej1AQddWKlxjO0JjMetCxrPm66qZp158sF4Esdw7sY2CmqavHo7gnfuzP+669snCGCJDaR/GC7kPQSrwXrvIX/X3UcWZINcMqDa7u52qm0KQ9KUUirJZAVDEvC7rTyQl4rfUdv5GmUmCQbIZkOD60iAQGZ8P//RP0XxHYx4ZJYvMutcEbkM7g41l37F+oygnBIAVDvHi8BcNbrORdnOxp2TXbUdiH8cMcR7I6srZSjL44uVs70r/l7XTXg8H7Xn9vpplnd6fMpEcQ4Exv4sdLX3UOb6+7jzw9QKkpWtF66reTT+Wz9fAbG0PSvs753dtE14W1LXGsbbXghTVoVvdoPpeLXBLu8w4RUBrNpcAewCEyVakNHf9bpl0+mdkHeVDBTO5UhCd7HpYhwM2LgMSgif8tT5o7Gbz6j6vn630bMukFhtc3avsZ512rJ4fMR4t6mvbQB+cU2nOp69kr/z/Yg8SUzcB8r5mXFb6qMzPtpROssexd4RMZtumdfZTPXfKIUICoNpfL+xxnftJ9d5On+dA3wr8+nR53kS785yJZy+2PM/n4Ev6Ws6uaPdp6avUX/GcB8DeZEf8v/J657zuHJ/UzoqxGp9OQHN4d7EH6f94+B67UbD2BKTMJP2r//Qfm3WKS82cOBYyXU+RN7w/e7u5eeMahJEV4uljiSSEPfKg6DDg0P/L23u12XUlZ5obSO99JpBAwjuCrlhVLMMup9b09IXmbn7aXM9cTKv7avQ8erpbJbVKaknVJMvRG5AgYRNIg/TeA5j3jbXXOfscJKiemwErC4nMc/bZe5lYEV988cVZqquuXb5InHQTUsJSNGa2H8hp2PTqan7+2ZcQc24TFw4Wb7z5WiSJZpG1unfnTgCrSpZdvkx1LWpkTwF1o7EU42ncPowkm4DsN998E+evOMk+BKfTNvk1fhakUr8Sm75OP4V5yDVqlUrMkv+BbmHgK1FXINlKtypSiu69SBvXl6v23L1rAiCSAWlP+kalDqoayGOjw8FatZoyrQPiP2USygbO4g7LxD0Cq7PEzgv01rBB8+TZc0GaOeAejbsuXn6luHDlJvEY8jjEpJaNtxAfe8GQKyx7+Wg7krwWP3dP1JIxeYelZF7MvoBpzGxMdplMTyzSeEnQYWUrlu+NKmjBxvIn5bqOq5U/yzFgbQdqJ8tfJw8j+RgewSHJGD9Mdj3+qe9b2p3kU6RYJO2AtDabwdVaTFop5QriG9fplqxHhfM3X3xSfPPZR+iNfkbl5nqQsL73ox/Hl6zNVnCqHc5W+wLtg2nFZ2lMAljFA4KIElKW9kKCBWv14Q4V1CtgGw/vflM8fnC3ePL4DvjDPEN2ArD2cvHWj39enGPOeuk9pLCPRBsPe+kYAp4Ljx7SRHgm2N9ieFZ8Xrx8lSTDqZDw5ESPed5jfre8B+cziBHOsXYiVT4IqGo7BH5blR4lXhdfpNH37AAAIABJREFUO9ih+fnMg+LWZx8Wj7jHnXXk7Q5o+oYcXDRk59GUlztz4TINrL5fvIkUQP/oZMgBbLMv9I1A4ahkTLITmV5TzlTss/BbnDnntGZGk09WPaarvnuyPenPC+dGxe+vvi7s7P/xf/2fxKiWa3uY+vACcupFWk5PNnL9CQj3Ix58nqAcEAQjIVCp8yHTTmaeGoEOoBkSHcCcsTTjLBAjWCh45vc+QSojQdBcbSVZbgCdLR0DRffgmaJr8CzXsJREIGUjxKPVl5wFXAztUMva7T7J35uAUtv8XiBRsERU3tcM0kXNyTcRaDnxHmyrA8uAGU1Fl7v7MKTIDZzgi/bSSWOVv4HAwVe4LyYn6z61U8/mIoD0TKey1eLRw7vF3GMa8DyZZQ0DgtpFHeCgjcmX1SXTwAY2w1EuPwwoAmOUsX2G47UNgzd7p4cBXCkhYDMrqP1MhtpEyzB01ei0CVKnkgA8z0o0QeIrqNknyRYIwNkkiZJjwCgzpKmzpNk2Sp75UhRY4x1mFAMgDicwZxMZgTYPfjfkZmSbMdp2BwhHlo1owy8dYjZCAKSwGXdgwsooFXTR0qSyTjVrfe4kzB1SB3aQdx3F58mgQP+WQw3SbgCr3osamXYgtEGS5eez0dncbuo2jYJxwa2YwRsdH42y/x3GRR3aNcBVtVUESIP6H6XmHhpqsz7FUOxg7NHWBMyUEXz16sV4Rpl69+48ihLwQYDGbgBmnfx1xtW1Pj7WX7z5xiX+BoTiRp2HGRiTSjSsCfYS8HRzIAp4R4M36fZ2P2SN7sEIuXf3IWxXx8TyfcBw90Y0hMLZDoclaYvGocr4C56qk6sMgXtInVxB6tSAqzeaJcn0lhFr0CH7MzY787QDuK5xUC+XIQvw1EzoEAf52XMXAng3w7ogyMwnCzLLlA2NUdamoLJMTZu+CczK+n7yJJWjy3QWsJQ52gULxb1keYxArYdQ6ClH+dezOFyVqdBg9ttR8uzZmLcVAGVZ2LI4ze4pd9AL+1L5kBDqdm+hmTwL4OZ8C3T3woDsAZxbWJglo7bJvhkqfvXLnxZLaPiuA+DKitiBGTr9YC4yvbKQnHOTBgajNv4ygaGcxAF7UGfvWyQW3MuyX0JLLGIyQVi1VbuDVbtDokD9ljD6cZ3ucHr8vFW0g9WXDtkP3hsaygCrXWgu9/K3kiTPcHAeTM+T9FnkwIFrCTP7lWtncLRuooO6ULz7/lfF9Mw6OklkhNGK6euVQU6zMdbY5Jnh4tr1yZCGODDDzlxqHp/QZGpzQwY4Wk6w6Mdp7LSxLtt0IWyBDE0rAZz7mUcrCOVPkDEfYqyRHkHCxcDwJGN0sGeyRlY1ASLA6hVA0k8/ucWUI6kRusCMKWvXTN8gh+NTAu/pWeQZ2CPaaef+rbfeiOTQDkx1S0kUHJfB2+P48e8nJJnu3vuW1XhUnL98qrh47XLxyS10oNovIHr+E6oIHsPk5fOebxajg7LU0fVhza8p69HeX7R0ngJc7eezx4rWwclim+zrvociA26yAai7IG9F2YodLBVJh8Vt8kp7GtZTE5Qz8qUTo/NY/jZcbDWm4yxtDJp8ax0MygyL0ukMp6makU7vPS5Aa75u86Gcg5mUdS+LjCIgKB2w8nOymH96f6g61YDVCBvKZ0iVjilYzT/LoGkuX64GhZmpFMFc5Zmyo1AFJP1ZDvaThE/J9OLvlwGrVR8+xih/le+vSgGUYXZtHCM4DaAkgTwNJVmBxpRjVhm7DFDWSBpasdLBbQYzm4NOB8zPiGx6frZyXjNX84X3ZI+p8vqaE+U9V9ZFXiOpdLbO/kzPlp389O6XAasZi6mCAnk+GwCdSmLoZaCMP3ds8pxWg2Y3RRVYDfDIlXVM4F5d4xlkyteqAjMvAD8md2tlrikQSUBWXt9pHQuipgA8BX+CjSbPqg2jjgOS8jhnQEvAMuxfCVy8bC4zmJZLdbOmalUj0fdmYLURZEmswgykJd1XAZU6PPnCOJTjWp1HgQqT7d5DAvASAGkSL6RAgi5TNnXCb4syuyir5Kzy51SUCaAe4t/6s6cE552c2ya+DOQPrd5SmgkbP8hZogZ10kBL9sPsVG09lQyi+A1lfTahCABTGxkvVUvdPSqxQjtrsut5MQhbZRlpGRlhwyTKL3JeHDKHO5AH4MdEtZDVYj6HFVN+tvvPYN7mVIu8d1y9eXyysDd+noAc1wi2KM+tIoOgQGk5wyYEs7q0SbXAtpzzqg2sj3cGZepgT97D1bny+238jwyM5X2ax6lmGwV6/fxYy4mpmF+Tmzgl0N5nrsLWNcvRsM+q50p1Xx235utXOP676njk/eFSCnsU419GlP7tYVJLdpWMbde2PpNJ9DK5HuOhjFTJUFWOSd81xXGp94WTl8YhJfHSfSSwIc9DfHLTWRxrLs6yF8/nhids+n3VljWcy+W18vw07Lkm+5bm3iC7/tnVz2y20fFvvqqNy8Kv5rmz5Ei2Jb7WGKsmG+CZU54JYddiWdQ/txFkzNIVjf7Id41Tc9D/snXScAaU51A8V+mTBEYV35d/UtlBiiNLvyP2cX5dCaymV9eTNWle0/NVz5/4+TFbovm+qmOTrlV/Im83ErBxP3UIxYo8fWul5rYBpIyFL1Adehu5qem7t6Px7Ts//zGx+1zx5ZefU/l2P/RRJT4tPpmHnTcTySq1JodpGPTKtavFL3/588ACPvnkk+L3f/xTsJP7ib+NG0ICD/P29ts/jGra2199VTy4d5fvO4M8ZFxnaC/gq7yZ5IhB9DKHIOgY99ggVz/as07ZvjdoBtUKU/AJ5fQPHszwGQJ3ElesOFsFG6CRFp2DTlJZSwTqyAbmEmBqblZUAtA1pEhg1QqDsI8ZEfSeEqtekpfxqOM7RAw/NXUWjGA0/H/Xhb8Xq5Hc0s/vN8BbHj9+hO7sdLGIFqiYwGX0NyVL7IMhKNs3ClHtzPkrURlsx3YrgSW1BeRrzB4Tmqogks9W+kaxvRIA5/2nCgv9O2x++ICJuZpWY2K+Blfca7hmA9hMFRfxQPF9At4DJ7C6I47VsqFgEDDSSvO9wWnMfrZnZdXv9h5L5yzdc/bh6mdKbtwW/nqiu5aSQ54/ArSJZiCalDZU8guTPC6EO267B3D1NqDqFx/+AeLMN8U2xCMrZV9DfuKnv/yzoh15QNmku4KqHM7KOMogNB62142SAsaG3WAr3eBSRzafp0fLt19/DRP0DvJtS+BQa+BlqzwrjbEA0y9evV782V/87/S5uF4sb8A4pQmxPTfaiSOjehWJTeq8i7u3P4t9JEBrLHjq1BS4wzgSAhfANU6DqwCu8zxr+B4Cq1FJE/NXedZYtfKJ8XNIYjylwdsRYK09jLbRPfbZH3xzC6YuFbQwx9uCea7EE/gR8gTnLl8rLtG46vUf/BRA+DrAKr1CkLCzcbFaq8pOEMyHH5HWSTk/eeV45oUBKeOv0rLVrcuLcV7+XbONfdn5HL7Af/jrv3oukKAjc2SjIR/WrE3oiCYH7ilNrDZW7hdb69OhMZo0KSkp5QKy29QplE14aLvPsNGCXYlpIDCkATIr46IVRFTAWUFkgRHNmGzVEy1ojQCqdqKxmhQnaJwC6CSTc5HMyII6pBzmgj/dXKOPLIoAkZMkqGHTGwdMpqgaISNDg9Es6hAnc30LoWgW2B4Gtx20X5S9i/L/ju7hYmvvOYi33dW4D75aAX0EbwSegsXLYj2SnYXG6L4l4hjs7Y0VgJdFWHaUOAOEDdgBHSbZhs2zWCStsuxgeWpcvY73puFzQw+FVkl3MBFlaC7CALX03U1sKXg/zaME8LwPgaJtxmAVpuEaYNUqIJPLxC59LTblAvyM5j6lOLrGSpvkwaLhsclUhJEBNoR3FVo/zoG6lqGJKSGCayWmsfpgjFmUXiUj5udv4UhpUGUEBohLpivpJ6kJKTtOZiRNhbj/HvRfPUR2+YrMSUgxHKGfSeYLFNosaArqTqJNM0p2bIh7ItPBBlPGQLamQK+LeIA5FEBW8/XuvftkyRaCyRk+Ig9qky8ZmWrvdlJivs29zDxeQNh5J0SYX3mFJj6wAS1T/+rWtwB1HLYHHBYIgjs2guC7O+qhbvP6ZzFfY+MDHKqUunOobW7Chmbc92z2xT110Nyrpw82L+OyBdC3vpacKtecTcD2dii9205au2b61cWVoSkAG+PN4em4Spu3vF9mbjLSgrtqc1p6QjAE4Odcuy4cPYM2368Wj8Cg2rCbGFz3okGpZRoyaQeRAVhFi1VAV20ydWayUTOx4d6RsSy46veC5nas9JDVBrguo2GGTWawO2ZxNWoGewLAJlSi0ZzdItl/AugejzaKmzxzNtbjGiyGOZwUs7vqGfuzLpIZXneCrpoTlLh4qnyOvot74ixl8pbd7DP/X9/+MkDELptATY6wxymtZLJl7gqar66QMZZ9K2MVS5ukEHhOxsDrCDiq+6ujYcJHx8TkjQGaazkzowcZg2Cn8uyyDUKTjxf0sZevXLkcxlhQd8PSd5IDstO7gnVsZ2U/rwX28flg4D8hm7yKwyNBaBAJkvNncZrI3g4jcs9uC0brA5pNmen1Ga8joTE40EWJ/hbszQ6cqSsMx9NgTwuIzjxeB6h/wjqFAYvG69s/vMk4HSKNMB32tg9WuEmPDdi782SHr109h2NzOsrtDXxt+jdmczyye8+fs6dhK63TjdmGel99eQeJARkVzD+2ugVtVIHVA8qL1tHssdPkMPq84xNnQ37lSxzF/v5WEkVIYeCAmuRSnkUm+BZ7TVa2TPGTHOC/+NXrZBKvFP/93Tsc+HQ6nfpe6PYM9R0Vq08+K65dHABYpfPqJgkFNGR3D5A5IUfz9PkIWUY0igdvFHst/cWOgAMJGCXJtV5cOjSCSVzG+XGgAxROELOk71Q6WzkzbNDvl2dBcrkzmzEdj82gR2PwlDz+tCfTgZwD5obgrTxpm1+TX189iGvvF6iJAKZ+hOdAqVqKX2cV4ISVJcylF5Ycu7IUKd4bpjQFxN55LietOgBVjdXjgNUqy7V6/zqq1fLRcHUrAXAtFjU+L8cpP1nWK00Ob3pfut/S2SyjpBRoJ4Ai/qQ66dqYJ+c4AegBrNSug30K1moKAKtl79XnqQJvqYSzDiw0ywdkJlAAfPUpavgunqH6Ex2oJlAgz3fzJeJOyzVVfcZm8C853um6NUCiAhbUXl9jn9TXa716pf6zKrDq59YC2P9JYLX5Oap7o7rOq9eugTtloJ1+F09d7r+AtuPtNXAjxibplTqhyn5kRtjLHNg8PhnMOMRoWnGRgdU8zi/MRV5/5RinRkMJkM1gbgbocrCUnzv/nQHROhBWXxnV+63aF4MoE/2uBfX09aUErTyLQjM+9rIsbhtS4AUHa1V5HgNU/NxoYCrjA/27E0g/EbBzlfCPDvAnDjnz9N0FMVsJrLaoRNqH+TQycgYbDZs1csKpbDJ1SM7rIQWrkczxNQamMkUjQMxrHnCUTzvJZ7ZBvhgh0F66N1188O67xcXXXilu/vjtYhm/ZSv6KuCbQVTwDGu3eQnP0KoslywyzlqlrzbwU6zcULdQnVjB0igBjZLkZCQj+VEGw9X9kCsEmtdfg+0o7Ujaj+mVDXNR2hx/lu1c+juxTpvXXLWiwXWS2c2+LoOpLwZeKWB/2Z+qvY73ZvsQ6zK2S/1PaXDz8RHzV/62+lxep3qelA9e7r30BtdW0t9NOuR+VrYdxmvGcl7H1yTCBhA+AIpNR8LfBVC1PDiPU5YpySzVvEcyQFI99BLeUE/axbxW5qZ5ThvP5/TbfL95/1eZY/FZsb7rn9F4P5UhLQf5ZcBq81jW5h3ihH6j1xV0s2IrZEO4Xh3Yz2uuZKhWJjPuPyrOYlWWz5T+nZ6pluZ7Yek0r7H8npcusqZfHPf+NMbl55ff+a8E9qYTqTx+k6/hzz23PSsDsEtLNwOptfd4rQBe87zlZ0yvdwset2fyuKTtkMan+WzT4yndg3iNvk0bvvoJfGVJT9OAUrvrK8UP3no1qiR3t5YhJy0QJ5wNPGIBYojx7NXLl4J08vjh/WKJ923Ss2WV16GkQrXYBSrLSBYRyz24f49KxjsRk127frW4cPF8YBp3796DjDEYxKXP6U0wMNBTXL92BbLDFIShxwCN9DDgS1m8DrQtjUuHIH4NAs4ae3peSaoxnrl2/SbxLD0oIER89RWNtmaJ8yh1HqAEemUVDIbYlyODcTeRYdIps8JLmkEkyOpGI2xPOEfJjsdaqawx4ztJSDJSjTFtOHz+/DniYKoHbCzOa6OBFfiGEi19xNpW1d6Jis5pYq2VOMMuXLwUoJcVnr0DxG3IKz4DUG2xMpiYOUq048OZNWIXyXdJc7V0HsM3SneXzyXvW2BVl9BzSAQjgavln2jUlWLncoGEYUh+q+tLFmcCaJNcRLp+2vIZ8ExUh7APNWmFtDbT2kvAYMLiPCfy+xPIWxvrbJsrCZoMoSZNT7/qZehK42SfPu6Nf9nLp4P3w9uBqfpp8fH7vy0WZpCzA3ca4Zy89urrxU9+9edRpm+CVV1RTnqwmjQ+PkE7i1BAlf7TEFr2i0VY2bI/H979FpxpPhpUh+wDt3NwaDXsKkDlFSQAvle8+sNfFqOT14onyMhtITMgOOmaMJHawXmv3OXOFrJ9xK13YWrfR/LniPjahvBnzl7Ex5iI2L5P2TjA4SPGXtwlVmQQLgX4JVLY4xj/B3xoDzD1GddrsUqe2LiAofoNWsVfffph6B8/hTCp3JFj91TNXC5w9tL1YurydRoyv01Dr7eKdWJWm3kZxwqsPovkc7WBlfOY5iBD8zWd1XJNpLms/zku1ovVU/Eb46oVf77hAr72//nNr/VeUnY6SpsshQU8tQTebswAk0/3N+io9zmTQ/DODUY2swRUczlVdJkHvLGZjwdtOyCSIs3+XJDFDI+ZUDfpOJ3nxifGYEPROApWmR3Odg8B+U6iMQnAKn3L1wr2WNobIvIYNIEdm9psAUgqAeCiFPDosCmRTpnAMA6ArEib+/SSiZEZfEg59z4o+iYTBy4Q2hSdgKrt6Po9fS64gKE6gSHB+ZRd142h67KEG0Ptl4tpcxVdkcXZYh325T46FfsAtRcxQhqiPkAvadjT0/eLZTLxygioI6oBNWsmCGaQ7PQJbAmE6WQK9KixuUnZ9CGLY3JyAoDqFBqs54OxughrbgXwawVQZgdwZwvHtYxNo2QqaNalM56CSIEmBbMFmclIBTjMora0WKcWACyo/YJ0GE61ci3BN5bRiChALPs40ftyQ5iUAVJAWGkAtTGT9mGyOL5esXo1NCfQZpmYoGs8G0vN16fch4fHHmN1gvKIfgC9IdiNln3LhFTawcownW6zjUnLCSK6DA5YloKInYBrbaylJwuLaFrOoMtpk7LUCd4xOCIr1onxPj05HGw6gcsnaLwKzQwOdgCU2s2wIDvJ3AHOPaNEup95V3vW0n+7vO/tLXMfu8VFtCpHRuxkyvOyvtcB6ux4aMf5Hpmu6EO2WvLH+rS7+6PHNFwA8BcIFazqbFPXlQyd+rCR8bfs3VIHQDz2xdYWACXBj6CWOpeuTy29eynkIaKLKvIOWB8Z4Tq4Bh2dANJXcABsWiUzeBonwINeFqN6rX6OzF4ZrxsAaI6d9yMIaqZTw2HmycSEjGKBVdfj0vJyHJTeowesh7syCwKn/iyBMunwEhj1nmSeKiTdjwMhA1fn2z2qo+k4C2RmtsYezBWPjSQnwPxQPuC96bw/IuupdIVi6TopahB9eeszEhYLrEV0QXGGbJJkuZ8yENt0mzti7mTAqAecSmCSFpzlD5cuXWTZkiRh7ykNsQWAt4OW6RH3rnNgMsHnUeNWQFe5DhncrjltzT7JFTWNhshUT50j4INF694XNDezLeCtDIOMYbPLFy+eiWZeAqvBhMYpOccaPHO6N8BljXsnGjAaoF3W/87eZvH1V3PFj35wjdeMhLTJ3Pwse36YDC+N83h+Gehf3Zopbn35KBIvY6N9xZvotp6ipN+kg+OwCaC/B9vUtbxNKf+ZM6PF669d5FkXQ8Llwf2lSGAMc8Btb8HiBoDd5+dhg9m/k1zLcs95Ooy6Lrvt4DkwQcMSQH+A4H6cItnYy6yNnj49X/cw+5eRfzK3hEP1JLR1Tp+9jNbOdZ5/vbj97Tfca2dxGYb4l3dIQBUjxc033+HsIGHRvlTsrH5YjPQxbuyjx8gdrG8CJnQOU86CPMWGmXfY4lM/KVr70KpyDgscSJJ6URhukC8IpPOjzhS2OztIKSucyoIiEDCmClA12adIDpmxb4hZc+a5DorVAsNg19SDsnx45gO1+cBtBtG+CwCK87UJWM3X931VNlQw/sPhK5nqpdMZzx3OZzrk6/fd6BQkV1oz7niVEGKOnUpnoAZelGzRcEL5XY19VYILNfCqdCpqgW4l6M9l+lUQuQZEOScBFNSB1fys8frKs0dzrwi4SsZTGTllYDUewWv5/PHe9Nx1MYL6ONQASH4UoFl5DzF+pR9Vnb/s/4QDVX5VnSWvV2di1Z2qPD75tdU1UB3jzMatvi6PS4NTVsYY+d7q4EEKAGqgYclYrf6+2bnLY5PnNp4tz0WzFIDrpPxd9R6rz5zX63Gf0/wsAThpPjTPteAir/NGYDXtz6TX6HVCS7mEt7/Lyc3AR/ZBPYsyYFF7zhJgqd5zvmYGZF0ffu8ZV33GfF95HjNL1dfkhkT1dZbBkLoD/uJa0IYlPVaTlUpw6etkNmGsy4jkEvtGeoFnh1p9bZybh6UhE9w8gtHRgmZgC/6v/uoyLKddbLx+5doq/RDsNUACrH9onM/ojUSwTUYEVoPlVNpGjWNcNoLWtP/id5k1FEl5G9+R3OLeLS3s49rffPpp8e2nXxQ3aagxdfNasWbDVteQmqi+QzkBg2f+tppLsoHSP1toqj9nrAcJ3jtIuFo5IiM2KjolWjRQ3NNGbbardVOWgfo0u8fZ47Rn0nWqLPK8l2QaOq/2KfBnVufkgLm6t6rrKTe1St20KXF9yWenvZPBpPqzVJ+nZjMDqKqCIo3B3gt7Ls6p9Mz5q2qjqmMRsQeXy3s59mYpZ5Gfy+fXh3MOXJMmxF0CuWGV7xFkDRZmAMspCVA7L2MQ0v9Vxyrdd92iJgJkpMnS6154sPIdtfMm6SPHVcqf+X31DGlYH7GeM2GhMfF1rC2LW6scZpXPSiCM/0vkFGOTYLXz47AX2CltTjxFuXeb12q211V7Xi2hj6t7ljXY3nw/9eRaHoPmZ6iOSfNZ1Dy0VT/mOHsd3oX3IgjiGIdqS/KxEgaRuovnOUtrqjEBWJ+i9KZgSDdMcgaa0nzm8cm2vLpuXzgfy7kod1TETnFx/xdVmfjFgKJPHhEfwXrbWJqDsDJIzGN/ldR/ZXgY3f+I3yAfcb0N4mv7ekhGOEv8/QlNgx7TPOgQdukARAt7DAQ5CqBKcoLx1c1XbhQ3+DIm/Qw7aMxhvDg3Ow8ecBb5gBvFxQvnizvf3qZy7UHIhkmOsKTZ6rwBSUbdlloDpkH+sqLQWG+Cpk+DyBO2UDn78OEsEoBIEFBtKRFM0tAq8ir74AQFoGUBkCTQl/ZB8hXNitXB7TQvAQ6WE5DHNsZcKJG/lQOI+MgYlxjyHM2LRhkLq9JC1gJ7mDVWJVTYXPpDOrevQCw7hNhj9YH9cIzHNyBwnJ26DLA6Xty+Ox1nzzAYz45NTtgrHeAO7fSVELSTXJSaECbucdxjJIuSf+tXqj2THFSCrDxNePbOtyQygeQSWM2yRAGulteJa9cWZMlUdO9G8jJV1XoOez2BOysGM77y3LGNBkjaulThFAT/EhRNkGzFt4l7Sj5AMvnZOS3Bbu43wcLls5bkkPB3+T9PzXZe00qs9hCC0Qfv/jNNrCAzcpafgrR0+fqN4kc/+1UxdOosgCp4gpiCJC09JeZJfMclBbeH9ywXj+7cBaT8jITBvei/MUgF71nWpuS9Fap6H9F4bYmKw4vXbhRv/eTfcF3AcXocrW+Dxbk1yoSJ8VTrSfwMv9hf7ei2bkL6WofA9AjC0IP7j4jxuiMhO4L2cD9rZJg9MwgOZA+fQL1C61eg22Ehicq62aXRm83hETgqhiHctIHRKW/04PZXxecf/Yl9DI5GpaQLwbXpGnB+xibPQdq5WFy8/kZx5eb38DdoZmx1jFJHJBzwNPg72mJF/Jj+JJvz/yuw+n//l7/Cz5ExqjObmTo2DAHooqz26QHg0sI02gfv0rXz22g8FWw/Fz5PqjMsCCNImGUBEouPklfKRAIcFfwBtBEAkiVphk8QTD2RViZFqviJNkpD6SRt46rB4bEoYW6VR++BwyRHoyqYk3YPdUHIKFuBSu+CskO2unpP+ZwjO7XzJb2/E0dAY6q8Rw+lwh1oXrYDwrVQYnuihSwRoOrOLsANi2kD4MayKScwmkdhZLooK7Bc3Qz9STRnVxdnGIMHdCVfDZryBOCwYOIwoJu7bm7mESwt7u3JEmNEqRQGtIcMldmspH2KLlY474CCoRGZDpcOQD7BmlN25GNBivy3cdM2nJnjejPofYbB4DpmEY5wcG2OZQmxTp4SCC4+u5qnbtJq5CaAoRUmpbqyOgYCLv39AHgAaz6fB8UWAtTbgGUtGDvBURs2+W8zZNKv2wG+O6F427BoiAZN3rdA7yKg3hrl+Za062xJV5d1OTQ0EAZGcPcpGyXkEWw+c7hDeXNfcZYGBafQKLVsTedMUMyNZnmR5eg6L5Yqa2x1hEdgYgpEC6YKYk7TcTa0Ty1loAQpWLYclEoJCAparr7MfT1lo7ZBc5uAFStguACQtLa2jRxBdzGBjojZOV0igd9F5rW9/bC4ceMMpdWnAb6GgjVpocE2DufDR2iLsOBtlqOxECDsAWSV5XjnzjRZy2kcUE0+96L8NIBwlnKxAAAgAElEQVSRh5GBU7ImShWglwMQNo0Y+a5sVX7XA7OxEwDUg8BmScoTJAFq2bGdrFUkLwD01LC8iObopM0dAF9nyGR9Q9boiXIUvH6YIEWJAwGZBWj64TjblRWDO0fnSXV9BdLVxT1kH1nm4Xqx0ZhN0Szbl0EuaHsaI25pVzSeY83KonF+k3FDq4W1Ec0KbITlE2sPomwkvS5KOUvwRh1kpTtMtshQ8Tm9jviJze88mD2eBlkzw7CTV9aWw/C2kCUT0Ozm2or+rwBgeqjJfDURY/MnNZ5l0SpvYKMOAf3TMF/XuIYd69fQED2pJi1rzGdPDduch5TokDlt8zSbublvDKjGx8ZZZ7Kyd4Kp2kMCQMdhfnY22OtJKuUEjhqHB5IBd+/eByB+ElK3nYz38GAX2eoxymlOw+44RId2h6ZqrkU6O3bTqA6Qvo+97j5YQOT9CV8+q2D+GZpiTU2hOwp4OkPXTZtcuUbV3TXRJZtHx2YdFvUcGr6LC2rYcdCMIRcAMGsDq1nuUy1fAY35uTWSPDvB/GxlLYcwvo4S+2SA6/ZRumMOZWERFiqM1a4+bG4PSQjWr+O3vDRf/OyXrxdX2A/36PS8hETB4pP1WOMtBOg7JDTOXXoD5+l8Mbe0GWL27oDltQMSVsPF92lgcri/VDy49dtife6DYrDrENvQCwgPI/45Gf7+U8VJdLQ7e9WVukJS6zQAMHp92FlWRvEMZ3afJlcFB2Y6IPl/KhvUA4jyutp/MjtLp7+MhJLWtrmuOgiZg4zjgDD3S2g18TkmI3KgGkdyGfTk7/N1mn9X/X1zQO7vwjEr7ztfoxpUZwcwQMAmYDUY+hF4lU5o+Gw+Wz2ozo5cDlYj5CidysxMqpW/lPuzOhY59qkyPiNIDEdV9lx6RQ4cq7FoZqXm32eIKbkzFbCgKX5N/mcdHMnXzIBXTKLzWF4nuaUpGI+sc2a4VgK3aqDZALTkz4m3xYDG+MTYlK5Xfu93MVar83/cmoiZqQAAtdfnALX8XTXIzSBPzAf/JW3Lxuvkua4BCjm5ecwabRiDcPjrA5TWhzqmCcQsQ9M0Dg3BfZrrKlOouuareyTfazOgkjVW0zykODjdSyOwatVBWldpTjKwWmVMNwMWee1WS/KDoFMLtNK6PW4u8ntzEiEzVZv3cHUavZa+ln+bnPZPndWaktoZKKgCWHn+02eWOtWMvUlQn082lAbM4MgYOZKFUcIYBowkPlJEnBHdJGGfRUknY8e5ubGErce2d1EhJBt1k34HHfwtXjY7O42PscV5eIYE2AUSkVR/cQbLOQ3WUDCI+LIZlmshbFMCQqLsP9aeSS3WRGhc44/w0l7PbvzOrz7+qFiG8fXWT94pBjwzrfwRLObD9ZNCDsyEFva0Hb/S5hlL9EB4RPnoFJJBgqqutV2kEMJnMBGGb2WSXkZTzIPvDrZqZhSVe77cF1UwMY9xMyhTX6MVG1TZf5l16jzkUu6czKoCYtkmhm+TWAgxT5mpWrOJpa2sr9W0u6rAWXXfNIODSeAm2/qKUWs2OvGiBKwe9+x5Hdc+19Es916qiEiAQ36erBGaJRCy/cmNmFJTqiRXkdhgzkk5SzWbkdZ3zFyTjWu4fU1vWJ26XWo+k6u/y/uquo+qz/zC0MSDmlBMg9Nsv/LYJDDKm8gQSdU+lfdmTIn/mMdBPzcanrrJeG810ZJtXxW8zz97wf7GPq/Pb5ZIqcxmzFeyh1lWIf02z1t1jJrH5tjzx5kp91IVzGycmwTBxWfzFYnq8gV+LxhV/ZM14KufX5c0SGP74p982qa5eZl9bn6+VJEUD5EqluKsDMpr3KQwigQdK2y3AFc/+v27aEkiUwUx7CT+9+7mAvEr1Y2CP/ZpAZuwMmCGJsaSFow/vv89qqzAFmYBVteJI+xJMUIVYz/Sdc+JJ62G24IEdR6Cy+XLF/D/YQTyfmUI9au1Hcaqw1SlWjq/srIUxKXUCNju5pIyqMSkYi1IG8qKEWNYgSphaAedVSsfu3uGovx/H8LGFriETWAliSwtKxNmhah2WztZls0LRGo7Algtgbxg9DpiiR1ZHecY97DTNqNTAo17IP6Rfa19HkOuTkk67ZuEG38vINdHLGIc8f777wLyLnlyxH6QtCHpo6tnAHBtMgglsxBO+mxoPUn1G/G4sbMNudvBXk4SF6rJmapDUvIpAM3SB08VaaWMF3cf+qraK793DQjSxV+JQBH2NpKR9cUbfkS5viJlGMS2BMQq1bcPG9LvJdw4V4J2yiHGZ0X1iMs3gXPBWK0B1Ml/ylYj+ZLlOg/sJfkx2b6UJ0DjXijnJXxj7x0b00UM26nEGYnUmTtfF3/8l38s5pCd3ARYPX/hUnH1lZvFD9/5eTFx7mKxxv3vCT4Qz0b8zbl8iFzjJmt3Bmm2+1/T/ApQVc92hCbV1157rbh043owqw9JKHzw3u9hsd4LecMbNKuKRlDopO4cQPZTEzca/pZ/GOPnYjRqurPsuojLcwLYZt/ryxvotc6w1x6m5BMx+Ws/eKt4la99AlQJZSH5qd6qjZO5zq5V35vLAKsLJIhhbUPF6WTvDlLlvQmg+iWyG09ge++APzi34hGOv/PTRf+lwbFJAOHXaJD5w6J/5DR+B9Ux6sIGYzWzVjOwmuYieRSlfQvDrx1Jz1j+tGaq8vl9nM9ZtXXJHB1n45juv/yb/xynbqbsRxAVdF0XFOAqZfB3v/6seO+3v+Zh78UGlL1lWbIl4S6MfRwkS8JlokXjARlGOIGtNhjie9mOuetbsEHZjNmpPSp1IoBiA+gcQZz3zLkLbEKCbsq7s/DynvqeMuZAsUXLV6DXWx67D1tQJKuDRQmYHk19dBsFXKUct6h/CgW/F6PgVxcLSBmAbr56Ce47e8cglfVTmnqSMtXd0HL0c2QRqo3yHE3CtlazYWSMFh+zkOYBLaZhza4E+KNe4wBdtztYPEcAIAeWswMymOFvV4w4mK+UutsIqwR5bMTjmEf5E/MiO1W22iAl7TaAEmiVTbaNod1hXC2FtuRfMNWGMQI/loFHM0myCCI7fq9hPKEGll3W+IHzZPd32Yya1y27n+Oou84E13QQcsAgE08ph23+9jPXAVxPYuR7bSQ2QFdywGadeA21mrnzlC4vws6V8ajDYTlBAjddHxprOxge0FlOPQ6MLh3VlUyQKWimt1utW77GyKS0A2Db+OD+/ekAHvVdzaJ5SN24cZWDiBJhPvPhw+nQ5rT8WLA9wEKMtWC9z7EPYKlzOExTpjNo68jYnQeAX0JvdHUFtgRCx13o6o6QSRPQFOxW0uGQNT401AnrcZTyj9Hi/BQHAsxFdUQXV2iMRgZIDU6BRcuhDmCdeijJAl1dAwiCOm93PA9EWZVrCI5bNm5pvSDxArozO7vIBEAkXiZDGlpnoeObmr1pqA/MoMoYj5btzyNj6EHk2Ar8nZk8xVjZZR32LQb39m0aTmFMTXQ4Pn7JRA7GOcGa4KeOXzdraWrqfKzTZ5QJzgHSy0B0LW2s0dWR16YDFMCd8RY8byPZcUCQY7JkCybKOuMkW1nH2vF13VoSYylNHMxIYmgX/H3K6qfihG6cl0lK90Mnl8N3eQmGbCn1kBxWAkTWZCqJbEe2Qa3QZHxdS0oB9LHulhY3gmnqASITdwznSKD0CfOTNNHaI1BVvF1gdgljb8MyJQAEt5NkAfqc3jP3oXaYbOUBki0mAq5dPV+89tr1ONgfmRzhgFph3gWRtW0yUnWuY6xxONQichwUb38MCCmoOjUJA38UYL8dpjJzaDBrtraVAxPBDGwB4DbPNP8YFvrCZiQ3bPrm3lZvaWpqLBjrewDfAqTOnYkWwe4H7Iv7D+dCu3WMRI6MWBuf7YZ9YJ+y33/w/TeKr7++x5reYf2eAQydhRG7HI2euvtkgHMfjLnloqcAoa9fv8ZYaOuewQRfKjZILp1ENmCDMiQZ347r4Ah74jLdH3tlILUX+zBg+3uHSFR10KTqAVnJqzhObxZH7aPF085BkhDPeO8KtrCjuEAp1PT9LyhJWSwuTqIJtDYTgfrGOhrBbcgZKPnSN0Kjq0GuR2UDm145hA0qEs6dvw5ge4Z1qs4zCRhGcJ/SlRYOUFlQSQ8pOSWh1hg1rokdkcoCE3Bm1rl2emY/oRL8NoNbslvroUTjoXncAfqygDkHP9VgK5W1psCkGlznoDLuhf95ViaAxhcex1jN1yidggiWMpRZBuXhdKaAvvzAeC5Bk/z5VdCq5lFUvqnKBuR7rI5BBuh8S4M+bHY2fB7nJwKh5Fc2XyeVaFWAh3y7MbdeOI1JM7Cay6e0kzGWx2AQ1dLdPA/59Ukvss5ArbnDGUkLR/0lDlN+TdxeZYzLsXspmFe53AvjWIIT8XOHrXKtGN/KZ+Z/m1CrNqRpXsv538HmLt/fsIaVUvDnFcZyBlTyM+RS35et/eq6yeNZHRMDmQp8ENOZru2aSQxCXy9jKAdZ6fkSKNcMWOVnz5/hueEfz6AExsM+kedS7rMsg1Edw7w3qyBDqnxIurjVPZ2BvVR9ku4xNfGpAwL5Xgyeq+NVHY/s65pY9wwLiSaeX6aTsj5W8eiraR9Th3DNFsGIfA98qAOSfVZ6BYsUf28buZxFWFk2TG0n6d3S1kuzFJhO+NwGjAeQIUwWd+KTXbpyg/OThBhEh5N8WZVkojcBq9pSK5Ny4iftpegyzDi2YH847SlTPCoG8OsOOQ8/fv93lNhuFt/7xS+LkdNn0DjDH9X+mvCvAaT445yJ+nBHnJsGSXs86+mpqaIDXyCAPKUO1PEvF5GAncwW7yeaXRgYG2jyiwAD3SNV+1Sx49VkUH5Jbc/7JDGvpWRKOc+WtocMEGPmfTruab007rc8v0EOCRJDAhmzTEX1s2t7Lh4mVl1cv7r+XF8vlOo732XcddxeOw58ysyq6nPmNd283wMgq+495tdnzc/ks0h08W99JDXW9T8yizvtD6UDUqIl76+qlEB9aurAWf2+A6VI4EcA7nWg51jbVDUsJdh8nB2s2of8llQKnOx3mssMBpY+QZjYevIql7snLcY6+9Jr533vczrn+nyxN11P5dmTx78KkjfYwPKa1Z9Fgp61nddCZn02jJceToBFjWdMdS1Uxy5/37weqvuh2eY1DnN1zMqjl/ELj6h8hsZGY3WmbZ6bNN71/VMb+vKD6vOVgQ7PgbKiSMJl+Tm1+yoTK/47RJ3CWCSCSwZV9Wnix9hf+6HY8+QZlamf/On3xcxDNCWpMN3dXi4OkQJoRWJKKb7TEFSGYK4a4wdjnrm0uc+NV64T289G2X4PTXfv0NzKq3fSmfZkyxFkCIhc2G8BKoHGOTqmx++JC6wG8+dR2UdcY4WtaybNnzraSqwRdxAHDw0qNbfNNSBZSETiv7v3HuJ7kxzDRp+QaEZCKohN/Fvi2Ta4hDHNAZV1z2xiaJPXYFVW13cJPZZ7Lfmy6Sutj2RBY72VcJJrOmJ3YllfI2NVzGCQM8m4KbHyrf7tixjTmPu99/4H5A/JRPbNQLpLRir3McQZZL+cp7BpbVrVNzCGzb9QPGbcZIROkOhrQR80lWt7liadWPdZMpmpGVf0JSmrF6qMVec5jonwkayiSE8U+zH2ewJTw4PiZyHlGOeIv+Nn2jwqf5cWn0A4ehTPaDPiU6yHAwgb24DXlukHqCoMa/m5mq+RiLQRpDYkVU3aayWNdnlXEWrU7X5ySrV35X7Iv6ut8UrSkPOzh/XRY3+XtaVinuZSf/zn38A6vV3sIAVw9tz54torrxY/eOdnxTmYq6uc8cAMkAUhH/Ix28SC08i2Pfz6NvHlDPIB20UfsoJTly8DPr5ejNPPxurYFbCQB1QXfvi796lAf1S8+tYP+Xq7mJiS2AIeQjwpWSd2WZmEcXk53ofK9cgKl2Sl7InYkXuW59whhl+B9Db38AFM8dtIwr1avP2zd8JfiTGzIiUmyr4r4llLxKk2g58NsqJ9OFpJXHSwwffZe4+oEF0FN5IFbmgjCU3fQD3ZLiosz164Wly+8Xpx83s/LoaQrVun9HGzlANwbT1j72TGagJNk5eRLAU/iSTNvw6s5nFII5L+VO3scb+vve4vf60UQPmh0pXje5VP+WBK62UbfvCH3xb/8g//NUqMNCzdli0DDKhVqF6q97sR5bewH9GVlNUYS55ZCfaBLKC4Kd5LdkDAKbL1ajfa2AoQ5wRBs5N79jxdtcmyt8JMU8hZfUvZinOAKDK51mBKOviCKIpB2/HeLxWhdDRlufVQrtTNIu3SibWzNwCbmZd2HKiWNsAuHNEC5mIbDNluwNXeATRXoUHbvErxW0ud95hUfdwODOHYaD/AyFPYsrPBWL135xZlsTQsQoNxN2QBMDCsgC6MUB8gk9kHgVXLn3LTKBk/ATazMMfI8g8Pj4YRSZ3WdVgoK5G9CEB3GJkSFwfjBTvOUngP/iWc8LuUFywD8G5tLRWnxgDCYMmpUeq96kCZmYnyHQ4MwatWgDsBpNERmW8Cbmhw4lQeMa+5VE/gyAye6l1biAFvw0LdY8zt5GeGyXs4CRMugAfmUOAzwJ0S4PEQ6scx6ybjkMa7ACQiM0iTH7suztN4bJGNcuYU+iuUPAvw7GPEzAiN0aBKZqCBidTyFQBQ14oMXll119GziS6KbOBbGI9pDILdSFM3erNNltOnJgfrgJYeBMpMnL8wxb20Uq4Bs5a1uQHYua92CEb/BAw99UFCY4b7HaLL+vh4TzExxppgnocHeR7ArkePH9PQB2Y0rM5efjZCxrMPxu8z9oXBkTrD39x+GIzPDkDnU6fPFWMIOrvG5ygBsePtHkDWDpt+HVBqffMI/RJK5ssxtPvjEXPv2vA/r2mZgo6h7G8PHwOqYcDnixcvAuCTaGCOLS25devzVNoPqH8GAE7JCUFZz5U+xkQGsIxT2aKTaHVOcID0cEAewGSR3r8HULlGRvbB/QdJ75WsUC8sXBmhJ5hrYyXh0TWbaLG+lfJwS4eWFPfpGlP/OAINDmW/dMQFVcNZ1Z6xwDu5roCvDpTl7ckYlcwcXqdz/0ytVQ70K1cuxSH+0UcfMV9rkSgYgKU5ge7nNKXzSwCzGtoB9HxHAIAFP/c53FOypysyxNEYAwdkC9DQwdKJ1WbJVDWzHNp42CTZu2pFt7FXO7APsjldZxcuTgYwfd9SCQD8HYy2j67mrmRzGegT4yOA0N3B+F7Auepij/3oh68zR+MwVOeLjz/9EvvxrDiHxMFpAP7xCUDfZ4iIc5hvLG+F/tzUmQuweJYZf9jQ2JvTlOjLgD9zFltEc7UHD+7FOKtVfefbB4Dp88UEEgJ9yIu4TgT1fVZZ3oLOF5Ak2YC19MnHn/NsI9zjaGg0b7AOOlnLXlPncY2st6zu771xE9B2BDtRAKwuFPceoOvKelxe3caB22AOmZNzHM58cTwGoLnD9du4Hw/0lQ20rocvFuev/rTYb50sNmCh7hddzNsua4vfYYcP92AaP10vTk+wbklQKZGyjX0xWdzRjU0FyHffPOXA3cT53dpZpkICdi8gbU8XWrrPBkmKDXBowqDHMe7og+XaqtxGCS6GTEXqLJo1fCJYCYBKpya8nRpGlp2v5kA8O/xVYDU7FscBZccFv/lArQa3ddAluV//KrDKa2rBvcy0GmCanLSc0c/XdRwyaFA9+LMLXWUnxbiUjkH1Hl/2LM3AavPzfZeT4TWrjK8kHdPgnSQnpfxRwxgbsIYbm6O0EljV0SuDgSgh873JA45xzc8UPy6BjSpzMICu8hOrYGPpLSWXqwRTqzID1duuPnP+/jgZgub3pGd1LSYHr3nMq0F56YA1vC4HnNVnrGt3NTp7zeBK87Pmz85jkbtN+7kxTxGApXtsuK/yoV4GhFTnvPb+KH+rrRyvmkCyaDpZBwxyI430PseqkY1Xu4LgU1nC7LnhnxrYEfcryyUlJl42zn5+Zpp5duXrVUGHDHyZKFR/z3/72tzpO78nr4EEkFAZUJESyKBJvo+0xvGHQ/fegE+g7zm+DDp16IkNkbAzwabut45cyKDw5qc0jrBiwaBWjblDbOEWbKHZB7fDzzTIWCJZNUfjwbfe+B4DeADj6j7J+ZOUkA4htTPFWUaiDr+2exibiq72M+RUjp4KqpYddPUbI0FRsrfdX4DdbQRBQ9QX9nN2GOR9+cFHRRcaejd//G+KDs7gRQI4Hc+40yDuyHBNWqoymQQoHk8/DIB3bBzgl/MqEq/B+kyloClpkuYrNZRLFS0pIE5Bd21t5f1ZmV9tZKo2SIBBeklY29hK6U+ypfqGzqXnpWvAteOX6zyvibx2stZu9J6wXJQL5zL42pL2nl3PJdBeP0dyMqMMrhMSEIs74u1UqpaApPhxCVIl5Cj+VAO44210gkaqn5nWWj1pVAdwU2zg2IT0EXPrMwko57XsM0TimbFpJw7J6z0lC9L9GE9UAZqKBa+MdR7/8u+YgxTQxhxZJxYJzPoz1mapnN/6+Nbf1wgoZlNaTxpV3xN9BeJP+U0sh7T/nIqcQMlrpHrtKuCcKrXwbfV5q2xNrhfjXoI59c9Ofm2Dnc7zXP6dz7oWEBG/TzIkKVFTt1tpV6T7S9ern/lpUX8XgHqc/WsGYavPnIYqWZwAUuKTY4km1mq5TqufmSTC8kCn+4vX15JOkfpO5155v7LiE8MwJTrS9VOC00K9F0CLitPgt3ZOD1BcuxGs1cRc1fhoSYy3bZDcjZ9uKfGj+7D3iNUfP/wGO8bnkKSyqbPr3Fhc0sYpZAmHBpXNklwD6Yr43ZjSqtDf/e53Eb/aEOvwiK7qxB8+dw+v8WPbAXz6lfVjj6zTb8A5FUC1GZQVhMb2xjxWeMqmlaUq6agHe2ofFCvXxmkOK3lDWQHN4rnzF6Jq9DFx5yOkBayetWrrKUCqR57AqtqqAqtKY+XETarScsRr6vF5WnWQyjlMAxoNJbWvks9ifadkkVV6k5OTEU9K6EisfKv5kC/g/BFMFpj+A6D1XUDnZ89gTnJ2GYdMAE7u0X9inx4mrYCr2/SusXHVIE2NdpFuO0nPmIuX6CcBviGL0bkTdBOU1eYrPSIzMWTytP/qjHOPiamaiDGxr+q7Oq1Skw+lHdSqSEKKAnkrWiXZuU65z7gCccYaMeKT+RmakN9DRu00Ug+TURX7DPAaPlloltZZq67NxAz2TJLVmvoHqeFZJiHjfjSQ6fys2UQTmCaRcta/xNbSjihh7dg/aR91EYP2cJ7vgLEtU5H6wW//Ea3Vj0N28hTkpFdhln7vJz8t3vjh28UmQOQm475EVeE0erdff/pJsTz3BOlOet0Q001QLn/pxqvF5MVLYFtIXmLP1V+9+xUSA+//FobpNDHaRvHjX/y74vW33yHpCtBP3xCTATZZV6Iv8AS+vEN7qMSeMwkJCdCY7SiSV5D3PD8ZnAPW+Raauws0pLRXyTni0SC8aQ/j7EmVqGq27uxCWgJYdW/ev/MFVZxIA/WwxiEV7SDzOQ/5a4Hniabd0bxSDBHcCb+lDRLOFUDVqzffCI3VU4DCC8ScK1QDoy8X+JmVOQnBjHRMbcW8DFiN2KriqSZzeLyv3myjYkNVXp//feIv//a/hW2KDy07y3lLQSkP9txh8Y//7T8X//C3fx0lSXbEdpMNYTjsvC6LTsdmHfBpgRL4WUrXt2B+JgZsykBHWTLBvOy8LoCibkqgbX7jwwj+WNIb5dwM2qkz5wGnzgYAaonTIUbEgVrDiVvAsC3QGGcVcDX0iLi3Q4AiwSK7iu0DIhToTnUDrI4CQAwDAAwA+knTF5FJzXw0wSwG9DD7h04jDH22GBiZLPopD7eJlgK4O4BaoYVpEygMop3Au7HWba0YDhp5rSwBAC4+YiHNs0AABMgqqB/agwEaBOjqEnhi4ctcXQP8aWNhOF4CyilD1Bdl9700qhLMtNv9Os+3KaBJR7a9p0oYoAHK68aQBegvG16t8zkPH3wDgPS42Fyfx1gDKgEEQnYI/dQWxsRyKgWFLRVwbagfGQYd1q5sOCUVlCnoprzcQ2QHYMZyfsEW2X3PGG8Zq1sw++x63oJB7KThlwCgbN5NFrBlCTs0uwmDEuUEAtd2GATs6UwlDpOAQDbpOcF8zMNYWAP0HFFflXHqUNcKsFFA0oNBdmYXDMR5MluWfcvEa2XuPbTMKI2g+aIOjQzSFcoK1JrV6AuYuXnVulxb3TRVGSCb1+shG2gXdYE+szDqfe6ji7qLnm8bm68HpoflH3ZwHBmSmauIuHIYNpUwc3PAddeiYdYaCYMuQOOpcxPo8IyFPIT6nDYf+/RTtHxY766tdjXDnpv9o6y+F41QS+Q1OswJHw8rGtaq+qDQ1peRJVjn6wgvMNTIOMC8ZidrN+l2AWqyJvztAPN/9cqVJC/AIW5Jyj26T+r0nDoFiAw7cBsm9yKZOJ3mMxwWjs2WeqPcozIDAwCBA+xd5SCGYHfa6X6ZffQlTaQiqQRgpuZZF4CXe9EOj2vIAdgMay/0kS1lSR2LBTENgmTc6FSEBg/GNJip7EEBV5tiCeDLxNVBrTnxpcFKwWp6r5lembmCxL18PZp+BAhn0sRma+qZXg5QdW0N5i+Ovw2UtB0yXmVaOI9mV9Wc9fNXKEdX1kPTmJxWWfMwjhivYJljEwSZHUfXaC9gadIbhpEp8xfbZPMwG9/pTyfnGjARJuwKwKiO1xjaTR0w0jdYjy2cHP/bX/wvZLwvoDf6RfGP//xbAE3sEKCwAOvU1GAxjgbpHmzxjeVN7oNnpWzGIGNjHd1k1oCGfGlxhazvYPHWD15lPe0ynythG9Zgtup0nTo9GkCy2kxnAWxl3gruqgGknvVJHLDlxSWemmYmMNp1mMxsCvTrOClevskYmghyD3ZRETA2dioanDwCXBVQN8mzyXo+JLs+AIvbxI16t/1cY6Sivx8AACAASURBVF2tKD6zmzFrZ52s7rBuu84VzzouFyf6rwF80piMwN2kifunlSx/y0kd2VXY0TQCYwJGKd3YXN+LZn9m8H0e8tVRWdCN7djdhtGL7rRl/6Mj5ygtmoq9Mge7unXsWvG80/Mm3POaU+IZH4FPlLGWDTmCGZMPx3z6lQdmGehWg410kKbS2Hyo1gOw8vrZucuBcD1yz+dpA2iWg6EAWUqn8F8LmNNnZwe5HsiWcVw4kvWDPLM9ax+fgrDSvasFT2UgmEv2I+ApA7lc2lq/Qvruu4DV/Pn5+fx3NfDMgWD+fZU5WHM8KmOXX1+9rgGC789zcFxJZxm5+elpTMovvWBdXNkL2q3MeFNWJMakDNhqn+vn1AY4IJ8mN6t5dOqO14lKN/j8quOAkBq+UK6hGGM+txo0x/cGphVmcfN41UCYiit43JqKaxuEltcsEafa+nQs8jzn9ytz0wymNgfk3/mMFXAg1kSFbdYArmAHqgBHtZtumsi8guvjXF1jgqqOQwbF8rqJcr+SwPNCmXW53vJ6z8BZswOd15w2P5J+SqiUjNgXwIhyMNKla2hOw5xmYDCBMwKaKfAVBJC4cFL/iNLTZ1QhXTh/Jlg10e0Yv1ltv+f2OSAgDMCCr1W0r6kLgTWqBtl6caiPjK670lE//+k7dKW+XXx962MkXC6Q0BuNM+EuTab68XGP2kmStfZwfybJLfDHLyaodft4VzJSotEp9rULn3FIn/dou/jwvX+KKrGpqzf4ulls4xfuwR4h3xirsFXAWAYq/yJEiGBrFb/33jdfF6eUMDpzBjYMhAsTv9HIogRAbZAVWr8lmuP1AAvSvq6z2dMwN45v1cZUmcZ5LeT1ktZBsgyC5CaEc8l7ZhhX92J+Xwa9XAPOu/OX9Vgz0Js/q3ldVP9dVsenJ2gC4hpeF+hlPbGR91m+t+q/a3swrulXnbGVX++1BU99/qhMY4Zl5zWv/yy7oi9nHKfvo8yVyd5st5PLVgf50udnfcfGuanOUwA9NRZXel0wVoM1XQfSysGJeywj0biMQFydqZznvxrwZuStvjbiWg1l9nXwNe/1KkCYQPkk81FrSFWCqc2ayxk0zGB43GMTGPwyUDO/N5J+XEA2Xf1+yhGtnYn5JEtjftyf6jM0//7/C7Bauwcj0Tgbk6ayYxIAnHanfMYMnmYdz6iY8D+3b8T7JTic7eExdjyDf/katXM9tPDrSGpyc+qgbNyPYKxrvQRWg1kf79EKWVWKRcOedlC6OoDPukGX8bvoVX74h/9RnD81UPQSA2/gw36OLqrVkDJXbYYr8UMij/FcH/7/a6+/ToXYA3oifBWJOvsuzM0mooyWUmBVktMw4KNSYia87TMiUWWTOEx255tvvk5MhP9PvD2NBMoOVYKeh5ZS29TZ9/UTR3itXchoW/jmxrIXAcOMux5RmfmYyjUrDE5COmtBS1Km6gEx5FOceiXnHJ+Qu5LhH8vE/ebfjlFssNrSiH/Ges0xUYL3TB4aM/vlfCsDIMllwErQqKyg2pd4yfESWBUw/uLzT4tPP/swGg1LouoDZzF5tg+wegj20NU7DJEIsgSNhfpJ5rVQJWrT8LPnLgTId2jmA9u/i5jnMprbnWAdVsP2cn2bA9uo0UPJlykrJ8gaTPT4eXrG5K+JLyU2qf/ZtDGk5CS1BX7FngYbWocA18F5NjZE5StApbI0jx/di0TmyGiqxlUispXeK0qh2cNjDZk8WcNDI+OB0USvBsFeEQL7CHEnpgeTp17C2aXbErracY4l/eVEEkg2KuagXLEJFDY3yWxaZk9Qvsu9rswCrL77T0ju/IE86Tax42jx/R8Dqr79dnH99dfovQMRhqTBPdinMyQuN8EprFbpp8nZpVfeKM7deK0YGKbXDRhH3Lv6t8TG97+6VXz0h3chr+yRkJ0qrr/5g+LCjTeI9ZHaJNY+aSNo1uY6gK0SBDayNwnuGmkB05AM00EPog5wqSOezWrzNsmCzI3MWeFMpQbdo9vgep43Nt5Sp9dKGwHuffo1bW7QGBrsbH2F6lkA1hFJa5D/lPdcx7+ZfTTL/MxyLZKA3FfgiGWjewHTG6+/Vdx47a3iyitvFpf5WkRyb8FG4vhBkhKDtRrrIgOr5bqJlVJ+ZeC0tDMZWG22nS+z73HFJttftcMn/sOv/w42fdpkLspUvqWzkzDfTTLqv/n1Xxf/9A+/Th0QCdaH6bQ+AgAwSXmyiL8HtwfGI/Qvv/3mLgsZsNNS+ojkzHrIZMR4CdxQ8m6G4NQptTjUOCXYxxhZ1izo2Y8uh13lOnroak1DlRXQ6E1APEtW9xhoy5PV13Sz29xGQyqgtreFUWNRrlKqb7exlhMHoOBdxQTgb4CrUS7upii4HjqiUb7Nhu7BkJy7Vkyev8rmGggx3D0m0/Km5wRNhyyuPUrF1QwVJDxxUoDmEAM9Tde22yxAPg821Qjs3VFK0Kfonj0E2ONC28DQ3kdE2E6oivraMEnwUiCuFTmACQBkm2WpdbgGG2wVViW/IhvBbLBI2jE2w5Q9q7UpYLazS0k7C3Jl+SGMS0ChXgxjG4v/ud3TFBem6DhATwDEbQ/uJLBuIx4BpC5AOwW0t8lWmF0JbQ4bg6lNizFRokDWYiox1qEkiwWwqjEUBFzn/lZWYMjtpqZRBh1qrnj4SNZQHquDsokuMhD9/e2sE8qmB+wITxDB/XtAWxpmUDc8hB4r4LKl8jYNUoPz8eNZSuOQeuBzjo5Ya1xQaYFxGlAJwCnRIMNZZo3Nk8yqjXIQeB9LHHqzZDoiMLBcT3DbMm4dftafoPAWMgdHHEwCWz2CSmrJwFwUaD44sKS8JVipAlVqxiwBBlsKr47JyNgQB2k/a022p+BY6vK3BrtvCZatJd37OKNbAHqOmaDwaUDhTkvnMTQeFtvc+zqHqOXWHi4a8KfS2+0qasm6JSnReZWxMvMWZeypOcUoBn6EbNRZghQZqZYzyGoc5WCwe/wWe+jevXtRGj5MoyiZru0g7gbXagg9pRmd+wRrxbjAmlQzlIN0j+eTEe5BJiA8QIZrnfmQpWvzruesH/eyoKrj7mHtuOsYRrMD5nKUrKvMdZtieRBaIr9IOf264CR7VsdEsNsT0QyuRix3RfZ48tBOHWhNwpiZBSCnnLybRItMarOZMn+d5whOAcs3MdzKCMjcTEYulesH8HpEaY57mLWtw6GdEfx/yr8txxe8FmR9xjNNnqapFve2yuGkhtEu+8cQUbbz+MQQCQ6ZGon9vUVSYXVF7dMhJCPOhqbqjnaH+f/FL94prlw9V3z0yUfFu7//Q6wDjbvNms6dH6K76IXo2Dh97zGJGTSHOMyGOEyGyZabVLBMVN1iGagFdulHP74Cc3QTpv5KZLQFs01kjcKeD/1iDkC7YFspoIxHPyUSarRqh09jg9RI+vSzz4vPv57mILTzZzsJIOwLe0v7rkTJYMn83WC+79ydDWevl5+5Z3oB302WbKAnTRFGMc6+OEEi6wSMqKER9gGJmM+/eVzce0yjw7bzxfkb/75o7z1DRtGy1r4yy6hdcOywHZRkKc3inG4CFHcjr9IOu2CT+VrCiTEb2k2S4wQgwgFr2HYDg8iQ9AJAK6uwhhb208GLxSHgQGKkJEc8tCIjeE5OfQ5JAi0IJzz9pFQHKJkS9SxmuKFRfyQzJDv3lTKdpmA4H6iZDVQ9TPP31QCuCtxUD+LjQJp6eBiQWHhhCUjLYCp/ly/KZ3odYKgf9HVYKj9bujOTD/n+M4iXAbfqcyT/tc5IeVmgVgVWm8G9KmBYZZD+a+OVf5+19VKDrjor7Lj314DVDJ5ZGla622Vslt4m48pxqLFqGp2jPD9R8tgUq7/M4QqGUj1+qY1vbS3Eykzj6Z8qZNtwzRQfxovzR1d/X11T6Tr1HPtxgEFtHH1dOS7V9RfgcUI3S7A5MVaPY1x915zl31UD/dpaqKJKOZzQ1wzgo84c1XFP6yXtv0TUbhzUvNYyqJoTdXkfpn0ic71+txkkzcF7gx5rZUyqgFd+fllNXtumkpnVF/rHTezE+qclcKva0MfPy2XEwcpiYg1G3IemgGRQncSeHuJPLC88JvgriiuXzuNv4v9EGbClcVTnMFYG6TaHnXk0TYMKzkPK6exe3QsTtBVf+dKly0i17BS3v/6Udb5TXL9xIfTHJTvYGmNw9Dy61lN8PmWmNog9oSxAWruSKKxiSUCJXYBthHGSc22h+OLjD4iJDotLr71enL5wpdiGMbWDDxXBi89gMCvrjofrx08xofrw/v0AMa+9epPEG7ppnGnRCMTPiv+rz211TQa2mHZoZclVrGIOhmKu0xrJ85W2WH2t5/WY10D4QNxnZiA2265qAieXgAcoqbzWMfun+WfV9Z+fKRI6MjQjvsqM3PLZm86VsFflYzeD/cclleJUqwR2VXvrWNRAQD4unockt68JKYpg7urzGugm5neWOPD3hsjKMdTtdtZCrFcDeF6mz3AaqsYyf59P4lQeG4xZn1HAIbobpB0edsw975wGvG/skyBW16avrhB5G575uDM01kGTPc6LqX5WlixJSQ/4jI6Bz5J0ZOvsVF/fXN0Sn+m91ljSjWfqyxJTzbY+E2ADy6zsh1jV6cCI0fkuYDU/14vvz/5C4yFWPaMbQMyEzgegKmEpVxN4j5F8iGS1oLjzmJJiCc/MwGr5s0RvLfdw/TCLZVqy+ZIua4Uf1vDs5fPWflb3ZLwHpUliFen3CZq4bjwzYg0l1upJ/Mc2FgwufmhQr2HD7nz1GY33iOHRc5SU9Q0alD/8wQ9oPn0+MI1HgFN+0qYEGvp0XLh8KdimVq4aJ+u3zs88AAyCeUrgoJTWxx9/TDywGk2ubfY0QGy4DBvSHhf2kHmF5lZXryFjh38/MzNd3KOLuv1hQqqQ67WFjj7PG/ssAZxd4BQuK7Up7XnTTwPaR4+Vx7KxnkQEngjgUjDV/Wec6thqWxNzt/4na2bXfqJtLW1O/QxTrjDJ+ImneAkZqVNTkM04b7QFnqnKrMnuVYt0kJ/fodP8738PeYTknnF/bz9EJd5vU2cbgwf7kfjmkKbgJ+ll85wKvRbA03HxDnAQG5sLIu+x7x4COtsHRnCzH6KZWIMApvFxNJ8NZmuqGIiK46hYSYkQiV/RAd46c/4XwDr30878n+Ds2+L+lp5Q6bgALkC8JLHI9bCyPBfEN4k8NrdWcrIH6cmRSeadatZlSBxiWMbDFzlXT3LW7dOEPaQLmDtjeXeLCJksSs9Re/PEetQchISAe0lCX7IXsa9jW6fvfa7aHzV4+eVIP8QsgN/pb78svvjg/eLj3/8LlSP7EH/aiytIAJy5cBHS4alYT3dJWkos6oDlex4w/jySP+PnYKgipfkcEtC2eBmxbI9N5Imt7nz2SfE1sensoweMdXfxo3/7Z8XkpeuwVQGzwcRkh6qjbtL28b2vkAoAtwKDiJhcEg64UC/ArRqnrYyXcg+HPKekIL+MqzsihpdM9rS4hU7qzMOH3BtVm8SjkVCganFtbY59swBuNgvACjFxg6bLEJiU8vDksYfMKnH4NJrDqfrd2Kw850PCqCWe9Sb6qpdgrvq1Cxa1Rk+TfUiBBwK+zksQKBNrNe2MMFjJVmjr8pmljQ87Uj+R0jTVz6V4d/P+OiY+yvMZ7/2PMFad7GTs/FBboznRlkqfgNo7XfzT3/+X6NQVIvO8uwMP0EBdUEdxZ8uANVBqjszMzAX7y1LmMLvRDMSDWa3IBLDaPWzyzFSwszoBznZZ5MsE3gb4gqjPAFQFOW2C0tJOUyvYpTKhjixhMt5k48mO62IlWKbqUJ5QoHobZhSluItPHiGu/xgWAIxOFssgm3YQ8EbNx3ZADIFNv2wmpO7l8PhZ2GAXi9MszGHEl9tB5J/buY57PwB82WUB29RGfc3dHZrR4LgebM3i3D4udlkczw83YQGiFwqwOkmZ8BHlWqvoj24CTq0urxSnKMu1NFdwrB3QbZ6mNYpgt8HK7TBTwpjs0ul7B6d1/zkGiuft6B4oOgEV7OyqTqP7cBcK9ebmE6js37IRuO4YczBM5/tRAC0YapaJrQAQzc2ucFisYPhg9HLNvl7YmLAPLMt27ix/dyIFswSZXDQ7sFbXMCbS8wV71CAVBFZKwINieWkjQM/FxTU2rAtPJ8QmDpRz46B5sCkDIKg6Sjfz05NDAGpm5NKGkpovKDlPeYMbR+fKZkGC7LJsZao+eMB4ksXaBZQ6Akxxk/bBtBR0tOw/dD34PI1rP4CtGRWp6wJMMj4FCs0cSh23tN1nMovmuusFeJKhsQFAvMpnbQOcCmbJ/jM4sFOjOmcaHRMAgr1P0GZdA/Dtp2TD5kLjNl0gyNjD+AkADbCu1MSZmVksppGpWAFIlGki+CcrwsMpsVTsRr8XurWCmAfWOph1jc2fmiGNoPkzMjQS4N8uOjD7AKA2QG9jvdokzmZw1y5dJevag0D0DnPxBAO1HmDbADo90vhXVlaD2TvIgWxGb8vg0OCHfbwJY3Afx+IAUN1kiYeQWrQDJAQ2ZEXynIcAvRquLe41Obhm6WSVUirAfcmAtZvmMHteoDJKcPj9iB1+ldrgy6ZbBqWLi/NR+m0ixnUmW93Xyo5eB0jzTwTF3JsAt4CwLGkdXQHUHp6zk0Mhy2cYDGhk/RxZqAKQfgnwyiCNNcy4yFzeO8BEhyxB6sCsgxhln675kMzQsD7jc4eKP//znxfv/OSt4u/+9h+K997/CO3g9XBe9OjfePMVdEa7o1zzCSxKZQG2NwRjz1FKT6nFqT4OaptyPCreeeen3PdB8acPPsHxeBhzzNKDuQoT6eLp4vXXL4TTZ3M72bhHOm2c0KcmYM2zx2UlmfDYRo9YhvDN164yB22ArdiQFdgkzKdOnPInNt/S6XFsg03AwdNOUkRHwdKVp5SKXL02FfP10ec4jTyz7KU2frfJPG+yz00EWE40ylzKEn6Ihqtz2oXz1MY+UDxfHapNGLE7m2uRVaSCKZrQafNPo/uzCdj5V//1n4vFnf7i8qt/QRXASBzoo3Q3HUIvOu6PRNTRoQLn9xi71eLyhXM4uAAEHN7qLveS0V5E+7gNzesB7KOOpY3JZE88s+EKa9J7OUHW+7B9CGsvMJD2mI+eWDVl6XCNIZEOSsG58LnSmVr+n3NfarTqpJfxXwSppcZqM6BVC/wqgWw+fOve0YvfVQP95uxmAoJKh6v50PZmBVUjoEm+WAKQIvQpP6iR8VK9Xmb55KCw7lbUg/FmEKL57qvB/XGgaXY2qsFq/lmVQZbv62VBcNUZaWD1lL+ovr/e8bZ6tyWTqnSGEjPY8Xsxui77NzcE51WnKX9WGr/Elm34pPKa1fGIIDvfq99hbGJN5pLQ0rVLblsKQFPJc3bkKtIV8Yrw2tNaLT8v5r5cvXUAJwMXGlKDTe1aAjpcL9U1nBiC5V2W9xtksvLFXjuAv/I5qiBTFYBqHqvjxqa6HmQu1GHidL/pvnzmxCT239r2DCTENeNWGxlMvjZrqnq25vuK+xZIjzGNK78AnPv7/JoMlAXo1QSw52uZ9BNk1O+Ju9URV2ag1FVslg9It2xvggRWa3dS2XQ6P/WNM6tQhz+qKKLbLgcEQUUnWfg1Oliv8/XK9Uv4pJvkrfAJOc+ezNDEAeD1ChUrBv5K+GwT4Kuzuglj9TQgQDsVYOfPTgXzdf7xnWJyAt+RhOAO7BF18p8R4LZ2jxc9o5exh/2YuQHbXqUEFQSE6JjNPXfiVw9j/3d2V4uvCcTmOfPGTk8WF978fkhCbRLoRDfnksGjXIw6+q08Yxd+l1Jg90nu9pNkPUtX7B1BK6p/7AZ9nK1rBgYz1FbbUA27L/2jbpfq67y61vMc+lrnSdBMAFEfJDOc60zMOhCb16I+g18ZgG22ZfmW8uurgGpek/k9aRWnhpf1hEoGhRttf6yb8sGbz4pjhiF+FLqg7u1y0yQQLoMtyX4dQmjwb/3jDkBD16Ha8QLfvteEraQFP9PnTms5na9pLdfLW6PbdgAF2g6B8gT+S+pI2risedZBANiucdaUVYVpLlJDtsAjed9JPi/Bq4a/6dkzmBp/l8ec43YcsNpsl6pjVAVWG8+P+pngcyX/MCVL6nqYdR3Z487smG/vu7Thee1VbWZ1nfp98xrx7RlYrTZoy8+QrpnZy3XgNl+r+qzVazf/vvn+82vTM8RmSpcq50R77Vike0v2OvoTlJJECZAwdCmB1NoYpMs0nIvVTRzXz+dfstP5KxoXla/N95fKd+OKlb/LdRaWNgOribGayGAluIofbdl9P0n6Fr6fmb4fpKtl+sOsgAusI6OyRdWWDajOQVLpwI/+7JOPg5AhgcPqwFZimNdefyOwggUaZD8CjDog5pP0Ym7amMuu6rvELEqDnULCy/laxS6vwuyX1HLl2hUqHM9FU+cVWHh3AVaXuZaVcs+V45A9Tgygr9EnScxGuVbKQRbpA2A8h389BfB7G6Lat3eQHdyA4EVCyy0aFVsleKeFCZC/xt6tD1kiFdT/COKm+U1n61NsgzF2sNSxAdpIY4hzNLBSFsE94ZkrU1Wihg2vh4ktZygl/83f/w2xNZJhLZLcrEgGMCbmFqDc3EZKkfj9KdWbJvB6+sE+JqaCrLNK7HeWs0qA1nPyzp17MYcDkKyGAO6skFUa8iTxjOSzFu5hlbjW5Jy9eaz69V6DrBT9eQRXUzWHQGA0MCNZaZw7T8xx75tbQbizgZnkkBZ+r4TBCvGpPUckBXnfNto6f/V1LFlH8XhmISr32pGiHISk5PLflOxhhawAogQ5zsNWcJojqosP7T9BzCgtMWR8ymEXkA0BqhI3S3ut/CXPnL4VmHRSj2iqzdrj3m5/9kEAq59/+B5J142iHbanRJdWM69hvyG3EbNPoHF+7ZXXaBT14+LSzTeLfcZuG8MpuBiV+uAGPYxNJ7buE3RVP3rv/YiLBsFcfvrv/tdi6vrNYoPeLxJ39Hc6Ibr0tT8r7n/zOffwh5BDHIB41smYdzHmPRAeOyEVWXIvFifZUQyjNeL0RG4RMJfU9tkf/1jc+vCDaMZuFegQ+MoAVbwnnu3wqOBIT+5CMJomHl2ISk5JnUrcGfPvggHaq2MbjEy5xDhF4zyKFnVoxk4VV5ACuHT9teICFTQtXTCR2Rv72pJI+EIGI/mQwdWUnis9cG2WdiysSP4xPrvzEbORbM5xtjPvpGpslOxewy5LV/mPf/f32E3p06E/Hw8Y2WuMkgviwbe3ivf+6e/o+nUnFkXSNEIomg1psxmbv8hU8+CWHr9IJ/sdAnpLzuMQZmIPDtUw0ggK4gGWqdWBxqhB/djEMJsDVioloG4oqeRPT+AMkuU4SVOpts5hmsAoD3AZoHGIg7s7NZTBwsjS2ybol41nYVJXu50Bj8hKAXY8/LZYhfK9RXc/aeAytASA+gAxZDLayW4VcMGSdjfJAA2NTk1eLEbGocET4LcCZB2RcdjDQbZ7aTuUfTfVNmzYLcv/l+4W2ysPi531GWgI2ywaSsUpEz935hSbGvAOI7oAnX+dUuExMlojbNAhGIcCcUflpIMWRNZF1mIwVmEyrgNWnARMHkKbZHQc/Q+1qdjQJzAIu3s0rNlZBDB9jFFUYkDm4S4ssOdcG31QFqbA1eNH8xjyR8wH7MhVunSb/QKgtOnOMBIJlj4rvxCZWoyvwJYsx0VYn8vLSCpg8AVcu8nwyNazg/syALFGnQJ8DA5sNnRqOwG/I7sE+GH59w60ewYDsK4TRvJQdCsfQJPUBmA6WHZiX0W30pLnNXQwxyljH2ZsLAtYgsU3i0ELZw9gs68P0B2Q0NK5Jwgjm0E3O2MH+VGYoDanevToIWD+TBxY6tUMkTX0MHDbJADeZkqCLziVlunzvey+LZiYe3aUV2dKwLYE2hQd11k1qLE77TYg7xzyBAqknz07CevwjaIX0OkA8GuTA3SU9T8MGKrY/4effFHcQYB8n9LvdsZOlqsUeLu77/BleXU47ZZuZEeSz7Ixj0bDTKmlKVMcOqcRm96FYbHG2u5h3p4RnPRw/5fOXQyh6BmyfItIYphYiDJ6M4vRLK0zWLDKC5hhW+Igsyul5dH77hEOl0OE3cOQsYcHOSxDu42xteTcrnstjJn6uo67BsLxnECHSCBwmTIaS8272e8ewJFQwZBGt8GyY7LsUNmpT7g/A0PvLckzAEKroQP71fnMuqiC9wJ6BtomZlZhCavxcpJ9IUhsllD7Iqs1wGm0V72vVL6iQ6B8QZJOcA0aDM492Y5mXMHUiGBB1vKJkATRtimNIcDq32oP37h+vvjqFuUHjymvRA7ARJDM6IlTgzgE6H32WrJ4CIi6U0w/sAQo7fOJUeRKYK9bGvLa6zfQvb1L4ym0btgDNgVbgZkp+/PslJqsOAqWfHD4C+T7jDscHIM4UQamHj79HD7KD6zYcVM2MV0a19DP2yc5Iqgs23sXB0MAurfnJBUDQ4DlB6ybieL0+Fjs7xHAcpnXawTeX1L6Mb+0xT7mGWS/Y3MXOLDufHuPsUIbicSIjGqzkps0jTLxJFNqi/J8HQblWNppaNVNI7rT4wMhb7HvQc/hd+bcZQ7o08Wv//H94qsHG8XExR+jJ3sV7VUE+GGsWk7ovG3CrDLYb0cSYAzbMw7T/BlJgy/QBRIYH5i4VPRMXCnaBs8UnWhdq8sU+tZ2i2YNhlQGrO1UaIqt9EgsQaEMOmZWR8SAOVbg6AlR/CZ8TYeyCpI0BOUlMNucrcwHbXMw1wy85eO1CsTmYKEB5IyANN1YNQivHdysoNxtNLNVkw8QEFh58NcP84SPJXZN3Hv2FzIQqJNVvqbqMFSfJ99P1Xlo/n31uTKwUH3m6jMlh6PO/K0FTaVj2Qyq+O9cnp2D3eq9VJlpVTcmf06eIxnzNRSy+U6MiAAAIABJREFUBBTTmJSljk2fXw02a8Bq6Vw1s5Wqz1q9t/q8lcBqCdr5cwOA0JFjAqLUsvxZjI3zX3G0/VhBhgwkNINR1X8Hq6tkNKfAuHQd4zPSSkkMsVROW/tZ+HAVUKf8PjNvw7msAZX1dZpi7/pmesHx9H3xojTWEfCWwGpeBz6xyVGZlBG0h7NcLukAbdI6jvXsOFRYHXby9d9KxuS1lxqf1VeDSTTfkhtM+RvPpQykeVbV1rSfUbLOtLU1UDWzY8rGI35AYqFqT/w+x0bloJeBvk0vOrDtR4B4Nl8M7TublJbNekL1i7MnQV8JRvI8sPGJJYtoWhUz978qlh5/U5w+f6q4cOEyL2wp7t+9G5Uply6hP46tbouGqB2cV19QAQPrhlK7CSpWLFLc3+R8nntA1dRQBLwrNlFF7+5kC4yj8YvIqJxmcEhOPTMw5XN5rhbkWp4TIPdzbndhZx9+8y2gAR2D8dEv3HyVYAr9QcZedyB01WJeE6ARDCET2vzYhlb3792nP8JUcYpS0nVsuwlC5Zg8gxMTsnEN5T1b3UspcdRktMsXNNqMuFptLWf74NoQQHXe9Qf8eUq85uSUFSjqvaXGrVXgLX+ftVRfJpOS77t6dlSfLV8nfqZJKO198+ur+zAxmuuKzc12ur7KS7vqCiqBsAzaV+2nzx8N18okv88vmKNP5p5xTKwGygBjun4az4SlpgRAHKjl2ZK0j517w1JlJLRVauomYPXQ10FikJyogNtJSQvEkYFMRFVj2W26tMc1oC7bDveF+zK+MmjrLxuD3Zo9aYxoa0NUBVarwKPzaeI+M9cdL9dKHrcqiP5dZ6MfFEmsyrrMPkPzHFfXRZV5bIPhxtfWDVkVWM1J4+p6qLJim4HVeoOpcm+UTlK8LsCP9LkZ6K+deYJttaRUrPASNE/fJzJqOmTSei7hz1ziXF2glR0cJ085UNkvCRsScjAChDZwLs+jkgGdgdXsyeTTLACqtKHKNegde3uy2hKwKlvRasIWwCgJAbc+/ywA1g3k+xZn7kXDJXsrXAL0vAi4Kvj/3m//BT91I+TKZFTKGP35r35VXL56nRhsE63V92Df3cf3hUBVVuvZjLoNwzeo5BxxhL1LJDIEyUeAESDqFEy9f/Ozn9CH4x5xyXycC54DSnH5CLJE3cNKzznGAoedxIGjEM/GaHzr3H+Lr/5wei4qOPeVzyO+TGzycjTdjyVbssFuxh56CbAa85iqvQRTrcowjsqxmtJyVoKqk+1+kakqa9V/SxaS2PGb3/wN7EOk5yCZtQPGdcK6sJR/gHhYwtrKKnEnzcjHJs4BhJ2PKuRZYrPHEO/Ule22mpKxl7Di2dIJWDk0TKUyhJpdYlcl6bqIGQVNH9GQ6SGsYuNBk3ajnHk2Whbg3LeJVyR5BDA5yxjjp8S4jx94jn3LnD/g53tFPwSvydPjwf4UXF2m+bkVxc6bONbV669wbl1hdjroNwFbkpjd6sV++ry0cOZukcQkegfobYUYOAlYTKk9RI+Trfyev3eJ1bhtsKvkA0rusloh8ZLL9V0CqeGZlT6Z6z+aOoHBjdLUrBeA+rM/vVt8+af3i1tIASg12QHgGY3UAV1l5IYvAk52Zupq8cN3/m1x7Y23izPX3igWiI+XwCzsP6OWu9ICJyA5baB7evuTT5EW+BRsa7S4cO16ceMHPywmzl+KXhk7xJDif11tVCrSZHnm/tfFl5+8BxGHalLGTVazDasmJs+CSZ0hRgMjwGVZ470CmH1UH0fDdXvHiMSxPmdJsM4iVbBHEk8C2CD42AhY0MgQ14EI+GT+DviYLO5ZxnYZQDVJUshePgQknZ9HEg7ZvZAqKqs+IonA91ZVXrr2SnEOzd6Js+fo+UEVo3rxyCG1sW5Owti1GVkiYupvlueW7ksZHoTUmWOvTWRAA1gNn/xF36M5NqoFmRXblnyCbAS5yn/6u99gWz0cEz1W4MEvG/T49fWnHxQfvPffQfgBDCz79ktGBv8FOEK2w2yGzVGeAZ7JqLK5UJS06iTFondwKNsnUFc4X21NwVHL0geGaBRkA6Zuu8qNoUtoKaoc1DYy7jJGmZBxgdVLsKlGAKyGbFPFhkYvhXJgO40vkX1YWpyLZkkyq/qZxFYAj8V5OnzPPwaEUsthPZwJdU1kEHi4Cq6qB6ueagfg6iCAqtoUalXIWm0HCT8J8PPcDu7BdqVUlUc6oCnLxiKI+zxfc/fQhZgLjawzlBVfmKIDmyX3jOEa+iE7GGYNUi+svw6YV4ozb26xQQQt+ExBiJMKJwPobADyrmywYtHB6uwZhqZ+OoDVbh1DjLid1Pb315hA9UQBx56uArQsscm2gqEgSKhTODe3WDx4+Jh5oPx9007gBCRsNCUBJk/RBY+ydoOADQzkNFoyg+ipjGPMBZ8EbeZg1LawyZyTI4CeI+bVUqoW9Lra6RjfSuOvHrp5DwzAwG2nERjGaAs2wzKZpQXm4jkZo070EgVVBwYoQ6NUoAUZhSMOtT0YcJa07cPQHdZ4Y7RDOwwQag0KfhK0lgkhC0+npzVAYIPEaD4bDSfs0KkGGuw7DkS1cU4B4o6NAiBxQMiyPcl7+/uHi5nZZbqNrwbQKHN0D8MjozoYK6zNLuY0MZQ0Xqws9ZUU6wZodu5dGwsAzt2AdzZXOo1RV0fEpgzq524CSAqWRlMGg2c2dxfrsAWwSraonST3AHNl36U0vA60G14DDHUexkA/2UGNtgfbEBnBq9euMcawC1mz22RKdU7PnZkobly5XBxx7x/96UPW9lxIE4wDqHkwLywAYDFvglAtBnQ6upbD8zm7BHu7dnDEUPYCjnUwt88pJ9cBMbWl7IX4Y9IzNpvpHoXtwu9lSVoeonHZ4H4cb5MqAwDZrdHhGKkJ7kOboCPvM9jN3jmZxaDbCMlkik2Z3APOQQjFl501va6sCtmNcyYisB3uyTVK7i2xaeVQi47LEQTatXa3Nk6D3JcsWVm0Av9KAwgYLixts2dkCyf2mDIaimdbhuM8C6iqZ9uNYPboSC8A5UjxxRfTxdwMjOMwwslGDZPhvPnqFId+0pN9Mr+GEP4C40fmjemTpf7KK5eKa2SnZdJ++tlnvJYuntjTTeZN3SQZQyMAsNGtmeA5yqdYBpZOmORR22lBNizrUsZ06hZ7FCzpufll9sVuBDFKWOhomTXWIWtt3SVTznjiaO0jzdHL53aR0ZSt+pyApods430afm2jczRCkmaHMdrjdUtL6t8C6HJ99W+UIVC7VtatWsbnL58tvrhznzETiMXujp2NfXu4v46NoEyHM+HbO163KF793lto950qvro3X9x7sl688f0fJ6F0SkVkzloacgSgv7NOh0fsVNtzwFzsAFNaPEDTdR/bvgOD6uyNHxXd49eKpS2eHdsSjQlif5QMMHc//7Z5gYehzLFcNlwNruNgC4AmMfgiSEzxYi0Aj6CogeVWD9pONKOwlcCpChLm49OfvYzV2MyUqQbb1fcf93PvOqk45ZO6ZHDUGLnpoXKwlVkvVWA1BRrp2cK/DqehDqrV7qHyKU2xUe2fVQAgj0Nm/FXfk4O8zBBs/l3139VAMY9hI2O11Fgs7/lF5yZPTgonPEOqwERDIyZf4HiUTlXzc1aDU+8rh8z/M8Bq7Vp5jWlzSiamv0vFray5lwCrOeqMtWQA67Ivp/1fA1bz+kj+eh0sjfdFDJyCr6QcnP40A6INY5GkD2tgU6ydCnjxXcBqBhaqQX9iOqV1mH/v35kRmJmfqZt8GWhXkdLyuaziiPLJkHNqfM6Yr8wOroDE+kEZRMlNqmrPLshW3pcfUT8n6p3Q89y3lWBEdewaQJdwzKmbMpGLn2SVVAdnv2WRqSTN8YdNw+JrtzkUSWarhrapHlmiwcohdvkMidRBfLP1hYfF7PQtzlHYKONTnM/tAQ7KmFJ+x+aMNvq0ckbZmEH9Bj5/lMTnInp8B1QEFE+38BVGQo/7Cb7xLqSG4fELRd8YQdQBEgCwVZ9id59R8piAboJYCAmrdMN+fJ+yTBkhJHBH6OAs+3AbIM6OwNHAIuYp2RO/7yNZ5165e+urYNJep3NxK+fQNt/LIRMwyUzq1NijYpPKddUIlgacXlmtzTu1vn4TT1xgJl0z2fQEyusvCrILmtkQJc1daoKV13Tz3sqgWy6Jz7+v29hG5uBx6/BYUC0HcrG+8/6q7sXK/ce+rbDLy8evAnJ5RKKeoWzUlveO+yp0QhkHARN95UhQkvj3zE+ActK7j5+XjPzc/CvdXwou0+g618x94FipgiSaysS8JqA8dHVNLvMG+HcAHcooAZoAMEVRZml7QxeznFvNTNjYdGAn2xTfuolKQKj8YTqz0u9r51nFJr24QvKN1+2J45KbkDmW2pGsn5oZfPkcrgKkzWuk+ln5jHgZ4NlsL5rvvQqsBtBSsXt1YLWURuHZ4/eOgUkgn985yOdZaTtjvmooZn5NunbeI3n919ZRXCf9Xh87Gs86P3m/lvNTYnFlksmTpVJOWwNXTbrEokn7LK6bzqH0/hLOTeUS8Syu1XpysWxSVIOivEgag9oaEaPw0coHCAA+Btv4inJme41wgKoVuQUJY1lmIn730vx08ZBmOcZUz1ibk7BMzwF8HmDfvv7ic2JSyqrBMyR62HDnlVdfK27CWr145Sp9KD4r/vj++8iwPCRWmAhdVJmqRktzsDetZrVXgPhHkrmheR9+ur0u3kAT884dACRixV4kArex5+IqJtRkvq5js/VprZRUts+YQJKN5IUDYtZtqtusrl14QqwL8coKTCsNAlgtk5GR8Iivyp+8j6o/Km1l7ayNBHDCcVL/F+P71ujZMTEODgKY6r7Rjkb/C+I3gVWZrn9Lz53HM3dDQu8E+3+IWOkUxCDt/i4yi8rPTFAF3AdG0NkFAYuYdIXk2wwxnsRLQVAJFqlC0aZRaHrTkLiHUnP7oVh63gMWJB7xgNjkFh3vJddI8jkPk9dqug7Omh0AxkMrP1lr20gzHHKuQvUqZiACzlLOvgY204UE2zjViRKRAoonnpS4JMj+FNaqsajsYpt026j40aMFyD+rIdlmPKcU43PiFiuHO5j3vgHvE6yq9xQA6yRA31lwKrACyIOh0uB5RKya9KRdv2lmMg+7CsylKvD0NcC6GqES9+Pf/TMM09/SbOqTYouKSFrXcM+QvgCxY1/qv8CSnTh9ufjRL/59cfn1t4uxCzeLTcZwkfVi0kKwvw8c6ilM2y/+8Ifi28+/DFLUpctXih+987NimLk6CclP1qnM32CrA96eIEZbW5yGUPkpWMN6SGp08txdjMHZs+eRtbuET3DEuiURDElHzOoMDTSHxs5AbbQ/EIQgJvRAKUlA1QUqbu7QNOs5Pk2bAHfPCUBuJQ8hXm3Ns+/QYgW/kiHt2hJU3aasf3YWWQ3i3+cQrAJYNVENLqEXIYtZuY6pCxeKQdZBD0ArTMh4ngFi3YGRiehVtH8AqROZACL/iOk9s0yIKdEgJmCyXgwmwNX4Snu3+c/LYo9khuu7rsGG/ycYq1F2EMdeKpF1kDU+Rxike199Ci34T9ispG8iYCpryqZHoUOlFqk7gw+RKZVEuQWooCCTCXFTetCazZgE8R6n9PUAMGBrE8FZwNo1ymx32Qwn0Nwbp1GT9OZOUOc2GHorNDlZ20RfsJdMA2ym7l5Axr5xQD/AuFZKmVgQNgZ6wnWWyEA8x7CZGBdg7aFJz8HuJoxRyrTZZCsI8nrY92PwxinX93Ay6zRHae4s2p5aa7MlA6DvZl1aARDbKNMXJOggcyLga1l+HxkTtQGfH1ASjwzAyvx9kHcZhI/j532U3A/CMpRG3W42n3ExU9zDMw1ybRfl6irdsfn7kI3Y5ucAuLZCO28BaC0AFgrYukofOAZ2YOtgHAWXdmD1qlGxuT7HvcPiPIS9h74q8GeAZJYDC3zaEX0bTVEX1fMTsC+h4+8C9NgY5gRZDzVoSIwkYWfYcT0AOgHSjQlkAegBknb3kXWDZfecUt4tWGrOU3RjBgSWAfoUHRW2Gxu4lzm3rAwAlDSGTczs/HaCjKGZ7K2tJQCdVcYd1izzIshqx3CdG1mhSg64UexMrw6qnfdkd1qqrFyCLA31OzX8B4yj5e5qb8iobKWZWJTdASyqjyyweunSheLSlWuRpVhAtuABJc7T0/N0XYRxK+Vepg/LVUCp0/HlID0APFXvxbmSgT0CI7YXsFmdTkvk52BY+kex8tMcyHus/VmyaGYePSQNpL3v52x8140N2tRIfYqhsnxEiQbZSoKUfqaAp7o5O4B3ikL3AeKqRWYEbJlzsAlgCrYDkipV0ElG8OL5cUD7UwFK/fF3fyAAm8HoMW+wENUkfUKH+Wkym2aW/HzZnOrXjmFA+7m+jAH3qFnT7a01mMOzXDoFIPsYwY0NmpJxIHYgMm7Wtg1jahMyX6+Wi4FtYjckBpAAoAeGB3E/DkPSMc0lj+l1dqU3ebHHdUNygv+iIzAWx3FuYzxS8woY5awNge1VumtqQNsBqPfIpAm0egCqxRryCkgXhC4YBq0TUFrpB9eScgYblCIKUG4DIHpd2bZmgdUBNkttwy7LRXTCkoRAZzSc+n8Ze8/uyq4jTfPAew8kkAkgvaEnRUrqUkll1L2qZq3pmVVr5tP8wJ6a+TQfZlarVdUqdZU8KYoiRTKZ3iETQMJ7b+Z5Yp99cXATSRVILCRw7z1mn71jR7zxxhvf/ejd4le//ISmH1PRnM3kh/Pj3XffLP7n//wfOf5h8eWXnxef/O5zEhGzscaPZNbz/eat68W1a5bdb7H5P8ChIutNQqG1DRY5WtTd2IKHDx8Xj56+JDgWiBYc7SwuTpLJxXm5f/8xSSFARpwo5VNkeXZTfmE5xSpzbxNQXimGAeZjG4C2zd/aySLuAHSa7HCTmJshoGa+X4ABPkFyRxD3xfRUzF0B0NY2nAo+t7mV7K6bvs6EwIYBhvq1K4z75KUJkn7NxdcAqxcmPsAuwD4ioWXJz9xLwNZd9FZ5VsuwzadeLIZe37U33yrOs+Y2Gd8GkwGsDRNkg5TWGNDpuA5jR/bWKal6+AWaQZvIhNBBtKGveLZAyVBjfzF67YPisG0MJ4lGLAb8lvnLmivl4YMkI4CinEhsZM695Ka8yvjMIGQCTzKwesrnFMQqWXkRABjMCuS6jb0maKsCq1XQtBqAVwPr+kApBS9eeyqtS6+nTfwk4E4RpK8l4MfbTYBovK8MTKufTcDSCTM0ve/EPYjzlkFpvu580jh7NUiJ4K2ELCrjUA0wq+NQBcPOAi3qHZTqmNS/VgUP4jprzyIHnV5theVTHqDW1d5Xvf5yLGzE5L3FMzH48qXyPfXXUS0JT5MqjXcVWD0LVMzHjmEsz+vfgulW1nqmBF5ioeZjxHFrSYOTv8fsKK/TY1bnWf49zRez6yUo4b+dLyWYewr087zlrMnj/TqwIACMCsPlrHVw1lyvf47V8+Ry1/y3zI6rAp1xnjKYr59bfm43NNkJ/rB92eXNQEAen+rcyeOQz5VBlFMOcDnvY4rH2k9ai5aCBthbOszRObk8af2cyb8nCQX9UBJGwZSimstkIOvWgO+YpKLOvOpgeKTstcvY29XQkz7GX3xy536cf3SUqoY2gmbknh7c/SM+UtK6V//bvXUHeaBpgpQR5LfeeONW8eAeXZllPzGVxvCr1/GLtqlSMACzmqEX/W6bJ7bTQ2Bjt7F4jq1tHLqJNvjb7FsEGFxbC+PeSUOXmWePiq8/+wO+wnhx/e33o4nHDpUvlvEHoCYPJexEYnrqR0kW2CBpevvrr9nHSPq+8UZUAhn0B+ADSGCAqXZbGqPUlKseJKw+yzTHMz8tfklTJy398rkke5nmfEq4ZSZy6KvHc1SqjGqSEnCvrxaonjPrqXqaPC/9d77Oqq5u/R5wFpBavx7CPpV2q/79r9jVCqBUv3/k4yZIK4+LsRfH5z6VtcpMXOexCW8T1pIYPJaAqqBRNKsK+1ZK4pSoZTL9Hkvbklg8cd1lMxhjQtdCrft4JPlS5Y2A3JHHZa5Dlwk/OCgEGvHYZ3lndPlO5Zw2Owt7mMFC76fcexIoFy+mfTJ+SyBptn35Z2YU18+pYGbydkEhJQ8EVvUFBZRPJ++SLX3dc3ydLxDzwzEqQcn666rawOprtX/HlnSyl+U9P71e+3T4y0neJf0x1lW5Furt+Fnjkz5zAtqeYszWjpnmUgDMtetKVQ5JMCn5IamTfOlbxIW4r6U1GTB8eW2pisB5E9B/8kXKKgabSeZGhTVWcenflDM6JWNirfvJpKPqQUxMpv3WmwoaTGkTEmgb1+Jc5bHIpLcwW1d/iJjNGG12+imd7G8XTx9RyUqF4wF9UxqNUag8FOCTOCNBLOw4ccnI6BisuBvF977/FyGd8ftPflt8CkCVyvbBNACu9vCznz5+QMys1JkM+ERI83oEiq4gh2JFoNV780gDaoccA334aPyNPNccDXskscgQdT4r6XZIAqOZtWoM10Z83AyR6NkUjbvn6XuxZjWZvk3qOq8NDI1VEZw8iOUUOq5qaDikeb3V5nx6zsZVkjpyEys1Vkch7PRAevKatYvGJfaJ6SX+sifIT3/6/9IU8S73jEzi9ipj11lcRk/TmH2HTUmMoLd/FLwE8gYa4DZ23mW8X9J7Ywtw+4A+Hx0hHShTVmIZ5BqxFuLPfWKZHqp7xyeuUHW7RAz/rPjy9tcBvF0gdpjg+mzW6zis2jcFHEiMxGe8Q2xrknIJXdWppw8A7yDLWBFiCT2kLm3KKDG8MWsLgGvW/PXZeRzjeCUPtwD39sFo2sQJOHY7VXttIJxWR4rX2JBrcPgqxLerNOi6jN1DMk6JRCml7n16Xs7Z2M/KPSAWeGnf0oquAXOyrcWsBmiSfeeL3xef/Nt/D61V5StawVGaGyDjUfUnyzd8SqpQbL7+l3/7n5EC+GExevmNYg8Mada+KBAWvTdTu2uQ+377T/9cPPr6dnEe+c03Afq/+/3vRlWuMnMhxBIsUaQkIcE0NYBp7K2WjaVM/ApUw1wFz7JR/TCxncxpwf55GjHPI1N3+c0PirHLt4oN4uFtnvt2EFTokWF1EfHfLFqrs88fF9MwYbfXZzkHbO/GHeaRyU/ieEiBrit7x2yu74RU5CyEuJcQxazmtqHlsTFhNA/Tqhyi3XqZnibXmCc0pQNwP4DII3u2o3comqftU5Gzx3cz1d9WuktwQlCW64pUYPLtNVvZfy5/VveatIyqdjrb5ld/VveQ2FPUWE2E+gSuNkvxj5T0Iboey8XtLz4O5LzZTJ9MTxwXN3E7TOeJ6gWebFgCTTheLMR+urBZNqzuYhOGIkBWvtXOsAGNDLNV6NiWraqPKH3aDHMn9GtL8RVAPiDQbm6l+x4ZgoHBCVillOoPXohFK0JtpkMdwFVL0UHn7ZQt1Vt2miVWgkgvX0wVLwUaADCkoI9CRbf5VhfAyjS6VA/v3Y3rUIvJLtkyRUcAeQVZ28liNLLw7Zit/ofNtywBQPwCcBXQDNDwgM5tNsxyEfu9C6DbACBm06rQ7QztSTunDzLCTDZASBuy+O3vTuy0WAUZAYJ4vQGwMrQ8+N3M8ybl28tQ749gJOzRZXt7A5bbxjzAxWpsIN0wGTphv7YAONuJ/ICMRgOgZ18/cgIjF4Nlq2jwLKVmArJtMBUKu3IDmq6iy6rmkc10+jBoXeqRspgLysl0/g943xZlZ1shdN/IGNBwC+r7Lvocaq02obnRjESDYOg6wI3lyBcnR2nEMEGX2tuUst0JRq8yBOOwAwWB1RF9CqNOW99O8DA8fI5/N4c0g4xe2avqrqqlew5NEDVqLWMSjBfQV9f1CGasQJXZGTdTNy03sstXrgHwIML8gg57gEBrGJt1WJICoCk7apaO8eW5ygwVbIpusQCDI2x4lgZYkiHYpd6oJXXqm7XwPMcQuxYYDoVRAgz1Qj32luBs2RXRToWhQ4Rha26SxXkQwY4NxGSeKImxghWemYNtu4mZAEhvBzjrh6YvS0Qd1gP+3m6DsxFYk29eAOBC44SK9x00fr/8/E/F/MwimpWwICkT7yABoCHfihL+VA5pyaT3do4mcdduvhVz2ut78IASCQKpudkXGOzDWA8dlFjo8C6jP9vAs+ztQ8gbBnMjyQ4lBFbRDtqFKSozNjEGUzJFJ8lyRsffRMqIJR4GjGQjQxrATCROgmDneshukNllnHS5ZL1qtCyj93oFEy/A3JkFxFbT5+aNGyHd8TklDI8fp2YYlqz4N0FWx11WqVleg4ZOnpc2RUmDFYyzwFvq5pyabwnAt6khGiLaqfRGR8yNfYxSeoPdVboLrsHy3oblaXCihvSVK+gBAYiurZCgYb4q63COBlLtrMuXZJFt+DSBLIVA8Sr2TDH2gUFYmJT/Kx24Bfj5EudpG0duAiaRzeGUzrBxm43r7t9/QlJoNuylgLHzXWBR5q3MH0Y2JAzefetmyF04PjM0B2vi2ahttISm7DEOxnns1eXJyeLGtcuhwfPLX/wWZ4xsJ2u1sRHbwv1YXrNC1lhw2yRFZIt5SPppfUgSvPX2G8UcUgx3n04DrH6Pje4acghXkUi4y73eZ70r87KNfRji9RtR5tNOJruFhNo2GclFkjRLsF/V3bHB1y6lNG1seP3YWW3l+hI2ePFF2LXhSx8Ua0d9xSJN9oYvvlkctaKzu9sS7G83Jhn/CV3DBkWQFVtUGVSfbGz14FN+xfenALLyFfFJYkrUgNUcYBigVmoI60HSHIyfHD8duz7Yrn89vydt0KcDnfze6rkSCJCD5+B6pPAmAvTEJIrtvnJrwQxMB4/XculpbWzK/TkDDPX3Uh2i5Paddibqg/yzAL960O11wNxZ4GoObqugYARPJfhdDX7rn0tuplE7fw5MGY8IyyNarQKEAAAgAElEQVRmLxk52XmqDl75DE9dr4BNXdCcr6H69xjz8ny+nlm8Ae5lYJXjBLhZi4pPSpID1Iv/4iLiMQgiZnzzdWBePbCa5sPJhKgG3SlALlk9de87tTb45ShYSq8HG+qD+VPz5ozzh8RL7BNKQZUBAf/ObLEa4FUBVvMxM+AlECRbQhmhs9ZglTmdX8+gak4cVZ9t3INjkgH4Umcx7RVcr6B4vJ70ar206tzO41N91nZQ10frwg4e4gt2EoDJNqIIia2ea5e1YoCaOH3Fna8/j4T2VRqc2GVZX2IPv7EB5sbx7hLMKhpQsabdl6yK8Tqa8XMWYKlalXQRRpHNK0M2h09fRDagC796HlmkpFdGRQINBq3sKiAhzC5sFR2DV4qGwVvY+A/I9APy4jd3sq9MPbxPs4qHRQv7zuQ1GrhSqcUvEdyGjEU02kpzNkrkGSObjy4TsL2EJTto88xJ9FTxzSJWYXxDO76sHMhxQTBWy/mVn/Hr5ncVEK2uuzz2/jRxapm7+7T7pglYwTNZZ2ry++Wcy2bRc9UDcJnJ6N9z06K4/nLO5jUd+1G5ns+aC6dsQnlzNaCrVqb85wG8tPpOM2PjntOqTPZBADOYp5bqk3iwnwW+sBVT9lAQUNb2bFoZxv7ufcXctrMs9yFok3DT0wmZbEOi9DwiQfXoBUAtr8VfosLJbuu6bfZz0Lc9JNaaj5gK8J+Y7Zhk+BGxjMVZTQTBsVuBtCsXdoDPaydpfWO7SIeN8ySl2co7WzKDqeQ7JyCD7SooFdrqqQopRqqSvKrOKZsb5/f4Gccg1nb2Xcv9IM+z/NnX/TxrL0s782m7mz9fD9SegJ7pHXGPeZ/Ke3uAXWmfqtnZOEf5Xw0MO/Ehvg1Mrb5W3a+zjTzZU9M5Y467nQUomUr/o4K1fM1wOsr/fS7hV50Aq2nWllUHfDBJ3vg+44REyPJvGVh1AOL5OggZWPWfNsNx147S9jRQGZJKe5ifS1JQiWWtLU8JgrjfYFenueP1pAo148IkBXZANdcM8f5zdFdfIHcy9egB2qnIhfC5XvxYy/yV8LJxrQzSURitf/U3fx3P7O6dO8XvqRR0zktc8LiCQSa8DvjbPgxZtVMFvjyXcZ7MT/8tGWieGMBbkqk6SHypnJ1jY0ybdU6VCxATcb2GLAE2uYd4YQAc4vmL5WKaqjDBMCsMU5LdsfAeBYvCwzw1hV8FVtO0i3UT+3VKyltiL1vVb2Msmw0pL2YDZsdVW6MOq4xR/9YDuPrzn/20uE1TMAsC1tQwZYyvwyJUKsSKTBmrxvI7VKb2oLvaRUxnZsb4fWMNJiLxkEBikrfh3O472I51SGFd4CSjY5PodF/j/fPFo8ePijv3vyEuRP+VBr2DgNaCyjuCn8QLsuh9HgK8+xxXUtfS4hxxy5Mg1KRqSmX/2hn7wWISbV3vex2piC3wj23iJeE6GbDdXKvgqsxJ97NDiHsS8GzALdFIYFlN0V0qQcYn36IU/R3wOsDGQxp8I+N4QMx96Hc037KBWmKY6/8lG6czXuYHSuOX1pzNfAEYIe08vft18Zuf/7SYBjdZgrTXxH7eCCHOfhXRpI14u6FBeZuu4u33/wPszXeL0cmrRT8xYI+ksAEIgUgePAXQvHfnXvHl735XvAScfv973y/e+fBDgGWkg8CztsA9vE6ranaJU3cg2rU0ianYR2aR+0bykmrDIzCAIbChXnCaLjAq2dLqoCoFsEAz5AGYyQK7B1Rh74EfED4TD9KrR8Cecd7Eh1kBUL/3Nc2znt1lD0KiCAC3rxeGNoQ7pSn1mdqZ99vEl4tIRS7OQf6iKbQMbVPSJutscGzlTBN+5RXIPO+8+1YQhIwPN6mA3+FZtVBl3tYJaYimXA0hJQqBS8Z0kP+U3rRaOEkKuIGGJauy5s/YBF5nz5MtP73manvAf/nJfwO0zTIAslUt808/ZWF+/ukvi2eP78bEiEZBalbZJZwbceN2gXro0GGIUi2zNnQCB1wbgn7tptYMmLFOKW2UCIVfm5htgqCCZBs4AUoDiE432pRFSr4rlgm6j4aGk1ig0A5zXV2woUZofEWJ6sDIBdikDhrMN65jx+NFoykWggbDDuB29eRcq4vz0QhgjQyVpdyCfxfQRNUY28znOeVWMsc0jBo12WRjlEOd51ugSRrxAs2M5tSQRY/wAPp/C+Nmxv8c4NcI7LQushq7MEOfPr4f3ee2Mdo6x3YRdHKoj7KMBiG+UDBuG2ClCqy2A4hKfde4yPpaFuAh87PH4lZAuxPW6h7AhYajgKrd3oqOaZdTA3YdbN9dQE8GDyMMs9NJ1Gg5LSXJTXRyQ7uwf+gCf4dBsQN1e+VFcbSLs36MAScLckA5/RwO+R7AmTqeo6MTGE5AESb0GuyzNXRsBYf2AanX3UR0tqFd2/imQdAbQNWS+4H+czTNgv07PcOiW0dLo7u4enkcA6UOLouUwGH0XD9g62QsIku3//jF7cis2AzpypUbAKBbNIKiax+MXjNfMlfNQMp2tBQhzRmcOox4G1IDAldNAawK+rtZJCNrV/LtnWMyKptsRAKrdL6PUihKpQgqdPothVbz06BnBeaFQuKWLqv766bYTWOqdp6HpfQbZCyfUfqvzqas1VHA1z3GxCykBlttYEFLsyrO7RYA0fN07+vskLEsaLvMOkCrpgeWJOy96D4KGEqOqng6tUnJHnpAsPXUeJGtvExzoVnYpzwcgN4OOvyOwlRhs2/nfYzj3dt3aXbBfNi026vsWxmmDAZznr9EyblrK0J2HNpuGgO1YXCca2sce50gxLkpzV/NGVmnOjKW1CsaLrA+CLDaDujquOs4vJh+jmi52r5qlJYJEB1qm1PhcKsB08Tmc/EiVHwyv2qrqKW7A/ipELiMYNe/zE6dlwgWebg2LnNTU8LBzdyGITHOGExlDuYpZ/zm9h0+uxEbv+UoQ5SMWO63TEJAVo9ZXRMyOnzLAIeCq7oeqQGFZY9JvkSbIAhsIzXv2fkg4KoT2SQ4jx05OGhl43eukINkbM6fH2I+2EBMEHuLe0PrlgZM6iU/uPcCCYF7zJUOyn5S46VHj5/ze3Nx89YENgmGtcEvxxoZ7UU24AqWkoZUL1eiyZw6rmbDTeioY6SR7kfTzg1dh2IZkNKgRcPf0bYPaxkN3ovjlJCSLEL6QVv8fGopfr791hvoPHeTKKGUA11pJS9MVNj4zxKil3MyvdFChp3chVTKyEg/QCbJBqUScNTaSfxcIsPeQaC/jTbSlWt/xWtDAMVLnA9G/txd7h35BEDRwWGSWyRsQgsbJwbiMGOzSpkP2VWcl0YCLMJ27g0NKkqBbNj19N432BQy232wrGEDDI6/ha79GN0ceRY9Y+ihcz0Asa4dS/6zJE0wV3g+qdFbLo07KV9zIzsJ0E8ywLourvPqVz34VAVqEi509iaZz1EfQNeDfPl49UBkBBlRFn0C8r36ntMMybj+EuB7HUiZ760W7Jd/qN5FXJPOdBmc1vsN9WBVgAkBPp28s/5aq0zOeueiHiz5tvGvjscr4FcJzNQfP78vX0MEccZUVbDU39MHS6DnBFitH7MMnlSvs0LcrP35zGdQC/5KR7lkjdbOUXseJbBaDmoGwuPcFWDVwwlaZYD8rLGszbEKSPU6xy/eq3NfoY5+GziagdU85q+b7/VzqPqMqsfPp/VZZeZfLr09BfKXDLMMnngM/ULfGw2HDADjcVZAB8euBFvrAZZ8rqyjmYLDpHNwAogm6Rq/sqZmvq8MJqTrSQuh+izy+XKjo9BqtLxYQR/8MfdU2Tm4bwQDgnyywdh3DNq9J/aeBfxRZZOcqO/Q8bfHMkWaoD6F1f/oLk0fRpSIOgzJIatDzhEwWa66QpLTvWITvyyaDUUjV2RbkMXpJEB9gu/ZTbXRENVHOwRNCys2nOqgUcX3iqbBm4AFF6hUAZjjs3MEWzJazqGL2oSf6U5sYteSPhsvpnEDlCM5ZvguOcAS1dt/+jrK6C4jjdTNfqjfsGcVC/5TanB0omlWG1PJCHULq35+VUGfPOanbc/JzAuABZMacg/s41EBFYw4z53QugS2lKXG5V6QXxeM9fnmTvAZdMtz7JXj1E3603YzJf7yeaNUO9tPbUK2A2UQVgW6Tq3dWDAy0SrJF+eeO58li5zEuZb07El644N63cYrJqP1sSS8mIT2uAIhvhZa4zGH04VU10u93Y37d6+IxyV4nUpE97YALWBbHzJH97ZXimEk3NphnM3gF0qasfLKoLazh2o/SCIOwC4+iABrI7GOEgGHSFvoj4afHumEE730BBTlOZJIPj7gFPTyTgH9UhfXeZ/voWpPaiX/Niw9Qz/1rHutjn+9ja/fG6tT4ERh9fTE+LbPOP9rwFZMipMEXkpAnCTH8vyPZG/EzAn8rF7j6/5duwanYWkzBTlP2c84nxeRrimt9RJcjWSggHhK0moCA3S1bLnGgnRPzVBeCcSWgH1ZS1TDBsK/DsZrAjrjPuPUCcD3/lLyPJV0J7w9rioYZc6GxPzzTwlMTMhrDZWvHTdBsdptXlMvO+ZRqmxsI+Axltkk/lkhSbXwcgZ7e59G19PMVeMLYiXsmcQNl2L/QE/xV3/1o5Bc2YTo8OjRk5ASMA5aR2bABlgT9FpYBVN4EOSsJT5rLIO2KAxUgVfXopJ7O/w01gnCGdWhMv7tF6H0myxMn38QT7DxxgMSWZqZw30QbibQkXz6fKl4jAzZMoQciRdW60aSJAv9RLakrNYqp2SA1HmMYrWlMcy2zcefGKsJVHWv9aeMzglkDARRc7PH3OBKGbIuYsJPfv+74g9/+JixhYiCbRDQlgwTfT7YPICISlCMykdiBnEdpRKmHWvAzB5wk37YmfZ+sWGYSRexkSfEvRcmrsFIpHEw1ZiSNZ7CdlxYJLagcnOInhgNAGM2tz7eNxlqdS+ykQDUVjZC1UlVlsQ2y/QE0SbYw8I5Y2MkCTgm5JQzsNLVz4gp9BHXdyF9oC668e/58xPE28S+2NS7lLJvQZw7phqkD4BRbGqbMvO+ocvFyIW3yENewKwNF1s066JegiZK4lUpcRDAqusppmq5Zsp1nrakBLaKc4TmOjG0urC//NlPiucwrDeQMmhAPgirTwwPLgYwL0Kn/NvWxh7XTTU3RJexcWJSiFn9+AldgL+tjO0iPY/u3P0m5CidSx/94C+L99BWVbv9AHLPERjJAcC3sgg7YDbb2HX7sDS3KgfK/APIXUOKYJM+GcpbduG3dIld4BMIPm+DZ61tEf8NjMFYvVkcA2ZuYecXIXzN0Vuol7h8SElN7tNqnvt3IEk9+LpYmHtGYnk6mqr3dIHt4C+1ow9hwm0fHHAVPGZ9FWIRJCYxMMv1A1i10kG8BxKXDZQnJpmj9OxQd76VsbFxmjhHC/iPTNVjJDWPIRUdULWtvGYrMWZDmTQWXD2KWEd/JT2F+uivPqaIZVUx0bHNvw5Y/UcYq4KJbmJqhiRJgLSxTT29U3z6+/8BggzzCbCzDafLkx8AlmzRNX2bbx3gKDcpg8C0+aMxIrVXXQ4o1x0AD2uAkYIMAiuWt0YXeRlkbPyCst6cicg9wdsQVSbTSvbEEnm7kO1SzrTDZD48InBvgr2HNEAfgKF6Cl2woxwkGZUCuAKBrSxk2aKjOJhSmJ24+zhhTx49Lp7QEGB1eTGYpLfeuEEGpAfWImAHcgLzLHyBiQAruSi1SZUx6AJoiw7vzKiQQmCyHgDiOmZ93OcQbMyxUZprkVnYoImApfca67ffeYdSYTQYWaSCelN0kJ+CSTk7B0hKWX0jzDdFgQfRd/U8apGsw7hbIROwBMCqQUhlPJhJFtgeoCh926FkN9FQpqsYGcBQs9jVjFSHcYd0ASRLQGbG7LAL5xomKZN/iYZeh3TnRkWVa6UbON9DvRgmFtIaxmsKJ3sR0FjQyu58NryRPbYBECMdX9bmvmL00RnPRjzqn1oSIdOQDosTl6Mh1PzLl2xA97hOdF/xoToBQAWlNhkTpQBGAMzGL9Chlg1mi7kzjeaKEgK9fUPBEF2EBj4HILcOsOp8iPJy5tYeBgDMhsVIs6QhwJ1BtX3V0NLhd54oJ2DpPWCVYswBXNssiYwax1oFXLWR1Cb3I9PRMXWO6dC5iEWzuplvl2lSJchnlt3O7q6GPZ75LJqmlhSorzPIhuNmqfC242OzL51RKemWeFxAY/TWzWsEW+7tMqktA1lnPTTCLkFzhk11k2eysrIHsLoBAIyROuiFqv82r1HuHzIANC5afkH5310A3LvMZYx6L/Ia+Kauu7Ul5voKrBgMbDNAlmVf+t4tbFg96LToYMgcV3N1l01og472a8wrgyTLauzaqh5Rq5oQgGNqzdgMI4Sv2RxbcZTVnBm/cCGsyRyN4B6TOZQVoQlyHQjWCGy00d1doLuJkvlOdZe9ccDLNdiUOxhvS+stszDw0lk5YB7Z6CwFAWo5A5SzqcveUUPH7GcP2UnL/mVW/uEPf4zki5lTg4VBMriycdWVVY/V4O+Ac+iA7+CUbBLomWiRzRrNzHTWZHlgA2Ql6zT6HC3T32aTF2B1/uisDPSPcdzl6EQpCNuPoHg75Qpdnaw3QNaJ8yMAwOcC8Fzm/n7yk19QJr8aTtnYGAkG2KqWVOyghXyOUp+x8ZE4/ku0dlvZPM5Trj9L6b6MW210D/bRDLb37RjcvXuXuTYX2ko6KDJy2hnfjjabAcJAEWiQoYs8ifPk+dQqwTT2mbnbz7EGePa9lMKosbYKS/glrOj1dZ0Nkg8sIP+2hdPWP4jeNPdmYCYQbYw+QAO/EcpFGjqGirWdLkpI6XzZNszapAnV8lOkVJZgxg7hNDJH2/qKLcZ8iUC/BVZ2PwkDs+2LSAo4t9tJgA1QItPXfxFgdqP47A9/YPNrKm6+he6SjhTZ1iMSQPtsxHt8p5JZfjJWCVh1dBIY6YZqljTKVsKxTgUhJ5taDlByib2fyo7m6e0y5kId+y1toMmR/7avYCKWwU0OjmugZgXYex2wWv187NHeZyXYPnndoCcBBNVjve7f+Zq/DdSsZ0GeBbBVr6UWt5RDUj127mofoU0V0Cwv5EwQsu5efGsV1KyOawRalWDyZKwNCk6ArgiqS28n3lN9eCkeTa+WAEs9wJGfQfVj8UxOx7fx8uuA1VxKlHzk9MFa4JI+mWZW+M8nBy7j5YgPTwXIcZzTs7AeEEjzpurhpbPEs0hRcnnjnjeV+50CcCqHP3XsSulgFfz5c3Pl9NWegACuUy9FECszxwx0Mnssnzvp0pk8SQ8+MQ1hx5ksMxiRLRmNdE6kP6rsw8xiqwKlGUjNz8731BiynEOWn+eQ4Rfnix0zsZ+iKVAEqt7LCYOxun4zK9ZjaLeJ1Iomm0tgo2Wl2sSkkUQ1G4szIo63TxLNe1HWwJLCVTXu0TU9Jtjvo0fBADZUturM06/xG68QwFPaSDL7PP6EScd52D5Pnjwmga+sy0awSb1+k6oDaNMNwcaxueoqFWAGYQaJliw201yjwI73T1C5MnKOCqVFJL5IdOG73HzzXdgtsIl4BjskDrfQiN3GnxmkcapNXt1fu5Co6kYKqwU//JPffULp4whlsjfxK5BkIvkbzWcENN1Zq8BHGJEEmAUgU2dez7Kdaf2kuXzK5gSTPwGLfgmobgvcRVWYklRJM9TnkedPfuaxXmR18TNprrPf8/4ExqZzhT9jlVEJTtTvLbU5ntdWII95TSfbE8NQWc+vsyX5WPVAmYf0SqsBW94jfK/X7u8xz+OeIHbw/L1vJdqq95UBkRqwFted7EB1XKvrKI0fe49rxZtTl944jaB+6eWz4v7tP8Dwo7M5khU3ro5RudNNWfUsckM2AkaCAh9+eOwiJarn8Hl38XPm8KX7i55BtCwlYuCv2HxYHXsTpZIQvFmD2zhvuQYTAJmqKCMRol+QMbSKLauC5BlsDTkHm/163HKfz0zX6pz6tn2rNkY1v6CcugEMvv6rfmxfeWcwQE/so0+7alvrgdVk8GLa1/yOms0s5+Hr9tq05kw0pD26/n5P7bfODI5nAk7yQRw6eq0IrCcGamKvltWssc+k7wDnys8HyzXMphM56OvBUvWYaV2k1+I79pqyfL0ENpwHSZEpgVIlvJvKdR2L2DSTnUnPIV9r0hsO0xC0eWMi7ICsk0hoA6wG+955ZNf4KAbG7u4Bqs4EWcXGVOsbsELRTF1GPlBwrgtw6h1Kp0foRWAsoWyd5f/3kWG5d/dONDS+fpWGwpBU7nxDM0FiCWX/JIVcBPRZAzjVxlvhq4yXpezuccYysuqVEOgHWLX0XnsW2sdc49SzJ4FVuOcpUTCEvX0+vQzAuFisAqYFH7dkqsZ4lP5SBICVrwCrq3NM2yo4VWOsJntljJ3BVQFU95GLFyfierWRfhlf2E/H1zvBO+7fv1P88pf/GhXBO+AcyhGOAOwlqbsC8JUqYwAuG0hvAHr67EfAYu7DPN3fgXBG1V83sWobZeASo1ao+rTZL1skcfCN4vKVdwDu9kJLfG5hmj2GczSmxpDbSAGKB/QjDdkGQcmKX3Ef9/RGAHWfm7KUU1QP7oPw9qPBaYx5BP7SwTN0SqjbHuQj4lSJW93Em8ani+AEHRDULl2mxJ8YS9mSFzCclZLcWJsnnumOGHTvkP2jYwR26GX6TFwvuoeuFnsNPcUOjZ02jUVlVzJnGpS6s1gjfKE0q2ueW04wML5iYa3KSQD0LtEb6Nc//6fiyV20f2ns1Iq80AAVnZMwgi9cuhwNArfQoV2A1bkOCW2NhuPR6FcpOUhNzqsGANodwOUN5nU/EonX336ruPHGm8XVG29GLCiprxFd2CO0SNeY70tgfC9nHhOvr/DcbPiIXFwvurH09Vmen0r6q1QtjED8kdl9QNn/DsC+Gu6tlN5PXHsbFcu+YpbrmUGWcJrKyjaey2DPIFgTJEbIhc+fPSge3v0KjOgZjOIX4FU8MypwxQujCaa+A3GoOJIAa+gJm+A1sct4lgoDzBdwJfwlpR8HqczpB3szjja+tRqyj/3GBN8eUnU7EDJ3IEshqIhMAD2BkDmyf5MVFLKdBcBTE1U1cSv+eelLh8UvbXbVjob9iZfSE623ww3/J4xVZ1pQ2G1gJZTEA9ePfXj/s+KrL3/FTW6lzCcZF5mqBwBge4Bh0YSIh+m/U0ZGKrwnYbABGoLxpiYHGZxDDJ/GY5lA3EVgtsUvqe69gJYCUmZxlinJtwnSGqi3nceUEhCIUhJg/wCq8A4A6jaTEPS5Df2oiyDll67ciuxGB8dZIbhfCYO2zPsoywINdyKMguQLYKwA7j57/KT4hkYzljgPU2Yu8j0GO66Jsvd1zv8cwxb6HJT0u/gs9800edl6RyxWM0pqbDpmdoofAlA5BwvMUqw1EP5NGms5lu+99x7Xd4WJ0QrAsEbHuZliEcB0Gf3YZho/6dSOs1jGALB6McjSslcoyTYztUxnPbN4Zlj66BguE66DbML+Dros2wj/7iwAwO0CdgwGYDPM59WcXUT7YnOH8uWtluLlSgPjuQ2w85JNR21K9FM5hp9rPAJQBPS06cK+z4/7UrsktEdlVAJ4KFsgoGGH1y0Ml+UFzQGC0dwJ8HEfA6ceZR+OdydzREB6MYzQIq+tA96ZrXGOANpxJMvoz5Ft6MJQGBBssIgWAV4W5tejnE5A0+yEeqvbGI/YmF1JfLqVpkv9A+3FjRsXAIHU0PJeyTzSPc6Sgw6YsG5gTvR95qhM5jYAwi3A5n0Mgced5zzLS+shDyA4lu9XVSiJ4e2lU2b2LxiFXN8ORtjNqEutFbI26pxukChQHiB0ZTH0djLHjsZzukhp+Hvv3GK+9WKAZN4ChqOP0gTFvg1wqQ9G8BJSB2rmLC4zrjt2gzfbfxFDcSXA6n2kEzaRethYn+aaH3C+WZgwxzCBbRzWWTx7BE1/bS8Yq8D/nId/YMG7ANXOT2BAMK462ys0kRK0cl6B4vN5OuixTm0iZomX96Mkht6RwKpgt6wVtW46odTfRGdohDWySAOvjz/+bRgSnT2dAxncVmzLkOnrJ1jk3q5duxwNlJYRyl5aoDyPxIiN5jY3Yfay5r/zXWUJBouF5TnYkE9Ygzw7S++5thaTKGyATc0HlIIMAEyOhEPz1Ve3Y2PWKdExGOAeBnE2pmFIz6Oda6Im5HO5hyafv8E8z9/3q8Eagbc6WwK7ZCXVqZNVb+nDjvq3UQ4DKzUcFhm8LQSnZPDIUOjGWUKkdvON63bLxDmSjcRa6ONYFymD/OSTPyF4/qKYnBgt3nrrWrz2xZ8+D7BSJuzoWG88DyVLJmhCtubaho2qe6c4uvpEArMypZ8ge6DuUip1lC1E8zca8k2Os2njkHgMG1L1owN9DsHwhcWt4rNPvwmHYZzMtwkd18EQYvKW5dtd0XXQaZdN1rYM4FWcIe3ZCCCpTuzM7EJkBpsIehoIxI/bBukgTbOxkZsksC5Gk7Id5uLKy7tkLHfJqgpE4Hirt8cEUDN2cvIydro/ypWmcAKPChIFlMr00gCrDUbqPkHUinrDJIeiK7ilpmxsForJCncfE/Ru8EHyuj6H42Opa5RtxJ6XAsMEkCSnPtRIA2iqBhDZaQ+X/5SzGf55ZQOt/h5MiDO+Tm2oFSA0f/YUIFkeOwfEcdXO3Wj8eALM1n+2yr5LhzhdfloDhcrrq95DPWiWz33qPRUc7qyg8swbd6yqTgW/R+MS12FJR6wFhvkAJYh51jgnHOJ0MHkWaBefjbisDJxqzzDrySYQw1MldbHyuDEfTr6q1+5f8xhWwYQzQcs6YDM9w1fnRvSPqMyn/A73rAiGK5/L+mbVca7ySfK1xjHqzl9/jekYyX+q/3rlOmNtxOKo3cPpuVkBWipxWX4uVeZe/efyM67+/fT1aDsTKzSX2gsOZZDIn6WCerwAACAASURBVFXmWW4gJNCa7Xa+9pCnqox1Bs3y57O2ZmJ+ndxTfj2PiwCMe4Fgcw4a8/PN91pdH4d4+hm0y2xXga3MdgzfxKDJAA15pWN8nlYSTZaG7qgDX2q5b7APz89OEwy6f1P6hl8r+8LH+M1XX6PXv4yvRNIe/fwjKlw+/M67sAHRQee4ggEjNBbUKN6/fzdhGlHeqpYquv/sQy3Y+KeU9F/F1zzAz3v89FFxjU7Ho2OXOEUHQSoB36F+wj7kgoesm0aCoTfZiycjib8BUcCqqHNodG+SeG6lCmZXHx//vlEWisEbvpnJt1H0wTetABL0skmYz7gMJG3gadBvysMEbuJJuYsq6XJ6dtQDUSe24PSzzs89A+gyZAVCLSONRGPJUs2frz2/ii02MafWeoA9sh/xBWqgY7ZngjqWE4dtyxd7GpSq2Vr1c6pr/wygK+xk2qROvbdqP6sAV1xueS/52vLrrg1JLP4e2vH42kozqcmoL2Z8Zi8Cj5273ldtQWr+cZrxncYp2YU0VN5TBrQEYJSvwDfDf59/8aC4++XH6FJSeTbYWty4PIQfQCXMzNO4N0sx7ecwOn6FZPKVqJB5gFZ7DwHuCKWiJlEbOwbwz5SZcFNRxiHJBqRKFOOMsJgJ2LPRmxdlQ1kS59HkqJQDyPYjM8Zdjz7TSDIABAXrsawQ8dqq0gECEBlAT82TSp3aErCNc8aGkmz+aeDzZAKftR/U78P1tjklg1PiLb33NGPVkcj2rvbZuJyUVKo/Z72tOzmfEdDpJHD1WvKcqvpM/i1irRiHVCEQEKZ2JqZlwgVqicwS8Y09uLwf/egEnlrxaoLSsU5rICccTiQGyiXms3Kvj7VUwukBriamakBRAabGTA1QPhpWld++4DONyoLAMVzjCWSVTKEsmXMhGuAaoMV4EhdwIR3EPmviEZCsWohTxyFN3P7q8+JPf/pjxLFWU8ra9L4Efn70lz+M+7jzze3ij3/8Y2iQCqLasPs5STCvOLRIAelkH8puFRfx8/3gIBfod2GzZueU7NQ1bG4bSaFLxP/r4AUHxmWAkBK73Bo0Q1YpdKE9ar+UDZpQq2m5B9vQsTgEKExSAK5VyQkn8yT8rBJYzXYqnrHAasWX8X5Swz7jN8AnCRrsKZcuXQxZvTZsjV8mrxIWYw+IbnrTTBc/Qw7A5mCyPvsgqVxDSkaps+cvZtl3YHwCUC5SXed7xVHevEXzZQhXu1TeHiENBlWOcZJVTJMuYq1ViE8tyD4ODF9EX/UNNFyfFNNI1m3xfmPCZip1xam8Y2OjDliJVsweKp0m2S0kGngGxLMDVKS+oA+Kc+AiEmmrYC/2kRgg9hbUFlhdJsG4w3M+DwFGfGrV6lyb7wEQjpwbC4are9jOBpqwxF5W3/aAW4hVCaweN1L12jVedA5cKbr4Pm6BMNJMnOZ8ttJDrVWlUCQVpZlcGpZ4Islz1R7wPGyMJSFpl2tYhQT323/5p+IujeP3kFkYGugirrxRvPvhd4ub73+nWEHjdB39V/vS7LM/b8AOneNen967D+6EvAFg/uGBsnuQhkjytihhMAy4eflK8cb738M+X2Mfh2VLE8tWKmS3SSjswladAVhdRW5SrKLDHiEkepW6XJl7HhULRzznAXwNZe92JfFJW5UEhobppRtvF50k1h4+fVE8J6G2yp60z3WCx0IAPF98+P67yAosIqnxJWX+ML4h2okPHdEcXdkaZR93wHz0OZK9iKfMvCZ+ZyzVbPcZGUdZnCuZa4gqcWX5xsaMhSFXMueVfxshuTdM5fXmHhgI51/daiw28H86qJ7s6B2FyUo1twk+9qDU2CrJxsW2U/rJtX0gbwZhn1LMUbXFr4tfGkIKoCz/V6dSQ+hmZle9r778JU1b/i0Wo4G4gKrlHWayBVVFlQXWji2vdoM0K1AaySjJhqlq97YeGZU4QGYUZsgQyVxV99C9r4esgLR5GX43b14JcEg2oA2DXJQ5i7VJyegW7Lc1utxD5sJxBYhhEQqqCq6OT15hMClz4s7tHP6CxTyFruoszuw6C0PQT0MxCOLu4lsEvJBdubqyEkDLrTcQ9r96KYzK7PQzgNWHMPQeAEg+j7JUwdVhFpRlzn2I7B6wiBeRDjArJrhq86cRJu8y7M/VlYXQxlIWYXJinA6tlM7CsptHFPkxzZQ2YHSpH9s/RNn0IN33AIU7MeBtlOgq4rwKs3ALJuLuLsYfB7ebMRI0Heij5IdMws7mNBvCU5pyOUnREUHXa4DFN0E5stkU2XcLS9C4NxthnqF5AYNVrdAeNFvUUR0G8Oslq2MWYh0jvgI4OfPiGUAdWqul46ah3mbRCjjZdEvNW1nBG2wUbq9m0YbIUPViSJcAa/zsFoC513IIKHiwLwsUQ2m2Bbp2D+fbA+gWlAq9HsEuJvMmjEVB1DV0VTVEOljStNUstcmTf5O5qFzAENkJwe8GJAxa2fQ6yFpIA3/yGGbnzEI4mWYwZCOuwAjcMQkAqMdU5XOAorCGzYDICF5YWA4tHbN1imcHrCrAo8PMCtJJU4/FhRNyFZRYC8y5dQnK6cy5GUVgAwNP8F+29TzMVjVb7NAu0L4Lq3mFUhH3PDfgcPIoiZLlEb2/w4mAgUKyYGnFYw4EU7RDgXTutbUVMJYNpeHYMV0DGOzku58ulzB76VK/wbgJmupY7wGubssi4fp6mEs2oBLEshDM99gEaRKNmmEM4wKC6s+ePIxOr3aQV0jdEo81MoerMGJBV3n2zHXvzwwdwPr0CzZIskgyRNXSfQmzUgDPJk2Cqm3ITVy/dolEA2xSjn//7qOg86+zZjXEbayhUYzg5KVxryh0jQUvV1e2Qyy8ARBfpnkTDnt3d2uUZ/hcZDA7B3RyDCYMrNTIff4CxjCMmm02GRtJmVHdYoz3uP8oxeBb/R6fozZsl/kne7RV4FjdLdat5XQmgGz4JQPIeaMRVxZA/C+kHrAnrnOZoG7UZtR05i7BPv77v/uR5rL4At1bS3zGAIMtQbmNfMGFC2zYvLgJoCh4Osi4q/+zRlOpBZjZApabaNU4z4eHe4KZpAPmNT1DH8dyFYFgO5AyVbnOluLZixeMNZ2dYYAUsD6XlnjvkxfRTXQIW7u0RHMtNv9Ll2Aas16VwZA9coCNdoyeT89FwunGLQJqmKqCtDZZ66Rkw07RR4iiD114k4ZUH3H4SYJxxhQGeAtlIVtLj9GpvluMDcp6Vv/VYMpunqMApmYUqSToHUdjp4NyEO4TDebdYxoXDoyyPpBTYU+I5gQCjG5g7lA642YjsZWpQaJMCZegIDfvj9JBs4kEvCWYegKQlcCqDksNsEuBYiIupEDt1Ff5a8auMtD3OlA1O6X1G+jrwMmT41WzmDrAJxqRZwI4Fd24FOSeDuKqgGS+pnxffy6gi/eFJtmrX2fdRzWgrGdUpqA1Aat+th7wzU5HdRziMcueSZHcqWA1X1H1OtJnyzEoLzvpz50EpIkwVjJp0oCk2ywPmAKLdN6znmEes7PAnbMYq2eOHcfP4Gqas+kaqjqpEQD6NCPhXDJv0iBFwFd7KiX+EnpxZz6pkz8mwObkeeZ/nUBBJ6BAnLsc9ypIWp2DtbGPauPTzyeX3+YxrAI+1XGtMkLzv7W1EXiX2og5sVC9jjw38j5b1UXNAFRytNNd5jlXBRncmzyme2Au6c7zMI+aYJRlmWnfxm+o6DXG3KwwWqtr3X2qCsT7eX/PjEAd/WRlVJVj791agmFCQ1GAoQ3seBOsW5kU+oov0Xy7MIpcE4HOJj6CjSaHh0eLRw8ewmZFpz9K7mykRTdeQCcrcQSBfa/7wI0b14sHlK4+efww7In7TYwXYFInyfA1koEd+CRvk9S9ffd2dJcen7zOOSZJ4G7R3fobKsaonAGkHcNf3kATbvjcJfYG/C0rrCj1nrw4FI0fZkiQtXANS/hJc1PTEBBIGn70UUhWLQEI7DoOVLYokaUUUgvXKlhmd3j3TplUjSyO8KkCLDOxfdbErjIoE9hkNZtLyecQQA1rIoHuVl6YbE+VKJmNl591nCPOl9aahATBt+jfwJsd7wymV+1WFejMMhL1V5quJd1A/Cwr9Or/ntdHnkMpQDxh4Ob1lUGx6jxOM1wAOFmx/J7MsvVvsqOd7wIzSpo5D/XPHI/MaPWY1fUd56jYnjyfTxKU9XskXhdsZ0GdZvwVnnCxTxPapRnIJmsviv6O3eLCcCtsv4f4kc+QRrJb9PXiN598QQxDkH2NDtUw62bpA9DTS4nsHrEglUB95y7iViITENRCG8XIGNJAwK4mgDYesDolfSWSj+tLYNXlrwyV9xjSBmWSMvp2MP/zONa0nNUGLqtbqjzTbD9OwM0Tu12/F1Rt3annVM6FGrhXN1le5xvE3BYwy6BgHbB6JmO1BFb/3PlP+QfxuM/e79P8PQFp8xrz7/rIoYUaOED5M8DUtN/E3+MAJUDk7iWZIe5HAlAJTiQINIGpCT4KolbeC0PhMIJAH7M+RAbCE2M1AFbXvGW6nMCf2pWApmIeJ4Qj7ZXJNmQJnai+NeFjbhPC0CHfAg32FYjnwrEEglshPFixurpkteYjGua8LP76Rz8Itv9d2KcyI9VSlXxlUkw273feeyeAT6sG1HS+CltVOyz4t0TZtThC6rcwQGz0gn4IMySm1CamQhTs4DysPSU7rC4UeBIj6SGW8/3TNtEmkbbC9QTJLcbaSg0SKazxNsC+1k7IJLM0PyQGExc5wO4aL8vojpEO+3SylhO8fpKATf5SCUqXczb1yVCHmD2E+ElgVfbfRVi0Mj1taOV73Fs7iZGMsTrAEdbZA37+LzRYol/HDgS0IeQSRpBP7CB2leR0ng7y4gb3799H3u95VO++eeOSIjPIMEwDolHp1kCch8ammM8+a3sTItUejRUPAfyamikrl7gHTiSTuIFkZSPEJHuCtBPTCbr126iIcVmCJLUnZsX92hPkAJxJubl1ZO+MMyYvjEXMYX+IQXpbCKxaGbcK9rGGfENUJYIlCBofABQe+k3sYaxrg8YG5kKU4lORqRTcCM3PjXcOiG1aOs+jL30xmKtNPJ8GMKkDq13VIQXDkEDSQLxflc3I9i3Z5PQ8rIx27LfX2W9fPC2++M0vi9uf/ha/YAV9087iww/fK9754KPiylvvF7vYy03OL1EsmrSa2DRZTBy5jp/xnL3/MZUvj+99xevgNRDQWiE3toIjdRCHtRE/9vZaeTlBwnYsqn470HZdowfPLoD3Fn7IDkzZDgk06L4f8OxsdN3EXiD+NQJJcRtsZW4RaRjiM2UtJ6/eJIE2WTymD8mLGfrg8AxsPr0Doaod7dVJyIssOdbFVOja2t+nwcQdj9+mly/n5nkeYA9UD8ss1p6YeGvBx3Cde68h62GDUPr/cOckKoaKS5MjJESGkZnsC1xAjLGbxsmdMGWVmZuHwHjQ0E1SDznEbuZnH/qyEIAaAeWVaTKq1L44jGl9yOY98Unq45iqD1C/X2TfIGzqf/mvP0nAarBUS/I9v6uL+dVXvwQc+TQMk5v5niW2aimZYVRHgkkf4CpaCxEXhmhxwubdJDvQBu0FHBlmwbnoXOLzGKDESN0M4fXjYK7iJAp6AtD0UN7dzkNuAJBTW0oApYGHt00nAMuZV1fVLdwlgw5jdNcO6jSigrmlA3nxynUyHRfDoVwiW6To8Ve3afQDnVyHTGr7mPp+XJMGY5lrmdJIAoQodD3GAhTc6CPjJCd5SpHrF09YfGhkwjgbvzAa79vD0T1SxxIE3999zYyNndPUF92AEbZCFkwdx1G0NqPzHaK/iyz0+YWV6Fp+ADAyAqo+emEyjJDNAxoACVcpW5etuoE+4R6IezesXEvzRwBN+ug23tdF5mr1OSU4j2AoUDb24j4g1hMWJiw2tCA10hprBAxDY/WQrtuWxKvx6iYkA9DJY7dZgdZDnTSyJLOA0MtL8zQZQhsDYKYnQKTcDMkOf4giM1mVL1iGsj83Ow9AOxjaX3YJ3AK8XoBO7rzZR2+xmcnfinxBByxTF8AQoFIru+tLSv9nYRrKNZLtOTu/GpRvG/o4h1xAgnomQ/RCLNfvI4C4wLN5h4Bhj1I1wW5ZfZY7G1xoJGVUzLCgNZKCpXaJl7VovjWYkNy/wsUpO2enPzJdnFDWqc2nZEC46UZyANDMknZLIrowtm6eOpmprCQ1RdjF6O/wNy93mFKRUdiCbjjzNBZ6+WImmjtEdi2aO8lMTFqfsmCVOfDaLD1oQ5dXIE/dWpnBNgUziOlFW8dy/UU0Vjoolxg7NwC4pSg3pRd2QqRplecX+GsGGLYzr+UMJjMESHUepkkqqHu5DBtGQ6c/KxCt03PE+cFtmQ+KclPGTrZ2CNa2Gr8Cbo692UfBTcvWlYNYXaGLoJ0TeVYCunswW1wvZrO7yRKeU0P3xiTzh6ZKgPWPHz5BFmImlerbKw1HWtB/mOySGToBahM1iwRv08/ZBPmvr98EBveA5IN6m659Bbb1iaLEj39YRtnFWD+ffhlJHp0Ly0+UelAL2BKScO2C8dYQCQDnu9IDOkYydiMAD4AcUJFMbBfJkhbAcIFwTVKwnHFcEsyRys9t7KeMxCFJJ0uNLsIM/ssffDccD7sj22lSfSXX0CIaepJE1AlWpuDmjYvFlcujgKxrxb17D2DUUzrHJi2z3yy8mbmJCaQG0DZSm+n3v/uMdbQBUxWpEzZcwVq/Onkm7WyQ9++/QI8I4XXmU8iq2FzPRl0kNUZGZJ0rbRCmPgWp2GOf2wobVwvz6SrX4/jMwypexVb2sdE2q8eqAkozNmfivWL48odFa98kCRoziTDKjyg9WYCF0kaTLVjv97/5kvevFR985/uAAAORUXcTW1pHy5Xl0s/G3YKjdRD6asxxpU+YC9E51gRLylLEs2gumeZ2ZQ33XaY8zoOatKEjhT2RjRDlImVSooG5G4CsDQt8TuHn6/S7/8ShTzma/lYrxElvqwA1ev45qCu9zvLHWWDpWYBiHL8E104H3P79VYZhNQDLx0ub9elANwdwmXlTPU/1SqvBV/XvcZ4KsFoFYs8KAquv66zWAsgArBMYeBY4XH+sepAulwzma6u+P49XdayruphVsKveuYkLys82APsSwCyfbwqoysAuhvaECVudDyUEVANpT8+CV3/zMR2VZeyvBVbTzIxgr3bdJdgbTJrysAn8yBPu9WeuHSPm0+ngOcDBhEhF4jLGtDIn6wHN+rOosXoW8FP/HGMES5Apv5bBHF/LwId+XX0ZbhXQyOc/Yu81GZjeq5ZiqZMZazSznUrYqTxvBlAziy3LC+Rrq16f58z6i7nzu4Gy78lAWnX+5fker1ubVn7lcuMM5JyUGltGy6UShGyvzBbNh/qASE2xrxxzLybt1HN7ScA0AcNifXUeCaCnBHoArzZgDb0z9mdkmdppdHlxYji6RE/BQjEpq6SWSWv3WgNa9xb9Tvf8JJGD7yC5wTJ3mEHnkVqyrF+963aCqD1ktJ4+nopKm2ESfxuM977NhNBeffP9H/F5kpSACymBqzQRDKR+NMLZCJeoVLGq69Ybb4QG6zLnbwKQUKInGocQNDXB7DEwjq7v2Hf144OBKLvMsu8ot7PqqLZQI3gJf6u0dcG2ClBf/cwE3Dj+qfmkEk+A1cyNKJfFL5CB5nd1flfnoM8z9FfLjvD6WqcAxxK8THajxIoCL01VMdWv+nOk5XyaserfnIM52Kqui4xx1dvHemAuNLXjnpNsQWJGhyNcAVkBH7gv14i+fGaU+f6z1ndtP6psKa/bJ/I9J5Zg+q0Zn7PNb8gMx9vzgP9Txc7Kk6KjiXlwuAq4ClOP8bp2883iwZNpErP4geeRBaOycB8JqsmL12ExMV+RBuofu0L4YP8DQGFLn/FjhG3toyGwmkToAnl0hGPPCtajjEXG2wZdgquOT1VTN55hecFnBbv1di7/ftY4VJ9R9Vhnvbf++VWv4exzOqcTgzN2BZdAOY/SsbTb1URDWLOI2876qp6/aqM9biSi6vHyyn5Yz3aNtYZNZAa/Cqz6DAJYTYBto3uPxw9WZWry5yoKRmt52sRwzcyzBOZm9naWFQjwt+IvJTclsTAPmVOC7np2kVLX7wsQJCV2/Upl7WmtpERH4rgaD/pTwoDybbF+w54ksN3TCvJ0YMfsr3LvztfFPXzZ73zwDvHsYCSZHjy4G378JpWJ+wCsyhn0EndYEaYvLlHsOx99GGz9u3e+Cb1UK86sGHgXAHZeAhkxoMeY49+jgHFjNGAWdxBAPSCm6SbGGwIXESCdek5cDLgaEoRctxKDsmrdn1rZXDqpxhVYXQeoInRLAHSAdmUCwSRW9nvKyRIppkpCMkUyJ2zfNH8EvROwqnSizFSBVQlhQ1T4+rvjGv0tiJGsCrbyzXju55arI/u3vrEENgKuQryshuk6gJp4wTjVfHe+ucNYwGqlLL2fmK4BndJ9GgXvw5BsZL+zWZNbw7FAPoCm/XQI07hHy78FO5XlI/6Ggbm6Ph8Et06bInEN3QBkYkxdVM92cM2H3OsTGpI9ffokZHNMSgpqT3BtvTCF3W+sMt4g5g+5OtnMVNB1EIO3Ih1gU6ougMb+cfRCSZPKorxLMnKb+KiVa2gFaGxH8k45ALU8JYs0tVEd2nUectxVwLoBJP1gefJsnHVe/zGg6gEl9+GJOdjZsLJQ0vNKSV39ki7ubRss5um928U3n/6uuIOO7SGsTpt8/fjHfw1j9cPi3CUqItmvl5TYU2uWY/YwL21E2cWesKFcEE3FHtz+nAqDz/A9wAbOn4sqY8vdF4j3VrivQ2JSL0XLMgS2MDZB/MdzsCH4GtWkMlR7Ab17IUxJwBN7sLq1m/hWnd1N4uiXVKW658tMHgJXGyJJnPp/zEfvEBMIx8R+pDHiTrejuTyBYU4Y8AyM5SVp2jNkfh45TsiHxthiQFZr+p0bKuo2G/MJ8LYQD1q9e55EtYzeAfAqiXbG8TgkgPLoyxNjzy1TdYq03eDYNZp7IUM3SEzaSaUmTN19954g8JT8fP2X/Jy0vBGLJVtTjc/qbXE1Hsl7UQCrZtcTG6jUVyVYXZibKm4jA7CCaLDglRoQ+wxACCszOR0Mu4o5gJbibqyrK6VxA3lncbWzIFtgO6p5MIJ+4Bg6onZdk/Vo8KyEgB6NoIvNoDbISmygD2UA30AmoxmhYhe6GZ42svGCMm7UNn7i9ABn0uZZgCxEkkLBSuyAkjxx8Wpx8epVGlup2bnLw5+NrtxLGENLqEdoynOe7uNmlrROmyya2199FbomAi1mDdRO6YNlqXbKMk7sAtqrsiAttd0CpFpEb9Luc0eUeUfzHnacYybfMUbcLJkMty0mkdcvbbwXRmMzzAUBtVVAvNTJDhYaDqiiw5OXr+J4oOHKwlZvcB+aOUpc3BuNBCgBYNnhQMlWZeGjS7K98ZKsz7PosLa3vYQBWefaYBzCbJuj+9oqjLg9xqoHptjgucuh36qA9Cxl07LjGnGqh2DJ2uxK9p1d78zKHQAU71IerS7oAUHCHtmLXcAdF4Pg7oULlwGI3gsQSIDv2RODA0rfMPxdsOkaAcN3NtWX9ZrISmBEW5rQ3cRo9QH4WTo9NzOPLiQbCDRxWXQhgkyGK8obmDvqcapFux9gWto0lAhQc3N8/HyA7+qBPn8+FWVtOliDA2iEsdevAPiq52ZmQwfMbJfGpAOmZruC+maS2JUEI2VMy2gVPEssUjdaDLblRDAafY9lHM4hdVYEybuZ0z5TN5hugh27wM8jkLrBTtBPMzQzesopbAnWEoCsM6/DYeH6BVcbWUNelyCna0CD2mS0ExZDQ+z9ouXJRhBAKetoFua1DYk62CBsuGaTijbASaUO7j94EE3A/Ow5ShduvQ0dH6MXDjHBh/P++cwzNE9gOLP5DaKrefP6ePHO21dCCmDTa6QUX1apzaCclyEXIFhuJ3eOY6Z3C1bpNCCm4+sz2qXWwWDQjV3dIbcIWSTDNHG7dp3EBCUEy2QDZbQuU7riZitA1sV8U2bC5lo+Q+eONsUy+FXkMZaQdOhHz/PaVRIxMDgX5pHzgM2sns4Wz0JpAw2xxxAs3+XvnWzMbg+7ZDttlLXDZroKMGyJjeOpDpvPWJaqcglutv2wO2V5CLRaGh+sXuaPkiV9lN0L+C+ru6sbEru+AB+pCTZ/S32OeH4KsQuimlhw8tj1sweWbTub4AHlDTa6Ejj00ZrUefutW8UVGnuZIb1z526MdTfr4QCbcfny5QikbYgWkgWAzo/vP+WD25HMUWZj3U2C8dgA5HQfWCK7t+CmER1IYcsDil+isdUwTU+++eYL1voM681jpufns5LBuUGA7oY3co4mYFw7y4XyonlYUco1mGVl9TRR5jd4rbjyzl8DsL5lrjbm7MbabNFyvF6M0MSqC2B1Gps5SZmN+tFH6NmgPQ+4yua9is4tDOUBkkbdyDZsGyA6lmyWShwk2Ss3R7LIOJ4L6FqbgOtFC1umgkBso1le9Iqa+LcO0QEbu+xfVlKKhBmDgwbWL5nsIzZZHdhu5kQ3mtUNMmEYpJC/qIsuqgFvFQStOT51u6brNwMovpQ30SrIWb/R1gdn4db/GWD1NMiY/K/6YC5fx+sCuur1vQKYlsBq1QnwPWcBxFXQNHMq8zlDT9HhL4G7s4DZ6njUXi8Bv3qmUPUZ5M/la8oAQ9WpqbIHq+BZdmjyGGSgrPb8BDbrI83yhPneaqBiBB/pGWT2mwFJ4sJVvpwbZfB6eqadhMJVUCXHuTF25WHS+FZA1fh7+bfyPa/Op5xAOANYLXUF8/OpAj3141XvEB6UIOJZjmI9sF09Vn4tA+GZ1SkrKY9tZpjl51SdB/uCiiUolUc3g2Dx7MuA3vPk9+UyYAOSXKqf50bqmp6a3fj5DLAJyuX5kFhWJ8iDrkBBdgAAIABJREFU6zNK98p5GhPAORCsudR8Kx/z5HMpZPc7SAn4TBtLz4ueFrVJ50IaSDTCqhalodZhP/VgztT1ezb1LBq2nhtHKkUNU3zTA3yv+ekHxZtvXYb530awjU/Kuh3Eh9SfvDg+EXZ9GVaTZfBb7IfqcFttcGhiGt/Cig+TfjL/BVZnpheiQqeTffoa1SRuSBskIdew+72Dk/iI5yNIXqfk8Jjr7yZxvzBP8q2FahHGwEqRIZhYAgIGLY+fPKFCYQi/ZyFkWjppGNFOsm+NKpdDfBeZVVZmWY3VqqwM9jp1bcZg13JLYdzKkfOfCTgJcAQmSrU7uixjx78jGmclvXST4BEUxuKqMLLKZ+qzynq7idlaJhzyqqssm1gfPsEKwFVvz88C67KtqK7NehZqzN06fCvbpSpDuromBBX1Yb3+3B3cz6i5bgdx/2Z1ikCIzztK2U2gVObz6b0k3Ww1V3d6XzltQ2r3Lovbp4ZNMKieevhV0bS/Ulwcxa/aewmL+U/FSF8jlVNPAnw6B4jS0NJNszQafFJmOks11djYpeKttz8svvrmCdqDxFXX3qOCpZUk9Bcxh6/deitKNt3VZa+qR+zT1G8LvU+JBvhvO/iIgmkys32eeV3n+65/Xt/2e/2e+jogtX4fOWtPq9+HTz3HMy+ipB3VntUJCzquo8YELZOAcYwEh5319To/IK0fP5qe7Vl+RLav+bjB2jdW0WTJQhXy8TjhuflvTVkCLmP3KkHgsPFReVHKB4TZTOeP+VPea5wv75VxXK9Ntn8Jewagmr49SwJVhRf145y/nNWmQwGsli6g7FONLGtAmxBJFGIsEy4hCSBj1f4Jxl5lIsfTel2+zz9tQwh6SgXAl59/GtV3E8T4nZ1UhsHElCSzBm4QOpzEafuAnjvY4QCRGSRBvybmpPHdlmQrxkHy1o3r1yNeFMyThPHzn/0MBiixK3Gqcc8KbNe4R6snwU/6YVHKUpcFq6SMvVv0jbsEivj2ORgvIroVTZOMlyWuNapRHKSPBL5XGasxlv4XY10OvPtnmVBM9tN5lRIy2nfjMH9arXnp4iQEDRih7JnujZKVBFy7sD32m+mCMPEZ4J9reWrqEYz18SgRPyAZZ3VsB3vS1Ru3ADmfQaSaJg6h3wYVEZR0UE7extpGs5P4RnDTZFoDYyhBrpkGSMc0gZpHznCL2MUqyy6wGIHPlRUSO+q1cs3GgDbKsrH3xSuUthPLWAmtJMMjpG5kozr2MpMlR6lrbty8Sgw7/fwlz5rKT2LNni73FCtbwXK8L6vrBiaZZ0jnsFE+IsbeZu/uovS8iaq9FlirVpOKSXmtLe3DaK0So/VfIkyEhLQBvsDcVU6vHfZ+k4nNY3AvO9sHgJd8yrQ202oS2Nam9YKRHPHsv/rs0+LuZ78vHn72Cc3Q0SAFV/m7/+nviv/wox8W3efGYdR2F4vE4Gqc7jNvAlRVSg6AeIf7/vhf/6V4cJcGk8STN27dKn70N38b5xVzewJmY4WxVZOrSAi8pHG5VctKD1pt3BBVskjjgTv3AVb2EdO2AWZ22OeDuNSeLMa+ElpsWGnFgP6Amrpt+BsS1eYXIBUZKxODt4K7qM9uBesM53IuuSb1xZxb0duEoVjEZ5gHU5qHaGfjcmNFtVWbAUkjKRsGTftgrxTOC2mvj8ZXoyPEvkOwaME27JWkHI7Y0aOn08XMApKPYINtPaPFlTe+W4xdeoPne4GWTQPIO1L5TTWzzyroU5xLq5ct3Ovs7ev2lnob2/CP/w0pAA9XK7X0NHTwAvH++Ff/zKC/xDG0ERWgEqOt0LAaJhqbA7KOPiw3PrURdKJEqNV0VNcvMtgANd100B4A3BuCidcTXa/NxsoYc9FbriOww4Mmk79IFzI1KbcA55IgNVlqnEKZq3Zr60ArsLmZ7ANdp2VYtXX0M9hodVJKbAm9JceWX3Vi1HQsFTJXv0RjZimxxqEX4yClWRaXjLWXlG9PU2K7YGk/4ItMxSFK79UOtAurnS99v01r9rjOdRD9bbQslAMQJRdY3WNBSHe3u5qL33JwS58FX8YnJgDL0BzhvJsAWNNoUGziMMhQ7MWojoxdAIAYprkLRgUkXYH3ZprD7JHpsGHXlvILAHZOasvDD3YBWFZmAFenoGjT8Q3d1GE2hV7OJa16HgBm6jml8QC0rGycl1GYs2RVADm6YbN2KihvlgdgV+BKNoAgW4PNqYBRmhCJ3qP5zvr6S0Bl9TBohkCDpP4+wFX0kgbRd2wFuHOBzgPkynQdBvBU62IQuYIuSsKPcNJlr25AK19ZmmORWx6XGp+tLHuNOorq33BG5wGLpxlDKcthH/AlGkcJrGp8SpAhNquyC9w2Y61QuCiNhuk83W57Wdzq984hI7EEKzpn8+x0r2MuI02mqJ3knbe7ZQmhm6Tz2u9oyMRmbad0WRjBCFUQP7JKsixxBtj02nHwXOtupm7o0SyCFWAmXnAsB36lLQ1PQOe2iXMkRoDlKp4rbW6aWVk7/qsdcF/tHjuwy+pek3LPdXexBoYJcq5cAUBDdmIK1svUc0BTEhxmUK/dfCNYpoJTAp+Wvile/RLNW/VTurtpnjUxGODqBXROWcCAtqw9SsVn0OJ8gTbmDuvn6jXA+FEEv9nwbExgfLBEo6a5l+it8OwsbWgjaGqkK7xsUjdTdU+b0Snal7VD+QIHD2dHqQdB9EsXLwEgXg3A9+nTxxjSl0lXCNvhGrpyeTyBNWyGNigbBkR+PoVjg6FehemtFquBqIz2XoyniQLZrJaSWDKwGMxLNl3Wvo6XnRs7CQQFFW0cpcRDPxlig2znjGxY7dAaALMsgXAQ4ymYOaXUgnWhMyfIanZZADMFOujgsLa9buezv7thq2tqkym13jX8aomapZUlLLPkr370/UiMzMEitulZH2vo3fffCR0hx1aB/EYycfPM3S2SLzaN6CSJ0gmLdmuTTpFzaC+5SxDAt7POTVB1APKahFDuQsC7DVD3/Ljs7gEC9ydcF7ZSbeeXizgcCxwHlkh0/oTdPtReXKGUqYWN7+NPPnPW8RkaTwGu9g5NFJfe+H4xfuMviqbei8Uu7HdvTDugkHkv+jujbGQzwbraZGM7h7Mnewmd4L4LIRJ+hL3YM4km27tWupcSB4605ToMGQyYxeIFsis92Nc27POhTeUAR9VOakCawPDKdbyPI+IGHLp9Pg9BD5I2h8hGHJKIsxSrjTHoQbeaX4MZYwo26bad/qoGZLWMZDii+evkM1Vgqvq51zFWw3EqA4QTgMq/nTCcqiBVPmP+TPp8FfA5Ozg6K3g+K2jM7wtgsARFq+ePQKZkU+bPV0tFK8Xq4dxktki8twzoX+dsVP+euxKfBrNORrz+fr4NBMzPpPpsquNYDTgzkBbPThtcjkF+T/W8HiPHo9Vj5yC0+oxq11eeuH6Wve764xwloFd/7jgUTmwAPWXwmK4pB0bx4fh8YwDlgo51czWAyPSeuOfMgKo8qzyPT0MqJ+yWOGMOgst588rqqLuHKNfiHCnhkCRY1AGtjlnEE16PQWGU6ibmlrY5sUpTmX16CglEzeXKWTPQ13M5sHr3AeaW9+neHAF0ee8Gq+rW+XtVJiD2Xedyqbdo8B/sYbX64pjpGg6iUsuKAG04FRTsp77HcctNj4KNia0+IjA5gl1ySPOHxqMt9m63GYIV9wH20PnpF8UYAUgzPtYSyfqZ2VmSW2ixv/cR+11PVIM8oLGDTR2GR/BRe5sJ7h8GY8i9qhvf0XtdRTdbf9OmJtMcU79QvfFWEu/evwlDr/8eDVaW1S1jzxw28GEvvELJNo4lc6wLJgfIKmXZkkPUune/3oLccMie1dmuVidBGgCfEjY2onXP7CUR+IIg2Sos+yoIrA4Q6LkHbeGLbRHw9+AjviQoHhqdxJ/V1zcoKhtL5QUWcztN8DB12vUK88236T95b/49gaNWMJRz25kf0holgFSuKedaJNb5mZhWifVZ1dKtZ55U12JmP79iE8r5dNbaPcuWn7JxJbh6yhaWa7Fqd+MzAj2wRLxmfU7nrMdXisqf/h4aolbbWO5crp/qdeV1X7WH/jsx15J/c2IyysGvXlz579hrXcdWDVJ19ruf/xQZgNniBx9eLzqb1opf/+z/QWcV/6KwAoZSf/T1lkDr15H/6aCpyzxNMy8jD3Dz1tsEubPFEj5M/yikl+vvFV/c/iI6bb/x9vvEDFbO0CDWGACbcSRrnfmiNuE+cYmVVWq5N9kwt1Lyn+/5rH24fh+sH/uznkX9vvTvOcbJ/v6qj1F9Jvl8viuxNUuLXrOx5b5UPqPacZ0Q8bBeD6ye8ejiOSczmiz8WftMBlLz1hINqgLM5mwWDcr+9FsWqpFqMG1PNM0TcBrwYNqPSv85/u1BI2hLe10CNT1m2o9SA8pUqZr9krRPGPNp6dORoxM4/xaADMkd9piQBixv2s+0lLqpgUMAJNmnRVsV7FXiF0kTllnHfuOQRCaUiiqIRHvGpEJe7FM26JaYZCPoDchWSgLcQ0t1ikRSBz7+RchWYLFBqEpNkppDFs/Y9f0P3ideQDaAyr7FRSs29yC6DEfDHoHK3/7q1+wHlnqLdexEBV3EL9j1HjQ/jVFmiAnmwR/sjm4MdExsZqPiQbRCbYZ8cWKymJqBzTg1TzMngNmoxnPPTeSj5Lw6ZiV4Fzam/HNlvJQNyI3i0nNJ75MwZLJGeTyJQ5LIrJDQ5vg2Y2O1VbsDVIWoxDh/+cVnxR8/+5gkyhTxKI2EkBjcZM0aL1mhO3p+IsqzV6m6mKPKdAtyD7Sc4jyxK61veD6Aq1EHAXDMZwaH6Z0yeAGcJEkezLN/uef2kJi00bDSjMEWtm8G9yl5bzBX6DJpJRLZZHoOiccOmzhD8FGSz3m8Dz6jruoGsdU61dLGjcrl9fItodBYt4u4spkkJ2lI5o2M2bZildhboLsDYNdt0kbGxv9mH1p8774VvCQ3u5kf9KZQyqCJ+KWPCuNekosd/aPotnYXuxBPypREzL+Yi86+kKbw2MSy7OktzMVPf/2L4qtPfls8vwdbloSnuMyP/9N/LH78d39ftPWPFAfEOAtIyO1GHw6QMADPbq6vCdB+DSLhv/7zT+nB8gDA+UrxNj1+3nn/gwDEwz8LH7hA/uIp8fUz5ALuFTOS1AC+d2Gpbq4tgWNBiuOcrcTzag93IrvYLtjKtxhUK3GmkgzRPJNnMEpjTauK3a9lAy8hgykG0sJ9naP3z3Wat9vzSDKcusLG3MovGqMrz2g/n2kIdy+m09xeWqIfj3gQz1lcSFa6jefCR7SpDMCuTdFl1I5CJBJY7QUz6CYhIrDaQow7Tx+dFeRodhj35o7B4tIt2L6Tt3B2lADguUFY3Ac3tIo5lMQl4pQ2J2QHGKPUpDetq2zPkz53enp5dZUhRcUU87n/66c/tV1aAKsCpuKmTTj3t//46+KPH/8LA70cRtosuBqTLbymMW3h96RTmMr+/atMRvUjj0InE8cMiYAdM+mK0BJotzCI7WQy7GLehIOXmrOgU0nDny4muKBJI+yjfcDCPTqGSaFfoIxf7SgXqFmQPijmff3nWIDncS4sZ3Jw1OdJ5eM7CvvCwNuwcxxMNR03hfn9vM2r/E6OJsw5QBadGH+uA7zq7GoEjpgUdkNXwHmXcuso62ZsbGzUTXfwJgyCXdRW0VM94HXLrywVt0GToKol4LJfZbdFmTGMvT40SAZhiUp5twOezY4EEB2HVrrnjcJcGCRj0wJQ3ARwbPZXTdkNZAOWyS5shj6k7D4YanRra0bj8HCXxj3LM2hgoCHrhPc5MSkEvOA/8zmYXABbAhup7EBge4h/03iKxd8EwyuB4UmvRZ3UHfUvCAi6Os1ioWeLttLq6hxM1A3mhnR1uuJ19QX7161qE+r6AvTzLbRBzKwMDHTwU8ATHUqCDUuJnFvqQe2YnbPTOyyLFy/MTlDKDLgqk1lDbEm7xkfDrNasGh0piDKLoqauDdGg1rO47M6oVqQL2Ic8DBPZUmxnoixE6e7BlDATy08zWwJwxqOySS0bt5y/mePa8KoNA2yjMwMsqegCsDZiMEsqqzrcCJ6rwKli3WrFuhGZ+ZTNLYhu7bFAvUmHcJ4MFnjeHjNYFOp7ei42Ww1pNKbg3kqfOtaQYOS2DdMwXDqSSm3IDj+UfWvAQEmGTZQsu1evU81NgTkDoVGAf8F6s712uL9Ah/c2y8hhST58aNML2AQYo0uTQ8V33rkZZRkHOCMa3FaAqGcwiV+gVSt54DyNmPrY1NV5C8FywPgZjN+9e0/Jes1yPWrSKiytbpkg3eUYR3VTn6Ddqj6om7SMV8HJsbHx4qPvfjcChgcP7ofMxhxMRUuGLl8eK7770ds8R4I75mBD2dzo3t1ZxsTjWKqSxqOZeR6ZVeaBDpSM3R66Ei4gsTE1sxyi3i2MkWOswRekXgZkX6LR1jnmiAZRsWw3WOdZO8/c4NEmU7J9BIq3kQHYZt2YGbbJmAB7C8/Xc+7y7AVg27jvbeazLHUzjaPIG7SR1bYJ9DH2wY6Mdst007aM5iPuz1KPaZpcycRVxP4CWWyv85s7jxk7AikW8C6JF7s79pJJnTgPG4i5ZeJDm6ZEgQ6NCZoegGz1cB88nCpezCJ4vgqogBD80EhLaD2re7e2jFQDJUiuv3VsqBv41cuwSGk2JvMpJZ86ij99eTcyi+ocP52CFdw9Ulx78/tF//m3iub+i0UjZXyotGPLdwGGp2hk8Qx2lvprdOBkTN6g2+TiIo3SCJ5ayeD2DI8XDZS47ik/4PbD+8LPzmAMQaG2ooFmKU3MwT2yspGwsxEK85g2k9gnWLDqtjIZBZHd9KKy330mmKt220TGgbmg4yEAMovMiESFvj6zyGi64vzquJwCdzxCBYzKDv2pICSXpwbLNjmfOSzNu+eZoFgZxFRfS4FucvT/3NfJ504CqdcF+fUgaf2xq8Cg7z0dwJxmOEWQHpFY+joFNlTgZg1VcjZK5yLQv7ODt+rx6tmK9efx99cBq/mzmeFVZcrmf3/bM6kBjAHhnT5P/Rjl+9LOZqAwxq7G8khA4VnjdNb4V++rOue+FVg1smW9hO5cjWVclvvFeJcs0ABsTj/H/OxOP7+yx3JlzidfUYCzxpfND/7kNmpBfwYNSoA/guayFLR0OBPIWDaJcbxKJzi5nqfnh/thA/eQWIRWPgAiqaFYYgjes0muDP76d3VODbfdH7XPfl5bZqMVWVSCP7KfbMa4ic112HTImwzANMhR9aI0Sil1wBuU2fH+9V+9eIE82ZFqyEVzFI6/rzHhfK3Y76asZactCnarAaryKly/ADKNIiyf2zKROfcCu3hMmRr7J4x6g6NH33xTrFHu1tNP2bzsGOyjFUOCSKFfR4By//7t8H/bCQpb0ZO7fvViVMTYpGQF4HWdpLn6cO+991aUmc5TSSUAYTLVa9cHGh8fJ+H6vPj8j1+GHMylSxOxB8oksRFVk51zu9AcJ3F/RGdgtf9lQ0ogcCyX8LnHRs8Xt956p/jDH36PTh5NCM9T4lfKafk0BS+78MX1H+1xsI2/JJnBvXcQoHWdHgLHTQAcBDCHMBQPCV58gjW74axw7sbsSIyq0Fz0KTPkm1SSmFAWJBagz+sgBTNpblSBWH/P2pqZVXyWjYn1mCUAKqhDMvEJ6NVnS+X3AUHW7GHsE/kealdev+pP/14DOSvVAtl+ZAmKzLYWPNVX0mfS10mAKowuvgLwYm9MifhUPaNPHDy1MqFxMrav2tK47zo2ZLYVr93HSvBPcKqfvg4PvvwU7b97QA4bxfXLA8XM46+LoU5iokaSBgsvinOXLxDXHOBbEMM0D/D8IiIkSX81wPsvYK1uFl3Fd77/YxrqkqSHsXrz2q0oSVWTFzpHNBKh+DFkprw3/SX3dwPrpOpzkhzMtvXbANCznk6eO/nz2c5U95XXzZ389zxm1T2ueq6z9og0n0qt0Ti5f0hrovpV1UbNAXyCYV79Ouve098CxeTnic9RSwDwZxMv2uwMEuSGLaF9ysdNFOWkRfyUBOLfOaK2Lgpnw59LnNIqM9bzZ7mmtF5SEipWbqz5dKB0n0kWIe+oqUFZakAj3d8fApeexT1FPzDGopwHvld9UAla9mpYi3J8qkMD5E3ArXuM+4OMS/eMHXxpY3l9xSUIQXaQv0HsYsxh1YGl5sribcJk3SCWsdLAWF6JgHbikAOk6FynS+AFakmuYpP/w1/8AOLUZPhGz+hEf4f+Ch349VevXKZpz/vFfwfoshn2DiXwAqzGZX0QzHohN/VDStjgmgQF/awYgg2IBHAJSUMf9Mb1q8UNGkN9+c3j4sFjMBHYfeIGOQEvWSF8VH3dir+W7E/d/Iqnd2LXkk9k42c0OFlrkpcknwnmjiNLZmPqVHlik2LYh8QM4hn2h7hPyfpvfvML5Agfh6ScDYQEdgXMxGqsWDbOUmPVpt7KA/YQb/XRhNtw+RidzdTMkgo4xwJQtRdspxnwa5nm5csQasTBjUFNDHqcdcBrGbWBB4h0Y6uDLFOurUPiMRtayzoegJEqu1KMQlxnm2vRtqsl62e1bWJdbYCSsm3FqyTnNSBvI+FE0t8ype0rxI+DELpsItzdazd5Kgo4Tyf7KBaQ2Mt5xl53RBUrtqsZSYMbb75ZDEJC6x4cL9YOqII8JPFZJgzSSkrfzl3XgEStLh54FyD+J7/4H8XH//bzYp7E6haxu7HR9//iL4p/+N//t6IZOUZ1YFeMUQkIW52zxJ3d6LbPzzxHnu0rml59HmS37/3wh8XbH3zAHBuB9IKNdc8I2QdK5dljTSDY8HLm+bOilViqmaaXm2BaG8sAnC9fRK+gAzRrJfyI+/mMo5ldJMWb8BOoEJ8cRfv9GlIXI7GmVmEN2+vG5S0+aCO3YVilYhUmJKzynQOficppZeGcx9j9l5C2BFYXSMouU43pa7JZ0zgpp5iS6OIK+p9KSPTAWD03DFsV9nEzmJPa9SNIHfUBti9RcbpA7N7Shd4quqo9Q5MQfs4DpqKj29jFeDCHIYcdRWNv95ckQyMZVPxSZrx7bI79agkiLdgp3zgMeTLO8UJJBPzH//pT9lwdzHToJoCOYxy/h1//urjzp3+LjL86hgJvamH1AepZ6tsCwKFTqsFOQYBm0oyJgyWjCh0mmFTSuVfZLTftMKqWlIGzNyPtNnQXYWZh3AYGuqPZz+BgNxM/UY4t7xTp1olc9oEBdOwy+c0UqHHRQsbdDIMs1k5o1/2Arh383XJy6cTPYfPNUo68QNnSHqCAqPo5NE0uQnOX9eYikyWRNDPJuMO+8lxLZJ0UblaP1ayIxnsNQ+okO0+5cxsZXJH9JQDFRWjP6l/JYlMCYBdgVQBaAyWo2s235eU657IKDzjnLufT6Zf+3h6yCbBN6bbaTKOqgu6ZTTxwaeayVTfRirCDvXqalo2fQ1Ni/Hw/ICVCw3TqXl98zu5DCTVZBLu27VKWw62EQ3uMAPQ+DGKbKrmg2uguqI5II2LDOzQsaOJnC+PVD+NBrRJLi5Q+mJl+GhmBgX60KwZgwa7Nsdk8AkSmFAnnblBwFukCwdU+nF+zsPfufMVnZ6Ij/BHflk1sYUw7AV7GoOkrbq0UgAtOxu7DxzAtMZ7iombABFe9BsuKXbQ2zHmOVukaC9Hgyw1Co36B0miDCHXG7OqXWAZJa8rsoOCrwK2gaczNkBQwo+ozAdAn4FIiwCyhbA4Xq6CWDJABtFPUDlOY+ZhsVRvlDs7nOcA7gSpLkS0fP2Iu4RHGhmOCIZIOYeQVv0mdZzXc4XhFhiMFmJEx4vUQhjewY1ORLt/DpmGmVYBb47fGRqt2mkBsONIRwKkXlDb/N9+g0dsNWKVkCJ8+eRyaPTYo6iLAkgnt9ZuJUedmghKtNjZH32PpduPxdjE23FW8T7mhpX8HJDB6YEB++OFHxVO6OX5z7xEN1l5wv8eAdP3MN7q6YjSvXr0WLM7HNAr78suHfI57BwDbwcB7bssd3bC0CZbFWEYjABqBGGPnfL/1xlvxnm0A8XXW9b273/D6LsDcZPG97wLisfHOwoLsZU30sJ5nZpZwNp5HNtguvm6wjoWsDRmigqEGtuqLmkSZml0vZhfsmpk6gcpyt+mZ4z8/u0AAuUNSwg2SgNZ5YOkk13j+wmAIsAuuG4Sv0yV5hozp3BzXyUapt9kW4uaAu4Cf4gpHMHs3kBzQbrqBDyqAzjxqlK3KOjR7rn3pJQN+6fJEMJUF+1fRXnZTC4CAe9Em2DRvEIbuukkdO9wyZu3Yv1sA6BPjY8Wdr+9GA4417NMBTlAPgPcAQfQqpSp//OJBSKRcQNpEls4Ga24NxyySEpQ7DLPJdOLFbHGtztWRYX7nXtaQYYi1FXMSxxWbrQTJ42eLoW+0u48kxPhbxQSZvu7hS0UzWtYNOEpWEcyj/ffo9lfhaLmx2vFzgSzj7kFHceXGdyiBGSFDmxqZBH9NtoM0CPcHQVGecwuabXfoMtxNaU0XY+o67qUJVgvZxT1s4C4drA9Jutkcxa8UhqctzIYaTQC7h1Q4tCPOPoJdF+yYQqt3H423fsoLd/fULJYpdcKaqw+q4riB+NY4EBknTBulr5e13tlJTe+PC3olKIpQQTZRMD3SJuv/uXFViqZOvuoBthT8lJ8r/1X9xJ8DU6uvV1mnseeLG4TzXQJkdeBy9VryZ+P9JegQ959u++SrBFZfDQ5PHPd6hliVYVRfDhvXWRdoVq83A8D5PqpgQu15lWBj9T0ZNIkgrjIG+Xz1x6sCq/k99c+qHpyvzaXyQr7t/d8GBhzrf8XDim0kzUe15MqAMv7OnxozQFQ3ZvUAi51Uq3H56wCYUxPzjDma/xQAaFxUArf8qjaTqWqqnnXMKpCRNCRNmlrtUS6q2ixLjNUAkUwxk+7qAAAgAElEQVTPMCahmc6EFJT0Gpr0W61qEpbRJlDNs0AlhIlVGSM2gWzGZlmxItBqoG7i0uS3jAtBSs8Q91JO7E18OMvrBICVb2oiSW1AHgFqzK10qQYb1DKGDTfgaEAy6VjdUb5to7Ew95RgDOcfgHUdv+jp3TvFMT5JN+SBAwBgK7wWSfbp6zQFQ4LPkZAbRC/MBO8w/vDf/vUPi48//iSSRkpZbVJub9XV8PC5AEoX0D+VORWVFewpysnIRnr06GkEy0PYen1dWVvewzqAln64klPH7Jn6gFcI2L2G5+yzBndXL6ODaY6LvfDx40chbTNKsCI7dp0A1cqgP33xBSSI3uLylZvsmT3szwSTjHM3rMVGCAFLa2iyoWvW1j2Mv2tAx/3lrtXO32waS3A1AfPqrW+nJDrP1+A5zY+UlMvgveCL95hsR9LmzSBlgDoVSYlsa2KelsBpDfQqgcM8H0/md5J+qX7VANLK2q7DK2pvf8W+xlJJk6v6Wt6LvEeBaoNdvw3YE6Cq7BDzvCzXrTbV8rNWwWQbcZaNqoJ7yY6XLKmMsyQ0OW9R8UwSCzZVVKnf14LP0sT+2k0D1cd3P6MX7ULx7PZnJMHfhJ1N1Rz6qkPo6T+bekiZJXJFAOoTk29zjB7irnmusWD+nSche1B8fvshgOp+8ff/6/+B/jpxDzJF65Si+lwlnCwSC+zst7PS0ZIE9FdDMTHaqOxTC1FwLXyIV8fxdbbrrL9n21t9pv47y+zkJFo+z1l2Pr/27wVWq8dIxaYlQFwBVpNdTrYoP8/0Mz2Pf8/X6XtLyag4RrrgE2CXUxi7GNemRJevp0oDn5mMvPhMYJgCq6W+Kq+HVID2LwAG16LvPS3HIfu1PGkcM9nWsjLGw2ZQ14Rl6dfl+MgeDibAZClHQyN8/xbsQavsbT7rmg8d1vKejOc8vfHeIlVLVpvKUFVb1fe6hUi+0Uc1NuvA9ll5aC8UffSkX003eIBU4/Zr+OI2kFIjdRUsQJ/ZmD7tF5CiAJvaWZc7gHkyKp8+fV5MXL5WfIeO7TeoGPTGf/2LX4U0WC99IH78N39T/OqX/wq78w80nJ4trl6fiL2ojxj6zbffo5J3JOznDKCUjL4ZSAsrAFuSBWzQM4IMzBjM1xHe9+w5sfkcrEJiLpORxjDZh8rPPsCg8iv7oMmGpHWTRIpO/DOfiz65BA/jtVzyL+P28qVL3Dcxc2ieA2YBuPqt3+98sqLiX9FZ3aTDuwBlHwQ5yS82a5SRqzTbKoSOF89pAM4eLetRCQCxBQs8w2/wigDXzl+4AoYzzLOl8TSyktvE8B4ntLH5Ni5fo1pD6UIbkOdYc5YeIj5Lmzv6jJy/mxA1bD4mFqEkmxIqG1Qzas+UdBwAi5BEY0xt8tFj+XMR2bpnVPaNE9MogbNEg2ErgNUvl3zTDnBHDUskRvfYw7tpzNfMfre3Z/KQ+J3EkVXGjcTF5y5cLPpHqFLuv4AMCsDqQRt+RZK2kKEfhDYFN9zPGMsOMQiA+04wns8/+U3xLz/5/4pVyHs7xHImRt97793if/mHfyC2Gad6rwMpn0RaDAapiV0A/ycwXD8F6FbW0WrG7/3Vj4qb79JwDTxsW/zCdQ/mZM+ffXyKNWUtSZjOAqwOIiMwDJlnmwTrjg20aL7mPHRtqI3qGO8Tc4mXiUN43bK7+6hmHyCZIQ4ksag7Gi2n5tBWR/ZQpdnaih1vTOC362aJhvHhy4GtBBESMHt+gT4/c4DYSMlYRR1+kVVPzN3ctDYz3517IU0AyVBg9TzVteMXhoorl4iBeZbGXy+RFViAcNZF08TBscuQxWCi7/LMqb5spCLHSnfnm9reQURjAxRgRaAxvkNGrnT2yuVT2y/DNIYBctMMCxeU+izlGHI2//dP/jlIsIHX4iiqk7m/tVjMPP2kWJz5KiH7pVGUsefUCp2F0MqDTyboqnC+7CT+tsqiELXfw2kT1Du222OUeqiHygSgNLUVMNRvO877ObulW4rUTuagi0yDYsIK6ar9qbaU9GGBXVmHHbA7O5AEkKZtd7x9Ol0bfDfBmrNpk7ql6gnuwDhbYWBXeIh+qy2ocRigxHqSsmSz8C4wg5aQNbDsGwM8DZg3M82EBqDSCKln1Anwl9iF0vMZNhatkgCWs9pp3PFRFmFHwITFqmGXERGl5YJoln+Xe+MuFH8Fr21oIGNM3UlZAwOIJh8AJoCH8IwAkETVS+DY0tjU2V2m8EGUme1uARbj6Oyg5dXX0VhMwGC0fHgXwOTBQ0qtufdDFmCzmxKbyRZZhO1g8QJkkvXoHaRTHpNM1oLofR/g6vDIOe5F8HCVjQEDjyyDeql2o9+XHo5BkZV4Dse+j7EWEFUHVLHwWbIlC7Dg1tBBSQxo2Z1203MDZzGzyNoBlx0PO8ov4uTLxHCTMbBywcsuMUthsGB5+TId+QQYbdBj6ZnA0eTFC6HRIQhuhlJWg1qVPls3V0FyywfccOzqtwOAKqgajhrPWkBL6Qpp6zZnSGLmqXTGMu4oQWHOtsPQlH0h8PyUzKQMUEHwUTY5M5luxALNe4Dt24y5DcAO0A5VI4flERuVG7jOR87cuvBE5Qx0BGDMvjh+bgqWNERWxMwM47AGi0Tga4uNRMaxDF2DiNBOY02aHXTTlR29QtLBe3DTE8jVEO+wXlZxVo/oXBgdtiQZcc7zAKUDJEa6KAe3O2NxuBlG6S9/8BGNxOaKP331oLj7kO6UK7CLAW67kABpI4um02+Zh6zGAwC7NjaPiQnBVoI+snr66P8/a2/CXFd2XWlekJjnGSABggSnTGYyZ012lV2ucjs67IjuX1DR3dH/ratcUdVV3S5JtjzJklJSylbOyUzOBCcQ8zxP7O/b5x68i5egVY5opCCSwHv33XuGffZee+21x+kkqeC5f79/734wme0ebALBLKaM5CQDYjDhYbcSGcXJySF0X9H0IfM0/xxNZ8pNxjiYmji0fvKTfyAzTCk/Y+pzyegwG9wD6D8E8Ktch5IU6rkubnAAR+khzpA6tsyxNkaxbZNDvsaD2eyaukbqcOqkqas6O0uZAsmSdiVHSBqYGJsFqH0xC5vSQw9Wquxfm27pDO5g/BUat/w/kk04Fb3KVLDX1SRWL8kEQHTYhDVkeYI6tes4IUlbCnYqh4q61Bdhrlqysouj18NBZHOAPezK+dGe4sb1q8UXn31NkAxIgDOwT2bRbw/KFRjpX32N/jP3+33mzyZqlsHcuUu3XsbEQDnYq2o74zRMwEJ++63r4VBOwRi2aZXsLAF4M8WLzPmtu0+wt7vMyY3i9ZvfLeYIhnYasA8cTm0kf87QKGWbRNkCn+PznyXJ1EMyzBKlM83ITNz4bmhB7WCXPcgFVz2AQgMqAjcY6o3bRfNLbMyLe0Ujzo8dJ3fVU+oZBcClGVr7COEUyR91YYOBrzYUCTXWto00mgj2DihLXJ2+UxxszLAWOWRh4R91DBeHnSPFUQtdO3ctowSYPYEEHvucx8FzTnq4QWrAZi14E1itgWQpAEvZy7LBTu2S8bdcphmBUvmaAFYDmKzcTABmOWDKKFpcoUQejr3jY6e4HgSIka2AhfXAagYM431141B9X/U6/r0aMOZzK66lc1593mPkL91HPdCZA9b6z8qXyL/Pn5//rAa9pwGh+f3141EPamTwImkdlojk8bCmsa+OWZ7nxMapsaNOjEe5oOrBlpPDUmMinQZk/3PA6hE+WHB0wqFMjTkSz+cYEYmfJYjh5FcejyqoG+2xyre+6nPjWfyvTAgcP1sAiSeD+nQn6ed+Xj2omnVW89iedk/+LDeCkokQNxgYjwhavDOu7e/8mX6PALGBtszTJmxQNLKTSYXfeIRuW6PdYgFWDagWASG17ybSZPnL7tdGmkg18FT73GRqH8lAK0YMFGS/qj09xxloEs+GTU02ZeKsc7RjbetCC6hi4fbQI7NFRZIPkrknIcFxSZqiDx58TSkoCXKaQT17+E3xgIYSXTJvorkhwTHsmXbuyQS+rB7ZI3v7lChSuSUY1YWTN0nFlCBmK/7wFkxcyQX6XLsE1mqqr+AfGcCarFd6St00y/evc2acIdC1tFR/yyCxj/HQ/5umcShHG4xVqsN4PskIVpo1QHhoxc+8ODHJmUhJH81FHjxAX44EufJD7iHBiQEAa6+rvNVVOgE/Jxm7BJt2Cx+tncqRFhqK7B/BwMWWq2V2iI9pwq5BmScCKSfYJJiJ/tTMpkwac+1gxcmmC5ZxWtvGGBn9i1NEpnLZ0GrXskCveMzkPLlvT4Bi2m1nsO5AqL6mum9eZWOyjUpe3T//FdcL057sezXZ5XjqH7gPBpSIYK0LXG8Dqvp3fd3MZs2fWb2nPC650dY/Z4+qdi6YgnlsY3+XgKq+qt5/dE/nnItqQqACmqm9JM64+/mvWL/oqk/dxjc4X2yS1Jx9er8YGSAeIybaorGVYNHZRoBRiCFTjx6FJJHkDOWo9klQLG8eFZPXP6CLNuy+orf44ouPWc9WArWhyU4j2qHXIDNc5HeWrXp+uiYEmWWrE3mWdvm0eaq3U6+yO/VnVHVM89+rY3nadauve9UKqNr96mdabXM8n98CVp2YEgzNdjfs7OnA6vEzljeRz8q453Kek1xEsqnBSJUt6lo0CSHA6S9jT7gnlTxx3H19rnQI6xfvTQX6JrZTub/stRrDtgSEvebxzkjr3s8TxJJN6G8F70LWoUy2e1GfOppWRVWBYbmybcimAKZ12cgXXzaOiUi0yHYr+2/EHtN2HxB/zkfiyRjV2ErShPGWjYyeI421ChHnHUqjY7/xnDZnlmTxxRefFo8e3vOkKb5LQ6oVSDtPHj+iod8UNhZ/nT1xnoaANrWeJs6dhIXdSQn/BrHE1JPp6Oty8+13Ye69HqP0yW8/LqYePIyjbAwJgW9ufYktvY39xJYimWc5/RgNq3/v9/8otCntAzGDFMCHv/gplXwP8V3Xg2jm2dbC+SJodQViyzpEimkk2xaXJXSwP7GDJ32rk/Yt2RtnrLJ+YpoS0JrWdhpPgUbJX+I9Ao32hpm8dClkAYw3tQsmepSD6eY8Ea+Zp+LwVx/+lFh8JRiN7ezldE4owQCuA6BnfOjZFEqWNKsiOxMYSqcYj1WbrIE9AK1RGgt1dFlxiS2wLwRAyDrvs6mtrzOxaMWF62fQpCkxoDHxE2TEZgFXbVqt1Jrl/S3EZJ7Nso63wX2syNii8bmVg4OUjfcKzKKRGj48/1mVbPJSIN5mzT676+3J4xeRABUDOgPAbrIScSHOWysSeRZxJ4gcLUrewOXf3NZutmPDkERECqdnYCzYki/Poo1LU6s9qu9sZhWsSBn66gSy8N2DrUqu8Bn+eRfd2r/6i/9aLLDWxHOs8r1y9VrxZ//r/1KMI6+yRV8he1jYoEn5ChtrzQLI3/3q8+JLdFld9zfef6e4dP1aMYKExCrVjstgLuIIJjWG8G1siGxTNsfv449+SeOrorh8jkpuwIsu5kaCndWnxufKXC5BCFrme10/hTNKnylWF5s1sC5xrtj7yBRx7S78FHWFR0nKNp7R1wG3AANo4LULJCRWYCNvsDZWacyxCpFJkt0SoOomkp72RHEfSZKrJkrT0W0iyOp5wHmA7tHhHuLnYRjW/fgpMFDFQ/CvdnH8xL5au2CsorG6hUTD8rqVNGBWyDN09gxHT6azEIqsdD8QVOW68DbB51ytYHhKY1jFGskcx86KEclBiZUapJuQq0wWMjxYf675/Y8AqxJhLRdtJOi1RHNtaap4fO8X6Ig+ZYMDrpBBl8rrZtIY2ahJoMJFtwRDTJTZcvwjGKrbbIp1u0gTUUuttuO55dZ2DlUKoJusdi8BegeMNEX3dQZn2aBOmui4mWsZAIKWll3nLorqaSlY3E2mc3D4fFyjFaC1QSoxC3wHBFxDrB6j2lI61btszoMw1IBuLI4NHOoz0WGvHd2Hy5SpmJ03RWdQaAa8CJ2UFziLjzCMMwAhljrbkU/tBhs0qTcky0/RawdZUeQxNKe6yE6tsvmljQv4KQ0QmlBuRRan5QMBjAngscHN+Hsflln3k40a5pleAqjuwj6z/B9bEHqr/YMsThpcaVwE5F4gFr8Gg/QADdSDPfQ/diiFBmjtQ2SYnZLK4WSjqSUCACJIp55FOvYsGbALPVR3nN6WdpxqWK1bsA/PUNblAdYKsN2EMPAqEgMLgKsyVXdxsi3rd9M3yw7FSe6Fuq/BUR5AYypYI7ionIAbsQdNFNl2vTKDMbBzlMGtLK9GGb7luQJuAl82k9II28leFrHjooMgmCpgtwqlWw1QDwDL5Wxm1oWociMbNBr9yFIlSPAaNpuybD4cbRxFS/gDwAwt3wSqBiOVA9ENkJmuMnXVYJFx7OZyTTXThKGpFYANQ7hGidt5DsKLHG7Xrl0Pg+23mrr7aJPMwuZ4yMG8qWA2c2CJtNmaZsCyKHHj396r55jd7M2q+nPvV5mKyBiygTPQkFh+NhJSB1ZDbvCXNnfoEAnIEqD1U76g0VXXt5n90c0Y2gXw4uR4OB737k0VX3/9OBjcapmo5XZVdiTO7uHeWvEAFk1z4y6d5/uK1167EIxox/vxE5gJzyxBIPOEkfRaoS0rFV9WLYYH9woDzZqNf2s0m4tLkxcjQaG+rTqilhdus4+VvZDaLzAtQ9mkhQZQdmcD9uYIe9IN2Ds0wD02vywmzg3hkKPZtbxVfPjLT2lAt8b6PBMMnBE0W0Ywph6eHpRmhQ1A1J77uw/vYqz3OTjdr7KfW3n+B8FadqxcQ8+eTsOQoDkTtsTMr+xxG2C9tFvlrpp0dp5XN5nsHb+fJ0Ms2G0TPptwdeFYqKs6Q6nEDnPfyXu7YSENEmAI9BpkL1C+KeDu+GlsNdwFe7uD08tS0dCO1qFgXra4Xx022a5qAJnhO8IJtZGc5SfDBLWzZKrfe//tKDHdxzFxnjwkV2AGTb/YxH4o7yHTg0OCDzM5YXnMKuO/D4B9hB0e7D3HmLaEHs2jKRIgHJCdXeoB2Q2TNYkMyQGJmHvIPLi/33/3A2QELhR3YZav0OH3CCbpISU6e9j5VbRe92gW5uGsvuk097W2eYiUyeXiwuRNxhS5DpJqkZmN2FLGnQkMJSS3irYzi3QVRkN7W00/tJ2ZH+VPDhsIxBtHis0jtFZl20fVA2uH4KrlDPqy6BcewdLvAZhta6C8Z+EB8/MQVj9JgHNXis6xt4vDtoswXsl8H9oFNDFWTwTYZWBdC7D14jOTM7Gj8lfK8NcgrAg4S2D1VeBf3sMnwa0awyLKjMugKbu7AVgKoJVBSGKDxHKthCi1brg5oPJauYA/a5/mIP6kw53irPyVA71qIFZ9/fF4hU9eY3keM0XKC/lrPz/GLKKh9Iv0/sozuAZOAemqIMfxmJTjUwU8q0Hq8bN/ax5PPl/9eyLAqwYY5cvrxyAeoVK6+7sAi9qn5ueugbX+7l8KrMpYTfTiWkCUtNSOZy/+kkOm6hi+CliNDux5zsr5rLLy0npwrX1brqKelRWfwfj486x1msuUq2voVWwuX2sg4zP597TmDZLLfZomoLKOEgM8Kj2s8lEjrlxvlq7bQVnpoQP8ExtvqoMm0yEAXxP+XN9Sy6GR89HQ0Mok/cBNJI+Ue5IluU3ytg/fw3JBpXxMhFsaqT+0SwNR4Vttv8lAXe5GAFx9YBtk2EVXH0BW03nkblrVyccP1j9YosFo4xmaNyIHcJeeBe3cXD/JfMsZnz55GgG2Z5OVFyMwhNZIutlEw3LTVnyQPkDXXUpC1euWLWPAtMb5vIV2mBrnXRAMZOVOPX2EHYQhSAB88SKgFWfrKn6YuoeykKyIOcCPMDntOrJ7chPMHXeEfvMgSfbxsUkC1AUAhAvcwy6sIZpekdh1ftR7j2aPdo3lXfYhGMXnlR3yhOYk+rYmb1sgPbQTrGxSadXU2g9DBO03NLfPwmo9SwXWgYkuXqeenv6Axs2GlPr5XYx3B76cjM19+z2UGrzeby2ZlViax/r13I3Bj+soA/xV2Y685n2GSFS4sko2atU+14OrVRtTb2+yffsXMVbdr6XNz/JjBoyCp362uozReMdyUGKCnGwweE17s5LEK8HFAERKe3Ya0Fi1SyftUJj0BFKVNrn+z7QDObGJxWi8XKy+IEn+/E7R0/6S5rP4k7Cz9dn2Wadv3qBRD/vv8b0vIkZsQyZscvIyLLXH+Dhq5NqYzl3DOqQslpafAA6vAcQjgUSTzS3iF9fPZRKyg2Pv4t+MQgpgX9i6qsn4DzmlADQSKJ8PmVedHdVzowponvb6V9nub50J5dydZmvrx7m65sJOl6z+WJf+Ox2W5bweP84xQHZSCqA8W+MsLWWJyjMl3WOujElzmn6W5zcBpMF3LZNC0Q5KtjevTY2pAgoI8NH3m4SR8Re3bKwR7017p+wMEfdvbzzL/b1+vt+az6C2qfdSStXEPQGUsc8F2GQ/WklmFadECy8S1j7GWKID9sk9yr+NKxasHoV0Yvyfz6molPW+I1Gf3ifgqg00vhJc9RXaVRNoNuhRK3UeFp7NVo3NF9Ci3CBevXrtGr78M+KCx/j+W1QCXoEcxDlAPGvzqdtf3wqylP65lbXdAHijnBsviXtX17eDlGBvlMGhczRqeyeSanfu3MW+Pwk/30SaZ8E87MOpR/fi+a2EvXLlevHa9TfwwdWzpocF1Qe/+NnfYg+XiQ87k/yezY/ZgwJV77z1LuNyFiAXkBg7rS8qazUzrWv+Ve2sT7bw5J5JPlD2GtNqlZxjglBgVTKQZ5+ks8v0YDD5GI3ysEUCrtHACpKJ62cTZuOvPvx78JtnET91Y7uEU0xQCoxuggMJnA1QNUh4ixzAGs/j2UbqBE1MCSuH3N8GjZh6YHZ2Uap99mwXgKEEPRKFgKI7xFE7xOZqw7awXlrAKbqpzDReXqZ3i/qui/PPuG/BWhOiVOAa+0HSk+hkRaM21yPKhJzVjkoCSjYzSandXSJOcu0ryeMYuD+iSpbY1opCiV5WjzqfTcHqNSnACgMoFb8w1gFSAAgGoG6XtAY+hRyaAN7aFv4H/SeOIMq1w3DtpTmWwGpoekY2ITYuY8K+4LuBs/cpWMLf/vD/KZ4+egDBxvHrJ7aeLP7kT/8U4spNrsl+KhmrnUrDgTN88ptfFbdoevUCYlI/shV/9Gf/czGGHT5iPS5RrThHTG4Z/jq+ziRycOchF8kwXUU2wfduQojraDwkUdaD/AQEFc54n9d4dREGtxWvMsJlBZu4kEQoi9V+IPvqmjOOh9GU3mSYaxMfKsazqbg8QT+RN8fjbGuFSTs7vwTxhwp0Xw/5bZHy/wUaTYkjrrOnJNW5RiUSZdkSjYq2IfmLgJ7iHYDoQwNUzkyMhCxBFxJ3BXiCifV17s+KeVY2awyiIphXAz2ZmoljuyARtchapUJcIqbEyRawRAH9dWJ+G8YrZSozux0cy6S+/qdTpUSA60IcBJSJMy7pv4fva9LHqmUTUP/Xf//LYKyGhCslmpZZzj27Ba34VwwU2hJs8k5AuyYGXe1AtU/VyxQUk2W0QRZlFVbTChp/NlkJTTvDUdDpM2wEKfyyST0aPawt9daYCJD2IcS7hgM4B9PRLPg0GhoCOE04HeolyIyVUtzCtQ4AIWQgSqFuAggYOcfiAOwS8JBKrvOsKO4S5SXzgHgCpJZL+SXIZmm+VQOhI8JCtNOqJc4hCC9jUgAYNoQsAkubH95/SJn10wBX3Tw663ZJ62XyZE/JvNKw271ylOv0k+kQdDTDJfV9mfJxQUQPlThpeJ20dp12gRo3pw2PLC8eYiMM0thrcGgURi2MLZoLKAMgWHFESb8arILGZlWePnvImNNMyqxPO+XxODtHAEJHzIs6JuqWeDhG1zYMXOjWcAsaOxnDBwC3Npk5y7cMsV4a1YxAw29GJkCG2RYBh8Z9eQlAZRn9TqQGNih/AMktetVWsVub2RauZdbMMQtjHYdzagbm2Gt4NHA65Y1YWzXCZBBLyRfwarDhF6/dhFEq88B5VpO2A8NtoyidLZkcZjK2AIhdFz3Q8ZUTsGTb+dQ53WMOLP3ehJWnMfRnMvdSoBjhfejrKm5uMkBGgHo8Hjp2sbOrXZQ/qYHKfdjrYl9BYzZMSDOg/XoWdvXE5LVikqzR+IWJANAtMfDwVehZTZ4phLU3KB2RrasOkRlRjYKlKM65wY40eo2oLEuNjs9p2bzBnaxfDXiwWQV63MQK+GNkAhj2xOK9CQSmDAEATsbqEMxVP0+mpCLrBlLtrFF1yqZh2mqwmsjKnOF5NAWCeB1okzQS7CnxIEv00qVhDBMAOMZU8ekVS+FnV9mXyFq49xxjxs7OebJ41EhOewUmNzfqGMoKVU5hhuZLmxyIHmZm+ewmPzsv9R/gDQBQgzY/R5MswFUFyfv72zGsaLaybrtIXIyg0Ts+CtMBBvUM9/Db397iYEAHlrm8QNf7cRjLnSR61tCtk+XjvLVY2ohduDtFeRplBa4jS1kE4Z+hN7cMoK/x894dg4sXL4XGywuaOq0YgAIOdqL7c/bsXnT13LIR3souh0aSCUkau0oBKI3Rz3PDOqLRxyZdLk1C9BN9DCMRMgTgK9teVQiTBCZ51uxCSWfmFQLiC+NDsS5lz8uoTSBoSnwcllIrOjgHsMtdR2YjWxjnFZJXl2GJrNII7gAbLINJG7u+oT1sRWLhOqzRPqQznuKIzsXa8eAJPWASDe3Y3KuTV7FdHcWDe3fI0D/BdvaQWBqN+1CupQ+QvLUbLb1VWEAmAbi3bkpGWtsFO5lntGpWdthvZGQ30FIzYdvLWDTwsHcQSt+F2XWRxhQdBNLrjB90qNRwIAKJlGVs1BnfnS/2Vr4sDtYfoj+IhARj2R4SJZYDskZbL5C+HSs2BGe1M4DvbU2AsQ2Upyy1qKMAACAASURBVDz6uDhcuV/0NJHFbecekLJYwAFrIEHUNXqzeNl2mXul9OYwdRaNUpsSsKwGXMmPTw5osEk9CDOSGVnHGgqp7awF3idZqvXXrl43XTtdJ1WVvJotdewc604IlpYkQ4OHY5GC0l/On5mum5yyE59VPm8KVNKXNlCWSfW9x7/Mr6kAbsegWEReeZwSSFXBZyM7bdnfaeNQBfliHLxOOQ75s6sg9ck5SWWD+Stfq6qDl+fktOYleTx8zTGz+HcAq/nzI1Ar5SNyYF7ViK0ft9P+XQVqqnOTP6P6+xMAp2WZUTeZWDu18vMkpl8Fn9NE1GajFlidBHirjNV64DXfe5pv51cfL12zCkpUnzFWQ3kO+dpc+l8d65pkQ0QOJ4ZINotDLIh0PE8BrDpXxtlpPfn31P09NZTytkJrMXyuxB7Rz1G2Ck+CM32N889ECkkpznHLXF/yfl9vos/lZNm715iCvaTG9BuvvxZr2IqPIeynTUyHCGJkwni2vHHzJuwQpVKUnLGcVD1VmRm6dOjXEzAPEjR++fmnPOVeBGuD2NHR4QkSl7uwpO5igWAXvUQa58VUnFuTnD0yRz/55NMAANTvlzU1jBa2gf4hAeoMiVrlAYLN4nrAILxP+bVBzaeffBHSL0OwYdZIcJmw3sSHGCABZ+C7j5+mT+0ZFaXlBJcmIL3/TWylQbPJKn1PE54msi9cuBw65XZLttuz87NH2V8qlTWJyfmOz7KG3qDno0HT5198Fhrse3yefpMNYW3GtQ0ziGKOkHRpwi4P0rBolyClsaUXX02JGSNcK6jQtAXoVV+zl2vi2ESlRjTwxG+IdRuAUskCcc0RiZqg1k+KUvjSx6uu2bzYsr3NazFkQMp9Xf+a6r/r92vVBn3rdTUTW1vjsVGTzdVaBqOUnzn+6d6Txp0Jf4PcYIIRHEeDLe4xNXAzYKudNfXA7/E9VXZX/d6unmHllj3e12lPlom8DNqWcjh53CyxbiIW7MBPvPfZL4rNhYcE/QLtOyRxQVt5/w5sZok3Z1izc6x1iQYDsKHOQ6g4PKRxG0lTey/Y+8AGZw0kS9W3a4Ox2t03BkvwNv4XTdyQ97p28/dZNBN0cYZpvtdj+gJbYENkgNUQFFJTsgYS5TGoSiRUz9jT7Ndp6+S0ua9/XXX868f1hHGr/CO/TtsaZ3qU3GeQ06VdtYslCzOAsDLJVQKw6ZJxEMd3DfStfVj1nIpXl2etn2HyKX4f50fZMJdLCR4FKBoHTdJQ9XUCYMHjy58f1UJlAtcYLzztxE7LNvv4M11XcU0TXgKsqapVYNJkgYCMyYI1AMNmwFVl6UIixLcI5JckJ3sfpIQ8VWNURtl01mo17zGeH5ujbqogoO8xOWUCXWDVi5kEawI0knFqgmYEvVAl5Nawtd/c+qK4d/trgMw57oHqS/owaOdktfptAyHjIOWzzlGduAKYlDRbSQIR611/7UqUppvgkjn6xlsfhOzePmDMzbffh1mI5jTXezj1MJoL90CO8Fza5r2f/NNvAL5gIeI89w+OFDcAya5dvU5SbaS4ffsb+i88Yt9QzQW5ZH6exoRUrTXz0Nr1EbCBIwC8Rcgmc/RosNLNPeocZP8x28o8H2ldZHC1ujjrgNUgeggsWjmakoqeSZOXlJvrTQxg7JTl8j0Arf7pntwH9Py7v/kxse8d5sYmiVQME5dvAKIPUP1qvPXo0bO4nuz3PRKfZ7AfbZDTRmAXngHf2VLCgfjuzFkIU53niP+pVoON+eTZDBgB84oN2oAoJk7TzdnUpHyhEmHcj8Du3t46c660GqA99qKXWEwwPa31tBzV6RbDEddZA7hzNQvAmzhNcdR6JAkliokPiBcoJSEBZ5i5ecRcLlOBGJXRZSWyjdzVn7XBtP1glgEFO2i61UzFRmMrY4Z0WhOxrtJ06+hNd/ePE6NRiQJhyKSR2KFYg5XYJjHaOaN7SYDuUwm9QCLgr3/0FzSQ/wobuhs41QR+wx/+uz8u3n7vO0FcFFiVuOJ7TcR+8tFHAKQfxdyMT0wU/+qP/y2s2VG0amHs8jwmAp7SrOprtN4nL5ynfwdgJNhBG3Nw67NPAHHvQFRRG/4skhYQZCbGi9Fzw0hdPKb69C44wnz4Sc5/F75AqsqGKMQZtqX8JBiGRLEt8ANlK0MzHH/J83yCuPfdm1fwjSTztUSlzSqsUuUKJV7apFqJQbW1dxhLk+eSkrSZJtUTLyA1touNqHSdurzq9VIpqgTAJb5NSLSCIcwg4zFbVssqrdjWRdN7ktBRoU28vAPj195MPWBtAwDg/cjqWTWutJ4V9/v4K1DFop+Jsh86fMayB3y+SWFlArx36K+ByySerisp4ag2IGv48x/+1UuBQg1wdITn+/5X/4jG6q8i22hpkk2lutDSOVRbguy8pVAe/Gco7bFpzsrqPptrFSOYyrYFhs7iKJwJ8NBydA7FSJOJQkvvFahVQFi9xbXQN1TUWZ0Oy8XVOnFh24mQNpEArDANyGrsQX2eQeR2fh4hZDateqp2O2unnN5rhyuGIRHUEV2fnZ0J59xNpjMgkNODI9BJxsWSYst6vR8zxzrFNnJpgT4svddNKGNyBj3Q+dkFrreMgWW4OXjO8mc0TDCDwb32AFgMkFUbhImo87SKIx8SBIC8fv4BIMkef7owIlPthGHAbYZjJ+/OHkqbYR660XVwLUNvAl1XDsCyXL8X0IzQETtgXAYpC7Z8uxHdCniNlKZTck0n9kNKDZqYy0a/cU41kjLjLJEX4LE0fBOGXDsaiDIIXlLiK4rfih7WOVixzYzDAiDX8hLlXQCrjTRQODxkY8KkaJAlieHtAGR0QS3MwUZkg3v6NQE86SwKrGmcDY7M8GiMBU9liApyy87bgxEoyBVvZH4bOQAjdo9gy+u4PlK5SBJJJpOjZguG9SKl5jJBndtp5BqW2OiWY2ikoolSuRl9r0ehQZzPLnPY+9jHuPqzaIZgtjPKytImTgCFlhj2M8GUjOsW5qGBtdcI8NNPwKSGTh86ZklEeyUkANbUJMGhNBu3y4HiARIaRCHyriPlvFv6Hz3nItC3tCKD0Qn49p6U4cBZINMWxGJ3WYCq2U9JTpVDFaUwvMJ1PMB6lqGpFlAEfMz9NowCgWmDSWU6WsnKaIi2ySLayMkGGercdHX5/HvFOYDMYQ66VuZCJqNZO4YKEJ99yQG0SxC0RCn5HOxN2Y12i7Q80IBLEN0xttnWADqhJkl2CEw9FE1iaJAEVs1e2qDMUrGXOCICvWZBd2j6YbM6nYlL4wPFdRpZ6cw8eISGMExqLh3A3zJC1N08azeOinp6ylXItM9dofeZM8vJHEMzm46bUhNd0LmVm7Ah2RoHuPN7/ToBNXP/zV0OEwDa/gHW1sVBnqsvpE1k/m6zVp/DFF0ks6aNW1slMAWQD+2XAFqVXHjJodfNAURJAWNqds8gcwDdl9dfu8b71WBWxwbGLevYMvzxC6M4V6xd7MND2KGrJF9MrrQwNl1kyLfoWBnNXVgAqWkZe5y10UVyqxGHhPRSSDOoq7e+YXBzJsZkcNjSVysF0BICsxBcOCBwVk+nkXKVtRX1ZWH4M3b37j2JMoqBQZwQ7I8SKsOjFwiEh2GkmgEFuGYOmu2WaXYOW913/nIxu4a8xBYlWodKOuBccd0mWFdnWF9R7tncw8/Q3EOGRduvHqylJOG0sxZl93cWlJM8/WUxff+XjOAWoP4EYzhOVhdQ4CVO7kt0b1rOh44QtRGA84cBojbsPi4efPGXxUQ/zLA+Ew6bxcziVjG7TvKu/02kCt5FPoBMa9ETOkdRbnMKrcg9VNXeS51ok+5xBoE9xo9B0WMpgFqAn4PYapBVBW5roG0ZPJWMwSr4Vf17lUUVAVDJmKwCqxmYrAdWUxf2FBS9KujTZmQNyXqmYi1QqzFpw40J1kgG6TKjMTnn0cAqdkBEOhWPvfbXDGhkxz9Yk5V7rL/fKmiYylFPXvcESJqDx3yfp9xBPRjrfaby2dpXfUAagF4ZhCZwLwUg/xJg9VWAZPUa+TXfWj8xRAmMTI+fkBsdt+g+f1zal5/h9LE/8ZBWmxng+vxlYF/VEfS1qSTOvZ7WUnxmBZg/8TOvU6fjFuBBHRCUPit9Zn7OPK+Z4Zo/50wAq/4rgfc54Ncp97pRMqjz6vqxnFSdZnwbWSqbdBre4FsZFxn0Vsos4lQvAZIakJ6nAYc+5Ve3bmHr2klC3QgN6pm56dAtszHqNMm3N15/PYDNZg7vOd7bjG9odUIbicgDpVk4A/V7TOIpL7SK/W7DLxkigXf3ztcw9WiMApi6gK2/dvlG0QdY+PgxGuL7JPUaDCYJEDlb333rndBW/fRTGKxl53rZIer0GxQ1c/676nZJPKrhPTzSTxJsFP+wFR2yuZCpaibR1YL/9uD+0wDk+gCFvVcrhXw2maXRDJDxV6/Tck799W3LoGSr6sQKjOAw2PhKBk93V1/IJcjCUevPdNN1qnMisYpPO4dmuknXUdgsymg9Qa/9AcyaYUr9DKY7GOsOWB8GTSv4mV1954qJy28CknbBSCIYgTVionpPzX8bzlIaboOQs8g6hJuPX2ag5ho4lBLH/0woe767frLMk2tHX1DWyB7j5gsT87km5VK/v2LdWLlWAVZPvqZk14eHFihPDRQNQ8f/+d74LzywcMriV7nRWrlX03qvycXoe8ricT+bTHc9G3Sqs+59ywT2GbM0RlUvNnZEuWdP25cJHi3BpgzaBZjy7bMgwKsA12rAXXo0g8Skr6m/7YtCzoazsw0/dRfg88sPf1wsPb1FbLEF0+588c47b0b5/udffh7Vhn2yeqhq21ijYouV01P2y2hDokdm2zqJ7bV1fBk6NMPLJYmLdvyly/g+C/hBM8Ug/mQzoMr6Xn/R2HGNQOB8rJGGqGiSjGAC2W43NdZmtk+p+c3Js6s6VvWgaP14Vm1lPTB72viffsbW7HDCNB3/cg2UTOls092Hx5p9xx+eZjLZ5fzDmr0OWYS6Oa3+O59V+d7SM7s+jSkSE9Uvm1KFBABrNs65uFfPxVqzKmMX4+4MrPqaBKJqOlL/iDJ6iRUf5BGZdvGZ7g7PBytgPUuT5MsKJfjej3F9sAZtassrbX4nYUkWezSskhmLr55lk1yvsxA1Ug8Ke50Yz+JHRiNtpd4ggsiYC61MEv7YJ+NMmbHaQKW10r5qQLYM+QoAoJnpJ8Tn8xGzXUUyxb4da4A8U4/pLQFBQCaeZ4AVbiNDdHYnFvAzveYGZIrLVyeiCnRl1YZTyBTAQNwkmbRMfDQM278PwNSq2APAX5MklqibfLAfxsf/9BESWjMxZiNoZeq6nTt3jurZa8XPfvZTzhTktFzvjI6EHWPJbp69iTHbIhmnf29/lIijIaoYi2QfpboG8j7PjNUq2zkWQiQoyr0fCezUxFEA1LFSxs5mTuOcnRHnmQjioibouoghbPAlcC0I/7Of/jVyNb/ljLWpth3ekTNk7EdGAbqQDHzGebVGjGgTMBtZWxXdRLKmn74UzdiHBsZqyV4ryMe0tg4DjJ7n/lqLaea9CQJVC7iQ55rkt04qnDn+sTNJBjB1qddfkFSltOBOSCi4viX3WIGaNJwHsLliQjAlYUdKqpGYlNjRBXMxguxdX7BT7bGjjJsJ1F5ARNnSTyHK2RdmAzajcbbEpHM0irYvhlUg62if23+kEXk8tTsHkU0TYF3dhD3JOlnfpuoDqYMBNFf7YTbbeIxbCFau86pMYh/Jp34woE2SorMQZD786d8XX3/+ReAGAwODMFVvFB987/eK97/3/ej7YYLSykRlhe7Aqr77za3i8YN7xQ2SwR98/3uhMa8En2X3asYP0edGAPkBldgHsGAPIYZdHBNc7S2ePLhbvCDZ/OLFI9Ys8RU/t2llG3GpSYA9vm3ori/hvpbx3Rnnvb4QDcQBUE28iv8oFSAAa8JXKUNBVmUmenk+MYIuqzNt1snrHX/n4unTWSp+n3Fd9yr+DLJFQ/RCknS2xJyZHN4DPA4bFGd5kiKVuNfH9xtUTbz55nXwB/ZZX1fx9e0vkMP7mhjRinXiZfySZuLrLSo3N6g+jj5G4F7jE1eKS1feIP4mkYdUgHOlHMEh8X6jFaqczR1UDUkS3WfPSPQJBmzIBoQYddxPpPvEsrCvcJ7QyeXff/7DH7+MTn/qq6KttA/Q8flHvyi++qcPoztpK42kDOo7KdVtQ8tTcNEMjpToLjIICo/vAYDY1evhIzrbMUhraDo4aAKqbTDZLCHexUmW+WYGSXYoJjYyLmdxjm0A045jajlwHyBRNwe1DMU9HJIFQNRlGqOsruJoriNgDKNqjRLYQxxAqfE2JrBETNaXINDY+XPh7LYyiZacvZhG+xOHdMvGS2U58QDIuZkku8262KQc6xS2AqBZMt3MtWTlmTmzKY7gyDLAqsZuF9DKjn02qDkoBbGFdM3qKLgvmm/XPJmFsnrVT1EnUxFumZUCXW7WIbJhgyzqDoDrvT1Yc4yDCy5KpCiBLdCQbcAZXSZDJbDq88r2NasiWKRosKxDZQmWF2k2xL1plPvZED1S8plsu7Mtw65UbsFD5xBqdAMO7dDoBJuOAwXGmzR1JQguTpKJ42B/jPbi8+cPeeZpsnyUgEHZL0JEHraGYBL3YOOeOdh+m2R/7FgueiZAqYixm0tATbZslN0zh2qc2IBLfU5Rw06YjhHoAjjKTWix4zrGPAILwVV1XsyKMC8+g2xJXQDn1mZPbrhnz6dhHHJAqrMriwUj04vujU6qm07nVWdcXVAPMlnPfobAqt3cpbDnwyiVbHvgmFm2ljB3skVqW+ceB8DGDDJeejFYNhKSjazDp7FYQo9kC4OyK/2cNaeswB6fv095YtJE1WFIDorOgWtFx8s1IpMhxN7jCdkLlLjrqERgwVoxSx8Ho5ta1gzOhO+VoZoCmhYOb8XEYedgSNQJ6sR4hREK4Jguhn4Gf8r4eAED29eZyOjrZdwBNDs6NHzq07j+ODhYP2H8yeyAmvFegDnYMdMzlqzZHbIztHjMSG0C9svIVP9G/ZrmVsdLZoYd4gmCmC+7Oy4D7B3QFKkDUL+tBaYja1xNsZkZGNGApM0wsK/BoJwcH6Qp3Fxx//40Op2wLvneJjDb4voCdTKVTMB0YJcEALVFlidZVq+G2+XLZAZh2bjmV0gmRODF/bsO5hdgzgLsqwUm4PgCZtAWWeGxsd7i7XcuFZOXRoqpqUdII9gEj0CWpnc2YegkcaOdu337Lj8z0aATTBYZ0exBWKqNBM2WoVp+aXZVe3np0sXi4YPn2B51l3GwSOxcvTpGdm2M+wAMYA0/fDwTiJeNv5pg9SvtPvOckk7Gpg29u0XYxgccBmq4draj4kOGrrHFz5bZoz5rI88FoIt9cd9dpozpwcOnrE2ZVUh34Ozo4DQxh1N0E3UvqSerL/XGG5OMDUA79kHQpgcHsaV1hPvpCa1lk05Pn9yLUlcdREHUzj4yoIC5m7uWILUDsr4sFvkeOH+1GLv0OvPFvgEQ3bX7JOvctXgEE1l5Gde+QO0ZmKqbj3+Bp/oY+w0TFWZVzwAs06MehN5fI6gaK7YOsV+AFkp8NPO8j+9+Wtz//GeMy0wx3HtAqUpiSG/twa7qfKNo6Hiz2DwYRMeoLc6E0HZNIfK3vjKwWgPOas2mquBomAN9fVMYgXIlKPFk8HLy8tVy1BO/0RkIsOx0WYLqa18FrGaMuB5YfRWYWv25Z0HkVCsg10lHPI1UNUDNAWu+t9N0Rv1dVVP2tNeeeDbHocQlEnSRvjK7K4BaMYwKWzXfV77OtwPlzGw9jkjjpfXAaoCqp4C11esHGKzhDBSiNh7/EmD1lCV3/KMqeFz/uhzIBk0xyjRTDjwNVyp1zE0oakH1/ziwWh2TeiAiB8WZHx1lnOV6SOu+9jmRCOTcinK4MtjP4Ff9WEZBcZmwyMCRvl/1dfHZfFxmQFnZkfeoHx3dq0mGpeIwy8CSxr/J4yWaQjVQbWB35zYAyRcwPQwITRAu23yBEjaDwIkLY9F8qZfyxknkfB4RRDeQCLv+2msE05Syk0UcoylTK37LAk1HjgiKBSGW6JDbTBB1Vv+QqiElPduQB1onQaes0TW6mlsa+ZCSvbPYKWVVnj99wVkKW4UAbGUJ1tHOMj5hY/HOzRsRBBlsmBR+hhSAjVRlBpmE37T6wqmXrs5wd3JuWnnjGd/J2Ty/YOkqviq+yTRnxCpBQB9acerFKatk2av+o75R6pJsBY4ySwdBHAh9ONmgrG0BZx2Sds7AM+FjUeUkYMnrotw/xdpBNlBTVf/IygZZKzZj1L9eo1vxfYCIayQQrRDpUd+dIFASQpT7czY1oj1n4n4DQsQR/myU4AHgWjHVhGSAPQRk3xroHxBUHeIvK5NFe4wgZMhE85zT73Ev5DWX945sZBOkrpHUDLK2qxJAKiCUbHdOVFRNQOyD8i3JGpXJ6+qFXHdl0qCWnPBNiZUXrNSSaZj3mPbC9a4NjeaoasvzHIKpjm+wpUpANb8226uqfauCv/USBvlJo2rhf/grnWHpWzOTbKI+n2WzghFt+BH6yvv2FGAuVmYeFl//8i+Lhu3p4ubrY8UAJBABFf0/46qZF9MA9qtcUT+Bsx4wpFEfFr9mmAqlVvb77HODbDqrj5JAlcnETr5GMKxc0ipgVQvxwIsFgKizMI/e+DeAqxMEspR1RpWWCQ0TLqn5Zb0NrU9Y1eYoVStUv151VuZ5y3bpuElKmL5jRDrWV/YEIn6pnOvxXtdKrKkaCSJr4ObPCOZqCXRWV2sNWK2z6XEPiXmYr1E9x2v3XPor2swSWNUL8hQRzA1ball/2NOyOsCfuZIj4ZjkABzlYKyWjNrcvCquE8+mDfZE8nz0M/VDbca3HfbEGEtQKumsylIkbgAoMnEU+p2w/CJ+Abhow69uJZljrCGwGm2wrHgN8BdGHGeM1Z+Wwst6NuZ5yWfJstug8c4sDZ8EccbGJ2B9Dsf4mIxSD/LO3bvYRuJr3reMfQ3QFF/f+FiJrbmZ6eiXYVWbvr4NdZ/AcH308EH0BrnAmXH1MhVQ2LToKA87e44kgk27PWMG6ImyAJhqaGp8KHnFTjU2YTZ2dRxsDqSubA9g5OXLl4pvvv6yeOrZw9iqAT52DlbgKEAi4/TrX/0Kxu2LIE+IxQQmIlkFrMBqtlWfi2ZKbQB2YgESSTLgXltbidGd7UbaK5m1Wvt52MATYL1rhIZAkjCYI88cz6XzgL5DEIkyyUmGsA25oxycs9I47De//nnx0a9+Tuwt0GYc71lBBSA4RR9nx3POOqVOlJWxf4Td6+0T0wLe0YSkTpOvJ3bbhZhRvETCrfs8Z4xaq8qIue+pjMY2CZ4bzyc1RYF1KpD18olPlMvZBQexilSwU7tlFYdxvnPpHCsBZCNzqx20vTYtE6NYAUS9NHk5KhEtlVd6wmrjNq6h72DpuljCNnG9sbjVzjEO4EUyYReIVV37xm82ABa3uQhY1wJY99mte8UK1X0FFcjDSJWNnL9SjE1Mhi76CpW7EveWqeS9gLTEAGvVhLEN0Z88elh88fHHxTdffBV7tY/Y88133ovvG2+/FyxPK1mdKyUk/uFv/wZN3/vRe+Std94p/vUf/ZvEBOb6S8TANi8fJRnqmJk4WEYGQzbsETrxxmQNR9ht/I7lFclMGyG3Z8Wn57pSA5L+3PM2c3v67AlreCr8G8FUEzHuaxMffr5s9A0bXinLCD6WZHuOSHZD7FtBMzeIlSaXUlzlfzZaVlvVsvpu2KWyhE04KB/ymATuBpVB6rtLOggZEMkwnK0mHUxaXLtykQbYV6LfyRHkT2U3XiDV1wBWKXFI+6bkUeimYn96+0dgsUPoGZmArTrGvCPVdO9FkDaVL21mfvqpvOiFydrVZxNOmiODkZkU3KER5y7fR/ikMpiThBVjwPjh/qG1r+gNeNmf//BHkEk1CQKrOKlk8n/z079Fr+EfI+vdRFZADcFugvs+OpYqRu7Cim57aiUxQIrPLi6mEuKlZTpXGwTwgg4MSi+lVY1swm2cJplsGmHL5838R5k/G60RVpKMr1ZYdN1QewWLPJBskjI9jUj6Cxb8vAK3MhDVtUigqpTqxljQMrhS5lpwU13PQT8XB9smQzIRVjFyGtZDNqqA5iV0KPtAuM2wyAyT0SiTVtZqJzpBrWTT7RYmOLgEICOAZPnXAVmRPRmKACl70fnbcns1vhITMoyOWTib6HgMsRgEZ0Xj49jC6WyD5WUJ1tAIADDPvLlJWQJ+RBfPbuBhJktx32VKDbYATmzUpfxBF4uuD4BPUCE6rmtUAFSXYJgqIK3mo6C05fJd7RgTDMIcWpfrGGUB0E50bUdgpl29/haGbwjkux3tjY0oaZBRu8wB8tTMxTR6MzurNBS6GqXaZwBwZePpnHcCpu+SMVuEsWqTMIE7ORaW+yex8MSzsuGEwLKNojQCUrwtYdA4deJYyqKIcigCCssfBYbcJN2sGbOEBh1mOjQOD+5TukdX9xb1USwRdMw5GMyzu8C3ddb4DDNtBgIC4wYrZluk2m9hYD1MZFjK4JVVrKxCcjA0lNLOZfZKRbekz4ZNHDL8uQkwvs9B1sS66OIwlNEsG9tn1GjEF/evAXI9S4lfBGjdtKyPLIsAvOzraHoh01SAyQZVAk/cVGKlmuFVPN5OxMpF6Hz58tRMIHIiHoQ+syk73udhJ6jbBuvZ7JuAfojJ863WpvssWLAaIvVByuDYwFjtTTssumYNSAf6AbfY4+qSmqF0H61h+F9gaFZXDopJtFP7yZoZMNkAxPG2EdSLF2RfNSSwTry8pZkd6HYODDG3BLwGiYLmGyRapqbQxzykVHLwPPvbDCKZSwyyHRan0ejZIQAdHenGkUDoW1F4kjSyFDbRrKaFFwAAIABJREFUG15nD0SHebPlpWat2fM2uyiaZWUuzDz3o8F69eoFwGIbRb1Aw0sNTpquUUZmcBq6y6pTYzcM1g94FoOd/oGW4s03LsBkHU8NyEhQuGZWZSUzn2e4T7OXW/z9xTSZZHTCzDgr4aFdeT49FWVrPdhHs7AGto0cErOzaDoze651xd3VArRXyw5A8TZBxRr2zWZslqEsLSEQvsR6iUy7jVAYa579O++/WXz3OzcCNPj4t5/pqvL6xBBrJEDdIYtq8xAP2XfeuVpcRD9HJ+zu7TvhzLQFW7kZG7YamVizzm0kfn7v994Iuy5AMEVn02XmubUNJjus00b2US9lFfBCOUBhQGNbVjhUxy9cApg9R3CEDMAA4uxDk8XCFmDCMnPTSIa0dbDYJSDaVj6hbDzTiL0tKNdppuy/gazy0fLdolj8vDjcgukCs7eTcUUIpDg8O4gMzgTvR6MPQN/ukcs0yNhGh3VjHvkA7Hhn5xk+186kBG7swfkF9mAD5Rzn3yva+y6FVtOeKegIJF4dcObAJB3siSFYzwiJQDec0sSYysH5acFZFZCtB0/zdbMGatiLCEhOgpnxb8E8/yyZlSlsL78qQdzx550ABnyM9Or4/8rfw90+BYOr3uup95M/Oy53OoiXy9DisSpjXl+2X/338WXL+0+sqRTA6nDZ3Ob4GcJGl05YzEn6SqCILLUayzJ+KxvjeM4EqrSjqYRR+1kOfxqnABD5mdfK917OQQaefd3/H8BqfZAfmW6fNdi5uezZu0ma8HE/6omWU5lB1hRWRGFUZXZe/dfTpAB8dfV+0rNbWZH2Qv6qjrt/97wTILIyJEqxK2PjeOXGVWm80vgeclb7jJ4pSTvy5Fd8NlPouayT6mekdZkknPQDYzvwp0yqs9iTTs68aSSRHtEgahRG5x6BlVp27pYVfJh1pIv2AXuoCovSOrWvb7zxOuVmNCPBpqvbpk77CKVyzfiPd+88iIoOA3HL2qBPcpZb4bFOQEVyi2cegok0SkLac+vJ1PPQB7z55ltxPYOJEVgeQ7BY5vFTnKEZfKhN9KAPsHmD+JlvvPZ6yBHdRtd8nDK7O9hny+rDRyHAU7NQn9gxsNLJgFZJgkeAtgaGMk70L588eR5b+/x5Kjs4w0N2CV/bexeI8Nzy3I9zyyouwT/mwXPYhLVJUcdcn1QgxDNBBpl6YgeMreXdds62SsWKhyN8H1+vHqyNZIfxWbtJ3KqfPgsQ8MH3fhDas8ojWcWlLz04MILP31E8fEL1E0zFPs58A01L785fmgw7bdJ0l29lr1ph+jSQFJVRu05iUm6BlWjKVukDCCbLvpEI4cLw+aMnQoa5tOP+TENXIl9hHRKCkPZSsLSyLU9rsD5Jk1dm/vmrbF4yFZY6lyxWgaYSxMv6r17D+XD8ZR/ra+mj6IP65evqExw1CY2UhMuA7XGioW7fprs4/Tmqz+brknktxynsnT/k/7g/ASsb9kwjaTWkhj2AkwydaJ61vVhM3/7HYu3FN8VwD7EJvR2sWgzQAX/fSq05mqx04IP24TsOsy632F8zMzPhh+3ZOJNy2HPEHZdhQD+jTHOGJMEI68gS7BQnDhXrJGsHJ94pes69USxvQwaAtSbB5CWAqtUWaa6/fQZVKyO+ZVxOHZtYPDX3oJzDgKAql6/OTT4nq+shzvUSaE3jm96cKx7yvSRrXfsKs34CWK0lBDIOXDuLbHqZLX4JEvM5eV3XPjM1SS6XfrmunPBUrRlgbgVYjbMnywCU45rOmwSqHm+jclBi52SfBVviqaS98n61NYJX2iovofalxBFjHM+yDZiK87A0lSeR+SlYdxHSwRrrwnJmSSzG3ILo4gYmxb2w9tjzRHDSRkVKGc3BNp1//oQ1p1TdXBAwTCRZcTV2HpkwGJbadKW+blHybMPml5xVXSSfnlOF8BDASt3gC4BGq1Y7AtxE7wjs+ybPsEyiwA7yxufj42PFlcnJAFxNHgiubiq1h9SMBIdJmggtEaMrHXgBmzZx8TL9TyBKMAYXKMW2Qe5DGIRPnzwOwpf/nsKWP566z9nBkQeYaGNdzx8rBASgBRHtL9MO5U2A0MY/VgcuU6365PFzbP90aHgbvxyUwOrJtRUTdsKupXVcknNiznSIfFeVBZ3YxQLMIa/ARPXD4JSVaXVCnN1BiLPaVm1SyWPMGWP51ZefFn/7Nz8KCQObjyuXmNnHrqRVKkKMhwRrByDN9QHAKjl5AKh3RONaiVTOuxWitAon/hVo5/r2b7HqjXhXqUCBedmkkaxiPRtTR8Uw6y0SBjy6QJ4xpb9PjZ6V5HMHUtdLBfIcmIWSOxOQWxwXyS0LAJNWanRgmyVnSVySwWw87npN1TLEFTI2Xed8hoU9Nh7mnzwzyVZISvYvaYZ0JmbQ2kGzR2zX3BIl8khEKA3QD0t/eBQAl7NRTco5dEaXObtlrBpbWq24x5m9zrp8wXqYun+/eACRR/k9G6W9+53vFzff+wBG6jucpVRU4jdscx7PoH3607/+STFDAuLGzTeDsXpZySMWmazYGchnyvOFrjHza/m/zYK/+PgfiwVITQfqZcsGZV0rQ2QyRsk95959Lft8UDlHDMBjSEfKFG0gwSDm5R43tpXdGkQrMAeriAWn1eFVnshKGufoHz/6mnj8aXa3Y02KBSkpqJ+7A6akDyCoag8ak+CeD08g+mk7tG4pMZRsjjiIcgyyVsfGhpHKGwuC2Et6kEgYEvSX2GOycBVSoTGxZf1jNtTCVvQgQ9qI9vsuVa6Li9tBCl1agnyJ39KBL2XyuJfEYDNVy83I4dmU7Agy4g4N5neppgAU4LatvJW1TxKaz2tg/+6RKFwH2G34Tz/8IVIAuu0sVNhFj+5+U/zsL9HNuHc7Fpb+s0xVdValsw8gFps0IkFvBaJwpJbY+AsE7luUgEqJFoiIEnsAwA4evIsMUSuOr0y8KDkz+GVzyyBtB9g8Q+biiI1pMxvZCC4AtSs2YGo+ezIHgxLd0ud2iLe01IVOqadC+AFUUlqgSK6MR7LcbQBiamdaMi77QfBTdF0ASsDWJgAagbNnKYdGjFr2p5ooZjgENAVXFfDv7x+OEmLLf2X5rVrWj8MQLAxAMgEYMyRJ7NsOtpZi6/yn7Ln6jLJUBaG2BaOkkcNCa7S0nA2szqxZhDaYdwf70NrxI7pg7Cb6OXqtjJ/ly7IjLC9bXIJWTUl0IyCW2oY+n06wndvURLULniCvA2uQoq6mJXvbMDODGQw424nOhOCqAsp9g6PMzRCHzxHNZxaKb27fwxmiYRXZDLWSBFTGxzDs5/sxBmokCU4iOo3Bk4q/AEi6Bfgmq6CVIEPD5vzKXA2dT7Idio+rpWlWRkBOtq4sTHWmZK26Qex0uw1ILZvC+VA/1cyH7FcbhlmK9vDBU+ZgLsSRdRJcN851A+NosynZiQLgPvs43WoVt3bc1/m5gYvjEeyNKBsqgw2MuY6vBrEburcs4nnK3WYAC3V6W+0oZ8ddns8GUjIi1fLdtyQTg9KHJoe7RhDA0vlJspvnYb0YDH6Mls4jNFePAOFlv8QhEEwcc/UpgxyO2XFpalmaE2CZDg7ObskIEtAXYDYIsnRQUDiXbEbzNPahQaUHnf/2eQUAdahc82bmLEcJcI/rGJypgzL16DEJCxwJ1mgnbHE72ndhDONwNWvJ81uuvwfwK7hkmYR7ep8xXCDRYDmjnTgHcVq8roGLgVsHkiFdveoY6xRq4FzXPcVP/uorMr50u+T1w5SI7MnEtMlUL/sPjeCpx/dhxzuuiqWTCYStqfzABpkswdW9CLKwRQDYzWr8WJ6p/cHmyBAdhjl64cIQQR9MRoxpbzdsGcb4McHdVDRrksFM+QB7R9Z3E8+2A4P6/v1HBABF8fqNCXRSFY03y8x8s175BNa+SZD20NNTgsL91wH4OEqjEu/lGQfNC9hRqlvoEOmVuv57OVA2sQGKcau/2g3zyQytGTRLLBY4dG/ffRIN7Mbo3KiG67OnCzih8+wvmMdkcNfIpF2aGCo++OA6a+Kg+Pzzr1jTMK15rjEajnXB/vFgzkmFwaEu9utoRFH37txjPS/xe9kEspX8McxatRWYq2vXR4t3330tymyeoWf0YpYM40uE6Rk3S522OHB3d82mDsDgHQ52wOzsCgzdcQ4k2EZ8j199rzhoHi1Wd0hAHJABtvslgdCuDHKdMe6jWVY6HYMPN5/SmGylKNYeFB0v1SgGDGattbA2bHZypoWAvf8SIPF+aN/um8DaAxxhvPb2sCeAtoPn6FjNHtTYmG2eQ8R/AUZ/wef20mirhcTHEQeWSa0GEm8RJrwCEKyBq4khePrrjCYySzU5rfVBVhVUPS2wy0HXt4KyCHJr4Gp+bzBWy0At1F/za0rWSTWIi0ZY6QcpaK78vRY5pt9nsLb+HusDyHC5A7w4GcS+kjGVAdwAw1IQma9ZZZ7WA62vBDVwOqIz8CsGszpmsgoFwXLAfaSzZpMT5j6FhwrOp6abBucGZzG+5cXTmCU2j1pvMb+CgsEOrT3LqwDoVwMvJ4PpPCb5kfL1jsdEeCSqJcpSyhjTtN7KKU1/rwRE/1JgtR5oqT5ffIbAqnI1Hj8RjNUYzv49s7EFVJs5d/XhMuBcDwIlkFXQmAooE+mlprzXqV9HGVgNDUxsumdvDu6O94TnpTVOnovYwQ3kWziJKJubI+C8H92A1wF4LnEG6/t9/NGHvI5ElxVWJLwM5AZswNSLX0DgrG3ZxAGWkbnOuZAqG84CXiJFwu/1GaFPRuAYTAn+6yGhrT+wiv1dotx9hOZN1167Tmnd/dDgGptAj44mpDZzsiSxtRHZKth+bVQNvI6W6waafOurVBAJFKCBPkdiUlB2m4S3lTbf+c4HBO/4uFT22CiiG79U6a0dkoyW6/tc83OLnAkbxaXJiWCR3EXKxiSk4JTJ4dyoL8+L56gJYxk3owRKPSTLZMzmM0OwVH9B0yITdYMEmv5HO/70Hn6bAK8yOJYAyoZVesiAZwJJprv3b0eTVDXnO2EAPSHo8jw20W4Qd4Hx+PKbO/gTXYwVr+lGpoVyT/UJn8MW29SnIkgZG38dP/gKfhZ6bXzmLMSOQzRpTVxa3WL5uH6zu9imVvpj+l9WFlmBcxT7tNyrxwsm7ZXa/syMv3wenLS7yYSln1X3emkCXsGg9wOS/EDex1WWqj9Tkzc02vGfspxVfk0VNM1nUQBeZRKpqh1aTfLUg77V9Mpptjw/U+0J4/gs7Uk6P2y2ur6h7NnTSNarrSeQbSXfLjJjC4+/KnZpaLy7OlPsoyu/geyGtncQ8KcDwGRtdTFAl3Z8ntGJc0UrvuYKgMoZiBc7AGitxDzn2C977Klnc8/YQzDCWCOCS41NSEtduB7VJi0kR1t6x4pd5IQQLGN+ZcWzhkO5Tjuf9NCdq3w8+SwJFEwAyrHNjNlMCZ6q3Y0nL+1bdWxKDPH4td8Gpk/6CBlYzeNaBVYzmBprKd9V9UbKA6jkoEZCoGp3y9nxKdMa84l1UwIYS3qtNaC8lpSrPGm6XkgBJF3VdP3EUE1AawKqa0m8fA/yRBJoXJ4+MV7hfsgQ512Jueo9Ka8h0JWYsFbqmZjSUzeOVfrJniMSOTYAq6zwlMkpE7+RPW2TYLX4JWwoCSDYIAvMf/uB2i8b9e5gq589vFP8lg7063NPuY7VhlZBJXkNkwP7IUfWAah0vfj3//v/AcOssZjHnm7aOJfP+uzLr4gz9ojRkDHDdmrbBEKt5GwD4LRXgCMpkJqa9NCnwYoBfm7S6N43X8PYo38BZ1of5cbvvv9+xEb2TTFRZrm55AcTiTffQu+fe3oOQLbG55w7RxUWBA4rGzeQ1dsAoF2iAtY5HRkeDXbeCixbgVi1wtWi7OUzjMUmL12Jatxl4v9ffvhR+DdiFNHgx+awpe9XY81XAdO8Ipw/E5eZxZ382qr0hKBVluFznfQDbo0A7JrA8zxOknnEd2A/xpSyPsUfHlJG/uEv/i4q9uzvIrYSetGsgk07OrFi/LcxvaC7BBMxGF9iojSSqQCnnmuCxu2Q2mxqrgav5AwbHFkdKulLdrIxjGtok/J7Kyad/wGlcIKZbN+LzSg/l3EaycSs1UncGvIB/HyIijxjPAHbDeJrz039bFmrVneYlHTdua595gPWuDKMylkauzlOnrFLC0ifqInNvuxGxlFMx54/VvfZeFxJwX19Uf7ejTTOee0csdiqjcXBTiSbCQGYcBvgs+1dtE6i88Hde5T1PwJgnQ6My+ZoH/zgXxXvfOcHxZXXUsOzLc5k+7p8/ulviyf37nNe7xQ/+MN/DbD6VlRenwWwtGH8MsnXaXwNm0SahHjzxjUqCXpoXH2LJPDT2FtbSLhIqDRp0AWWMMh4DoBBLSHhsUjyYtR+JcSpNoFbjwQJawUMRrDcyu8e/KpdCGRWDoXsA2vdGNjEW9ha5mya2H9+CSxEq8zakxAkJiaoKu6mJIBEMhO/kuyyvM860kZ7XNt5DPnRsgIqqqbA3HqpwJT8Nwwpq6fHamdwDyrt28iqi5XM0Uh6FRxIp18p0ItXiPM53/bAArbAFZbppbJCNfzystq6SAeCBXWDPbWRDGmyapLKmibkHZogHTV1SEYksUEVjj6JmIi22+SMYPP87NNi+jHJkzvfFA3/+ccAq2rpsSlsBHD3q0+L3/zs79FcwEHkIBSgsewqNDVsJsVi9VAU0MnislJ5bQgkqm8mvBSZxHAyGBjHrm4YdZSud+IsqnUarIwo40k6MBpJ2Zca3iM+swmD28bi2KSkdXGBjNGMDWBgAIL+W4J7Fp2Rs00ATTicUb7PZm+xhEVAlYVtVlgjG5kuJsLn894V+XXxbKDtswUYqVbqGb4P+Zl6LEuAHTI3zWD0QQGWgq1hsAnNKsyuVcqfvHczvDrddgCT6eozCADIHLRkQSBTEHEFXcgZwI11urhu0cntUBYrjoKizm6OAQy3zAm7hdtAR+au4LISDF3BSmVzYBAVyl5Ap/IFbIgNHJUeHPEeFoBgmZtFqnTB+wwkNRgyBNWklHnQCWV9ELahFOvurv4o5d5mUW3ISGDTmymaZfHdA2CKTu1cQwBap2l02CZCZFMA5gz6ND4aIYHVVYKLBUqlNSxmLmQ3hyHSwQr2aW8AbzIobB5kxsgNpJ6X11ADNDFEBbzUwmHeyzIEryWjMKjoGJ1twHoBWhkRwTjl/duwPzb5FrQW3JdtI7ArY9VD0a9NDJgGUAax956aH+icWzYv0gQzgg3UwSGhOLqvdzz1WgwgnUeBY0Fh2bd28nNNR85WWgXfljwM4zRaVjg+cTHA4H/46d9FkyDFte3KLgDv2tMBiGQF/yfD13E4xi90DHV4uO999oAHuuNhJljA03ISmbyW3Id2rYw+Dm2dR1nXJju8mEC0JQoCmu1kcASrO/m2tMM50cmXgf3s6fMo21tRI5W1PwxDxu6NraxjS9o1Lq4zs6o62DJ8LfGQSSiwajmirGF1iFyLexwY0ZyBNdyC9ujE5DDXU3OHpAx74pcf3kIE+zmBJMwNMm6tlFR2eF/9NrNrhsGJVAXjE3PE1Lh/LNvfgNW5ToJlizWwyRrSkTG7ePXqZDTD+vrre6HD1MFnDsAY9X5kwT/l+UbRznH/mvRRhmKNsowhKP5mgQcYizZs03MyygLqMp90Qp8+eUYpARmy2KcF65+1wX7YIcNqt+S3374R0gMCnO5Fs55mDx0bHaEeGP06I2b8tjnMvqCcQ2diBMM/RpJCPVxFx7+5PVV88tkU6/gIMBTQEIa9TdpeABZuAyaTPkhZbaQV1LeOgILxHuXeuwE/BcM99NW+E8y37EYN3EePpnFqW4tzZGaXYXsvLhqsK1uSkhLOka+//hqawdcmAliXpb1HYLu8RcKHTpaCNk8pwVBsfoQ5VLfwCEduHRu2R6DbM3QZULS/aO65WOw1WIKPNh8HTgO6f/ssvH0yd+Go6V4xbu109u1tWSn2N+7CfPmsWH5xL+amvQvWCjZxD5ZrA2Wh7WR6BaIX5mZobAWjGQ1pA+eDdpjEMFP7B2+ENt86pas+g2x0pVxkMrWRGGlow+FA+/UlkhNnyoqBVHuevqpA2DGwmsKWMsDIIU3NIc3vj0ZCp1wj/+y0QCz/7lUAXPV6x4FZGYj578xYjXstH+M4sC7v5ThJUwE468HeXAZ/2j1Wy1iroFc12Pc+67VZjwe1MrbV69cDc1l4/vjzjBkrYEYa+RTN5SZZ9fdbHc/0O1HSqFso7wIbGgwnS0hTtQg0aV4FuC/jH1uQGoMl4DKCU68iICugUQJ/viY35fLCGeyoPnMCCVOwrT0/HrtALTJwkwHShG3HHJYAQIqzE8obTU2MsiIQTwFtKvFN71fnOELidIFURpVc1PLVFfSgbmLsaBrDWgFLY6wr4EK8hbFKzNmTkLaAiedNauKXGKRJViKDUGnmcrCf5yVAUnwRk30GVqftgWNw18qMksEXwEFoq9f2q8/r7NnMY2t5nuYOUzRfGCyeP75DQ5K58Cv5NHzLXgDEc8X0k/sEC2jzIXPTS6XV2vIs9oZgnnNyjkBB0HJfSSd8APXqtklgSwroJ1kqS0PSwAZBmFUoOwRw+ikGOEo5WQ1iwHcBcLOJs/IFCadBqmvOUlGkb7UIA8Y848b6PH4Rr8dN6Cdo6oOVt0Jl0CLyAg+5P1mYY2PngkBw5fLVCLD/43/4T1FZFA0NLbfmLB0cGI5zZgmtNMdL4MuA12qsB/cpWw17jk/FfCQpCyuf0L1mzCw1NLlqIGhAaAWJ4K2JUoMGA5zUwNPEFcE796Y/JyNVP9c56MLHnieA3CC4NRGqTyZ7Vh/BeRVMzSCm4K7+nr6te/gRIPMEwGsPCS/uPAKYFv0sxn4ZQKOxuZuSvOvo+19lw7Vhy7fx85/gI+0zJq/xjCY1h0LP7AW+5qaNGLm25ZZnCF49R02m5PVcXfphP8vEdbZFseMqCaNv7YFItJSAUoBH2eaXGsXllg2bUCJxXk8ANX5WMoT1zZyL1HeAAIwgN5pXldrR9Xaten/1sgPJvpj0SXs2f+XnyJbveC+Vr/n2fku2JmHIqYzYXZWkT6yQkQEleQNSBVWKxjfn8Ylm2GN3P/slACr7hAqSQ4JcmWL6p92sBbTjVJ2Lva5e4hjVTQ32r4CJ10G1DNsyqrLmYaqubS3iPxCDsQ77e6jWo+LGKkSbWm0DuvePsRYu34y/78JYJRIKICmVwesTZZv3bc3oZB8TM6+0oPx5oubjW4m/vB4SABrDc/z1u86eDKzG+VFdU64DV04kisJIJjNf2ttk1tOsRRVFlOanW66ux6xPne/ROElwzL2czp6UvK5K9iSwNF05lfDbOyUlCVPJalrRSY4grlzeexyK5eu8f8Cg8t/p5tOaCTar4FysFyU6UrWmzVojKeha5bpqlPo6dUwFWveJYVzB3rsMee/ZxrfNAGgSVqwK7CXWVhqgQQk+VxTPKuN59sWT4pvPflPc+/yjYmPhWdFC86Mme5xgII3Z8jEaEjXYiTZi93//v/2fsEivcA3sOD7iJnHEDHJ+svgGKe8VlFGbddOmwTxVBwkmGyorQ+JZbtm5mqpHnAVHYBJbgDvffPkF5wjVCAFAwvCGPbkCCcMmgcPnAVwca/x8QdcRgCjtoECeibIFmmopxWbMcRG2pM115mjKtcXZMgTJ5C2AWNfq17e+jMpQzzJJUmIq58eowGMf2fPFuMQEoGxeQblyGR0nd/LizbIR/jsl2dK+SL5XOlujAtIqEGxL8iFdT8acJq0ECrsAeAcAokeiEa5rx7Nc+y+IaYXELvM6A1v9Nx/9PHpVSDizYjbASGN/wL6QaOE/dWKNryRQqSMeDcEs7S6BVc8XiSqSXhot39WWlnvL2ErmobG51/XcEQ9Qwkcb20v8OUgsaL8KSUWp4aXjJJ/JKhsrNtW6tnGVLFNjO/cRzFPm2OSkxCwxH7Ef41sZ2uNIIZpvl6k6T2+SRj5rhLjOufJa3tMB96bvYpW0zGkbtSsJoE6nfUo8u3ooPe8wsYhNs8+NiVkrZQU/reYV0/BcVzJOWZ5nnJvPnyJ1aON0jhY1QN/9zu8X3//DPy5G6YXTStXwUgn2//aXPw8so58z+bvf/z7J3tejKaS4+1kA+S2utwggLdi5Q+JDXEeW5za69Pvbq8XOOsAjfXUe3fsan2eJhDDxOr5AN3iC2sjK5SmfYWJa++u8af/VPT3kW5a1zcKUEhB/ck5txB0+I88TfrGsdsbBXh0mUJUYVN5ymep2m1gafzoZsRY1INrFWMzJJ9VeNQY5MPn1Nq8KX4fXjo6ihUzj7XaauLc0K80ooczq2XSfJvhcE0pUBNEMEFhSnp+/Sqy5vsb8g100YCskFFkd1CWhD+ZqI9jHWZpunmmmGVnHcNFOY+a2TuNWpPJIFup7KaVnQ7pnxMszz6aKRUhW2yaX/u+//O8cR4IidvGiI+njr4vnj76i1Hc6Ua8BvFygIQ7Pw8hqMKD178Es0SbL1HRANNx262Nz+h0l09K2DWw0hjZ+wtH0oYOFFwxSSn1AngO4Y0JkCAjSKM68sszDr9hlnq5ry1KFLeVOGewmGHV21lMguRvQqJvAWkBVbSY3s4s9SqCZ4H0BVcCqPTIsAshHdKxUekDqsCCmFWovWSBqgSp+nZvUCM6aGXdtGMCbfQtAjvHoxKC6QSPwYIz8DBH0LgyLJemCwweUUe0AYq7DXFsBGbejn0LXB2id2rjLMgIzBDLd1slk7QMuCawquzA0aPmAGlqW+9osYRMn3lIFCmdx4tsATD0Q1DWSni7jxHVnWZclEGZumrmHFja5+h8y7Vr4TD97myBiCpbaQjBJeZ/NwphIu+HJ6ukB/L588QLaFZcCsJGBoD6uyL9NsGSImpnwcEnaFwYsINhSAAAgAElEQVQwHcEWdFwERgWdY32Ew2+gwbPDrlNHQyB0HjB3ncNNDZvQ9nT+j/XVLC9xgwBUAygamBxwAK8DMJvZipJEtp26m2qJpO7qHMQYpz6MrOCZDq1yADZrUk9VsFFHRGNquVrq8st13Lg8v4xnWcI5SFd2ILFuPAwsUaQIG0sp/VuJCA2CRnFo5FxxnYYYvYDXToCZSbV61HezKZuMVffVIX+auUmganLaZV+EkxuBqcCqwLsmJTmQsshlOSrB0YtMhGXvMjQd831lFpjnKKk3cOLZdeRcs5YVCNgr4aBDqhF0/MwiyzbahKUj0K3uqJ2CXfMXL47TtX40Eij3YKv76ZaD2JFQzdVgO5bAqmvwCRpxXqOVtdiO4Zcl5vrZxpk6ONosLk2OoNurKDhrh73xHCB2Hp0VkyVHB9qLFNCZnT0/rt5wH+zS6ZCL2MKhcN249wRXd7EFGl+ztH1kUpdh3bQatNipmEziE3Tt2nF2XrIu3PdmrNRsVQcpyjs8WAOo7w3WpevH8swLlG924SjI0h7j70qUPKbk5v69qTjk1R4zebHH+C3hRLm//uAP3i3O0yjKe1SmZBoNVrVbTaC8hEWvdun3v/duMQFzY4tA5daXX8IIlYHUCJA5Flm+beZMeY9Fmi99/Ok3MYcmErIod7CPsB1iIt1k4fbQ6rU6oJVEiZqpymR4kG1swNgku+7zvHHj9cgiP5p6zNo4hG0+waE4H2xvD2udC9n53T1kctGica8KbO8TSB8wHzv7sIQ3WIPMp5IQe0iBnKU0hPMoWO8FDcc6e0eLNqQA9s5SptoAi6rnAo5rF4kZRcJJuOEYdwFEt8AUa8AxbCC7/xJHse0sDK9eNZqfF0svPi3ufvERnSmvINr/Ns5tUTyRjc6Sb2Z9q+MnIC1raodSF5K+RffEVQ61y6zN86GjazmhZTTdPWMccoCxODktsPGb287hvKBJFUez8PAxchbHdA6A3HtV4DA37jkRnOaYqIxVMrCandf8Z30AWw/eBlgW0XpEKuV+zyWZ6SoBApTBWebdlG7FMcxVz+HM4KNrtvp16v34LGGLUyBVH4TXP1P9s/n6apOsegA1O/C5HDZ/xonPi+AxBZzVucjvrQJ/Sn74Vb3PKlB7fH8OZxlMhu5bBguOwdOUbBQ0jH6dltbj7ZgYSQFZDbAOtqvBsBUJfJsgrNd6PV4/5XNk4CYSzB5y3nMZsKZ7z7CHH5W04wJYjTkTSE3OqCGEwWqUO5VgRwTs8X5L4f2NZcw6Kl4n6RfHsyVIoBwvx8yzN60pg/aUkHEMSh6Vt3A84c5H/kfquloFeSKA10HGL/P8zKCPOyvkaUpg2HsM5ljJENemRJMUk4hBdap8oqBwJBjTz2ONsPm958SkSt+5tDUYxBHs7uNDUMavjM3ibOjx76HNbRsUm1hoa2V8SAIQEHr+5C6yATSz6G3lLJ7FJxgIW/ccNugYHaKbOVdDd57P9WxsQzpJf0Bminr7BnE2jVikZG/NjsCGFd53BI17URJvMG4yt50zQrCyE6dcxlPS1pPp6p7zmuswRd4M7Up9nDswGtY5dy8DqA4BnM5yhjzljHBtWt4fDBqbtwpS8B6DdH2hHBTrM4cfjt0XHD4k0IgtEwEz5zw+4wH+rkwf16MJ+iBC8Ht9hii6JHhox3+UuRXVLPhGe9hRATN9FY2WuoDuewNPz95NWMGSLXrwt03gG9Teu/MofIM+PlO9V4NpdfXjvvlT5pPLxAozE4JWac0vz9HYA1+chNo5wLSWdgBt/NLn0zOhQ3tdv7N7kOTjQ5hblCTyEOuc/waUXcgJNKPdevQSMJ2z4NupgGQ3Mqh1jJXFAJXnQbnkY4+WNrlq8+ptVFVSobZ19FdLGadYrzR1tMmHiXy1wRmb42Ztdu8uz5x6TdCq3TvNNlflAarAW+yb9EQnvl4FCCaqfjoDwu6FrSxBQK7ivrGXwiZNcJUWW5mfLsap4Jl/eo9GcI+KSxfoEE2zMvtWyHQesykca2X68SOSoA4jewjff4QmQQaklkrqq7YD3Gtvf/Xrf2AfH4RckvavDQbQ5KWbIbP15Ve38Slaig9+/09gBZ0nAKcpDAncHYg0ETDapEc2fQTv6alTs7IaaJTAxDLwLoFFn7k+IVg/PsdnVF4T5YDWv+7UcfVOStOWz4YAHrOFjaFO451tWiw5fiSbXwBeWbcsDZDWbYqxT56xkETYL8YvWUoiAasmvbKOdc3MpnXC0MWZkmRlsglOR1D+d+18CjAjtoOgaxmHpEMynSECGZ6xcf/aJ0kq+vKAIny3sAgEVOPz+Nxd7OA8El8HgDk2ulHapKOMyZSoi8bBAD+b0VF9jfgJX7zfrup9BLGwlf09z7cIk+7WJ3Q8//lfFY1HkIVItmvzxQyU0LJ0OxKcxGRB4uS378Psu3bjrWIADVMbq55R1s/EWMiasBfj+SRppR4tEm18+PCpPCuVUOM5gnBG7HIA8WQVRukZftcVBC5Z2kv4/bPECw+otrvHGbIFEWkAwsclfkcVplrKVBleuXIVVuGXxD7zUVV49cok1afzEZeKJURvF+yFQN0qRByJZZ4ZnlXaUuX/JKEIsPlsVm6keDTJ8qR1X/OpXG+ZnZrXdnpNBlZzwihVTRqPWkFqIjkRm4h7OdNkpnqOSIAQ54jmPCG1aOWCwGp3nGXLPMtHv/45cduLAFZt+ijw6VxHnC3ZjsRlgJmW9wrKcb5YGSLwLnFIFnD6PKQOiTnFDWxMaNVpkoWS2S65J8Xtrn0xKL+DEcscWhFggCZo5rnt+FsNK7Bv35NUsq2ueCuA6bk4Ez0f54k3UgM0Ym1stlUs+gGSmK5fuxjPKIi5SLzhOAms6g95zicJDFja7E2Zs96/SURB9EXwGklrMrIHh6i+gESyiizODv1pXPf2+ZAYNDX1NMA514J2w/j8GeSeqUdPYDVDemLe26lMvPne94t//e/+LGR1mlkzD+/dK27Dwr71yW+j2vYHf/iHxcSlSwHu7jDeAsV77It1Je3EtJSYYy+Gz4idt3l1H5UzBc2qtgFXH9z+qpgnqakt72GOh5HVEwjfZIz0wWQ7OXZ+r6wAxrIf7CEjUVH5CuNR5ZOalDgMHCdVppvEcC0bfzdSvXIAhrez0xAa8XM8n3G0PozYTfSKYbYFu60Y3aHRlPYm1mj47vjAkgyiGjHRI0YAVmWrstzAnmx07vmrfKLa3AkX82wSI3GfibnYBM7PX6ZRlaxzTXQTDy4O10lCQb/oDHIUVscXNN9s65TUc6k4R3VNPxJ4asRb6T019QRJp9vF/bu3YRc/4TMTi3YQOYOG//rjv9DtYWLR90NPamn2DoyA29GNyy5qGkEXmkCo2QwHLoKHMK5JeFYDILjlFgiDrv4jk2Pm28O2kBVqSSib0+RrKt+IaO/Yy1cLQ1TZz3AjbgD+WDq8AGN1ecmSWg+S1FRKgWip4mbGBScdYI8Qqf6iyDkTIx1cEFcndYcAf5UFodC6m9suq8ND3WQ6FMCVQSeQpt4pRhSGquCEzofXN2NkaOZBIrgkUCFY5QHVruYmzySd3U2oQ20ZvDThxHQUkONgpDPcCiW+68gZCLRKhVZLMTQ3WZB2t5PG7J8yWPv6mjHSE8VFuojr9MqQm0LbS+BpjZKypJWoFqjZHQ0tz85zbmOgty2z0miHJEIpi8A685lkXcoCs9yig5KIDhgJCnxrZNVblIqudkc/INx5WBQahVa0KHTe97muZWQClmbcXiAdoG6tB0E3rGRL8mTtmhnw4NP59roCvJbTm2WzBFzQ3AycQLFZH8E8QbamMMopoLVkuR1mo6Cq+jl2m52jFM4MoCCbYJls1QDNPHIYo2h8JUOajWEgovNiycU6WYukDwOQr0REyRzwQI4SR0MNLK/Bh96mGUvvw2t0kFnVVXIPJFDTe+OzAcPMDGnIhhinDg0aE52yXwQXGFtLJUKzM4xZ0lH14C7D4HAwUzCagmMPfY23AJ6sQxmYgv+Hh5u8SkCd/RddIZNmrCURrguBTg8jMy6NOLSCrJ00RTvbaGleyhLKxp6bwbByK66xYB/xnTuC2jXzPCXfruv7AKs9zL8HqFopSh3IkLF00Wzbphq7lOqrByxgb3OoZvalYxRAO/t9YmKwuPn2VRp+jXGvuzggTwD56Mi5InvS/WJGmwyiVHoeZgfPQS27Fvaah4vZKMfF5kw+n6wzHR6zfHZh9LO8fw9cQW/v2yRKaNaGlMPZ4tIldHqZUxnO8if7egcBhJdhddJUhAO9DxmCwUGbT9kYbai4efMNDuKd4uOPv4gyIZNENj7x/ubsJMp8Tl4cLr773rXiIjpKmzBM7z14jCj9AyQBANJZF+M037p85QIZPvYMNlVx89kZOlZ3NBQ3bsDwDLvSAhh/M+QEfvSjvyk+++x2sNIFGwQUBV99DksjlWSLTtGhOaV2M3IP2JQ2WLmXLptFtNsl+2JDEMP1LwsJzR/LRZin6eeLIfMgs8A1cZ7GXBMTdC5ljsxGhq3D4XzwGFbvHtInJII6OpB94dAd4qB7qW4RC3IICQDcn2J+nXXawZi0DhWdg5NFW884NgHbwSG1hp5WH+Wm/ZRnHMJUXWPMltDx8TzZpGlVa+NS0d0KSNC0iaoqDOruMWzGYAAcHQAlwzB6Z8meriF/0tICWM+c2ZhuBnuzsglgMj4ZDREfowUnq6Gjm/LbIeZB28YO6e69gh24ABjLnJclI0luI7ELI2hw9wnIeeoFzasE2coYOwLgMgBPYEV2WmvgUA6iao5rGUDFsVgHXqbYJIdax0Hw7yqtj7d5n+U7qsBqBmL9XW58d4I1UwGyfHsctSVY+S3gty4wf9U/6wHbuG4JgsX9BDOiNkb1pf8pajs5PgHclYBvZrLGvyvXqV6zOt4RhOpjBTMnjbHA6tkATbNHkOZWx/wgGiDJaE2AQljcckz01RJAmwDvM/wgdU2u3V9u0HRyHNLzngaspnGsjUkCRw1qBRRjRSaA0UYVZRAXMjHcRwA5sTTjZOLMNuhLwKqagzKzjqJCJQfG6fxIc5JAtgCIS/ZsAmHT18mAvTZfGazIr/E5s95pLuWPszIQ0Np18pwkUB131uQW541+RzSbqqyTNFaprYk/z2tGBzzYCM5ABdzNYx4l1ZybavdZLLRFALoGc1WNtm78tpFBmG/YmudTADQwRduxjesknfb21jgvKQHjDPNLbVhnX3/wJUQCE51Wjpi0ShqldCMG3FslCWyDiB4YLAKPgkm5YYJn6cCAEiwb0SE5ZAsY8x2Cxe4y2BQscewNmCyR8zlfo8mTc9JN8uvenTtR1m/5oBp7MmT0G0zGp8ZTJtVSp259IMdTXyQYMlkqweoD50MXmkAu70HBM31D/cFgvfGf5Y1RNss19NM9Z62ysCrF9xk8R3NBBlddsxn0yT3H3//gPXyu+fAFPvjg/eLWra9Cw9b7bWDdjlKpM0e1iAnp6KQsmcJ+B0ywSX/ZvSaaDVxNzpv4U9/uGfbbcsj2TrXUxvH7eoqnzzknAR9GCEquXbrMWJ0t7nO2Wl2lKGErQHAbLMf27hE058ZYSIC7sBnTEyZWVPWr3t7VSp+zRT3eMpW31X6X1nVa56kZkB2kS8Ar9oaAtmd52q858aT/mUph0/r291YJZUNeBU/r92S+VvW9CZBLJb/1tjD2S52tz8/9bQDRfWsTMP1Qy4IT8zzMXjxXkszY3l6hDPVWMXX3s6KnhTiCoLsNn+KNG68Vj6lifECJqs8zceFCcR491rnnj0P3WOZSL6ymUWTUugAN7lIBZ7nu+Pg5Xnuu+NGP/1sQa4ZhVhlL7FH6f+XGBwS0XSSe6UlAsD02+XrRTSPLPQNayDO7B4JlAquy3QLRC38xPWMNWK3avsTEK9dCCSTH2DndZRIy+9+lwTk+G8P2lZNyGgBbPe9i7OMNyV84HvewMKV9jCOltqbSWpJYJAnBRmZbIfuWqwIyAHrcGyHmPF3LkmUBMxvPZdtsXBhrv+LX5GeIz5I04v1UqbjRqJqLlvnYdN/pOz+fti8l5cJKxzNogwKIL/0kfyZx6Qh7pZ61chJKtch89u+jI33o/H+NbzoL4IGfTYLF2CviU+KXJYDF6RezsPG6IEeN0sB0mEYxsMLQPgRdjySohJdtqjGn7nxZ/OzH/6U4RO+38QCSTEiM6edq59SBdl3Yc8JqMGIC1s7I+MXi/OTV4twEpc9jF8G3OvBtJdIQL9j4Og4h+1l4pqYYxC+XiGXOPotM1WeP7kandoGmUXoqeGZoDyUPSccWXPrJT/5fdFBnAZ1gpeL3z6LJKogqqDoK8eaLL74MzWHLmdfxkZVQ0V6Nw0Y1GSPIKkmplff3wA6UnKRt0U638kxtlILL3N4AEDL22WH8Yp2GX5fWRz6HawzVqj1M/kGeX/8eQFWZyPQM80LGH8rKCWSJ3/icw5CUfJYYlyDwWBVsZS4JEuJ+q2U/pRx9DgC8kbPW3iLOywfvvxcxmpWtYknJpklyS40VvZaVqttqYOLfDw/2RiXGAAB80sXkTLSHTSSEEukqYniIQzuCcYCqfhuT7xIf2szL2LAFhK0VfMhnjF4qrDdxG/EdS9MFd60Gdiw8190K+jfqgspsNCYIkJdnH6RkXhkccY4zyjdyXnuuHUWvHWJS9dXYH/smCriO4+a5IOFLbEL2agfAeCfkjyZ0xFdgRxo7Rwwo+9ySSAyaPWF8TM/ITvCmZ7BVP//8y2gYzUsBYUeKK6+/U/zB//RnxSgxUCskkl///FfFpx/9E37QYlTp/Mmf/SnNscai2bbYzz4x8TTVjHM8lzFUNI6XHR/McqpSkKbrg3y1sTpHAmSKBoOP0cKm8SY/H6C6fIT13gIGYgXOOqCy+udqrjt/9o2x0ZbYgnNuEzFJYK0kHMQoZMSmSmPOfmI7caVd5qoFYtMhwKqNrBfRM1Wez13XTXw6QjL84qXROJ/UvZVpury4nqopwcmOSLyKbVjJaZPnOAHYix00V1emtJP7FjfrIW4dHITcCJYGqhD3J8NcEqfN2VYAvO27sgawugV+E/gU+y761IAHNPEMSX4CiVPuszijvN41tMevgMkhgwd7VYKkJLFHD6cCBN9xPLhOP/ZhFDnI8clJGKs//G8cRTpo0t9hX734Er2FBwHYRGdtNoZsQ8EajXoX2W1RaxejG1HmnJR1haClG5tlkJHoge8G68XQDAwqSmyQ4oMkQeFgLLgo7SxOma+lpjLjzGx4OAquLvMACsouo82wsWEQwcQhENzDYdRF1jx0Nlmg6u3tch8yTTcwPOpXeF3NSTOf5cDKyo3y/QC4EsuhsxNBZcCrfsAANRn8bMtmZROsQFPeoITfMis3ai+vs6xaxoIb1QUjCOvEe5SaNRFM1KdqZ7LVphVwttQhMVfRttySFWL2R71KN7+gEOxcgFp1JMyQySZrI5vgIhH4tZu4X2vKCgDQuDAslz2rLINNB0DYLXm0u7klywKtjRgtk1n7jGEEWFoP9VjsJmg3cb73ggmCoQQ4NMNjyb+d1s1AbmP4d5hPX9/ZTmc0si3trWaSAK/V3oJV4UHxDMFkywHOsnjPjVI2gB7jMI0i1DDbBYTSyPp8cQ88q8f8Ps7SWcA4WcUvcOBlrfoaLYuAkoxfAwGdU4Eky/HVmFEOQEdNYFdHfYPDRQ0XnSUp+hqNxEKVmk5pm13qOBwEON3g0UAjyusFAy1FkL2qQ2z2k8+wkRqGN5chRpMo1w/OgOX9UvcF+BYoKTGZIEitgfTbA9oO5oqkywQxm7cUYBcGCcOsxEVyXmXnOB6CwcmgR3Mcj2jG40jmCWMcZfxtbNQ+yqNgfLaQhWmCfTqIvrH6Zq65+/efA1bOloGWumZIY5DJcqwFujUoQ0Maaguy0XUBuLt3G20zjHXAS6wJG6h5iLQixu76t8GTiYFVmn+4nl03BqXqr6lPovPcCmjeox4thuXWVxjkGTRQWNsmPCKjFIc9SFfDLq9DI+jyueLK1XGMLQHl/YfIEFCKiHNjELsI6G3mL/aAJTtkqAT6ZYrqNNpArKWF7Byd7mWEC9g1sWZn0QTWyRBQdfwseTjCyJv86ccuKH3gHu/pZd3gvMqgsZzWhnfz8yQGaBS1CYDapRGGldGD1IV79we/9/3IIt7+5l7xs5//OtboOda0TeUM+hYoiRzktd97/wrZaLV4cBw4ANQRVGpEHVYP6wOYFoLCZykFpdgkGFHnRruLS5fGQ6JjcZFsp12T0QZ99nSRQ30p1oIl965dM37JCZHtDhsTp8A1qy6xjqC2x4PiD/7gJj8/INhhHuxoyN7UibWRhMbP7qHNOJkffOdd3rPKmlEXbyfscV+frNhSE491c+vOdPFgmsCd+WvhM77/3beKiSi3nSoW0Dw9NzYJK3S0mJrDiegia9cxWiyqeU3zkZHhSe6nGxD3GUEWzCIOtXWAjlmA2y0byexQQngww8G4TOMZgrJzaDuvsf5oYtaP07At86xlrxgYoRx0i7FgL52hPHBhkVITAPgWxtbEgU7TFutgAUd3FwZUQ+M5NijXODdRPEUmZZ2mF+fOv8t9jkUZ2HFMo+NcsvhiU8dXBYyKwCsF0FUH9fiVZaAWgbKgR7l/8u+rgF/9e7yJxITQoUmQUv4cX1sfCOdrlTBfjscT+9Z3RyBXeZ8/iz13MoCrPWflicvnywF/ffCY7+dVwfnvuma+v5oDXwF085BXLlIFC6rBwe/qdJ0D0MSlscw/MZUEVk1gJfvjLEmlSlq7CTz1xwlMiO8y4KyJLqiv6u8zYJqizwx41M9zHvI4XjPw4ecexzQJ+ExOYC2wSXGtp6HtNzmXBFdNOpP195Q04DEZpLaXsjMJWOWVAawKugrFyrY9CaxWSwBTJZGfmdhd1bVanZ88Z+k5E1Dk77OmajqHU9Of+I7PrQMLKiXQXsf3aK9kOfiVQXOv6/kcSb0S5IhAsAKG5DWZQe1cZt0YSUXlP5ABgSEhW3Uflmo/yaJd/r6FzuPawtNiAL/pzh3kV6hYaCKBaFLPM/47H3zAudKEH7VWfPHZJ0zIXsg29ZZn4OPHj+MMtSx100RenCuUJONjmFyUAWPZn1pxGbS0CafJTcvh7R6szJX22fP2+fPnAU4eYMv9HBtA2nhKWaJVSvRtpmDy2PO6AyamDE+TxjLQwtm38RH3bdmlZ4FjFuWVJL2dhwAVInGNnBM+SNgYXtcRWuqueX1r2CScifpVodXK+SHzeF99OfzlFnwkA6AeCBCWvtqUxXNt6uGjSJ5/73vf48y4H/7r669dDZDYho6CA86xjB9ll5QL0A9MtklfdzfkevTbZM54370EpTJmrAzbgORgpL6PXEs3ZXUjo5c402GAUXpoaWw3umadBGG4c8U3dx8UE1euIBnDudQNEDt0CT1EwLkGgFW1tANgq4FC1XVeWfSxbrPcRWzPAKMqf1bsUl6Dzk2sw9J2O95pflzaJNiVAXOuSjA175Ncnp0B0RLCPP6EvP/qGfF5L54ESUpg1/stv7NNCjtdgq61505nRHqGtE8T810gWJ9W7p77L/m/6SVW9uFPr82ii05Aizbw/Vv/hL56X5RxP0dWSb/M8n6lo2y0MwoA8hrM4i1k1ZoJ1vV9GgCkRkbGaV46VnxE0K8W7ve++35UsPyX//wfoqT05puUPWO/bk/NFOPX38Mnuom/+RJw5m7x3R/8IeygjqhIOsO+OuSMP7SnBrJMwTbQzpZPlJj4ya7Fs8b/kr2uQUqJ0XfyK6+VY2QxXbFyfh5fs/LGvMaqr6ue0cd2y/dUk7jp4sf3qT22LNou84KrqY+EDHTvtVpV4tuU9khsQysQ3V2yhROrNWmn1p+h+ZZTEy1tq2Do/0fZe3jnlR5nnhckcs5EIgiAmexms6O6JUvyyGN7Zuyzf+Tu2TnHZ0aeHdtyGK8cNGq1Wp3YzRyRc84Z2N+v3nuBj2hqvIPu7xDhC/e+od6qp556qlgL6Yr1rwtgNV1eYgIHGBuHU9I4LbrO+7mFXSoAbQEQkzHniIUPZR5GxQCsWhv54q8qtTcLA27PRoHYRs83qwjjrOTjtH1qWzdCdmhqgakqKApwgicdDWMEj6wiVP5lcuRp9s///S+yzeUp/gqpiASA61hwzuRkSnII/BGjsLav37qTvfvhJ7AMt7JKeorU0kukpoFGNPi5AaxaSizkrL5jPldW16YeFJxPWgtiWJN1D7/7KltEe7iJc8bq0jXsYhdSX1bLnSfmGBq6yHnyO1hrD4n55oKxJlvuIs2vPvrgQ8CjjUhGaAN/9KMf0SjxKfHFYwCrRSrYrgISUslKrCiYZMOqi8jD2AxobHI8ZAAa0PZWacQKN5uDG38u8/yYpijrT3vddZD8ujBt+br3b6Xfp70Q86zmqmPAHEo+Cx+HP6fzIzVGNtnYYQMifpd6myTykmdegK34H+voJY8MPwckHwu/a0W5BLbWhx98EOCtcnUC6TZZtOeJknKVgFetJGGsqtC+mKTsBlTtReZMIp7Nn5dInCqJF/1GBLuIq9wiJmxTbJri8WUIQ8vI5CjDI/tYtrz+o3ujSVkBrkW8RrJXdJQPMFSHWSxGSYmkCZ662CcWuRiP4+aaNbaTyORNiTXJABV87enpDFm3OjCGXXvpsE7dz77eWEWJSmUp7FWiZI1MVUFVSXEb4Eau15CEZD9b6SGBrJlE7nnuaxQm5Kef/i6al+8QA3Z09qOteif7yR//p6y951I2T/z4LY2Mv/r0t8RlfdlVNNzv4t/YxX6NEsBd2eTMrtW80TSea/K61LgVWN2j4fkhCQErEnfRzN7dhESJPujM1EjWQ5+Ovi5BVfYI9z4LzrMGBii24sMGW6maBh9EPXZwAxtYHx8ZS4rt4c+wz/WTjI1tnC4gq19QWYtkIDZ9im7HCzcoNpAAACAASURBVDS71z2sAHPpoD9KF585AFagNKBY1gbVMVOTswGCzkMI2wT/s2+QEkrnqFRxDkENWB8SrpS5Q7sXO9pGP6Be3ivkNWG3SzSqwR6JWQpa+1oJjVaJbgHsO1I2kytjL2dIEO2RILeny86ue4vKcxJ/slRr0Vddhhi5QgX9vP1fwAfFFPQZO7ou0BTrIozWi0g19EZiseznf/uXWpGg9K4tj0Fp/RrwY4zFLkCpkPNqAKsCc4JRsjEb2WihtaG2qWVG0qoBuzQigiUK5qrFKgij5kgrjAKHQXFrHWVLdu0gL4DmAKlfGeBaGIXE4pPVFqxAdP3W1w9CE0GtRRd4PUwBs6MtMAfURTG7I9C1S5ZAIGINFpYgg4eBOllmKKJxFYxIAUwRd6n7GQurjoY5It61GBKNxxLluSuw6mwUtQcDzQ7t3qOounoqAnBxGIUWpBsR3QqcDDUs1cbyd5toV2ziAGtM7Gpj2f4hiLtkhG0mTY6KZcnqV2oAdHrt4K0jrenzWl3YMs+cG8sqPIScC1mfB9yrFTIy2WoBUSK8ZHEJJNbjJLei1xhNCwAjd/PnuyjNgAlKyuzdNdMXTqMHKBR6Fl8jWo7qmGKJgsJdh8FpbmplQbZHxkWGpuNrszIbc3k4CkaGuDXOfBNNixoblU7wGjGYONAyqjT4XB5fbGyuQxDNTWUZh6CXQLzlGB7w0T0QoLcOpoasVhevGQrXhPfjmjRrt8a/GhHHz7Xk/SYpCZ3d1EBIoN4QIxwRjKhzE9lNfqczoyPstdkYKti/ADqOpYGYAtjR2AFgXt0XN5CsW1m2GnGdQze5RlftNRnTzn8LY9/LwZuCU5nWMEXnZpM3wcMsWjQQ4pMKsXCdv/C9uAcp6zogHYCoZQSFR0cYwPI9Dp0GWJIXQh9Uds/XXz/mgB4h+WFnRctTkApgnVXFfRl4qfdTE8LOis6vsn7GR+cpbbQ0wnVdxTijI0xWTl3QOvbADox1mS2yG02WyPa17KUNVmcLh76BtwkDNWltLjE6Ogdbc5iDYJZ1pSSEHW/VpZVNvM7+R4MVmv5FrrsLdoOan+7LZlm+yHjIsDTYfIHjoc2oILhU1qMMI+n6UP/28uVL/Lyf3ftmBCO7TBBYEQdENeU92xxUc+inrjAG1TSZ0mG9RqmNJf7NZN0cw2kYk3ZitmlHBR0bK+js14izJSvSEgSlJgSOBWtb0Zgd4vWuqVEyUSuwcCZxcHZl4cpOx0b0waq8caU7JDFePp8IaYob1weyH/3wLewQYu6vXkT2fDEabxkEq0uDk0ICRPv58pW6eGjBcMhsbqBD92ou5EJaSRZZNmkp0DqAvM5OCwe3yRlLgRSvt6Gazo37qh4m87vvXg99mV4AUPfHl19+G/bXtbsKw0HGq4Hqj/7gk+j6/Bl6PC8AYV0bTU2yH8z0EQDzvrNUBozTwMpsq9fXSaKlG7tdh47gNnveAKeCIDirQiuoBtkEQNY9Dql7aMhOTi1nf/Tv/hSWO42o1mCK4WTbafWQ9xI0ampUbsWAfAR/eBuWvxqATWSlAe7RHhoHkD13bpeMa302M/+K9XuI40IjuDLWNQcxngFnEs4WTLVDwKcaEhcU0cFC7Eaary+rbe3LxmaWWZcw7LuuZytburapA3kBAcX2y6OO5HzmRfcBSLh7c9AyB5AKNt3ZgMv30Cl6EyiZgpRT0Kn4/AToxR+TYxufloeIUhPzz/RvESrmQF04y+EEpt+9BoiFMy1L85QtUwqIll5fcS+l4OWbrrX43dl7iEtKHvr/r6/ic4onBzhxMvqnb1GMVOl7J/DuzV/fB2w1xNgkAUdZphEM4svo6FnFgZ4Twrs8h3/Vgst1woPVFPdULIjEftKJD1A1kXTifCgAvrNje/r7xFgtBVaLuS2A2whbc7A2OewGRdgFg4akKBdJVdmrFTwKYFVJBH0FpWcO1ahiDwa/1Z+DUVR85SBBBItFciAFXjkl7WRdloJQr89pCroL0L2Y8+gMXjDvQuvRREECYB3A0H/0OoPNmlgvBQPrhLmVX6afVzqmOvv6g2r2F4zDUmA1NVZKzS9ijHEitkj6ykhtqCnPZsdfZk++/BRWnd2CYblz7vVQGjY+MYxvSRNNE+rYEqVNbl5HG5trHaXE7jlNn27SxOHy0GD29PGTYD0lZiplqQR/JpDrAALbqURRd12H3TNc8FHtOc9Bg7Uuuqd7pps8FQQw2W0ALciovI5VHq4rtc0969UCPzJzxVwKojoWsmgFrbxXA09nQVaQwKqlhiY+Hf8I+EKaCFKAskW83wZljrJCJRP4PgaELt7UhTlpyAkApGSd7JIkw6SvpbxChdccGrokw6zw6LfSojlYGFPou91EXmZkZIR7R3sVo9cOi8XGJfpOWyQsBQNsKNpColUZIMv59MP0eZRJqMaP8f2VVbDpqee2/uwmXeUN/Ayu/ojyxmrOwmdPX9DQcTH78KOPCdSn+BuEDvy7Tsp5bVLaAvOrjHPwuByWbUUb+9vA3PLABAiEVT0xUQVoWtjjIrmQgIdibSc87vt27QRYzQHbKD0VQFKyItZ6krkymR5zmGsIF68rANMCIE26xDnoF0BIsqeFRvPrtiXZniKx4bovdLQTgBiWKwEpfmdXPnz4+IoETDrb8l/wvfuSeo5gKgqGKalFYjZYXVEfGzY0Y/+szI+gYTySle0sZsvzY9n1q0PBdnqONFIt+uUr+Ez2b6hi7fRSEtsBaWYHrb4WfC2Ttg5tHb7VPsnQNcgf9pDQvzS++ud/+odI0gs2Gas9fDmVvf+zP4cU0QbDD4b4cR3+zIfZU6qlNtlPzUiQlVmOGYXfyrQkIPjkbCmRNSim8BRALKoNEsO4dF5eO0PDLr9eYVI6F6Wn0NnzrzinEmBfwpL1x3zdpDmJDzldcwx5BTZNIMby70Z8pihRNeBNTw6bUchPFA2rgqCBbVEDMDG00xpJIFkuPnCytr0k18UpsBqAZvgRaoEWgOzpHRZ7J5r7eoZ4T/aSCMcj3Uh6TkpnpmvE2/czACH3kT3b1e8DR9iiEVql7EXYzjOAq/aZaCJBVClgxauNd9esIgSov3bjbXz+NqS2tiAvINNFTDB47TYJFGS8rC503xFL/PIXP6cpzL1sn4oEllMQwfTHU5wl0OzZhc+MnuXHP/pp9rM/+U/Zl/fo6zA6BZcOPetLVM9duRGal7L5JLGYdJXJl6QMlS+k/4SVaZwxNmibmYCNzefUIy22SYOfZw+/DZt8gRisFcDRfhQ3b1yJBoovKQdW9kDdScdYrdHbt25DQJqlyhRiAXN18+bNYPBbFWGywkbLTrkNii0nj6a3gKom4qZmZ1IjHYDVDeQDrRy1KZKksWljEpIbMb96/nmS0vlNSy33LdPSzNd/aWI3gfXF2hJw9Mt/i7Ml9UlBCg5sw0aJPsXYI8nKyP6DmY8js4gEwHNA5efPHoUtcl5cX7dv3YpkoTGkZ5OLSELQwgLxDmu5BvKL5BClZzZJ1NUw13XMp6xRe1lUQjDbQYtb2yTGYZWwJeIHMFMlupnMszGvJDO1y4251Mk8ti9Kft9awSAx4TcodyPA5r4IeaO82XU+QEnegPu1InkZ8FxAUQBRmyLmI6i6r0QEwEstcalyOK4/j1xJK0oORHzMvRuDV3L+lUcvHXAeWLbGs/Pzq/SumA4CoGxbK647qNC4ePFSsE7baH6pLJDEnk8//Tyk5owNe5FCu3z9rexnf/rn2QXY159+9iV+y0sIkMvZ7XfeyX74kz9kr9RRqaekG6zScF4ZB6uXeDivQR7zYhmLGdipS3OTrHM0r0lKHx+gQ0rcphZ9nbEhseUWibIV9kLRaD7OLyUowFfECCQBqVXfQMIhsENeb3WuBMawCyaCxXmIJa1icd0sI+k5OydZEowOLM+1pj5+R2cjkor0IKHasw2ik/6I8pbzJBEEVkdeLWNHaOJNHw4JWUoERoxUJtguKREwm88yBlZmUUyvESPRCMHRGFdikkCvlcxq2ouV2IzznBKk2Kk9muHZQHuTBJHsU2XtbJy4D0HK/mvbO+fwRY6CYbsKIWuL/VhD4mfw8g00bW9hW+j3Qpxdy1yf4/qiB89//ev/gg31iD4AGX5CufA9jAglTDiZOpVmKGWvCtA5XzpVOn3Okcl52aduuGhgFUF5Eq5tA9RotfGR2puAkhoknUdpwRpVs9kK54fOKoOenJeke+mi00j6kAknIGI5SAQU2gwDKEvmQmNGzVIRawYboymzcc3mTYB/K7ATbOBkdsXmPgLBgn7kIQJUJdXGayh15aVqcNlURwbiNgOnDoPAXmRKDBhk0KkxYWlWXKeiJx42ZCcU+8X4aIDs+r1JRkD27rIixTizNZQ7WJrrvehwCBgLaIZhY/w0qgI/aojuMoYamTTOSZNEkFJHPZVA50ENy0gQTuMlUMJwcg3cI4w6ARrZbo7FHvO2z+YUWDVZI+NUxsK+SKcSBmq5WFpgRhEw3A7gbQr8SlMPsy17hoXFWMzZZVywFoBRDqrOs+UCdorV4a6gWcQBDpo6WUoEyDJsAoQzOKgAhJStt8YBuoFh0UA5J4Lxfr6MTfW/BH51HmrJ+JhVl+0XEjjmKhmbVYyo5f/qiKzjeAe4oG5pdB7WwXCBJFZBKuvIGYAB2to1LgHBGtd0ICdgVSDXZIBsC7NUrqkczeC9PIzVGoPNyV5wncmmrUSz1vE3UDHbZac+nWxL3mzwoEaZ9zIxMR4dIjc4QAJ05PBwnZcBAHikef1eWy2vs+xegDfKFXCIla4waPz4w6uUqg+FHu08pQkPHjzlcF5knZqBk80CGyjA61RGeg4mY0sL4s4YrAYOgkrAvQNEo1/SQGqVOTjn9Rtw2UCOgLQWQ9TRobFEtJmB2+VeXT/uF9ehwPsswSWrMdaX+nA2Ynv86BWOtzoxrCEOftdKcvbUyGW8YdtqgNXzFFT1oOqjZKGTDsxbGFd11EZxfiz7qINB2tZJUykZtDDTHWMbcA0NIThPEPX86WgcTEomXEacPjolo4E3MoEYPOzRbdiYx4xDE2BhT3dLdvUKJe+M8TTdD3Vk3cP1sIPa27tDv2ZkZD7WYWcXOnBMxCzNvG7dvkG54sWYo0cE3S9fvgqmm4zunu5mdIcvZLeu0+WY9fndt0/RT3oc7HfB1StXLrJHl9BdHYu9aTbOLOvhPiA8ZfRVHAzf3Pst12GDENjFrOmFebK5a2jUUQZlVlph+zWAAgFsM6lWzriXD3Eo6hgT3do9mAGyseo9NAAP2tqwj0y6bPtd9vquwb2dr5k/D5LBwe4ob1q1IzVNvq5eG4zPMPvterUcdZFS/ukF9XET6KcGUjeAuox5Eyw235Od2tZ7Izusas+WkTapDAdwLhpQtFnGxfUtL0wBnFKei15We2NbZPAP91dZBxuAqGoDwyzdWctejq3RIfg46xv6iCywTU/20J8aoGniE0pSRrLb1yg1RGP6mCD9EKB5ahpgfXk626LBYgWdQ8/XUDJ4jJh48zXYLV3ZPNnEKmQF1IHd9WAMpuLpV2hc5gFOBEVxn+mrKAkvfj4JiHMmXmmwFdYlZ9iVvl+4s3mQ9howyUEfjKeSa4lgpYjwwxtOsUuO6cUcx/vljxPgNYKd/JoNpnxtMNRfLxN97cbz6yq9vpP7fgNYWtzD62P3+9+/+OzTQDBdYWnAKlCYODGvf73pun/fvZQCgun9k8+i7plZfqx/zvTmTMf27eoUUxViYxRcjwjP8RZEImL+AlyN8nNH2yqWJCmTmnMk5v2bxqm4LwO5UiZnOm8KILMAuxOjKjqX52BHlPsHX4ZMOf8KpLJaA1gtJ/tu13ufrlU/CPDEZnAkmgFVj2DoHQRjFQDPROLpauDZRXB/CrwkMOCU0Vc6+qVAQfE8/bYiWPc8Pfv8BGoIQJ8CBY6Hfpt/K0qgT153GumdABwFMFLIDDiGJpx04EsBLZ1lx9Mko76WfqbJpimCggkC2cGL6KQeb2Wjz7/NamVOVBHkYefnYM5oczopRa0mOLNUMWng75PgaYogz0ojzz4bBprcXYMBL/hVjQ+whr1Zw3k2IKkS8HW8WUsGxA6npfyWMOrPBmCZj6+SM+eiPDT5sY6j0kIGagbMrjMbE54PggL6sPhQKeDRH6FhJEk8d7dJYn0Grzc1iLU83yoIgb0UuOlnykT1mgxS9dV7Ya7ohwoA6yvKWvVnGTEmq/3yM9XJN4Gp71yB/xayDfis3SQ+OwBVV9CwnbcZJOekvkSSNFiOe5IIYTWOX1aCyEaynNFrUMrAuYpkNfPu+Nr0I0n6cNJxn600w7SaSSaSvt3UzCIloz8MuaxpAAgZrQNDQ6FfHw0kCZSVzFmVyeuYscfX9qh4uPwuZYVdwViNfXwCKCXbk9bRKbiQ7EViKpXa5t+XLCp+X4CbxVpNIE4Cswy2rZQ6tQeFluWppT9JaDmzcZ0F0lFcYzoGCiA2MbvTtTrnAichixT+VF6pEMmSlFxJrPyCkOIcO9b+Pd2/a1M/TGDVZLvaehswuysEg4mXYu+FfAOVaDAM93cAyjfw8bbRPN9F1ofy3AZYVDUwiGenIVPQVNMy1SOurRvG1hE9IeamRzBWu/hTBOXEWR+8/wP8qDV8fYAzbQj2TN9SHUqD27t37rA2a7MJqlHu/Pg/cq4vhp6gLLR2mIvbJP07u/oBJgDOqe7Taie6SapKKLUR6eB8fU6T73/K4nvNiOU/pCghXzQBNp6um5OztwRw/X3vF+B2Pt0naykuqYRBHYf4qb2Mik3m0iSN+8ZYwXELwlF+TQkn087LWE170PUguCqLMNgifEVDQa4dblZUayS+uBeAzQ/N3FSJk77S+xRAW/FZ6d5i16R/tfH8E2dkvDqx98Jun3gkadwF62V3nlPLEKKSscoKzQSPSZ7beXwbH/PRd18Dvk0RUwI6uF6VX8OWKSsns+sKIOo6fvvw6DjndV02cPUG5ftD+Jow3rDT2kjZop/98z9kT2lgtbM6kzVR0WmCxnJ8Y5Uk/Wdylbw/fvkFKpjufvCDbBx5ricvaMKN7Xj/Bz/JbsBktRJhBzm6AOHyWMmm2yHxF13iZd7SDwRfeYHzpBHdRSWxzgEefffNF1GFKeNSooJSh/YjsTHbIg1Xr14ZCj9iHpm8BfRXJVxZTRsNrrnGBuy2MZD4h3hJG3vLUTbWSKzglFS1v0MHMiv9l4YgCvRFcmGPuCZIYwCr4yMvYdNik3VsnPPwLU7XfKkfWppIKE1ayiYNjdkStmqcRzkrVcZqd3d3xLE2ThZYLaQA/FfCjcDqAjq6r148zh7c/4ZrIDFMPOJ50wlgqI3c5Jq9P+MgpQ+svpCNaPJR4p24gf1IdjnLDoi9JSO5rqpInFo9eYTNqgPEM1b3fcRkjFfs/SKmYWw0NU0cx3zauNz5Nf4N3Vw+S6xGacNoaGXzLZN/rGUJcfp/UT2DnVLyT8BUUFXcyP2Z+vSQnGR/mji1qZYVqQ1gHp7X+hb6Gn6OiXKxLH2ClNDWISS5G03R7KfTFPHZi2eSoawMtKFxD2u1l3G+GNqsNcjgTSGJM0afjy+/uodk3XjojHYBpt586272wx//lKZsV7K/+cX/yJ49G4bpTSz6zvvZex//OPRcV3jfQ/cpn2szVu/Pewt5QS2oVVE81tE436CScHFujMrCGYgzSLEgCbALIbACSZhGKpeNMdeRMnKsqsDQxAP00cTqBKitClVTVYaqlY/bYF72UjngfA8QPiralUlyTRmnVjJPG1St0kgLbE0cKxq9wS5tRAe/jr5CTU2A7VSRKwmp3ITV2avEpU+fzCErMs97SBwTF1DCQwzQdYVMIuMtaOznnbcKmf1mFZEVJ8I4dcgEKFPQ4Bzj47WRIO5AD7mWat56qlG3AlQFYNbe8r7KD65DFJtf3I4+KKtKOKj3qrQDOvF9/ZezW3c/yIawXa2daN6q4QxuKHFRbViTHmV/8Zd/cWxHex8P7v06e/LwMwYnNSSSdamhScwCDkhFqAEg7YCmAyhyndiJGCS7Y7M5pHp7jkjJ7aAhTXTZIstvxzONyuTkFJ3kmEguXtDAJioy5uzEGl3QlRYgO5G0wgSLBL8SbVpdVanqGp4dEG0PpkUmfxndpwYEfutZvAEwAS6YKVHGwLPAATcrKIouE89MYTnghuy3Tspi1UW5QAbKjeVzdVQtOV8nQytDcg1AU0AtnBkzF8G4lInmYWWWRmcrBVY1oOW10JC7ofS3Qc2WabrBe+2SxVUjVmMj41E2mb9X68oxi+Y83LssvkayMQ6iWZVofIQjKriqMZDtadmxoFUz9HGBIsGjc5ZCs3hk1aqZOo1+jUDoEeOh2G85oI1YsFokNriS6SvDwMPJOTQzaCn1BXQiWpgvu8KpW7lPRsADZwXgd2IC5qWsUxthAUbGxuWezUq387pOFqtzaPMDHzusB4Fpmxx5kAisqp3hAeFYC9C5JubRjZ2guZEsACfMjSmoJtNP4NIxEcwUqF5ZJjOqorMC5DxSWW5iDcmi9h6SU52CENkmSWssldWYiVNoWqdF3aINjJFrwsNIUDMYCDrNGiSNg5phfIbsY9eApdQ2FvL6NOTNBAsGDwY+Oj6OR+rqe55SDzR2OCA16A8fPAi9zUJ3NhxfSz0FuHVu4qa5Hx0lvg9ZBK51n5Ih1+q1K53ZJx/donS6GvBqFr2zhxxERuCUEGIEbEBUAau2hkNQnR7vf5eM316wUGF4kpzQKA3DFHAeJIjr6BxycB2jWVTNur2EJql6a5swQOdnl1hbHFQmLnL9YMuRNrkeGc4yE1oIxGwcNT0FGxHd4DLGag8DH1o46iWztiyjt2xCRozN3zwcLR88Yh2r07qMgy2QbVlNPTq9rexHD+d3370dDaV2KCUaGXmFzSArpW0JYXkkRugWbMBqKc1zGrE9QDf1kH1fZXaMNegBqqGOMgXKhzjvwjG0cZvZKNk38/MA/QBySiIIrs7OrQKs3squ37gWjuPTp8/RR3oEo3IGe1aXXb/Wm919+1L29u0hnKLW7NP/+VX293/3Oc1SGmDWdsJ4hZ2BPXv46F6Irl8a6AnG0MTYYvb0AaWhSCbUUhb3wx/dIXhcD22xXbJhNv86omPkAiUe82QJ947Z6xxQq5aNrAFQsweakUHwX9lu7n2bt8hGsbPoBuvS5nwGYVeuXKXEsyLeZwGGu/FkR7vZWJw61qfayLdvD6RMHckJEwrasymC/gVYtnZOtexW5rfarG2wvSyX1RZuwLa/cPF6doTOzDD79VjNQvX11gQ+aoN9PHCpJxsaGIwKjWqBduz05iYH+Qa6qIcwy3BQj3CCKlsvZquHsJNrL2b1rZRE7TAnNCwpJ4kw8/zr7NzuYnalvy0be/JVNv7qO66JEuBqsrysuRp09hbWSdRskuns+yBrvXALaQDY/wC7eybk2JtCV8VXUSKYmunlATfPK77XOX8ToJhYRaevScHF9xmrrwG2eUBWfHbC8IorOLmkE0A0fpPrvIYu+2nIV/Lk029PAMb8V1ZOFGWBBbgZYVIeXMbbh11NYOf/zte/9fxS8LRg/5eCFfH6PHArBVbPvu/rwfKbr/BNwKrrX2C1HMZqtU0oAAO2t+exv5QlAaoZmB8eq5FOWXE47Ro9HXYCMc7iGI2IJoUoU+fYKNsNYPV0rL53T/mYGpicjsG/BazmwXsEoglYpdg1ymgrStiqgqvBqtC0+yx9oNAklDHBz5zlJvr2vO4ArZzYgrWSuqWmIKtgJZ2C4mfHPdimruco2U9MPL+KUv3S+S3WVDpH0736OhOKVgqk8rmIwMPRTTrmpyBHwawSDCgFYmPNCqrmgWHx96JRS7G2rbowmW8J2+zUCP/S+IDSUMHVHlj77U012diLZ9mj+/ciCWijPh1nm2vIrFQiRaJAa0t7VKDIjqzmULDRpUkkz3fB8nP4D+qB6Z/p6/XgOJuQUg/ccdH39f1lwcyQ4NSn1Marc2/TUOdOp97xtApGn9nKBX0Og3/9sXkaKGpfZeoKqPh9GyCvX1GRwPUot6RPkxhCJtANNFZD5kUfxmY2DrfjJftC0Ni50MYn/5QmUwSAEdxwaOhXq+PtPXld/muzQH0ig9xL/T28Dr0/miEe4eurJWeFSeogrh1McgRJGiK9n9+rtTkxPh5jZ0J41caSocNXRWACiEeQlAAafBr8OauI1Cpf5/rXYYBc6LwYlVyhkY//usXfXI1K/VgBc/fuD0JOax2CQJ2NrM7XoGH2dnTq3du3TFzQ+vUk2pvYhWdB1WI9v8nauO5T0j01CPOR5iaB4H6FPn0OyJW+V/HZRWO7+Bt7NE4jy7eDEZhkYSIxIvgV54+3kUpV9cctjzW+UHM9NSiShKF/mIOq+r8BDSUCgLFJJHaUCcnZhEfYFfdqaHZGsAYYjoZ5B9VHBwDhR6wXiS+y/A9JWB4QYNZVAgQRaB+gTzw+PRINUC5fuc0nkGSA/Y+XGXHKPOXR+zz/8f0v8fVhJLIumwEJh4auRcXf7PxCdvuttwFlAcTRxXzx/HGwvU2+CiCs7ddl3ZffY69tZo8ecd5Ttuka7u+/xrqkuolWGOer2phnkgwhfSIcmpcS5OspAKUYwgQup0FMY+XXv3V+FXN/clb6Xmde9ybwvfR9i/P6BLQKEP0UWA2N91JgVTaXjFXWfzQCU0KEmNZYzzgj1o12PW5AH117mhruqj2pb6/kQvQs8amMy3nnPqRwcqBZlrIa3J69MW4JdCtAVJdtcZ9xKsUwpqRg8nH0jXKwLlauaytWcoypNk52YvwbiU0Zz/iqVBQtwWCsoEpAIHJncwUQnqpXwDcZcK4340zZ8x1Uy22zrzN8Nc9kS6cbW9spZ1ZvtZu/ZQCjNLMDg+hFf3H0+cNs+PE9bP40zVDlMBMH2yg7T8wVCTuP2jBjnwAAIABJREFUMtnNzRA31sEYrGarhNj00z/+s+wW4JSarvYUOOZzlVCxec0u12Ucbnm+uIb7zwSEAPHK7CQAE3Ev4FGNCQiYuT6URUnkFyTMIMysk5CyLNzGwcagkosEXwWAvDYTb46dyTB7fihjpr0U4BRfMcEW+5w93s61v/8RHd5v3EZPujUkMV7SlPbl8Ggkx+bRcF2lgkttz9KvQnInmZrXNe9L13GsA9dFANIJwHdFaG+89kTuqSRu6wL864SRLsaQCHSePcb4AqtKEZrMHB2GYPLt19h6cQmJRpLwImMRuuGp6ZUgdGtUWUgekZGoFnlf3wWq/5aJYWikDVPYzxWgVF5QLVoTfeIKgrkSsARSbQ4lc9F/Xac2LaskvjUeD/+Oe7dqwmSEdtSHtkNQ0Lja/RRJiTzW14qGRKIElnwsJICJWWhylMgztusiedlEgkC7PYXMmexbx6Ga96zhnCsasAcpS3BRHMDqEuJdK1637cnx7BX7nvMVol0TbGT1VxvRDq+qRraA81Hw1erEb775Fps5HE28OwBg77z3AUmIWwCxF5Gp+zR7Rbx7++6H2bW33gttahPua/g3R25U2aLGIQFXpWpexS8ilieePgLXKSfZdriDH8Lj2UNirOEnxNdWGO+TBGHd4oduWuXJe8n0lEhk1YkDIi5k4zEfSvsot5QakYmRKfepZEPCUNSwFw+xz45s1adPxADUY8VHAxtoIOavBsitJFlyDpyjvJzqTSpHW6laVjphBTnQV69orvWC5nH4A5Uk5Vwj7h17zxwc0PiOmLsDQpb4jxXqEhXV7V3jHLICXeasPpHrXVLdBWQrO8GraplX+4lgQCMe3sYeLzH2VpsqQboGoOqaMH3k/m0FzxtEN3no6jX+vRbz4rrTN1OWVIKeGKi69GX/7W/+8li2xB4soi8//5fsu68/jc3monNxqqkUHehYrDZZcmMFeBdOo5qe6m7ocJmJZz3JwsPQWk4cBsVBsNMcBkPNTwGbBcp3pQJLqU0bWcHbGhYa3ccjmE2Hov+aebAjaWihsEgEaZUC8EwVkDHDoBYsn8R5xGYDQLQ0RikDy5M81FzgrdC8ZeNFQwfZKWpC2NgAEKKOzIl/a2Dzm3UXnTerYCdzWQb7CgKHVqqaGy4stCYwcCFm77Bj4KWum/nvQj+wq9uOb2iTCEiw2AU41cPcdkMJ/lmSzGOU7O/M/GLcn3bII7AO49DGARPd1bjOoJlTYuF4er2CRgYMBg7ekxo9ljDopgVVXtTc0jYBXTP97PE9AKcDWAHKENh4yV1vOauG3PeqJjskCCZj1VKwZg76ehbK/j76kSzejAWv0RLctjOhbFsNmCCvmT5LAzV8bRifOLT5ud5SI+4pgelzAGNkpdT74ACL0jneS0dL8XYX/BZGbAmtFK97DaAo9DMJmJsoh2hlPNopDZmF4TA+PsOcQFE3CIqAjkc4/BoADjUzRq4NDHdIC7Ao1XORvRGSCWqwsqkNOswsyKBehXkRzi0jozF23Vkq5/tbPqf7YomCjGGNoiLZzpZzKBNZRq66a2scpgYcBkquM+fmEuV1Bm+zBGEGYma6Intk04tIbKXARSa2rFjnz6DUQ0vdGZtW7ePkngf8fPduf9bdiU4QoNvE2FjWQcazAUmJdQyIesS1aLU0cxDOAuCmbu84yQRp5eybyOgy72tkgEwa+Lnuo2qyOWab9nSO2YN9aIRsApJOUOa/BfOlnj2uc2eWWQfccbLEwIyvxmQY1qcUeUtqonwogOjkTAoQu68GBy7GGJk5NFFgdtC1bjn9MsxRNdsOcMRchyZa1N65/fY1Dt2uyATKZrn/7Quu4RzN3HrjwLfB4RhZ7i1YyzMcglMwZmuYD4XzPejalSBpUedN3IrAmcZ1kbwgsDWL2E134qmpJYBhJQhq2bOdsba76Rh54/bN0Iy+T9fFp8+eRdM05Tm60IK5frU7++j9W5SWXs2++OJbmk/9E7phfQQU3THeCyR0ptCrUe5B5quyFpMTy9mDb0cBgemSW3su+7M/+wOA2H7e/ymZuAn2oXpBR8gPzJKwgLkMIFxJ+ZH6vmU4VTbUUlfVDWXGsY0SfedKJpbrvoXDXoHxZ0/VgmrK3nn/Ms7idrC/Bd4CqLdrK89dJRurPm5/fwM6UH3RJGsGfVIPFO2cTGbnV2aTcgo//fEnrKENmMIAw4xdZ88AZci1NJAiw8keVHuVoWIdTJN5RNuGAKuTNSjTa4nyfEuq9vdk4CJvwKF5QOOuczS+auy+lu2U03V7pzZr7brJeqThC2um8TwTCwg79fxzuhJzBs2ZEb9PAm2aZnvYJTS5ui/RZOyoIZtapPTrwt2so/dutnWA1qKlkOH0G2AmICuPTyKLHcvy5JenpdTux7PAauGolzqucSYZdJ+RAihAv/isEmA13kOAjN+dwrzpHaNST6OfB4QB7xkE+/rTq0zPzYOieO/8guLu/DlK4F5n6ZQyE85eU/Fz6X2VPqeUhVn62W/SZS0CTD+vAFZL2Vcn7+uleu6e+Sp9/cm05EHp2eeW3mPxvtElWr+E0a1lzqeHHxD/wBy5pt43DQNo9DcyKoMcNnxLD82GYRtyDgaznuBL0DJNgYFFakRgY5azwOrJ55WA1UXgcHqdaWaiNDemJgX58b2HYn7/joLad7Jn7Wle7tmpJID6qvhOwKe+IhgH0biKvagm3D6MfasBDuyIyu/I0RAc5hIybwRWi/FOzXX8Kk0SFL8rwHiZIl6zPxfl+qUJg2JdBMAWQFvSx/f5Rafq0jks2Wmxfgs9wKK8P+mLp0DdMS/2je8bjASZjwJRsZdTstWzoBIn2H6oG9iDF4++oDR0LrsAY3/i1RNK3MYjaJcFU4tPZxNJmxII/K5x7nq2WwVghY122kBSvUhBylQ6bwM8AiftH75TLefUlYEhfLfRaNrkdRTAquw7z/k1/GNfe+S8G1DYUFLWK75ATLtadnzT0am8kZ2SSeiSMFuBBepY+KX/Jjhq4FowVPUflN3Sz9mE4XMRP0J/IjTD8UUMOj3T/Qx9dK/L99Pn1UfWB9PR11e1FF8JKZ9v5ZfsG0Fgk+MDA4P4JlPZe+++TfXJQ8pMJ1IAjb/n64qGZaE/L7jHQyBIgEC5lkaCrkePHgWbNVgmjLPrQbbtCmOg8JXXVcfeq0dHUa12mUqer5NoqLW39sJwRMObBLTMxompMda4jSxZhwRSt269z/mBfUGuZof1fx7ZgIY2GqoiIXO+CnD1SKkPQcac0ek0FIBnbMVS3cFTsK008VSs23gdrzHe0U9NnefdE3Yo1xfU18xBu3xfvwbe5SX5xVqO1+orxb8JTE22AbsQgHVKTsTeMvT387RG3L9NV/QDTdAn1qJBITEOydOks6zPaIifg7UFkOIt5Mn6BJeleCrWIeBlJsuH5MQWSW6VxvTvBB7siDyBhMYdksbHgJ0TY0+RWRphvhqy6zfvZA/vv2QOWwF1lvCVemGqoZ9Og7iH9z4HQL2a/fgPfpD9yz/+I+WcaAnjo5u4kgTTCutV9tlLWG36G9EFGo27oWsfZz0Dd7Knnu2LL/GvaVxGwNvW2Y1dUyaImKS2D2YyzSiPaGakjjZBv/s7jbmdohPo9zqAenoWvknDNmx0CSBe/JwAxXS+nwWhivVxatfTb8IfyM1s6Zp7DVj1WsP50GynhJdz4Z7QN9dXtax2H38xfi9KhA9tMiS4FgEpJwkx/bkK9k4llUrhJeiH8F85Y1M0bjTBYzXnkWdjNKpJSY2ILnU6vHd/LPwPf4x7yH8f45OSi/Hu8cfTs6QAViN2ibMueJ9cO7GlzEDiCOUAVgHwZ1hP542zAV8EJjexByZuBJUvEmdEAot4qRG23sef/BBNVOwU9y9zdUsmIn63F2fjqIWpUcgJX2QbC5NIAeDPChznhKYgykQiL82LzELLctepglqkwlEZHVl9d+6+n/VcpOoPpuwmB+gqBB8TB8Go41zQdhmfrQEQ17Nm24hFxl495XPvEWMh4wKYqjSWVWK7VNhFc2I71ROMmJwT57AKU9DI5FoTUl6eB46eWtmJrIaECkkHGfsSx5RATLrjSUfY0bxx81b2yY9+zB65kS1IJkK6Y9G4mPhzbGycPTgD45CkV54wL/X3CttTCrKWrt/T711fiY3sBXqmhxSAeI3sTOxOZydYBvqRLZS9i9MEUSkkHpN9rwW3WYKNPDn2EvmdEdaDZ7eVf/TyAH/x7GpkHiRQtUBEWVhY4qxBN5NEp+QwqwAHiJEcy00AV+/eRIMkO6skfKjTeeXKJQBe5CJg6QqQRbNi2aQhfWKSTyk+Gm9x7lta34jUXNKtRT6MBKrJqmiOLrAaicEkqeN5qFyNeufiNDu8j2e5TSmVGHAsW4hpfAio9l3sj6aWw8jj2GNmhcZRNZLZGC+Zy/pQq/oJJrSUKbYBtjgZuIRJTyU1Z4mbbGpuU7KqKsBUeojUcqZVIXNTB7jqvdlQ+OljksQPH0fCrAHy1q233s2aafC2R1LAfhpbND//5N/9cXbjzgdZGe9jVZNNqw4wCgfGBJGcl8yXk8QYWxnOm8qp0VgY7Y6s4pgqE/phLM6NZCtzrKtZmkuzb437LJZW3kCmqRWmF5BFEm8StJycHMMfWgx9XYFVWauRbGA/RJNu7II4lv5AyoVpW84Ro+4Ry61E9aNNjhsBVquRbBJUtQdTNMIiRgyQEt9LAHaGHi4zMxtIAshOxXehSlideOdTGYCjA/R5qSS1MXQXCRgb0buWFpDfEJQVy7DBmZXiNpu26kIMT5xFP0fGqgSxTs4eT99p2eZUu6/T3MrKdZP+Vo/3gOtdpPFmf/8g4DaAqpICgM2ec+WUi2vLrGieYn2PI/NR9t/RWDX7Mzs9Sqexv+cA/SqivpS1TYK1br4oL85tb1Dwyd64QNOBbzYjUcCjs3v83Sy0NGBpuqmMy/eSXZUAjpRRi+Y5OmUySi3t9+CMQ0uTnZyl0L5isbnYSdeFlmgjaLNggeCmf9+lfMgmOnYTteTdz0odz1Og4ALRuKmnaOc7dbrMili9ZamXIIUgXKUXzmK2VEFgdY6SJEus1d1KhQ/pkLGxjSCbK8eXNIh+48Rbjm8zHMEbmQwabcHHeQDU6AbH9ZlFOGTUJ9DrnKNxjSXXqcQ/HZTmFxyv0MQIfSTZGscAh9Cl2cCtMGzVDSuYl5EFs6QeZyzYi0yWekaWSheNnzYAss1++PkuhkM2sNqg6pkEN0a/JQws1HfmwsCkmrk7B6AXjYg4JATiKuz2q8Crj2CNGvik17tmdAgFmOx0V8mmVh91HKarY+mmFIy1lF9AqBsw6/ZbN3NB9uNY0KPQ4G1WpDC1htmyOZkL5wmGHSOZc/MA8yEPYNOoaDqVHqmjenJKDArUXHXNRqDFmnF9Rckdv1P3rK21JYKqifGJcDR0qjzk/GzHMJVJ+Bloygi4M9/RpS7minXF3KpralbPQ6loLGGJnIGc66+Vz2lHayr0ezD2KwRBOlGue8suAhyJVW4zh6Q3HEkMnt8G+NuA7i3FgBi63eza1QvBsj7CebFzb29XO2DfhQBXv7v/jM7plmujf5brw+psBFsiSl4Ty8h7SqAMa4qx6gWo3JH2T0bZQLQaB7uGIIaIngCQNcVhIGAtu0fGtEFBDQkIQeV9gM4nT6aZjxUyc7B/erhPgMEZSgnt3ChTtg7jakMyDax6oYc6IkgS+DedeXVQTNIsc0jpqGgz1N+RpaOjLeNHpvKD+5TkA7Rfvdqf3bg2FMmJr754AGA/m215qBAwHrCP1DjyYG5hf/RxPZ2wmXzP4eEXwdxwT6hV2kopyfTManbv3niIVXcS2PXSGExQ+vK1yxE4Pn36imBjMvZHI2NQRfl9Z1tt9sF7t7K779wmwz2bffqb/wlISqCHI+a8bfA6D91lAOwDOt96yNu1MvSRMbx7rB8bet2+dSka/w2/muUeaMQC4BPOr9qqNICrhtm6uWMXaD6dvbpFoO+aMEBT8zY6cAIqR5ac5IhsJDN6gtZdfU0ERWidsr+bsAPapmrsnSCzsgUut3lKRhvJlhroL5noArw1OxcBC+va9e+kmYFu4fBZ5DlHlNj3XgSgsskLGtTb2BMweuwbc3/hIlm8qzjKNpajsR/rZhNm9BLSAHs7c2jneHjiTJ5vpXziRlbfdg1wFIBjkwQNbNNmygDt5Lix+CrbX0Ee4smnsNFWsgauG04VnwN40N5DeSLyGq2DIBhtGfI72cY+3bxrB0gPU9Yrf0dblAfIscxPgtlkt0+DsMTo86twTEsDtNeDtfScAphKjQ+KYOOUHVAKPsbrS4O1M95tUb5aMFri3QSsvMY3AKulwfqJI50HEkUA+aaA8fV7ThdRem+lAEMpkHb2/ouf38QGetP4vTY+Bqw54FjcdzJB+WmaA39hC2PcAup2Zk5G7U3Aqn+OJBV2rgm/4/6v/z7bXX9JuWlX9t7dawGKtcN+eQ64eu/FUjZO47qKGkopYe5vEdyXcT4JegawGqXCb2asFmN2FoxJU1ysqwSivglY9TojTvXv2KrEWMU/svxf7VfLQ/1eHURWsYFxjIxrTnA1WBkCjYbZyQfZNagPzDGVexaaaWkNFgHx90GEYkALENV/C0aeCeICBC1AzxRIF0ylFJEbqBRNqApQ9c3rJb3WNVOUU/u870kGmEDPGSSlgGvp3gxGMX7aJDIAe2iD1ZDsba49zubHnsCaGQ4waHCgP4BFy+Gjcy9nQQdn7yWCN32DJc4Y2QTqw6fSYmoZrLQicWRCPSpNrArgocyQyfwB9M/mbOAAKOCS1N4KWnq26lfoZ9TjV3p2Dl29HGDjvXv3giWrj2tg7fPsSCsgqtzTIbbepG5iFiYf2rPJcSn0VHtI8A1eHojz9tnzZ2HT2qkW0z/Qd5D54/OVkFJiyGvyb/o4lhfr64ZuKyCvv5ftY9dsmTIGpQ2UtAkiy7z03oYuDQTryC7NAgMCuwWT2Rsv9PVMCOv3O0+WiU5RzWEQox56yBMAMETJKOe2UgBK8Pi9Qbw+sywl95l+uxp5EiLU3HSdyG7c5fywsY9J5jZA18sDN6NDryXiMran0JW7cOlqdunaO/gabRxoaK7C9EkCG5YDCyWeMlhllAUjPQeSzu7h0kRQsU5lHBkIu7UjiDsji3FiJ0uSRfG7Quv0NVufAFX3e8EeDV/TmCpPIsT15WdFxDw2o8Uv3cePs9Tb14UkAEG9kmcm9kOOhj8ILqZEtiibZf8pXosGiQKrRnf4cjZ7OUSr/jxN3XbRvmQTkdDBuWDd6htbSTI29grAq4O32c0ePfgcv49qHmKabpqL/fpXXyLVcwudfqR+8P/KAG93IHzYaPftt65zvSvZF59/GmOvPm4DTDsvXN1hCRcyqF2XroMtgtuhobvZwOBb2ee/+w3VMk9Zl1nWTuVPLevjmBLf+WWAj6o+fJn3aWQ0wF5C885qlzi/8mDdUY0Eamna8t9mrJaeTd/zAcLsnp47hf0rndJSW1faVDI/XJOd93FyNqSDOs7OmBz1k0keAEYIbiu5ZBOf0LekbFiphz3GK/Q6OR+sylC6aH4JHw8fqpL95FILfVDjE95PHNV1prZ4ai6YQN/c29erKw6g/N9ky2NjcE2JwXj6p3PRKDHdSbxHOo7iNf6bMO30OT4xVhuxaiVxag0+5uridPY/fvH/hD7qQA89D/BDd+gNsAbQZadxKwl9oz3tHqDm+zDyymEzz0OumSTRMme1FXHqO+++C7sMX521+dk//322MD2c1SP74pmpLyxrVVa+GEN0Pec9BXQaAGsFTmephtzkrO/uG6CM+nLWR3n9wNB14gWYlVZfwnw0tjsmntWGzeH/j9AHoY2eDfX4FDKzXz4B/Acf2aNc+Dz7y2o8G02ZVFsnzhMY9DzUP9f+RkqU8WmBNGTTHLEFwUlt/Bq2eolKgCBp4Z9LwLB608pe9/cM9/4hbNWPPv5RNoA//d2Dx/jyAIrMbxNEmmFYq7MAq5sAq1b9GWMWa6vwEbXbZ4HV133DdM4bg8V8cq3RbJJ5DEk67bVxCLFrby8+N/cRwCrjawJNcpg64LWMwwql5MOAz0tLSIiwViWXzcCoXSZxI+GtCVDQ5kzt6Icaq83Rqd5x83liGErESdqR8NSJdILkLuN2QdRUJUJVMZXPxoiT6H4bR9k0uJU943VKWlBO0KbpNjVvhPXueIq5yASWFW7D6KgMjUSU+9DGwoCeIW3TGuS9dYBgq1YkfynjpsVWv/zSJbrBI2vmfHkOKB2kLruJ0YiPlIUAT2oGG9H2LiFroNSNNrnR5laS+fgstanFBNaJiQSCmyCI1CKxUgmwasJ8j4rmdvqOKHMwDxHv+dOX2f3vHgawaqzd3kHcxXOVsWjBp73+9nvx6Bu6QU8J2KXGj57ZfK662Nql4FrGmZEwuDLWnxIX6gWvzCHpwt6sqySOowHh5soMTTWnwOcoucdmS7ZUH1XcbBDfoAO2polh8ZKpqYmoBFrnvcSl1DENFivndlQ/q2kLLuK+SnRBq5LQEua8HxleZhx2WVdID0VTe0lmAtFcK5+rn5H6GCGPBNtcub55JOps/i52JVM5NUc1+YOPByG0hSre69f70aptj54yEnisEtoQSKU/k82mpugDYtNofQmlh8qwmVUx//Q2oVq9A9k5Y+QZEgXOoZhcYFCSOtl8JhPOc211HFRWezeRKGgB6NZeW4kuMK/8jb1irMou+6u/+/lxOVb55bMH2b/+8q+iw1tyntXLFIjzoHIjJqOr4dKxEkRNJUqpNMhHyvCmRxhfz5DIvCVIUp2/arI9GtVqHdhg7aWMrJbIxRif6WdYGoQz7OT4O4HDRYzuEiBL0t/ifXNmQ5o4Wbc6a4AXAp4Rn5mlPaW8uxHNRghO+gh0nUdoasJwTNeVsho2GVii7HwBweElNoO6TwKsbkJBVw/BagZVxq7swhoyvy4wkXczUzq1XrfXaCbLibFp0C6l+IIl4sobbPpNSplla2pkZa6q0WBDgNA7ybOWTU1Q0ZvZXBj7FkDbFqjaTZbry9xlrDQesinXKW1XX1ZxZMdHFoQizzq0grpb/G0Fx34VcFLjJNCKZ8VzkzyAwKXOsHNez/UG66+JLBwsO3UvKxV/ZoPustB8yKIJ1qpOAYxdn2P21Ws386LeJadj6CdqWFYNALheMzayltU07bvYFQBrIyCir5kCbBZYtSGDQI/AagUZTDoW8DvLoy2TA6D12tUwYb40kAZ4AUaz+B2TBO56GKgtZiMqpRTYLIy369KStGY+08NQdqcGyANacHWZeRcEjCYPPNnu9PXQ4NV18RwzMPN+1JrV45AZIqPDeQ5jz7xLRRdg0+FQzkCGS3QetO4tfqfsQMq4a6AN6DzhDAxD/zXYQIDpMEpbW2ppiNWcvXULbc86gm2yNOur6mXKMjYjeh6HYDV7BmV+C3mAetaGB42+tlonfpaBmOUmZiD9naUY4q0tZIPdy6sEV3N0Y7RxkoC+eiQNjOsu4xXC4hymZmo9fE0aeNCsre2EIzAyusjcUm7PmjGbrmSASRm185wXgU73mqyZdfRENdCdnXUBfibNG1g3jJdBmEbZ63FNB+N3sD/W75df3o+9oW5zCxlQ957BqwDePkbSTs4C1k0ccjLoLUFXY6+VLoPtNLmTJV0F2N8Oe1httAWy4U+fTdIsAaflAGOujALOn07pDuvF/aRunBnpgsFjBeXFnqbs4x/czS4PDmRjlOe8oPz0g/ffJnkwAeN0kgAQlijMCqVOlpZTsKVTrONg+ZDSBK1k63rJgLmON1nTu+q3EPi4jnUmdFcbmXM7ZMpk9oCzQ6MZUR2g69eHWLvo8VCOovC98yX4KljQDkO2uuE8mTdY4gihVwIq2zzCTF4HAY5SJc6FDf4W0aet5rAW9dkVJLVZHO9iICbQqp2QKXIFmQOzfOUc8FYkyPoyW+e47eyxBhsuZD19VzloYNqzD1bIZI6R1V2apSQCDZzaGmzaMcC593De7o8fc0j1USrK2NCMpIL9cx7Qen93ibKU39JE4xXZVCRDliZZDzTB6IBJ3NvGWniPwKKb7GxDtqCdg+mbVXRn5bVD2bkqdHhZByZyvJ/CyYxQIA8Q0gn2/Z+L36e/5Whl/v33wVYD39NArvRz3vj6FGGVQITp04pAvxRY1TbaB/7s19lrOHGSBSbzg/lNrNWzgd2b3udNQMNZkKz0vgrmYdxDDri96fmljrz3JLBaCqr6+hxrzcHBNE5+lcohnAV0S+ewjH2lppJM53rWz87yRPbi3i9hMY5k7yLZ8f6dm9l7b78VOm6z9Kr8u3+9n32JJEc17NXtI1guJGmTlhzndK7BaLLO+U2AZbFg0nen95QDjDmwmsYh1zJ9A2M13qjAegRWIwhNPlEAqgEJyZbVb0p3X9x38JWCoeaaLvhLBKSCKGEp0nXFw+cW7KicBfomsL1Ys87l6XkkY/MUUCjmvLTZVMyN5dFRkZGYqmeBieJ1CZBI4xd69HwVrL/0Pmm8/N2mSSP9Lh4npf8l6zrpS6bSz5X5yegSPT38KKsugzW0Ng00tw3T7hpnW2dI5HjuqtepXWwiYBWkNMFnCaLMU31Jy/BcjzbD0q4mbTdAQ3w/mfdHjJ+B4SCBuKxWE1Em/6MBJv6CJfdeU2i7c14pm9WI/qj+nsGHzv+lS5ci+S3zphvA9cmTJwBTk1RG4YPie/geJmr103yfQuNWVqq+sQBqO+DlFsCv3y+ShHfce5GZMkAVqFILrhM2bJwFfK5nSCsJY8FU51bA2vtNVVFJ801SnFVAd959j0B9JCpGBPDUjTXIDW3/XEpJP1bfyfcNNi3fe7YrYyBxYAHCgDGB95M6KwOWYh49u6s5ME02+zw1NGcBYD3b3SsCywYkCQRNUkq+TnAiBKW1AAAgAElEQVTV+5d9Y7Apm2cDn88mjF3oDZ6vxO/tuJQdVjQiSYPUAcGpTY7wShTW4GhTGsBmpwYg7J7ompoqy3I06ORscP2VMu392bUq4C3Zo0giFWagWNvFzwVb8cT+5VUS7srAXF3DuR2Rpe77JbA6yW+4loLhrG4jvqAxhS/xGev4axsE+iE1YRzEIzRGARoct4Bqo3JI22AyUZsh0xfJHEukg5SRmIfq05uFOSQ2YeVm2zQaoYUsowUAQPVTO6WXRCWA5OP4+uXM6QRsPcC/9VcwDKciET01Cau4m3FXs46zf5bmOhIT3GO16u3xEfe/u8c4I/EEU8hqtHr2g+zjJF0hw5o1DXN5Acml2to2egbczb768gv26zgJ8z7Yqkj5QBpYxBddhSTQduFa1j/4Ie9ICfEuQW1bF0c76zfk4Yzr8Nl5pLL1dK5HeXoEn/lZfnqcn0xjSkKdnvXFkR+M0hwsL2xkccYVdrZ4k9Mz7/UPOGtDizVT2Oio6nLOlJggcV6Drzh4sTM7R78P91oQO2Ses+dNDFlmryZrFX7aQRmSejbpwY89YiwJJcPfMW6xGr8ASnN51CRB5L26FPPLPCnkiSGKN8jPj9NVHnE7IIbjmpJ26W+R7vNvMdy+4elJbTKv0vhLoIVQ5hAZsl/98u9Cp7QaoOMQv1jtvzbAL5lw0afE/h5hR8sC4Oq9OJDVkPiRufqI3gv9AIvvYKPUKp0afZn94i//M/0lRpGYUvJLcDWVHAtc1vCv12XloOSJGsE1+4xYJQrIb5vILb4vI57shXVW10yJe0c3YH4PmACMQeId95Zxk6CguqlqTm6sAOxMjmT7dE6X5VcHkNZ9oT3GI7rXQ5ZxH0e/CpNbxC3aT4FAY0JToxK3HEfjUG2bcbbnjKCh3/ulvVR+ZQwix527d7N33/sQEHgw+wKtzQkkEWSrqvtokyYB0V0Tf1aLYidLk59+fzYJXazJ0rVZJGILoNwGedGoSZYltk8JA6+pr68nVXwyvm4wmaqCquIoAoobgGuPHnyDtM4sZ9lGNApa4GyyCdgGYKV2S3C1Cya6UjxLyC0oLylj1WoStZ/FXjZIANoDx9hQYNXPcl1bOeG/ElJsMGyC0DjWJKOVGZuA2gFmYTM8f21CZZLUherqFSSNPjKsuR2e6/feqwk+QVgbdJmgmIdNa+PfaAQppsB6qAFEu32H9dfZS3yH34GMpTHfsdJ17gHm1fhVEpvxvSZ3Tz13rl/5xJQoUZaMuQ8pD1iQjMkhuEEbFbj1yFcaU9lrw6S5MkXVJBfUsVYyQBk6Y2Yrhc8hgWPj78rqptD2/Nmf/h9ZLwmC8/y8Svy4xvPKrPKRnJETI/UQvdeQ2dFPYU7dh5voqz769ksaWI1nVTQNPtwm9t4g2XZIgyhkPJTtq2XcBI9tqq5ESytAome876Um/Rr4gzIN6uD6/CQnI7aRjj0TyS2sn9RsSg15mq9DwFoEJN3a2EOntBMWaHuQG8vO2XMoSXFpR8RVtmHkut4XaXBpdfs2yRErJqMahv0tkc7qzT0k9apJtNjfpA/d/WYkSF2j+lxz+CYjw5D6xlk3sFaV4lOaQIxPoqDyDuq8BsBPjGzVuTiBfpPNrSUp6roegT0JuAueSlZSOiTOXvW/2b5idztBiIvdFFW7ZX/1t/+FKr0jZAB+lf3qn/4+Mo92fEsZazuMptJmHerCSfDlSf9J4MSHDVAsyy6y76lcXsMZIv0yMuxULqs1Ss5lRLIYmTwNkgDMaYYlZcoFtQRARJVlBnojC2R6ZMOt4iiqT2oZq6wCnTY3sJqQArYCIupm2uDIgYjSUGbbzxIkMVtSxWKwXNzM4S4DbpCmIG8wQhlsr9FJXlxSC3GOzWvTKTNBCazVcYnSLRaRLF2dizo2mCw8jUZi8coO9XMYC0ChBH7KImBcrCflOTLDNP7JEVY7RiDGwMtNYaaaBkQI/Pb3dZA5bqN0Sr2TpOO1BwgX4HJO6Y8AFoNktsbS9cjsutD5z/tMYCUZCkBiu8mrF+qhFHRC5sguq0GPV58Slls7YExbM53uAVddE+fVEWHR2B1UPcalJVH9JM7dQYl6OxkIwV9tjiDupqK/ZAi2Ng4AwdbpPE6GGz0NS4PMzlVzAtuwqJZx06GxTGie7uRLy+p4GnS5NtyYOJUYH4FWgVXL3gVZnfvUPE09T9dQciiDSc1869wFSMdhuR6SCmR8mbvQkDMYxmUTCDVosclD6KrydzsQGvC4gbxOQUQdWY2eDAbXopvPjaQztIphN9j0QOrsRE+UtWiQMzk5GQY1OgUalIVeFxvQjCLXUPjeGqIov+A+HAcbfbmGLRXSUXH+LwIsDQ3Z7d6Od4xhhUmEpQBYZXTaYXdimjHfcVxp0ISz7OFXxX7QENmZ0m6cSYtWfVwNBgcYa0kGwk50Q1yNPWaWphlj2ku5fA9yBCtkD5WjKMehsUygDaByS2ZQyHqQtcLgr0K5t2PeOgef6zxE+s1AuTdYO86TIPgF9INu3XorSmfWMMzq3KoxbILDeTTQcKx0OjzI7GIsu8VMr4u5DW0mQW/lIrRJAr7WnzhfdRjby0P9yBl0Ie/A/XLQWxano6EubgsZXwMm7dk0AP6zFzBLl3HqWpEc4ADYYo/KFCAtTRBoExAaXnm4y9Jmj1XCqLx+rTv76U8+QXuvCyHylxx+D4IVZZZLRwvLF8mW0OyB0asmolkybYk2wdAm+SgctNgBkzIG/YmdnsoAZTffvH057IklQgrAL+CQ2Lnag/IK3Xq9z1Gy108RQ4/1xBpSf9hkUmsnjgVO7ioZNMtg/dxG9pmArvvT9Tb8aiRKF8opwdfJcK1s8rNsGIHsCeQ2ovken28TC8FsF6yBtfZPQfbzJDzsmHgevbuW9j7mj2yh88ytWNI8MTrM+oQ9doikzPoMHZ7JDPbCIuy8ydh0oF2ro6hcAzqtK3aCHslePb/PgQ1oQIAtM6C5RfZBOfd8BbvWwnq9gDNBJ2Hed45D/4Du0DX1VygPvQTjwbJQB1cNRMGbZP1OH6cBgkFqERKVBk9FIFT672u/01qWyAyUgpel7JZwcGWQRPDyfWA15jrXlhTU8CuqNQz40quS8Q5H5TRQPHGSDWFx4FLgc9pU5Szwmd7h9OuEbRXA1ymzsfT3xbP/V4Bpah6VgtMU0JYCj3HVJ8BrOHoewWeuJUpj+T8CgRyk9I0CMIyxO/16E+in6+xb2D9ApidLPJqvTD3/Klubfo6URG32zo2h7MP37+Agv5WVo8H+D58+yX7xK0qsanqJylpDo1EG6fnwb/A7dD5lNDg+xfibHPERo50Yo0lrNDUfjCA+v+YCczfISi/XcYzByW9GsMOXCOYqY+BW9f5TWe9r6HO8b+r0LVgkwBrlbwJRsM2KTyjm3OTM6XwksOEsMODPBUuvKMvX5vpJpcznEyAg5jfdiX8XqLOyJ1h8aVnGHLw2ubEg0tooQNWCpVoAiMXMBkvQRLUdoHO9jrOfrT4knxzladU44jLuHt/7NJtC+qFOrXzcg8F+pYKmaIIyGv6jrCWTYh7SwZS3oVRcfwIblVtSK1K9fUfUAMhAch2mg9p7rdj0NYKxGtjNso6Wl5bCx9CWmvQUABeAC1AyZIO45VyawXvWF9BmeuatkDQ0GWWiyztxKQgiu5pkLHnf3nOh2VuU35v89byW8amk0CRl+qFhin9h4tGx9Hz75JOPSPC9iGoc39fzXJAzpLD4aoeRYWCjy1lFILfGueZ5aZWGfocBlESGSLjaVCRkDpImsd87DiYvnE9d6eijwDUbrJjg7kV2Q8aVbGDHWHalAXawhFhXJnEtB7U5p4GxY+b9pvLY1IBW38wvk+2hicb7mOwzqd1i0yvGqQON1Vn8ztYLg1lFU2fW3DUUjFXVitVTLi8nSQhkeIz9Tx3i3SmC+ompFHa7JClWABCph0QC//3SNxMMLk0anE1KueRL7dNrtjJf/2GzHDN9zShbzm0A/wQZwm7YjNM2TL4G/JgAL3jXragSLAOEWAg/zLHX1ukTKd9gxZi2QCmTSARFPGYsBEBB80wDaIFvX1OFzJEsXlnBGwAB24KvdIJuo1LoGLbPAawltSIFOfaRCNjgXDXgPtykXPdoFjbkXjRsm6LirB6ZIQGwbZhHk1RMOTcDVAW0INdlA5onD7+JoLantz978XIkfMo29BFlsimtpqxXTxd2l0Z8NuGRbWZpeDvsv8vIRWVUxy3S/GiBBMIOQXQzPkVZRUOABvVtF7Puaz/M9gEX7c1h8jeSTTYwCwglja1s3xjmNP3+4mTc0/lcVJucnP4n8x5W/Gz2L+zb6Vl5dh2cmPWSd3nTt6fAqutL55v1BvhYj0+5z5g//e4LSkiHAbWpwBJox2ZZXSlbT03cJjTpu/rRuq1qyo7Zw+cY+31ZyFG2YIIxLHF6uN7iQFZOw5F5HfyN64vhKu4rXXFxpgeLXsmZk7FL7x1nXgDPvi59VuHfOAcVxlYk3pVrqWAuv/3i1zRaopIOdtwuja1M8gvYKDcnOCfQNgP7Uj9JYOIKjatuvf0O5IzG7B//5TfZjbfeIZk+GGDZzPhI9jf/9f/OVgD6z1PCjIsdnyeZReAyZAglRWC/Ak8IPWLOS4FoxukcyQjTl0EQwNdvAMTqRrais6ef71uzfpoC1QLqGgOIN4yNDPN4kY2+gjGKpEEN82QTq37Yt0q0Wc4/wnNMuAXphL3rWSLoZMwuHiI+4DyamAvZl/Dv0zkkkagdFqCmQtktYxLtprrUQ1euZW8xDn39A9noxFT0eJiA7emal5Sl9meZjIuQgvj+1+8DVmPa8wVbJGKL32kWJUR5Bjg3JguVfOlDvqON9SdQ7HmQGK2CpTRxQo5QsPL+/a9ZuyPcx1KQq2TwmvCLRKqxdp7w3QFUFLcQc5Ag2wDWEvOGBZcII6jq5yjjqL2XLFJhda/VwcQmErLcf55/yoxUcR3RbIoxlxgkES/+hu32/PUc9HuTTjbTXsZGmehzT4ScQVRTNmo9E1tVUpt7iRgoqnJZO5ev384u9PWTsH2cjQKqaucuAPR3YdfWV2nybkwdLIkkgyCpSWaj5LbwFyNZm7Ak5dwOlPxg/qsAjCvBE8oBTV2PElWaqCIRhH7y5Hn25PFzNFZfRZW2sdYxjaKzsuqs6+Ll7PpbH2Q/+dl/zNq6+7ONHZoW23CdsdLcRarDRhwujNzn1t8xOaPsCBcAU3Uzm514RaXPKHJtI8FW3aV5IVE0CQpAUYFVzn0rYfR7JOtcANewGtL51J9Z497n5mcYT4FN5tnG4YyDa8QG7CZDrl+7HtjcFsCvlS3DEOaMbV1PteBAZVZQBEuVdY0PoB9gub5sUXvG7JE52sb2byGht0mz5B1IY1Zg6+MkWR7tv4nEI6SSugBqO2PPSQycxxeZoxn1MvjdJqQvXUunyTi4DbJVbw9z2AOpLK5beQl7L8G+YOBstGki5hhWew3yNzX1SDkCCg+PjEWD60XicGPn1KQsSUiKBaVwE1yUuS37b3/9n5mJ/ey3v/5l9ptf/b9R0m+3uwRw2L10LxcCpsSbAz+0TIJ+nijkKTsqcASzMcpO1U6ACRjsAy9YIXYcOXWeeKjz4DGogLfvrwES3NJ5ldknmCbIKEJcyAKofxIOIU7vEuCPh/ICmoCpc7sgrkGpdGf1XNN7pAyR4G4qO/d6vL7zfG9zriPKStK/CXRxVbrh1I1tA1htIfthB8YErCIUbUkuz4vsgfqi3IflQjqwZvkVbrYhziWat0QWhomS8SArQUPl/Xo9KwCDc4CHlprtAuKYgVKQXgOrAfEwS4Llilu7wGkoBU3ZhdAOMFLpIiTzJeNsBQavjpUamo6/pd2WgljqpYC0wUrq4JfGVBCr8Dp0rKPLHtfhQa9BEniKTriGjzLTYAHVVNm0DDCc7JRZQIGpcrqzHR3pfEP7R/dUsPuQjGsNupBq5R4z5nZo32UzbG2QeVhGP9UObwBulWQX2joA7QCK1ZMsl11o9z/u11UlS2GZ505NsikopzY2MltbZpMC2K87sn4tyccImrlOwDjGijFLWqtJC0YAKjr0mcGJhgCpQYeHrhvYh8GDjrylA6FRFt3kkkyFa9ixMNiRoWq2yQ1ukBzd5/gcGSMmH6LEn3WpLdMJcP35ebHuOVRdLxoCM3Fh79g4Xqev9TrM1rjvzvFwT7RTeqBo9A6fuwr4aClVD6BUJ9mYc2U7XCuyFnUC8Gi+Ikbtoe21sRzY9K5LNN0QZ7Ys0c8YQ+pAfVo7Kqphc5nsjgfOJkYxMq6h+QVwjTNr04h11m0B+Km163o+sqEdDIcmuvcNDABi4ajMza2gvTlFyb6aIxyITNYCIOw4zaRsZtYgAzRnR1pC6WEuyNvdpR4pYHuAl+sRoEbJG+PqmDbi4EjVl5E6MTFNozrWFoZYg9h5oSsEvs0wqlmzz4Hy8cfvhTNqx85WGN3Xrw4ypxVRcrTFmt/FOLtOdziEDFYtP3GNjYxSbkRThn0agFkutOVhjmPeiAMl69ImeiZq1G71kJfR03exNfvhJx/C5G6kEdhLdE2fBOfGZhzOr1kvNaM1sjp2tTiJ2pB1snSpyQjsTDL4JrBcn+rMNAA8G2AZJNugwMPl9m3068ikT6IDe94OpryhjKV19r0JrG6yfQbSS/PqKB9GZtkunjIAZii/74SZrI3Q9lhask/p3wVK7ZoQC9cBiEN+nzFlz+vsVXDdrmGTWU1oUO2QfBF8toFOveU1OlYsXterYLflW3X8Xs2aPTo118JEcX7D2cDO6/QeymY3G41T7dq+ChhsSdQWdmN26YjDStH+xqza5xJkqGM1jQ7xJnaylgCuB02jJpj6OwR8La2d2LRmNIkuZLU0r2qgmdgzHNtnL2dgNnwEmDwQJbzB7rOB1WvaowYJrzugOjoRJEUQlgdlOYCUgozTF7z2fYQpp7puBbOl1GktXh/g6mksfXoBOaAYAVuEv+krgNj8+cX7lgZ1pdd1FvR8U/D3+9gzZx3sguVQXOBZsLj096d/S5UpJ455yRieBZij3P6U5JuGPB9e13VpOZt/dBzOzsHZe9FmnACwvIcs9WPthE3wANsOVgBYX97Pdvn34oXG7JMP72Qf/OC97DzgwPTKfvbLz0eyyUX2aQWBP7YmJZnwbfRJwy9NrNJUCGkgnGQaTvUcCdAAN6OTaCLyx/mSqGoxm6dzH8yf/EtGle8dYLKF/fodOfgiW9U1kOhu8V8KXwVoBFLSugxwtaD75s/0ov0vxi538BJr7/W1nBh6qfw/uoILzsXF54GyazZA3lTCX8yv+u06zVYvJFudGmUlsO37IK7vkfyzBCKWrqFSEF//shaQIAWDiSns+Z2ARoDHKJlHsx07eYhPVY9P1FhTlr16/HX2zW//OetnbhcmX4Zu5AasOLVDPftjTXFLAofOkVVAasB5VpocbQdYNYCT3eJDv9bgzM+0gqmTJo6CbcvIEyWfVL81XOg4B5SrkRwQmulcq35Muq800567Btzenwlt/5TYv/pnskJtSlUVyU79NZOZamoHw8y55DrUtxR8EyC9jqa3bKdFAjvf23tMXaTpLowW3hLgqP5Q8oNygD1ZKoCu7mDnqEluNZYJaf1yNQVN5vqlD+Tn6hOm4BWwkuuSMWswrO9u8B8NVXltMKx4jffimeA+tptyBCa8p8m6LStQ9HlYHjKHDGL3Q7qLIJrA2OH09641WWIG8yabpGzKdFEr0XLM6PAbfR4sc0RTnNL0+jYSeY3d2dqeoKpBNBIz7b3MFVp3wWZM+1HSSCqTd127TtMaC/A6TxQUyQb/jeR6AOV5M7aTlfv6N3F05CBtkhKJX5w+Kar20v7Vlw8WVgBSskwlEVANR/MTz31Z62WWfAvwMwbr+OYGkDY77SagrQpd1RR7mGgt4+cjfGHPOf2kSMbJGDpSvxR/nkAxWM/cg41HjvFdtB0H9rngKqpli6nmRZPMqfGXQQZpgcFDLVnW29lAk6Cv2V9fZXUVVJvg0xvfTVGGK2lAfWLLcfXF1da/+w7d12lgaq3nHon+q5cH4rq+vPcwAnsBDIEPWU/RXMb5swkZJImF5YUgpDQYB3DNje5D5jgaiJAkrqEx7z6/36BL+yVYWoe1l7mHNnzBNsxhHfcLWQFA3YqgZHtNTPKIunh/JA4AfE3JpWQHS5M235/aBKyWnjXFOfymJGR6/euOxZvO3LOfGQWaJIqOYIqd21vNHnz2TzRnug/7j72Nn+16kfVo/49uAIoOSBK1TT1ZXftgVtPSl9W2XsiO0WTcYQ6UiMnNfUrahM1PqIqAkRhLWnf5GOXXm9ZmoUebnlPY5QSsuldKz6HEVi32VUHGSVnCVO7rsSX54rykgbXZ7MVjmo7y/TaJMEv5z7FGlXPpoP+I8ZYJlBEY89oD10wv/t6NW29nvZeuZF/ff5KtAyD2Dw6hadgF2D+d/fIXf0lp/jAUMZj5xKYVUZVpGbKvT7Jv2nrjcoExmavRmwX/uRb2oRiCDEBJIc1UH7bCoqyFNWgjqz5Kvi8OXsl6+pGdiGo8ZOlevci++t2ngMNPsyaY3O3EBeesbLCxDzZd8oxnQVNTQ9hEK+60jwVwGP1jIs47CPaemqVLAFVLADM2ybJXhDGG1XoSwGRPzuPjG1t1o2v5yQ9/FHq748RAX37zHWeTVY7psUN8beWs50aplvCb1mvpOi/WYkr6pKRDeng+pe7q7tmQc+Hfvr6LUfGnPfdzjFmMKSQtGUs53t8BrA6PvCQhMhsyiBUA6MqY5O5HxLJzaE/uY9dsjmwCVE3ONta1ZDaBOStH9LckZtj3xPE9BFhzDqtk6OvPh4lNFZmeyfokMoxlGVr6Hb0MIoaEtcg1+txa7yUqV03wOWZodXqWhBaoeA/XGxWd4FucO545gfHYDJWf1dKsIQ4bH5sIyRzJgc3Rj6eGOHklCEIybt0HkrpcV8ZCAquC+MbVArXGcPUAk577EqaCPMifBQ5lSndc6MYGk4gFRH3+/GX2ACB3jOqWIMtwFpRDYilHS/WdD/4ge/8Hf8g6vZJVIeW2Tpxm2xw1Vk20H3pf+k+eYRL3WHvKVdjozKrHc5wzNdj/HWzNDhIAyippt1cXqbaEtZoaWFmxTGLa2I34WSlAE9HaFslhSbNdghuYAmte5rL70Op0cQ8Je3WM69Dly5xvdSHfaJ+d4VeTUTl540Y3a4++IZEE1PewKhmMxLiZNSYOJs6zQWy5vJKaOK+tQ6qj2tVG5jYUTxJK4DDq+pJsV46xA1u5SVy7ZoN0Hsa4aU2RxK0XUEW2sQsspbcJGwTm00zcjwTiKuQ0dcb1M2y2JoHuHH5ERi8RItFs5xDteMhRSlXOU+VpY3g/o8CaonpegoB4lL6ZEpg//6v/83hrfSV7cO8zOqr+LoxrMADt5MWC03gY7OtkOqhuwDCjYbHTQCbWo2VRqZxFh8tshw6rjkKU2wMGbqKt4Q3IUFD3QqcqgAu7iAIoFWLEu+j+WWJ+mGd30g0wmDJi1UFVh4ZBldUqwLYEcCFQ4oT6WsVkZdGpiypYJJPDDHq9gwtIJegUnec4BHaiyx/6gXayN0vPvUivr2JzWeItar7J4leLUMfMjWjjJR3AkAVgTCw724mSJ5o/0VhGZ0lWqUCIkytd3LJ9u6q52XRM5pQ1YHJcQE5GCPzGQZYOKI2TwaIbGc8osn2WcTXhEdXXymoUuADk4PCx1F5WrGX6VXyWVGoDG4FkP9eO4IIpGvhg2SoxYNl7rumZ5tFsGoZM4W/nLTJJAo0AVjRPEDiSOWHWuqGpg+9tCNUMMAe9GzDNBSryb/m1oOo2QNIhTQca69C9aOyCTQYYzabep3ukJeV2f98TpMHQKYRsVzYNXDUd0mVCWNo+MjIbHUZ1lnfNzPCe0amN+Tkf7OekOxVnRI6RREmDCz0PKGWSGhBEl2EZ0qxrD97EKNKRSk6xAamvE9xPpfs0GQvdX5wXPk+gXxZpjJll3aw717bPNRiy/D0yXgpI84iNzzU4L6nEIrFq079pf6XDGGYJjiNub2RzZEq0we7owomVkTxPWYWaZwNoW7bQjGmeQ2l3F0cVFnFfX2s4MqH/geHePagE5PbgVi5DEBi2JAeUmq/BumWNNbAvu9Fm9TUGk2aNZSpallDXgGYZ7I/x8VHKxOkMawAFc/kWwtACc5sby6yJA9iSBDb1zdn01CoHzkJkX9965xZal+VkWCeyzz//BqM6mA0NXoo1L3NyfHSCtbIcTHInrLLKIFeWSlr7IeMB/b8Xh+KDDz9AL+USmbtH2edffAE4t0Z2qT4bHOiI61+C+TwzTZbStQGjuY397P6ToSoz3pL3SzAg1IBZYg8ewHxxDc0jytkOA0AWwCzf338oIxYwefscDwITAyvWqU00KtFb2QBgViu4lmwiNezB3NHxvXnzKtdJ10KyfONo/kXwRqJG3WeDQ7VZ1JPRBnXS9dggYRIGaAootUGNsOJTA6o1ANxGQGCTJtXole1yD2bOygDQTVxUU+7YQ1ZdCYvnsFPH0DjzwO/tpYMq7GEdux00YhWHv4De7hrr8NXocOi/VGOnnMOJ8TnWx0H2H/7DjzmAGrPffPrbbArwW1slG8hEQXmVB6KsEkuSaJLCWp5nvpQDCC1lZr6c/WCn0xcvR5mTLOsAIPcAbYQJaKnJFo1kVujUnWQdbEJAAqacUh4cim60fOl2RRMCml6RGKngdZZfXQAA3sMGT44iCM/ftndwnFpwMrouZ82U4FQDyAug1VO6qxbr3CKMJ2zB5Ws3g/U/QtOs9o7+sEc60QLBkT38XwCrydbmYVFJLHzyuzPAXgrMUnCinShlrJYCq2cDtXhuEciU/DHeK3cSw3DljLXEVj39KtVsPXtt3w8KT39TXG+pk138tXCkS9mJZ3p0W9cAACAASURBVO+h9DmlIGlpcFkkqorPitAsH6PSaysgOxNnfiW2ZvrKY77XbqVkanIQMX9dKWih1QhgFduagyBK3eiUp6ZQVCLgcFWSsFtDM2lxnD16sJJdGWynEctA9v6HH2UTMzvZr343la3st2S75ZxFnEn7lGWeV9Q+4CjcSMH3YEClINSFlQKSBLwaeiZgMQcv4wg/DWBPQHWD+7jLxPQRog3QVlBWUDUfC+896eIVvym4dgkYCDZCDqzG+OVjUgpunl0XKehO1UdFZ/eiHLkAPGPeOKx0yt/0vkWJeurAbHOvdB1nwQZ/VwC1AdzmZWjR5KqoEgng1OS2+nK7SQIAG15SVBp3L6lLoGBk+CU2fD67++4dzkRKlmHYvXj0VTAtjjgHF2eHo0GeDUidF0vIbSBiUsfr9MxVN2+NipUf/uQP0IWmYgjWpw0Z7n/7EJmIm8iYDOD4z6Cp/ThYsVX4InaE9ntxPv28xCL1XE9+lGBdFxUdnvFzJJZTcpbr4xrU557n/EzsLgIHmDMCrI6X7E0bYQh+ek3RDZxhT8n0AlBOVTXV+J9K+Oir3Xnn7Sj/tzLC9zFhHyxL1o9BroFo2ovJhykYrRKL9Rst5xQElvnjteoHqffuerUCoRG7r81UKqFo3KQvI+u2iaaBsntNFOs3ufbVzQu/3JJcgsWnsGxSNVAKevRvEuuV5jQADwbBru9aAVW+CtmHuBeuqWDHylTaIcgtJ5EeDFdlAfCh9GPXSaT2XRqgiRWJkKqWrAGgqbp5gMBTTXKTf+gn8zqB1WDs5ezgxARPQIJ+e5LdSg8/X3aT11toE7pZJXWUru/Yvfm5UFivlFBIMiAFMJXmIP3s3NjExUSjPofjVKwjgU9L97dhjypXsLVOqTGJA6uBDLijYS5jVq2vyHyqIFBFwCezyWBdQG3PzuL8rJ8na8+YQ1aS7zvPmrf0WJslSKdeYnRCF6xQx77SVp0m0SEwAHB2dpB0JVlfQXXJwvjT7MWD32W3blxiPSzQZHeUxGt5JG+N7wwuJUNbeXfr9ofs0Wn8/U08x218gdpoQGuJdUdXBz6Erx8L30Tt0Hk0cvVnLBWV4dbB5+o7zcDGbsTvqBNMBXQV/KojoF8lrjhU1xIfY+0AMDFrym7e+WF2WA6LmaZWZedpbBW6ulo6y6JNaKWkVqovOAXIz8rlnLWVuWE/PaDyJ/w+QDb9/vV3OQvKvgZkxRpKrM8K5kpwY3X6Rfa7f/rrbGdlOhhjVvoIkRgz12PTLsNU70XKJEMCY/MYea6uK1kXusPwyrN1ehUcyF52uSl7kZ8lia0d9KX8+vL1mF9qXCPPjXMjDztTDCX6bKm/VRVpvxTgqn9I69117fsloornRnHGaLOPOXM3Vpnz4cfY6o2sk5jlgHLdpw+/jQaNNrDS5smA68F/fPbseSS4ZEJ3sy66ATaHrt7KvsA2bxB3N6PNqXwZwWT2y7/5Od3Lfd/VpLOKfbYCITHjkw31ekIfGZ/V/WZMZvJBP7UGkMxyXskYlv+3UJVQSxwj3aWimhJyYqCOnotBqFF70Tn44nefIZN4Hy1KGNT497NTJqeSnKHrywZGSq84r/rPkqxkrproiIQbsbYg8rWrV5EMey/77eefQegYC2atdjHJ07FPGevrN69F7O2ZI/j6R//+T0Jf8wWVab/+7Avek8/lPs7BXvQ1e4BqAqulflcpyPomkL8432Mu8/ktpB79ledlAlaV5iknDusLLe0m7G9gQ8FotfwdNigApvHql19/QeXcI5Iv49ngoE0W0QJFb9OkqPG3Pt8UDX2UjbFZ3gExvyxVSSYmdJog8tlwKBokS0jiLFPOUd+uKjQ1YT0KJGO3Q9ubtSOwOgtb2Opc43jPIhe7MUD4F6yBTUC/KglQXGNHZ2vgIYKfy+j8+nkS0bRJnn/GbCafBOHFecQYbBomicTEgViViVIJQsZ7R/o0+R4wERtkLT67JrRFPe9M3LH/lBjEv/F3rZBYPHeXaKolQ3YD4pQArqD/tes3KU1vD4zhxYuX6LR/BwA9H1jRIQkUcZEuqv3e+8FPs5/+8Z8TSuE/EC+HnJXkPM6ARGI2uZTijkhash9M0PmZi4wXI0OyBmYssXpzHUAmjbF3AVRX5sch6dBvhL27TVxrosyKHzVlKxlrfYaopuYzJIuZREgNwkm2M6dif+mM1DfRP7JZGIlXYu9lGsitIu+xDWGokZ4xg5fEkZJEoxXvzYCt0dTSJuAsfkFuWa42mt1AUs/H0tIuwCYkIpNlakpro9zvEVfgs8tgFROM6nA+n7kQI6vjPuu4z7YWpTTtrcLehphWXq6kFT5UVN9IMvB69WdkwEuChFC3T2UFEMXiGjqt0SAcjWjWhL6VWGhUS0c1qCAtN8Q6EWfZY0/CWP2/jrdAjkdfPsjGhp9GNzUF8V3EJ806ZPzpWOaZch09EWpLXnUwZXtEtZvOcABbMvRkD5I1YmFXidKZUWVDWWYtg+yAA15DoaNezd/dxBoiF7QH9jrZUB08wVXLiZ08hYDNYJ8HsLCbWwMb0k2xjtbjIllOQaUob+dUFQCVgVlPV7o6dEajNID/NBgaTUuK1abaxgleJHOskTaL2MkGdJBSxl6m2wz031nACQwDQIPXLujrApD9WDQg0oEUWGRewvA66E6ajrROj1IFAmaWnJuNH5+cDpFu2beCw8kgOG4uGjOPBik2/1K7BvCMMRB8rgG4rEdbsxkGh+xD2SNm4ZZYvKHUxqJTa1UwURakOhIdlPLqAGs4bfjlIapBD6ePMU4i1palofnE+IZmqNq56uJx0Ascy4SLpk6sWce/7Bzg9rFdYAVe1+OA6+3pyAYGegI430RqYHGOa0J0vhYAtu9SV+hGHgPwCCTaSOLV8GRQ+QVbOy+gw8IB6uGq7Ixg+bPndKkjY3FMJ3EZmTbgsqx6J6QpBMvS4RlliQZ7bmwd4vxfjXRiq+rMYPQES7mvYF7IvGZTyuz1fDGokeFbAKC+p6UJHnR+Rir9t+NwYmNrcKenp+P3CRuBncvaSz8n4y47weAkQKkIMlNn16JEQkMU3UFt+HWctLHcV4JbF/tgdRLMRBMs1loHa0dQ0X10jCPaCUB2EfZkBexH94f3vg3gNI0xtlHaIiX9AmPq92pgm2l4pi6pDF9BV4NWAVaZmOMTMm5hf6JZaXlXAgpMMqC/1V6fffThLV6n3vBclAe0AwxepZHBIYzHl5TTP38xmb3z3ltk0bphS85l//qvnwX4J0ivrdhXJ4YpMlvnmLiv9ghcz7EWepA4aGU/GiNOIrkxN4tTjvbRZRqB1JCxf0Cn4r39lWzwSlv2zh2y17C3nz4aziYQtT6gDL0KjRk1TVZhShoUutdS8sBgIpUuqJesvrElBv0AfFeu9EYG7XdfPmcfInxO86Ut/n5sCREO1HmCjiiNUzeF11oOWk6DjFV1eli7QzAvOxBPP9inMYhNlRoFtgkECEwsuVtZllGuPosDCbOCdbamPksIo5dzXY0AinSJBlCdJxNfC6Aqm7SC8TiGdSLr1rKGYwLIXYDfGTrx2pzKe9AuLtIcwvU1ONjGIbLL/Vwl6F7CRqFzxAbd0alA0NwMqQefrN06GL93797gc5phg08GU9jGajaS8CBsa1cH+lw4LdU4mZYkjZKlVfZDXl3INFiqgzM1QiZ1jX1o0soMXwNOQ7myDNXbNPJSBLwGneSFbH4Nu46eZQudWJvIKE6+GM02Zpa4P8r5uM8K7rsHrZ1dwGo1jBQpr6jsANRGB5hHPeWeR9jUGQAFRFQRar+JDEAziS7OGADnMnSHxDgOuY7ECHdPp9LpU1AyaWyfAIDGDuFQ5vYiRRQnYF8pm67UMS2+105HyceZr9KguwAqAyjLg/HX4q/4vLxEMQdWi7c7+9bBHsyB3XBcwnl5wwWUBE3F84sxKH1+Eej9PmDsbGBYvPb7TrpeaCpvLZiS8Z5auwjsCkZwzvAtArgSYFW7Vjj68W9uw7+nXfj94Q4HXF1AM/OqlQZbIcrGAFbZduX8XG0SFid4b2sl2wTw316ZzKrQ7r2MrncbDQA2tmEqHDVkK2SkV10zasZjA8/bJIo1Y1dVH97OEWCF3Y7N5gczKEhR6qrp9yQwJcY9JjqVSJ6wj4VK8x90BIP5GKzQ9H0CW2PIUpBa0nzHT0syA0kiIc1HrgFbEtW/KYiK58b1p7koWHpFGdXJOsmvXae8+Dr5WwCKCTBN4J+Ac1EWXjjTKej2M0oB+xTgp/VQaKcWzyka94QsT4x3GjvHJCrZsFuOtc2U5my0wHlRxmMfpv/6whiJKM7y8wf4rI/5PewHkr8mPAxgLL/ftZIoyABqZibt+EskBG08oC6vUkkzMPL7B+lo/od/kr18NZzd/+ZrbP35YFgdwYqSYbWdN1ZynZmc1q/12vWJugFWLXkbfvUqqoY8X01U6n9560naRokqdCWRctF5tzRaP8eAcBzAadtGWvmwW6FSaNoKxnqG6R+oJ9dLF+3HNM1QKsZqGgM5z7skX6QUzk4+zmHO4hpt0hrySGwIwd7oiMxzvS7JD9uyivKvDphEflbyqcrxI/DNIiGrJjhnLO+n36xfqw8fMkuMpYyWsPcvx8NvFsBX0ukEKBVIBkCogjyxgZyQQG0CdAwW0noy+anfK/ghIH0Ms6kDhkwb17SEv+F7bgDqWplkmXDrhSH0VUk+X7qVtfXe4szTH7ObqftRRz75s7Gfwj4loPTQKjib2ub20zVblBUWazR2r38/YZ6nn0uTF8nOJUD6ZMsIVAVjsDDEyqglxs+Gjc8AhqJRBnGHmQOBhdXVxez54/sB5Ns9/YhAr5Hy2hae45hOciYax7SjL7tJwG2M39LehQNezRkve9e+Bo0RT8QxJhsYX9LErIxYy2zr8KFM1lpuKWB5jnO0GcBa2fsDWN6H+N6vaD4zPztKh+i9rBvpr7oyAtjt+QBSVyHdjI6NUJ0iK5gkM+tmbAzCAzEXRaNUC/0s4oANSv1nx18Bsr6KuR+ErdRoc1gS3hI97E9glZ7xw+3bd6KD/GO6vLfTeEStxBHKLKsIxC8gFeD5LOvHisHRibHYB+NTUzC0urOeIUqkh+4Q9DIGNAc9LqOqDNZq6fnuDATsF2fOKQP1tPfHacXJG46WvGohzWQx92eTSKWvKzHDr71dAeQWIMDpOuJcktyCjXn2zacwVv8BCZs5JJRklOEX22mb1WRzoItUIXXhO1XSoHavAvIDCecumn6tsua3GfcdbWc0HYw2hwGuRrVBNOcLdkycRz7SGRPGNcVI3wNWSypQZHfnwFtxnofWdewdDz+faw+R9H5pS5GAIsYfZT1N0Sle8PMi8nV1xKwPvv0q6yS5M45Ui82LjL9v3biZPXjwgD2P5i9xRy+l+ddZG/1D17IJYmO1VrXpLTImGYvf/PJvs1dP7uH3r2SNEB92SchLiHJeJaW4Xqw6TIlAkhOh4xotfIIBbkdx7Zn+m+Qom/DafVz/VlZgLaXYVmNukPTo7+/PPvrog+yX//gP2YunD6I65RLlxlZkbbN2TSSYEPLs7saeC7pJklF3Uramfrel9Z5nanPbz6MfkHJ4eDgqI4LNzdkQjSCxS2IdViV0w2IV2H3F83ohl9TXk/hl395/+IwzjPfE3xZ4Oo4q20QiKPXR/veA1eQLB7Aa2A1Yg8Cq1coYCM8CWbWyTJvRxnWqkwRkZVQcSLJw/B4+fpA9ffEULGAJDKArZOiCCajUG1hSHYkrCWZLJFnW+Z3VsOozp0odcRRGScm2vPqhkMgKtipnqvG3jHmxlzZkbdpZOyYPx8dtPJwkZGTUmog08WMCUHKHOtX6WUrR9fX1sj4Ss9hmi4KygbdIJMOmJWkz9hMYiBWD4jIh0cDc1DK3vn99NGMS6xLIE+fynM3l/QSdXWPoUYuPHALOWeW8hvSjFbfdAPbKyQmcLgByCvzak8JE4RDxW+P/R9l7NVl2Zul5O32e9N5W2vJAoQE00NPTZrqbMWxKvGAEbxihkCJ4qQjpD0j6A5L+APULSPGCoaBmhtMakUN1T1sABV9AeZOV3ntv9Tzr2zvzVKLQMyxEoqqyTp6z97e/b5l3vetdFGUlAM7D7P3q3leQkz7OmZEyccEiWjqyN9/+Xvbu9/8sWKtk9ZDzmFmDPTc3sjvSuDl5Ib/SmVCKUoxLIHkS27zPcxnshYQDHtBLB+jRHlqp6NZvr80TJzMrBSkWOwc3AJ+3WEPNRcQQzkthrZSMc2+bP4ofKZeX9h/2iiKfM31kVIvthaYqwLCd2tYaJea10THZ0ykWA0YEWch4qr+/LYaRlSyI4+sFtFl2bIvPA4Ii8j+LS/iXhc2QsfS5FZ0fYes0QSlID7vmfvKZd5H/26HpgMX6Oq9PiRw/W3xOUqVgvSQ7f15gFWyRGMIuzE0wyJUNvjaRSITQJ3tefMz83mcvObAdYlN3d0sM1+tFHsT9qqSJEnoVf/nX/+ZMHZR7n31AoOnQINqpguprtQEGhwBpDJlKupWhBxVbWdaqE9EUMzYpT5PZY2KXSS4nXqq6ByYQfitLULEFmtRGdfFldKXhVVaf1L3g5/ksP0FNHsWE9wiyfGy2XntoRJQNnjSK7YCGDUDfVYAei0z/c6K8gNwOAIq0/2baT7qplPbRStDD7zIFDGTXMOwxLS7XjQ3RXVZXEHjwSm82yhTZsWsOiGnBIGwAfqBxQtV2lc2mvoSMB1vovRblB9wMwVzlPXep1Ni+5WY2oLdaLHJu21gLxqiTw9RMYLxG29QC7cxzObhqoG2Q58MRqA7uFWAgZMXYCJ20IQho2R7iJDrbIASRrPAbMKlHdQrYqRDyAWttUOehFygeutJHYONwqKRhpOFXtzJNzeN1OfjnM23OdZRanR7L83M/WF1Re8yWNIMkWbyHAD5WrQ3Y1VASDO6hjciNppNx8u0mANMGLb8CTB1MOm9uowpGG187DlaHrBj1U0C5KQA1q/JeqyLE1ThAKfITEzAKAQsr0BZxsNXmBmAtz9e1CtFvDUkEuan1qwhwrF64RwVaUuSbKrMxYCpEztW25T4E+FjDYnCVP+O/CcYJLOtMOmECdtK6InPb+xdoHYDt4jN/9OhxDC0ykbCF2mqJr9EYR7Utl6VwfZPDS0GeyU3BTvE8CQYLAAsUyJS0hb4bhoP70SqR7BuTj3XAUqUKPA/XrvYj+D8QzEUHCpnsyOiIShv70zZ6tYibSGqcWuyX04lt19vg4FuRunlzNJKePUC4Z0+XcOYLwVA8C+1AgYpjAgwBzTHW34qi0gxKXwDEtXWjlzqEUPk204SfxcTCEhXfI/bC6tpc7K9VtHCtWnq2bclQiNzhVRYC6IHibGTZe+/fBqgc5Xpqs6++fMx+oCJMwNFNQNYOi1NWz+7+Ruyr4WHASPR5N2GnzzFMYWPVyif2R70dghfPZtqPVqPUsVVEW4CUvaOsBN8bH+3K/uyH78Rz+uLei+yLr6azmXnuDVt24JRNpTUAP90rkXhxvmuDFQBwbsICmGqgoCSH7LgemNfXr1rVVWKAVkr2yeSkzE1lTypwaJ5LnCwBjDZNcNWEVEdtC55VOwf6vfnGSBhqBwk2cI+2zJdINBzy9sndL3UXOCUmWGI753C+7sd+5CGsli4tkbDCPBVA1yYfsAf8OR1aA0FaDfpQFmQMNEy0umGqWrQRCLDtwYLA3sEaSZ/JPCA1FToriK7BHGD6Eqx0dapiYB/O0aKb1cgaGKnPn87x3hSxSLz2dhawmUh9YGuWV2Hh0LrfOnArq2JQwBYJ3AbSD+sEQzeY3l1Bi9gEOj8zfK+ZFqkSUzIPz6godjJYAP3LoyOqy9izNdo0pgCCq/m8nivjSAD0kVxz37KWGFSiDznA2eoYDWRBWbAJqSiYfhUtzRfJVCEDkMKBItmI/OAiSPX756BopCEJsIiTkUNnnt3iNWXZVSRQxWteA4JGqp+DUMHy4u8hSVMwIuOSLhK7/Ebit3LgtwAgy//9cgJYJHPFz14GVoufLb+P8p+5/N4Xfy+Sq3Stl8HeArj19a9o0uZrXqx1yvsugOIg3xT3nj+a4jkWzyDZ/BSUByCi7inP/xC7VKlOdQ6miLpHgsNe19e3UDQ5td2SJBbOV8CXDRReS7RWLlG0I37CF9gSDUDLfj9W/zHEM31esogIBA2sjWlCNNZYJCUlBXCYGMrfBFbzDDcFgfqBHFgNnVnvpey+z4Fp90W+NEEgygGe9F55FFYGnF7eMwWwWjwzg8ii/b8cfA9QVJaDOpC8WL3Nok3aZxPa3zk4altfId3wx0D4xIhJ/q4AXQtQNXRaY3hjap+vjKFc/EptJpFwBZtX1hbg4Aqs4y/u/i4GibSikUVPQLa7scjvPA/8iIMAnz0xsUPvC2DVuM92O22xQIPJlAG8jFwHMHRgb2YFrUgCnBD97vt/mt2n9W4ToHKX9r452qMFcgU/nMYcQyiwrRb5jfHirGJjZO2M0ZUhEWGGduhIwvA3Q8MjMTxBYNKOjaQre4qfU1+6k2RrI/vwg7uejBQr24GD3d4iznJNjAFdM32Zj18QtRMA99q1q+Hj5pi67D35pS02S096Y7ZOau+RTAr9fdmksm3oyAAI0G8l4oNyXy0R07m1ZXjduHkzEn7BgShU49vUNY9r4Jn0ktDKetR2+T2JAsY4ysf0cE9qjxUySsbg+stmGF7Rosvn9ZB4KFtkLO6/uR7uAQFeiQuycY3ZHcbYRkw/CqjQAOA2w/e3ATAsEEuYWEJLvrMX/fGOEYYZjWQd/Vezrv4RwxneU2JGansPxiLn18Op1JHdP1Z7tTtR2M412l5XkIjz8hpgtfx8RWIno/3c/udnPh+Cp91J63hGjDTPnprg+Rxlwww0aybmcj/tbKPb9vR+gKoCagJQFm96KKraFqymn8NNzIGOAVGq8bddfUMxHR6HSJET/TeYnOY/gs6uv+wiEz9bXvcoKJ2cOEhNr0VsSpxagf6sMYGkCfeF8cM217HLNOj9zdms+mQlu9JBrNEAmA2oGtqFvM5YWJBaZuGLiWmA3Qr2/hs8+xESaDukYPVwn1OAsMvkScYh6qIrJREdbTxDJYZGhsdjsvIq+nwL048ofhGjEBc6dLcN3UtZxxsk63bM3Lz1Rvbw8SP+DV1dtPm7kICobe5GKoj2b7RWEdpldSV4ECdrh5VciRZ2CSZpiMsp8UAxJfHvZ6zmZvWSLy/s57f55HJgtfw15QB+4X+128Hkx6+UKKQ/+vS32Ze/+etsZ/kFg2TII7Bp8pXqYoCscy7aOXvERw5gQhO8uoNYc/RNucHZ1ilSI7AX45bJAdQTDnDVmIc1uWCsel8XPjaxvPLcKc+bkjcpl3ZRTiUxsouYIe4tZ7rGewTo4vuI7jlcEH9KnP8Vg3FmJp4EI3qwHwITHZOff/JRNj4yDDMbW0nOJA7w/vvvk3c8Abin4M4z76DL6od/9rNsDK3VZQZGP5+cI/7bDALUNcgMX/zh77KvPv19doyEQj+5cEZM6YAvu2G9tpqQffEc6mFhi5PrKzHgDBPTRaW17DyMs+9AJHJf96kdrn2Aut/9kz9lePISsxOeRo7+L/67/zb78vNPsnuff8z1rQGM9kXL+oFgXpDNYPhj5yXMKK1mbqi8meCZ7F1z/9DfdGXtGOGebaGOoptapRKjLAzn8iiyP21jt9CgTEsLMX0/esU3b93Jvr4PCQTixAq5m7awkthD5t5lYLU8dvs223b+PF2niF/ck2kAuWsjgctWeiUUlS9QYkzGqq/RlstY9X4FVx0u/oyukvv37+OL9vF3dLDR4WDb/LrgHF2DgrPaJLuVp14+p117I5ifduSGf5aMJMGJfF1QLHRcHVqFLRMrUkpnnf3gcx0ZvhIFKostk5OT4aP8mbge1jM6QfFndnQkn8Q1kZvYCaC/du2VDRDMD+SAzyjhb7RNrZyxVdj2q3QTL8rKx+66z+0ulMQWBEHzdHy/flXcI7o4+C/WDUyqFk3rmDXhV3Upm55ZiOn0vb1XArRdosCq3xTM1Rf09sPsR97O9vctgMr7Xz/MHlFAnZyYCuZ/dGKBhzRxbT+iAPzO934UedAZ39uCsUrkIF8zZvVI+tBvRT0kHd3wPyGLyDOd5DnNz0wh1UH8RY7fisRjJXn9NrrFdv/UVkGmoiPolDx/A2ken5/xgPvZ5+7+7ifWMtZQ5tI5J2uAnv6bWJmkM227WI2M42m6IqeJi4xt7P51FonEqOrKdfhhdsakvG1wsDsYxcadQaxkVot+vJa88hDSzOyccpPGU+TfdDOnOUdp8H10UYUkQA6oUoCRAe1w51aeez0x/yGFxaMji4to+eMLHeZcB84SnUJRhPULrXNYslsQAucXmFczw+A6PkvNZYebKbEZ84eUFCUGdQZIC1/m6o0UHM3XzY0t2GhPKv7iP/zrs88IWj/6/S9D3DcFbCamTrkKWkaAQNFm5w3IMMj7BwS0ZJXJ7nJj267TQbUihuMk051AyJhwuR7Vi2BNYGSsyIeOJYGDCb6fa7tQTERXE4sDpbO2kuOG9A1lDRQBkcxVAZh2nHG7elmAqbZAT6L5qMZjJUZHrYxeqi1W/G9RHbt2/UYATAZ0shb9PMWMNQJrAlEE1ocw0ryfwUE0bUJXBK0HDu/KMkNY4lDRgOhAL342ND2lqJoYRfVbjT+GyBD8Tik6zXS3A4yNh1Ng1YMtS8wN6H0IEKoVuYqmyApfgtgxzbNwdvxcqYTWDlTmITRW+6k0NCMO3cRXrfQJ2cIE3bOzsMMIOA9h25xBZU+T8GB20m6gYRH4Hh0dDNFpK9T+21mufyYIJavDZxwbFsujcWihRUKWqGCQDEhBOw/umRXSmLytxklyFLEHmt1wGjiRf8Fk1oKp4RvrBJbLaOJiJEoc5HZ0QhVpZpBTmgAAIABJREFU1gBYbZqdhaJOYHbMtduC0CL7LwJFmWpOnpOOboKQBku5Ja1C6tRk0pjMyEYodNk0ImlCn2kzxsZ7zVvClGjQKei8jthnu6zPFkWEqO8ShPuzgrIaoaTN4n4XGEigqC11Go42jJzM6OfPJnl+UOfVdZPhyr73eixMmDy4v9W48twk+rzU85TcpsTTVhb3VGI0CcS3MIlDQFFwSsigmyn2Azi2FRiJTxiWNMO+sr1/EOHl0RGGS7EvdmHryKw2kWtgz9oaHy3pnB2ZIrZxWb2SrdzkaHsTXpMljJnnWnCqlim7H3zwiOLEbOxHpQ285vGrfbSwXMVoGGhjH0JWgeddYlBZxwBJ7ybBET+DbuE6OiiCvH0DLdltgEKanaLdSwC/Fiejxusi47lX2atReCDpunbtSmiqbvKcnz9f4jpPs3fee4NqLQOlAERi8mZUOZlIzF5bR6NoC4A9Bq4E440EAVtg0GRyFXqtYasqQ6vLgRq2Mg4OXokkbpe2h2tj/VFl3qRd/9MvnmS//fAB4t/IOaCzCv01jLYG3ypdvdpwPFeDjj2kC9SUkamvjrCFDdv/B/vbGZjFgLmhLuyZIuVo2sh25Znu0Mbw4iWDHR6TIFIJkzliNTgkUgQdeMbq2b7xxvWsDzDds1OnBlredqKcyN2PPuU82cYCs44qvlVChd+vjg9EMHmPezD40MCXCMZNgLSZsmwdFtZN64eDq2R+uX9sPxxAysCANbGK1YhVX7UaYNuBWAiWAxQLWB2T6DVzJm2XTJpBuQ3GBmDx2NOpMqvNsv3wBOC5WWkDGIF9sInq265kewT/x4D0x6cUk6YeZ12wbJZhi7kPxm6+C6P1Rnba0MVwDSdo0g5yCHzFs1AbzkBRoFhgtcFJ3vy+5+AKwS/OjwW6I8fjRkwR3EkuJumAJ3AvMVYvEhu3f0qI/4uAVYFQvyK58P0MZC4YHpeZLedAaeQfuTcMwCj9PVoWsRHRyh4AGgGmGziAMnPBPEDKZQLKwcfza09v+9pfBZgVQf05yJxeWoBkl4GxctC1HCgtQNJXE8vXA6uXQdb0WfGh6bOL/K4MkC6AurjWsrspv77y9z0HVp03FUFP0C1SpT4n2kR6FWwl798vh2vIYHV2OOcQ25TBwt+HAanfacTfHVIA3OU9D2mzOoUFcML5UVjA5x2dEASkagFWYbfiPmJYVNoO/3Bg1XVI8HwCWFOclP6eiwD4eX43gPw8Cfbv+fMW0EnrkZ5lsTaXk/pin7gXoh0/P7t+YvKlF4l0JMdl7K6iTbpgUBbnJ1ioOcCbWkMFtJKEQPG+BUOr/HVeS9EOX8RwxXs63kK+VQKzuClikygq4yeValqYYTr5Iu2TSNE0U2ReXZwm/qGraQ3pkN1VBizSeUG82gcrxBZki3kzFHDm+XIYk3/vpGtHnyPjxaRxGT8yOIwuM8/YduotipAG5wsUcfYAPm1PlllvW6BFfZ9EtKXbOiboS1xgwVVtL5kPE7RrFgNLxsbGg80hsKcWl0VOY0OL+8eAaEe0yz59MhGAZB9JVRRNYwAmLc+AXoKlATgLeLsv0jIHS9T1CdIDMZt/dqCEcbIFcveDA4KM5WSUGDOpjS/bWhBBn2nXiHFsH4OrLCzLqBQEfpc21XkATv+srxNwMzk1mTJ5aiW+c4iRSa1JVdoGxvGlYOA+BoxQ89zEwiTRgqExhwVqXytz0Y6HfrqajI9tZVWPXmamhXtjI9sHYx4BPyCIW8Ofd3mvVVrwfA516EpuE2MMMsSn5wq+pbUfnUkAc+7XYRKyQY37BZWrSDxtp5fpKWNN0LlB0DkflPttAMT5GSrOWpyz5IdetZcel/Rv4RJcj7yIHwWKONiC+uq0E4/vMQiEWMa403WR6FCicLmyMM3gEHTJYUlXsjeqAdsENFz/kCEC/J8n9lsn4bvxxrucEZJ1Es0muvEEIqtJPnchVWDdElsIm2ROYLfRCYzIKs7JGVqqarpLctFAamd8FgIBMq0tUJ3BXm2uPYAR+DtY4S/RLkaGgkLGNjmRmu7DkE0cnGVOtayMGYXjnt7hGOr77CmsUva6OZ0A/tz8YpAn3v3u2yHN8ejJU2Jq4hWG8igDsAxoMQPQfLyDhmwXbcAAYGcAgf0MibEFVJJMHQWSLjQwn6oLTHw3ArO8GZ31WQr5SxsMxQJQr2nsYK+ZixCLAKBVCazGkEHnVrAOEnqIRwtgNZ2i3O9Hce6SAy3+Wo6Unlu2P/aHi/1x2YcWe6bcf4U2IP+VAJXn0AH/9Jf/d7b88qusqZa5GBIOYFOdcTYbuW/ZeYNKLgGyHSMHcNqMluDwHajI/bBWS9lBAKvGCtpMcgsLhuYTUa4VXNV4pDjZX+d7ON+fF8BpAlrPfYB7Oyq3eWE6j0sSbJlilCJWiV4K22lZ704A+BfPHmYzk0+jrVg29vBgT/b1F58xgJn5I/zcLLIPDpf5+c9/Huy9qYkJZMXIlbFjPwZYHb9OkQdwZZruO1ma2rF3376TPXvwRfaHX/4Cdt1c1gdYay4sKUG7bWHBWFjNZ32mwJsMQveBYKTvJc5gbGzhyjxP9qSEHmUBroyMZ9//wY/RtnyI1NXzsPn/1T/9p0hvvaAlmw6tTdrHAVdjyj04h8xOz3kMNMKemW8K3q1RRLD4ZouzQKSDHs1FwveZq0RBJ3XtuZbml0U85j0Yi9y4OR7nxsHQxzAf/9Gf/zykxR4/nUAe7VkAbQKrPpsU21w82/8SYDWRe1LOryuPwclqrJL/xjBl/mxHxjByFIKWdsdq82PYszqjapmyHg5p/oxuD3EUf74n98e2ipsLxeBr/LkzMOZnGcBIt6oF0/CXrEcrfkCAVSawrefm6KFxzhooIyf+YAyvXI05tY7OrhB9levYEiQQByTbnaEsCp0mzvMhV3W/SWRJcSA5OQCgf3FivO+f4g4l+CCFMZBY0DoAQ3Jg4yMxE9mPSjFGXkHOp/aoHdTeqz4yutI8H3Zqw3ot0bYv+152sWD4PABvG8CtEmvqpitxYwyiBKQyN54o28dtI1+aX84WAPen6JBWZtHvOYy6g06FH/3kz7Pv/fAnMNQhmqm1y2ecEb8cIVN34myJkDAwz8rJBHmxXLlN8/7lhVkGsTG0mCLaHgSDEnJzJ/sMoZp5EtqqLWI4nKlmdG8FjC0a6Ffdu0WsFsOhuF8JhRYtHCLuubKjRn8uGW+F65ZhvIQd34B9atzRSuwyNETHAYOldzbYA6uT0fUdxeB8r0UUHOxYC9kA03y5/2fnlplL5ABtMcKkxV8hoJoPZtbuWNTpsjub7hpljwRXnR2lXTKGtO2/ppZiLu5CEqByOe3Msunu7uO8sp9gqEqImkQ2b35RcF3N3UTes+NHILYDBuwVBnV2g2HVkucDcIV2rQVsh67ppyTYhcbqX/zVvz775X/6q+xXf/uLqIwXwXJMPY3AuxhkkOjALqyOP1V9vbnE2AjtraiGp/Zs21zrAbL88BM2uOwBW1KDCZFn4qmim4R9xScNpmPaW+h8iv4j7k/VQH1PD1Ihei/abzBnFd/A2M28DuAghdhJapMAmtLpGwG1ro5fRUfrOuy8W6Hb6EMWGN7H+Pl+DlcRJPVQL0MPn1CEWe0OANYAebne0EEhQLMlygcmtd9DpYMxYbESs0PQHsl9aGqg4yEjdWEpgDvB4Zi6SoCldICV9WAUyLLSsLKGBrMa5pIaHmGIk/6mVZISOhFjw91QjtksBOUnBK2nXHNsLIzC0grBO1Vs5RBF+n0eMVyL6zboFyQcok3bjdHAwdkHIArtE/7zcxMQkVoFY2q9QQqG+5hqgfRnk44tKO27O2ccFBmrFSQESTJBw1NPm3FTM1XuDtigFQfRYuQzbKKa3kxV3bahp89ms/ml9dDJ2IBerbFywJDMUwNxhbkF7GQlrHIvgoeu+SFsQ4ETXYeHWQ0vWXtRJDXxzDVVNPC2tmmYvSPXzT0Z7LUA25hCCBNUp6BRk6EjIGrbh+xGYw8doE7F6oPC2gLSgpE6QinwPhNBrXUYk8towC7ANpZN4PXrIAwmrZZplAQRO6l0mYgI6G2S6JjYCaa7P0Lzjq9wbCbvTjjl/LXR4mh7fD+Mzbn5adgF9aHddhgM3jk+F+kEzo/VGMWYBcxsH5fxoZHv7e2ktWCcIANgFdZCMJFYg9ABhjFybXwkpvI5+a8V52i1d5H27OmpdYBiCgxUBt2vntFd7q2DwPfOnSE07m7RLvmQtsdZnOUhwCpgBODq3i6UehivFRj6WlrIV9do5cNgdwLMNTTpsE/CAYf4NXvqAORicWEddvwKiQZgu20ntNrXk9z6XKpq1Fpl7QAZmwAPTeLmuL42hsnJtLZV0AF4wVjGOCoHInvdNnmZ7DUAuJ0Aie5Lq0/bJMka0bAXJMK2xe2TxPQDtLbg7CaRBLj/5CVaTv3Z9Ox69uDhVFTMKnmeBk8GbSXW0kDJQMp1tLJqtdWqqxouNQSPjRRAbt4YgnlKUIRuja1+Jrca67n5Xb7QgYbBLWgbnP/A59LgP2PcXT5THWc1lasc5EBxR7awUh4rVDmdDrlP0mFVzQR7/Oogzqw3bO5HH31CALgaODNLEUwUk1RF8Fsp4th24zUeopPbwpq6dy2AaA8S2x2dHPao+rNqXpks9fa1R+FhnSAjQGw1wdgPOg1BVu35KRXHN956JxK9Lx88574Up6ewRsJYAVDd2T5E8tef7Rmg0xa2S5VymeroEQP8Wus6smmGhw2Mvsu03+9l7cPqhjlEjDOG7ZTZsA/Yq15TLbZc8fBSS2fW0sWALu2SEgAsIuaO5yvjLoF2wVrJwbsEDl4AUAVYWACr5yBezk4qZ6wWAFKwXPIUTCsUnL4Avi7YqkXQUZ64BDuPB+KMoZSDXCTo5SnaecKun/YrrtiCc9767UPVr0RbmclOAsMM5BJH6uJXwFL5v5WzBMtB0vLPvgysXr7+193XRYJ4Aax+E3S4uKpIGi564pPRLu4xBwXTGqfcL7UxlSWAZX++eH4yPE2kXY+0Bp4lyrFRWU42T3AjfVAVgWdVgKXY3CoT7bRPLL2dssdP0BF34IZnrpqWRI5DtsNZPAFc5UTyKtu/9YkO9UjN+XEfvkH8SiBK/Cm/kXg2eaKepr7n6Fj8bLrfGGmVM3/82RRR5G8SQE3aY/HO8ff0K7U/JbbnZWC1SKyK32WbGkcUnUTx9jloVwCrxeKnhI/AHNufiryp+FOs+zmAWwaK+34xRInX6dfK3981KkBdY5FCasfXlEsGhMy57MKoVyT92QiKHf+N73LAwi6Ts+dI1tfmJwMwcpjnPlpgWxTuDvZgOQKCDsA6aoP1tIBEjzGcxfzQvMPHG1s5kKRb5iX2cIbXKCGjTJRJjTp/Xr9DmjSfyjkNUVyfx9947a6N/tthFV6qbW1KDpjIGMcpO2MM4JBL9flHR0dTckSibaxnjGC3lC1v6sm7H2QCOTzwq3tfx8AO7apxjWyu0GbHN8SQS4vfDka0KwbAzQQmBnI5FIWOGsFRu2acxmvyabzguitPpdRRPXHMFgmugE4rSZ3P0/dyP7kWShqpPev3HB6pn9uAaeR9jwCoqc26SdE2WkORP/DaHTZlrOjrE0vIbh07pdSeT3MTPMnmCoKsDg6RWJAGWqWOte7untAOf8ywDkEI318ZJJN813vXxJiYopL43ryipaWL5I923N1KfAfPvYris0kZcbXMH0EA19+ui47O3tBjU8qhBlBPVoqtwAmISEzhcptcbgtjf+anrbxY8WrhItmQOI+c4bxOztomHV5tj9025hH9FDCP8GUyQLcBF2wXbjNJc4oxNmmewoHDfZQCaoFNg6UKMkoM8OVwLtJ90tZ9BZ3dP2XgE9ICJP9NAFgRL5P/1DcPEKO0RGE5mPTBmmVOBDJRpzBWV1dneDab7DUYx1yYQHYrGrnmTdEVCBjaTBwzBJh6uD2JhuUcBQzyB4ea0OFmC28XBf5O9C6Ni7bZaybNVRR7lQMS4zcRlk20gW93D4zA5JbQ8gjAXWkGh/GY98hkcmDPHnu2pY7XkajakaL1u3rjFnvhJa8nbgFElTGkLuwGgP2OckW9I4DI6OX1j2Vt/PkQCYBo41Y6ICcnJGA1ycPE0EQKuslyJjBQa5qAqAvbmZvVtB/CNl2A6Jf3RfHa8t89i+W2+HJxMe2R3Bmkv8R+rjzhvhafZw8+/Nts6uFHWXsJ2Y0m4kkMogSCJmL/QWxEP4BPiVz2hMJCLUPbqluGs7MGAApYq3sQXI6MDfBrzsRwPJkxh8BtmhiZg6DnF5xfR6oM5v4jLipfp+LPeSzBX88LZWU3fQEYp29GBwa22rxuE83e9dWFKIi9fPx1xJVz0y/Z78g7YQMWGVA6DdvwJz/5aeRjq9jqFwyKWqMj7yc/+UdoLTbCVGXfQupZA1jrZwjvjxgYuzz3MvsP//7fhg/odFZBGwAfeYhsSG1XK/tbG3qATVbKahwilVPXLQRMgAm419Xu1X5psyqxn/q5qsArWpGFuRZgj0Cb7DPt7uKCnQj72DnY9BBYrsC+tMAkiWAZ1qP62rLstcXavLSD0prJbJW4Ihgb3SI8d+2OIKAxvAUybaus8MQWxT7DZn/7nTucJeUN6SAgHh5EA/wUQpMDcFN+Zvu5MaAxQIpvi/33DwFWNVApNEqlXG1t4D7sCf2NxTBj/hjGRP6qL7Pb0XU2/vTfEpEOkNDCG77g7ocfAkjNh+5mkOvEMbinLWzeATHWHj7awtI2PliZHmVqGlmvZlvsw+/RIYG/tkvOAXl2fWzx/Ofm5qPLUlJTL0VI12ybvMrcSsDL6ypBVLF4ukFxMiQPyZ8sqIqFxuAqyWraBPZoKwzwGvCbOcDLbXVbxR7AURo4X92QUJoAbpVrXGUvqoNtauCw8GNyZ4k0djd7j+4zuw6j65cvc1bPtACtzNcSvxszCghOs/cs+LlH27WjMDc7+H2B4sIkcms7+E19Uxeff0TcKYnqJYzVGQiCMRcF4H/06o3sHTpr3n7/+9kSvngNTKYNYNCBgMc5qCpXvU75Qj7bgsSBWp/4wmquSyKe+dTGMuu5jMTb0nTEVQfMxThGszhjEDaeOmbkCFAKSEaRIGKXhAWmeDGFvhZoq/NBamoXW6gVm1EXdnZWpup8YCX6W4uIQ0O9YBUUE7EPWxtL2frKdADgCcNJe9giqwU/sRDTe/e53efagk3y4zSU2G2fiE+eGX2vsjYyU7t4fwfPB8FI9jr3EF8pUwzQXXwn2Xk/03k7lRR3YKhKToQktgFWJfvXuNl9LnGqAw1YZ6B0MBMl5fvqWRNDcGRiH9vFSVx2oKxAJBfEFv/nv/0/zn71n36RfQhj1cAyBccpmI/BVDmzMY5goMmFaGwKfoLJ6s+Z2LA6JuqBaHOjsrOqsfKRhgqAsRgysaxIOF1eaq26nbYGy6x0AWT4tbK51Z9wAzbF5NHjqCJNw7baJnDyVz9BSR/i6Io5Kzgsk0tnPzmpNhTTwQmkZfsNMWlwlBasGwCrBrIeGq9PVqFf6oNGJUnaPmsik1Xm7hqG+fGTJ4BZIPwYAoMFtRHbANgEitowKmq6GEx73x7sXQJnwS0ZBGqH2gKj1qWgsKGOBzwGdeVT9wL85JDKnNVIGLwYHJoEuIGsYLleMV0QDNqq8yLVsz01TVkvBwspVi9OfcAGOWJKpsxdQV6vVwcuCKyxskLkl8DqIei91aVV2LLqJsnQ3cFoG8xrOBqtBLJb1U8UCLJiHY3PVA82qRavrsIcpGKtsRPw6u4GiAT07e6WeQwLlMreAlVrKfC1tC/t0M6/Bsi1Ayi0DrNxedkgHiOkZpOOUSfH4S8pzM9u8RmrI2MAZwVEcNdDZgXSCnuAJdGGm4KgYtCa7M9oj+MrBoREip6mNsvgFFiN6XNKW/C7jI3Q5BHclaVtgshe6AKYMwHz+iLBYW8PXkHniIRBBu/jxy9Ck9SK4h5Dl1xrHWY71TCflcmpSZjPzkEaDuUSEHR/uFcsPHi+0pRnQn6qzrZaG+s0Ntp+wbREqkfT0y/C9bWy35wqKYAUARnPIiUo6qWSzCgDgIPe53qqbGsZVCajmWCMqiBUdScYm9g4ndUk1nb6zs4SbEZAX6cb4qwXZgH+VhjEwRlS08QzWSNARhJoK0U/DMdKDIog7CbBs1aiguvep4pku4IsTCuVqwRVJo4jo72wVociubSlweRT8fAqNLE2Ae4ETGXR9FAxugYQ7ORBB5IpJfCb396NwoRYhCzJeQbNeJ22EQzQWmQLvZPmFxZmIsHVoAuiKuouI9azf4vBCwKK8wRGU1PToe2ljpMVbtsdrIxRvwoGotPtB4aukbCdZb/73Sck3U5nNfnyvCpSr7x9Dp7wwBI7OjFWrWRaEPJ8DrNH/vGf/4A9SXJO28EhBYxnz+eze/cEa62c8bO2CdhmrG3NEzzPnwZ/BaBexqpMFdkG9VTJGtgPAg0b7DvBVYtQ3chqqEmsxqVTorVDtl+alMtkTWxtknzO0AZO2E3WisxAF7IFG7BQeiiKDDEMzW6C50xqVLJB1pYgZj17voXf1SCagVVqi4bFrjX2l8FeFKyc7uveoxI4BPtXVtHdzwBWCaz7AfavwOKq4Cy2UrltRhtMXZx9XrMC43gRu7owOZ/1ttH+ckCRq7o7axm8mQ2/8V62zwNfJbhqBMhuwsFv0pq4B0gtUfbwhNfWohUNIHtSCQucCZl1SAKoMWRAEfhj9EUlJ138KgKBVxmPCSz6+4DVJNEhkJazAgP4TFbFX+WAZTn4VPxb/KxxellSVR74FtcYSQpfaapnDrrJVsvB2QKginuwisr9lTNSi8+7nAQWcF8C6OJVFwsT57dI9op/T98rtNRCpqQMvPOHL9bRaq7FjG++pnxdDIBki8bPln+671v8PU9k0zN5lRn2OvA3gY0G0FJF030FsFG04crA8knlH1CNFnQ1QP9pDQUjCjdHxB2Mt2ILA5rG5Gimw9egi7w+qWpqFF1svd3AppjkyxQ/jAF4yoqoY5diBSVT0ppe8GxfB6wWDNMieQ1gM1+QBI/n9+B39QmxznzFPV0MQDvfL3lC9MrDzP9SMGfPWTD4h9RNkwLKoh22ADaLpNnP03fqB8MfR0dMfmWXgNQ0nOfiDBTF+OJ7BcvV81Ou6+r7lp+NAuAVCDBPlL2dnLqMO5lbgtmn2ROGVbXT7dKP3dtcpTMDTbBjBo420Mkzz8AMW61NcmqJKR1UItPCYr6JrQmbMdoYAKFvbyLbDeBTjy9aJDFWLifiN4dRcn0mffrtdmyqTJqnL56HP796FR+FH97n35/zvS0KdupvNxEP9qGXrYyR7CR9jXrhtu0vwlT58sv752eoHoBPwH9gCJYr8WKAkMRYacKsJAQYpyRRApR72ErjRP27MWk6w4l5JrBqXF6cs6RnSvHJBJTn7GCgxAp2E1EagOCgpJPxvLrxxqr6Hn9etoiFcwefyn6NNsvQYVWnPAG7KwBrtZwZGUJeZBPVO69HoFjGqu/lgBYL4YJ9XrMEAbvePJPG1sYrJuOyuwL8sDIm21RGKgBCJEjRyoufxhdGUgsoUke8fup5Yz+63s1NnazfTdakPvvo7r3s7R/8MAYjCnK8eO6Ee4vN+JRWcgeA2FP8ZYXMc5IoJ8gHy9xVvGTXvmHLy6QAYs9GRndhwbzOGPCTs+JTa3SKS7UNhwEAMPWdgXj62xP+LrCwujwLqPQ0OrPevHWduA79XdqHHzLcZ4cBVnaWnZiT4F8FXDYBnqmS4+soFjcxxIdktouYiduIIu8J9zd6872Iz6NLj2dnZ+AhQEAjgDpXEj7f4aMOy1GT3bhaOSu75eZJhPthh3UAHDXWAjQhBbC9Cisu26AlnfiWOMsBPbbiNgMYdMDWsahtF5b5VnOT3+uNYvTsrPM5mKxMnNxBEVuiyzY5VhvFA9drhuGUgn09TMB2mMob1wZgrDbEsJZox4Zxfv/h0wBVHSS0RmdSU3s3t4+EFbHPGX6/BkCxs388q4atSrgbBX1/2UcXNtV9bcYZMhA+r5wclD+7y8BTuX9Jf055bJjnsuf9Oj90YX+/nbFa2Dt/L+xkXCHns/IYRvEhwMv9D7Ivf/sL9L/p4KET7RhQaBG5D6U7rgBY9FGAaKRYUoPmfGP/9WynkkFzdWjTI4WwhyQS3JMAlAQ2g7GaYIPkR1gL/VV5UeDcj3B//xDguCjeXfY3r/5syrUayBnWIVdssedWic8//u2vgu0lg7ofOZBRtEsF08ytHSAoa3seHd2nDx+E7X/zzTsBvMsydZOrgfnDH/8Iua0R5io8zf7i3/2bAIRK5Bh+1TqwjdxDyZVGcnLvWumIPXLn2299J4a4ntnuy9l4Drv0xQu7DBkYy2uVW5BgJCtPcLUHhnQrhSq1HoOsIelK1iV509TUi4irx6+ORnv8PICfTE0LSvoXi1vaNvdXG+dMO+uQJLvyutCVji6D8MVpkJxSH/qiadi7FsDspvQ+ZIZehwi2CSg1B2jruVB6TxZ2XR22AjbglhPsMZ8yINXlTCBRHk/l8UMU4AsMvew5h+Z0sa/dNzG8KWlda6ttwxcIFqeIlnyuR2BVwNfc1hw5YQZ2HNP+jI8SR/nk7kdgLxMhYSA2I6Mz6YDTYUiBSebqATKJ+2ITrEUM1mYfCIraoeD1ygTVR7SCKTTTxbjtEEjkAu2UtTNY2UdBVfNo10lSjQCuz2KFZ7oHbsB24TrFmhykXRPyi567JLFD1x94iLJRk9MOxkbSgc9O3c8yl2Ga4kddH5+nJC0JdGJYxiHme6Gpmnf/WMCTKCeuY/wgm7+N56omthJrawC9y3Sj2HUYuBAPrTVvGbfLynxKAlYLEm/+TCd2bxcc5unjCTSvnVSfitF2WXfZrQyRrRaCj92pyiBcu/5mdmU7iqs1AAAgAElEQVT4Oj4S3W6kB+zkq4fI1sGMkkM1XvlSN1Z7XG/xE3+xsTKXrcwzqApN7S0Kbtvr85whPocClJKTzcRU7kU7LRaQnJMkln4l2+hMlmT/JR0loptfkt4kvMn0FX8zFhG/kuDURdw2Pg6RCRzhiPfdp0ChPrL5f8x7YQ+rEx6DwDkfwRpmj+tTZMQ6pNHdLUEj5A5krEa3lLkQ+xFSkwOgW2Eui4kFXxNbqB5u/I5v9vmLLwlE23W9h4yCc0LWN1gT5pZsQxyUJKdGqq5DMLgLHKYfzKEX6bwO3rcB7EC29QbydPXmqBR3ZOJ63tXwdw6R51Vgu+Jf/av/9ezX//lvsgdffx4JVZoQJwvV8l4K5hKLIl/ePOCPgxhOLCWO0X4ri9M/O3SJi/NL5qBakQKwMfwgr0yfMyhYJBFx2aOhTWk1Re0ENoKouAmBP3MYBjAHL3lgBo1pcp2C1A47YsoaB0sDFpX5APx6sytDTFUcHGIDMnEQYLULJ+UiR7tMULGTjkZ0E8aNsjmoFjqo5+uv7zOohZYVEg6NZyeMRINvDUAku7mzTLplCZSWgeg2kKWwScC6QMCnoTeANKh2xQRSmnhQsoIP2WjqhKhz5UHVYGh01OkIDRWHcRD0lvL2fnXANCDqKbUiNF/HYZDhoMiv3VQaujT0wGFLBM4cdvUtkvYSQA0GRLFdn4sGfY8NbpJgEmCFwTVuZ8iU4J6CvDqgVAWiKoQHdxr7xPNF2tJnAzRU/qELgK61TYYw7dpUpqzUq/G4gfjv7g7sWxN07k0DcUrbzs4OAN0iuk5sZoN9QXgBXxMPW8msIDloSKq+ybOJRhqIkBgw7p3IvzTGwV5NVScD+AC9eDAxpS/XIdMY6QwE57xemcMGT5sEsLJWz3hfX58myu0F47GHdnpZME569DUmDCYd5jbKTWxvewBpv8IBeH22QOkwPGh+hslBtNnzLNw/M7NzrAdanlyzxtvAynuwQppYq0l7ST0r2cBNgKF7DHs4gvHQyDPtAiRswZFEGwrnaYeAN7HCYVVRyXn0Ne8PgBkTVJswTk7mU/OohbZsdW8xOl68lbo1Epm2lqrs1k1kBggSDtURQW6htrqVIHea+2MAFlWcSs6fwKUAgobWQUKyewUXwm6RrKh9YWXXokgjrOUuAN1mDKjBxw0CBJPATz9F3PzB43CwSn8IUmj08N+xP+v4HB33MBpMfUxAfYrEwieffQ3IJrPafY3Dx/kZkGic1RmuQ5B6Ee097ZTJqYznJkC8VcSy52GH6qD7+lqjUFCBY2wKzeBTqum0J2AcV3F6TpzvBAw+JDhdWqHAcQCob3EE9qvFEfeRjruBBCWY3AG8p7YZwdQTwGoDM6tintFWkpMrAz3cS102hparIPkCDvLBw1nW3cALyQj2hECl7Smeeb+UfXj77VvY4IesJxNTHVbAOglIW4WNhJ9nZCHKh3pEYQTIGeBbJnXSDxKodf+6RrKIBIG2Wb+X6KE5pMU1e/e7N1kfqqc8x2G0irQhtlmsUew4VrPUzB5bqBTF0spCBHd1tpLKomKf1rEXTIp9mczawf4WWqgATrHbv/o1Gku8XzvBXjNBWUkGATbO12+i2bp3hONFbmKRgsQCLOEBzpcD2QQ3mgh+myik7cqwYi1bbBHlLK+uzAewusv7lkgqWzqGCSCwXQ0DBMtIYJBcVzHQoaraqq2Kt6pDAA6pUZ0nzmHRIye+YN6l6nXeuOkhfA1jVXZBUaV9FVgVxPUNX33P8vcv/pyA3iIsSYyQc4CzzJ8a3AXoFaFCkukof48Aywwm4mYukr4CDLgM6pYnQBdN2mVO3CsJZlXBvHVfp4JpAX+mBDT9TPH9FI/n9xFXm16T1rpgZV6AtOlnk3xLsQ7FOxTXGIOQBFa9Fl9YPIuypLZ4bfn9RpeiLZD8IRrJ83hFkC69Lmck8edqAJVKgsyTSiaZMmTumM86ZvDH6QnDFNn3VbB9qqsdGsIwAAAt9eBNai32nBKs2qK4B5OgEjb8EcxXdbnS/XwTWE3XHzDYeWIjiywRhFJMFWsQMZZ/vQApoyiQs6kCZBTIlw1VDtzGE0jyEeXPvRw0TXs+FQXslPHXeVIfD+NVYD5+NuKh1LGkf70MJFysvWt9MaiqYKkW0gK+dzFIrhxUNVYrmK2xq/J1iLUwPpAFzv0GYCjLUp1rGTI8i/v3PoxJ0EP9MD1gKdXT9jo98ZC1onX56cMAaQRWLQTKcrEQH1Ne+cyw2axh6LDhcARGLQK2YHPtkBBMfPj4IWAAGmPESQ448p6cer/rICr8vyxKC8EW6m1d3SZusDDtc3jrO2+wHqckRhY+lU7aApTtQivtSXSqTKExJivT9+zCzg2PXmEgz0QAHz0w0Rz6I7Dajnal7bE9xKxptoBF2FS4cNukqccJ/Na+e3+2vFmktXjo+su6jU6OfH9FQV1GD8XBZQpaPRAV5uaSPrfdVw6SEgzw7w71UlfQVkvjRq/df3OYrdqyvbAVk8QRaxtsWAaLAX5G6z5JVbG/3DtqsLomDcS5doykfX4C+3U4fJjFageRTMFq8d4kT1gU18e5CSyeK7VTSSJcwXXtkxB6HnyGOwB3+/sOmAQkpGBy573vRcJtO/kixUBZNLYQDlwZQ6tUhqOEySZiExjOITWTWNXmKoWNO7fdud2I/RmJW/zp/MzGns1tdUiDxJ/TvaVz6l/sOLH0DVgP+L++Ohs+OjQD+fTDvVV0Vb/EJ7/IOinEN0R+o1wW7ZnIBViYrOb9pl+8iKL/gdIBsHYbW7v56Xra6W8FcPzk2aMA9BsAA4avvRl7ZpN4wWuxCB/xGs+qljMke0un7bNSD1jiRRdDKk1UZZDGPicmGmaISDU2cG3xMdelhIFtIYAV7H3bO82zhtC5d/iLuYnEAluSLY7bgXRWiU3lGu/ffxbP3OfZYxs7iebU9Bznq0TBO7Hx7jO0aKC7OXvvnRvZY2YVGF8bC68Bxt56405IeigTRmQVg0OOiDV7+29mDW2jsJQBqmHL0ijFs7WjQFuI7dJO+hy0m+Ev+U/fkj/Jc59aboNzP3MRL7wKrF4GHst9UPHnohBZAJDln1MO5KYz4h4SEGY/E8NVo20/+/ij7PNf/2XW2cBMA4aY7qF5uwjrS/vXC9FGYK7UCGmjczhruPJmtl9FUb2E/EkdWtLOn5ClK+sLu1ldlTSqC78SM0xch9f403xZzu1F+d8LG3L5e8XfL7+fayABx4LY+iokEooKVL+yR199Hq3FAlNO3e4iVnWGyfNnz/hzV3QTPKaoMIX+o7NILNBoIwRcnMI9SoHqO29/J2zdPHbzP//NX+ILNrN6fHYtNkZ2bxMxuotaIcmJP22rC0n+PYC0xEBoNWO/AVXmiIOnZ+YhEjCrQjtvXVafx9oMXLHdXRYpJBVtPnZQDMHixTwgtwQspeESKSoNz3EbuW9ttfZchcSJQxNZA6X/HCTnulwhp5HEYAHLrgJzE+2kk9VlRtoZaUeceb9SNdpgsYxFADlzRTvKBFZbkcKSGSkAJOFEkooyGLIaL8s9peKzGNRFMSis2aV9ILAaBep8z5hbCgobt9fiPyTBjaAFKoHKwqGYgTmnubzXGZ0JxNwfA6w+Rg95Edxk/OpYMEl9rUOqlXNbXJgPYO+U664DRDPHtevS7sOI+/gSfDSHF3MQw9AeaEP0DcaH1TFE2s7Z3ej0s2uwnRxdiTj3kUP7nAGivrQ1RcFEtTYtHkoCE7GRl3DI/3ZCZkFJH4lpfnbqKvZzfX3YdWUrZTxyH+q964PN6y10KrUmcSyGU8YgL/dL0nG1hTxmBAGsW8Q09vF9vHaxiOgM4v1cxy6etwQ2w8Aa8pjtrePs4QM7DOywJdfh/Wvt5KSNvUKJEJ6T8Y1dNm1tzA1q7c2qS638cAmJFLpp+L2dORRKpR041FfAEkJRB4Vi7cnUy6e0/k8EoLq/uZgdbC/TzaWevHOJkMmAPGXO7DpKDkvDnYz5xCjEMpS30b4Yq+rYE+YVg8Dw2wKrngOLd8Z7koD6IUN1gyfZBbTDUEWLFbU+T/WU9MX4bLEfSZnLDLxaIx4y93V9ZWzrpwJIDVZ18RX9eyEh0QDI2SpxEAxJzdPq6AiycwbcDB1Uz6sP1CHHYgnrDJZeXqZzGpLgIZ8ZSlY5a7sSMqjSlt0Ql3oAVTvBwtqVmsDWVBJ7zYHjGGd4X33ozTqLxHNiHm+Hp6hsDbl7xf/+v/1PZ//ff/wFYv6TyejnFb6CTaABLabBFsmRQY4MVV+T9LVSMtGFjpXsRancoQelk+Mh7bGY+xgRH5IgYLSb5e1jSVIgAahJZ1WjISgmhTclIIKW0tOjlZ6N7/vYWi24dXiYaOwmdgI8/qxGUb0l6cm9OGiNU52JEpu/R2DVZIP3jYnsthvx89LWo8rHNdvupS7W06dPI+AJfSaMty3ighwhYBzi1Ulz1WuNe+PvHswAbtVXtOJCJUX2nei7G9Lwq51271amYSqCW8VGVn9KQMGf66VlWeaqgcs+UeEcWhV76nWxFgIOwewLENhkQePpIAUFf2GEshF1bmolehAEV/1+Eg92Gm4ywhoytaaiCsQwKf6J72MsOAyCqwZiVhZ8r9AYsYoEk6IR4KoKjacnAEWPHkzFIIhmNpatZgKjjbQxmRipL7ZCm7eDe3b3ZGJBUQcw7uoDMAy2RQXB1MsAXyOYjsRYkWWZz2pc4lj5vomLz05GqfvC52XFIgUurkGqXPhzcV9F0OKqRHuOWsHuT1vSqMRwL7JOomWDRUzDGWQYqyEioJEMfACYVIe8Nw2MFZRtGIcactfOKpMHU0DTip7XmAZSOaRJQ0t7A2vmvvTge90xTAqDYZJeFA4M+QRpNPAKm3uumjHMI7AJ1d2ULbCMyL/Dn/o45ONoanYxzU/AdZLWsRb2T7BlELffQaPUKq8GVzHuTbQ9V6kebhOsMz4sa7G9giFmo6MMkcABLRAs7JL0tON4qtlLOtQSLfkKRK+u2QKOJizG3VYJtWCUWRBgVsPtGIBSPbVtXmPxQyMjyF9fMnhyCq2APSxWJmyOMqhoHvayOlyChANU5Lt7ERFXpB9avbZibQkdvfntSD76ACad0PjlV4+S1gnXYgAvi7KbljplMaxQlZCf2JKBy8EQrPVnDfJtlV8EzNQe6KTdj1YVZYLbzuPkyUV0bEKHGUMfQw5C/JuWKjSB1SpWxyXp3LlvcOB8hXPhs0LyxN0iG4e9ZfEoziPfM/CSFd4arFEHklDxxGZVkdht75zwmbSnch7baZXxesNeBUOcNhfubeLFND8LY5Q9sLzMvXOGNNhJUD7tXfeXVWATpwYqZnWc3xPOrs66lSDD4XieG0FTt/4+0gtrFJ1O+ZyRYQJywIhDnr/DRCwW2TGwiAbyOhozniHthOd5dZ12Ls5HT19PnDnlIdy3tn14XppZ/xvXYZY0GvSdZs+fLGbPHzD5WqPN5zbg0N5+7yYJYXP25T1kQJbPsoGx72TN7X0wsV/yDF5ynxUwyTqRa+mDBfYwgO40HOsUNgzMaNoeDQR3lSpgaEVn3zjXhLOkFW5w5O1sfRumwAH2uArBdIaf2cZdYcFI2ywYGX5BW5GCyyLJiaEmXmaAhxcAWCEh4L/5PItW6URG4n0EfkzfLDYWYGjO/Aqbfwm0isJjWVthcQ1FUvINYIyVDNC2DBSOnzGJj/+8qDR5vfj8ywyc4jPiBn35K4F0jubGWiRgNYGACWyLdvWytSp/r+KaXwWoEyem+FUOaKZkN7UOXQbp0meV/VzcX3o+5Z9TvG8BGpZ/TkxADZnxlDinafU+N7OldFWhxWRRAL8Xcszq0Mk+D/TVbhynu8p4MljUTgiIyDImDkGH2GGb3cQR+ostbP4GtkWN31OKjK7TxX4pA0cvAau+RpA+taherNbrEvaoyucodDybc+DVRUyJUvEegrXl+6cANovnc96enwOr5w/JtRJY5n4jthMks1vDYTtRGC7aQ19Nxsv3mT7V60xFb5OVJAXg7wXQWgxBsmMmBeeps+Tyr/g+dsX2K4Ekb7uaNXQi9il/9xkITi3Pv8iWZ9Exxa465GefhGBsZBBmF4xVfKRWPNgwJC8ybgQm+9H9ks0/8WIigC7b2d0IHn8fews+fiiGYTB9nAK6/lnGo/qfApTF8KFo68T/aWPDh+FHBS1f8L7GR7ZuDiPVNIVPtrDfwTA0gagnj15wP2nAiN0Ddk/deuMmbJkJ7HxrtK0vIRdlh0IvIKsa6iaNobnOZ/lM/JwoIEdCi+Yo4Kbtlya8UUQzCWW9bLf0rNkhIqtHO67/EyweQNdU/2fb4TQDYVxzk7oRfHMAbQCrttPL0pKlZJIpU8ZrXqOQbxKrPmkaUnPBnDXB9NnaBaZ01yrdE15b0n9lsCNyRhYBQ1OUFj2163xf9fEt0Nrqbrwn2CAQYjGzEW1NB6eus34H3HcXw65aeD4LtA8r5RAsYVg5K3RMnVaQmOLvnKTc1TcA0+t2itWIP8au3yaxpP0Rv1Bq6sY3DsQgjNQ+++oufB3oFPblkj0ql6+If8sPo0Xl0OHX3mCUtEEBotIZY5v/CcxEdVb7KCY21J1mD+/fjTZpmYkySFsAIdIUcTv9yG/wzyuA7PrcA9ayHrmKO995jwRZsogawsonPCC2gt3KrXT6PV7r+vg1xPRx96uM4naSffOeGJwJ4CNAJYtUP+sekDm8ZQGXZ9dKbLUNi6mhloGjlbbB2imkjiD5Cc+rl1jTmNqiggDJBp1HxhjDgFeyV0/omKuoaQZgwb8vrsSMCnXshofHQmfQPOj73/9hFMm/Blhdo3DaCwPWSeLuI8+uQ2Ukv1i8ssOtlZ+HugywQEdc33WIWVcokAGk04FwcAYgIRs5JxNXWIjwWYS2qr6Nc0Tyn7TX06/ygk65HyqeddjYfH9c3hflfvsyYBo/Hz4n/6CUEoefKOIICSo6pGhhNTdwYA86s0svPs8++/W/zwY6aGelaa8CMHuHzh1tltIdyjkps1XfNZ5Vdt9GEgAt4UaA9lpIHezvY8A1c7wg4URBLg0i9OMFjiqj+ln4+Au/W9j6bxjl4hZyX1C+bq/zz/HvcavGyOQL2F4ltypsjyVXAUvie3SHArYKqshY1U72k58Lis5NPssmnz8JSQB9paCkrMDJ6SkKAH3I+N0I+bI5Bkh//vEHMRTLvaofsHNK1qNdiuZlG9isI/aBOVUvjFjnrywD9uyzf+1sVcrKzj9xAuN3By4Z649fvRo5nEUhr824XcxBYHUVoNg8IjIFbkadzkK2JY49/7l3036iKwJgSf8abH2eh8Qy2Y/aOQfout99CoKOslbtkDSPTOAmglpcj9ev7bZFXUKRJAcxBTEE947syEqKwxUUjdUnToWdi1/nsYH7oeyXhKLidQnbSfNFojDN5xsDCB5GZ20AkrWc3+GwG65HSNJgz7XzDrQTSPT1v/n132UP7n+F7MIydgJmtffDeh3zevGUmZmpaJ2247erg0FRAbxK0knSaqfKN8Dc178JVNnlKS7krnV+Rjs/45rIoHT41CasQUktzs+okEVKPmSe7DMVBBcz0ThZ8DQfFwDfx78EEYt4UA1bc/E6cwbWM8k9wgTmvSRQ6QdFFCRaxTXm3R7dDOMrSHOyMsUA9GmD7LVuyEQaD22x8pD6yzTvwzU33pRiD85hsYv9anHPrmzjAzsC6urUR4eI9AlDsadW+TOzQ8i32wFfzyog8KCh7IB3u7311R3I1/X2DJEbIYmJfVDWzqFvlZINYWXu0E1rh2QdOVsvhbR2cLH7X32aTT1naCAM1SqlSGjLP2MuRjXvzVWxZKkwIB5kvCbI7C/9ruxRu2LNA21kV7pO+E9/brBqvK3Pic5c8RS21I2bIwzZHokBiTvE1MYG5uYtFDFKgqlKFoD1OEBZ+Udn14iV2RHs8wmrKtaYThfuOxU1fPOQA+D3Ome+gME0sFedSVSCdFWDn5W9XMff3YdbDKfdoANCLdUtmKp2dttpq89Og+QoslMIVt6yldZ/cwFzfItUVRZOHbAWGJ/kz4xnTWcm8gZibfpV982R+R7XKJhd8b/8z//92S//41/HgCbBp4upsXkiKiMt+ixlluT6bi5jsOvULRLESwF6sALzVn8rGlYQq8i0Ha7jJDjtexr4kbNacsMdzFOcbRq45JAfjRsTv/13biJAK77cxGZTCsdWA0hKHa6CmRUae9yQbEuD4g4qfIKq165e58HeDk0Ng7hFAB4ZBSFsrWg1TiuxO9GnwjCmAUM+0KR9sp7rY+mkHDrlVDNZj7IpPGiuR5rq54NLFSvb/j2kLpnA5jYHXMAzaM35w6ytBahF47DJ9htavtUata3SDWegrOE2WJUJOedUOcRTNcxq7QxwX7L7BFb3cVZBs+cQW9WP1mIHFmD0mjEOLvU+h0tau0C2YK2OQODCjawxa4Td2NujBgaTJ0H+dR4bK2lyvIw3HZAGXb1GadRqps5OrxLorkUwHUD0gSwRwEmuPxgMBDvqV3R1cuhpYTpljQ4ZBnGG3qbAtIGGLXMJh3Baupop6ISZVKijwUF1eJVBmyCRz9nKW9obqRLiobflzXs1GfL5a/A0aD5HK0oeAvePWr8aaxOEYjiYgI3PJwV0SVjchE4/ZOuKYJfsSFmrDjY5JYizGqPx3yDo2d9L2pTuPVkjJnMmkd5fdKhybmKAQ86MMFAIPdm4aRMn1pq955kICQNlGKIyp3xGAuk0yBp2dU/6qPi8cXuMPS3TcCubpTVFuQDbKXSG2yQaGyQuJYLwPoWkqW5OUfV+OvGC4Um2olM9whh85y0mE1P8eHT/Ec94DTkAAzdZ5cZeOjgBJFgnyjYInNJybZPViU5dLVkM9Rbfdy022R/VBCtX0fscukJVHZBPhzcPK9Y9r0avFP8NpAU0nuqe9MKK6Ow0EIAlQ3LbA0NjGEb5/NxW9gjAfolBZjJlbemUXbKwuIE+KVU1Kkm9yBHcvnUjjKeM3V0KNurgOfhjA4finl6nym3Lv+vqubUy7TNOyah6ta1hV7x++eONOBsnDi6h/ct2iArZERrCqfUgcQhlloc2M2e0ZNsI519btcde05lHOwvPwGBBbdwegGbPphNEZcaqE6MId2jG4Lx1jAp+mzz7vMNYcy1KSajX5PUec0aTLg+FBZyae9vnI8irTTXJ6aRFQWbQHudv1zYb2XYEWd0kcKmSbCDDgDLeZ2MdnQccZwv22SF9VlBvXr8We/jZS4DviXmuE7CWM+2Qih0Z2AQrrSTEfoblkRJBlMC1ayzA0c1zbG1DwgSw/wgZhbUZzvXzhRSAwla9/vYYbde1GSQBzn5f1j98C7Zpa0wNnpt7gtbP86yn7Si7QjzS2kCLLMWDdaquThxeXsNm4gQXFqheAkC0oa16/fa7MbBkcZ1zVNWWndV2ZBsw4gVWa0voU1PhraeFMFpG8oJfSh4uBvVEQSYKMbbdJ3ctllgkyufJVA6ShoUyL8kBWAellCfc5eDWBXCbA7nnrfR5ZOv7RMCRYNJgNRbAKz/ibovkvYxRU3x+ERvLwClP8OP6L72+PJD+NsZq+rT46XSDxUIEIPoq8nAZYCjW6HUsib8PRC2urTwxLb+HgilcgH6X17T83gyu8icY345VLy7d2/I/O2LcvT73eI0nW4BVYBkLELpI6nHbxWBbndpJjmfEdhAIbpBUhewQrJN5tI431Wijm4Ssls/Cn5qP5AmRfz4Hq/M1DWDVa5JRlF9jAMXngH7SSzUILZ5/KmqnfVk8J8GC87WzaCALNgdGy9e0fH0CZC37RvH6Apj3cyLpN26IjpsUy3ht5wBrLGyxn9O/aVcFHS/LUfhSz53+NIJydTzL3utc0/WVh5i2nxIYfk4UubnXE4f+cE1KrTjZfH8Xv4I0zvTTB8Qns1kn9uU7d64DFD4PUMgOnGh1c0ozvrOTYqMsTGOHOSSk/F1m0SrAzS7FRrW8lXZSIkeQcmxsDHB1KnSydvFdxh8WYEwcBRBNuGPCPfbeApeTjlfpbDJO/OnPfsh7Kd3zPDqtrgyORGfI3Q+/wDfILmVQiux/kmFB2W66JNRGvf/1Ixi3E6G559CqRVh/fqbDVQRGZY7E4ghWqC/AL8FSBzHqf0xybbH/8Y9/gA8E2AottDOYfnN0yNiZUBGDR2SJqBmv77Zl0hjfDhtjXZ+z8bfaciaYgnZ2CqmRn+SyAGzzApHP1K6nIk8QOHBdBH07SXyXYSbJYlJ2yfjd6dA1PD+Tc+/RhPdIyQXeWzA7ZA7wP36GOvOCqwcMLQwiBWvgs+jgfdWNs63SRLZErFePf9LfV4YGYHvo2Dajv93bP4wvJDaEndYL2HcM8FpPp8MpQFxFFQV92ObGa68ralw+N8UgwXKZi3K7eA6sanJMnKOzL0lmCayGyieFnJ0t9ORWeR60MXfBtq6h2Drx/CuSXORF9iGHkDNIlpDZdED7viQeh+MaH/qMiQpp7ewBBL8GgLxMHNIUUgwObGljfWXXHRBXmnu4P+1eEWR30JoucKD/Cgm4XUnuFeROGABngUnAowuQQDb2KV1BqxT+N+lSKSFhNHKFLpRtBsOhseqwWxm3DoORnWOsZQfMCEmlWNIZcY3xt4nqBHryTW3d7NUMUspESADYedfHNQwNj2a/+Ou/IS8byP4E+YZnkFZmZyaJazsBiIejM+sE0M1BQXaadQME2Jp9RuwiWUBJloNjCuDoijaTVxzxTE/U2K1Fex8APbmsoJkkLW2Tce2jRYrwBLkPP/eVmpsLkLGwiXqJvCnkG/skvTq3hQFQFWBqMtbRtREWN6/sFZqA7gYLV8TxkhxOyYVqiIvqcAwnrPP2/MPsk7/7v7Jh4qkaGMMZU7krSOpleCpH0kTe5fCvk/re7KBhKKttH87qiINOAFaPK0pADC0AACAASURBVJEXIQa3s6uw27EOArren77FvanmeL7Jy8HR1xUVirNQDrwWe/+y7Evx/Sg6559hTCxZQ2JItSAv5JRjnu8+dmhy8kVi3XNfQ0h49AIabW+sZPc+vZvNTiAnhc2LAbvYHIs6gmmy52XdBzCLVrCD1rCOrJ85CzsiWPl2rlKQh0TgzBJPo3FsNXZkhe/tE0+bU9jZ5tq4v2SkCvQ+ePAg5czgAUN0uN6k0+7Ro4fkuWpkL7MciaAjMC5jVfkT7WwiXyTWqvG/AJt203kXEnLsWLTzUKKSYHqUW9gaN2/cZK8fMwtmMmywYFmwKnlvfy2Tf8ckeaQOuzgfxv7Pnr0ITCGAUABHNWEF3s4Y3qZEXzlgGichCmDsxxxYPS8clO35Ig6NQpCMPaV3xHVkZpI/eJ/mEQPEPgJz4jsJYIY4YX4cOAVsPoCpzz65m33x5WchIaa/1AfrJ+2+k+367OmT6PRVZkcfrD3x19jIlejCtENhgc4L26xr8BfmIc7SEUjWDwi6GcuVeE7iO66pgK1dg6fECsYMdhqFvCK4ifuCywqJnuTv8N9aZ9ZORqEA9zoFSH1z5O/mS6yXOZTFAYledkikSQ5ITgTeQAceuaW+2C4UC7ESU3wPC3xiTjEU3YIYWIX2wHXwGZvjFQO/GmEmb0Oms8DlnjGv3qIdvRrGagk2/uefv6DICsMXAloRsVaDedUjh9QJUNxK3KJN7+kZIBYYQ5PYHJ3ODol77PET4tgtANA5yCm+h7OG7Fax4+beZ3cZJPcx3hbQ8IwCAjNxSkgnqFOqdv0GA+cEVpW6k1DnM0z7Cb1c5RzJse04tfvTbi5z0wMwJjEMz0ShxxpSj4CVgyR3Q8P4YGYDiYcIMFtccpj1GbMPNvHj+nJlYyLWyO2zg7gKENXYXd8lUzu1vyTbnmROeH52Q/NctJO25zc1cR5h+GaAxQcOnGatBWq9fsFUwXV/SQ61M7sfspfDTdWC1pZIvJydQbJHWSdlOnltkEvD4ge3JYD/JkDYRjE8zng9oGwQ5cwzuJ6K//F/+G/O/vb/+as4WAZMIvUBDhXBdA6opvzrvO4XF1awczXk/tkNHIOt+D0YoDhwdSkEhzxUrQRTMhZthdVACSr4OT4UWUYyN0W83dxJk4kL5onL/mvASBoAJoaJ6WI+ihrHIZVbEfUtAMgdDpCJs0w6K59dbMCk3UA1FuDOqrggrlXcPgTvPahWhgVYrbAaEMqGnXj+AmOGoee6vM5uKv5+dQBYqq/qoQv9Db6sFMoQW0aLSt2VJRIwAx0NYWpfF0gCXMS4C/weaHQ59BqnuhIVLb4cMORmjiCb70fbPG8gw20FAeRtAnMTgw4O1QAtcQZWgm+yLq0ghyg312mbgeCsa60+jQfTw6COjEFsajtXW8Yg3NYRJlHi8NV8am+z+oNDo63IqdxipUGd5+AICnkPVscS3RkZAD7DyokB+TNaO5wqu8ezFnzuYDDQ22+/D0vuGiBvG6w4Jt0xEdCA36q6AJJG2XV3rWSC2BKnXofg6gGt7F6zFRL3R8RN7smczWGVwTY+J8pLwXedbQdTa0vDFtUMWxfUa2MPhk5sACi2sNnuLfs1MUwT2KseR2LOygRWQ0OG4wAMyrffeSfaIWRD/Pa3HzBs4iH3QFUW4+Iz9aD6HgUokM5GSlQ1MAZtqS3SamMSXj4/QMJQwbrKk9oAwDUeAvdeO2LgDDro9uDTZt/OYa4xIKPatEvgYuKpgLsC1cvskyoMVh+J1+07bwCWvcweMpH1GULYCp8LDjpkw9bzWfSurPCMDvfwrHCg9QDB7P052q8O0MSVOevrlRRwCIQAXz1VploYW89hVsooNBESrG+FOdsMQ1GhZ4cj7bMHbH3xrOn05+dIfNivV8dHCaIHMN5zUVHaRjNYGzEIcNGMZtZXX80Q5NCCDju4g8TY4VImT6rxV3KfJQyme1vG7VI+rOtP3md40vQ0SfFkDABxv1rplLnpcDfB8/0QFsdi8KxigIWgK/ajnwmFIyTUHyNV8PjxJM+X9kX2lEH8rrIiMQwNQBN7I5jpWqvr7J6xzUfdoGq+p01wKmEH+joDVGt18nNz05FM2xIR+ozYHJ3oXjBLNsMGmTw2Yg9tudjiDA/w3uqcatA9By3NGv1BzhOt+TA+pugqMPCsIHHoRGDcauwRQfgxyY920uLJEizwZp5DL7ppFiqU1JCRFpIdBCQOnZIV4lqNjPSH83QgxAzi3fPoGQmuaku1Ef5MNYC2E6FrACLeeffNOIsvnk/BkCbJpTIYjHccs7nE7qatGYLy6Auzx2qpNB+hB1ZZPwrb9FZWS5Flhv21Q0DRDLt9dvJ+Nvvsw+ytq6XszlhH9oLBWVbrSUGyxbVTAIie7CVTGhdWYDcMjWUdfTAQ+kayVYboza+xDgQhHb3jJFhNsDZgTDfCJGtAbygC2JyNeu6zCgAygW3ak1TkKACsC3wxTE0emKY/vwqspsP76q/LYGTxr5eT8WTGkt+Lf4uv9OqCJeX3zhMe/61IBsuupfz9vy3p8TWvB1YTEBDBdvjgNNAjGJ6XgNXLoO3rgNPylXgdKPtta/O6dSznV/yxpK8ABYMh6VoKCJYxeWOd/S/vrEnXULAwi72RM2XzC/H+gymotAzvVW/7te1sMCKzI1tUYUvxPg6TgTfJlkfTLU/go5gWzy1PtvM/RxHNJDd/zAV3quCXJPA3wb3pOcSOLFxd/PniK22AxNJNumHFr6Lt3vcqNE5jPYK5VYAIObQboEACQV0XmesmE+fPukjBA7hNV+xZScUKp6SmwT/lAL9/L94vafWnVkljo3Ow2Rgy3/sX1ySQBFNVTVCLkCaw+mDjSeNKVnoWwPLF8wdMT2cAD77Kqba9yJWsoRU2N8UEZx6Tr29RPx7foM5VFbGiwxd9JiYhR/y5Ff9l8XQHv7PDNFw7LZT6sTvE527cF9IPgHPGXRHnhOwOkjTY0GCPCrhzve++853oynrw8H52+/Y1wHdtsV1ZJ9lbd96GwfMHYqJJbPpQxFzqqxmbNOBXTRp7e3ph+DyKyb/GeSbPsh2dMWBhsB/g1kTTgvWt2zeDhToNg0v/Zxwc04hZKx/vT3/2g+wFswDcJ310aK0CLt+7J1jQmL3/vffyNnN00YkR7DpxiKP+0+K2iZDMI4EO7zEBrkmiSQ004y0LgYL/RUHbIrWxY3T6WGwMQCB1r8mqdc220HSNbieScf2SeYEMZBNzwVITZnVfTcrVHLcd0hhDtqPAn8xNfaCfbcy0ByArIaCfIqzXJw5vO3s3ccKjR094dvhrLqcO4PHWW2+jzdmJ9iTJcEsfrcBozh0K0DnQKEljnNvf1xkh97ubN4om6XwWHRDlBaHIhzxLAaymMxlD8Yz3sRs1FG7sWqlguOhTJpqfYUP6oCQuLjBpfBadfoDoHuIUWVCCGYIKayS20SFHkrhHsbRTjTeADYGAOWI225VPWQc7jexCWZh37oQFcAajwOpTd9Bfxsa2E/cDarqnP/v8S/z3u2j+fopWqhI9Sj9gw4gzZQ4pY7VIHDU20ptdHekB8L8XWpkzs2vZnbdYc7sO1f3lc9Rzt3hsbKcMk0wmNR8fPZljyMrVXJKNuG5wlM97wLMvZTdvo53JcxO4FCj/+OOPI6e7eetmnFk7aU4Alh1C0gLw0AZo45qrUXjA/dYxKLW+ROH5gJgDUHH/DNC+6QqF1H5iK+N/OcKGIYILuS/V9PFcoqCWF0TL/Vl6trkLzn1sJO2FPziHIr9lkxSvi3g+dU2mvDS9g59c6VDa2BtGkQ5jgT0JMaKJGLKTWDnbW84OV59nd3/577L2ehjFjTL4KfYR92vTSsSMJpKtSCwdVlI0bh7N2gZvZY0MsTqoZI8ArO0Rr6nDaeGkisTSz1WX2MFfKoMYj9rKHABrvp9fiUHO7+MCaC63z+V3X15kLb4fZ8l1zIFmsTyZXtsbq9yLMyQkbAA2kd8/R8LCvS4oFzGrTEP+fXMFth354Q4/cwpW4L0LUgmUJQlACim8rlLJB9h0lB1i8JtDeVqcQYFNs216Ffb1kaxKiAu1DvZh7Rz45iyMlL8aE0gIgCiF/eiAhHDvq3uhSzw6Opr99M9+nI3x+92PPuSL9nYAVtva4dgnmSne2xw9QFXu2a5Ni2Th67Bpgqxqq1oU84w5COgY8E8g0dzfrdGLBqY4hrl7PwO9JEUp5xKdaeajFgTJDTrMYXimFjM+/fyL2GPiGgKDDdg5C7tHzFY5Vj8+9+nFMzm3U2VSAOk55eWBAKbiocVXAlYTwCq7XhBRFq3gqrmEw3+15xpeYy3/vQAK9Z/3v76XffjB77FfFm6UO5SExayP0BztwNd9jX1bjfe2+Gle5c+Jozi0uVYwKpVF4nNl1Msm9fmpl7sO+UrtTnO5a9evsq4d0UE4A4vZ4ZXaQ0FWJQHM791/gtoC2haRnMEje7NER4TgqvHMnoQqi+H8T4aiOIFShnY1xYlmf0kGSpIHzvJwEGNivWrrA1chvxJYlQgn4BvzVWS+4rclclmM8u+S33opqEaHCWGbz36FwqzXZrx5yrN0GGAtcmlPny3T1TAb+FE8V8F7BzSBE9ltU8X50e/1IW05NorcHmQSscIqMBlnZVSAAQiwroKnCKy2kkebZ5q3Pn38IPv0o9+Tq4GTbKM1rDYpeXUDZLIKpIzU05YUpKyROJTFB4sFAolqvlp0dpi4XweQbJyxol827nEejs/eTuiSrfncu+S0RrCBKtvz8ZNKXrinVpAafDmxyF6waJ7IcpbF3GOClaF7y+cmywnRhjjJmUVp0JX7OMW1AqtiEGJjSgr6/mlgpqx5CXZiSEr2JTKFmJ3YTmga05nZ1wsO2Ku2rkQBbHQ+Z0BmtLJR7g1jGsHWkNXgc51pZEzbxJ5rwoc6KNyzsy/rmc9zIGrFv/yX/+zsg9/8XQTQVlgErAoadGr5Sm1f0abt4ZNRYNqd/9nKiwYwieknw63eoEFoTOdC88AKlpvJDejm9HBrgKS6W812wd3UCSRU9Ba0n0VW40BAySlzVj0EY+sAsGLKKK9xoIstLmqxrDs5DC0/6cnqicqc7WSjuygeBKvwUotjchubz5tvRdfKwE2U2Wq8Rs2WAtvIJgFqJl++jGDfQNH2BdFsQV71TmVwRXTHlxvFgyWQoSaVuoGCF4J9bgqZlbZQaygNXEXDdznAGt+YEMtXAHqAGAatbi4rBYLQBtGrBBdrfFmxt9W6G81MQVCrPx5k2bY7AR5B0ed+BCdkmlrJNqBwrQtAVedrEK1BV4NiD0e/glM7olrRrJ4iG3yXpOJU1h6BqAzhA9ZUI1IiuFEwW+Pk5pZOH0MFuMdVJgMKKC/hVAqNitskBLawt1BFWKS1aWJiBv2QCTagLZhWFmQ3qN1qm4RTbamgBNPFNgQMEp/p8/VQKQ1wFIdPI+jeAZhSP1aNztDnOInAbQMDnAI4AC/aF9x3An1BTxck52wItgWTUY0V18eCQACvadKbRraEoRFM00C+8eZtaN9UiRGk/uAP6AGhsZqSCtw7z9ig9yz6kXyOvpcFClsZZEhohNLn+axCvy7XFvGQRkLMl87a5CVAFZ10sMPTe7az90eGAZVgD85M2fq4EvvfdvM+NJl6qbQ021LDIIJ1dEOaAOTeevd2TMacBez2meiU/Xxtg6xHhzPJdjVAbof5UF+nQUytGbKjBUEtFjyindGgLRI+nnsFuj4vXy4gBM8QEc6ddqOFSaZdylswNU+Gr3tLIxladDCRlXwwWFBTTrbFPFM9dRKCsE38bAM6wSpOzczsskc22UckdlTgGgHm6jH8NeFQWA8SFdfSZ3sE0K/kgIO9om0RdoWAfZpoDbBKC5kAq/cdjE+M6ypg4goSDjLB1Sd1INk7330HoHgye4K2rMGXWqwntFFoW7z/A4I8i0Kez0YqhrJBDQZi2B6BlkGdXw5cEbhtIqHpor1NANO2TB2eALwZsMmigYP7T/a3tsihIzKsXXNtjNqpDpUzUVEc3BYYiwcGQUckZgbJx5zVAfRd1K2ZoxXWlqJo4cfWVQOAOvhEZo6SDf5u4KQ8ig7HdiSTNgFh2Utq9pSaekIsXFaQ7VQOm3KZtbdqBmcEsupBDcNS6elSxoH9zp6QiWyBpJa908JwLCupnVTYl7AFs/PrOPYapmBeZTrr95jiO5btsgxT04sMrUJvDzC9tmI7m3z02+xg81G0wS3OwlYhWauoakTKQm3gJtr9N6i+EhDTYrhDAkE4lvWN3MkGx7+bHcNaXd/lakgwqhH2ryQoyZAqMVGPxCaCkgsQ8yKpUqolMTzidUU+kYOx4bDzCLWcmRT85TwwLU82is8qTzS+EeCWv185sJp/PwVQ6XpeSW/KgdWU65/fW/nnFgnPZRbh66UAXgVWIx2Nz8516XLQ9zIzNq7tW+6//H4vr0c5sFqe0F3+fvxdNmYOBr5uPcvXvTxJLhKJy9dXXiB+3c9+4zkKJnr/2HO5Zw5Qkn1jm9TMFAM3GDxkMrUE2H90qqQMe02dLl4fT08fEABiPrQzPiDtt2L9Xgc+nz9490YOQL6y3sVeLTKhsk3i+4UMkbEZX4UsRYBBIXGUXpxa01KhLxiQEavZpeK/JUZTANFRAEwFCB93AdoGSGxXR95pkQBgE5fUvRN3GkOTLN76LNNnBssgBxvK2VK+X/Fz2sfgGZk8W1pRdxLQqIbF2GLC9MryQnTntAAK3bwxlnXTrvXs0dcwnT7AjsDwwxZ3EOSGLABdTLiGYHJ1oGt6+9Yt5Ise0HJKCz6xiCyFDK3dRv5srGkHkOuhHbYLw86PYK2GRJAsF1vq05Ac/YG2cHx8JAYALiwkzeqOjkb8ST++tJNkYTu7B6DksMFbt2/HgKtD4ttZ7mcQoPXep1+HZryJiPvCZNFEz04dYyLXyAFbiwzlUtffJNXrFGQwhr3F0CPj7ScMgOnB3v78n/yMWQDPo/PHZygIqRSBny/rxyKjsaQkgidPH4f+uRJXDqcQIJCpdQNATKaVRW5/JeZx0jxVR96EUoBDENXrqCF2DFPA2RA87UADXvaq/jnpl7ofk4yXzFdBFM+2QKoDPpLsQhomKtA6M4NEAUmTzCJ/NqSolEZqSa+1mGHs2okGrVOXlU7YwsfKxrn/9QP2B5ONKYha8B8cHs36R8Yo6CERU6F0B0k3w+pa2gA06mBHldnawm5ethue5gJgK2xEubZwOuosQBSkWCanFIb9tPXaIjlxiF1o2S5xdU02+/Jx9tnd32W3rw+RYLegp/5pts9+NpGTceM5ld1UCw3PHEfd0xUYpN3IZzmMc4acQe1eh5zIwLYD5VCWp6xW4s/R0bFoSXQD9ACECKweu97EyWrhrQBm2Hq9BWN1jQFwFrS3aM8MggvrIWCzSaI/eqUXNmp3Nok0zwGdMMoubMIU9Hkf8HmCJcW+VXKpHwaq+2xhfgVQ5TC78/YdivYLFAZG2M9V2d2PvyQmpCtpdDx79933AWqJG2F5f/CHD2DkDYS2pQCyLMRq2l07YPI20+YtGccp4QIYFkaUILL4MkMHXy3SDlWNvVlFIwPpGgezWr6OkSE4E8QUBNefxdTIZHYC8sa+XDz39PfCv71ij8+LP+UlvrQDXlsgzH158sz+sPsgR6vYCyEBwx6JTjliux3WfJtYVTZzK51XVYer6KwuZg/u/r/Z2R5D+GqIKdHmLwEQBOtZmQ9shfIYFXTolLogqiCJUFGC6Qmotodu8DqkiR1iqg72RjMgiyxftWlP6Rw8cuCtZzFEjC529Kt2uNjhr/5efiaKP5frZMcZKGKZ4rzkfk+G7CEgl2QEtk6ApTsMNZ6emoj8ylxa0skyuecme7mLfLaVwtgRAP6TB19ne+w5V9TP034496ROiiqAM1Sq0Fa1Q6GB2L8d26NPFk9IoLKtwAwqIsfcwaa3MRSorR1NWs7BwuJagHRL5FDujy4kuBzKp9aqeIHgajf2UrLSBLqvAqvKgXmezQXN28NmCHpjvyyAaSODBWdnJ2fZ7l+LEO7EFvazLDoBHfGBZT7fPK8pmPel7LvvvRsdsh9/fDfJfnH2JZ6JFQzRbSAgto79+/3vPwh7bF6sdIwxhcWEMzpnEmP1Qhu42KuxX8NGpxg4FXATWHf+7DwbUVBPvl+bLZgfAFcUAZ3h0EGrO/J0oQ+qscNeyNjjGaa2+epYq9/++lfBLlbrXGKcPsZ1sACp1rYFFPNs/YBrI7DqutvSrx6qQKQEKIFDC9FKBsZUCzvO4oLJoXimyscJzM5BYjvEdqgjbQ5s4W4nl/czp7fDWOb/LuSsZy+mQrvTcE3AL5i2+KT4PHP+mCNjHIX/4hYlyki2Cs1XO5tze6GtteBnbpl8IoxPO2exT+Zy+ki7WFynGEbG51gUkHSnj7T4Zfu43ZDGF6GFz3ruAlAqn1eBv5qZ3gCIng0yW5Jng2RDftVDt6eFXferz1Z84cY1MJbewYhDKymk2H1VwgY0YXPVkSUlDW1eO1LEGOYpXnyBnMYs3T/rSLFoa1shuahTSnqKbRJ/SwxbO098drK5BTn3yQt3KaKdkh+rixpMU4psskD9igFhdoLHzxAbhwn13KiR7rA191Ra+8WFDQhqyC8xQCzY/KyXs0wcGmUeqZ6umzeBzhmYwDrziuig8Jxp4w0vI7dLEgTRaS+hM/+36ADmPFm09sUW62vBcyTLdfMMJBI2aWeVDsCuCCR7nRZE49xYkMvfN2JapRLxqcZQgv3+cuCZcWGSSUSyUFyJzxSPqvjn//xnZw/uWQ2RwsqLbe8PcFWAKDH+QsA3/zDZdIKsBuQGBLID9wHABAtkMwnOxhR7DqHIsO0M9YCrAq0GUQaQakvZchvsMj5PXcEGHm7CmxJqLMgluGW7vIGvbVsdanpwKJSqkQY+jz7VIiw9K6jKOlWD1GvYRLCD4g2gaADr1FGlAFK7hOuMQ4KRaUE+2sVyUEI6vsizoNAWxlemgqw9AZE0jCsdlgCKA070AZzE5nOKrLmFD1SmmjqjhW6UzkEgUOPvWtqubntWGF8Tn9D8KibXpRZ3madNHGiDrB0q+6uAY4tMCVTDsRO2hmuqUK/ai8oaCMTYWu4G815l5wokCSiG5pUAi1VbjHFUXNiAovVdVNCbQhuVoB2nIUP0kEqEBE4p3rZ0h5Yt4KrBmq1YVgN1WgY6rp8b3crL5jZyCARDHn5p4FZoFBSu4940IFaNZmdgRBIEOLXctqYEsKNfi+aYB1gATNHn7Q3a9YxbWdMYduDzAxgN5V2nRaodQhDtHlLQW7FjW8GdZh9TBBWuJikRoNZZqHEqQyKGWqkbCtimMfDZVLOnDfg7aGn2+RrMHDJF9Rjx9WPWpZKAXSdqUrG2qlSECaqC47ac2+J9GMFiwehxF7sPC806z47PwC+NYcGYCwAhDrDDt5QfSBMMDVyDpcu/Jf1fgkvZwXz+Ps/TKb0WAGr4GdvvO2GxqlUkG2UN3at9mcnq1hlesXc1cCY8hfi2mj8x4ZC10IHEcDTYh1fHB7PxMdqNDh3+pIi5Omu72UuAZK/NFvnVVQsatHxPcu7QY/VXG1ICrQzJUtzcyt4ok+I7kRuQhb1GouakyJjUGQlkYnHvwQ5VH6i3m2n1nYDNPOjFpVPeX1FxmOpMfN/F8cwvz7B1qRIrSo0BdNCMjJB6mLO2oc3PrkYy09VN9YlhSrFGOIDGBittDcFiN1m2MKBo/fYO66YTV+5PshvJt0ZxHzZyJYGo7UJOA1dKIiZpR7ChdqxFi6SlFJIN7MNWEvlepAwEWQVe9SMWmkxUXGuDafVc3C/+53BS2aYWPk65d/eCz3ob/RcdkeuvqLsGfgdNVkFOg7E52KQ+v/HxfgaCjcDsUIdmLQI2Wx3CNlIZtyI8MzMR4I5rXUMF9JCBczrtQVgvJrzbAN0m7bbofPklmkiw0/v6x7jn3RhkFWwgzp1gdegS8bO2EXb3oIWG/MAM2rTdXTBQrg0DAG8ihg6rin3UDKu1DUZ1B3pR2079ZCLz3mGJwJYiSakPEJT2LoNCbFW77W0UkU53qY5uviRABpygBe7FczQKuW9bxFpbBzjXBMDri2gG4TuYPgwvN9s8qM96ht6FtdqYrWzQ8suU3IbWPiwOQbmJlY0b5zp6AoaXgdU8UCuSa4PNiBXDMaSgWV+Yg4sRz4WfxSsIMr0Ke8b+D6+VB6vn37j0h8sg4uWfSfjpN4HVSAZzRx6A27d8QPGz5Vqb8Rk5SJn+Pb+/eJM8yQqmYs5eTdyeFIDn6+Pv39YO+zoQs/i5cvboZWZjwW68DNzG+1nEDeAuXetlkLX89suvsxxA/WPg7x97TvFzOZAoOBIAocU37SjFT4clrdLWO0jhSBaWmk0nDk2Lg00RLdfuTal8Sh6iYdR/y/tLi2u+/PyLz/apXEChKXGNPVi2P/Rntl0WoFDq0Egt3cV6FesXiZA/nz9Tfy9en5ilaa0tEKePSu1cCQhIBb7iWSbN0fS98vUu2HxpqGS+xzxHJnMRHKdA9HIyX7x3yJ0QcFhgF4zCAwbL6eHXX8Jof5Ltofds8tMFa6YHvVCHS246dXpxJpsBsGpj2EALdn9pfpoi9BIsRYCY5i7as+gyIukYoIhz93e/YijPy6yNAZt2WNTxMx4NE6dgmmDDLKTNMWHYIZAWkC3cLjtt2IIvcU4DCYFfy4C8trhHARwbbDKnkRi6QmseXVDPnj6PmLONwv3Q8AjFQRgYvPbhw4dow/IZ08vYPGUF1K80bj4O9p5xmYV3Yz8ZXQK4/dyzSZ/SArJeZH7IAPJZ+dpBpAV+8KffDZt+795XEXOoZblBa90qDB9jQDsfTNLHro5nn3/xaTBR3QOaAJ+Z7eBtdHAtUIQ1KfS5hEauLXasg6QBZRLSEA7jQMkKdgG5X4x34AAAIABJREFU54zjTPxaSPiUGfB7xKzODRDoc7+wt/TLFhyU1PJ+BfSMrQWzfd8VZTaIm92C+s5h9HNNIE3gaomzHjx4EXFmPaSIllZa9wDMBeksTjpEVM23Ddr91DeTrVzHdTcyUb6FgT+ntIz39F2NbgY4K3GaCjvwbTYmMfCSTS7OWbF/z/dzzliNPEDTIXinpmfIDWi31SjF7REib60uZo8fUpR/fj/7J//1TxmOV4X0w3T2wW9+m+YdsGZ2q2zThaQu4xEM5n0kK2rVUOdsGEOZzDvkrB9Wsqy4JYB694bJ4/j41WAJJ4ZvmiGRBuQwEIb3VvLixo2raOvPhW6xA2NXAViNX8y3lhYBrvDJXRTvm0i2LSQdEf9ev/FW9tFHH0f3yh66mfoK85uR0RH2CkArhQC7UJYAjBxu+8adO0wzX2Lvd2Vj47cZXHov2lxLMG276SDsgaltt+Cvfv27aGEdGrsaBeUt/Pzc5FOubRsmZ5rAbBlajy5rzD1i8UMSQhM67RXNA9l2BUzftqt0xaB7eIpmIzFVcmsy9RN7KjGekl8rt7mvs8Pp+aYy1Ot8yDeh9njLyKtiTwVj1VbXRI6IwUJpymLE+IKMp6fo2a/B1MKPVDCYs+pwJeuAqTrDAKvjrTkGycCgJ8ZVp9/OyPD5xh7a5HrmXHSOZrXERsdVDdk2A2er2dP7snXpFFL+S1avfM5TCszxfWJayRQy+JJPevXXH/OV5Ta7+KniLBR/L/crEV8UnyMhi1hZlmxNzM8g3yKeUwrAPFo2pyCOZ/0ZesGHaLF2OJgWW/ISVusZexSjHPF2krVAmxS/e0RetgUQW0Vu4fuat8meNF61u017JZtNIpVhUw1kmLHxa9Fpt6KOJfZjHgLKAgPYdnjf0HyMTZPa4MUMBAv1h7LevH4lx8zVZW2Hlqr3KCuX+7Cz1DzQnL0W26MP0W7teG8OWKKby5kdnflQ2ZcvZoIsJPNbIsT4OLq5fO4XX3weHXJxbtnrnuM+9KWbwT4k8UjmEUhSdsNrNU5XNiU7swNPoO5VYPV8r+eM1fLnrDcu/i545N5KBdlUcBDbacA+e2+py7EtOjZd6wRAKq+n7KM6q3TGYq+WKAL+4fe/Iw/pCCDw0aNH6EA/jq4Lh3LFgC58hWQwERa7I/Ud7gv3t/5HH6Gtm8EHL9A9d8TZcR2ie9I2fP7soMOjIGHBSuU+YkA0z8JO5zQAPQ3tdl85UMrQRqzJbjyxICXl9Fd1fIm9hF6sHZ+8Scx5iXxYgDDhX+5Vu0MkfWn3tV0l9pTvmwBFcaUELLqmRUwjjuCXeINdvHYlNmPflWqx48eDaBeL/kuwzkLoMvmUA5TX1xjsOKkmqVgGhU32TzvYxPi1gZhdsb6GbAsExDUGn10du47cz2j4BkleFiYb8PedyAQcgHHskAuL2QgKilG5bl8RA8whJbhLkUf2t4Sqeuytz0cNbYFOYx67ZYLwxZ4wNvEetWfm1Y3YbjXTVwA8LUIrjWARL55R3u0qoc21s0hq6CiOZ8wkq34T3zE1Zb4psxvb5WwSpHLcK8YGxqC7wfw1/qwI4uQin6UmeNrbQeRPkgB8xf61K4Zn7/OIDjzzB8+1cY4dr9yj3b9XkBRshwRWXa3OMh2tEpHAeUoQvATpfTbaem2BzypAft+Xr32et+RFB30Gi5XP3uUevdYAetlAkv0qfvJnb57Nz9B6KjMzgiT1JmSaSjm3KiIb1aFSAAqywaysCuhoTAiIrbILNChmLppsMCbgesSFHvuzMAlQ6Q4dEVvE3az6r9C2jMEsgDoOP4K2XQLIMdBNeJMAmMLSgrYmDmnytuBXHxV3g3zBD527iy5LqYENb9usAvgGF16bukSTBIWnBDwGabIODeTX+DmBPpkmAneizbI8DbBjEfNk1snrVmpigE34bI05dGIeklRzK4sa9ZgCz+YW0PXBGjD75UOJFkNuymRFwNjK5T5VAUE719zKSS1fgqCCzqH9j3Ns4D40vjIidgmapGmnAWGKHFvpSS3tgnxWsQz+rVyoqxr3FMZA9mqqarsJ1PIqWggbCKBaAERaqYbISrO1eR9Q9ZBWcKerWm11U9v2bnCk7qabx4OhMxFobSfJSa1hDNDCmQRL0RZ1AXMclIN4ZNkakKm56bVZpbA92uqb2ptO8jURCJYQ+8tKg46txM854VQBdw/NGSekkoD0IGcfb5rY8p6Cqx5AD2MAVYBROidFr3tou5Ad6Ocr7WD7m1obGqyAUHgcXp/TA69dG40hQjqQKQZMzM1Nct9rKSlgXf2cHYA5wTi109SQasaICfrOELDKUo6WPsE4n3lUPFJrqVIXXoP7NiQ3BPdk6eT6nVYHdXA6UcHhlLymgE0gUSZsJP3cu5otUeBwrdSXwYC4R63GeN8CS6b0ni/1aQRhbQcXLNJ4xnRHvmcLRieB9BBMmw5YljNTszyPLRyZjlOB5pb/n7L3YK4sPdL0Drz33gNlu0x7mtnZJTnkrmIiJIUiFAr90pFmVrtjdiVy2Gy2r6ouC6DgvfeuoOfJ7xzgFhpVOwQHU2jg3nPP+Ux+mW+++WbIcZhxkzVeAcC8tXUI0LrKrRDMkLlSNuCQ8a6LhmkmN8hGwyrqBiAs17GQmp/LISyRGBDAs2xvaQlGzRZd7HGiOztYkzzr6ynY58yNpS7NBEUNZOmnED0/AmishmFaSzCs8XOPREM29lstmS0B+rEbsBhgtar/pSZrG8GXjes2SLqsrgCo7lriTokda8nuxDJDFmiIMT4Bgzq0SWViwcZh6W2jIev6cF1r5MMWGYwEOQ25DQ+HyLBRTsdBEIw/5tdEgl2lTaqY2VMjSg0kEx9KGUig1c5prDc2Ld+vY0/zzOvqSdOEoqM+GxvtBmxWV4kAgmBEFpBNUmQSyfDtgQFejXNgCaaMWQ16KwdWewcONQyTbUoJfZ26QTwB1zknW7tOUDUaQuJ2RRU8cL1btrNIqV8VTE/ZHksr6syaTKChFtnFkaFerlmeTY7P4wAi7fHwHpn1H/j8s+zGaG84M0tLlo5YUuPzUaLCGPSie9uEk7+D7urrKdm0NACyK7P2FemCcrR9yk8B2neQfSDgPAB87oOB++B+D42ungZ7VmfumARMNQuxDVYWljJboiLhlCCqe+QX2c5hC42rYAf3EDA3oCvHeZv6AssOLEDKS1ApHcbhUl44lYXOZYBf6U05sJpYi4VzGkGSIZP7L//5SnxybSBWvL8UzLsOYI3Xxf1dArsX1w/QK/1XKbD6vmsWQFccVyXPcXEhrxWAakRt+bg4MnmA+D8Aia8+e9zbFTD2KhhRjMXV15Y6/HGNnHl5FVh9FzBd+v4LYDp3tq5+ZoxHDvJd/wxpJtJnJ6XENObaTnVFrT5AK31njZJeGjHqEGNfMpIG8C/wJXTwBFiD2xx7NE2c8jZpEv8twGqO01y8Pt6Xr4/8DiNZGM65ovrcr+fKBUha8nDa5FJAyNcWTaYKFlfCkxPwXoxZcZ/FWvLapayvQt7G16cGpFdAV+UU8nkoWE6lLLFiHsIvUt/WCg2Zqowxp1NePnqYjQOuntgIBZvUj3RLB3buhx++Apx8jTYYCSB8AhubmGx6iW6jjnc9ept3H3wKKIXzj9/UwAsfff175I1WsuF+qiDw5fT1tK0pcEgDbGJ3hcoag/JBOkr30O3cphI/Pn2WfUTpf4tMS/yBFYBVNd4ePrwTAeJKlOwncNtGCpZ96k8baNRjw9UMt4mpTRzVJz8kUW2iUrtpGakJ9y0SycrP+J6kRypbsCH7T//pd3F/Skxt0LRQ3+E1Ej/648YAfQM9QUAwgezvP/vss2C12m3a4HQF4oGMUJsYWdI4CbAheCoLx6YlHchb+WV5pkk3fW0BOYEsGUMyGd0LMiYFfwUxZFAaE8g0TI1BYnWG32PS1/Uky0ufX59X8MLxrsVHtdpMHzEYZvjRVkmY9PfM0sdaozJLrbxOfNx1tAYFUWXYLi6tR5JQ3ytktQjy1N1TBqxejTn8QH3Sdphpa4zlsZJRNvyhyU9j61D28NNfcU6QBKVsNqXO3gZNr9qDREZ9h7HPX6xtSFyvKECPRZQknaKFXiSr93cppwcwtJrnRGBp6hk2ZS/kl26QQFzmLJ6enAp9/l4SAMvLC1SnWaZpM0/8bHogbG2vR/LSebB7chPPewTpQxtjwmGThKoAh7rCI8NjzBVn/CKgKQzV+w/uBEHgydNH+BaD6BTPZ03EQJ7D+rYjSDMJ5o6/mAxJpj5kxtZX6RgNqOs8V1bWM/ZUoTHvaubaX8DzspV1qyxBPQnsydfT+AGAqW3d1qkSaGbZp5//ivsZzv70p29JmCaWog2NLOF1vmZgnnbC3v74s1+En7UwM55NPHtEKfhy1lSDb0UPjXbikjfEOPVW4gT7FGADMKeGpO3MJr5+3VDWRpK1rG6ARmcydGXja8mcGJlNaU5ScjUxUEvPiNI5vzxf0toozv+L1xhsv2c9BGQZIJafazWjPxPvsRbCf8A/NDn3hph2k47c2+hEn+wshxRAa+1JtjH7Y3a8PZ/VwqRvBWDsgESkP7JLFZbPH7ERerWVrOFKEkYVtUosYd/A+XaP0NzvG4ZIgr+GTw4lIF63cwjQA3vf2EFgN5rzXvP1PnD16vkaybLcp/jJpWT8AcqY5ZAooVkIQBc/VWDDBlZq6EpUECyy74o27sfH3yO99xzN/cXsGLCnAd+821Jv5vEI/1Z7KLHICjtlY2Q+9mEf/Bx91dCyzKVkZLUbj8naF5S7d//DbBjw/pR18RpwcuTGbc4EYxDIFviv66vLUQ2rRrSAoo2nCl3MVTrcO2+SuNyDNrGSSCVOYVm1RCzjUj/T0n6rQo3/tiBw7MC4db+8IRnrGAjG9PX24e9vR2M3S40lGcjwFDvQvxd7cNk4vgKUlt+rIS2LdQspGM8L/Qsr8Ez+pUSUch6enyZbUzLTrws/I0Cit79KgVX/GM2rogI5SWNEubSs1eiXkwhhAqtWAQtkusydE4FV/yZmI0v3S+QTIpnG36enkVaLc9DPN1EHIA4LeGSIqgFipy0YyMEt51wwFhVDiUaG+FcCzMesGZNCvttzx6cyYWcSMPoM4Ccm+2tlXyJumbDzTE9d7AEDeY24h+d50ldNBD9L3I23ozeNPUyia7wAnjIPORlQUo0eiQ3V7fbuvHMfXlecKzXEdczUULW5NTGwvTNYE9EAzJ4rxI7Ku9h/x7NRHMG15rmiPdcVDQkkzthobI6tWCcWXF7aBVilApO4yLhMMqHEmZu3+8F+GlmPCegXxFer2QSO2q/iKbXYdnGjSv7dxxdaB1upgAQXDaw4D8TgnvzwHYSY8WD7mvwziV2DfTZh6v1738aGJvMuklr4FJ65rkHP6zoSFOIUxte7yvAwBlH1zfv1RTyPPPcFliUFuS58boFor6FGqwlRr98okxXA2DPCNWET06iuNVHJKEfCGfB2lWbOanknO+4rdW6TX2rFRyxMz20H1kWeg6vaoir+1gA5S1LiCLqvEgqhZ/IWfDGxSeJy7ZLMdAmVEiutklDPPTVGh4xpBSvPrG7xBZirjJbV/GF/cEjt36Ef8OnHg+c6cTpAgmEi+YKqMg792Q8TlDmQzYgTGSKuHFI6kAbvajumEISLS0NmckW03RwG/WtM0BoZJv1ur+9A2tTAfwVcJEZURRYBhhzMSbUYnWCNpZPhQa6xc3H733bt6gLM0wnTCpi5kVXpw8mwMpvQxMIys6OjtQOqnozZRgCpIWAdGhtmF2LsQydzT3HcaGaUjJsG043sGOg4RkkGz+NmN8hyIXax2NWsjDJd3rtjR0I7mQVCLjCdi4rzOYIpZkfC4cQRroXJKagWqLwAtKV4URpuqTqLC0AkmugYoLi47MBq+TGL2qxPZ6d6YWqfJnasLDi7auuFmz2QZu7v2iiZa0RzMWlkpQZJZogjc0BmtBagSvA49GviudycALqU1rrZ3QRLHAR2KI9ObblgtywCS7pkTGiABZw2mOe0IdFQAdAzuNAp9lARp3ZRhn4ZIK0BywasjsSakV2Mw4yzbkZwh3k6ZRO7zvoAVQYGzHQjwA/4u8HBuxYNgWRduGkt509MSTMlJgN2KDuwC+7Nm2ifwVhZBsT785ePAKjmANnICuH42blQloVG0LXlxhobG47mQ0oXbKFBYinWMoerWigyLA/JEKoz4uEmM0ID9tHHn4bBWuMw/eKLLwGtFhh3X6Nmscxp9D6CzZ1KLxMA7+HEmuLb8v6UyaFhEPvQJl4ynXXiBOQEnqPETx0yDvBY91E+kGef+ddxi4w4zy6jJsBV17VAFobC4FsmdbDBBD/NikZm0oCMzq2KMLP3NB/ql6ozc4Bj3SCQyTo1o5dEnvuipFDA1vn8/vtnBJVbsd+bcZbX1mS7nJBdq2Ps+8IZUnfEsf74k/sROFpib5ZrEYbEJmuqgj3QwryZAePP2VffviQzBdvFEggO9SrsxBAC500EXqd0LBTUiMCVB5GlTYVRyAv81V99xJgfhw7d7AysDPaNZVEyRs2O7QOIC5oqJmG26eZNpR3ItOJYKd9h+ecJgdsBTqolNq6nIz5Am6WVPlVrFScr6bOYQAnrHsLrPawZr7zOdcxwtgLom2SxA/PC/FaMb1MrrHK01irY/5ZK6PxvbqhFSyDLwdcFcH3G83kvJoQMbHtY+x5UliXJtjYAUVdVpuwmQbbNU9opnZDBpF20yVklTA3vwbKQGsoe3W/T6JQu0gRMLcAG9HReTyt7cBgg+8zrFcqTBK4bKNfTAT0KaRDtyu3bwyFz8OrF69ASGkLkO7S4GRLZ8jYNWVtjrcAyNetqgkhivAywTgBWG5H5uf0DsFJIQGxZIgVLdX2DPQJDobkx6QML2FdVwdYhQzvL/mlorYC9O8xrZWVhBzlXumgIs3sKA/akNRu89dcwWIf5GbkQ5vRUhmpk40zgpPKRUmbF22WAlwGS7IropnrheZaAmHnwnU7x9B5ByhSkJUc1BVp5kJ67r4nvkgNUsXJKX/v2z4nRF17w5fV0jkv8YO1/US5dCqxeByimS6Ws+QWY9lYQVMgNXIJoObUmv7EUfF4+W/r5XYHUdYFmAYiWjv+17J+SIKBg+gdD9C8AdQvQr3jm991r8bfi/kqGuHS040xOzc6cRm20Gu6AWGqByZIJ5+84W198nY0M9EWidmGBYLCRpArrT75l8NNNfITenuOXs0LzsbwYm3zdxT0Vd5EHrsUauAiULpIF+eoK/yhdP1VBXCd5kQJ9/1aqf+rrC2ZFYrimNSdTwa+omrCpl2cQZ1gpIFoAqDINvYZ2qpAeKN4bLEDvR1A6B9yL50jdklMAWCR4HWO/ZDA5xkrTRBMTG5ZsE5jArKs6hxUBS38TQGIL+2FZaW3e4FF7blJyQ18P4HJ47FYk5zyTvbS6rOMvvqXMdJmS977skw8fou8lc2gnGnPMzk0H+DM6Nhr2XeDRZdhGOV1XZ3/2/aMn2a9/82skU+qzr7/9KoKz27dvZIMAUaZzVpbngy3q2a1tVldvjmtatm2ZvefO85dTkZTdWKVqBp/Fqg0bOBkoGrDZfEpQztJPg0PL9LX3Np8KOS7mxmYmv/71f8j+4R/+n+wZjCCZN0r0VOAH2h3ZQH1wEN1Jrqfm+BrgqjJF+leOeSfAm3r0v//9HxljGYQGGJ2xjp48ehTsUeMAS/+VrlKHW//aOTeYFPSVOdTEmWeQGN3h8S+imWpo11rySIWBQWTIgOkjQRggqPbaLi+Two6dALHkAgNbg8/YJ9j5kFhiPQqW+5t2JH2UgjKxL+ReZmPUKOmlLFCfUhID/lUbYJuVarKMy4gDmgFK2gHuOvtuoEFZR3LuBhUv7dHYI69RjM98F1hWSAG8D0xz1SoHUK5MEQ9n0s1n8BCsxIackqT+4fsvOF+nQ8vuFA3R40MSmSQWKytPsp8B1gs2f4Pe6BZn6TB+TivVJzNTr5G5eBl+RR3vO8ZvMBms3ugGPpYiovpwgtrqN27iE1ezFm6M3WC8utkLlgYjfUa8dsZ5vkPjt7XV+ZAPagYInX09Hwlqy5Rdq0uwzSy17gRIHR0dCqbeEhJDFfYeILDv6OiJPSHpwMaTzo8sQu3C6AhsKeby5cuJrB+5rDflsLxhXHX23QUcv82aOKXk83vK2ZEdCjB3K8aog33VP3ILdjFN22gIC+oMWxNSAc2+qvHjzkkSd7KmD/ET9A/1S/VzJVmgBZBtncIOrBmEucqebb+JCgTrmLLoEGARRNUdCLDEOUnElvfN99XE3bvOrMJMv/1voGHh+0T1RwCrDlNqZOZCDYAR23awh6bqIeAda+AMSYDTXaS6pp9m+6tTWfU59qMeX4dqL3VmlxaWsKOSlWRB6xOieYk0RkVdS7YNyeW8GpYuSb1d4pKa+lbG/yaa80gr2IC2CmAD7Xk4Z5GICE/kHWfrvwVYvboPSgHWi/dzr4JoQgtnVsgJQBBz7mLDy5hbUHJYq7uMlYSqjGbSsHY5MRcoS16aJ1kEwO+E9QMoap+MWST7tGOzFiB/aWtOSfzssBYFn8tCptAu3fbESBVggqrGrFaPdGLfPrj3AN+7nbh0L3tEs8BeNJqVTKiHaW0sVQG+YdNYE0hWAHz37bchb6Xb5Fm0AovfPeZnH7NGNWKplJyxV1oOvyAqeC3hJ9Gg/dkBBJ1mD2uf7a7uPcpK74axLWlrG1BUvUhXpkSnBuy1CScrMl0/AoGW3xtXh0XBLxLPaKKq03UsqLrB2SZBpbJSOwnOILAqkHQFWA3fIgdrw8bqH+b/+t+e4QGsWlLttsF2i88IHBt7FFqqAquy1o0ZjTUd6wBdlWjkdWJEX/zxj6H1ra3wLPBWBBKVy9lnHsWVxoYHqZ5Dr5X3GCsvUJouG1RwVDtyhK8la9W9a9PtOIdJMnh9n0VJMxtFq6cpsUNtaJMO+jeFJFHy8ezZI1uShIYkK85Z430Th46xoLsSDOJUETrkldlFZbKkpxydC7wuEQDBVxjjpEGefP/QAWWAjdMdBwFiQd+YM4Bn4/6kE6y9pLoUG3vM75QsFIjz2/mw4VF1VfIlZXKurNh3I8kNOsY9JLy6qRrs6FDDPDHAJSEcEDRvg8sYQ0p2lKxjRfGbMkg1YCjbZLnKiEXFK1oAO5tZQ9NTE5xJxGDsxVNsvftSspBNWtVb92xepsJ3CWkgGcImYVNjSRu8p4aT2vA9sJBVYnmrQcVgxFIcJ30ek7jGVmJOjnk0lgf/EZsSY9P/UYrPJsxKfJh4EQcTO/Fssdm30h76LgK4O2B8a+AF6nmnJJl2Xr/X9ciZGyCsPneKbSK9pvEXUAsQHpxBGQBwM/vKDAzYAG0n5G6a+b2V8SaLtdUS9JxTgdWQq+SMdr5toCX50XW3z3mk3xRNXEOfOBF69vclNOJzDw/WnUfpP05clP/nOj/qb0aZT8FezTuCqjsZN83NRsmyDWr8VwdOgAtgtY5MsWUxItzqWlgGrEZPHBCMSehPyAaLhisYQXUNDJ9xUOxeara6CTak+h7bZJ+3oD2rvyq4UDTZSukKGXsyMhPDL1gPGBib1th1W8aXekyyLzcoW7Y8S0Avyl3VQuL3gmSChTaZUdMigDqCJzUYBQpqcRBbMSiCvd7nCQvRbt/quwRzVWmAKOkFWCWDlBpL2K20PRxUwSZR/eimlxvr1BiJzAKHp59h4GapjhlOszYVZBnPyTzqY9q0SmFttSs0eA1kCly8NjCyu6Ti30XHNMu/BWjNklnG4xgJeKg1MkATHDd26EaSqUhMZLLBHOQtdig9RlOSZ0pNBNigsD0EzhW+V+NK8FltDYHdpB2rQH49DhJlaZHpgm0ZG8NyfAAjxkh5CDMbqYlWBToss6GFVWNHdP4nK1gj6Dozk+KaEGx08x6oG8TGVeNOZnAvTmYFB9WRAsvcj2xlS763KHsLqQU+w/WS2LOAzBgYmzdUMZYry5uAbXTfBGQ7O5Xp2JDdoizKw0tjuADjxNIND0AFjaspk9KhkZ1ULQhOFstyC8E5GdIaGBmQ22hKtbWjhYPTa+b1MVpfgl0+t0Y3BaWp9DKBHblIeCRWPJCzADYF6swAulFdy7I7QkSfNwTz2LIPafiOouvDrGXOsDNTo3aI+1Yg27mIz4p9lsBdx+dETVkWlAmCWrNxvN+Dy0OyzqRGBELsB+7L57PUoJEsUjSMY537mkYkO2Q3S9n3sJuEaSE4WEFn0nrKlJxfSwBb22qzBw8GYEXWctCuwlpUX6Y5+/yz0RAzF8Dc2SGziN3bIumhRVLvuKNrIPvvv/8qe/J8KhjlAllS6wdhdvRysMhmUp/Kw0Cx6Ur0XtfW0DUGLB8dQcdrCOcaFrgHu2wW1+zqqgbQcfPQsxkT2ThKSy1d7wEs7iRJ47758ceXaIORReV1DYCA9QS4eyQ9zNo5B2ZWtXtmt7SNAqkmDLp7umCqtseYP6fU030tCOv8aQe2sTu+rqOLDClgtZpPLejQWr4/O0s53zJi+xjiHmxeT68sBZNJMG6wRXZHNWGkjfRgc05HYZ3cpAzfw2cKDWg1YjzIZOMP9qLhA4Cr2P0ya76eZlEe6gZkL17NRFB9/8GNyNRqJ+yYOfN6jcYasLQYq4cffYQTShCDFMT8wlR2+9ZIrE81oc3e7+Mw1lAC3UQprRI4OmM6APPz2+wDyk3JRusceX33vxpE7lNB01TNQGdMdG10VO3G6r3LfDk8hM1yimYRe+z13CrB2TkJCwImOv5ub51ly+tHBGH3strmYUrf/Cb4y1qy/TOCVeMWuwCrg4l9kiES0tcB3uhIpiY6pUDfBWvR7KZso3DEErRVOKbFf5cGFEVZXwEWlb6nlBWQmLEe75cAbwGXBmBWOLvCWSUoalwvgvMCmtW3S4xS/1QKrL4rUCyg7oEmAAAgAElEQVQFGcNxvgKspr8LoOV3bMBX3EMEYOmrlNn5lwKr6REvR6R0TEsBwKuflZK2pbDyxe1c+0PpnL41F/lnB8Cnw5X/dynAfvU+0mv8LoD2NBaucX8fpeqMVUh+EDhXwbje21rhbO3lzGjFXpJssgRTQMV3GNSHzmQBrF4+QnHfpeMS430FVC1dj5F9z0HKuNMAY9+WSiidp8sAKwGwIXkT2fXru6LHfXJd/ZQCsC5ee3W9XzS9ugK6xngV18/PpwJA9ZpFZ/uC/Vqsk8qogqmIBLy+leCkjfyOYGasEpS9Qo+yHP+kuuKUUurHWNUDWHec89hFG0q2ESgbWHb3D2eLKxvZ//5//J+R0PvTn/5E4DZNk+31aM7Y2YqN7GvLfoau3fi4Cbi5AP1k3I3CwL979w4VDJMRDApumgi+dfNe9l//8b8FeNdMsN/CuXfr7g2SaIvh/+knWAa5BQhpE6KbN4dCWun7774KBmJzM8wrzsepqRXWEEmt8dlIMOpbDQCCrqH1l0pAMypHBsP2qzfqZveM9zxx7RmgGUD8T3/7W842SvzxM5SBMojfBpRN53fqKn0DvVSrOl68eEUAYKk92qToVMrEUNfy6Y/POCdaAGEHYl0Ier5GhsVzzoS0gYWBkOwrA/oBwAgZq/4+tFK5N+19NHggwDAI95wxkWqC3aS9cjpD6BHLRBE4lWGrlopNu/TxDwRVea8+R2owSiCNr2sw5nMpVaMfZTXWhPp4VHZYIdPdwxmD5Nfk1GwwuRoBms5YP//+3/06QEoB6ecvXmSjt+9mN+4+zFp7R9GhROfuSICSHgIkPxIzP329CzjNLcFPzoXifWE/jDlk1kBQ0M+zVND7lWSicrHrd211huB/KxugQcby3EQ2O/kcPXrKuGErGlK/CfCIpmlcR59Kv8L5GH8xEXruzSQFdgEXR8ZGmHd8dMt/o4GHQLd+qc0e0+cHuMA5btzhgRFEGGWMOGfLSbgaPNtfwaYja6sLrCd8DFlKXEdt/V4S4ILk6vnKKrYJmn5aI0lvfdIRgF9jASUfTqgi8jMkF3zwwS30g/EP8FObqOLaO3IvM9f9H+D39ZK0eJWtsA+r1fDHF/b+bt25DxBZk03BoF2lLPsM0KqD4LaJez1lvJrxw1uNuYhlZLipJ7tOsB+Ng2FrntWig/mmnaz6SFbfeROfoIthAeCxyi4HV10XIQtmwi4/V66eE1crGIoz47oD590AZAJW3xTVH5FUM7GkTEMoTkFEUt5hGxDxBRVea7AyiXt4NtSgs5kX32e7AKvN1WdZG36prFb3hExJe3r4zHX4VVbS1RDT2JRqAUCjBv3bOtj5RwLtNWgTMtbkpiGfnKExfD+rQodW+SR1VlPE8Zd+pSRynORXzvMYizyOCU8nkmkww5irE+ZKQHSfmP0N60Sd7EPYyoesKUtujfMtq1dvTkzgjSX3gO6W6j59+jTid5PzAlnL7GeBLUlFEgGsxZunii0YwJw1YhZ2f5d05bmihJr9NgSqlA0ZBBBswcdUa9Ky6ApsYSdl0kMkBELrFLacbH1lqCQoybh/Y+8QPtMzcer1ZDyLCVUrawVWBTz14fVzU/Mh919VaFm3gjcIvLykDN4yYxvxGd8qgRJgE+vRxr/GPcZxgqqyVrXjMvtM9gvYpgSm61d5RZMbHQEU22dFUFWwyfiiupb4hTjI+DSasZYAq4V98/dFo/CYt5Ikg/MmMCxBLiQOAkQk1gv961Sxp9Sh8lyWkksOK16jnVffVnDYNfLD94+Jo55CZFoibqKBF3Pis2/z8zFEDTEUCSQmcCSkhMQhxBbn22sa+x6DZ+iTG0fsAXR7DivVGI2guR8JSGJDVgvJKpQFa1LV33cyRqGVztnleEpa89nbWEs2K2tSGx9bkzRQTZgr02bi0GridH1hZ6XYJNGJRZiw9FwVI4uzj/ESkzK2cS5Ts0arOnKfjB+MtQXanPMgOXFNpQglCRrnu7g85wQ7qwDi1cIOewFAvgKp6LVNnTbFP1KSXzLTEI2Ge+in0tUtXuD9Qga0aTlnps3FI4ljRYP4m5KCJCBB5GCtIwtpfxErgvkEY1HBY+U6rcIUx7L6xurHYNsyX8679l4fyp4hNmW2x41zoTTgLmfCARjNHiBnkO2sLOR6oSmLvXKsUiVSYnKmCm7k7cDYZLcKovuaJrAEKyPdV1a3iNvoMxvbhoQN4yo+F3KUEHtMriqPEKBqZM7cI4k1HGQI5bFCrK0AV5Ub5Gd1gthHfeiVDyAD0NcHWY+fN8EBNpGgSaTOxMb2SyBVHNM9LRNc4NiYWuxMrMbkc/R5CrKcti9JKgkEl1NR47yW3brRcu6ilYar8fCw1tlxQ8nUtKFS0t8wO67uBn9T846FeGrZK4t/myY2sg8dfMFV2Yei5hquAwbdch2dOxdVALZ8jqW9lkYIXh2TyRXRd0E7wDqTOnitZM0L6rWMUp1FD2+BxASm2v0vaTw5MAoR6zzaDCBEZBmgrs6e0F0pB8FXC2KFsuB1wE4BMinYit8LONjMyhIqJ19QwM7VAuGyam0g0A4QohPiorSkRZDV8XIuNE42mFqh9EpjKHPWkpw2su2K+86iS/iazuzbLG51LV0EZgVkBTfAJq0gA6EDhD0PhN4yMeUM3CQbOOx7bB6BVcsVhskK20xnG2c1wEDuQ8PnmMmEM1BQo1SxZLvceshYbmbGWz0kF4+6Jxq7Qw76ZkASGy9YquRGMGsmC8BSfedTVqjj7jh1MpYD/YPROd1GBx4sOr9qVxp4CPIJvDUBwHng7LA21skUCmILbAkWbVMK7uaMMtwokdeRJqPE/HUjQG0G3TIYM386REnOwfLuZQCWDXQbNbyUWZFNcE16iBUsmGi4gKMaQuKRodXZtOxdY+fBb9f69mCi9CLGbed6y6IFz2SstsI+lmHhe81OqpXTzLiMjPaFU6nwsjIOGki7n1eTEW6jIUIZa0tWxe//8CVO/RQBBswbfRFBHcsWeEadIo1JyEHwVzVXlNZIXeyStk80jmMtBxDK+pVVKHicMpGuM4xvlPUk1kVisqkF4nikDGOU3QfzyKyihpa5iPkE9DZQwajfQtdHlueTx0/igHFNy8A0CyYq5WsMdNth08ZBwK+PuI+5udfc1x77pY6DlrIznBYZlyvLgv8Yehqh6RQ2NlczZp0wJADdue4a5YgbjI8l7HYtbmulbJ/1UJS02O1xg4SHGkhzixvZwvI284zTFY6k4u80pKCpQgcanucwl9ZoUGJ5xdAAIBvXUYe0NZwW7BHBjHtA9rnl9LNzNGhgH+nM28E2OgWSWDBB5DOMyYZlbb+emsv+/OensCsHohu9bNWp2Tm6jG4E+9RmWSYDPGTVSZXlrJOgGLnOigGxgahMGw/uY362TIO4Jw5ryAY041LwnXvhgNeZ8QB9+Xw5gqXmpsrsb377OSX7g+z3HQLd2WDa72LPnLtobIFttEP0vXu3YaFoV2ZxMqdDzsSDuBPA2+ZS2tQFSvz3OZgVPReYNShrhtUqa1XSsyWyAv4ri/swWACJsI12F21DauSjT29hJ+coP7FMiXJNNH1M7ijRYefq7u4WnnUH8PwhNjPLvvvuZRxwLTB1ZQGYrVZSQPkID9o5mlmsIWRvx99+AHJZsAaEBm3r2zSpgeFSCQhcDkCVwZhvsIsltr8K5+ANYERlDUH8YSX79BwZgE8p6eynxA0mGPdyavkGWjl2VmX1o6fj/vppwHwdsGriogA/r4KrpSw/D9sELrkJEzB13evfAmEDDM21S684u9cGbVodweD8j+laJVqAukUBuuavMJDLAdzid8UzXjJWr5aHpYsbCBSNJgtnOv5QAqxeB4yW3ncp8HwdKF0KHpaOV+k8FNcr/q6Hch2w+j5gt/Ta14G2pX9/H7Aajx9gfA6sFrhzPtcx6uqBRSYc3Sq6fUOBjEaCPd2D0bV6x2y6LC/2gmV5gv36Vqlg7W1dx6tjdnHv6UbSdJQEs9FWLEDxVK3ggVAwSSM4Cgr9ZWIg/CabSkWiNZXGFaDnVUA6BVfp81IT0reZqn5ulNblrJECfCg0VYvrl35OIa3hsxRz4N8Ldm1xD+GAx1GthhVnK/ZW7S+TqSPDlClT5rw48ypbWwD429sAhPiO1+9h95X9IdmEje3sHeC8ICDEzhtE37ptif4RjUeeB1vqDWfWiZ24Kc1Wx88mEtuWgQIQ7al9BqBThyySTFTZB4J6BkJWP1WRhJ0ggbiBfbciqAE/qxfmnxVLOtnrNNbSX9OHNXAWQLgx2hMNGq16aG+HnVPXARPqJXa3keTbZDBrdN77ALJWqVDQXvolg9QA0bJ/x6oKgNGgO/xa7Lc+qYGqzNUeEno+h+vykGdYQWZHn0y979SoojbKE7dg0RqgdNMBW7DUzw62TR4UukYkLOwSpDqf3rM+tMQIXytz9ZOPP4OR+yTOIfMM+uqyl6Lsn/1gN2zBBoON6MdAamEUINBSVn36NUpoDXRDJkxtfEkcnCuCsQZC+vqOtQQKK6o8l0y+61cK6q3CvDWIWuM8tNJMX10/0ptpxHdHhDu7C5Daia6n9zYFa6oBCYFG2JvNXcNZS9cNkm9I5ZC88zwpysKv7rG37Jt2MgeMSvfVpS3CDljJR6xwBoCi/1VFYBV9J2z+yDNYPdLeSoNVEorlp3vZ7Pjj7MXT72i4YwXaLkEx8guOO3tXJpgAtV+SSPSJ9Ivr2AcyaWQ2O28N+L3RYMwEj4Er61BQ1fViw6vYV1zDMlzn0uZm9k+wqahrQ2m2ACrUp+Qz9YNOAD06iG+s2NJXmJgYD7/DrtOCQOr7ivN88MHdYAjJQDPJZNyh/+85L4g7jwzT0OgYesId2eQMYBQSQC0t3cgNkRx59iMBLsxbkgc3b93GZynPxl/PpoQ66/g5fz9l7wzAiu3CDz8mCa0MQDs+i2xPbe4mcY0hdRWMzayuO6tsoxKm90F2WgmYxdyWw+DE1YXg4aqyeoCgHttSHYQe35l88WI+r4LqpWd6kbgsXRPv/Vl/PH0C61LWKjZTf92gm5/r7HVwto+e6A+Aq89hppZncFriHNlensl212ay5hqan9KodYNKOefcklrjtQb1JZXIE/gyFrdDtw1lkV5oJiZ7gw+8SgJ/kWR6NQSH5s7BrHPwXlbVBLBaRvWo2WfZ3uGHXA+vJjAi+RfxU/hGEUKl4yhPPKZEWcHmK16fzsVy/R0Z1PiLkh+83z1K4neJVZfQE/ZnY/+Q/bA83lhHG87cNuAbnjH/jx7LnD8C/IDRTIymHd4h3vIzJTgJ7L2efBUVnNHTAXuoTKDgSfRwiUQR2AD3fErs10NFQh/SVDJU55AIk7F66869YH8uAgAK9i3OL9DR/ot07hGHSdCRpSf+Mcle2KI6TMkvNZD1+12L+rUmuKwIFPy0FNokgz6UsZu6oMaQNsUR/DXp5rWNpZXqUGbPBFIwHAWDlWazhN1KPHU5AZa0t8ZfqRrTClwbs6ZKW89igS0bvWbMccgB6HNcAcAjQWR1Y36Gx1mc+6OFn5FIPklqzmBP4Mv7D4lD4h2bQHt+eN4kxqrgKz1BsPkSZYKZSSxrgy2bcPl+MRnjT2XkjgXV+ba3jAxlYwrxI+1bq31n1Dfn7AiWa2hUMgc2fWIMxFW8XmqqaZyEBjT4g7+LpCLnsj5FB/cxNDQUYKtJx21iMN9vw2tBaSVvmrChJotW0fMumrI71iYDk55qkggSOFRvWmxE7Me5Nk6vDDuLBE00WLdMP/lFAQprePhKdiP5aknuxspkJQTt2eOZZaJb8JCzksmR3BciSEFbrY4Ky7k5epJA2iJUjbNK8La/H5mWgTb2hZWJ7rejkIzZ53xvrAff4nwUUK4EG1Djs5pzogoG6xZV1GvgTivic1YrY1M8b3uxs2JYVjUoManfVTQOS7qiJEM4w2zKZdNDyXSS2NR1FdgXSxNwFCcSt3IfuR4i+aPGeeityuxuDKDZ95g49Wz3rGz1PDMGpLpYEmMze8uxiR5EAriMlXKeNqK2OrmQojyQqS/9K6qcjPXyaq2cYRz2Vzukzxuv1NcReKa5H3hGZzSucj9xXoM/Cm/EvfPfzpsJbLFKMUPJrmI54oUSzQTwTfgrR6Uvpk9mo2hjaxNB7awziYz6OGW//c2DRJPxJmSj5g8n0GdDpYTmp+xJfb3U9VyIW81Lbl7G6CbdoWWNmeH3w2Vw1nl4Y0hCMcvubnwLuEa3OXVLuU4FDAQ1ImWZ6WSdMtEuQg2kTCnBwnSjOkRxh/nDuzjVkEz6DR5kAraOrVmIXR5a50QkW6c3aZXiBFDOrV6oQsF+6zSazbh1+1aIsQsKmImYoZRYzSCNZqK9m3lUFxXWhBqLTISlt2obKmmggVhASH+ebzecC/sOxrunuy/mdIGSDtkDy+gemdUXwBX88znTYpaBbKm5umyJKVutcC7j6BhrK/1vSwnGRkdjkRwAIJnpljLtQeCXizIkGAgaHIMUyGiYzYpZ3q+QeRmGYSP0Wc2oCYI2wbCQZeG9RIc6shH7HG7KKBgsqgsWAB5zLvNBo+vYhm6qhwCvl3GgMfF6gpE+g2zlyeklnDQy6ZSnqBsbMkQF6OD6Ce2hJCAtqKqGbgvzHgLIbE51NAXt58lcvmZezKLIVEhaZPxdkD9kFpSXsFMf987z243ejS/rVaat2aBKBN37OVj7Ye8KnsnCeI1+5SIlKRoFmRQdAEsehGbtF2gOICvYcv27dOLVILkV1miQYTlGLcze4aGxEOrX0f/+h2fZF3/6gfWDVpD3Gbo7yQgI7oUuXk6Plz2qfou/09gZzFnGZ0c8s2pLS5RncQgEBZ/XavBDyyM6EhIcyFoVMFWrGAC8ta2eQIZO8XatZ5620WbSCXBOgnrv4Y2B2yfY6umBZWXghbHw/Y5bHQehAK8dAWWZKL9w/wEdSHHsNXjHHFLTlBfOUUbu2KhRI7C5A7N4dlbneyPsQwPNQWrQyLI5Qj1SAjZcMiFhyYLaQ81obdpY6nD/LDrJ2vBgj2vsMlerJBHmkew4AMQ8Y9zKY54x0mS0+rkfdTiVrpAhJCh5TjDbDWPY5mehT4yBO2L/G/wJbKgxE+UUYXzNyhJYY8CH6G4vyBvJDFLZNZTBG9A++v4l64Kgmf1iU7zX6PHaLk27Fd0IuWbIgrAGZK7paJltC5kFSw0AFtVE0pwK9nowGfwbdJsV64Ut1cdz6FwtzCd5DZNeNoqzRE79l2GCcnXElC9YQVduHduqURTk7IQZ2w5D/IDrTjEPggKu1aRxiLYZGUyZ7LK/rRo4x9kyaHYtVMs4JjFWTQm/yQ+1mk1+zUytZ4++kxFkEgYWBc/jAdFMM7JTWHm1OPo6XbKsXK9d3MfQIDp2ODwDzL9B2qNHLwNgVbzfUgi7BJukGOR1dUQPBtoTr2A30/isj4zhKDqyJmUaGtg3u3RMXgeoPgdsrWrLalvIzA7dQlsOVhNrw8Iyyz83acq2ATu6rXeM8ceBZS+fyAgxkAzsH9aAGpdRqv82iFUAUkVQXARX7yr3LAWCLgHCxHzVCb3Kfgl3NAfivJPi5wJYDeMcscq7OSMFGPw2sHoJrl0FOqP7cZwNibV48YwFgHfxUY5F8fnph9LgMkkBFA9wPZPrfcDmVYC5eNZS4LB0vEp/Xwq+BmBoCVXOpiiu47/vCnLfdd3S+U+PlgeNJYD49SBsvDqBE2myI9bQqUxs1TzsNAAiYKoT1OAFrycnWdcDkZ2youMNzm3k9vIMeCm4W6yDqwBzPEt853ORT8sFWGlIkld4GFz7XfpspQzm4tl0Eg0ECg3UQnKhWCuXc5UacbpeA9DLmajF2kqAa2r0GEBoLj3wFpDKa4pnCqBWI2yg5xmvh8pXwZgtnVvvpZLX6UfoXxiMvnr+BBvTS3k3ICNdpG1oM0vTn20aGW4CsLY12Ck7JbKUJFJjuYLyYLtdmtzdAjAtY870dWTGqPW3R3C/v0cJLvNYi32sJIGqf2vJupr1dns2GfThhw/C+V9eXmL6qgHpZOJxJnJGW8UgE9lkmsCq7MJB7rOSs2AL2xuJU9hY4mOem5656oJWV7fSuf4116WJJrqhMukGSOAFM5Azy5JIgzDBcUvtD9XN5hw55Gy24YZnoMlCQdY+Gpp41si0MaBtgC1kB/UdwTa+lCNwvZoY1e/bASATULW5kY03Hv/4YwBzrmRLKkP2Af8itFXtLMx/m+BNZdToXHIWfILc0ePHqRpHlqkllCY7XS/bBFuVas5bLQTI4Zqr49zvp9zTn7cBD032uq9kilpuGwAu419Un3kdqy4MLrfxGaNcEP9+l6DQ8np9OXU5gxnD81qFZllhF+xXGWjrVjDxWkFNgzr36gaSQ+ck6W588Fk2cOMj1gjB4TmM1b8YWI0dG2vJ5EbsEc8aNd3ww02ynxCcGnyHHfY1UX6uDQEcOdhgvUIkeWOpO+t46lV0hD+yQiwkEix7pEqFNeu/VllJIvFZ9eUFaK0wki3WkMtFrar1qK8NWKrOo6bCRMIm/qLzMIhmvgHuLsBPNNvhjvXxDAaj1ozx6UbHvdPGM/hA+0hsdFO508b1NvHR3IMSbfTBZ2CUbhKY6/OrcexeXsQvDrAHP13AQD10Y5BoJiZ7C+bo9BzrPKuH8f1BzMs41TzbBPCDyKfcf/CRnDQS6XvMKwAU9/748Q/BymzDp9oGMFijVPUBCeQRfLVVEukyq9RC1K9GsCyrp4lTS/+HAIcd2Qv0CLcOzrNByCyNavuhtVqGNuwh1WnlJNOVcIpmlLltL7VTpbbo7TP2rb/Ef7z7/NYPyc+GwC4FVlO0GrJ5/CBIvAVLeG15AhkkNbohzawsEJUQ9+6uZzsAq43VrBmqCPeYj2g2a58K7E6TgIUVady/e1VmFGgEa5pENhn7c54xY8xNLjUBZJ9XYZ9aB7OqlsHspBL2/UlqbiTRKUklxOoMcE+JAVmg6TexcKPqwt9op6TbXpyFuU9htap7rBiPOG+071Ytsh4kPshGFDyTFffDd1+zxraQdACIoxpAf97y+y0A2GVIPkf4gnWAHOXqz7IPtDvGSzI0beC0TCzkced7jMefPPk+5MAcX20vOF1o8DrHSdPRPhg+Mx3dsaPaiRrAuEWSBDdIwLj+Nol9XqDJLStYktLkxGSQYIwD2sAFXO9WaUkq8IzvUlMd8MXEjXqiVt1KsFBv0XW1yVqWqa5tU4IwgEN8bo/0YxKw7he3nmSZZWRMjB0FrYxdvZ7gZ6ocTmvcM0AWrtIwlmOblNKOG1NG8xyAKZsHsXWwlYJzAqspkV70Eki4Tlr3xVfhG5T+m3u1aT6dV17s3o/Yi28BVc8dk3kBcrq2ea1ngAkfpWHUzvwWGYU//uEPgfHIfJdk4hjsYYdmpl+ju6ocDrq6xJfOnSC51SHG/mJGUdXgkiOW8ayzudgUuuFiTIWvoRRIM+dYJJKIf5TzEbBuZpyUtXHsjIsi/sIu+9+BIVkRmjdEsiLW54uxVvIopHbErVIfHBuGG9/J4nSsE9M/Nd0SY/Gs1F9JOsrpyxhbsFtmpn7aGYkjS9wFmF1ToSHLWgnSlJgZZ9aOREGYmM6ZC6VCfeCTcnAicJcd17HX956q8Id6OFOx0TR6rkJG5oxE3RuwMwEmoGgViTiHZGaaY2BPMH6emQfEt/56k7Wyz31L0hKbkbzmmFsir3TjOmCzfX5Megbwzv/5TMZ0XUgIyY4WWJUxrf8QDeg5p8O1DlatGJM9lJLevr6PhC7/LiYYfij+jed8SAVAZtpXcxlboSZ1I1VK4k+u2fAZI//lffC5xMLL4ItiBOI5jolMWI1TkM38X/jDjqMVHQlMjWRPPIr/LbktyfjJrhUvtEeKWGQT+1q80eSw/pf7Uq1aK+6nwZzURA68hjkfAGPp7WkLO6D/FrrI2g2bzZPQdh+s0RC67N/94lYAqz6UIKqdWS0vdwHJVpXJpw5CNwi3B69loC44gUZfZ9nrFkG5Jd7rgJWCYMF6s7kLTpAGZRfgZAsEXmfBgWiCpdlBwxo1fkLfk8+UZZe08QCCMChmWf1dZCoi+0Qmh4VmplMQTSdD0NQsTjSXAQDzWxTc7vQ6gQGGMPgtLZ3xXVlBaQkH+iylVgKngd4DRN3lABc46+IZlRBYoBx1cmI6SsWiQz2HggLwltebbbOs2UywmkOyr1xULjQXnuxKAbBBADyd4xoOPmnEOs9mvjZwLiyXFzJwIn2v2Zkt2HoLi3agNXujxqobWIkFG+ekoEZwNdGsZTwQIGAsvF+bdunYJAq3zXNgrQJSCUhr+Gxs5aG6i7OZjI0NbzCKIPeCaFUe6Oje2B3d0jHp1jJQY2Oph8sc+iyyRKXLG9Bo+JP2VwIS1KIVSDuToifNnYW/D4C8KZANa9cAw+ZAARTzPgFVM1Uyasyae1j7mnZYiT09NOhSYyZo61WMn5o0lDezYKXWO+cu8gR0YZx5RsfRe9Vx91vj6vg5lmc2LMDZqkQWoIMMr8zeGq79/Pmr6LZoR9ROshA90MMV73dezEquc6g6Xqlj+yiHfE8clILjdtC1YZtdWodw6Cw3nwcofPF8mjLDKbKhOL+aPObfeUlNDZIYtl15NTIpw20pWTKe4cUwliGEbobd1zOeac7QEWZPhW6r2iwylHCMHCM3dcgo5M2iNI5JkiEFQRq5MPZ5UzUDr9AAFqA1cxwyDEk3VC1l92MX7OH79+/wfHTTpFxjcmKKoGCJz5M1gWPL3lZbdTc0RdQXU8MNJ5BmC0oBDKKf4vfEK0tiTmOf6EwszC+j77JHwExTBxoYyGZXo7yaMv0KDh+ZogL7FTYssIxCFq0lRthRD3ntT39/O2XqY9m3f/w65B32KH2y+ZnrlyM4dGLUZ93D01xbV+Ddkg2Yu1y3hjG8caM3+/TTh8EY/15I1DoAACAASURBVNMXP5LB3CHQoFwIQ/p6ejEYoAprq8PjYbMMkGvA6l5pAJz0XjTMAu7aOQFsD48ukg63YUuptzNNqaLg4xml/QxV0tJlv+lYTqFxtriwFqzsJg7ANRw+gWMbUKltq1Ntx0+bWm3a5IqSJpuJddK4SuD9iL0ig1vb+NlnH0bG04zjNvvD5lmC5q6naPCB47Epw9rxA5QW2FQ7x6ydemr7+2/oEjlFUogSKBMxsd+xq6E1uJHduT2affThnSj9m52ZCnZLgAYmtUiWlJEck228Scl+L8yxTro1r6/TUFDmmSKpBA59vQjsn1pWQQdt9mVdPZul/ASGzAM0w9Boqx3JxmeRLNhjjxIAt/aM0KChPdvFyThifSSmYWocpX5eolGEW83aSnqYhrspsE0BUAE6FuBQweIsgMCUuU8s0avMFY/04nel7M/UgOgSuC0FBq9jv5Re58IDe88PBduo9H3h7HqP6ZfhgAXYV3LfhZN8tayx9KNK768UjPU1xftKy+avArlXnyVcSgE3HZgcMC4NPH8SpAZgmFz9+IqfU3Bm8JlAQ/W+cnC3AMfDMbp0YC/eXgKWXgekvwtcvTr8Pw2Wc5Zx1EXklQKRNEwdRuNu4iFSN9oQ2z+Scb/C+qdbNWc/25+1JcCQKgvCvxE45jue9xrwOOZeX8dPuIyD0tjmVQ/FvBllpqWQxuXqMxRAqJ8n2FW6PkrHpdgnnuNFM8Tr1nSpPmvpGolRKHmW4r3xnI5e8o4vgNjrwWyTIUHrj8oJ/T71+MrUhqSqph2fc2dtIfvzv/4LyTl08penQn9RYHNsdBS7ORJVMeX4dp7X8wvTAdTK/gtOg0QBzr8Pbt/mrId5il/YDVO0SVsLuCVbZdfuuLz4w4/u0cDyJiDPk0hujgyPZo9/eEXVAkw5GS2WpjHpbbzXuR8k2BmgedQWf/d8UR/ThN3q8hysxHTmWxq2vCTrQfaolQMk2gh8ZKcaGNrgUHaN+m9Rbsh9K1EUgUuur+74G7z2DwCWcP7L/i/K32TZHOLvLsEKdPyV5/Ia6rO7p6ICCV/OhPj9+x+g9foiKh2sWDF4da70R/bUh8WPEpQQzCjnOSSFWM3RT5XSq1cTjMlaAB/6Ifp7lv7tECAi5hgBpf6HZIg0DkiBWYFmzwb8J/2XI85fO2LLWAldRPwIfXB1xU1IpCadqUnoQiRdYYbx+TJWZFAKotu8SQ3ZZvwupWucEyuZXr8cj1Jcg3ArtVZgmRzBWLt572dZUyfJ7+6x0EH2+hFqpYgwTzqV2pe0+fz/EZoFtmSZJT+EHbCsljiGsnZ/pc+gJ7eMf28TT/V+O2Gn+XxrMBHHn36TVZ8BildRWQZLURDTgFtQphzfdxuSg+C6pAcrVe7c/oBmkxOhLeuekIU0C7gQbCr8An37SpKpJrZFJ6pZdwJtial3kDNbE1gga1WA1OSCyVb/LsAgG8hrWSXWhxxQNaDWIdVvrt0zquEEkUzOG0sIXGzBNHIxpMSLDUkAfKLkU53cg5AQEAhzbpWCknnVTFn6+tYRIAqAFP7ELjHQEev9VD1c1mIlRJdtSBsmDvSTtPrGdBUB9FHRxZoWTPDe1AOs5ZmNPwVAqPPKGjtvZKdVvdnLmd1seon9T3J8gPJuK9GUGKiuB3w/ttuo/R2SVEJx9pcmta7+XJxb15joq0fH2/9tkyqP6igrEaB0BZlg4hacCxIMc5NPkYQAQDjHLz9YQxYC3xjQrd6Km22kIQDfT6gEEjDRnggKKXeib99sIyFL4YueFPh4JhUwJZFIMbZppBqvE+mLiQWAv2b0eoceZBWNfdk241Bo/yYFVL6ZT8/VcuUrsL8yCbWVPoTyQdEINFhh6exLlS1pn0Rhm+eVnmd+DgsaCccekMTfIc49JGkgMCho9hTQ3G7bxs3iBVa+WhUnoLkMSL8KuErBAPCQGowkHLBHrumBwaGwe5IT/HdosD/87f/+L/8MKQPSC+szqsEY7xplz9R0ZeIiAYi91gbaEb0BwsORABPEgYHhYYDVh8iCnJMYaIr+LU9gyT7+IWlM64+3U/Xgowp4yvJ2Pm2cpQ9vvGr5uTHhMXsl4lBebFNeWav6iIJRSjl4r5JV/DkIaiSu9DfXiYe1Q1HFq1RbsFVTZYn4izbcGFogSFsusSE10GHl458rc1djQo3nOTqmQd6x0LjgavILSv3Aq+d1sWgLPyTNaQFO6du6bPOY0ApIgh0JRRJ/+mCwqzUfoDoviypZxtB4S3uibMIXX/xrTuxIPWTEj1wLP3z/XfQskV3cC0Br5aASNo6jcheCj8byxvfOveQpbc/LFy8jrnNcozeP8S7PLhNScto0fSwcJ/tY+DdZ/Bpv11A0Izcwd01HMtLeIOwVnsn3p+ZSMFuxk0GEUm6AM7gVkM+LCN77nCZ8TTxZye0e0S6aNCwqeJxXWaheI2m4sgbYn0E8ZH04Ria8ku+VEgDaVOXqbNQbiVDuKfX+qaAKUfzK38syF7dAm3ZsAA3tPq5LbFwJU5kkhNWhSqRUY+9qSSLaW6iSPWsTbSu7Cahh98PypprKCtADnt9YUCZvAlVTwlx2tEnMJONjg3crX5UmtEGya8EKS5urp6pxm40rTyiu4L6vsbcH1zMRZOypHZfsJXaVJAiNSSUgpu8k2WFyEWwC26PvVWU/J4kIYTfzczmS+GjFghtGTx6SFxKNjGvd274uz9nnvpa+JnuO60t4DJ1c7aPVvzyjc+N8es/aH0mSJoH1UUKjOZdBEDfzfPXbSk5xy9R7hspYzkw1WYMzwcUcx2K83GuS4DwHyz7/ZBhMKwGYqWu9QYCAmZs9NWto4EIalR7AB1l9dqs0E1ELMy2YX9y9xkFtjcWFuTBQLjIdNbMLOpdvWCSi81J6BT8rAdPqYQvYlCZRhy3nb4z3SBtexXkMsXZ+NtOg1oEI/hHNZUIDwe6kOFe9sDg9lb1fWQd7MhkwhmY7Qu+Ikm3ZihUcsDLT7Cpqp1TLjlLnVrJaZEktlWnD8AfzC+dXtqadVfcpuTUrqwi1otstbGCpwDoTXWR9XUTev8ZPtFogI+liaIQT6BiaFDhICRhTBkGWmWCxGz0t3mWc1sUFSm757D3ADvVVLREWHHQRHzDByiQIgIVukl3gMfbedzNlDhqo6OSKAfEelthcltErLRDfOq1BK8c4MdaWvwmESoc+hhFycECDHByuTTb89o66I4xLAEHoxkCzV05ALRXlFeycu2KJBo5glA6yxjwgvL9CM0sNRWp4AxgR9PI59ESj+ZJOa5S7A4TxurQxIx8UTpvl1rJzBaVdXbJBFerWCAkChgGNBIUALmARRt/Mt2t3YnyatbMexkONDJ8bkxxZnHIMUDedGV1PMjmWKZ+LjnaA2OqqpmYQ6og2xUFhgyA3kNl/HUlL/TxEUqDAwYBR9loDdBCWke36Zu9mzyj3G6eUW+aeB5OGN44i17HMHwySwGpZMMQTwCCALKtSJnY4QfycsoOpq64lXK4ZtYpdN2ZMTgCemnluDzjXss5jsHcVTZdrabMyvjVwGhYbrAlCnbCXoumChot16z40YDOxob6qAtIBdPA6nz20kAgmaqvUskGXiHVTzzoyQ7vB3DRSVnMDPc5798YYA3WMlwMs76GB0TnJCI2Sjr1A4vMfx9FmhZGwkpg1Gq+NDXTgCJYOWSs7BFGRP+fe6s0qqqXHs5/ggJqF1BAODnRmw7Ah55nrGthAwQSiUdIqAdYhz6oOXgefXcaAKRKucbYBwjlzVkF2TIBzAObEKGD5P/3Tn9F1mo69YVO4aXRPNdpmfwUsQ1qBQL8X0P0O2no+l9101TGWVTWHqP46yRIzWunAl3mTdM7cj2pHK5+gq+p+C8aywRjzWo0z7PxuEXR4XRm5Nqsw0FyD2XSC01RJ+ajJE4NaHQIDmVOcsGMb+ZERVgfVA1p2ayc22kyguqZLS2j6aOADl3Ntqkt7Djt/kL20HutLZ9U1swUbdJsgSI3pA7pBtdFZ2cPlxfMJ7lP5gT4OdjSOGbsFANg95rwLdm09jbAWyTjuUgnQ1z/EviSTBxO5ApDDdbjO/pmbRWOORI76gXfu3OGzN7Pvvv8WW0spbP8o0kAIpnc+yF5NMz5tN7Lm7tFsnyTI1gnAcCWMDBwGt050G5UhEE32DEplW7BPeC0dHJgP3HqbiOSoVKFLWho4RcCcBwKFs1VgWNeBq8Xri79dZEcL0O9KqPU+gPZd1y+9ROlrChDuLdCsAFaDmZF3nP8f3EPx/iKo9OVXAblSwO99z3DxUQZVjLOOY8EkuApkXt5WAVwXI52c9+Sa50B1/uIUrCVH3xclZk3+sohTU8lhOF7x72WZ+eXnpesX95OmO70nfRXvKX5OQO7l6xPA6+5PYGpRyB+3lEBuS/GiA7Wdvz23OJ826PRM2fogYJygKmERaxabbCLAUkW+3gdgFyCzH5L+l76Kkv7QfcMm6pQG6BMgf/r7VWC5mM/ELE2g7nUyCK4h/xbBumxc5zTmNiUPCpaqPxe6qKXrqBi3q9eOpIaf6UnGtYu/X73Xy3FPDUgMzM9p1FPFWVPOv+cADOXY/hfPfgjpojaSwbtom1YpxQIQpM2txafzzLRqxkD4hGDj3KoFAX/ee8Q5aVBvdZIJUYdN8EuftpHrCXDJVBkaGQh2kgz8RSqM9OV++9u/iQTZI7TTdZg79PeC2SDz0U7XVkRZhtgcXXtlwKzjtwoQW5o6QYK1AQBpB38q2Cc09tENGkeL3EBLndNlAFznySooWS1q1qlp9gdkhfRdbZgly8mx++DePaoDHkVpo2tQ/6sdeSg7OB7AEAsQQG+X60QnXs9w5s5AXT9TZqH20feptSkxIbq8u6Y5i2XxuPLsSH3C+FumZ8mszT9NpMtQjOo1HkUpAKshDmCRnJBYjYQ7Z5N+nwwnfVSrJASFOhm3hYX5vLQ/6YsLwAk8eK/RlwAfSZBSP01/zH4F2zYx5b8rQzc/MWisUmqHQdNIXKGkjs25agFnlYSScas0mSXpR3REr23uzXqH72c9Iw+iiVUF+uBuHvdWlMzKzOOzk45ybncc2LASTKF7x2nzf5hbG1LF3HLOHFHWfYA/ccSz11i+qnY9Y6DPlYBOfCiA+9X5iWxx8sdsZQ4pCLSBy5EyqsFPFuyU8WqZc+gfc+/zsGMsvzdw7wB4lzl8wlm+yBmqP26ywLUgUOPZLyhfxe+GAYsElC0Z1T+V/al/qF6x7GpZYQI3BpvKnk3DQtUPHUNqY7i/N9igkyTA21oAeqR389pNbFkdvmUHLDArz6Zn5nOSgZqL6qxbgozlAxTW9zTZL4NOP7qNNdmE3NMEDeIkS0j8aCLAr7H6DA3kPfzQYwbWiiIJJDYuvYUusOD1DN3EBykDP2B/m3Cxa7WNLvWdZI3VEm8d0aTqTVVnltUOZCtb+H47+Bz4SLeRKrAPw7EJX1ibZ+fIH5yZ4MqNeG5TY35LEnPFrwvbluxfcV6VvOk9P5bpU8eZlcsBRCMVNUeJuQBmlmYnsoln32Y9bTAPd2B0bmNjqDo8Z79UsiaqywBMYKtG7wyAxOpgfaWmt+qWWj6tDFmSB9BesBctfRfsZu9aeVVHb4DKGmSaygBYWoezuq5bWRnA6hkVPrI37ZchcGMqQMaw5xkfFyz+grUa5bj4hifBWk2s/CSPk07sACYigZ3GJ/lZucQLm/TABqWA4gUgKyD56sXTWGPu+5XFOQCi4WB7GVvLRp63VwCJCk5MwHebMau1TEWYZebMt0zJfljY9kNQ9uRf/vmfsMuT3Kq+JjFRHMiMH58aOpFqiQfQY7WbTVUplScWlGdVj9344D4JffzkbtaZwMg00iH/+e//IcgynlfaX0E295s2PvQUIRQYO0soUwojyryVjhHIxYYo87dP7FKQVkK+LZKzsu9kGScZFO2YvniK88ACuL5MbEGtY1j4xrF+hWyb7i3vdewTi1MpxdTsWcKOzVpt0r6J5JcscUljzkppg8h3AavF2XuR7OS+wr8IA0ffDWyYmIJrTHuulEFPj5V+fn4CpoyJXY/GERLxVmhC9y3NHV05jpW+eiel9LKM//4f/m9sM1V5YCcjNLDaxu7Zk8JxTsmCchiu9qWxObJVx6nqNHr4YKtOQ4aG11p5yFgIjDoOsgkl7cjS98xOjZqtfBZrSA2VrGyWrS+w6jU831wjArY2pvYsKvT9Q+LAeTcjwjjEGcUze46ZLKyRVRNzmmJq175VBp5hJjALPCRhaT6bvoexYA3kleWoopUB60ZyjVt54bp0vdqo6ox9OjOzxnm5xWewLvAlJfjcupkILm/eUNJ/QiKK5nenxMT6N+rj1tL4yupeiQlWXRu/n7Dfo8ETv7csWrKQ8jpiX5LjBLdjvCJhyBmG7yMW4L8CzElqQYkg8ZbUSNtvAVcXWoHBCGJr9RwrSW5R2RtkCRqIcY5bSSoZUiKX4+HcmGSVLVylLAR9bGwCVxzDBdgvVmT1t8x5KyrXlRzdsAJHDVuTsAl4ToOpjAZAqdIZ9kaSbc1chU4wYy8DXUatzc5cC7JKrVrXX9FXMmGe1n/CXJQWFedxH1t1Lkib9irjFDiea8LxSsTIaLLFODie4Vp88uEg+zZpaqVSrfA3go0amknRgEEABKFiHMFmHEs3eD2DYZlnEz/LYBJoja7uGMxgykUZstfVuUrdymRzGJy6oHWEBHF0lgRAvTEHSTBMIFIwzomVMm0MmeKIBDhFxzoGS3RcBDwJSMuCspSeQCGXL6in/F2W6i70YbUZmMf4jpIi3tsF61R6vw6gIJ/6jAeAN0k0OaHzat34rViwIvUuHjMk6gvZoU69UcEMDzon2sXk/VlmZXZAxusspeFrIO1llK/KrGy2XJ5vO3RHFpj3WApsJmCf+5QRf0IZiyCdOokCCdEFTrCHBSRQpkHSeDXLEABcbZQRyKHiitdYzJNB9xkEpC1N0MAIhOmctAokU6obhpq4z7IkdWPb2BBmwuzIPoMjtUj5/fEhsCTvV/y5XQFoHX27vwKsTk3NMFawKVUGx8j7+Tpdw5T6Dg4iGQDwbem+wvbqz1pOrJFRp8wslQbrgM/d2FgJp80mXjITXKyWxVcCzJ6q7UHjArMWloelxis47Rg5wWWbNqh/K7NCQzo9Nc+zr0SjMsHKmujsplZvYoQqFp0o+Ny3Wl7MkwCY17Vk2uZk/TibAk46jUvIN+iAGPjY0S/p2ap3kzrnuUY9uGXGWhFuY4XevuFg6T6jIdIKIK/Zm9TULDFFnQt3n+tWY+C+C9F1AgsTbCEhoLlgI2pYQuMFh1Gj5D5sRlDbfbXGtdUt8TnMxhTlQzrkNmSLLnwYIbsDyijQiUiSE5aXJy1VnzM0VVm7rhV1cG2O50GjMbEEqYP1ZSOqBsrCz2BflOMEqpep07jPfjcLrph7J91MBRJl8OgQyoiwQZQOho54Lc+yB9i8A7V/A9FrJSb2AeUytG/Nqm2x79dgfe+p1cy9VrDPkmi4+nfqn9DgAEZzaPFii+oJPL/6+gXBqWxVG5mwZzncotTT0o/IAJdh6DmwLdVTqDw6iLJOCTaU//h//7+vYRjPB1Ncw28phgeZAVfSJtKGleFYNEcpHJ4wcw1rE7b9wwd3aKIxSSBu8zNYVNgk17dz6Zw5XzKA7Z7sHh4ZoSuonUU5MAcIoHSIpyZgTMP2V7e0rZOGTHTwVUxc22gjrTqaEqgPbAlpaiB3jFwB1QME8to5AUftpZUCXSSG1FFWPmKeJI1ZAW3DFqDpzMw62mZdfAOaqu3FHpNQ9pISfRM3ro8DMu4yac2Eux5CBJ5qA9frnduyuS2BpTSIfd2JZMf2zhpSHzOA2RkSB6PZq5eLIQsh0P0ZjODhkR6CPHTlXoxHsmIUreIaEgPj469ZK03ZbwAunr6cJQjqomvzvawOYHVmifKfJTqIdtzMamlKcVpG85aQkknsbkEqs95mjgVWyyiDKjvToWRtYp/VtSzYqpdg2mVEdAm0RdVMHh5cHzFdAqpFEPH2FSOQKgnS8kgjv1gKQ356jXcHbJfs2ATCXcfwKxzi0teWBonvA3Df9boL8DYH1i5eFwDnNWNjkBVJw7eBuKvPmt55CYCWArrXsmt1SLxm1O8UwKqBfmQH4tvgO8o6I4BNIODVsSgFo9M9lY55DszmvypA2LjTHLwN1CrNXoAHBYs24aopWWqg5ssqYF5rD7HgJDfmw+Hr6hnAqSU41bE1fIpK6LcHMjSivJb/CzDz8iWlwGqMk8+dlxmnG8v1/LgPg5LieT3DtD0FgJlYWmkdpedLIKvvKRi0vja+Y8gv5zOCmZCfKaSg8tnM76UUgC0F5i+YubzcpF1yflMi9ep6Lv6bNLK1su5gAigYjRzV1YzrMeytbcDOlcXZ0DUd4FzeWqfigTN58uVzACcBShhN2H4DF0EpWSiCROo5+v5zAC4Tgzbrk5Ggg2upl2eeAKlMyhs3R2g6NYpG3L8mvTwlBjirfv2rfx8/f/XN1wGsev1mk1eyaGEaysTZJUl148YwibfEUlziLDjCnlq2urJE0IfvoeRNBX7BPmfxJuffFkw9gz1ZQLJW1YyzSWYwCvHDtd+yHj797LPQ/FfXbJEksPf96aefRYArK+XLL7+K5K6MOJ/TxlC3bt4IXTl1WtWT0282yBIMMSFbw+f4zAJmDZxzMzMzsdItNXeJ6vsaUAjSRWOPYFkRCPH86uxFQysClLv3Psi++fqb0Lg7AFAL/dVo+GlzIsYIH0WfXN/5xs2xSBauk/jsy6t+trbXI4AzFugF4NBHkhkjS3VuluouNEa3YKj4+cMjQ+FrycKRqDGAlp5MVYNk9fHr8cdc046JScX+vpGsC+beR5//OqumAmLrgIaoAGzqbqazIe3usN+6HzlLPjS0Y6u4bwmeOWf8lTBSudISDOYewNH2Po0hkbsyoVxN4u/Y4NY4ieedR69R/0vdUSxAtrMOILm5RCn81zRRo6yYtW5Q5p4Q6JfVPYAGpFV/05ylEgF8LoM1fagexlyJH4HRD2iuFgl//FSbSx0p44RfJeCufy4o+erVy9AybGWdGh/IBjIgjMokK88AjZRaEijvBIQdQrvvBH9QVqgJDcsi1d7T9zcmE7y2GiSqgbAH+nHR5Bb/02cQfHfs1cP0fvVDBYdsBiwguwfZQP2/Rvy7ZgBW44WQGgMQX7eBKQnS0ZHbgPfr4WfUs+4EYgUjzwAOBFXLILU02KQT0kMN+/0YTcnKOnQz0Vjd3Ge/0MSyjrmogCRiA7waNAebKIU/AVg9OxdUEzZMtrY4P6+eXYV9zBdH2P1/01du1hNBVbQhXz9WX+CfyaRsBhReW5zIXjz+U7a+yPxsAcw1VMJ+IgluTw+SRhWAq1WcI7L1hT6rlP2KJICkJ5M/xmGQGoi//ZzQ3GSsAr5jXRovNyCRUVFNNV4jpJS2wWjwtXMGI7Ctn7AZ5q6nFD7TGbGaAE4w6pUqCw8+yQEERsHZpBSXjG3nWN/VzyyAVc/Ti3MzzkOAVe+XX56yTvaIZTfWV6PCrJcY+8Wzx9nU5Dj6hD3ELIvZGJVSErVsCjU5/ipe/4Z+H+VU2VVEAxoAe/EB1rqJpn50UmU5dmMvn/74OHv29EnEGK5r/cAyfGDzAf53kgMgTiemE4AzsSQwEwlPCS7sr08+/Tzio0hNax/ZR1+gsbqi/J8ai6xtqwbUFrV7vcjKFKXsO+w7/W3PxKGh3iCFCNYtot1qB3qNhYmfqC6VLWvFm9WKYWfsJ6OetYw7CS6pvD1V8xHD4x+nysIkZeCcSlKSSBP9WGASCtx5vqdEqA2TwC3wM7bACE6ZU4FVJ6ZImBZr/bp1XJy9xWtSdUUCAh1/584GUX62XemNoTx3TM6IgegvSG4zGWeiUhKe2rpffvmHSFBaYh7sxyCmnMA8fRYJzLuQUwS4JC09fwbgnjdqtnpVTW7L+WWwu9okMglGCzIvYFdT0yhJXwn0dYyTPIIM1IY4mxxD47DU8ErAlnMVm2TFYZTvMz7qrbpdLWlX5scEbVRL8VqJRN6Lz6etEwSVdX3GWvQ5JKVJApRElvwpq7ATqFo0qXZRCZo6lp6jjq3raotEoXiX50MwPDnDxDeMb8pYu4KgVmTPAqy+HF+ISlv7tzgON/Exfvb5A+LMZWKsZ7DXZdI6D6mSSlmPCnxSn91177PY2PMoQFBBPZMN7HulAojzxYgcZ9etYKmyQbKji0b2XieauXFmB4cDeyF70zg7JCxjrBJemAhb+ncSDajcYS2LHRSM1VSh6xpWKiBp73q/Ub6vVr667PqefEejVeUhGRvtm5IejtEaWqeCq+IZUYXsuIX/bXIj+cB+Zuin4tcJjAfjm2uIEbbiN7hGgqkKdiO4LHZjZdICPUD8TLERP0st2sKcp6ZvNsgToE1gbW3oA6fGbhIKlQPx64T3+XoxgLLbN9vivClYCZGNiBemTrge6H6HzoTZCTP9Cr+StS3jIIiydE4AwdVWmqe4mUx6uNHU6gn9wQCIABJxIC1b1pkRVbd5iWCbC0DBaTPVZjBtiCNz0wyEjtbRkcxN2RU206qElg0jDRAhGkpxL0wNA52AYAEjJ8QsQjMdQy0RU7tUOYI1NA3VAHShqLE5SuZMkFEW3DL6Nws48NLTBdi8P4EGN4yGrrFJdoLlYIlqLhgqo7KeTGwrzVZaARuCss8iVxNFp1WHVq3XSTJysihdlD6PG7eVBkBt6GIK2DncdlLUqNppVi0sS8zr6qBg0zxB2+PzW0KwCtt2jY6QAmphSAwcckMY3cZtzCAgjRSAzaNkoUXHOLOwvFIwUl1IS6rr0FuULVqLs13L7xphdQis2jldqYQlAoPtLXXABO5sXJO0bNRm1cj45UaRUSdDz58N5rooWVajs4+usxquGZz8Z88BGWG65ZwzYQAAIABJREFUumFd6PU2q6IMSXF+GcxbjLkZeDe7Xe16YZZa+uUcCJaesJns9JgOIdcRZf84JK4zMwcK4DtuOsmrK1sEIhgOAFkZ0hoSy//VwGxAlNh50Fg73h4aZvSj+/n8HJmiuciYHgJwy8KWmSg41Q6QZ3l8iFHzjB5e0vm3+fawrcEZrMN5bED3qLt3MKjrL19NAjZNxhqSIWqALttEzZI2Nt8MbEef2/UVZXsAZ6eAWnpngm76aZFB5ZC/c+c2DsEnZOVvBf3fssZvv/kmdTZmD2m4PTwsJTH74zp0nUdw7/yHOLkBtbqs7hP2Uw4thT6uuAXvMQCTmaxmTW3IEwhmnAX9XY0kHby1VUo6cARraQailEdbh3YB9o8MBgJF94Z6YRqfnh66lnK/GjQNrppRHn7RJG7bLOdhNjWDxstW6ggoO0X2qkmRDfXLANvFoXUqlZZqZf5lzbdxHeHnafS1XtJpWdam2VZL3RotGeO+BTtleCgdMYQGYhuBm0mBKJFjHlsZ18dPXsJ0pUwNJrzFSBpyAXq7QZqVNjiRVW02NmXKTLKcshZaAEoHWGOwb2EpeXjJ4pG97r00MlY3CXK1Jzauc7/cvzcIoNoG4G4Zkwxi7RxrEeBUwHgAZ03tuQO0AGVfyVxWAmVny6SP4ACHEqzhX/3qr2FYjYQI+zjAqJIKjncv4GwXToNewXO6Cht4dQPCuqc9JNVYdd9YUua+XF3dz14AhlpWbjLIedNONHMAaUNk7Ht4376DnlkrDRKwPbU4eh8/vBMaeosAHM9gtc4tyBA/B8x1nsl00shMx6ajUyfTbH2GPaDDMRIwu9gTWa8Cuf/L//ZbnNvjbBVWMYlIWCi92e5xY/ZiYiPrufnzrP/Wz4GrWhgfM7myAA0zPITZT+H2ey7jTPote5UzKf4nGJV/XWVSljLu1BK7CKgiLroMvIr3X2WRXuesXs/y9IKXgFbxvquMv7euHzswncUJ/su/Ym/GDV4G/iXAa/G8V5/1umf3MjrQV8dIpyi6auZjUHz0tWXrfnbuM7wPyE3XSM5n4ciXgnwXk3Q52B4u4Qf6vLLFLhisOaBZIbBqCBhgYQJCSu+hAPxK5+997KPS98Yz/eSmwhe/iLdj/vwfY6hfZILTTscN2K099vocycYh2FdV2BzZ88FSwXlM0hWxYuPnNDdpfMJm+xn+L37pUztuaewi4BEc0HHyHuOzw/WLpLT/FhpfqWpBtkgBqqb7LzTQ9e2ULUma3anRZlpcCYAtwNeQB5DxQQCQJJoSiF26ji+A0Uh2pjHydd6vSbz0C9dbAr/T85ewjCNoV+NzOzT4gi3HeQv0x1nJvwAqMlWtepCx5b3PAgROjo9nBwRFtdzf2K1b0QDomADLZJGgzvTUBGxBzyFZUk3ct2c1ZYcEdEkeAS12fABBKqtUHj58ADg6lv3d3/1f4atG0okkroG8Z4ha6+paKwUk+1KZFK+pxrZJyl/+4jOYM3Ohy7rHvagtNgiDfxaZoePwXWUsq19PEGzzThswcB9RvYQPNoCfZKI2MWjQP2Wu796+F41LZSo5n7M0UjSZPTJyI7t7525INT1/8YKA9QVDdsjn9Wb/6//8tyRRj3j+mfALZgAoW/FbChBRhlgNZ3Ykpgnu+vCxnqP972a2z4DlszOAe834JgKbu/jh3qN7zWDwF7/4ZcjIrDP2v/zlX4VfO/lqPNsJfVADXsv4U3dhq7+sVHDOxhhbiRZRCYOfona8ganzYQmkmvevSLbZ/0D/ox7w7BBmj6Cj/lwrDMhnz17EWhdwVBtcma/UBVtfvjP2hj62r7Hj/M9+8TdZa9cIgCoyXWhMbuwJlZpsdY2Xpi6iIPpi18eZEMsWO0RjodjvAiCcpaesMbVQ54gTam1ihkRCV2cvgJiMOZK6gAUzM9OAkVT3dcOq5awdf/p9Nv3ySbaxNIkzRhMe1rQfYeJYRqlrcYiGtOrVzTJf+mx+3hjVNBt8lrFIC75YHT664JJavo7jHqC+PowNswRVB4cGSWCSbEASohaygWWLqWO6erdUwnC+CyQ4t/X4wPZnaAUAt0nUHiC3FUnGcJ0Arz5j+GKsvV2uI6NLf8h9bWxl+aymQBBd37eKOMjGlyaO3U+yk3ZkiNlgBzD8jYEw1XftTW2p5wS+uW7uvs2/2B/lMLmb8JtHWdsbBPISBrr05wUv2PvnVPxkMIQb8I2akXs4rmBPV3dR7j+cza0CyDchycZ9zyzQOJZOzzfvPIAFRYfwN2ixozH6hjWhjFDR2CfMWJwnSTc7QeeOezr/40yJ/2k7C58gt175+RjWt+SwCP85UPqks+vaFKKS6VgF+/vNEWN8tpU9f/wFetFPAFtpQkdVnvrEsnM31+Z5RhIreTxdbgJMcMb7I5lvbwFjazWhPSPdA7XEScZqFSSB1MGVQLF/gF5ha0/WNwR7F+mLPaom3pSj/9fWB2GeUnySC6cAcn4LtggamMxMEYOHiysfULUEWE1J7PysyscunQPpd1GdEGxCPVZeyB6fmHgVVWpdaPkvzE3TpPVpdp/YxTjXGJT/Qx5lJXsOSKrW4SZ6s4fsHxtgWVob7MTcn5dtNgC4aoXod99+gz89TjLA9c39C4KxVm1QJrDqV9ghGYSy9sNPomcErO52xruKuHxgaJTfC36ls1QQ2/0i0LJqfwuSY4JHYgnRYA8cZItKK8875QNsZBM9MwCLZP3ZzMjHDnZcSDgYs1iFK8glA1L5QIDatg6aO30dZ4qYkmswengQrwz0dfMzetKcH/vEnyZfrFI0WZV6n6SEkMQc+8KIk7jnZBLukjg6Ik44w69IHmT6KvU1r/PjSs9zpQKLhKwPE13bGXcr9gSkBJoFuCVExZbJXyNYZgzt8+yzjv/5H/8ewtV4EMEEUAXKBK+0X64FqxhtrhvVDpbaC4xzPRtaC0QbF+8Sz3oGWlURpdUkaMQiJO0lQFc9b4FzxCMChNZXScxF/QnPS8dK/MhYPuZD0J01YmyXqlsh+JFcCpYm/71uIyh1e01GW8XAAykvoL6xgFpUICjLwbwIrHpeJ39NKbuk5SoukEDvVAnhfwvseV+RcM7Ni1NkrCUorD00Nq8E6yingvEQUsrs3Abn8izjyZnDvNpAa2S4N/vo49ucibuc0U9Dji58orAPqXlWNF0CY3P9JyzK53Uv+HebS0vWEV/ifCcZKtt3i7GVvBjl7KEPnBICjolzZ8W4OJ1SARK1JF6Fb87DSNIzERfnGePp2AlMG+MLcirJKIFS4FWikfKO7iufPfm24FoSOBlXwVV90uiZYQxK7G0SULKUSWY1jMVUxADFiiUZKQWhpEaqxnaU8dnABruJzYPAyBl9yOdb6ZrkNLKQIxE/0E/x7BKfkxkdMQq4iYxiSUw78bz2ttG+mYBK5DPJZPq2VTnhICRQxEzZoya7vG9x0rJ7d9uQ4ymc+PRvctiTIxuLkbsWjLP8V2BVkKWtzRJktDtVNQxNVlHpVJrtorMUSDDBzJPis9KN1c1IzasE7zjsOF3VSwi2mTpKluADhG1uHKVFFTKaIMyhLWMmN2XZgm3AAS442UkX7PYO9X4YcO7Bha4xMKAxs7ENK24FoO0NrCa1f7poKNXZ2UfQj4wA5fyCNmJOc/PTONAzLAQ6/eEkKVGgsXBxJbqw35b1KiwNA5b7NWtUQ8a6qwujzzVldgq2qmWZSh0sa2BR4ByJkO/ioIRoMWBcA2BuO4DUrRtm76DSu7gAhmX7Cjy5TKrpcql8gd9KGVjuum0nbfSjZKnt8e2i80DQKU8alEn3RAOSdEZSoy/1LKTIlzNHbkjZqmbEnFedJgWNK5gTGZ06885bakqF7iZZZw2fjY+0DoIw6fmYV4BigbgexlJAWYMXHR8DOKVLKwfpKtmR16+nccrJ7MHWMBhtZHxHx3pDq1YWSJTmwziwKY/lXYKotTTg8d73eY8HVWRXOWjsLN4JEHUCu0VhbOnwOnyKjvfAFnLdKHSszuwuWRY3iTIHHkRllEyYPfEeZIsmOQolKMj0sm7VwJXFIXhtMCBTWV1MwVf/dWw1mDq3nTBEZHOE9hibvr4BRneLneFaeN7ZYOYZ4OhuRBMrXTiBS4yXWj6C9HbejXXFIeCzaiBNMpjR0XD4N/eIB7QlGUOwNwQxPZzsAmzneA2Ke1W9UpMEBvzqqcgGcCzCOESGSIfPrKiU1KTbm/Z7Ku9JJR4G00lcXOOowargtcHS5oB17lcp59Joqrsp0Cd788EHN7L+HrVYYAEDPGpcWik9lFFkADYx8Tp0ojR6ljRZ0rOxTiZygUZOC3upWRUGsgHmQTOBlCzgRZ5PFk8CMDRwBDrsE8eijv1dH4z1WpIidO3DOFqC1+l6Yi5tjiT72cPV69aie1SJxqfW1SDR0gvH6BWSDUpM2ETLQEIZCp2aQx1i/pXpWisDmDmJzo/IgdQSDLex/pQUMLA+ZI03whT1vhyXLTKr6iHfg0liNvw1pUYCpWMjXdnnn9GYyetzYJiBOwSs3cPWrVviQBl9J8kGiCTB3JJhbUJBENqmHV3dvWjAzkbSSAeP2w/Wr4eBJVsd7fUwS+mAzHr46psf4tktXdXJ115YheAh2NHWFQzkZ8/mAK9h20SGU80ZGuRRbtWOPTJ4WkUTSVt68+ZQNgbrSO03QeQ6xnyMdaitf/p0iuSBoHPwByNZc4adsnRvYLgzbKmJI+deR29LSQ8yt0es6Ztjg9nHn46hj3aezRJMza6gj9v9ER2F0Tc+pARs9GNKInEmytqDeXIquKpeJevnDeCqchcpLDbZ5dmQHJ3Sr4LRWOpsXvwch20BZr1dql04plffdz2IWnhMb31yRF5XX38VBCzeEVqvOejk70pZl9fd+1uBYIkjfR1w+RZ4mINjV3+XgL1LzbRSRuJbA6p3kAOrBUBbCtReve+ky5eAt9K/Xfd8AbrFXVjalgJhRzY1/csTTQGKaMdTz8+f3FsJOH75jG+vievGN57XQOsnV7z8RXE970oAJjmUvIngzsYdMl0WKXmWuTB2kwSYNl2HOiIR16jPYfBXAugLLkooSJSni/VYCpZfApjpOUpL6qMUMc4QK38S66T4SkHCJYPVa/o657ooU7sEeNOTF2wXfQl9Lp+5tOlVupeEmSa2a2qOaGLPaxYNqhITyke63F8Fg/aC4Rp6bczzwWZqxIBtf3MKg+TIDvJK2OzCZJvLTvbQOJWBGs2cbNKzFeXCgkAGxOsEbs3Yac8KtfV3QqKHM4iAVV/TktodtC0t8bNbdcghETzY0VXywCAMSBOeX33zXQTMNnfUV4lSvWhSoN1MXX5lEHXDTjWh39Gp1n4796TG6Vz4pYcASUlzjcoQ7LmVMwF+M/ee72eUKdtRV8BzCfZWDQ0frYTQf7Mjsslwz+oH9x5mX//5W2RvBqPsXQaqvsIQoIDnizZ7B59G6YEO/JL7d2+FvyXrUSmoiYnJkCaSDamfJltUX6elBR8RDTkrfB5++DD79rtH0QOgmSDSIMzgQNDyTS5JpN8mK9S5/dVvfh0g3n/5x3+EPflBAAw2/pSlps/nXnesXDsm1wVw9Ts9J6z0keElmzKYuZwr+mQyO2+hS/7DD4/jDDVw0vdshLAgccB7U1PViicXi2ugh3NQxsqGTbjYTsow+HuT177WHgG3P/g0u/vgF9ni2mF28AY/gaaILYBLewB5URUUrKuUoHCdJkEzT9F8b/Lz6RvWouuaca/Sp8UPaARIMGG5hz+wCftMKYVem67iz54AUm7bR4EEi7GPuu1HrLuXT7/LjrdXAVdf47/oUxrcGgBT0SI5gm3dSCL5gPu2RNG99fHHH8V4PX36OHRQBZ+WKKOOprwkIHpgd+kXNDCugt36r1Zazc6axIVIAmgrSGVAq4+dAO1NZAMGmRUkKwBPZeOtUk3W201FEve/G93XtU4EzVw3Ygj13sO/kSiSfEaZOZI8zJ3Y+E0224Id13s7wmeyJ4JSRXWQRsIeMLqbxGD1NJg7QxJjCsmDJn08fJNNdIfXaUr5H3/3t1Gx9ezpy9D7rcWWWv3eSlPdOnpAHFAdY5VaO/HbHr7A4Tls4QaepQxCBwQUwf8fHn+XDeKXjNy4Q6xF8H1GuXQVkmz4s6nYPdlaE0vOfYBVApjKhQUwmsBC13owXHMASbucAvcEnprwi7O9SO7FyvECcciFHRVoMPl7QGOqqfHHWSv6uvBospnxR9n0+I+AzcgpIa82QC8Oy0tXlqbwreZh6istIZZK7MU6EywUL+zE1hibCpYL3lWo90ysKSDTSMxxzH5Q1sxGvTZqRhMhO8DWVNC7oKWDtd81nJXVsR4puD+R6SjDMYBVnz2NQ8FYDQIG959S1wyhZ1R+MBbnY6Gz6Vjm+ekAaNU3rGdvT0yMB17gvVtxMAvj897dm9jqBcYfQB6d7G1Yp7sw//UNtwC2dpGfKGftykZ33zk/gT3g+5rIl0AzS+JC+YA3JnJM2FlNyj0q92LZfupBkWQAqu3TwLUWSPy3U8o+ApGqHr9ZxrT4QDS9BRgdh/RjrO71Q+KCLwkvq7ButX3uU5sXSvhRTsE972rQzqfzD2IMZ2Cp1I/XkF3qXEm2EJzsp+JhHjKNUokuE+NxK0btYzFARYa4guQYwUBxF+O06EFik0wBHVl8AXw140NDtsBe1LCnDk6IJ6i0i6RRfvgXSdLCj4ueHPnXT32/IrkUCzsWupiLjaK05crWFMCqZ6Bs1IgX7ADP3yVzmVA5pOL3v/znv0NC7HGAblEuz7haOdEqUYVzRxBS+699tAG48VsAqz4ze1M7WPgp2oMU21oJLI5B3Mj5Wsh8pSrntCIjx8bPzokVeDao8rxNki8S8gT+8u0ZCeRUsWDCybkVWDXeDz1UfhcJcyuA1AZXk5Q5CMk8pSfU8bTqwBxc+DcpaZzAU7/TPUsCtPrR9SuAqy2VsKJsi9UjEmuMuyXhVTOPZRX1jNVJNju/DVlokXUma/s0mnr3IUV39w6+AP7CCueIVXtW6waOoZ+nPXK0IlsgwMtZDoBqBaO+iIQ+GbNiK3Wcrd684yOwqgyl1c0CvbKPgw0fzOs3Qa6x8kDbYpVN8gdTQ1KJUoLlVpTKRnZNeK5aTa4diH3Bs1p+77/aRM8mpYlS/xvVIrFXVG5HE7jE1gg7bIW7JEzPRlmk0WcH3MuqH98b1SU5HpjigSQl1YXURH9vW5DvTAxEFQX7yqSriUvX9TANEW2Srm9oxiiSvrm9EUORVGnVptUvnslbJJjVxo9eR2IAzrmNkpWLyPeK13WuJQ0G+e7nP+s/N8OuEQh6rWrYcT4kDcZgOsrYlQnBgpKF5oRa6j1Mc5p2ANYWgJU1FubKyjxgCQAiQEWwFliMbaDtzYAlXsMAX0dVIMKgIzYOE6BDJ7grxdcJ3KRM2L/pYJpJSVmABK4K0LogzSJVwhro7SPTOUbZOfpA1bAvdexEuVPgICDCNQVpGSgD/tGxW5Qm3Q46uAtDVq3luguL0ywwus7ShOKIUl9FcB0sy9VlMOigpCyIxgIdVMCMI7KDb8gIttIYq5GMK3MTdOl1EG+NZ+gCxhEtIANoRuCwiVMcnVt5sd2579wZwvFBSwZAR/A2yoCZUBkJ/ivjwW+zbpaT7THBgiT+TefArKALXSc0uq3mzQ90aAohZcfPsq5DurCZ8XYDhBCzTpSsFZ5RIyng1NJCwy02ldk+WW4CVmHUgsHrM3Mosl4ssxeEk4Xpe82UWMJvcKnxFABVYkGD5rObbRJ0MvthFkqEvw1AvJsuax2K/duUgbXzAgaeTbwERhsD8GxHpwyjw1owO3iIFmwLzLcBGhiNUGrseGkUBTfVxhXsroOZqDj7Ub6ulSMI9q6atXzrRHifZn9dn7Jddfwt5TPA2aY0ZZfn9lBQH0dWsWvB8fU5BXFldxgsy3B0zufQT9nn2mYQNVxLlO7JvtVgOU4BBIQcgIYZ/VoO8EGCHg2J42IApsERvNMQnuMgRcAagXBiOLlhzSx5QHhoCfIbAJmskC1pIzaZDh6O8+jEvaShg8FVZHdkwGrYRMp5TrVLPRxSWWii4EdZQ5SnCKamUv/UDVeoDg1MPlspCGUvnN8jm53BnNABkM3a1MBeaKpE8zZ1kG1m7o4Bs1+ghfroyatsdHQg+/nPPgoGxbd//hK26CT2goPrmAYcGL8qMnaVAqCA+46LnTttvuDzWo5kGb+O1AFjeoSBlY3RQXIiNOXYTxq6aAbHvJol1ZnpBvxuQNR7d/sYds1irM0emnPU4CQJvI9PAqIDih/DCI95ASy1qV51FU5RNJnAweT+3MrOgVnkHoB9S+1kc9rQTmaJB5eZMeVDotyDwNekiwz0UxgXdQTkgpmDAy3Zhw9vs4ZbucdNnD4Yr8iEaKNcnyeMV1XZLgeWY01igXnbCR0zDoTR0WCXmqSprlFLNTW48sCxNBVfkbLJPmxhA6A7ZZHck1lMD6111qKZdZ3HcBSxGyGiT8JCJzTtidQR031mAFxFskpbcYztrMX+tbXZWRggHzvaS3ArAP/y5TwB3y5z3RYAxnnZYciMDMPmrYch++rlBGOPBIhgMOWTR7Av1nBWzbi3E9xrw+2yXMkcTSH92j7yy6yx6+dZTctYVtFAwHBCzcs53bizxIqJkhGTdjJXg70aPOuYm+hWG2dzCpX9KgVaL4CxHHz7Sxmr6XrpfLwOYL3wXNMJmoC0K19X31/8dwGsFmfvT9545TOjgC/KWlOGt9SRLq5Z/K641lXQtZSxEKBehJ4//br6rD5VsEbzsfAdpdIFpVdI93cJrl0PqF6+IxzVi8JNz073vmOZxjyHVbmmDM4EzIVtLQHwSj+j+PyrT3XdfUT34/xzrh2Iy4EELM1ZTgY+cnxkzeAzmOh7Ruf1Bx/SidyqFa6ZFFZzQDXouMkRDjGKuP8iHErjVBqgvW+8wh7lYEcBaBbrIa1RGa6XTNTi2tFMMV8zxVr2MwtQVZZFYh++zWAuvXbxvuLzvaa2piiNCwZMgFSXbNfEXE26rtrqBLqTmLPJNTZgHf/rmJLQOliV+3vr2Y9PvqMEjgZ7m+jX8jc70Hdid6xmuHfvfvaEhiPjMDZlDzRxBq7B6LTsz3vpH7CawCohS+0BGbBnVgnI9BAk8BztBYiyNHMd8E59a0vlpklcycCzykEf52/+429IMNFIyY66jMce1QSuz4WFWYA6ZAgoV/ZM/Ou/+kUkHh99/wimKM8RTjkasTD4QweMKRY43AXx0TZbCtpOUCLjUKBXeSRtmVUIjqOa1N8B9AJVx32cABSbcP3t734X2mDenz6GiXs/vwm/T7ZfMI0IFCcnX0fQK1C8BkCgnIDA24OHsAJh9Xnee96qnbcKmHfMf+tzBtNGSAgfpJKzQX/XngUm8D+kWZSMjD/+8Y/RKCoaiwKGCP4YcMpC0pcRBFBLTzAu+h5wj5Yzeo577ggsnnCO6yPbFNWEvj6nWvWydF/CotXf9xyVhJDWdi4HwzhGR2D+NRkt47UDlord7GX+eGaW4yefnNfwnMfZys556HYPjdzPbn/4c5omJbmBOO8irkjJtWAUa7X5b89cQUU7WBuo16i/BrDPHcV9CGAckog94X0C9sesiQbOyhZYiBMvn5JQfxXxTisM0M8//ySbnniRvXryLSXgS6ztJG+k33nK/a8D0ggmuKYXkbByfUjOEMRW0/a//dN/DZ/ExPIm83hEQl39t2aA+QV01J0Pzw4BgM8++yR8kcmJiQBTXecmdK1G83n1W43fBOH0VQbRmT/Cf2sk9hjGX9N2vURGQx9RaQhZS5Y79gDsOs9LdGd3LrW3+oDKj0nqGBrC5+Dn1yReQwqlqxfQfzebJynSydz00DB2Cf94dwOJN76PWVuNJEXKWPvr+AbbaKT++j/8LmLHbZhJMmk3kPzY3lgGcGrPugEWBOAEkutgpx5VdtLY0iT6GPtHP0giBuMqixP/nEwtTCjWCyQKm1qVVRKgRyOmdB6bdAmt6hyICmmZgskc8W4O1gSLv/QkSAm/sH05HF+aUi2gK8EwV1MV0kRq6s5Ov8j2N5AI2V6hER/sd0D2ejbMMEx1STTKiCwvEvfMTeDYE8MQc5ywN6oEFZkvY1GrM9XGF1y2F4CEhf+fsPdqsiu90vR2eu+9RWYi4YEqVKHIIllkR4dmJqInRjGhkCIUMZrL+Qv6B7rWT9CFTEi6kGLUiukespscTjfJoinHQgEo2ATSIL33PvU869sbeZCFaiUjiazMc/bZ+zPrW+td73pXHRWZ+8QJ5YAydejUSiTSFxLsdKwEuzsh/fQNjmTVTT0ogQNssS+qGtrQqSV+kwTkc7Pn9ffTPtCBsnFVAlb9lTURcUbl570QTpKmyccigKU0IibR5fJtAKZFKTu+mnP58tnjkAarJmEm0Do58YS1t50NEv9VGEvYAwJsIHTbPee5fvSIYK0I2mk/oqCBmMfqhh0YpOrTHpmQci9jE4xjCw1HY9lG2I/dNJRUr1NpAJum7UXXeEBZYgxto8mqXfAKm1hZni4QKvnEii5jG+9Fe1aPXaknaWPiQ7slscHYwvhXuycwmOJ1m83anK+c57apoeCysaN6mcYP+uTJRoesIIPbjJ88RFPZDcAjk4aJtAKYoG8rwBqNsFLptIknY0xJFYf0YKhRKgwpjAN84+Ooijn/KvUjShOu70raujcCoArwMWEf2tLo2cHYmTyRsSrAahJN2Y7AR2z2hC1qsIE3TSB//7tfZ5//8beRAHAfiIEYHxavXeUsFQMKmSExGmxrPXZTwNj+FGp0Or5K0oSGujFnaHunPjbankUqX00StWFDBMi9lmMmhiRWEziD/20cK5OZczAxYxMQ5rmSCDdpTKNpaLCuk3a4GIpAoXMpaSvk4HJdzaLJm+Xk6f2JyaihMC7V/3CDmfZLAAAgAElEQVQvWDlpzyCrXtqQENwzuUnCTR1f/b7ENBXDwnfBllYAqp6e1SKbuJVNA6zO8e8G2uyuzxaSXjbXHgPv6OkSnF6JitHQ2+U6nkliM2JAFTalZm2LxQTRD5uor6x9s7pWu+DPJk8aOHOCvAPmYMn/69n5wMwE8AVg9TeUCjD5FzIUxld6JGqNsrc70O/u4tmM0fVn1DwWl4tVyL4x1pTdecQ4WiF8qPSnmtHBqLUSyibRrAH7BvGZsord836meGTMjdgH+2cHOU+bJJtYd/7cB2IvTmiqNDD5RfNzyJb9vVS0AtoLWDvMJ+Af3r9zLnGqE79LTMf5FotcoNJoy+aN+kvKeNrwCx9MUpOkNqsArBjfBZPyfBYrEEcKkmXo2ieSQYDrYbu4t3/5V9fPkp4oNyzYqY5fEEwKUDVCqDyrlYAXF10ngIbd28cvD5OJ6YqSB0tb5uah0kMxVpxWZFmAZQAnN3SbmIzl6KiO5iiMQBvOmG3ukQHAYSFAMo/wvJ3enJhErUfUP4CWpMsg8i2z046AOhOjsB5tyNLBYLWCQh+xkV3c6zjh0b0M1oD6iSLPAgQKq7fjFCqELVPRUvLQ+QRQ3SXjfIIDZSMZG0wJFFiKLEtP4xFCtRhXsSmZZq9nFilrXYdVwUIQfc91MxxgATEp6Jb5OeZ28nTFqYnlxhdFbwZY7QMglPUgRTkFoIJgCdXXMbc8ahWHQ3T/GGchGVayEQAVOtQKN/vlYaoBNGOvcTKDL7NhhuywHeqj0yDXr0AkXO0YGZgaOxeHwI3ZGe/fEnyN2SaHhbpeskhdExolSzjclMrZWu5jWb+AcARQrG0dbI3bFu8NuIPr1ZFhUW5ARnHBfjHjH0E8Y6PRaeJeLGsxgyq4tIBkg10cZc7KVNVZOGExywbYxikpo0xwBGr8xz98j0wOIv9szsmXk9kf//SQ0mgcGDaEg+5BW0P5jMZbhyiEst2seWljgOQYDzM0sjgE5FKgnij9zp9yAQKwljs4N4uMpUbeMholJjTsAlgLi4BkAMKyYzXoXqgoM0qNRww+FPlXO0rjYqkBlHWy9iYLNjAayjsoB6Ah9LrOsz5LCl5TWVwSV47Lxz0KLlqS6Hz6r2X+Zndc/+r7ahxOc40Vy1edb+/BcjU1Y1sAlP1SU8tSMY1zYqSlEhQNt/IPSgc4/4lxTuCds5Xcp+rPNKMZ1dLEYYIWVjMZKDtIGnxMzVDug47mEsGgIvTv372B/ubNCFJ+9evPssdPX+Occ09cz26aZoSjGYnZW9alkhIyu92Tx2ckbCjF17irO6qNcYzV5dGhcy/bhbKJ+9P56ub3jqlJkN2dE/a4Te0AyilJU2tJ9uQCbNd1yiJcwwbdNYClPd3N2d07l7luPfO9QsCwHJ2di3WrJEQj4L42QtF5bVsLTq46cjKddI4EDm2a5/zU1x7CzuzmfmxYYddrdJhJFjx6NBMAfS0SEp0wMQYHL8U6+epPvyHrd0YQfCPmZo6uqcskD46sLDDRBCNYwBxflDFKRt9MaU2djSPSvFIrF8GNQt0ylpUc2MNRxEcNh9e9EE1TAHiDvcE612kw4WMSxbWkdMAcZVHRSACbIZ9HcLaB+x2gfFOHZnISRjaL8TqMZWOXqWmcZuy3mbto4Me4KlXhHm1Db/cER3sem3KAPW7l4DsjMeKBU0n34Cq6N2dN17Ka7o+z5t5b2QFNGPbQeD6hlPMMhoUue2JVeEAlLa70lRqNCbcWbMYEXnnepmZXCVTKk4bBybH77ZuCv38SKD0HQ0uBx/OI650ga8Qh3wVW8xt+88+7gNXS11wECYu/XQRW/f3F+7gI4n4fSJd+XwCr52MaI1v8rSSCDNi6ADrzyPP7gdUUnH7fvb0N8CXnPpxuGerMXcJUZasXAHLOVi25H52aAlh9F/j3ThD17Yg5raIcWP2+OXpznZwtW4C2FTZVcw1zz2bsnzx8EGdo3/BQHqDqACbHq2CsJoZciFe9+S7Ox6R1dq6dehEoL53XACnz1xfAaSmjtejcXMxPalKYAM0ieZ6SakljzN/5muJeitc4JgWQX4x3AbxG6Vn+3jfBXPhraf0XcxJssUgGJGZHkfRoAkg9Jel7CJg6M/kEv4ZzBub7t9/ep7z9X2Rlh1sE5g9DZ20LW+5ZaIJz7jX61GqPKteiThprRKDCxiQCTjZT0unft1ESn6ePegqDXtbNIcHe5SuX4/yNRhYY0xXAgMVFu97b0BHdej7jg3vvh070FPqVhfaoSXY7Qm/gj3TDJBGwjHuwPP/J02AiaTNl10gG8CzXHgr+qLedtN5MglGSCnBg0iuBrLB+AArUl5+dnclm+Uz9Lc9FA3mJAVZOCCQNwnSTafvgmwf4oehUs45kRgkAGwx32e1d5oR+D8/n58pqHBiwGqSKqpzXsGCXsytXRqOpxhp+aUrMG7hZcpkkr6KnAX6vyfQryBHpUz4DOPS/G3jtMWQBgWv9UEEEwQKT+LuMuQlqmSEGqsuU/XqPNijRp5ftakWJVS36HN0A5rLwZtE7S+tERlfqtOy3gbcBlWwYG5Maq7hdDex78AGt9NIn1f+trK4nSFzjM6ni6riUXb3zI9Ch1qxrYAxfszf8zG1L6hnrbpjKfsksF5gy+WxJtcyi3m50Q/Ft0ABAxxFA8djmTPh9+FSz6ICr3XlwsJktAojV4ZcMsRZeT79gnc5wveNsE3/AeSiXiU0AV4eMkp3Q9StN5Bug7oauLkAJ69Z4yeYsAvD3fvBDWLqL2Tf3v2IurBgSWKZyhTgiGqjis24SR+wwFrKPZc7bA8FmmgbuzoWyQMYw6wT0glPKXcgGtkxfZpLAspqxa6tLWZt+IOfkGsCRxBQlhLyuMl13bl9jLz5iLfF3gFvjh26aa71GdmD29TqAOFVC7KNVgN/xK1cY/4aQJ5pbmIr4pg4AT6LMDsyfTSpzZB15Urd1ojkPe3J5eZu1dQvGoj0tSEDgT61vLDFOas+3ho+6iU+rnzg4eiv01wmRA0idI150zVqppuKGYc62ou8kDaolZNB45Zju2OrrCjq4t6NrfAB3qQoigUraqnNgSqkPfeDzY0aGajoZkhfgf5//1fM4Ukn+Tqk0/Dx9YSxLtrY4nW2vztHACiIBoCIWOGtkftSUNBlkhdACwOraCr4WiZpywFWlAKJpFWtaXfk6HTeqpZTks/GZvT06+4aRTuKZGcMqfDJthc3OLNv3SRwbmze1UqFUVteRAaFnxzR77R64jB49+qyQUI6xKb5a0C/OW89af+Y7WjgyQHpdCWsuEqRJd7xg7KWx889iB4JFxlqwzlirnol7AG4Pv/4yZDD2dtZoVvU8m5ueCF+0n/1hYvI4l2ZxTgQ4ZJpGM12BUMCMaGzEsx8Bxm6xzmqpJCT1h2TIdpQaB0NQe2cgIDjIf9eR6DKuFJixEk7pjiUApHK7pZPIMe6aoZGbrEnjX6u0YnZNVNgvxiaIPKRkKO14aHPyN5NM7lXPeAGgqNzEb7YZoDZUXEHSirJy+tMJiE69LNy/7vtIdBBP2Qi4AwnFOzfH8Yn3omG3sZuxRgA0PI9kH/9bXCB8YIDVYypwbW5bXQ2wCkjukreiVYN/McnsGV7qn5XqnZf6GSGJ8ib+BfBj/EzOeb8Cq30QUtRZdYijLwdjbFl8C3Gs8ec2cjtffv57kkE/jwSOxLqEaejHpYSxFaFKHRTul7Zem2oMHo1/I5mb2NNB7pHYBnuxAK7029VadQ5sSKkvYDLSmFH73wpJyjNQ+y1rVVxEH+CclKR/meYsND65EXGA1N0+b1KldijjoO0Xa5KEJenEmN3KgVbmV+A99F75mzGb6yPATT7bM8kYWxBRjCSqf0JSh9L3YOum8Yi1wXpSwrCcJNA2cjVzCyakYGeuksxkc7v/bMYkuHr1MljXGNUaR/YdEkgGxLXBH/tdH869o43zHKvCZ7DqM0iNzKvEpYiDwZTUY1avXPlKbafnrtrX8yTqbMJmXGx8qZ2WfCeI7NrTZyuqOpvBSzz3Jel49hhPGpO5/yU+WoKvrQpWqHgL73cv659Fo1TvSjyG7wP9Nu5Rxqf22YbTnlPOrf9tQtAibgmX21Qvq2scfxNYFTQ2JAxgFRkU9lMflbPtsMAFVsOXVQfGBImYkIlSQXHskr6W62CTdStu0gExTbkRmekmes1tyGA1fpZcuMN8OCZBdgR/EDdVusM5D23YfIwkkJb96399/UyWqCxTQRjLZJI0QH7gJOsZhkc0WsaYZtSMhehvOxuqmUl3gDWsZm4s8XEQRb2d2OZoelQXmVYDfctUtin5V0ujhQFohfUaEwVQOMuBPIvD7IAH45VMXehEeV7JauXBdKpqcUZqAN6ayOa20qHa0iPBVUu1NCwyGJcBb6U/h15rgA92PiMbEexMMlycAPJJZCUeUYLmYo/OZtyT2lwaWXVbZWm5Icxw6WRWsXBF89X9WFrcxLmXQZrQfMvFOwFeNKQCFjIjNEwyAsz22kHcTqqOj5tVzUM1PP02O1xpbQA70AUsI0DEfMtSeBr1WOaxH0xf5yDp2VgC4XyIsLtB1aXwX42YG112hJlwQVKDB7NfNk1owznTwXUxmHGztN+FFhmQ0HRRzNeyH7UvUsl4jJZAnRn9HHj3ADUjEHPCvfdTDjQ0jHYQzryGxIyVVGtLwnRTdI51JjU6uiWWZlQLzgYIi4MIy+8AFnAIL0cJPGCbDhOGYG0FhgabQI3LRrJcjYBoXZRkt/MsBhWLOLtTU4uAPWTHAW7cuK1IRbju7MTqxmumhK+FDJhZGXV4dN51ZN2k3pPd1GVumPWJoFUAk/EQ5PKAevb0Gden9DlA1TpAP7Sc2HyyBqdf87nR8MzyGMHRlLFJTFADHzVi1eFUINt5BGRj/NLBYXd4DUoS4NY70DiqN6ZxkD0cwQR/cW9E1oj3GeRZbn1A0GjJloeKjkloqXL421m4EfBMFo6af5YEhjh0HHw6PpZT5ELTPL+JC4GMKGXSQ4uyD1m2grpqxqTs6ynz6jrwdTVm0QmEdRDs3OwhIKNFUOzl5Bxs1QkODBsVwEgkk3T3/THYFVezF6/msi+i+dR6OByW3Tejg+szOw6vsQNNgLXaCI22Wq630ZnRAbLcw8NgC9tl1s1sUnQ7Zj0ZODteJjfqo+kBGT9sUA024/nEFBIDBF04+HaPLecgMuHiYlXmpJIS8+bGCsqW0EPtbcYWAQw/pZEba8t94KGsjfGe+gd6IoOrA2TywcPdMX8NGGlwfYnAuYtx+PbB52Hsx9AgK4OxuUD5nYzbddgb1WTHWDLRsVE5DYOWuamJ6Gz94Yfv4/gehkzJFs7psdIqzLGHuYdnA4zO+XkkK1iLMp7UK7bRgYDeBkHITmTdlWHRwdFBIXBWH5DHNZiV+NNIsH3AIeo+LqMMrZ61gyhZ2HM1bQ3IPYTrFXJnfjZWCRBhgYyM0NkTBsUi2rMaoCE6DCvob4D++ecPuF49Sa+xSIpZznlo+Rdju8pBpFPUhC0dYO/AcQvmQj061R10cD5toHtz23vZXu1QtrRtiYisMPhsiPQLSoUOKDY7Oq7mOGdwJXRUBFfjDM0rHUxuCLdGo4DkgETCUPag2X/ZsgHwpLigSKoUcjjpt8VXKUMzEIeSvxUBWkQXKcbImYlvXyOBTO8CYgM8TPjmW39/F7AawKbWOL/WRWZqepbzv5cCc+96bXxoBIlFWVMxHokJm56nBMn0x3zsv48Fe/7cxXVL3p//0Wueg4D+EmCP4NBklqVOOo4mXDTCOnahoxUBXXKmCsDuXcBj8ZylwO3FufjOf79h5LwJFRPsGazPVDWQjwz/JJ3alDyTAafWm13L1V3byb69/+fs7kcfeXhESWZaL/pICbzU3qf5KwDG83VRWrZXBEV+bimgGQ06rPbJQeVizkufyU+Mpp75eihYK6Xj5TMEezFvXloagJUyW4q1FuXT7rNwIpVPsQwsNUWMpwyWQWIRvA2spjLcCAJC30qnPWnv724tZg9guVSio9gCq7+u+jQqomx0YuK0gpLshZlXUeZvg6MXL1/yGs57gINoyEMwpd8ZJe2RKCL4wm7d/fCDsC1TaL4dWkWD7TUxeGV8LHtA44yxyyMhgeS5r1zNBqBXF2DP7Tt3YB0iXUSy0QZXAk6rAE6yT5RhcX0aVG/B8LP83uS7WtonnM8mzbXhjmmUl+Jj6QMrPWAFxaqNPXDqBQDrKNlV1slAOjEAAYGQsxoc7I2gvBl2p4l8q4ii4gqbssxZqa62bJNLl0aRc3kWIKV+m/5dNF/Bt7UbvOd8N4xUz0N9bpsl2UDQEsxJnrcCcMUGqxIpigCiE/13GSwyGqOhJj8LPOhTCBwsLaGnyrMFg5fz1d+344NFsGSAxUEyQIfmQdh4MzNT4ff94AcfZZ/+/rf4ovNZO8Gw69AgygDKOdPXNfAVELcs0T0kQ80zXrZTxCMsHLsLG7414K/tAgh6z6nU1tJ6+wu0R3CphuceVSaj1z5AAmAwq2vtp1ICv59S6DrOzErXHHM3y/0NkyC0C7jPusfzbKtDZ9NTy615j4FiAyBOGfqY+6xTCQKWXx/xN/2HJRiIs5OPsw3As8qzXbQyFyK5a1VJC364XdGffftNNBhTS3GXSihLa03Ub/EMwZ5Uy5Tx1qt23yj3IOtTMH+JsmfLQKu4h01IBW0A0a4X0TNjirO8YkxZJJOe2iH9exsD2UD36tWxYGuvsbbbea/7tYxvm1JNTb4KYGoPELwz782gf6rUk0ljgVXXtqXKNg7Vf5AJ5F5rxU/rAlydJpHqHO2g32vc00J5+1f3J1ivAi80MGU/G5R66jaxN/fpcWFcZvK/ox2dVHwJ4zNLYc/QSpdFLZt9a3uJ8TjICSdIoKHNPjA4Rkf3e1l5XWdW39xJwuMhUmMG62fBzKxvotSdOVnTJ4S1XEvjuDJ86DP8dIFWS8D1za3QkQmpzmZojAbb6JzRaqwbVQg5cGplRAJVE+AY52EONOa/1USEL6yffEoV5NERe7qWhPY6ySBAVcH5bQDsZYDveF1kD2yiTJzEObezbcVd0pOuxj5Y6FdnooP9ZZL7BLtwwt/UWbVpss31ZOOewsbdZ9w6kKJT7uDVxMtsaW4eAGY0zkmTFzKs6WaVVTQPZk3dY1kj0gC+j90byRpjfZtPGWhFIo6XJ3DV86MAUYszMYEUcS5HfCdDzf4RAlRJMk9gvAGWdAX+lZJWFad72W9//R/xa5+F3mwP8XobvuQTGlHtYgMkuoTsjPEh15YpXc8e18YVTXqNy5WHUJLjGJt+wHqrEvwOVqsxC/eg/B/j5Zl9YGmvYwgAbdd1dWhvYNfX8T0bKJGu5druuS8+/zJsnYOg/RIoFAiMRGNIgqXmsMaSvbBfbdIma3Vq6nVKnEmUsWSc89D95nnuNSQvhBQfYxKVq+EbnION/t4Yzfnth8jx/q3xKJeXcKX2pUDqiUA1T2PlnlWXlj63IPuwvUOjKPZDGU1/bfx7ArBqZaAEmuSvvNuHLHyhUr8xyfmkhEJe0Z48FZ5XJqXJRG26dsfqBsfAyk6roFNzptSwt4tzUMbqk0ffZD//m/8n7KvjqeSihCUdRvEPZRR2OIsKnVJj5Ghax9liks3EnYzWM+ZV7MU92MqZEXIAzIl4hMxQQUIZoT7w4iJSNTxCsIO5VxOYridjwOhvwr3qJwjeOk9+hw8UMW5qHi22kT6v8FOM2U2u6KMGDSMGSPDVJJJsWvt3qDEbzRrZkwL1AnVJl56f9Tm4rr6V9tp1FdIy4jayeBxz/qfPUkaSYxUJTJOBslZX1mz+l6pkTIpZ3j420pNdudzD2CjBKHlHWQGrTAQgUwLXSl1xLs8wcSr3kPNqzCVpSx9UspDYVQvVIk3obQsiunaUfpTIp32WNSp+J1ZmY6t9ZSrBiMTplI4U7LXCUyJjADR8SOiWAkaH/QxGhPGwOIHd58VZ7MWinIY9WBKY7fretUI7PislvmTIJlA6NdF0XyfJRbSoOTei95GM43yeNURRWYsRtjK0l/0kLmTlg/OjzqtnVgrNnA/xExjJub2y4bb4QrsyeJyDvswzxaS3/oSt/Uw0i7/JFN+DwbrDOSbzXXZ19IKywjzWBL9TOurf/tuPzlZhk6n3F+AADpyZr+jCnGxoiMgnDRbBQ7N9Kfui3pADFR1Hw5G0i3RazEeyIiIgUWsiaXHI/BM8TF3REn3a4F6gQjacAy1rbgtNhxBuFkwhm6deQmSDcEAEVg+isZAsEVmRAAACvDA+BScF0RxkxXlletptUmHvXajEHu8CZgIEanyqk2WzmOPQ7wKkCYbrXpSySr3uo+RXPUtLAgSEdfR0Xt0waiSqF6p8AfMTB7bZETM3wW61673PyULReJgVEBCSCu61LLfVCXaik5C/IBoOAAtIMDUcbTaFC8jP3d5WpDk1ppBBa/e1YwDLfYyUGRwXohtgbOxyNj5ORteu8Oo44oQJMsukMwsg6KJxbAVoCqPGPMiqMyPlghOcO4ksiOU1ZixTpkGDYZnzBo7wDg0YdETdIG6gLt7byoYzO9HIeCpobPDk58s69P0eIorqW/i7w7XWCXzcyLIL1HNS58RsywEO2cbWERuc0n2evRpA0FLuajbRAawEtdhsoGOQJAYtiBdaKNKyud7K8hZl8DjWZBXMdHT1MBe8Rs3cZmoOe+lGXo+Qtjpklt+7OXTULYm2edrU5HzIEBxyHx6qbi7ZErduwaTjYJRprbB0yF2wtmVAewj5rMvsI+/ZnVKNMTAYT0mxlHTQSdDRNisiqG5mx/ITyxc8CBTp9v7drInNY2l6CsoEwlwHfoW2TwSl6QCvhAlhYuCINSzg6Xgqcq5htPFRDQGcjcCOWJ9LaI1EhlUnij0cemrBUHcvKnthGXzSrtFQ+l0VgYt6JzY80RbYhViZAowR630I4fVLgz2AchxUzIsdZzfILhncYDOZz33mBN0xPqdGTdYmEyL1rM2d0G9x7xhYyYS1kYWZSK8taDc9PRlrXRfj0uhA9uFHNxI4bFkC42+CZvb1PEwXM6EyOkxmmIQwuKZDcD+6tEPdWa/rG8dkYmISkHSF16OTJNjonmN+bGD1Fz/7CDDzRsgLHJMV3NpCE5i9tYEdmYXds4yerWdEA/euHTOBYWbd+fI5FNhWisK5stTv2rUrUQr3n//+lzBCarPr40OMMp2DZ+aD6e7Z0wq7dB+7K8k6kj7M2xZlm3usL0XLuylrKFdvEOfbOd6z03W+plhyzJ8gIvIsasHyLKELyLpdJaGk7q8dqA20tEnzzIHBl+VHaubKBL5Kl87XlK7q7OySYOmnesBGAY6/Dbvcx1FixpoLIfbTalgnMEnYV7toKi0iubCBA9CEjb55Ew0rWK5fffWE4MzmZtV8dlusX+3rCYHWFiCuTO+Brp7sElqGDewDO39PUelwRKO+03o6j3beyRqGPs7WjtHobehh3cmuMNFhR9vETfVs8HAK5mS4KmkNp6PT5FpCKUN7x6x5DgSVhxYroJZxjf+LfXYO0pUCWfGHkq/o5J5/wnfB0QKAFMgtyp8TuzzOUKMXHbn4rOKi54BsPIP+bTxPAhICqDLAKbmHACN5tnhpCdj5LrC2eK7i7ReZm+fvOQdWc+/j4qO/DfYK6wYjOAGj/9RX+ozvlxgodfZ9meVCJr+VHdKWCVoKfum8mNW2g6qlw67HKNMrYasmLdYcUM7HLp+u79ziO9m7jvkb8PT8LRefM3zyWGM5GIpDZxmUznc1EbFAz1ef/Z5kw3DWwVmrrmOAC5aEG4YWWfYczPYsjVWbg5IX76EUPNXPKu6ndOzfAJ9FkOS95cFi8bqCfVowW0uB0wTmlq600sSBay1vChdRd9pxVqQE9yAyEgnsz7dgXOq823qh3WvDoeQ/prMxSTmAQ2UvH3+VvZ54lNWi0d1CxYPgwiE6hC9fPotyWjUJXXPa3DV8EFkv167fJBnVG3qiXmgT+6zevb6GgaC+2BJgntpv8zPTAXrIpBHwVH91FGBVTcol2JReU715z9venj5AqHbOrHmCjCWSkLJRaLpCg0r/ZkBlGbf7VN3q0NS03JE16fkpgJrmM0kfDLMO/MxmbKQMwE0C0GBbwDRbwD9148u6UsKlvBzQliTlCPrTIJcBGphctgRNH1bWhoCskko2U9Rn99mjEYdkAc5u50omrtUpkh+0/TbAtKN2F/6Ptt8KFc9OpSoEaXy2DfxffUhNooC3Z6waa6Ern4Pl6uwH84Nz6vXrOcajk315GACu/sgsGsP6SaMjw9H0yEqLf/Wv/ir77LPPYozU7TMY9zMt+3/yFC1Gzi5jBG1xBNAGVXZilrXH78P3JGkaTGv8jj7mQAkBgeKCfSU4a2AbcQucwJGrd7LeoeuAqgOUjVdnu5TLrlHd0dszFAHcBu+dosGO1TZ9MAfbSIC6DRsBDM84T1fxT+vR5yxnfFqoujraW4RBjA6sDLPefkoXqQoprwsd8snn32TzMK33NuZp5LUYCWjXdcgQ8Vk2U1umARoU10hmO55WSKm5F53dBZOUMCAYtrFXSCLxPAZpEfABbNq/Qv1yXUmbRpowVQbB+XI/hlxKMNFPAvA0KW35qQC3QMAmFTye/TK1rWhRfisaWAGwzsOwNdlvHGeSxL1tfBLsMa43RAmq/TT0vdWwm5lGC1QtS1hWwb5l3e7swoiGndyD7/Dlnx8HSSbFN2kcXL/a7jpYpK+n9dfQyWSulIuSUCG4egYLT+kvkzeblnrDcBwY7I8k/bOnr2jodpv77gcUZMywpV988SXPN8wcwALHNxgcvQJg1pZtYW8JBaiOId4EtKihTH6fz7Lixxgy4gyIMZI5lOqIZk15rJuQKUPp8CICuDZZm4rdUyO3IgmZ7KDvTvIilqMLyKqrenKEjdpayiKvmbYAACAASURBVGZePsqW5ybRHaUhC36Qvo7ntwkTZdUaWQfKmx0hgXKA1vQJslE1Aqsy+fBXlReRdKAtPMMOCqzKTA47CIBsSX8ZoPTI2DXsRmP2NfIhMzS2/cFH98K/tb+FJJOa5q6se+Q9dOtvMxbE0czdEZr1NrcVgLUkWQc9YvycZRgVPVGJQRxrIjCP6Y1VIjEYfk4CnCKWgTRkLBt2iDhBUHWfKoTT/Y3swVefZquwcqtImDYrQ+YxYlm/SXe7hrv2WIPG1u7PJglZAHY2vPZ3WzL9bYLDezuxo+gXBhNczWxJQafqxgbzjXlnXpSyOxMsxp5sqYdMWXU7PufN2zezju7uANlniBtmSAysw8JWB9KGSwIuxXnp56aG2exZWIqyNbtogCWwN4fU2grNXI3DXDNHjJOM1mhc5H0ZNwk8cX9WitkfIsi0YifK5AHQWd1iPHh1bCC7jIRXGWfD1ORMVKra+E0Wu57ufjThIgZg3QwNjYFnHCLZMYed5byg9woWPNa/4FgkAQq/pMTr+b4Ec6nPkeJAw6EEnNszxQaDvsYSeUEnxyDpU1sJIflCXVpkEahGPIH1N42t+8V/+GvGZ5o1C3EO+6ItSBJ2svyoZEC/tiAHGfdFtSL/GgdbnXCg7rTzp8wSn+N56jhHQg97Y6wtPhAd3/mWcWpc4HnhvpD5KlCr5KLyOPqOluuLr4hFqP0ZzdFyxqo+S2rqDFPcfcz6dU0Hqcr/42+eOxFbRuOqXJ6O98tINb5Re9wxjoZNSiYqCRCxRyJBmfAKgD0HpLW3+ksm1mSNH4ZmJ2udmM6GzItL4FdUWAoku25GIOVcGmpHMoLKQRpYbW8ucpZYOWxiJK+IBSvRLgqsHnM9ZT7qYaTqayRiVmqiaeNOZSs8w43tZF/rR9TyWhtdi4uImcnGdA16mAUBgLEQb1FC0+Rn7PN8LeyR6HBujf1N5ttHRg8yyeJRhcHYW0WkX6UJdXw8j0ysHihDquWxOpc59Ns1rCyB5f7aABMkktf8XqcviE1AxVMkSBYyocoRKcfVT5VDL0RLEzGVVqZiO1wHkp2cewlUEqO0deJbsletiNU/cx71I/SvJDSqZawdNZkVOAEyn6vr4G40u1Z6oz7WYJJMEiwWwBVHLPt3/+5nZ2ZgBFcFRi1hrcgDgFM7b+qohEOjAxdHUKDVMtfUpRoCUKkLvYmzECmeJUBephv7Jowpqfku9ECiWdgRcIbHnViAMkaTL++xZXbczB3UfjU4IwNB5j1KUhUAThob0Tkd4PGI4DwBnRjVYI4o8AyIaWMaBsJyKQ1/Yh8Z0MiwVT+DEnoWhoaiBVaqjFi7pZpx/RYdyImX0PdxKOxA2T+A/maHOkPJ6RMwUZPLiQoUnskX7U9CvzI8k8h5aI5Ko49Oa5S1sSiaONwV27ezq+wBHW2v57278TRQMhbUTznh4IvQLaJnDCwTFkLG1rrwOB1k2HvIEDXhfNYzRiH0nSjGAVJFBzwWlD87p75fJ82fLbVuZXEPD49EKZrAb4gOM0QyH23GE3R15sPutxoSDxaNrkZpC6A2BI1ZM+p2uVhdxAJvlu+Jl7uRnAuzJGpImmG3bEaQqIXxlq2wLbgq6Ms1zLhVw2BTs6yCMo09Fu0COiqWYCggbNnxMJ1T6wEHLZ1ZJCjYB+S1zKQFh8/gw81sSaYsV7Un7ZZpMGGJnSUdOrsN9TSAasOpB9wLzRMbXVh+L2MjxIoBAdHl0tmSjVrF5+0z5u4BgSv/lUmphIV6rhon3xsMQjV0cNp0vsI48NpCs859o0xCZDJZE5H1Yf3pwFqmZVmYEgxml14haTCN4+qedGx1nNVJ8UDWOLouUjmnYKqdCE8ZdzTYeG0NTYBammHxknlx7ndwJgKoZTzcuXaHb8RAOKYyawWHLfv2y/0YpYAh+O5eTRlGDwMP1+6e9pDP0OnaQO/KkjBRxmYCyUswFW8B0HXjdKvZNfFiMvvmm+eAjSRBAKjVM1JDTFZxGGaMmsHTs+evYFWq5anxTDrGag8ZJKqh4/OmDp8GmDyn3SlplhBNx3DgzJTqnGtsTR74PBr6oP/zP4FyM4w9ANk6vCZDzDLLUNUwegC5TgVoTGC00l3gxo0RmECUdlJWv0uwoGRBPddc57BZgK1j58DRywOxhj2UZBHZbXiLxMcXXz6hFJTyfvaADH07I9vo7xDbUs9h/NEHNxS1yNZwyGS2CjLOcd8nAjM6KTgW0fiEjNwuyQXL5wxorAhQy68KeYBWWMEGZcKLgsnTUwtxQLa1d4bhN1HgHlD2wXmeX0D/DcdnZGSIZ0C7ZxZ9Pxw/nQSZS2OXLXekwdzSYgqSALe1L5YNzsF0f8l6FCzoJFjTjvUBhj57Qvdh9qf3pk6sQZNrxKoB7Yjz4QGv06PWnnrCi8gZHCLl0DcwyOd208iDOZuxCywNKdBu3YeNMUf5C0+ZHVTBvmi7QxnnzWz82j2cDpMCBAICqwE0Jmc+itUCtdSHyQHIOE9S5j5HJiMk8itAPpyYADfj6DlnCf7/g5QJDIrLcg+FvU2u6PlXAVoVryuYkwUT8O0Xp3uIe/ORAnjNnRifIgdVfUVRdRg/x3tyoCuAuvwRiwd7CyCLY+rN10WGaXpuB/Cinlw+XheeLQ1rAlaLZ3wztvnYXBiR/Obe/m0xhgXr1KtZUnQIYOD69Cw5wR+Q/aljbsLKEt3EJoOpQCLshHsoBWbfAmnPnzhN9ju+vgOi5gN1EaS+GJQEmyWYm2mM/J9zoi1OWqvsAXSbllnzH/7oRwA6nPPFMAPaRHOU3Hn0/YWGWpRf518X2SX6N0XpfcFULV5brLniPUWpf9KmP5/HAlg1ePGrlK1y3v06jVUKzlIgmDq4JtAmKmVkB+T+Vv7icL7fWgexyxJ4mkqkUolf0WArvTwtXLhk2cS3n2ezEw/QXSbRC4i0tDiTDaEBOfHqOb7eduhAWu4/OjYWOmFqiMqu7MIemUhaxo6ukjRsaExnlOw8NSPV4DMo2iKYkyXUyllbzRl8+73b+EQ72VO0//QNinMuztXwOfoC7PMW1bpUs3sJmQBBHv2oJVhFnlsG9fo7JiBl+6lDpx8rEJvAzYMo+dXXKJikGwCr7dhrq7NkjSpXY7JNAKwBjXLJBA1RWaP/QWWXiWyBIYlPsNP0ES21lrlh4OHZpQ/aDWAQ1VEksZxrz2n90D4Sn234fM+fP4lkobJblpxHMGBilXn23LD8LzQ7+SyBPRtf6cPJiDXYlWDh72WhGDDqe3s+V7NXXWspMa9Pa0JcoNOkLN3P8VWd/2E615vctGFGNMDggx8/fh6sV22653asN/cQAIoBvntF39jSQoOwYMMR8BegTgqgrUpL/nGUE8JWbGpD471zOOsavJ619Iyi4Y2+oixKzmwr3bZIaN//6nN0fRdCSkjpIuV4WmBRmoyco8KrpwN5AjZBWxN+wvFK9tUXv0SCAb+b6oqFZQB1AA79+LWlmWwRHc1q9MUZVe51K9huUT2Bb9rEPa0B3uuTG3ylfZCamwgqux97kUtroFJnCZkcx9v9ZLm+8kknJFVtXOV551hEs5I4AykTZS4lnagFGMxl/AfnZHo61/LjZ6XGOmDwzEPqWCP5oKanTEkB6058ZPeFgb/B8DHrVR1czx7jMMH5TnyuFvyOFnwZGyitLi+EDNPEizWAz+7s7t1r+OqLWQPVSkq/PXvxMoJymWGyzWy+5lp7zXkfwKZxHOvOCi21EKPCObSEjfNkY/qM6rjC2ObZ3OeTAE5N9LGQdCJAKuhmAKwXIIiQqv+RU6uSxQmYANi4T9K5VnYz62IWWYXhS5ewH1fDP18ioWG1Uhm+vgCEpeEyoCLJZdInbB02UGcu9AATYOdRkmwXnr6/JD4z9sVBDR9zFztzjHTJwusX2ez005A36QZwbiKenKfB3Q5zdGUcABif3v2j7dlA83iL8dsHWD3DF2sm06Su7wGxZrOAO/bsCGC1HM1WST/92JMuxuTFK3SnYU41tfVko+M3GK9m1vTXaOy+CCCgu2+AMQHAxd+trINVOHQj6+y/Ek1AZasqIXCIT8ViDVBD9yZKttXKh2xUxpqQEVdDTFb0N3EMrNIT/NPGuM+tmpTY8ugRDGLAlfBq9NmxQ9UVkF2QhFhfnMr20ZjloULmqsMGyxJiZHXmyVSfa4fkvqCXeIHML8EV7bDx2hHEmhrsm13H60Fm9ReUBNQelQG2bxLT7Mqkd46s5mCtyYDd4e/rgNDlVEPKWu0EHJymkc0SMVb0l2DNbxGH+W/oaUb1Bn6o/Vqw9SY/LlGhJeEj4hHWrnNnjOaCEPxaJC5tkCCTl4x7j3aRP4SoZG8TyS/BgMa2uWZkf5vgkt1+DR3xTmIiG3LNkqxqABiU3LMkcKuEjAAt62sdsKe7l0TRLnbzyTz3KrBE5QPNrBLA6gp8G1gt9WVK/Z1Sn+bNz/nijtwB/2dPjSJJKJFEkNQzwRhRW2SSKBFibCLeGb+zyuRv/vrfswafxzkUUnJRXVmNje2JM2IDvWbnM6QSYw0BxhMbu8ai1wDDVCl7WPuYSxG4pkxEBQjKC7STJkYEdT1X3Yo2c3R+nLtIznBuGp9Y6RkNs6ODfXhqyXUKkNN1krRb1VQ1GSSgq3SP9yzwEXx2iYQS8Uz4sTdM+PtcRSWT4J+fKaYTVdvYNeMf15IyQcmPSokm/UW9R5/D723O8TUSpp5ZldUtSKkpp2nfDfTNiVeN7S/RCHhkuIOqx07GBTxofTYqpCziirPEZ8Yn1o6eENfuEvt6nguWmiR1nfq/aKweWJAkO5/LvhnoXHPOt7d3R1XBJntFouUCPpV/S5VFAt8mTZK8g/MoOGx/GiVnBMvXbNyITIf9OZT/SQQtJf6U9JQQaIUt+qX6VXw5VlaZek6Wg9coQZPOjaSzLDnGREE75LUekqmyzZfZE0tUVMwvrIXtTBrAzhVERjFFxrkTXE8s4lQgHixBTNF78ktfzeSU+J4sYs9W/XaGL0iiVr04Luq52ih+F/uqHxv7IAhYW5z7YHfKAYhJgM80coYXPQUEi5WtKftv/5u7+EuCEHlTpCiXSKzVACYFiILVJlMtlQoIdAoMDQ/38d0bN6YmjcH2LOVZq1zYD1fjxDIbqf1mqD1Mg33JQ8pkjMwBtx3aoDoMkRX3QRT3NbuYdD01QjINkg5MKub0gPbgF6QM6DQX3LXkX4dzl0XpYAukSrVuoCykFRp9W1tH0NalnbvQ1VedQ/dmjkz7zNRsTJz6pIKaiiqn0ucEvugoaFB1SHRw/PbL53JRGECoheT42JlcCrcgVXTx5tss8xb3K3NVh8xoWSfRydSZMaNSjT6RILBghYtum+Ag2Do2qIKhIEvBlWhgJyJv+X06CHRsU6c6gdJCJ83yZctzzPA7FrJOLbfSWRkcHKLj93gwYGWfLS0K6HnAy9CFcs2B4FyYMTUrUwerQR2TKB3XUaJTrQdhvYcE8yS73QNV49ZEuYVjJoP56dOpKAGoAlwSgGkAGBJ09kDy7+t0NjdINmOg/q2O2CpshviWnQgt20YK0TQqUc0wLpabJAfEoGUfgK5MtkcAl82pbINstvT4F3Sknw/h/Q3GW1aJTGLXGhkhjL/laq55jYylhrt7pzjxsP7oWm8216ylzGQzgs71IUZLIEQGqOCV7KkIltUAjuRBAsWLgywMEWvZg1Tg3QPFdR3OqxoeHBgeEEoSuP4NIDR8HnCRLdZoch+JsZoOTp1xSwptDlYLA9el2EQH1TYcYLvRbpPR2yDBYUc7gUQFmHUgK9lHqYRTY4vwOsZDU29w4xwH8wNnKjKHZoKZT8FgAySTCz1IPQgE2AlZBkM1+7QPQG0YLdQugMQT3jc7u5S9Qi7BcdyAJbILw1yWQDuaLhrmLu5PyQzB/m8fPw6dMMtFmgGFHTebvKUO05YbIGvAvgrReIISgxGNoq+3tEDHSzslO9fDQdFzQYBIaEQQJgOHDJSZMbN0dmiWCdCs1hwgLs6T9kgmkY3QNEgD/WoG2dBJp1KmAcabdeYhY5fGbkr2ZWnURiCUgGubbm2hwfIQ2QM7iTpHtYyZoGgnyYQTHOPBPjTuSC4IHhnMmAU3oJ1FfqKd0j8L0Oz4qzyIzoLdox89eBFlcF7vBjqmH/0A1gHa1opuT76azj6nc7Q2oZJEwBFlcOpJH7JfdCpNaJl5mwPEHKITovIfBsfactegCaUynHX3r0FZM7qxNSEPQWk/TBfB7ZR4kAXrWqvmcO8J4GiewKS5GfYqezdKP5QtCZ0nGVDYJvZZVQ12ETu/QqkOj2S9GcBqPxIB44BO/H6Jc4CDtLm5AnYR5Zjs8UkaYU3MAcQ0Xsu6Rz/GEf5ZtnMI+LAPmwFNqTOeKymfCWIlHkmUkjFv0WhR0NPstQy7yN6nMyPKsHMgx18UoFgp0Ph9rM8w8gmlTT/6qSUgXKnDWsoWKAXH3gWsvg3mpvO2ABwvAmtvPjhuJTFFivdfBBTT7xNr6ryAr6hASUy68wcpfkpAdQkGm/+h5Jn9qxhsftVEwk3gWAHCnY9RDgHnc/TW/ZeMYQGsuu/VTDuhcaQlZZXIUthsyH3uWg1Be8+IVhxLAonTckAr1nsBFhbX+e7nOK7ntvhd91H6u9J5jaHOQcTSeU8sHhmrgYa/wW112U08EyFxNlVnv/3VL7O7P/4x3asTsBDjFUzFBDaef1nKJeB/DtxffJ4CVI2uxzjSpQB+cZ8B0gpi5olmHeJIQJSAnr5G5kfS30xniV+lxOOLa7hUWzX2mO9xHeT7Lc10DFbJM6VEhNfyfPMFUaaXs1TPx5NOrmhQP3/4x2zm2ddRbl1LEHpAAN5Gx/joOg8TppczI2wg3ehl4z1BkqeNAH/86k3OBfTuYcCto5dt6bqLUb/IoNtAVj9N/WvZeAIyBmg/+vgH2STyAs+ePgldateZiUzZ/YOAXD6JiXATf6HjxvutiNAP0Q8UWPLM9pz07LD837LOIjC3AiBK4wlAbty4ETqt+maeS8swuywpVV7AMntZFTE2JDfGx0dC1uUf//G32Sc/uRddsL+l3F9b1gGAMjuHnhzIgT7IyAhdtrHRNqdsxmeKqgP8Srs0y0pUm+8u3eW3ATsMCNdgj+6RLBQE8ZwUhFRmwGYgIWHE+pSY4Jc+18jIpUj26qcbnKySWAzfhMAx1jL/i67QVINY1m4CxIXhfMsdk9FktcvIyEgE0warAtsmjlO5uTGB81MbpYZp3XF2h58Ik8YqB8ZaBqZB3L5llqx9Ay3/dS36flmve/gYApcG22fRvAgt0p6RrG/0djBXa5sBbdDvV7Nff2IPBqe2xsBdrVUbgfX0DVFB0hsgzIa6jq1US+ATdJP4620vy37+//7PUY5p9c8jtOGPkQOwZH8Xear7X/4eP4HAGiCtXtAyAuvqYIV2sE5lf9lUSvBGIkA1f9NP9IyWOeXZWkWAKKDoOo3qBXyrIJvgn0SFX57ccCz0D6JjOr67873JWg0A3LJKgSrOY+MP2f6jzGMTZ/vqGqQXACAb0iYJHPZJDpJY9tvG3tCPVzrA/S37KBI6MEcl0VwZvwTDG9CUNbCFf6kv1ckeNeD2Nc34nvaSWAD0KAgv+t9J6qEmGpBI7PB9Ss5JkonSX/aSmvPl+N/Oo6/thhnovZnQMJ4QqLA0VP9CxqbXlXQgkFZPbHcCWLiN9BQphqy+pQuQtzvb4lr16OnXEPf8b//7/5L9m3/z3wGujtKL4YsAD/oHRkJj3/0zfo2kt9VHJg3wDwO8NvbVEgTimOSDwvMIOTxKV2UgWt0n64y1tLowixQErOX1Rb4XYDnD4iXW6IQdL0C5QIwpO7OBvSo7zxi2LhrrUXUI0/lgn4q33fWsl74jQmRHjH+toJMsSmxDDVrUEli0NSZGJilHV0qqraObvdcSPp/Me3tqNDbjazOmkgdqiNvakQo4LYfQ0dEPgxd2HYDcHgzhbfy6E/T4TVR6NlnZI8nJZ9sWJGb9qU8dwJbSIHwPD1+KKklJLto4babxuwn358+fO0Jhf5pw+iqIsRZmX1CFRek84LGN3mrKj7I+GNP7JkM41+sgP6hbOYBfXR3namrYOo3+qWeK9iHONpnsJl/YBwFMygTkfrV51TyjJcU2p1LqQlJXlc0juZt19vI8ibAGY38AmlMAyYffen5IFmiI5jrzNCMUlCkababmjUk30QrAW7duBftP2TybEgsABS4idoJ/sk6ySLKWDZ+sInRfKIEni3eVmNoqFmNA2arGVEX1hD1KOmjq2tzAfsX3To140D622pQxbgIbOMAWrwB0bWH/lHSzUdU8/rNM1RqatzU0tjNOlIHjP3hOFOf1RV/nor9YWgkTP+eFRaHtGuNeHcB+YADEjZJe7JcjAGWFjn8PUFSADRsn7qDO6r//v/8vztXHYX9S74akPX/lynjEfksknZcgcogJSK7zfUG8Y46jGZRJOtZBndJ5kUSzatY4zTOLhtOMrfZAL955Mm7V11CGzFMpKusYC0FxE64C7+5lE3X28VFDU/KOfqXnhUQ0QV3tnb6R9+RZpW01rpAQZEJPuyugeEjl4Cn2znPEWNh4yvvXr0s4WfLjk+7mcSSvZDamqp/EfhVzCDYnv7foZIPku4zV8spG+pKsML+b2EuSBpH8RFMdreqxka7s6hUShiSflxcmsfM0HwZ7kzUbHempZFE/eJPE4A4s9QN0QLVbzq1yg7LOBX33OOsFtk3yie9Fs+zAFTi/wDk21cKGGOl86A/oGznukpkCE42zQ1kG5B9tZs846QM5TwmzgiwVxMlEGAwpBD+BMSmkH2K8tDShowqBD6xO383YWSxNMmCKKZQ5wScDqzJWnoqeQUhw4j9YseGeUwvf5KJhjfiDFc0msuzB5PkrThgV2Hy+ay0a0hPTmxBTbkwfzTjddW2i0h1opbc+kckK92N49hgTmbImcEL4KpIP4mJKQ2B7qADSRzxg3ZX91T+/cqbTFRpDADc6jFKGHfAoW4vFItCaygIioNVBtGscN+J3LQ6F2kM7AHI2TNmy6RLGzDJbgQ1BVb/NKFuu7YIXOIyNZODiAzPQHiCFwQlpAM+zyNLKpLNZkp22ybLhaOtwxISb2Y6zz8Y8ibFoxy4ZaQ2AZI2UhrS20nm+nXIWGsy0I+TdQ2ZM4POUsuUlsq8PH34N+Id2JkCFB4aOj5mAEOYN7VgpyupQqUeaOpzZQCUCKQ0Co+IGcKKkiQfoY1MEQYqgyws84lywWXVobO6kE+QitEyru7sr0e45bFl6YaxC1BeDL7gh0y7pOPgNbZv07BGO9RE/W7Krk1LHHFjKZlMdqc6CTtFRHSOlxq0UZ1kLzrEglY6JYOvICJ012QDKHVgSZHdx7/0UUGmLcpwQmya4COcv7xiXmFt2wVObBnYBn5NEps3CqWPLJsf5dE4Ez2SfKqSuMLfZISUhBKY8BAQn3UiCXTpKvvfIEjSeO4EhKdg00xJl+dEIgoMIELKXcbNUxu6LS2TKVinLSno3KTGQ4UgE4IMRi1I6DKdGW0ewCce9ocG5AkBvSBR3ndBKDJOZcw2bTYs26Ca/rV4lmQu7kru5zKhE0iG2CGNs5pvDWnBYUD6PO8OYBODNGhBsCt3SWC1IGDDGMgFduwY5Gnufy40vcO+3QVt0MIyOdikw9/MFpWW9+n7X8LH6wNk+BryBLqpd0eHVQ1I9tmAUkmTQ2O6xXmTFVfE5AzTIMKhbgJVow4goH5QZzoDYYE0HMAEmx1FS6bip4ypb1GApMeZwEABAxkf7yRChSWy5Q2T9YCvDuJxfVCsGI86ldJo17mZxDcxl0bgPX5PFF6Qr5zqNsHWqkRPwugZTqfMwQTHJjpcvaQBg9ox96Z73INRuNbOnDQ7NHHm/U1OWoCjUbemUjE/AU8bSfiEeHI6nekWKT/eS0RfI94DYZN0HY9sGJ6FnJQMB2YyuZoTlhyM7rki6wWot495OMCkrWk0aLhlZQgMHx3IVVohzZdlcD+/XcdTgj4/i2DFHq1zHOY8SF9bPk2fTHBKCrDi07OG+geasfxjnmZPiwf1puozPB5O6gsRB2F9Yb0pk1ChSjt2tYe/LJIgOi+FUJl0c2Tk2Y5Gp4qGj0xdZdX62VMrDXdkEk2Q6imfMTRfyAJsEweq96iQop7IJ81nRbpMAgtqDdDC98954SLjsAf5aorq0vIMu4XzY+1u3L2c9PMPuPvuSzsDbyGfU2HAP4NyDantXxgqHLmD0PsFzeRVM3O4WWEX1MHi5zjTMgww9w/YrWd/Q+3SxJUHSNIhGKxIN2B5PoYh1PI8EVc214MSqAxcMCh06bUboh6nNZECUMwwFD2ODJhmBAvxxT5YCSrFJ3/pKQNFFpmopOFX68uJaxd9LtSsvvu7Nf6fbegswTff19p0EWyn25vkfLoK7vuOfAnwvXtFGHd9Xsv8GmHtzMzkgV3x80GlTeVRRiu/ZHjisbJ78K1nyuLP4/zfPmvsAMbPYsu3NBVjeZL5pYDJGSbQVEssAB+UEgz39Q6xvJDiqYVoRGAa7yIAwfIm46tvj9wZYP3/iArQsHZ90P+leLwLsF+UOErB6zgzRKQ2Q0QcOhsMpmoXN2d//7d/QYKQ/u043ddkUxXmWNOwTwB3vCy1rP/ltYPXiGiplmBb3WQqaFk2odGTTukvlbH65/s7LppPUS+k4aOcDIH2DjSa4NFUq5cwON53X9DGjDDQxWmNGE7JaAuJ6TiYpDt+fxjDN0fnnpp/3Xv85m376Vba+8BLvR2YSFSEkfcrxg7TlJlBbOO82cXZ1pJVS8raa8WeaSZbLdrCMfWR4jIBjicqjh9G40CSljrU+V9LkkgWJDj7B6mC/Z88MtmsDkLM7zhUdcSsGBik/lrVq0n4PG2mpv/6xTEvlHAwGfHaDJn+wnDccds768vc85QAAIABJREFUYL5ix2Ss6hPJsPvZX/wIxt2rCMq1f7LkrFQJXV5A5E518TkL1tHBtBu7CVgDGqWt5qjOmUGqxWqrH//4Z5TU/xlAZTZ8XX1Zxzi6t3OmC0J7Xc9VpRAsAx8dHck++/yzGH+T3o34XssEto6r1WR9rM+JlxMxgQJLAln6mwlcsnMwsliMZQBkvMZA1USl4J2yUAax+hI2MpL17pqTIOC5ItgqM1LgRf1a/UybRjl2VsZZJeT1Q6cw2LAkLyE6+P5jAJnqWv3KVJFlmbVLrE65HNa3vvMhPr6gS3SAtozf3gLccwX6kZuAaqfofA+P38kGhq9lS2iqT1KCfuPWHdbJCMxByrVpRiUTepFx++Xf/afs6s33eO11gCf0KElUlsN8PBT4QZ5iqKsq+83f/x90cneuGmnASGXXcVWUBtowah6QXrZqJaDR1cuXuD6sGqQkPOP1CfW191i3+tdRcZRXwAmmFoyjlMQ/gR03gl/SBqNuERB6KtaZzFXLrQUj9GtMGuvzCCy0sE60OSZr7amgbyphQ2BHMELGcCPVJWoCR6fr0G805kr9HYylBPBsEiXJYlX5C667wX6zUsWKIUuXBVY7sGuSUP7w6TfsS+OOJB9lEzcQrwA3AgRVGxSCg/6WcVMwnljDauKr8Xeivj2fr80zJgzihHJVNkVTPxjwzgBdIPgHP7zHusMHIh5RoqAfcEyQ36RvKwzjphZkHNS/4zwop0t6dT33wllxiv5kLUmtJRIK//CrvwuiheXTyj71DYzCEh7NVpBvquJ3V6/fIm4FyGeNhw5rNE9KTc00Dok4kc4W/Q0BsjKIBVWyngBVrUpaW57JNtFTffbkQTQrayOm6CGZ3U6sucQam0UOwvmeeo0sCfGwY+u3TMYDiC1H+J4Cs+0wfztgXalRaoJRTN3GYTZos9zWsn28vPC11EmU0XnAuOmfOa/qBPeSJKjERzTRLuho74IjdOpPjeFq6PMAs7+Kdb5LY9CDYwg69fhfrHndAAEjG+1us9YCfCK2UMIqSFH40iZEXLPrVKiuMrbaFtmmy/iZxvwDMNO1YwcAyytUHqzOo4/N9wbM7gMSD23EXq3iBsanjK/AponKMZo9CmbtsX4ky6ypv6psjjufcfdz3E9b+ALaWnsyePxoswRmJLgYOx7zWr+rAZtOuc8Ny7NlswOyC0K3kJiR/SlJwkY+ypXYiFAmv7Y3JSjzKlDmRmKJzQJdj9od43KBnxR7p8bCxoSStTpMNKj7jO23vFhAXaayCT7nUUkP77kOPMA9rM1rADNohMDVRPxpHBi6rq5F7GQF58AagM008naVvEbwXKkStTiPqfSsAIyrwE6ByMTZEuIUEZh+96vUnyiaVhW/i/M5r+wJeQAT3SYiZUxzw6lJlYQlsBPshM8QwCprz3NONqtYiefPL37+H7MHD+8Hs9iqIxtAGff2YsPsJL9KklISi2vas1ybF+CbvpDxabCgAdusBOWd0aSZ34kvhVwMnyPT37PBMzUaaTPmVrh648Z8blslKcVZomGSfqLJ6zzZq76uRLeCHW3cJNCorRVIFX/xvLHy0HXmz6myV+lJzxirgW02bbwvQKd/ZV2oEgMCiqkhWjRezMlvznfoiupLcDZ6bjVyr/ovewCaZ0jLVMFYnX5Nw2R6xUhaUfbSsR4d6c3ef+8ycbba7CdUHr7kPFFSQcKWOJiNn6ygJPa2mpbrlVMNY4YuZDo5BzbAVAqsLRFR/PaMTcCs2NIKsavxrJqvoQPPekya+Ca8jNmSPqnVQ4KgJjtqbeLMc4mVBpgsIPWmok6cJCUgnNuoqAgcKTX4MunmHJgotiotXHBB6RystlpX29VFc0sbjT9DX/61zTZhlEqy6qYaVa1d3cwAuolrJTS1Yz/dbyaETSTrfbrO9PGMdcTprK4EgQpymrqxzk8kzXm9jHH7/FhBbRytv+m3Z6d2VjvXbNN1Kx0E8cFXrIKwf5IJs7K/+mfjZx6mbmYPOBejHcQOLXOODuWpEUj4zxG8JORfQ6j2lCBHgwwrbvSMjSIbQKMgiyCctShNEXgiSxldPn2NYFHSCosys5xlYRfEpDvCTQMQumED+Q6UmdJVNrRAbmSW1AEJZmbendCygMCs1Kqw3NuBQmcBFF9AjPqQWCytZK0uURKiuL8TM0eJzcNH97MXz56TbXsV6LYbMeRZYsCTZqrMJ+9bkMeM1RqHs2OmYxCaM3y78ATQolmRauY5CO3YaLDN+kSJPovAjImsUJ2ZVjLFansJBi7QWMfPb+H5BY5cgIGGc1iu4MRFSTTOrBneGpwHGYeChnaMVJ9LgFtgt9WDOcWdKbNjcwBLjZmLVLYFsMiClMHrRtjBSRFQ8WS15NtSNGXXVhBcVwc0if8mzZAol4uDxZIwDbBanThHzFXob3CQW04v4q/exIqSAS56HtxMveNgVs+/C3J5Dth0qwftKjVLHVf1zcJ5Zh15yAv4uzbN1KqpUYUjNkA33k5K/QXdvUc1OX3PIg3Fllfohq6ucp7lT6X5OvAaPdeNhxxMk7Y6tPA60ZocDgBWnVPBMteRa3V7izIPnOg1Gg3t0rUvdd0D3GfMQsqBsdUxk70oY9UsYwSjsRRlqiZjlBoH+V6zeOplsUY5mDREHkaWLgqWmhXy4JCxqjzHMuWNCnULqvs+uwN7DWnwCUCT+epc7BAstmajaPUMD/VjXOiYSjOtp08nYbxMRXdqxfpd2I2stUGcH50UmRUvX9JkwoZdPJeBkvOaDgwDJfVUkxawZ68Bk8GSiRWNU2trXXb3zjUASLTJQlic0pfdU7LNq9kjPnfyNRpLHI92NvYA0H6oZ5RKFHujrEgtnBVKCNQQrapWL0aQFx0l8Qb2hHZam9Qs49LEBIelbGbX5xnlTIJ0Zq0GBmBu+Dfo+pYG+lkmGcymy9AVgHUPL+KUb6DTIsu0A8dWh0E6fw3M38lXT7n2YmSezEZdvtSffUDDLA/K+1/fz169moyDpoGmeV7Psh1ZMKsEbguAmM6TzTvcT7LuL8HEHCLbKJu4hiDaMjEPeTv+qs3qfU28QtriAJvGQbjLmrIcdHQs6aK+eL4Mk36FdUHXZeQJbOqj7ss6Quf1lL7ZPKWGbPcSyQU3o/cmqGpJnvv0z18/jTHpoXnWMJINyiNoQ1ZkeePIC5p3d3dEFnUFwLen0+YVgFqM99AQ8hSymBmnZ8+XQnagChmNDiQTRi93xeGiHq3dEtfXD7Lnz+bDHt66fTW7eYfGVTDRdAAO2U8Cq1s76NXiLNtM7eAQ7SsAWYGLA4Dsalnklnwe+Xv2exlgeesYzvBIVtE4mnUO3aFJQyOhayoB19PxHPBgl7kqO2Rh7lUAFTbx2pNJji5ra1s/a8ozQC/VsyEK/ALIMmmYSu9TwPR9wFoCjlIyqWAOFkzGAqAqdVpLf+d7Sxl/pUBY4foWQJP/nc7EZD8uAn+lr7/IKnwXsKqD/C72wnevm0sq5EmfUpe89N6K+yv9t3jtuz4/nr3kYufAam4esUmp/6vP7dmPLaPRxckednzpOd22n2T9NETRDmzjYB5yprSjkWgZY1PLAHNJ6SfO6NmZwYbj7JynZgVq6ea0L1280kf63p8LWYZYG+cI4xsg8M2zRkWNbFWdxlRaZsIqfCRBVx60g3P98z/9kWB9O/vhz34WlRmCcsEowY4nnTp1pUzIxmyHrStYoMW8FWuhtHtvsU7fNJ0wkMRIFmuymLMUHKS/Fc2ukoxMGo/z96dGleHb5c9dfH5pABaOMftAhvjF9X5xzXje+ikGP8V+cHySpnHaf4kpUpH9/H/6H7KyA86JI0AjmjJUACbIyDPJ6rgKSMkC9txTn9xrmKgVeG2nfLsG22g568f3Ps5WAZb+5q//Osryi5IzfRfLgdvVvCQh+5Mf/Rhb9W325PGj8B/6+7s456moYcmY0FRbWkfdsniDvBV8C30Oz5Tkz+rLCgzard6u3alCQqDUAFQfRNs+CODoayw964epL9tzgMTAEefVxIQsVJoRoj9oibUNOG3GaABpOa1JZMfHoEN7Pjw8iq/WmX32xZ+jKqwFRtr4lRvZ/fsPAgQ64bz2MyUMyCpqxk+wX4EleoJayjg5v2oUTtMUSV8tOtPzXv/mawWOolkp10qadEjvUNm0gJ7gLr6aMgcGEvqriwDYq8gBOcYmMaN5WbCN1PDvjnGzWZVrzDExqJVdFkCNenkAzp5D+qXuO33eeHYSlyb1TOZLTFCuRmDPDsQCGkUTCqWF7Ei/rgaszXMZ/9DJZI+1UNIYpcEkKi2T7uge4BoV+M/rJGaGs/fu3I0k3AqVajPTryKh/uCbx9lldFnHr93Nmtv7ItG5gOQTKzSrOqNxUmdV9qu//V+zrpbKVIqNHTL4/cff/ilA8zLXJ+u2iXPMMsTKaFaSmOFR+YEf7Ji7rgVgTAALyki20O5VRyPZ1JxFCastmZwAdgKf+kqWVQrWh9ZkaOfak0F5KliZrC8BT/fXOp+lD+e424x2mwBeVtEAkm0mUmVh6wMaOLq/ZFkbs1k2qQ+g/69cQxekBbX2lLfSN3KORkd7w89cAETfojlWyFmxppzzHvpReL9KV2jHXD+SAKJMO5jzsMBg/FGrzzXcZ1SEEc9o98tCkinpG6eO2WXZdZjpJrJXAL0+oInnwcEmEgPfRmK+GoblGQ05TVqoz9pE06oqmHtVdQA+zJsA6wqgxCb+RR1MTjUXX03R1ImkgJ/dydy1MMcCjdW1Ldnw5es08USb1YSCrFX2QwA9Buven45mnP+pxB0kFXDTUwggeWEGXw/7AIPteHcNTX60eFlTG2ipHlnxJwiur886sGmvDdpWSFY3A4h2wsRyj6vTLKnIOOHpt/fxwfRH+XwS/SdIA5jwThqQBvqWSUvSoMpHVi9rYB+QynN0W6YU42hzpnoA5eiYrQQesYk2RD1Hq0q3GfsGmn/1DI3jd1HCDZhTXsWaRUJDsPuEhMc267WwKfVIjFVVk6TCBjg3xj5WV+hXajcEjoawdVHZGOsZMBN7ekySZHHuVXawBZGAJl5raKzWEKP2UCGgJJYVb7J9XW8mUwT31VhPEgnajJTcSU30bHZYEUz/NeJv2YWyCLU/xhxRUWr8oTYwtujQqg11LJUuMRGG/d6HLa16bo1l29px/FpjIhMIS8Qf2swgFbFwTQTpK8o61y6pDR29QbB52vdotsV7k8xNGXuLJnfMRQv2NzU6knBEXEIcLQtX/EIgR1/VhIcd090/++xpbXKjFYycBwJZXmtXW07i0L4Jh3zOipqXfL4gTwUJCCsCt7etTlPmUM1hSQuCwkVTzO8HV4uz/2JyNVXMBNATsavjbRLJ+MlKUFnInTCN24hLJG0ZL2qXPPsECP3XpoufffZH4o4vg8rgWbbPd4yFPXmoajAB5DWNO4x9JXUFsBmSflYsECuBT6gxHHEU8yBOom1Ra1Z/yQbbCZLyPh1b5lfQLFj8+oSCfElTM1Ve51XX/F4pIH02ba3nvckc7bBzGetMXy5Ifei/Sw7E1iZwVDxK5rr4jsB70saPcRQ4jPsJikGck/7N6xVJAc/bSEhQ0b1O/KoUSh04T/SewS5mELoq2YdWGL6YmMMfoNoUDEL8Ywgf5cO7V7ELVpMgkYhsiGeY9xmST1Zwk6yyp4nf/nwEechqRomMSgqo6dxMDwwbO0kUctxc846XT2ty2mpTAU7JV0H24jvp0fIZAcQCIEvKwZYJLDsGRfWEWIFj4ZrwvAi/U4Yua15WZ0qiCkpxn9HYTVwhkeuUQxLjcc9ra1MCi2QDYyYxUAKVsntP0do2QRpNq3ldT5ASkdPhvfpksu3F2mxkb6JEAN/zUmKgvvCpeFNUHBA3mrgiXvQjleQQkwoSAOMiiCtrfIfxU//7iPjRudVfqmFMepG1GLs8EntgDXsuqKp2+DrAdLXs///qX94+c1Fani7AEcxIkWMOR9dNhJ5xU45HzjANSjXG0E7gNGexi2k3uj2CIToHot6Wm89A5fdw3qM83xtLS9XOiSkD6FdC+pPwqwbJddtMoxfLgs2uW4qvkRJ01biFvgoLwclz49hoyYny6k6QAXQC1DTKMAAJrss4iGvJ0pkJ7QXMGRm9FJ0Wa3CCpmcms+cvnkRmeI5yAJlyMhp0guIQCXYbhwoAlIK+SzjuIaKL0yVO5YL2ujaa0ljq8GzgdOh4CCQ4aS1Q/S3Xaee6lrPLojRLZufapI1ZC/sS/RGuJcIeDaLsHsqBXJSKueh0DJ3chnC0x8iiXQrgy+xaLCAO4ANKjldWodmTGXcuz1g8nFfRHCu6keIU6zDbkMlsgD/XkqkURHKDagh3uG/ZpR4k6l15bZ00WcQCfw3sbmdSYFFgI2lqpaYJ3ssuNHRBRksnzPiqSxrUfQ6gumDmMn9cyxInQfgoG+K5FCgeHBqKUiDXoNlqje4brlkYSA4zu7izPtsBx0NuAZBRYNUgNcrWeZ7o3gbLdIOMtForMjzgN3DflsBbLul6MxBC+7W7MZxGm0e4piwbTNIKlsfUAL6v4oBDz6dbXzQ+87BhvNYph9KZiewQgKvdN+2gXjQj8UBQf9iyCcun+2GT/vSTT7JBmllss3E///xrWH4TBCmLsFYaAL9gL9NcopWumUotzM+vEYC9xjFXFFrnygZH6aAPvVEc8IEBStp5hiMAO7VXbK4g09KNrmGytGoT1m01cyHN39Ipsy5Be2cuNXquQ6V/zA673topXd8gGy3A5mEWjGTZ27KW+bedrGwH5UrN6AI1s7aVAejlwLXZklIKv//08+w3v32ADhAMGrRHLSNwTt2zGj21ewRydZp0pk1e2GH+CEdS7RplRfxc78d9JdPBee8moDHIsMGDXY116toA5N1XXsu9qm6viQbBTveie8i5VM9OZ2pfIXtkSmyopfE0EB3FHgwPo0fFcz7GsbXEwn3byfO0MN/7BI4y1U1UGCzp3Cu4bamFekOdBPu7XMtki0H3e+/f5r5h2sIMqoTt0tNNKRYsBDWUbKaizqnG3vIDHaWVFZmjdkWmwZSaqDjVnd0w6nnmZ0/QjgXcv3N7PPvJzyjrpEz6d59+nT35dg5HtB52S0doE0+hGbVJ6cg2DFLtVjvOqywVnW5ZpzqC7793NcbHg91M8RkOQt8ADH402MKZZDx1qPfYv77uGtIDsst1GWw8kcocSCZEBjPZxVQeRbDMmRC6WKz/aG5CgqeKdWkzO/PO66t0Y23w4FTrWGYKjoBnDHN9VolzjVOudppJsNo6kiXNvTQdqctWt5FSGP5h1tp/B7AVjatGm4wQVLGGZVBFFQX3crS7wj3Psp4BpklQuDfrGjuY30GenXMJAD4gHUvMdQCwRSErEufaeUn0RbbiOWCUzq4C+CwAsIss13cBcgVIdRHQfBfjtNDHvHhf5/dx/tP3MVaLV/h5pcDq9wG14Rx+D2P1+4DVi/fzLsA4zncBa/69CKrGvQviCdTlyTosDE4JZ/refPby0e+Ivhcpi7SMnoCD4Lkeht6SZbpIjIyO3+W9MNTObJKCxcMunZWZ6LQBgcwBfkejNVnqZwTB33e/xe9jHiMZmpzj0jFMvo//n77Sj5acR6j95j3+PvQ2bSDIObcIs+vZ00fZBz/+mHUq498zSF0uG2JgTHKn08R1CmcS6O94FCX95wB+8sXiwyPBnbwpx9fXJpDUgCCBs2+SBGbpcXCLRpVFYqBYXzFHsmzZl0UZZLEGvWZqalV4bvldBiPm/HNibPJ4LPZHoh2EE12A+wE/50PouejrDIoNyP7P//G/p6EJtmt1ihJRKm3seB5ses5adO2mJ9Vs3AiwQ71mr7+h/iBalwInDTAaGkjWnNklHhv0q7/7+wjSZbWMX7kSTQhew/wcprnN1Ru3Yhz/0y/+Q/g6wXYnsSOAt4EO5rUbV+NssVpAn7iOa9jgx7Omt2cwWHL6rEk/3/JFGxbYWCmNoWeNAKoJSINywbABklxKI5lsHhu9zOuPs08//RTwzsAMUIWY6gaf243v+ZLmipbKa1tNfHveeT4KcM7NL1IZsBIJuCZKnT+890n2zcPH6G8ucLYIPlNxQCWFjaMmnk9wztAoFVBZ2adlgAN9Xtk8c3NzcWYZLIfOnUAn/reVVCbwnSj9AO2kzSQFQCcnp6M80gRmkrFA55KgR0bkEvclOOg5b7AmkOqaECTVV1cr1M8RaA2wP2f+m7wNXXfLhiIITc0fgpAQLCWT4AT3nJ0C4I6xJfv6V52dMFg4p9S6lTG5FdJaMpkEiQAdYeS1dfYz3+8RHJLk+OLrSPj39g5G0lrZK5u/LgKMRYKb8+36rQ+za3SdP6PSaQ2fcQv/sdEycxKQ0ABorvYVrLvJ7Kcf3+N5HR9AU14nEWB+dip7+vgb9vwUJazovOGbpjMSVmNIOanhZ9mhFXdWyjkfqbu7ILRrWgBM33IGBqzAjtr5UfbNmEn4cP/obxsvCeI7f8EO5v12lhegk21lQtWA1sBSSQw1Hj1fOyBMWNxuhZCafsG0Z7Qlyej3Clz7s9eQyewcqscnMCwx4Nr10WjmtrWxEjrIxX42lNMnVMqvKthLnNvER85TrWWiOK5WjOjPKWFqwzYrhjy6a5A+O6OiRFaSoJZ7yURFO4QP16Lg6sgoWrl0el5ZnYWNtWxPNxIw+Br02Yj+B8xRJ5IMDZwR5RBqnk/ARKdq8eXUXIDHt26/n81SemwlZWfnQNbVN8IaoJv4CjEW77nG32WNGbiXsx4teS8XHJBIInOPuHcH6YgDvk2O2zSpHd9NjdDf/PqXAbT2AhId4zfavGyN+GsdYNW4yQZcscaJ2QIEJY4zZmglSdJHAsTYew8mqqXPgqhPHn0NI5dEPP7jISxWJSvUHI8EWTQSZR7xebX2TTbp4Zw5kQ3JnFmOLvOsHcDW+MTkuGtddqwgkhV928SlZfjGreyNrv4ErNbQILSyLoHTgqtAIwF0CHwIIu7BMs1OkYcgnhDMV2LP0mz3qgCnzNWxsRHszkiwvmZnprMvv/gTY8XYWTINKL67Pg8IPZk1ScZQF4r1GvqtjE34GPm5l+Ap9XUbI+ET3bg5TlKyR+JOS/ws6Cvg5Nhoq1yrAj2SnpSbq2A8wrrKMOP9ygRsG5sxxy2QOerZa4Kq6rYrFfECu1tpFa4NBtlfm+w/7bc2Tt9cAFS2sFJago2CiMbHSlk4p4L8kqYaAa5CtlASCq/R5vb1doUGr6DsBkBiAz61sZJJEysq6tmjTcRiElgiBue5N8EaOmF42jxt12oL4oRGYpXoXcLnzrGHrBKzMrC8nGpB2PmCqzbxcr9JZCo94y/6cYX/Wrwm+Tfag5RAiMpE5kZfXTujTbeythM9TQFWx167FJWqkeSxSqGGWGMZ2Zv72X/+h18HO1+NS+dZ/MY4sloxS/Ecrm2cKchsBXICQ5V0S93eA3fCR98l9tI7UjbNxJE+WvRpj8rJ6sBrvIfF5cVIXphUinXJ2eM6STqoNkW1ZwXrhrGRxCVzXJKNychIOkaMo0RaSmL4WZ53xqx+J5kI/TueARtXg0xkUYUjSOi8eTbqRgcxL2y1cSznK3fsvSlRaOw+g566Emjhc/FCn+ggQH9Zx1QMQFKZmla2R7a/RLoaKh9bs9s3RkOiLjtVl9oqzKQpKxAopqjkn6BqarxNhaWNniD82KvD52vgnm2E2AkZpskmm9F8XiyjBlIQCSESqGIdJr0aGG+BVRN+cV4HFmhvAZvnyrqGtJT7J46135FE47m1AX4FeMocmNCJaluLn0wKSZZk/kMeRn1XExUhh5T0252P0L7lucTibLQu+1427svJWTA7Goxbgcv5b2WG8xQedG6vJVvaPFrZFPdyJAwl2PmzGrp8SwZthuwk1kDpAWsokTTFA0yoC6rqxy0TO69A1FIuxooS15d9aiS46V961i6C0ywRt5sE2GPsTHyV/fRe71nKmpH9YOF5GKbOswZliYadQNB0kLoQEkoue0/BV1lBAJ6ySQlozZLZOEq9wyWyY4JCdiU0CyNQkEqxlQhARoDshQvNLzOBx4pds2g7AJZaAbls/CLra4/s9TGOdgX3VKUeQwCzLB4mUyaIpQ8eLq7mU4LuI7T4Djl4Dd6rMEiWSfXBhuznIBuCzaeIfjXsNJmkk5M2rHoaOpyz6HC25ECPgyf4aImtGXmBxmVK6NWGMnO3A4DhZtc5UvNJgFIw0I0po04nRa1IwRrZn2rNdgGeKoBt2b+Ouk6y3VlFuc2khp4m41Mr85V4RuMTBiz0QtIB5uIUmB0Zu4LTOxhAl1R7NRePMFA6V4JUarOavbOkX+1RMy8y8/oR6W+FHeGiFkg3UBCkTCzQZPQEjnTMEotF0NLsiiVcNPIBKJE14oHjIZuaktlgyy5vgMk454cEkGZODSYSKxMnZ2IahgMAIQ6PMgBmCNxgrjl1Lg0oNT4tsoN5YgFyP9f7r6zUSbSJk3odbAazchHcJXkKnUU3hjR3D0fH2IOzHEB9YX6FeRNIkuKv7i2Zfe7ZQ1Lwex/NMUknbe0yV2G0AEB7Tf/n/NuwRwdlGkP39CmC0cFQNtgkK77CYWumREA/yoZ0fnKWbAS7GjMyUnYTZB1Imb80PBiB4BZO4RQZDgMDO95aCjJ8qR02xaXs4x/fwujRqAvD+M39CdgUE5SbcSjDaFHDVUNimZXlYZfH+1gHrlXKsZde4dhT5odRaBCApSSuvEwQSzFr9YdcPNy/ej+Mk2smyQ7Y4EPDQ1khh+QwpZAKktup2DIxWQ3+qxNgMCqg3c4asOTabvU1ANvdHLbtOD3OzYOHL2BhkjiA4SuDoIqAxuy22r1FBv9YkFexefauc10OoCIdvwuGmo6MLJCUJTVhY7maGftjNIEvx+9nZmZgmj+KdVBJKUwCUTXOskIAFM1+kX1gelOGAAAgAElEQVSP7sbYswWCP1muHqxv5om5NLDxvbLvPTgOYV3ImNXN6EEPSHa4rJhNHCKNdQNs+mrmKkk8pBIBy/ZW0AI28WFArOTGh3cv42+rQ4XMAratAyeihbVlRjfY7jh52o7EeE3lDgIJjx+/jAClqYnyLp5hYQ5ncUl2SWX2079kXaCvY+A9DYt1FyBV3S21ZqZn19nvBhk2kqOUkmzmHk6LyZB25AfcZ2bmdTo9IpVsUbPyDmxcG1ssG+zAZpXpJTt7hcTY+PhYChrRgPVfnUmTHJEAU3IAVtAxpWRmET0bOgBzjxF2d550RnroGF1LOacNU2y+UM/e7e+DIUvwbzmMch8mVqoIOqxwEAythYlvxnoXZ2CXUsva5rGsffjH2VnDWDazckYzkiusXxhqMgXzkrVa5vxk30QVQD5l5I2Mq2dOeSWNs9pgvFbY6dGusUwWtoSDBCUXbjhnCMYBlH9dBErP/yIYlDLkpQ5rKWhaAFqFE3uR/Rfn3IX3v4v5V/q7i/dWeo2LwOpFULcAtb7LULzIZkjAatHA6OJYXLxu6fMXry0FVt+AegEAngOSF3mj0bWeC4SDyutkQpYRXB7uzmULr77MOuqRnsCuW4IoA60ZMGUFcH8FaZYrt37K+pWxZTCRGHGnlOHaOVnnL8MOlVEqlzRQwyt86+tdIHNitr6bMfxdYNXLJVmJdOmkZRo68fxOZ9+g89nzR2S2L2ErvFeDdcv59Km8x8R6tbAzStQicEiZ/hTUp+Rusa7S53hWp3UUDTSL8XNXcm4V/lqAL7Fe9RcSmBVIsC421yw0XkOHNS6r8+vZb1BAwBTvUa84zWEk1XP9Nm895ozzLTUY4DmCPZ5g5lTlZKVR0oU0CNIzt/Qv/YudwubKXPnDP/5DtvTsczpHG7wrjcR8YoPVprt1E9YaSc55GHKOZzTltMEFnzJ+9Wqwesr4XQ/JcgOwbbvY4s9MvZqKMjYd4UujY6GLtYhtFmi7BLA5izb8EX7SECzSPZLIs6+nOINJZlOxc/nKWEggGTg02Nmc8RA03OP6YyNX8P9kS1HNgD9iufo+69WGnzrYB5H8PCXZBdMfp10w04ST4Nggeo5KU1kGXQ+z7ssvv+K1+4BGNIji83zN1SvXaPr4NHv44Gn4WHdotDKPbqMgWwTrkgkYb7lyOweVNEb7Z9zv7ewrSv0nHn/BFKp7yfhyD+ucR400rLGDtc9gYwn1HJWEshGKa9MzxTE1yXoJ7cmJCbrX83wGOH4rhWBJtoCnvmkCOGi0gR/quhkdHcEvoawZlqjBj6WydsDWbxJQdA26HodIlgtSW/1k+bo+h+MkqO6adM15bhuIqdNq6XhIINFVuhwAz7hidHQoXjvPOW4AjKcXPnMA0FznJQzQbprSREURCcctkn1NyETcuXsvCBGz+NnsHID26yFHIPAzgi/muL969ZKAciW7fvvD7Eef/HPAuyPAOa4Hu7UDMF1t1821uaz8EB9scTK7d+d6NHEth7QhW3oZwOTxowc84xJnKOwsG4oAuFu+ruyR4Lj3HEw3Zbe4nmtz/Oo47C8qtQAxLWcWRBy8NExy9zHMoZno12DpbJwHwTJPtsbAVaBD+yHgk3T7eF58apmm0QsiKp5srpM0DgUjBHRsSGuiQX9YRnAkOIzBIkFjUjv1vDBh7b7XbwhdS2yoDTRruaeQaQs7mRhexkOCRH10rRYUPcAPWZhfj4qbLhLuxiH6D1akVQF6fwahYJE4yvhS/6ccm2gfDEvdBQ8loqgv34IOvn6cnciXlunnsGfXeeWcTGoZG1m66X1YUopfg7+n/vZLmjp1drO3bVpFEsEmtCtr+FB1bdmtD34UertKBvQOjsaIJg1P/XcePuyLCqo8ihVb/CTgdQw4vY9syPY6lUH4VkMwlrrx6f7w6W8YYpLn6gyvL2WvJycAledjH6jRr80LcAafxlhCVpgMxyvXbhLD0eGdOFAih5V+JvXXluYok1dzExIIcdUen6nPrR0xqO9lLIyFBOncQ+0AXRJdnF91AY2fZHMH0KjsG5VJsjytVFxenIvmss0t7VlX7ygTjfYroJygak0Dch+wdwV3TFxrz1xDlvseUFlZTQzpWaD9jUZfJkJkiKpVSawrsGbctAbwvgbjv4e+CwEKH2wBrgLYAwTtweYFOkFDW1xVST3WE7684LhnfJS+Yy8EE8UH4iwTkHfnGgfnFUoyCgX/3RO72CiTEfrpnieSAwT46rFpABsQKKgeYI2u4lsqZ1XD2I2OkdzChqvtK+i8w2fPIlflnMseFOM4wvYkxikVslHiTpzGZ3kuOp61ofcLuSIaXNnsh54xss2JsZWVCwXB6GqPr2zlUIA6yuvts7eawu6IDZjQqubZBFeVD5CkZKwlniHpRGnDOfbSKhqrtRAuWikFr+Fs2cIPWqc58MameI1asmAvFSQdscVpT+S+Se4/eMS/KxFf+BcFsBpNjt5gPMotGKunigDPJGNOwUxtivOh7YjGw9htx2qBhp3fPPg6+8Uv/jbWhQkgNZt9fsdOgDWYnqwlE0K6COJIBZvR+y5wFJunB94jYMp3ajyViHja0SSJZ9WFMmzuETW9E0nQ/ZfOmIYg8gl6SQQTn/EMtJFzSuqntRVNp1jLYjeuOPdaAapKBvL+jSPVybXiVqKa/mLo/wPk6rNJTouy+qj6TFVCfp7Xd52LezleVqEK6JpYFmPRj/EcMQF4eAiusLoXjNV1kl/Gxkr0tZH4tb9FVztknArwEmyQFZ6eoSZglQ2QVLMH9rJJBaExnFWZ2/xsTGfCtY+qxSaAf1Zd4BFiE9oS95r9cqamZ5g/Yl3WaDP23FhRtr74hqSaaF6p9ICJIs74mHcAcXEZY+jw7XJMxuc20eFZF1Xw/LeyJI6F9spqW22vZfdBksHfMBlkmUP4roE1EgcTFytZZI9t8QsbSC8ibyj+Ypl+VLnxQn0yfTRtgnaoHszNOXLveU+RkORzJLkpOabEQysJWzFAixOs8hbLjEpi8AerC4zp12QXU3EpIUv/5wx80+pbMTgbWbuOBVMF7q3yF7yvtkL/hzdb9ezj6E3Oet6tTCsTG8fFkrp2RrMGnWNLnAl4ZAoqNK/guZllD3tBNCnIDqasA5mqHqCWoKrh4EIJQW0mIxo22fmRbI0HkB26ZCCayeiEqdJJSYRgiZl4Deg6B5D6KodsAD+vgUWSOslFjjsOLEu9j44I5jE46zQfOjZdxe/HMKZXaNSkCLul7oKPGxvLLKYXwVRdV3TXhkGwCmS7VZi546D2W21OdbYM/NXZSooDHshkhFlYOtnRmc6SjdCTsJmNwK0NnUTodWBSEGJ21gWl4+7GM6t/AhouK8CuoIJmLi4zJEm4XDCDsgvRcxiEIvzqyFTw2ToEAtFu1kTNlyXirRlUJQawIKnd4w16ZNf1kD3z+dXAUePDYEB9UIO7yKpzoEiPliHg+GpU5tCIeQ0jzhJrD9wmFm0XB7yNIPT3LFHxOTzY1MPSaRQkMkvrM1rKPkWmIZiXrAGzJBo8516HRuPiDIaWRwgYqw3lnKO12W23WwT6zVowFi5BnbPU0MnmSwLIOpeWXaWyBA2b2RalEgQudTg8PM3qWo7UhOOhg5+6+O3iCFH6jSHWyLixBFdrAZDVrpJNYdmBEgFr6jFxeB1bxozxeflyNp7Hg2yHjSXIbwIhongJWfyf82+JoftFwFwGh8GguI7NivYBFvcV9ccQN9Hw59q1nuzevbHY7Io1a+ieP5sDaGT9bQBC8kYPFA8bg9Ou7nrAseFsbBzmTuNxNvniaTbDfW2T9erEMS0/w6k/VSCbskmaHp0BLMnaK+emdLw30CpRQ3YfIGqD9a1WV39/W3bvo/fCcd9EZ0nGZgfla5GFU/4Be6H+0SoBig3OFF2/cW08AtVTShDuf/MMBiVl8QC6lTiwlUgl6IBs42iZCd7m8LIplQZI22LmzmBNMLcfeQftiCL4/t55tEzSNW7mSL03teN0Pp4/f8E9I/BO9sj3uj5Cqxlk0qygWa0atUhZF3aonEdmQ6dcPSqNnuUffnkPSR/OzBV6QZT5azxN7tgowbmcoitt6JcxBpeQW+jv7wgAIYmolxHwwbiNph3sM2zb1St0tufgW5hbjo69ZuHbWE83r/cRLLXHtezca6mHDlQT+k9mHRfnYbOeyFZP7M1DmjYxaQEIN7bolDVE5ngLFvI8r92hiZj2YGnFA6oCSYvL2e1bV6IZ3TTafDZnc2/ZBE5w28NdSQY1pgSrfvLTDwmAYHk8mQi91Lt378Dq6ae77IPsiy9oLBaMbJgnnJuWP3tGNNokzTkBNBe039sTQLCR1XYwS2TqqIuptpsB1x730kpwPEJSyxK5mUmyy4xzM5IHMmrXt7Db2NMNDrChSyN08oXhigj+lg4LAdRRBcy0zptZ/9W/5KQdRxesLpqz1VYCnh5vZfNTj2EfASTIImFN1cBiOyOhsLVLprtlhHVEkEiJzRkL+BAwgxPKAs9gQ5SCgBedz4Q4FV8po1/qnL7r9ReZAcVrLr6vuOr578/BzoS9FqBkypT7u1J914vgben1imuWSgG8C0g8fzZBs8RCK/16F8D7T31uKZD89til/yqA1dRJVfOSBOWDiaBht2wa9vLm6stscfLrrLuZdQ8LSH3tFexUI4zVA4E85nL8vb+ENQ6bmgYyZ57TgoUk/t4kgGWq2vFYWxw+y7vu6MLvonw3BSWljI53vTPuN+YoaVWleWZ/RJm/IGBy6CZfPSaIIvGFJBHuW5QkJ1AyZ+nw2wJYDUddtMi7zh3+74ypoKa+Q+hYJR200rkv5rzQU03gbMEXTozW8PZKkgQJ3FK6KXHYBM0MXov1kOqB0jqMe8uhmrhG/KyeqqCMnc6VGkiSQQLlshuiIZF68zYkxaabJJdVvDg/n331hz9k//V/yVzuLGW/+4efZ8+//TPv84zBHwoWD864Y2xAJtArAM3nCaY6r+r5eYYLNFTzbM0maQiSbOwiCNA3PBIJSjUVrVhpAFSYn53L3rt7O7GOKJV/eP9rAAEaq8BMVGdbJ1sN/dGRkWhs6Jw2kyRe4vzQVZE9aoJwaXmWM1z/CokA7s2yO9/7yc8+wg/cA9R5jW+5QKOsH+J8q+8liwMgCtsrICG7/saNK+G3WNIvo8Xzfp6KBqswbt2+Gb7bAQDE1jYlkyahSFK2UcqMK5J99JN/kTXSYOlz2K+vHn8W/kMZ19zizNZf/OSHnwDSfouvS8UC67GbRJfJfMkTVqHVMr6OnbJAJiyVubE8MUAO1qHrQDBI1uIg+pSCmAvRWX4lkoI3bl4LvU2TcAbAnskGzVZF6d8n9q5VVmmfuFaND1IzI9jHsLmivB3f2/NbECs07nivwbvsJ+dBf0CGrffzCtmiKAFnHA7wuaykqODv89zDjZs3grWnv9nff4m1IhAvwL3G5yTZBn1qmW9TAGAyWlps+qV/D3Bx/fY9gPcb+Fowhrnu+K33sDmw+SxLtaEJ7OLnD7/IOJ6ivFdftRKA5Xe/+10AIdeZS8HQF8hMqLEqaH9E0Kx+rsl8gWebY3gWG9ibQBZQkFVtHOP4P3/2DIByMPzQQwgl0VQtL9NXEkPAMxrFmuRkUGUBC25G4hIwbgQQ20DdKiir3wRT9eVloq5xJteQ6DQe2SdGMzj0nvzSn9RmeHZrc5yjaK6CH/T+e7fYi+VIS71iHxiYK1VmOSk+JM8STWWolOqhMecpe3KNBLaVYQKrNs+cQRNPe2fg3EIDUwkFLZR2ruE/uqbrqDBroxR/AXBZFnMzAW/o2BFD7AHOaDusLtTPtxu4Wv396ONbVbnOuXCKzBszgm0VwISJyB4dGBrhc9L+q0f+o662Lbs0fgvN3VvMYl02OZvkoLoHBgNok3lYwTz7LcAXySLOE/sKWMp8KBFjHT8nZABIXACe/hd/8QnNRb9G75XnIZ45YL43eY1VaoKGAutqQkdlIuPq2leftBob1QnJRmkP95oxhkDHgwd/zpZtosT164irtX82aLKJlPGNeysAb/5nrOR6Nqkv6GVCTnChhpjAmDS0CwO4MEFxCBu+J6S6XEuy+63m2SdxfUqznKp64oSaFmZVlmfS8fR9hfSGzNsmm74xyhUyTMMPSklB9TJlRru/9XN3sDUHgMH3PridffvNl9kCawZ3kVikLttZnSe5zhnAnpYtLmBcNGZOGv7YpQBWSShQjSfT2y+Bx5CwwT/wnBKgE9wxseg9SgaRiOLJ5HrWp5SFLwDsjR1yr2skV2xIV82aGr08GprnaxCabNgldnBEDHwkO5S941gm8kBqYuQ5o5anZBwD3k6qT5PkQariE4B2jAXcBqlO8Gw4ZK3KxlSD17hYn0IgS4DGdRC9YLCnkkYEL20ga9O7DPtNRB2SAsYxNuNehlkt89GYVPb+QST0+AxkAKDCkDSiimeLe66kyo2S8li/udxP4Usk/+Tcvyv8iovMVeWTnMtkA5RoUMtZVn0iVPWRUNA253nVGJ/UJLghCFuvZ6ezr7/+KvsVmsayo8UxtNsmY7SZG5wd4kIBgHE/jqFVcSbjXLPhS7hOJfowTvrovibuV99MdrYMUiuU9J2SW54wF+7Xa+kDujdk1uqXCLRKjjH5KoFIeYXAB2zolJemCwDKQJZMpB0MXValIJQsAJQ0Xon4Lk8M22fD+5e5LUFNkpDzZSwpYCrpTDa557wEQM+HkNoTgIznSI3cw8YqNZFLg9jbZQYS1atXkhJhpTKZnn9iLn0w2bvp2VFPU+AK4vhTfJWoCmLcFpAPWKCRsoQS95JsfsdMu373/VuxHyM5po4zvpINQf8/wt7kOa80O/O7JEESAzHPIEAAnHOsnGpoqaQuqdUOtcOWFdHR4e5F225He+s/wLveeeuF1w4vHOGdI+wItVSSqkulGpRD5UhmkkxOAIh5nomBhH+/5/0+EmSy1MhAAgQ+3O/edzjvOc95znPUInXcBX3nsJN37z/AnsOCBowdQDO7C8KNNsf7tG+IUgL6dT6nPXSMc5U3FDex143JoS6rWOwhxJhb3bBCXB8SHOef8ZeSL+7LSHcFJCl9QZLEj69nla84DWvCdYc9PkFMt845ssIeXiNJbqJcUFUwWlxLPfwdCZb4Ea4r15x78ay4IuPsmSYJx+8Fhk16eK5K7nNdip05vn1UDEuCdI1ZMWtsr52wstUkzDrgtZ+HYBw2YWykosR+PdHvdUNYBan0CuvqxPevtYL3WQanc11EZsPAE5B0EINGAx4ycC6yUyywlH2SSdbpKcEMA4IjLKin4ZGNVLzwwnq1q5b0Yh1PG+ns4GTKZhB4tHRbIEtgNRkeNpGLXWbkOR68p6c15dGy/jSBhzgQ+4Bg6biK4Ss6LMJBPpcgr93RYBOoM4HzIBtUEMyFbtf1VjaV5Xo2ClBj8Inlxz6PGh2AZBuwApeg2C8jDm02iD1TgD/AKAEZDeK+3QDN9ApqajDM4BrDcf+WD0TYFiBBJkC0HXit5fGCyy74MHUcvwRxABU4V/XOZhEN500Vqjc0a+V33Tgjou06oJMw9ZbIQm7U9LTUKdHp1Encw5jvkl0UbPFeQhgJO4GuhWtk/xkf78tmDX0wA0vJoUGa01ZKdU6iUSdyL3vTUiSp0sofyPgTDNIQOLVq+FjGLFheX3iy0ywFOm33V5wqja1OrWXt0QXV6PPslv5rgHTaoyGLwVKUv3xyANIsxwNFp3l0FEZwp0asiLMLTpvd1knTOXdM1vg7u2FaapANKbM1h7IHlY2FAJj5RuDFjrtNrJFS0qfsoiL9gk6MG0CcDEqNdk9ve8rzpIavAUjdf2B51g7zQek6WRQPoCWynGbDFQ7XmN3D6Vf6onRGLxo8BoZu3m4OHYE1f/6Ysr0TiF+3k7mURfGEdWpDsi2eQc3XK1eHCBIupGRvluZS8zSBuvXNCte2ux2HnRpBOVHQm0En9vW36LR+yQZlZJfIEB8Ahj2hXPb0EUYJRhf/TEfc0y1kIGHmnkJjdp8kxgRZsaUFHIBdxq1Rxonsb0osO89Wf/qnP6quXR2NJMBXgGxba4B6UuAt2WAOH8GkSfdXHMi2Vg5dAkEbS5ghm5iCMQ1YLHVf8E4NWrU8Be1lXVsiYrMCwVX9s1IqhgOV0hnGiPHSGZUxYwBoWbvg6c4O3UIxsJbbDKNjammbmcmUG2BzBA7rsglmmtQCunz5Ukop7lIaees2WrOApwLhhdkCEzeBnNlEbZDMkDJf52luUmcGW/JgNkpmi1lrDzpF3D1AFygx2wDkMzlhUkEj7oGlDqmO4NTEcrLQ2rg+yjnGR23KhV4MNta1YqJmi/JmGTaWNrj3Ll3q4z2eosMGODrl/Ng8QqbtPgB6F8DpZZ6HRnPslQbsontqdd0SCpNNrehddZG4MICjhI/DpQsbKutevTKDOcul1miGZTfYERoGWAYr00DAuw1Q0sBYENy1pUN/gDM7N688QkkIqYEtS0DdbIOzri6Bc/RU0f7zYFITb5my2i4cUFl6ynGMDvdV7yBFsIPj+8lHXwEKb6BV10ZQM1B99Nt7lMKQ+SPbeuXaOGAqjhf21nIdpSTW0FxtgLk6dOXH1dDlH6GVZUMQQLlDkgLL96tPfvH/EvjSaINs+uXXvo9GHl2ot9CrXtyBdQwggH07RSB+qL410h4HZuW1dzX+bbz3eKBq+2jH6z8o35T/v5qx+jLD9VXszpdB1ZfZneX33+3e/jIYGj26Gsj67A5rznKd4Xj8fuogW+6ePzz+u/q/y5MVpVOv/ZzJWErAX/6oP8vL13s2hDX07QXAWMaV7+A91JNONv/gsXV0PKsE284y71srNKlbm6iWZm5V5ykL72Ydm3R88PAR7DG0D0mUNHWcr9qH36u292XWANbIPK4Jiue+8h4FWM07v6xDkPH47rO9Sov1+Bwc/77oa5XVUQdWtR/6Pj57GBUk0h5N3uHMsHqjL52rD0n8HoWh698VILOU35UmA9oQ7ZF+TWGp1d+lpmsaXbdSFplyKX2fGhBcn7v6fNeDpuMAuX/j69PMKCy1cr91IN+f5/byaALuyRDWxqsMWplN/aKSRM7zymrj2gK++hlmu30qGQOe8fpqsue2cbhXYE6ZEH3KwFlqfmpnutpfn6NR34cw56dqZaJoSFspkVJqdeNhCVitwjzv8R7qpI1SImwS9eHDe5EnuQgD8UA9N+y6gYANVI9IlGNJADv/GWMPQNfTX/3sZz/DJnBdwWvuYQWGlbIvlu8qg3RC/Vz2hAycVK/U/Fn9txbOodffeDPMnEeABoNIYKnq8GjyUZLWNhM08fYUWQqrhuZgQgrQzs4u49Mpf0CDKABa/aORC4PIBAwGXPzLv/xZTae+BC2RyuFZLYPWFhvUmvw3IXa6pQsNycNqYPQ67zmK5uBS1UpC4svP/oH7JcHNmdjE+4xduASweiNzYqVFAbeaq+s06tkhIbpMcyS7Mzu5sgLtuq6P537TJ5MckLUlP1EZJ5LSNsHwd4KxMq9sjLjP/VuqbvJUP8316/O5R2Tz6M8bRxS9O21Y2ZAB2/HZik4odtmqmDDQilyU/qtleZGD4k88+22eJfHBxKdg6Sm1/AlcQaOSENRH7EJj9YMPfgggsRY99YDB+IjOtawxgSBZVOq6d1NtNkhjGn3Ys82QDTiDu7oGmJtLVSf6vacB1NWIN1ibeXC/uv3FJzSyQkaBc3fFpqkkpw38nKdmwD8Bzgd374St2IlPPj01kXJY4yJ3mQ0vBJsFSqKvip96AWkomYX9/QOAEl8mIJfRVniTgp3qplNiPT2TfaftUorJKrhVguQ02lESjbHX5xY8FyCQ6WTAK7iqrIJAVsAi9sw+AakAj6CDAaQfJq1HRvA7Yfea6HYO9AnPDxBjkNC1230PGuzaLeUlVvB/k9jGL+yhQdkcFX/GkTswsNvxNZ8w1wdUDRhzfIO/8pjzvTrRUl0Y66rGxkaodLkToOWIQFW/2iBWn7md5IesfoG2otGn9678BiSXNAG0OqY3GoRKZJWktD0wlEAaTJNiNQJ/8ffIbTA3/cxjC42a2rqHoivaAJD4Db0HTGxff/d9AupB9uccf0eyuNZvJA1yIPUc4E9vwfYWKJthLu/ATJax2kVS4L23Xod0MkliYR6dTMF3KTAwDS1Bxb7cg+QgKGSMrAyEoKqycWeIXYwhJXzImLwIc9UGvPvsyRm0YB0/wdle2MqCFSZK0jAJW6j1lSlmTC5IL0NZoCrniWeBQEIY4AAY+E9+Va7Jyix9bjVpbVQlWHdA6fiTk8QvVFMc4AvuOQ/Emu1UXEUSUCCTsXf9zt5Dl9nScGKPwhxUsg8GPjGKOv9r7CWb4vUQB5yHdHAKgPCTD39VzdPUrYN90Wi5LYBhq31Zou7HmjXuY/3oy7kW1cnWvlryLvvMGNhEiASsxyQVPAsEmiWUxGcxrrN03CQRa9r7W2YcPZeU3DMOFVgT0FF+YZkKKX1B/URtq2CJn1ZIHhD7oppWLeAzp3xbUI1Y0rhDc3XoOrQihL3XbpMrz2euvSf7HrC9iQpYExgyOgXVtf1+tZK31IpAuOC+JVYZf4glaL8E5GR8S6yRpdxGpVpb+xmuhRyhZ52EHcAcgajojoOLzJMENGnU1kmD13O9xKY2O4KdfhpbhU8eklnNd6j7acd9zrp/cNxPqH8fHzM2poBTxkDiPtp0463zkGcEvQUxC97h7wt7UXb6PGe7+qp/8zd/lWq9VsbKfjYSxPax0zYPEoBP88YAq8SkSqLpl7CoSpMkE07K8ikJxBwxd76H7xmN7qw/7AxnSxpfqaWbxJ2yBEW+wffsRvLBM2X6EdWynAXb2DJ9ESU5ZHnWGwe6X2xk5fWSEPbqqeAqSX8bjbm3xQUijySBjbVa1xFVtsG9bBWFchDaqaG+6Q4AACAASURBVHyy1mWNe+4ZX1oxbEzk/fueU0hlSkbRXkgc6+pi/ABIJ6Yoy59ZD7DqGDj2YgfDSO5dQCv77Bnvz3EE+COeUupwCUDUzyi82keFce/ARvVwTowQK9usU5xDKbpUQjNWdY1YF5d9cCan8MuiJ1rBjO+IzKDjp56q1Y6bYGM2nFTLV8zDa0iK7CB5ZLKhB4zDPkjaI3WP9WtShRLtYmQf1LQlSTsN2WiZM9Ax8dN961oQ19NNTJ+eyPOwR8CXlPDwq9U6u7sQ74i3D9lHaiTr5+uvmPx9TIJDnzVkNvVwxSrZsO7ZMqeyVfXBBOtL3BO8kX8LspoYlDSkf6MfLolRYpFMYMdlJ/idrNvSfMsY27UbogFHtRXfAsHpJfN7b7YXxqqIcTQyPXAt8SisBjM/ZtQMtnV4MhCAZzIODPR3aBqyR/kLojcsPJ1RADMb3NTQe5FlJ8GO2QKcs7N2Kqf0vSYm7OS4IVzIvr+Z2GRKMGo6WzaxkkHWbAYP42Umz8ROul/XMll+L9NDkCSZFBaW2VzRbLOpGk+DODdsyWyZ3SssR4GJbsopBmns4sHngbGIqLoO8fzCFs4T7ApKdX0GdRntAjoDo2AXx8WyGjPtllhZgn/IIjRrrMM5CPDSEy0XKPpYDIG8IiJslj1oUgTtNeIdlK6rKaQzWjL/gAmAH4s4hBHkNXARoNXA6/RiTPZZdIM45RdornOe0u1OWL6CTHYgvIdmbGlWcaKUMrDZbRZmV13BJ8c8nQvV0eJWBJTVizRWxJ5xrSYWGd3WFVa2wza/0PlKd2ZKeFLOYsdtDqQYQ5tC4URJ/LMhg3OhEdEg61hHAB82rk0VXEsKDcssMHgoZWMy3CzlhZ3EnNjR9jzlFh7YLRzKOhVKMaTDfU2rNUYvgSWZUrNGGE0No46jQv462U2UFesguC5Y0VQKlZBQVrZjL7vSDutmMzRIPr+dBXXgZUV4iJgB2wMQVK8kzTPUmMHx8L0FlRXjl9Us8/BzWCfzlE17HRkdYRKoUcp4j6LhaYm9bOHNbbRj92wiUCQaTnsYwlp+zLMph9HW3kiZUD9jqcyAB8hhgNXJCcoV2WptMFHtmLtHadbaxiJr+JA1YHMiuiRzMJ90fakJgvZgU9iigOOwCKZwmF9/5wpac0MBBx+iRfXNzSlAc4Ml5gpQ+QC9uXNc49r1C9V7710N42iS1z2ENdsAc7JBPUAPeWzaaTXkyMp6KAmKCra5llbQ09ThPeWLBN8YN+n8lgbY7VO5iFD4CYosMSwN0ZQigMLP/pEpbBO4FUoHVadwn6qb20RpY2nKYBMLy+ko3QH8L903aw3V3B/qzXAf4zjv774L85ZFeuOrGzQ/eFDKTLBtZwhedbzMGucw9/Ak+NCuaYQNRsrBirPJc3nQGzyuUy6qLXzjjTeyFmYoU/30twi1YycNCuxaK5hgOZCHsYwJHcLR0RFYFv0x5h44Xk/bYKnbo2kAdBIXVuW+8fpg9U9+9FZsy8L8FsHHEkyRFezwQdU3qDYy9oG9qjSEjoIa09FTAjBU4NvMsg6d4LSay7K3DGz6+rVFdEnFoZ0FFGiAbTrDvMvUMYBjJ5eDpja/4lSuA8e/u7cFsHesunnzIezlvXyvkz5JMysN6/Bwd/a5Y+EcK/WhLInP6OEnG9rSPgHnHmReHB+1f7YZB1+7vG4HRuwha2Z49HykBFwjBjfq5e3uA4409FZtA29UwwCrXX2XUhZyggBndvLraurux9Vwn2Uii1UjTY0GR79HGVgPa5nu0AAQvnZ47HL1hLNoHwD8MeebSsTPAVTdSt3fUibtetG5TGFzDWTF3OXb4yDpM3Zq7TUvAKh6wi99/C52bLnOczbBcfCyfokX3/f5tY87zi9f3799GQg9fkvPADdd8Rp49jJL9WVQ+LhT/qp7exlYrrNRdTJMfAZcLfTb2BbZ7o9hNENNrXrOPa3uff0hTMZv4TttVl2svyPW0R7nptI7nWjHNSiC33WhGgBkX0NfzEBJkMBuzydI9FkOmu64Voc4p89AwRcn42XQ2t8aPBVgsYCOL2vjvvg3z+eroPEFYMw41sZdhsDi/H2eUdBimL0KoAEQXEBmX2ty1fXGFz/D7ihgVl3btB4gHZ9b92ldJqAOqPu6Okga3a3aM7w8R8eZKseB9pRg1h5J4KQeDAZYTaBVrmSe3PPUPaLPpu1OR9ja+/myJP24H9mpMiai32hpFeymBUqc+/r6qtFLF5Os9+//+v/+36rDdfRA0UneRUNaTUsDsDS5sPrEAA8HfoDmScq4zKNPef3111Miro9jM6ZtAtl+goh1WKSPbbyKSWzDr1IDc4ey56GRccALz9Zukl2TaWRn2bmyOYo2ykq5c+dW7L4Pb1AtmONYODAGYov4P7Ij33zrzTAytJtN2jQCim8o3/79H3+AbZ1O5ZXMwCtXr+BHLlYfffgZ1yHQQk/S51XKRZkDtVctk//iyy9pjHgjtroD5p7sMgM1WTT9g30JQsfRMDwHq2UTgsIhgMgjfOgf/PhPAILakvCc+OYrgp+56taN34L7bMV/eso5Nw1zV50/S/aVrhKcHhg4HzaVWvyuAVk1MmSTCAeI7O6m0zrntb0HSoWQoOeT6gff/1EC23UYdAIHAQ9MiHD2O+9eR38swSvzJhvW9eZ1BYKs+moB1BEsyOs8bzHDnhWOt1p8+nL+O6WFXNQKFs9IdT4FYHO+ss8tbVY7zkTzSebkKaCx/pgN4vQruun+bWNWQaVZgsmHgKKyjASvOhkP13NK74dHqj/64z8Jo+3rb+7iUx2hkf5+Eux7LPaO/vMB85vwF7YgCWzjpz7FpzNRPodO6yJ+aStzNgEDdhh/vB+ig/qtG+iQHhEPLHHWCsqlyg6fW4ahwaY+zOjYeBhrxiVLAEL6xDLubNihfy4zWJBgDM1cdX9lB5pskQFl4lcfzoZUgsOO2yq+ST97Sz9a3d107MYf1q/SbwjAmkq6IgNm4GgsYklur/qr9h1QikQAj3XRT9LArt6LJNF7SZ4qyyaYplSPTWZNXsxQNSNQeP216zk/BYj3YFd3tChRRMxEMN4JCLqQvhsrSUpsWmXGeFgSG/1Q5VHwE2UQunaUUpI8IGtolz0hcKIfbsJW8oXr4CR28zFI2PDwGL9jrQLcdrFuz1Ihpc7kSXzPW7e+TQNmmdZnTqMViUxSey9+2Ohr1RLVX11DY9ihq1kHaYIZEFQWGn4TPlQDDWoaYYbtAUifwM+an52qNpiDA353EpthP4Mt7kd/y+S9moXaKtevCcP79wVWrRIowbtxbaTcXL/4NUrL2ShGUMWyaWMBkzyPIcZ0kKBusT+A8Q1rRSk2gR0T+sarAn+yYIdg7lstmIpBKfHa31qSsQOQ1PhndOxi9obNj88go9RK46otKxXxAU2uB1SFxKL/1Y3t6RuweZugkCw+mwdRAUo87LV8FkvejdUvjo9jrzm7OTfv3PoGCZb7+MWv8fNhmKurgMT3YPbOQvJAexaGb6t6ycbwjgXrTODUGDCYQ87bUtVyDrvueHj2WMbcxJpQZk4g1ti1aF+W5J3dyY1PBWe8Z/eVpKeia4skluXYzJVxtjGilYVKh8hY9HXq6Qp++fxPsKvLgDYbNlXGB33Ks1pZGYYka9BYWPZso1qhuhZKAbBfLa1uBaMYHoHdzrxoEyVsCfzK6BNUdP4LkcmKXklapTm4Gq+WEq8yN7LB+6n4GhgAB2Cut7mPdfxzj2Dt6VnWA8K+xHKQNTBgHSQJm1v6AFXXq29uA5g1d+FDIKWTuPy7/uTL/mg98XrcJ4gUANf207J6x1pbVGT62thvaPMCoAqoStqS3OTvjS1cl8rofPnl59VfomGuTfRcTfM7kCfZzKf1cVzTzK9olHsivXli10rjsrwXMZb/Vg7NsycMcmXfLJ8XoJNcx7VMuIqbuH8FxPSBxGRMTPk7f7ZE8lBCmGevX/W/vI6An3iEz+paV/YiCWsPJ/swcP2AdCbJ/cp4pJonCQxdnEKM83wy3hVD8fra5fTo4e8tgff3aq4LxAmYy1r1d/oGRXqHNc96tJmdxMNZNDsXIFMpCSBQ6zr2GQfxBWzYvUOidWVlPj5IIebIovQs5DrKBoA/dRJXid/YrMqfGcNaXTBFNYZ+bugHPicfYh3611YMClSKJQ0OdvNeSLuInHAGGK975lrO7+smaJ5mJZC6rZ0AoQPBaiC78VwllpGgWeQQ7KvjOWdliNIck9NL6SXSDbmvyx4KAplqKIMdYR5CwtJv3AAPMemwh3+/x17Z5r3rkobqYds7yaRv5oG43+SVRiSs1GjhSrS0dN/54HXqq8pa1ffg3234f+IN+h1KQ6n1m4Q7vxOHlPkdaVPIkKXivrDMQxY18cA9ei65/q0Gj36wzqP5w5+83xs+nxsxznkYEYW1mtJ6dXBqDXvUVEyJjw5RyIA2nVLHU4owTC30/jo7bDyFhmoaJEG1tkOWwSyHoBPy8OFMgMmdbfUnSgMDP2VLlsVaAhQ3bDrOKYDtp10Y0Y9qIYvYpEak3bm4vk2hzHKZEfeJ9skYm70NQyL/VldDA14YoBrcdPNjIUpxNiN7WpDRJk4sYMGWuhCwDY8iss4kGsAJDitma1dWN6OOvWXJZpx1CizVN+O/A/qVBkNsIMeu6MiaARG4OZXSZo3NbjQmzdLafU5h/YGAkY6smVn1YiwPiganDFg2RxwbJQJ43XlKa91sRQtMhsQ62ZmJ6FMKKEt7N0NqsysN5AagoQe0xirleni1kWdgzC3PF/Q7TzMbNcN2dtQZK+xUEYUcCBi4oPhsQnV0U04NgK5mSSdZLLuZzmPEHgHuWo6hY+zi8+9F8YfQkuogOJAqfe/eQ8q1ZwNiRiOKe/BezDgNkDkYwYD3AwZJ0ZYROD+/SpkBjXyYLx2ICFizQ8wopqs7xkNjXTQ9MAQ4amY31imJP8UpeKaJAxHmUCkfc/NxaMq6xQm3k+ouBk2WtiDb45Tz0xmVkgdZHgLWslZtnHGe8ZYtqfyDZX1TZnnU3MURn55exDhzoDIuOtg6Bx70ZmcH6XSrURyA1XKmUX0iApMdmxhtR6ek1TnC2WpknJoAC1uoNzuUfcL+cmOvrR4ChG4BnLtm1EmVSYghgfncDlilfqsN3zo7yP7hgO5Y1s8cX7t6KYfSAg7v5Mxc1QXFfwA5jA6M5yEMgo8/vEvnecT2GSdlO/ZZR9FOpuRkcBAWLImSFh0Z9MTWaEhgaZsOdjPj3U22fA2HR30wgTXF9HXqXCc6Xx0EsWYFzcyqVyKbSz0VsQT3nGyCfZi0Zpye2AkzjAqCWA8E3v80QLiC0oLdGtFTgCaWGZgoMSDTXrgGzBYLmAqCymSWeePhabZbVodyFzJdlL7wMLFJksGXHQ9TbsN7e8aYKPLQl9likkSn0p8XqQ4Z8h46dF0maHUfu8AFDASAdfBkyyRbykGjsWWhEWQtJOjxoNeBEGSo69C5vjw0PdBLBtdGVzQDG6EZFodQc6NgKM2aAMgXcLgnpu5nnRkI7VLm7n0L+gt0WF6hLdRhLCUrslyUM7F5nA3p7EjbSPBHF0XWsRUEE4+W0plXFukTjF6zYv0c/oLdqSzAPp5Bu/fS1e7qX/6r/4r1N119+ent7GEzqrduzTB+VfW9d0YYZzrvTjxI4KPNU3fb8jq1TdW4tnRKh0ibrvaN42A20KYCAp97sE0sY4nqJvOc5j4ctB5wMl3WWPOt3Zeqa2/9YdUzCGBBZtcySFZbdbA9VbU0LBFYrlez7JPzl39Iuex19jyO7tlOSkjoIAsLpgLYeMq877H/zwTgK2dNFmTJ0xdg1Y+aY1oHtFJ4Uft4FdhY/qSOsPqPY9f6R/+uxkR8RSn+cyCv6FLVLx+GYw59L/xcg7PI+ZT7eBVDoc5sPO5gl3tm1AU6Te0ee47jwNvLgGnd+X55TL7zugJH56yQSZEELuPvvwyuLHvcQL/sDJUSfc2Pq9/+5q8AimwsRuXC8ky0ou0Qa+Zep6yB/d17/lrVN/YBwSH22qQl51EzjKSTNt9AJuAptsJUgYfXqwDU+jMefwa/107Ww5FXgdvHxy2vD5uvNtbJQhcQzgM9yRrkXzZXJmBkbXOWjRK4sTdhcIUxHZ9WQW6Hv7BWo9mUX5Q1Ue696KGmoUJA36I152vqz1bvZhuNsfhS5d7CJCUQrIPvx9dtXSrgeXBVZyiXpEJhqhZWcVZZ7RtTkEqPaGtTNWTC1/uMDIKdkC2DK+x/damnYPkbLNl99ixBjPbxHJ+CVY7RksmQzVvV7c9/U00+uMU16ApPIxzff5ZEjWw42cye920EFzaj0fPokamFDYlG5v27OZtHYXS0NFoG2IS/AEgbfWjsPoyfBruGAyTohxrQqKNl6aJMqCPLn7l/Gf02qhomCaafNYd9kWWjneiFkYeJorHECknPsYCV/TD8HiJHc4S91WfSD7NiR+bS1KNJZFXeSZnojRv3wlK1IsahYoiqP/jDH0c/X1BqGWDn1q3bYfzrLysNo22X6RamE+OmrJKdyzmpYOw3VBevv139/k/+eSppbOJ369OPAeCGqp//9P+LFuS/+3f/Q/Xpx59Vv/3k04z98vIcAMuFgDmFcWEZt+wuACLOpVL1gU/F+hoeHqXS43L1y1/9Islqf95Bo7A3KY0vpY071dc3v0qpnUlPWb36MCbIA3pZ8sensYL+n2vQdbmOr9CIrqMBs8Gnpf8GPPo4+jJFH11gqvjsPruML4Ngzy/P2lIx5ZlisF40QEdpPvlYkgRjZ2PGPfylRioUXAeOnSCyc+m6NFZJIpF1a3JWwPyHP/y9+ChffHkzoMQbb3wvgeocwB90EdYr7CfGfhAg44jzSr/KbfpwikSjunu87zQ+r9IIgpdTE/cA8edZG7eTrDwrK8YtwvcJ2uITl/hqKwzMo2psfCwA3zZntR2HlaqSGeV+l+UUjXh8OAM4ffgiO8S4c6Y7d2oKG7/I5J6mBN74QauidJA9HdTodfz004xLTLxqDxzXXtarzKY5ZB0kchhjScgYgQE+C0t2HkmLDpOsmAgBeKu4HNc+yAvf3H4QZvB7778dQPS3JJllXA4SMK9wn1OU3HdSMdObRjxUuqX6BxCYOGppcT2MWs8GYy33R64LOGxsNkV8sIPt6KQ55zliSp83zdYcUwFiAMrBQaVATrDH7kerdhv5sKVlCBb4gK5ZQQMBBQk+zTa3ojKrHVvcd+E61Vs2rKXpFHNtMK6PZRNc16sSADtbi1Un/q8sSbVuDyNbsVLdv327Bjaj3c7aWle/GHtidaHgdEBB7nEC9qlAq762YErst/p7BM/rNFBdYL4leHRjRwJe8T7rMJCVgOjgeaOP61nCM5tAUn6pi54DXss17XxeoOJI/2+euNO9aUwq6G0j5/PnL6Rs1qbARY5PgL2N5rho1jJnppcp5UFjlT1GYnIGu2gTL6VO7DHivtNfluwyjTTX0zQWKgk4z48hEl2W7crKvktSSub6VeINGWfLlP1vbchGJn4hybDKGkIjAKAaPMESZPa69j+kCk9C7lffwL0QXEuAhMDf9eFZ8NQeMDYaSjwlA58kVf6uSCToL5YqxRLD+VkkwArw6loX2ziyUo6xFtiSKRt/RF+BeXlyojFMupNUxZwiLliXNcvfRnpPAFDdVpOKAfY5A2uJYQEbmfCDAKICxUlAUMUX4JBH0tYFXExUUpokpTlYmMUycmkWjO9qoygrSe2vYO8VK0W3iePOYbdMtggIH+HPr5mYUPuY+LWtfZC5PKg++3IiwKrsY3VWQ1Q55sO+AJ4ec2SO/7yc47owz5MB4hFKmeT5+SqwKrjvmaINsnrZKgyrc7sBDf3Zp59+QlXIX5FsvAHzsSdr1wSNPTZc466ZlNQHuCx+R+5XXCZM21LVICgZDVrmwkcRPFNmsKwRx1G5GhoFsn9KAz6TB8TUzEddh1ocaM/kKR9JCjDnvoduTcrgZX4DCAoCrjL3vpExitcP61F7rZxj4kLPbht4K3FY8BDxFQky3pcSKCYPc/55QPAzX2eips66T9U3F7I6Kvfhc5mg5rXGy0r9LZE0tax/mcppfQEB4FLVVJjiAtRW/GyTtBK0db0pM9gOIWugv5NKQBpaUznTwFqJn22CWwIbNtaEodeRjGhFgGfxwgKEOWJ7K8llur75xhjz3BsWp/YskhbKGBBjmoBU71cMb5GKBaspjY1dI7JXm0kot8CqloCpHXVOGsTqZOnbLIyxmOfv5vGHbBQns9hxCAALQQqIJqC9fsGqJDcbUUOqwjBBwIEIZLNIMDk/lflx3JyHEBBD1hBrKvKkYig2qfLsExgOC9nVY5UWr03SIzaiJHOj96omroxkG2sD7nfCIlZ1S6zHmNl+O/oKyg25v1xnrn173qixa3W4Pt+JP/vji0deWMDDsouUXygFYDYIRl8ApnSDA2nngc0eqnVjKZEIr528T1G2eQZA5Nw5s40yNqE8xwm2C7vNlQQx7fLOQQvSrfisnVG1UYIgBvIiwxKvfAD3VmmOYiYzoUX0JOx8KUgli0DBcnWJdDQiVq12YErzLVPXCAACA7iobVkMbQETteKWCy9zLxuIP9txW4/BjNRZO1hLK4/Oqgw2DEAtSBG4sZzAw0vkXQBQDdKLFy/E2Fia5KJ9cG8iwKsHpmi6QE/JbEhXFjG3/K037LUeDkknUG0cwSUNW5ikdsgOO46u8LDs4tiTEVC4XH3FBKYYiW4cIoG6HkA8M0XS8M0SKXyvNpibxjE1a2821bH1Hsrfq0epE4txwoCoh9hLsx6lBTbVN+R6SgqoWyFdXbDdmSi6lGZ2cQLsMM5G2wMYOZtulBgAFuUJVreLM53fOKgF1dyAjRzeMjnNQnqQyH61Q6gfPrfC652ApN0029GJsxOpcgQCnusAltOwnb0XD0tBgMhUYAhcI1K3feYDAhIPL9/DTM46Jew6sufYxHa6K+X+jvchmiWDaVZ2xLM9Qo9y1ftkjK7BhhmnyYUNzx6Qhb17n0+A4DMYq7Y2jRflLsMwnLmu4PBGGK462+VedRI9o9bVJUlmDoAo+p8GvoLBAIcdsjiVZniaruz9ZPs6kDgA+clhdZI9dYhG5xYAd8pVnpBV3tGpNrt2AvH5bmQh0L5Fv8qmPBonO9EODfYghH4SZ+c+YOUuQcKVMKot516kvGsVtsmOTBL+U+fqyWEbzjMl5zRDsiOgTd2ayJw2YZBOAdo2cpCcZ92NULK5y3N6OKq5pK2wc6pNMGQRy6Iw2tDQ1ULxlHQJQAuMz0wj6O9r9K4FB8wCs+4E3GycJquiMFEVISfRoOYJrGmZljOUDli67et2cc62uQedVdecJ5OOpQ6NTFCvE7FwrttLgC7YexY5glUcyVnYFc6RBjn6RhjDDtjR6plp3wSIDS48tGzUpnEfoeRxmQDLw0c70opdadOB5jlcOx7oW5SPrhL0GKQMwiQZZLw8Bm0gYiBjwG3AlISAmjVkv3T422C1dgCEy841Gyrr/xQJKgFytcNO4OgN9tFpFdDIJgwTj3DUMeS9BHizAJvuPR2ZRuZKWQMXnZk+D1HtzeTkUkpTW3HyVlY4oNiT4+Pu8/aUjzyAcarjoL6mgc4FJELeplzfpIai6IK9n/72MxqRPQoTweZUZu0Mbm/eeEhSYTlNWn74o9fQiTvP+z0ksfMo7uMFylwXlyg9qTWpMEBW3kO94mH2juyQRcbVPhRLsFfXNrBDBtWePerm6cgR4A2SCFAQfAkW9BFNqNp7LsLcvYpz3Mk+MMjm9TS12F67H8BqcQNAvZvu32//IVqrgzC8ZDBbkki5GA4shRy8DsA+VMoasOqCrYOrOXn93fOMfxy/uP/l4zhAVQetXvwdu+sYY/U4yPldULYw/wrC9uLHca3P46VdJ0n0vfxRZ1j68+POskeeLJz6fb98vwWhDcczjm79da9iv9ZZicdBx5dBuxeAzICDxXnMOySIKoC2HZUtm2yBmb2Irtw8OrmX+05WX3z8t4D/NOAAIHsAY64Xhtf4KI3LSGCF5cHfDV1g/s9dSMb1CFsy+WieYPF81dhKYvLcQPWUChO7/+rDRLfLQTj28TL4W5tVPe/vvO4fA9EDfvIX9YZVopAp389zW+YGO319snpMVUE3TKmGs12wDTmHfYkwC4GzzKvCEk9tUvZtRisBbAFYSxK0sFmfAf2Cuuz3AojZIVzd8aK3+hw09Xr1BleFCVu/vn+byp7anOvnlbksTczqTFXtleeW72uyTH/I4DrALv8X5D0pgMtXg11ZRY+mJrH3U3nvIWyJicg96yxlbuGgGUhYHaTNvg1IsXX7L2FW3q52N5AqoYrj2uXx+EMTMEsNhg1aQ8LyfXn/LgJ/vzfx9cab1wFAaOyB/WzBqe9El/eszWqwvVYJaWtXsG1H2NJTJ5uwewQjskvUgmc16ljvwLy03NWu5Kkygq1pMs+GO6XssKou4Od14x99883X1Qd0hbeiyoD61o2vYbGtpKGjMjoyo0YBOJcJHmy85Xv86Z/+19XtW/hl6H47aH0EP7JV59CY9ex8gIRQqeDQp5Vt2QX76TyNz+6GAGGTP6WXtIuWf7757vert9//YeRTtGktzP2tr75I85yPfvkzgLyn1b//n/599dd/+TcwNSfiIy/gG16+cjFVR7O8r/MlS1Q/Sr/evb0Ie8YEeF/fAOfEOCDZx7UA1uTyPmND6al6kPhl6qcpeyWzz7Ez+R/9RkC8uh6kCTYB1bpEhT5af+/5dCBOMw/ev65dqC8gg9h4NJIaBt6uQ+ZbYL6QIwq7TfaLNjqyZbyniX3PDsv/p6n+mCMJ7/qx2qdPsgLvs8kcOwY2pzTw8rqSBCxpt7LJMkxBjrn5xfjj3ohMy6s0tFpCMsEuBF3MwdT9B5knQf5ZU6SQOAAAIABJREFUiBRrMD+VrBL8EjDfwm9+QtWRQe06epuy2kw+uI4EhkyeeIYLIEe+CB3CbvwUEwSe2/pRxjKu7VZkedzX9gmwGkXWaj1x5rxZJScYLSggSGMyQBug3JJ7tg5U64uGv889WDJpgNXFewocCNgqreT54z4yQB4HgF9VJgGfyBLaQ3zYS+Mk0bmuyQjZlsYJAnA3YYUaOw7DvJ6cnENf/y4MboJZ9qeyXqchNJyDPWUX7ZSV4vcYw2wjf6R2vBr4yqSZBDFAlmVsfwb1Yf17fUZ9GCuTil9o42P8Zz5lCEnMeELiWfm2PZL0S8R2u1S/yFptQoPPyiRBGhMyNmaaxQ86OHUOCYAfVwPIArTiowpomYhW/92KJMeTiAJmMhqwNN5cY62/8dq1kIjWYMsvzkGmQM5KySiDWP1F/VgBaysCE5zjw+snJybVt0sirNyH56BltTLr3e+uJwNzQYwlEgA2fTpnJZbJfpvH4pMbE0gi6SEZbymz46P2a0qLGWsBDwEcwT/XraXmlv2fIeZS19Bxt8qwC1C1DwDahs8bxEIHxNFn0P9uwsd8MAEhhr9rpLrQRE50L1nUki0OiBu0ZYJIrjFtVx9guSCU1QIbJGkcPwFHWcjrgKpPWJ823WnhQeZINjxmzE6zp2X5C1bHsgp4sna1DfpYwfYEHJlsCTjao5xxMg1rZ5E6vJILooUpyKnfiy1yvBoYy1RYsi+1LybctEPaN5uoSVczXpI8I9YhI9pGy2d4LvKzJG93kRyi5HocfW1i5bskBpdY91bu2qBvk3NBIoLxwTmubwWscgQyl/vSdFvtSavqtnImuWbNlwo6JckkUM37mtSRTWvVqAQLta2NPQXdUoKNXVWuRP1GX6uEigCgpLYtmw5bzQEDu+EsVRnrVOR9PV2dOGMPDXpqAKwer7g57kf+rkTz8yRzqejUvoT1q1Qjz2gsZFWf7HkJYGGJBliVuad0Y3MkzpyHG+gO/+Lv/1P18ce/4cwo+s5WChifGWs0aijjZ5TqlpTXs4bFc9KBXmsUolXpEK9fcRabI2YRH4dlo6yJhBX9FdmtVjj4O1n9kju0Ne5P2asB1lNhU0Btxz1gpolNNY+D+XDOYGs8F9O/RLkH1rYNyLXhxZ8ryUJlGwXVxBFMComxmLQQdDVBlV4frm+eRVuizXXt+ZmkAf/Jxvf9HbcAjjxre0dP9qoSg2vIDip10tHew/N1Jh4U+9jgnN3XLzHNZFKBuN64rKcHCTfidmXaWrAdMqbtS6R75zNJRKyTEU3sZO1zzhmzKkknMVDsQpD87beuEPf2Mf6W8xvvlypM95Fnqixr7a7x5yLMU5PG0cLluZXu7FG6D6zFNSMOJnYWqahUmdM8kXN3yeof/p25NakkM1qAGNzDJIr4l4Q1m7Q1Mt5NnPnLNPMSXN0kebbBZnU9iBsaj2ofzP3rwTcSU2gzbUje3V1rRq6cjn1/rKQR/FTjPhT5eOJZi86Vn3UmsmCwlTsmaNUad24keKmTbOJDGUqTDa4VyYvayi2e12qQE//mz946ku1Y7wLvgMtWFQxNSRVnjJPvAIjua2wFZgRXBY38dJ80YkyacGzVpVETsRuDnw7u3LELywlUtN8Fskp5vQw5wZ26MLLZZsEGG0jt4QwXxkbZSF7/FGxVAVzL6xwMM3CWjwjK1rXGpP7KEmk4bWmvGa+i4yT7y4GMVhSHywFAoMwFm/bIajwlxZtF4FczD0/piuiGqTN41Jl5AptNAFrc6CTIugzPbhbz669fjKaWmQsdgTu37+HMzgC4ESTgNNjt242noyeS7aZ2PAcHB6tLFy8lm6zxFNhboIzcRkclbiGDi/FYBuyRUTBIycfYmJmEYUPnAJ52WdW58n6is4RzcAqA2595r+pUWkKloRD49QDXsAhwpATbDQYbxE0j6u5BqTOlsSsdDy3fW0kmXaMkqK6Go6zRZTajG9KMu0w9gTId7dOA0y0ARrJI3YgaSx3DJcD0NUBOAU1LKs4PqU1mZ9dSXqJxPE8G1OdwrtSOcnOpbWXpgQe9SQnLWZYJlFZxYHxvQUdLwUuyzVJsS5sQnAY80nnT4Nkl1kDFA0zjNg/wPTMzH+aumEadlZPAkc157fp19FVfI7i4WN1GB+rGzVvVV3w2U96kYTRWPT/cw7yfZ533RL/TjI+N00bp6hpjiTGZogxPx1mquQbOA9XDapBxHrZsv1Mjvs192URBQ45jjdHwuV2BjTqlbWocA5wBFuxuw4DaQDd4jewJ93777iy0+pWUDOhkmNAwY9UB2LW1McfYbrFfS0asHQCxD9ZsB/Or5qysgZWlLUrkyYqSXLCroM25ZPY201SoOLLKQ7Av+M9M0BPuy26fGkwPPEu5nR8DBAOc2BBBexMVzLtzL/gpMOahIDPYdaQB0o4IJtpoTbBZWr7B1hYHSjpshm3dXA0RgK7jyKwx74qLawRbCJ4vMPYebh5I2hgNoEwaJT5MXMu8lIFpMLPBc1p6rsPN0cEGs6QG8BVHpQuW9vD5fppNjYetcI/mEfNzMDc4tD0crly5xJ6icyjvLSPdZxA0M0HQlYZeNl1SqJtmEThCiurHyLJQXAPJytcylH61gYh/q01coAPs9vZa9k0fum2WNz3BeU9JpKUrtMs4PDwDk2kdAOkA8AjmhqWDjJ1rQP3oQxv+AUJrt5yHCGhjFz3kl8jeCiLsYOMaTstKb6rGsFXNALEPH8yyBzbZp6wv7OYuAPDrr41Wf/yTH7AP+9jPSDGw979m3U9QZWDphY5EO4GPwbPlrAKnZnOvXIUBAuiwsIAOsJppMG99JptJFN0998sAATUSK9g4gWNZ2c6BAuSrNOKaANgXIJZBFCUL7Jd62m+9cTEldyYw7JjZDdB8ooEGGDMkWciwDgyNRN9HplAvDWq2Dpur2XUACOQCTqA5ZQLI8lBLvty3AnE2wLGUKpTnWNPCJMh3ASH9WgcZC4tCPfE66FhH344zQ1/4XbDK8vevBvGO43cFWLVU6uWP4w7xC2DmcfrssT96VcOCWi7x2b2/7FgX1qUSEI5CAeteBei+/OzPHfECNB8fizrYWsa1lpW3UZjnT8ZGlSZOWM6rVmybDS4++vl/rEY7YP5tzLC31QzntewFAyuZ6tMkZqL75noHTOpEDuAJoO0ia1zG8+il72HbLlcnGnurA3TjnoSZXDvnjgHRv3POMmXP5yxi9LnV8mwvfzybD9dNXlPTLQ2ztNYkCnmDUwcwT2buEbj2ImExXj1G93qf+0lpW8Yd66qul9IFWZLPx1KbXpcmOD5v/qwElWXN+Lt6+f+L8gX1a9UZITW5ggA9NcH9Zw9W0+AV1E3SoQCn+eCZtC1pLGQyS6CG9xR8LeXGPgMJEqpVph4+pEyWpBXgYK/nDQGY55nOr/wJP/TXDCampkjCMA6f/8X/Xj19jO72U0psacyRZqbZg2Wc9ENkbzlikZWBMe84yUpIY6B0Xub1VHiAhvCXMBYItAxiz3D2q4/FLaTLrv6nWqE60CZiZS3IWtWv0z+QEbaubFPK9wAwLB3FXitPk/si+aVkjCCCjFOigDQ4fDQ1VcsZnuT8mMtZpi0zKXdh5CL/ttGCdo3mPEgteb7KVFUaapFqCgH50wSuapN5Prz3/jsAVVO8v1qoBPNpeiKxCl+QbuZDNJMaGhsP62qTBNg0VUorC9Oc+0vR/3z/3XfTGPPB/YmAdduU41qR5LOr1emYqs2vz+Q5Z2D68OFUZKOMN4pOLTZZdpe+MD+3cY4VWTm/Uo2jzJO6pQRp+GKuqYuweZV8ECDQRxZkiiQSQbhnfgvgpIGHwayST/qnar3qW8r+kG3kWtHe+m/Xdfw05l7mkk02iowOfgXXVfPRBhLT+HNk3ng95wAd4QWVyhwiq3RpDHvRkYB/emYi1T0G+cYnSnC1oO/ZSdm0FV3Oidv9+pvvcq6jV28zXyscWLqNOEET9+4mmPrR7//TahX/8oubJAboCaCtezT1gDkmfmGsJUeUDsSFJaOfEFCFdSzj07FQH89r9eMTqGmqfdOHK02/aFbKerUfggG6hAjHSqkA7/va9cuZQ4kUluC6VtWrFHCrN3CVsefZ5euMs/SxHXMb0SpVduXKGHN+P9p7rhF9Jbe+DWpsLNcHgcCg2grB166PR59PIPqrGw+Qw7gaFtYCPlE760L9+vZ2NFkto2YN76OHr+RbYwsyPKN9IbxEMo1NoOk7DVPSaiXZxc3nbKRbujAzpdwvEhBUhg1RXSO5xH4YJp+NUfqxKVswslsBatX7d+8IrBpbLCxAliGmUxbJZKr7TfbmAKxWY5RFmp9u4UPs04B26OLbVVNbHyDRcObAOdMPOgFgtr6B9JK9Q2DPP3qILA3bXL3+u5S7p8mf8WDkEvjKDetzprSU9a4epMCOCcWmlI/LqgJkFVTGVxWYOM1cWT0lo9QKL/eDDYyM3+YgxaiRrJSU1XGC9PYmkFnumpGoIDvTxoCSCOpVUIcyoFlpVp2p29rUQh8KzkmZXgKqOE0F/GBfC4jvpypV1A87CRj3lKTTfRq0ppkqQI4VlBId9N1dG12w4QQpDYCscBQcSe8Vm/0q04CvdvOzT6qVORqm2vALsoGJw/OspQbOj1WSKYdcxzJ6gVVB0AP8dX3dVIrYE0QdSysstEqOk+X9VjYwxsrHefAI8qVagqct54oJDRihJmVMQtaqKSLFVpcJwIb4ezfiY/1K7l9AzTPIBJqxRgPgySr4xDb22KqYVuxCE4m2eQgTKzARk7ggpjXG32HuZEIqn5G4Tj3q+DPIbpGk6AJM9mxoIC6ts1k9ZwQYPe+UuMn5y7/dy8Y59ldIMyNsaRf9GcQ5jsBlOgDT7aUgfhKtchujgUVsE7e3ApJXp8Ad6Cdw6zbx7BHPeJq5JL7RhukLGH/UfYS6T/MdZ6bmQxQfw3PUM9rETGmMXaQAiq6kwOogcbqJoEOfm+dMI3Kewf4Y2vzPPv+k+vCjX1cfffRL4kXkOZhvbdAm+1h91brmZd4t4GqptDFuNo4xmepeSc+K2hoPoC+Q5hpn3rZJAumPpGw/66Fcx6SesgAh+sjJjh2ugbckzrTlxvkBV5PsKGXjnjOlb4/a+KUhk3t3k/hdUp4N0zyPTHSlkRr3KMEr/YgYYmMjSXJWqpa/VQNc/MH4pzBxQ2iTDSszHVudhDh7yFhaLKOFHkBqoFuVuKluKud+CIScaWm0y3uaiPXc095IMDxFItrYawCi1TmZooCKEhGttDHh4XvGp68R49pIJAkYRmaB9/XM8XuTiZ4zzqeN4/V1fHYBbNewRCXPIhm09pURG9TWz84s5jzZ2EBKABtsks7Yzk/XjJiAWEAr+zF9mng+gdZFfIQiwUcSjvuRIKc68Cnsncx4fVvfw7GQ5a8E2D52DGgQjFApSZmrvIZPQdXo4Ouz8mnD+2ZwDEme3d02uHfVFFLBYXBNpRsEpbWYpblawSpL2BbNVu5RDFAbJznQ6hJ9IPW87dWkbRTLStKSeTCJvwbR0AZfjumJH73dw7zbxV7grJTi+CYu7mhHUJ5tlji6FHZi5y49UF0o0aKxLNeSMS5+hgE0g6XwtgCrmUWz224sb97F73XXVgXsitCsDaBkM+mAq2OwkUwlqDRGLt1DMYBO1jlYV2q4Chzu42QI/PqgdhbXCdQB9DBS62Rzy7JfnFaMvQdhNFl4TQMAibqam7AfVxDvXqScVOMqO0/9EqUOfPa6OG2CBu7dz9CFyQLscU2B6JQp2AjqfE8EqztYsOpdTFGGMzmxiL7OPNcp15INYlBvAxw3v5kntZAuwIaTtSqrznKVZZyUDbJ6AjRmO83Sm7EUCA6TAUMe6QMOTCnbz3UUt3Ew5gP+9vWZ/aZJFyCKB7Kah3XqswtZA70Jg1DjlGZlHkT851jr9KbBl1k+DiKdUoFVnys6jmw82Z+W+EZvlWy2WY/CQGH8HEM1TzC6sjs0ttKwDRrMIPqMKwQa0uRl3xY5BsWB1WNs5md9eW8P5FVK1mRQ6KjoYHTgvFnuNDExC3OVsijKjAw2XNhKT8g2MQiXUZcgBRsssOq/9w9w+C8PExzBwuOQNNiRtq/0gPfwFGekyMYVA+wY9HEvgsw6s/MLdOijTMASZh36ZLhY82Fm86wGMI9gTW3iYKuFNkhGz2zrIplugwxZGQHYBNvYLwYKXd1NMFtgHA8ZPHDYyPI1IGd/bMO0JdsR49bbr6Ndmhg0oaf2lAYcS0s0RZrCGUYXdXX9kJIius/DqHR/WQLQRHOqwX5kMgDNdGhTHkcd4wAaYN9791oODEH+2dmV6qsvZlivjDOgo/meE6ft6FVYbO55HWAPNNdInEWSJ2GQ23AGu6BOkh/Ru2Uy7KqpUL5OoHZFVojrVxq9660bcNCsWDnkZdpiSNmjA7BTLRsBEak++/ReGDLOt6Xtj9kHCoRrc5qxBT1ofvYirm05gfbCJIFC5XZmbcO5V6fWTs2yn20wcMChNYOui7qkk48oT51ejYP+REYMtyGD/PXXxsNW2KRsSVDVxIXBjmDT1iZOFftbJ097p+OnVppJG22YSSZBXfWFBenVVDrNhc0sysIQwLUcwhIenQ/Z53a9lkEjUKtj+t57r+fw9n3dt+6pDcDTx4/p5gvg3dqOw0Y2UHvlgXvqlKWC6MCw57fYQ5YoqCub9c6nh4kBlgLmMhYFFwQELo4DrLJHHz4UBKGbM+apgcYnLc0nAJf7GAeYdei5qmnl4ebBr9N39x5rebU0T7t46XwcWsteDIQtUfNEWqPk3rLR5mYzsQbopSGeDozJnhXE2D10OihPTPfOdBGHhU2Dqhl0hUze2axEGRFtjAoqb7w+kvISO4ouoPO1s42m69gbMGF6qllL/mCudvWOV81tyIz0j1W7T1uq+Q3e8TSlSnYLlhRhiYjsDw9Cy/xs3AH4rJ6Q5c668vlPplTNAXHtaxkLQFr+lYv5/2NA26sZq/VkTR2oi2tb+7uSOX/+8Y8Dq8cBvuwzH+S7GOx37qt+fdfvM8mD2t+/wKAtD1T7+1KGVd7nONBcrva7AMaXQdVnz5bSmxpj1fI0QW2zymE5wgJgTbTigMlk+faL31TnnsBK3Zjl3DEBpayGWoiCOjLbSIwKQPr4rMv8nCVkBv8UnaDPdV4g0KAxSQtr8ySlzdgEOTCC6qfSNfrYiL80f/XfHOcM1zVMj4PVz8a0Bn5mLvy+DtDrZDmCCVDYg4BwradWq8m7X+EUnq0uXf9BtU0n3x0zB7I0AraY7hVRTTiZoK+G7wbgit9U/8GzRyhVOI57vfT/+Dp8/nrntYx/9FdrgUQaNBiMCKbXxyIyBjqZJUjRaUwJX5Lslm6XJHl9PGzgKBh2/85twIeHYW2eBkj84AcfoP0+FEkeGSBFO7t06Q1BgO/TlRxn3qaWMjdWbv9F9XR7mUgb5tPSNEz/hTTw0aaptSiAukozvC1BR0BVGatrdspOYAWDVU1ubN0iiapNfm5DAf0Lba9VRCaVDVDWsKO7/Fsbta8tSCKB8cE5s1rGM8wEjCy2JqpH+ocusJYoCeUMa5CJhV2+SBO+G599FLvZio+k32K58iMAEZmbMpAMCvVjnBv9nvMkfOwgr+M9gH5hG4GzLEjZgJIHzpCAt/LDINCGqgIC71JarQbZHICEyU2bX6lLJhkguu7Ypm6qI4aQotpnXOYAqW0eWnGeHmGTTVKbkFDHUmLBOgk8S6lN5BuIyL4JO4PnUsvedTA6Op7k/rRNklgEdh7XXhtYGFBt4Adapm25pfNmEKuPKkssvjxnnCwxfW39eX8nq6OA/e7nEjjKdtXftHTc4M21En8jAWhhSAuyKO9kEKzfbIDjUvVv9dG1DYKjAiiWJDvOd+9OhpzR3tEbffex8csJ5tZgkV68NB621+TEXWwJlTsk7q3kMuawgdoiTFUrTGRjydIZHL4cf1et275eZJzwB/thJd//9g56uJ8jB3G1GrtyHZt2Nlrj6obevnOTPY2kxCLjF1AVRho+QjN+tIzEVKxoE5N4KVVWAhGOl8+SxCXsTqtnHDebm0QKwbJN5kx/VXangaN+hGPtc5RySzXVYfrI3uG6rkvLdZ0jGWX2N/DMlpH94cefpoLtPJJQNki1W/lV9IBnkK+QbX4OP1cf2Yo8NVkFCHvoEP2YEvV33nu/+uyzm6li1LbM0Fy1HT/4/oPp6vd//z3Y0LP4eP2UMFepXtnYpgqqSQY+yRYYVc3ELTaVbUEvf4tgXDmAM5SirxLzLePzu/BcG4IdgnzGeCMjJqMhVgAmSXaxHL+Z80Ft4T4aftmEapl4bp6O2rsyx2BpNlA+WnT5bbakRib6hoPjnAmAqCdbqzff/0P2hE3T2rBxEGzQdm4kvjzct5qRxLqxHj9bnEe7FUB6EyBkDSKLPl+60zPGsc36f4APrlnZUK5D505rrr5tNG359LWicMbSyhQYtJ9iXymHlSorntty1KXFOUDKx1UfzDfZb0eAdbuAvtpeYxx9Ppv1thMzel8mqdzfnl1WA0SzEx+1rQMda3XlgSvsGWLjFfee4LaAlE39TNI0tQIg0gxvH/v4aNpKS5rDQhLq5NqCV57TrhXJO8p+mQxo9n0jR1fiobNgB0fYxrnJb6uJ219n3GQA+8hjMJkf01B5EVkXpQKU9nFfmJCSmebrjoj33PcBrjxneJbDkBK0BUrf4OfKauVnbRAoclLyegEfZQr0J4yH9fMs+5bd+TqNh7UrkoIEuPqoCrRqr7AcBfmVwyLGNonD3zfB0p3jDNsgFnXnKhfQwHxa3bTPmSWjWkJKzmfuz+eWeR75RICgZnCMfYCss/b4UJoulZSMPuu1G1toU0RfJ2ppTF9AS4hIgk/2tEljZv1mGKckZMk0su+wgUqsMJ/2KIisHqb2MWtig6SWc3d0sgVmbQNVZfTf2IMFT1wgsGosF3vquS/gVDvvX3CEav+o/67+VaxCG+Wa9dxO8yrnm89h5Ae1t5bfy7B2jqODTuJGW2Ys8NvPPq4+pHHZRx//KqQgSTP6zyYNTboInKXbD/MgQCi4FqINdt25kQHvueMZrf1PJVUhN4ekpg8hOUtJAVnckRAQKM3clMqeHWyVWrfGUXUNWMdEn8BzOkCnyYhabKBdKckv2Z0F+E/fn/T3gK38jBVLo2oTR9yf4UH0ky0zT1UR64bvnU8JJYWgUNi4sWlq1poIxDa7Lk2SuZ/V2/cZxFvOEvNaPWiVjXGfOryyJY0ZfG7PCP0XSThW86rLq3zEIJWqVvgaM+3YwDyMdqVz3EdWG+nHPY29VLIx56qJiZAnTWRid3lowVr3VprLJYlUdOZ9v8g44ePZiMp7dQDEUWz8Nzu7StKzgN3GHJ45jqOYmviblaFKQDlOJikiG5TqLN9aJj/YogsPlqz+i/Nt0lhwVVLPkSRLktPNbV2s8yeRLbHRfKQsbSbvpzaB9zex3ELVelcX1cWDsMipCjWxqN+jz2UPGBuRq23sZha0jiQp61uMR/9Un851qD/nunQejA3P0cwyezRkMtdpkS0SA5IJKyibZ/rjfzJ0pMEJZTjl1bLJNL5FDF6dPfUEpL8GFK4hvCIIeRDTG0y6/zVYQm95WbTTZBRYCq/2I13BcYTsyu7mc1M5eaLvOhRm4XSkPRBEqAVMFgGKZDjoeHYinN7BpwdzkyUlHB6CCD6cE+WgRAuE6ysQrP2xY7rAqoeVTkxK+zloUy4Cu3BuhoBnUvF+GHAw/NLNHsfLDS7tPJNlAFTr9Cbj6yyAVTNZAcFgF41ZNg9FyxxPo22iboqlIJYZK32wv0/5D0DuU0qFXEMahmREUjbSFOdIA9WNblEnjquGzL83S6vWjgGNG1RAUq0JS8zdoLJGdJwtJ5P5oCTDw/v3k8lVonWYznHqbQlIe3CtoWGXEm4PlZRPlY0vSOTGspTJzpwHBzpwRbemMToZ6LJy0Po8dUBYoCuBCS+0jKIIFJdgKZ2ZdZgBgNVA6+igLAWny0ynjbge4fw/fPBALIODuysOj+tK9qsglA7khdHhGImOjqawE+Yp3055DfWTak2qoWTGQVA/xl+NTe61B+MiK6FsILIpgMeCoWF/chg1o1uj7qMMF1kOBjqWX+yyOZ2rXdhvPquOq9IGWS8crmahXY9mp4Zhqco4NMNdH8N9af4YuwVKnjXalsu1w37wQDIbq8OtAVXz1rVWkgI6mY3V+9+/hoPexXsyNji1ZsFbGXMbWe3ynOqstcJYHRlBHHrA5IPd3SmzWX2CA6umK8YTcHULdoDAVCmV45DH5o2OwFCVCSs7EOGSzS2zO3aXR8sFgFlgdZHmbBMTOpKyhCwHskzJaL6eYdOF0OkvjUS4MfajjB1B+GJwpPqnGVuBFBJw+VVWaspImHs1aTTcAZfZLRq00i3afbGHUV4ECG6DwT3E/HRUN7+6HyO9DdirM9jT24Ex3kmZifNsKWUj73/r9p0kMlyHZ3FQtS0jsE9beeYNHPU1ss09HSeqYcrJsWysh32kHVbQKl0j6IJZnGZbNAjh99dgXS4RED2CAdLOddybJgUEcmYIaicn0E7GOfUpPWgN+E24CAKadCnNntQQpKMvh/0aAeosmsB2LLfLqsCq5Vdlr9glWaCvlHfoFf/Jn7yf8dKBF6BVCFz7e/fOFADsFjq6lGEw/l5DkXQDh7OsFRlDOs4Cp5Yy6uRopTXy0RpSN5r56gWMOIIdrNOvyd4EBF2jLM6kxNAg3RyRpmg7B8PgvBpolM7iUAhuu1fGxkZZu2erDz+5W315YyrgbKPrtKZxJCBqNYLJMJ242NtaJtl7mgbIHhyCwc7rLGtttesrcybzPWUlAKvuuaKVzDlAMsgGHCNj/Tg0zBtlZm9dGyeYQOfsUBu5X33LfIgx9A9fq/ovvIdDOVCxe6rGNsrurmjjAAAgAElEQVSOude1Le0DiTFsqoGPQLaOsBljg4i9J4r8l8DI1yT5lMBeZ6mUrctWEvzVcCcY+B3AqqfNcdAxjuwxkuNxIPNVjq3niM7Iyx+eF3WgzsCj7oS4RV/5UXvPfHn2fQE16h/HQbrj3z/vcl+AwfrvXgUs/uee59l7xWmqZYtNovg8is4TQIQVwc9Ok3E/IpBYmPym2py6QVd3mu3AVm3BIZcttSuoR9DTjH6YQNHOLhG7wSblkvtPtqN3ecYux2s0zuy+ClP5WvX4BGAXZU1PbCBgAEsy6nd9HAeFZax+F8T87l++wGJ1rgPK+5mFUANG2ecwt7vObFQP73xePULG5gd/8F9W26y7XRxdvNjYwrA3Ij1R2Ko6m/XGVWX2i8NeBzULA6XOsCjv+7J2bpFsqJf918revsNQff5cuXf+WVi0dUsuU1Rdehtaet4BQmBLwrphkyySBL5z82sSHE3V+KVLtRJVyno550zelsZzRetNuYOAuEozyCoRSOA6PqfaztXSJ9Unv/pptbkMQ3NtPutBu2PytAHwQQBUxpbjY4May6QNbrT3jdHipxQWH8nE6QWaRMoY08fy/nX8eackvm1AqWOtZpmOvX6TyRTHagydTl+7zfmfkgeS8J29Q9WVt38ISH+munfr6+oUAMc1GpTIqvjisw8BeNvBOHlvbKrMUrVWh9DfTsBce3bveYX39cwX9BKgHEa7coFKJOUCTvM+NtqUoejatoKjgeSoLMa3vvcG5bmTBAejnCU076ShxUmYZbIyLcU1L/QaTbB2ef/H+Bh4m0koC4B1AkDrpyl/0+b3gPwPJ5FLYU9ZaRE7yz3L7JGJ6v5/883vpUpBVuoi7OMkZLIeXB0G2WrnUkJvKaz2qjZ2oUwoOZVKHZhUjK8g6jaliIIarh3XgYGZrNMlyqmLbEDRHK/LBdTZVe4vXytj0nsxaem4CXh6nXT7TeJHyanSjMlyXp/1AmDSH/7Tf5buw0pV3fjyK8ZqOpIRJhknHtzPewsaGYA2Uw2hPnr0TwG8LLts4pxZRyasCZ9o07XM4T6In3714igJvqr66V/9FAJgY/XG9z5AluQS/iugIL7G7VtfhdV55RKvYwndvfN1NBktCXa9W7ouAKrvXOQSlI1CH5pzSRaYY6FElvJeVlYJIqfxF0l6fbAFKr8KQ7GUMjreSZLzvXNogO66FqQXLHcd5vr4dZlB1ssqe+rWrSl0+Nqqy9hOyxjvfnu3+slPfpzu9jPTj3KuO8c66g6zfsnVKxei+WjjKufHMRFcKKQbgnbAScFuyR8jwxer3/z6do3VvAbLTgAf/U98XuNLNY8PDyzLo4yc/faE83gdkNVEjL68rESBYasYTRD3wqw+AUjlHnGfC9IO9FBthB8h09j+C2trsEvZI17HZmudyCWNjhY5r3XAzvsTc9Uf/cmfV+uP0avfeFKNXHkHP0CCBBsG27K/A9t1ZaZampvgPWiAx16XUdkp89HmuazZsHdtlMb46NdrG7vYW655K8DU+BTYU/s0jZEx7jZgltXpueC8K01hz44ZJBiUpFJfNUw09soh4OQGyX2692UNNcM+24I9u8O9uO5l4dvYRWBV6QFBcudV+REPHWOz0yZp8BttYjR8AakDpEMeQ6rYBYyQ5XUeWRZZq2v4altUMp1rp1EdIOwByRtjmLkwv9FnhdGslNgh/rHVApJNjDs3lMnCP9pRdgCwyb2rJmwr47JPwuLWF59Uy4DReE/xn3shApkU24Ck8FS5DJMKaivzVb1NSVnGLDLaG/CrI5nGs0Sj0uo23suYNyXiVqCwiPUPBdKUA3D91xmF/r4OrMp49jWeE5HLEigVMGPdes65Z0rasfg7VvQtSdaRbcZr0muF19nESlmFE9yr/WYkeUge0fcXs7DKwLl9YqKJ8bJ5j+tSMpkEsxbmzAadys3oU6u3uoWP74cxYjvxgueCAJLVlTKsG1jfZwH5W9kLjzlPjRmV7euBmX4KA7TPet3YQ/KCmH1nn4Qh/cPm5okLd9mT+D5W65TGnc+11n2/38VYPe7vxXdIc56SAHfcxFbSxIpnkZBiQ0Fxi4ye+Ek0wAvIrt2+g9378ONfVx9/8uucRYJsJpgiL2T1S8hisD351IZp3/x7wT4//RAvSdNLxkUj5D0E8JTAY/6QPeP3VmBI3hB89zxRE1iyitW6xuydSBHI0ve+TBYts4/VqI7UgaBmfJ6SzA4QGOkawX41YIl+azqr/swEn/1l0qNFqbJaYlX7HX1fns+GwuIBApoFfCtJW19r/n2fM3mHeZbBq+V0PUjq81PSmskR/QUxkR1wt4L5mGyQjSu6XGIN70cW/yANBgVWldxIWwr2qgQh5UnqcjjpFcSnAKtVC13YDbE3Y7b0+OGapSqYXgaSesQDJVumcVchQInZhQQgk7nGJBfs9SxN87eQerRxSvoVX80Pz2evE/1vni8NyrBXXktf0ti09FjSB+Z92EdHYazqv0rEZB3oH0uQIGF2moTcDu81i3b+GrGz5C7PoEKQs6qqED2bm6gO7TtHXD9I8rkzGISYzzRyTEqS7sJYtQl0+VDeqgaAp8lgIRTo/Vgprd8rsJpKfvaq4xnwmWcsjH5tPmMAjuSY2AvpxH//3757JONKMO0ZEwRj5kSYMRTA3GWgSuezQtH1dnJLtUAiYyjbD/BCw2WWxptzUhjXHIo6GjIPzGDInHKwLZFIA6J057LEzFKGpxHHlZW1CXPP4P7kacsbANBaNGZqkJINsoxdIAnwysXrvDhxgi+izgKOEbEF2PV93XgG2paCzYOuWzayAAPADIvATUHYywZ1o5YBgw0G61GnxgzlOUpuBWF6yX71ivqruwqYev/eNNllyvLT/KiUAhqkhfEU7bSSnTLrk+5+DIabPqwQs/NmPRhz78GF63u5caIzW2MCCkQIrqo5Ue8kaWZbZ9EGNWvoOcnWcENprGwmc5HO8u0AE1h85lBRf0pWXMi8j9cVgT/gwJWRJiviHKDWDoDeItkUdUMFMNXZlcnpBikLkHu0JMF7i3RC0Y8S5JRBukL5ko8tUN1OpsDsos/jwtP5MGtlNrSHAySONfegBqcOtOUxsh0vjA5QpkQ5F46FQZrM1Y72Pi6LViasN8E0taF0IgWLTrLWBE2VZrDhlZpVblw1M1MOzWZtA+TVALpJWnEStJpmRQWe3dTMQGlChe7QY+Uh7DANM8Q9oOaJOjeud+dep88NIP1b590MkyCoZVKjo2MBZXWQV3AoUmKVNVqo525u7aPOwltvXyEQwAGmQdC9u9+GJahYfSPrvQsHSodWZ26gv5XnUnu2BCIHe2d4tkPkCabRHZGxaMe8YsShgYWxOtTXUr2JTIUi1LLRJyjzsdRKraBeyhV0mCdgLd69B3BNENFKJkYmdTqj8nAadUHmQ9i+BmiFXWowSpOOCDajocJacP1rSFPqaYaO9eDrtRMC02rPpXxJ5NEDLCcDh7f3ytgbJFjONUTDskuXRsjU9yWbtLS4hfYczQRgqp6BiaOIvPvY5lEyJMyELcAy2UMzTdBXtkwLAIwHt/+WATsKEN7dCYMIp9ky9YYGNNIebdJkiYYKMMU9YAQxR9ADHb1At0VYPQ/v307nT8vhZH3b+MkDTbHuRrSo1LoTDL3/YCpMAbWWtDV+mohQg+wqenzrgIGffXY7TZ5O2JCEfXqEHejtpYEZMiDqdfl+mwR426z70VG7WAJsm5mHLdGKrVPWwT369ddTjMVCWAJP0A7bwQ6rE9XCGuklCLt9m2Z1JAjMqvZiEwyS1UPTsR1BAsOATB1Ykwqu2afMo6VWYY4PdnL4IGnRrc7YDuNIswf2TMnywiSBFSpLyrLcJWznHIe+wHAbpWGWN2m7LCVVvmWeCgATLWbqTZR4FgimCgomMGYtW9Kt/TBIN5EncGJTQ88Y2Tk6m1swo9wzfdybYLJJpjevXqzeoaPwN998W92/O1HNsy6e0ul35PJbVWvfm9XyJmVbS3vV4Phr1fD4dQ5dS4GwGIzZLI0TVriGJTBd6iqj8yew6jO5GQX4dMrToCcsPoFVpBX8GlihlLS/Clj1GDxeCl8HqeosxlexPGunee1LjbH6CmA1R2zQuhrjsMY8EKh61cczwDO6QeWjsFVLmbofL4JwNTDw2WuPocGvfIfv/vAfe76wSjOeZrH99Fm9Kc6QqBbyHKzFZkow97eXqq8+/NtqZfZG1d9JEGGnc8qbT5MUaqNE+8r177PORqpf/frn7Ot2Sg4fwoqCuYPg/yb2b/Tqu1XHEHqbRyQGKhwhguY0tYju6HHE+fmYFgC6/K78vySHakNee9hjrM7vjFNN/7TmmHktHa6c/zb12Yfh17JTzT78pvqaZNHv/Yt/VQEdlFK9sF1Zc86p4IQxh8w+3jwNNr1Wbb79WtdHdY7dV36W26/deS2I8mcBLOPPlS7fhX3yXJ/1OFP1OYBe7tuRsMTP89Oz0g/BUkv4bJ6jHo8+QJotEDTbQT4VTjqZsV3F4cw+irNcSqDDfODHAsl5HqUMOBPVqPuP/8d/wF5O4j0SBO9ShktQrj9o5ZId1/XRPKeXAP30g3xigSifbxVbpWvSYhJUvewkfpW2oSya+/Y5DNx0hk3oCTjafV2wTt9TFqcgiM1B1Nls5hxcJ0m1Bvhz8fpb1T//l/8WFvyZ6suPflN98td/UZ2lEVkXZWaL81P4pTqdVAXYqBKHfpnk8Vtvvp7AT5kBdbcFcWWBuq7K2sdetnfwnrCsAPC6u/sJvs+RJPwGG4WNpzqlHV/ljTevwZocqG58c4skgk0Q1+mo/j7SU+/mfP34o0/CMLSc/97dO9UgrMo9gFklljIu2P9uugyfAGB5gDanAeYCnbnVztQm6gMUYLT4zrK9Ll8uHdJNvq0g8+LacFz0W0yIeb4aINlxvj1SXySrkUHo4HkmJyfTtFXQowPfwCDVted8GeCdstROP5f9qG/ke/q91RoSBAy0baYl01UwykDbzs9KLMho0n/2uVwLpVlbYX8KqlqaOElJou/RBtDW3z+cyq5WmHcm9G/RRMWyWgMu17Z+ulIGnlMynwRwbfZkA8j33v8gzX6++vxuOhEbB23LgsNXHAGsuYjU069/9WuqHqy65byls3xn1yD+gA1j6XqN/7S/K5AO2wjgOs2HBPCZellsAqaOq35cPWmlr2HgbVl9AZFlaZdmX4IpfuhnOS+WIrtPDezd0ya53U9DYaTqh5Uy47B4ZUSx4WaRNqrr1VqBZVWLLO9333kjvrkyRjKZp5Eju0yCYY3A3CDVpLf2QF/PAF7Qo64hatArsGqlkISNZsgpVtB577LDv/l6lv0KcN10gvGVUFN8JAFKGwBjTvALDKwly1BijRyVJfEdND+W+Snwb5wUe2S5eKqaemtsrI3qHFUNIzBuAz7YzIRbfUQi+zHBvRqjHayDFvaXANkUursTU4vVv/iz/44mmJAznqARO/IagTqVNpxCJzmfdtYXq5mJW9XM1B1kp6YTO9o0qI89pP8Stl3siX7/ZuSitC2ymV1Truk0XKoljgSPtC4CbOoHl6TtEfuuPxVGxnE+uyBnvTKxAQOpxIiNmi+PDae6y74ixgB2Ld8F5LQBoEl694HgZCoD8EO1LzYJ1a89SZWZmvLdvewDkkOE0IBvAtcw2YdH4r8pyWRTz9FL15E6oQKA79VhtZGqcUiLEgaczbK/JEgpKSXZw0Zx3rP6wkG9Wcs7xJwjrI+d1cXq9lefIktCQz8qxmRW61s5PsqIeSY2Bjg1mS1o6vQKoNj8STCmJI+NhSXI2BRHY5/kKP6YccQB8ZR7x6Mq8je5vsSGUgFiFYR+bWnwWPfNTMYY3xfZQO2Q50+AR8kuNjt2rTm5Aqj5OUcd82msvWulqVV2/N4zbsvxtrIjCfiSNLQ5k3IA7ezjMSpRPS9NqNhr5t6dewGsmrE19lUw2VIqRtGHDhEMFmQSJ1Y0QMyh6q7xDOOiDATzq1vaQpInFSdKEbLPDrBdB/inW1S0zS2SmF6GGLRLvIp+8BPiVuWuij/z4serEscvJ9vTKCnPVcBfba8guFWs/TD3bdit3Xe4PDtlxhu7CMJqK6YePQxj9bPPP2Y9LT/TI5cFKZPfikDtjufhaUBDP4vmtA0bWSPR9tXHQAKFOMJ9pQSQtkxAVOzICgZjCCtnTdB0d8nQNvY+VX3x+VdJdDm3xoudVBeq62zjs6LdTJzCPWh/d8NsFaSELMR+N7Y3IRigPyS4krg1jq9LYxhDe49Wb9R7tGgT3Deezd6vI68vJDCcxk5gUuILgpsyPtMYCX9FXXaTFZsSr/irZpjoYl5qJtucKs3Q9LfU4a+lON0T2kT9jMuXx1Jx6X6SZS+73YpHzwF9DJd5abokecUkZklcRcpPxnZNt1wsybUrA9y5lgxnFa17y/1bmlQKehe/NHNnAtkeBt6XVQHYHb/3fcKQVee8BpYXVnHphaK9CxkyeJjyBeJJSh5wnjGXVqHL/NXHTAMrzuZG1r9NrJbFBmxihQyeSU+TVLpVScTwIRvaeOPsWRtq0SMFUFWANRKY2DcxO+dIXXXJZOJP0VTVJzX5RZJMO/uccOF9m2CskRlq7Okwkbk/E+aC6ZKEdpivA3yLHrDBE//hf/lvjjzAPXBlCYXFiDMRoVZ7Ltvh267NQaTNLpbubcWhLzcVjUVBRRiaYSWkBAKDDICqnlE6dBEg2eFdlN0H15gahPtaAYxW2F4602ZEBb1EocOWhaElgLbHBPk+KYlJZ3fps4Ux6rU8/AqzOPzskiG2IyNOam9PWxaBC1SAxUPFrOk2rCZp1mo8+P6yxAQ+HUQBMBed7IhtQEaBRrXQZHKqM9mPM2Z5tPe0QMZU3U8ZzCl3E8nnm30DG5HwaLxQ5sqmkVWZDoEGIixYMxeyHn2vIrIsZZvsl6wO/45AQXDK70XMFyiXUfNlA9BZYFBhd9k9MoND43ZszajwvmaIu6FDd8JGU4ydu4ojaedIu1zaTKqBIG8FBu8WY3FEyaS6iXOMkeyzPViiJzDSWQtsHN/fIU5nSMEIwxLH30wDwy6jz4YyeyxcBYS7EA72QJYm7XsncGTausmu9+EwmiVRuNg1pCF0HcoAFCS1DEagxUyB4P7Q+VHmB6caoFfdsAc4snOCqwBzxpg+q8xU99d5NpPPqW7Iquk8fqiD6jPpHAoIyYSU1cL5XTKfOOdNgGbaDsHVOdgPMrVd95s2vGBf2AxFcXj3Vpxi55l1b7mhpeqyVa5evZpystu378IM+DaOimte58SMbBkvzy27+CGZQHm3bMH9AzpeYxxPcWCSF8U5N6PH+uF9hgYB0DsssVN/ii6fdL6u6DC9vvW0ekRyQHbersGC5QnMfyvJh4FeS4UAvBwD1otjq5yGTJiRsJmbowX88OE8v7d0nkPA0kz3P0bbZlySTw/21QJiDXjQ2mUQrWMPCY2zB677ZBmwTQBcw1SAjJIpNSAK84DxjVZyEi2lCdVjQWwOIx0S7UQvoHjJupH1Z93JAhVUdJ2rm7WjVAHstrOAMI04bO4rnV0ZuIJeA6ylSzh9OrJffPEZnQ3Hq9euqXeLID2lpfdIfuyQ0b13bxXnHi0kAmwdJVmMly+PJiC1edTiwiPK/e7XnF06VDP2Ni64d5+GcCwlmSAiBGqMCjSYqBjEwZfdEaYW19SYP8UhFmhU60twfoNgfRvAXrBSp79kWc26ljJ5G4WpIW1wYfDS13uuev26znUnzwlz9d4sbFvKFXGQ7frpoj8pu56MmvtA2yy7Wr0dHR5ZW5b0/eiHb+d9zNSZpduj1A03oRowsGbfbiOyL7PdZmDRH8K+fv75tynD/P4H75BpPlN98tG9NEnr5oBqISAzIWZmcAPWoHtHR1WGks2yPOwty62X5mjTvOZJEhVd7Gn3u8ZCiQwdld7e/qy5RTSYUzJiRYM2ECdsB+d8mf1rg8NkULEdW2hzq8t2Fh3gBoLBfhjuRw0A5A10b2RPnGnuZW4H0uX2dINyKDQR4cALmMU9nEXw/1znEHsZXTDWl5ZM51xnN6CVjoKNFAlMnngORBogsEjOu7qzXv/6Kke1MFafQZt17O4lwO65w1uYgi9e+2WH+BmAljDjedBw/H5e9Td1GYDjrIT6tergXV1vs/7v4yzO73jmjkUNefzPgcblTgXYTNWoWVR0rY5I4tlJ+wib5Vo6x1mx/3i9+uSXP60er93jIJmv2ji71VjtJTlCMUHVNXAFcPVH1S9+8bNqfAytJ2zhl59/jh2n7L86W1353u9VjV0jsJjZGydh1jmraXpEkPESEP27WKkvSjQ8f/I6EFn3eZwrwcoCzAoa1rL6rHVlDQ2QN5aRAnqKT7B5v1qdoVR+09K2purP/vX/WC1hBzZZl64vG5E1ECDlPJEczRlebz5lFr6sSVkaMklKqbSrUafOjzSWcnS1/Sk7K6yfwn61jM57LGvLwFKZkoBUOKA5c/H7SlOZx1SZMK4ESQ6XvpB6zupKLwBObfBa49xBSskMqszkaz/TvT6OV0k/BNIPmO7tlHuMFIcrgR8aALh80sUVZ0Ctx//zf/2fq83Vqaq5AXSEyoQ9bFLunZtXo/6MCRz+Rs1LS1H1oWziYrJWXddSAifIJKBQGr7I4qprYBmEKb9zmv3vs5sYMwFfWCew7THsJn1kkxlMn8BWWHo5Qrn39fd/DACDPAnn529Zew0HSFRh2xfnpwHeAHU4b5uit99FlcVs9c473+NsoBmVzZg4+5w/zwkllbrweyKTQ8d6E1HKII3TJDOVSYy/4zIHYLOehAFld5SFl54HBAhjV1K6+/0f/gHlmOOxoTdv3qz+/u/+U3X365s0DKLcFAamFT+uwZs3Po9Mke+RxieAt12AQDs0JN2gsYx+t4lOg9SsZNbdZe7FpLzariYtDUBkn7rWlNxwFofRdhVYlUk+fvlyKnQs6fe+v+TcVVNJ0Edmmo1EBDT0GzWjfi1NUJSFKEGaPoH64jadkjHTjb6bIJqArkSHmRlKo/GZZEktIIsg4Gqw735Qvz467MOj1Z37k6XKIJW9+FaM9TbrxUZgNmXaoGrLlHFTmpUgF8YZ6xjoN1t90849+6yC3j7/4jwAOkmDRsBTWawT9x/gk6GLyXqdpkS/hYSOTfLOwQi8fP0dmjbdJAF6A+bwenThZV3PTj0M62xfED+5hSJ9ZYBZ10GVQaSvKnDmzx2DNJli/SoLdp7mbz5jyhSZG5lGk7CY9RNMcCh/ZbDseJR+BZTmMkYjlGDPkFD0ffSp/XtZyAJQrkmZdJ2M8RZMukgb4WdY1XagliVLQ51IZRqcA/1km1COjiFjQewwb/ykrizXkSlrHGPDnTffug4reiKVaa2UKbt+BPKV29BHko16j3FcgDl2+ETdc6t88FMBL01m6kOnySfxnmCEvoO+l7HQF8gvXLs+xmuQ5CLe6SNh3kRiQ2mvs0jBnGTPTlNZNC+rm3kJCMdisHRT//cRsldX3v4jml+Okgi5RLLOZoICq7A5SQgsTNOkaBZGN+fQNs0G1Xc3UaBPZIJG36RAVYINanMicYA9tbmiY6s+v8CN2ppJ1wj8J1mr7EPpbdGakvDCeBQgNWDRjxW8UV5OooE6gyetdKCSqINPYzubQW3IeGReZIkaUzjHApBqGz9nfxPfkRTo7h7kSCLGIV7q7BnCX2ys7k/OBPgYGxtP7GMp7RIEprfe+QHnkNVUEphgaWL/tPez0xNUXDB+xBLGcpsko+YeLZPYuZ7mWZu1Js7lLKJZKbIkm/jZ97/+inV/P82sjfmf4tvqZwpePgawapYJit1U2qmuUa0P4Bj4uqKVaJ8MXlcDQcJGw7Crc6utFKAzjijAe2G8JnFXBxJr+ER8Hkk/AUFquuICc8xR+XfpJWLVrH6Sz9XAubDj2WGsamThGR2mObEO192WHATItoBfqv9qXN5ca7pnU6YO9scIUjiC8Pof55gne3rssm89/wTLS9d2CBJgC7KZvY5ye+4p2dl2MudkJaSQBassACAR9ts9fsCZuSuTmFhhAz+C1hH48CQLINvs7JNQJjY8EFjVs627oDVX5rjfc9x3O+4bFmKANqLILhVCmL1sCkNTGbMLF0aSAPPnJuaMBQVVBSdlhi6SqPnNb/4eYsknfD+XJsLSzMQ1Ntk37g19/GheptlzSYCnkjdJtbosI5VlNTk1MZn4ydgSiWG+v7GDUib+eHz8Kj4BTYMhz/3ql78G45lPo0Dtl4QXJWPq61BQUlupnRFIMyEVVi3vL9BXQMSi4R7CHfdWOscL2hX5pTCglQBQqzjl9iUxLZNcAl0qYmqVtS5L16uAqQY6ckDsY3EUNX5XlJzz8PcZObtssCmrUvzBa4tJ2bcjPWsE/mWJKunImazERQd+gpMtxtAF+UriovMiO3QLLMNE1jrkNX216M/zjM5zqZgQ18PeAPJ2WKVZYyiLIzhf9RhdQm6SE75/TXZBKRDPHh1XWd6yh5U2scm7VeUmjjyjtH0mMgW1UzXtfg1WZ9IbPAobE2Y/ny6NHSoYnW8xh/RrwS414DOdJnH0YJI4eGImialNni0+J2NmbxPnKkkcPtVY9dNYfGTEM6rgl4UMx9mOhnIPVQ1KGsjA1YaaoFrBjqdPCDfoWihN1er9CEINSUyjMdbt9TklXyrfaLN0K0f7IUSd+Nd//k7qFsNwwMg4CMVRdnLgDgAsCbTGOZLlpEEybaJJMwCWGmumIbIpoSPE2GW1Sx9W6y+sVLJsMBgFRsJoctIwaDoCZrZSRqvArQeG2e445aV7YoAbJkvgJ2W0DETiBbNVKemqUcvTjd2MlJNZyurcpHYYTwaEm5EdZnbAzIGfglwuBnVOpQubPdll0my2pGHXKfD+Be+ihsa1QxnPQcACScas6NA6Zp4LOmmwEZsAACAASURBVHeyPXfspmaWjM3twWw2x8yJYImd5TZwoBcWCFrsNMg9edBEiyfBfll4kThQr8vaYcZkTio7DqNzEz1bgWAOprrhiqB3PtWmIiNGo5+urqLFYXdwQZSeHunxZjxZiNyrC02NjBnKFWWvWpYQ3JCgT307n1m2r0Gq2jMyES3NCwDHIhYE0VjJWDXLb6mIzYO6kG+QHu3hb5dEF+EhgJ2HmvMcmQAAGRe3nd4N8LyuRjNd/tS0BFx3KfUQFNggTL00xcPtuDtDB3eNgpoX1ygVDl2fa6QJiGUhzIElizImvGe1ZT1IzZynBIG1obSEzuo6TNvVVQwnGp8eICMjvVkPsjEfAaJp5AxyNGwaTddAP4Z8GH2uJzzzp59+lQZHmTPey2xNvfmIB1QIY8nwFX1AjcW5VgFTm3y5XndgqdCcDM1eHcbf/OpjNDAfMXYIx3fKALHRieUFOG8ARh049h2AxUc6zizixxxQdrpMcyUPYsYk4v6wFRWY1rmUZXiBRgKjYwNk8doJAOcojUC8nb+NDgzAr5ksteDmaJi0KRiwp7vCWtfuS9DhsLFkW+a5zo/rXrkGWUCCUCmjZsI8fDTgCnXreCeIstSHOU3jNB1pnBOZEelkSEleCXIwZuw3A0DL1GQzPH1qN2dKKsmI7ytuDZRiUORe0WCrkdtHCZpZNpknK0uzEa5WDmFoiAANJ+8BusfzC3sEaiYxsDfRCCzMmPGLwxhgjCxnxDqlqCuAImMXhhi72QTs45QATk+TjYcZKkNBGxhHiHXj+hMgF3Q2iaAjMj6OkPg5wA0G7eyZ1jRtunVnggZNCwHsLJkwaeVrTTblAOdQtLGUTfoEdk+d2oNxPgDw0Mv9bBCQLCAXASPdxn5mB7EnT7mPXcu+ArbQxZg9fR6nTmd2loBUB/bCcDfXBQyxMy+H4AHAwD5MuiGY3XZInlsCWIeJSktRbE0Hf0cjlFkaAuG0afv6euxySpdi9MgWKXl0DQ8Oum8Za/b0tauXuLeH2bc6BMo7uL7twKiz7B5QvmAHcFhdXPdcF2x1k3geZGaudUqU7vAwtfSuDabJLutwBsb5AWvZrs/77L8tmk/YkKwbJ+DK65eqJ7JxwkSF8QKbYpfE3lmaBPX0XsDm97FWGmCxUGJ7iP1Df/Uk5eQnm5j3Jg5aJAUadB5lbHHvTWbl+TQ4t5zF0rkDAIk0ugpr4rmXehyYjJWuAY0BkTz/8hnPIR/HWYXPfnjsmyIDULQwa39RrP8zADNXefarlI6/dO16Fvm7138RsK13gX/Z6a55Oi/8eQEUX7yn8jzHX1aAshd/5gtqDroNiGDg2HxN1qo/t7majWYMQWV0qUXXAsv+8w9/Xk19+5vq6fqjasQEAcmGczT62YEB1TfyVtXYOgLz6GE1jg3rJNj7u5//HUENzfr6L1Sd56+CKKgVV7Q8zwjgqSGp6H/NX3l5zF4cq7oMwIssj+MM3zqwmjFM1p7PIJf6NP5fVwp/CKba0hxl7SvT1dH2w2oHBpQVIRVde/8cYHWVM3DTShDO1DA69SwEhWrJas927ZrjLxCV1cfvoudl4sqgJInlwoLSz0lAL2gVfULBZcZZ8EzWAX5M2PUy/QB21C+2nN+SYYOJNhvG4ZNZhqh/VTf2AmqFKetb1mz7d9Zzrcy/tgCOs2zL8i3Jdn9ucCEbIj4Vj2UAIzt/9c4vq7/+f/6vqoXMiY8rECTQKEjn2gjAbAmniWf+E3QrTfFKcFZnZJfxKrIPaVbKmAqcOh51rTmfQ5adQNIkbMi33347zL6bX38dBofB2AVAKcs8lzlLbWbScg42ByyTDUqRtRPN2DVZftougSnnZQCG4CMSXFatCNTqh3QLMKYhYQFOBVZlAXsG6AutUZLoM8n4dx4sVVT2KWPNWKUJBgC32pPtAMnjl1+nnPm/iAzMnW8fZO3LyjvC4VwGvP/53/40vo064ZYU572Yc4FP/awzafaD1AIJRBNjjrUlkyYo9WtkD5vE0hewQse1lQC7xsqyYuryFZoWcc4/QjOxt3+IxONQrr0wP0Pp++2MSYvgIPOkfylgaNBidYi+8DL22phAX03mWT+BejvPL5hsYlmgV6ChNP2hSStzY0BrcKlUkzJRXUhn6V88fPggS9UqEssDBUDCHGGN61P67N2Ay2piqu0nOJ+mMsYHjLvnpZqmzpUNpVJ1xbrx8zQ6zRdh8zXJemVeBJPVEtavMqmwhL+4ToJvi3PRRN4ee9YuzJ0QFiwHJhIAoANABKB7jESXSaKw01kr+o4+m36u8YDr10SjjL30qkifi4YAq1bA2DBmcmoicY+VHwto/puMlCkjkGBwGz131lSd7ev6tQmThJLzgNJLAJw24VXrVYmBlGFzPy0EtQKI9jcQGFR+S3bs0GApv7d/hLJKK8hqKclm0K4khX6T/rvxg+CAlXGX6WOgqZ2AIW3s4VoyzrPkNLEPPodszQUq0KKZh1+hfbZ0/QRVDD63gL4sTDt6l/4MNCGBxep17B/hOSgT8OoYfjdj6+s9r9VqP4VfrFSWoETsBWdPe1tnSrgXqLxp7hzHP+jjHOmtRi69FjmHZRhvai5ukWxYYg03QlTx8/7d27HJG/w+BBbmIyQYGw+xH4xV0vCY+ZKt5325plPqrl0OCIMHGN1qbR4rgv3UYaUeYLJSFRvEfK3MxwDzY7m8rMZ2QP41/NczlIKrsdnIeFviK4FEsk7ID4xFNCntecI9FtAdLWFBZ1nU/YwNK3APf0hwdZ0x2bfHwmBptnuGBJMx/Srrp4vqnQoZuxM0+VN39XESbgDUgPLbm6uFtUsS/glj8Mu//WX1wfffZR77ifME4NGexLYI2MvGXpufrabufVutIKnVAdGlq5t7Yt3ZRMc43SZf6T+gNFuAKfx8fmeMmyQUY6hdL7IKxqal27dnlTGc9qmcs0Wiwv3sNUzEOB+JMxjvnEG8yvix6BkXvVFthSBwSB+JyYt+aCFpFc3NQ/vHlKxgPC4BL5nwYgf6oo95Dn1TpRBkryal6F4iUexcPKHhmf6yEjWu03PGyjL42FuuIxnAPdikVmIebbBrZ429JQ4gyUmcwDPDWK+50ShBFjTSedh67adwr2thSzarT9mIPVim6dkiyT6atu6jH3xIzG611XHfJbhdzZ/7TkK87k86trVEgHGcuFCAVcvweUbvVZs1CrCqTqfxmX5IqQRlPiWCsc8FjP/hH9BYpcpj4uE9bAkJKvazeMkWetc7JIW0XalqZmzLmVOqdbWLqRxONUlNP5NB1t47IYewqD3TtSfKpGgLvdb1629W/z9lb9qdV3ql5x1OmImRmGeAM4tFVpWqSlIrkiyp2k63W+2Vlay47Xjli/9A/kJ+Qf5DvmTZjrvd3eqOrJY1qyYWayCLM0FiJOaBGAiQBJHr2vs9BIoqZa1AC2IRxPu+5zznefZw73vfe4jCYDeD6t5//0NytdtBihOjUCvcOMpuAgFt4w59T+RNxgzGJUH+ydw14gz+DIA3Oi/cU6nhmkBbfrvfnoJP5HsnWB9DuLCN5T7OAVe5hyM+I+dsp4Bt95zdmDIyzbcP8zpJfrIyN8mVJifNwdB25zEYnzWTF7WLgfAM/LmxwyIkuJhlJCBpAYNTb2HSfNK/22mtvGZ0nAeOly322g6vIzAl1jQxFLsK7BKw4GwR36EzSVqMbj3iWjEeu9slFIo7BRDMWTE+NPdXp7iKve/niX9YjDB+CHY26x0dgRXG8rYsWghh6sR2I3PY6twNixrc+wqzRcwJ1WDWfzmY0QHkRwFy57Ht6novkgsuwVo1x3avBujLc/SZZgyitB0SO8jc9XQzZJp95Xva8aF/sIvpBGQsyQO13PsmayqetKy9UjObNZAIlLN7snAZz9LrYtuI+QiiOvQ7dGqjOKBWq+eFPfPtt3r23MgCj4FWyyhiI1lt1LDJ+tOJ74jKqzUSlYwESDQ2ZaLlv/nQyiBaw2dcna2/tiLCKwEc0knEFHdhUa7Qw2n7iGxVW5HDQVUAW69BxqotYYJ9Iu6dVHsG0InxdVZ6RcEfR9s1rFsWWz0Kh0ZJg/aBK06twQzWB5YYEx0XZtVcJl3oqrLIius2MbCgqZHqOeyuOzfvRVXYYCOYhDE5TlRcIX8GCnEQnIq67cTGoGXnv7uBBYHd0F6zD03K+uF4vci6VebULBH4MxCMyYhq8vAeGjEfuq05Vih0MrZEhSYG77sKOu76GOBo5DxwOW0wRZkDsZd+LRhuvxLrKWOtFgH5RlhejY3qLbYQCDkYxH/NiXEzABBTaCGqN+prA0GxuYGARw1WnY2f630IUrp2uZ6At7DYBAjVJFTkW4BRfDj0Q3AkVhnVSXRDmjTEBOTYOen03CcOx3ISudUlkx7by2x/0LGGxqcsFJ6FV6zh8pm6Lko7uI/Uvm2jBUhmhrC01W+nKWqATMZiAiPrb6Cq8L6MvBg+RPBoIKcA88OHDM5Y4XnzHGUkO+Ev2S5qiKQ2qs5U9okBgqDqubNnA/z9+MOPA9SzAOH5iGmAJsyyh4KBZ5CQhzLu3MASh+KUxxpAxQYoWG2wTGVXN7AGi7bqwBzecsprJATS123P5HXqjUQbEc6Ts/SIxOspzycE2Td97miMsL+6qX6qYSc4G5pcTqw80RAA6zGAiVmq1rJzPbeehw6AL/foY9qCZhj0tLggxV02ejLPDrGPTrAmJ0+OxnObJdlQpsHA2wFkSge4R3SwstNKiYjYgzhR94MtPRH04Pw3CeANRmo4E7K8PDNNTXu05uO8AQN10osL65xHr+NIDETbpK1/CYBV0NDkSwdohauHViQrbtqCR9MTxcnREyQUTiKUcbAOqLmMLgtBG5q0R0iaBONke3oGHfrhcIQGQV0CmmfoF509O1oszqO1xRk3uLCdYo295oC3SGTYC55dAWUNbAzfAgTtgLkkSPyUISRzyFvMo8+7uGxizYOP6jnyDtRjlDsx+ZCZIZAvY/4cA7T6ezuKDz/4gPtcLobRGB2glf8x7Q/Xro+R4Nkijx4X17IngBLsfoeQyHQvh1UxjAHj774xmPWeOjvVuKYgwT5PDbMM7uoaDNSeFQ8n5zmfz/hZN/sBEIb3d+ig8hyC9HWAw5v8bJlErxHtY58No79DJuFcDAlgMB2gg5V/q4a2zTgYxOROSQEDVxkSJr/aLIHKSYa9PcN2nqDCehxbHoE2e2+FAVkO7QqtSXWZ8DE6dEFQ2W7HIwBnB2F/2joaiznAjzFA855e9A4NCplwW1VNm2o1+6FlhCnANcUkw96ONTK8DvDtMIMaZDRaNDqmHwPkkYn0BDBEGRX34PEmBgrCKjbRMPHzesuvV4PSEkj6CqsxAvuvApr77/Dqf6VGXQmcvsok+IPPDXLZV8G/9MF/7PMiPXj571+ns5XgVA44SNu0/+fB6/k6hurXsSDyvSqDy/h4gzPZ5tqPcL5qbhL485Dj3DuB2SRydXG8uPXpz4udpfHiBAmmXQ6QjwBWjxYnei4UHKWiCiCgk0Eqh/EHixSNegdHGOIzUmzuAcAi73CIwHSPuMH2zir127A1JhkHv/7/MlbLlt39QWIJasb7BLCayVzo+dIO7Gc7xEJgtfXYSvHpb3/GYB1Amdau4k/e+3GxdQgdPFhEJrMCJe5pC7rPZXdbvKsE6RaXgwNaAVU9655tRf4FPX3kFsTLLgFfp/0z3lALbp6iidqa2QblgA2KOJFsOrFYIAMtQooWtlPr3/XNyuYEy7hyfyY8lRp93Gdo8VaAtj/YyQfQ9f3/zCjQhM0E0UnJul1bXC3yyJJ7MnW1+OVP/lPRaOsov6MWoYVWpY1MTrVtxlu+k/ervEgUZULjOZOxaNeKTqVsuy33dHRKhPQITJJKzDU0hC4v9sPkyyTHuGJsDO1N3kOm29vvvB029fbtu2EnQhaItV5nbd2zBs4BFhIzatt8/y01yEmMZKN4D0r7PLEbQP00ZayUiiEZMS5Q+iiGkZKcqq0oaKAf05/YoeO/BWuZvfv2u7SmE+98fPUqZ6AbeYCBIBrMI5XT2NKFzx4IGz334BZ2eC1AkDGkAZ7it2RDapND5gD2pYMeLcxavLP90NTVZEHAo4brzGFqynQJPGYMKOMktN34XdkeDpT8/g9+FLHol3TkyDZ8A3D63p2bMMg/jQKyxQWZhnXEsb///fs8L1haXLtJ2NTUVBRwBSAXAZM6SW4EVpXkMXnzecbADXUsYZW6XrKgfJ7ORhge7gvGtECkCXwyZpxUrhUFWLB1Er9o/Kgcgvu1irO4hC9T4kewWWZZAPTECz6DTdonfd4eZWM7f1agy9zV048fAGDED6yTAH/4/gdRnDzJ0Ko7D6ZgiRXFt777HjboTBTh9B/37t7GNSLdoM6kwyzZ54+mH0YHi0NcTPwEjexKKQfg6P+T9UiswH25N3vRipeB5Lqo5yh4lQA5LNOQX0KugnjEmNLY1DNix5ztrD5LgWiLncZ1nQBhd9BRje4e7K3nZ8vWVWKXC8hFmUOFLBvnyMLMAmBFPXFCNTGisZ5x9NY24JhapOQjSrQJhshiMy/xPRuJL/z9TgDZTYBkdfOVjmgl3pa4Ygx6WHYfDNI5YsY17sFBdFVcpx0FArqyeX226t/KtjbGlnCitJdajeYRyh3pkDvIEeximYHpLJs6uvAoash+u3d/nDjnOPuCYvXwKa4Vpu/Wi+L+xArFBXIfhmud6O6H8bcdWoaN7BXtr1q85mI77Cu1QauJRxbMCx48CPBBkNlvbdmNL69zDxQDPDNRLEptbbZ2FIRCD1RbVHHtgvFOn/f8tCEH4I9l36upKMlBlpW58RbvucR1GIc2EEfqR/SfAuYCM1PTc0U97eQy8GSiy6htZE19LwkfFjuaYGOpmfqCAmYL9zpPYX6bQnFv7wD31RoasHPIbx2j22OLIl9VfTNg8wkAQkAR4toYQMs+X0IvWJCi20G+PI//+l/+S0idCDY4v2KVPdyK1qYEJEHOLTtfKdw8hRTRAcAjED/3aIpi/VTsmwDNzMPUrQwQBPIPxSzBonJooh7PoqKF3hiuw7eLJd6g/Y/ZDLxWwCkZwal3GMCowLayNHZWSphy8FX4AwE58YmckRBt32qfmsPGe5qHZjeIXabZkZkxlfbP7gd9oPG74La6qxhJ7Ax2mn+pdW6H8xqwW3fv3QvQxbjXoVXt+IgdiUUUL/wsAVbz7x6Y7z5XCwbq9WqrHLSZ+b+grLEReRl7ok4tVgpoAlrhG9mfR8hZDpP/bEKKmZqFGLUIe3WNGKKKPJz49rlxaxTG9mPF/QL4wZ/p6wMIePlV+lF/KGCVcgAChnT2Yqslb9htakepuEVes+xFO5NTPujDD39ffHL1Y6S7rtNN4ewE/eARbAnzYigASHBLEJXcF5KZ9i9b/90nkt2UXVCSKLW9lbnweWzh17SbWcyArcvamot94xvvUIA6GazJKwzns5tD/VvjGQsO3rGFGhnYrrmSK96TeFd9DAzLQYzuPUFXQWWvr4wvUjc9C14BoOP/o6DLGsnc1VbF7wfx0MJLtrznV7aZx9wR8CDBPIlV05BflOdzSOdzCF2y+GuRKZTMtgyWlcPOLSBk4X6YuKWXAdRek3ZRf2GXsl2XxkoW4pTM1BMa0zj8S9uaA2BTMka3HtrcrJN+wPhOXMO9kTKUuQ7pDyRFZvEiO1uQTlCKw86IiBHzjFjYslCUbfliRhkXx+haPi8GWoFPZZGI+EL8jfc0rmnClrRJHOOH7g3tVEF+bvezHS/KjwaZ0U4f/Il6x8q8LeP7HJ5uoSnOplFm5F3BAohO+ePsORninR1N4c/EZWT6LiDtqF3WjhkbGSd5OGWqWih3wJ22IDWZLdxkfiRD1+52mcfiJg5DlZAXdol1tLikzr9+9NDpwXpydIANbliA04PjpnBiXlY88syFcQqNSB9WGq3Q2fTDueCgVlco0QaFAlIGVlYXXMBVKtXrPHg3d1k1KIefZLtJVkYy+crWNiegpbaryUEOFunGcfczmbWttTGG8PiZgp+PmGi4QOZl0UogUJad7SUawgAeXHCdHwCVgUejmpyI/rZSBTW41FjF63jNPIOAHjFFPKbnBgiodpqHQ3owFTzaqa2WuGEeEwTIMnCDCtAGek+g7MOR/eeB8o48IHGQPVysh9XGAD9jSJaDgUrmr9VOqrKhPZHVK99BNoUMuTWqv76nG1SJgJKSH5W4cOYJzhq8ufmDrUKLmGuvxpSFn2Dx4qjVQfW/1c2yUrAGoLaELtLjCrXZQ+Jk7zz02Z4rmOcz12gJllmhthJti7TMAQ+z4tBWPQU+a6n+mojEM3foVQxxyPW0mmhyJ1Ab16t8RLSPs0GpNDcCdNu+J2thjmrCJGwldaxkyxmMCuwG4yKGK1kxQPeT3xe0E+R7QqVWIWlipnTmXLtaohoWHbJGVyNrfUDQyeBEFrMHUEfRCdCoCLoMCQsMeRhgyWEQvUcrMQ4e80Coh2LlJFq8K0nrhkN4AOe9fveuSdM27fvB1NFBUgE/SjBaR6DUyl7sg7EYIDtraMCmDMBzHIBaXQIPrYB/rUhbHCeINZhS+lRpiMmZRwBN6MyEvIJtVazLCmAXAaxGoZ33PgFgW0drziGeWawnbXUGRwLpyh2Y/J480w5jtod7qCI5my0maD1ff5w6q+5VWZmjp4aKy29cArRqQ+ftk+IGBQgTPc+DbY6eOc+/wa4AW0pypH0RWFUbOeUT1I+B1UPwoYzDMYC6FkC7doxgE7IHirrLbNxlivbPfnq1eHB/npa/7hhit4mW3Dotd9op9702SfszPNhbnDk1QlBI6/v0He6ZokaNzmCLAU9PuF8lBpRdQG4A0fcdK2lWJwlwnnBGnlEFtoVJu9KH7pnVqw70ly2kWNyR4WsikxN5c7iUVUedu8wbkziDKhm0ezxDg7LQl1RTyrYl9oaDp3a4f4eomASYyJ9AF8vBZMpAuLeqqy2mENzyrGSXj46MYqu6Yb2OFVc++TIcidIPMvEMtmWra/hTf1coySmWyI7QLtfKBGoHN21w/i0mqCe3MDfP89mltW6QwLieRGSSpGI9JvXaJqbm9cmTA6HbfPf2ZLHGxF3ZQg0MBQM7iEKAhRmTPK9PNoyJsomwxaAVh0yw/wSLe3ph5PC/BySiVhh16BZsZN2beNhmppOVQeD12dan5q+gv+dU/+E06lLzSLkF7YfTngeHWuPM/OI374fec0c7wuYALocP22ZHV0Aj+mFtF4qtwyeKJdqkqmmLO0aijDUIltehYJgQTANuzE2jw0qyYUthN7IjHb39BKe0iBgYhNNOR5jW3P/ej0QrkGb+PH43HXH59f/NWP1DYPXrAMyX7yHs9Uc0VvdD4/3/MqCJ0O7A9bz6e8l2zSD8YFvYq9d/8HVfB8QeBHdL0DGCOYdzKXFi5R9bKVdV+yaQsgu4duQw55gzOHn/evHw9u+Lw+hstgbYCPMQ3d/jaMUVxzqKu2PLxblL54LFsUbnRh+JYoODAimGPoOpsQO46jOLAIWK/TE7cUwwXmGsvgqs5nVXAN/KGvizkuXofZdyCbmWqaFVtlOlZpu+3OAD4E+2Hfe2MjdeDDQ+LX73s78FuLvHtZ4ovv3eXxQbXOcL2lC3Ya3KiLHYKghh8drEKQq3lYJceR0xPJL4wuC9DjvrAAyZhvputcQFGtUOE+jIgZrYMTtTZPITOA4ODOJD6AwBvLO11aTcVlJjnD2ByYhH9aEOZ6mAp9yjS+k1BJsjqdvxdRCMP6jfWu6LXLscGhrTs+NcOG0WBhuMyol7N0L/3oGjU5/+rLhz7Qr3lX06avitE+Dqcy2iauMNhGXsCbjFoxKgwmakjmy65mTVJsNS/1q2F3pN2ututK29bpNYf2by4bdrZ9eV7Agjx8tvvRn6aZ9c+STjPpZDIMukI7s0Uh/OWCVjXvw1id9f/ut/DQgEI4zn+ZO/+1vA1duRMKiVZ9fTMAMT1dD7/fsfhS/UV/sePj+ZrvqE8fFp4g4GzLBu2j1B4H/3v/7b4qf/9NPi5t1b2LtBwL4TXNsNQIBqfPG3KCKeLj781U8BgSYBUJtjQBMHK4rIxjVnzp4J9shnX3wRvjYG8+A7jUe9pxhMZiFDoD6YJdlCK1PEeDYnaQsIcr/4tmO05Q2OnArJnpEz54o/+fa3is8++aj42T/+fcRjsiGbYL/oi68CCEdhmbhPHygI1Yivs3304cR9wEb8PNdpJ4o+yxxEJMUkZ5nYRtCwjXZr42T3toCbxdBMENEnJEHN/CTjGvUP/Rz9UA4QozAcYCAAGgm87B/1HGURma2qv2dSJdBZTkquI/ZbN2HifjtgQI0CpNZxPu/evB1g/Pe//16xwb1PIsP0/ff+JcxDZhzgH3sYlLQga+/hGP5koph/NIENAiymeGkHTjXxrb46WjmJjU3WXWulCMpOtQAKeDbGIFXEzlVKfJEThc4h3+YOdnuoqR6yVRS0nzgUk/VQVkTgtwbwwP3poJnIrYiv79wdz5kHFDbc75vcrzZqdLg/Pu8psZq+3GKBsgyH8YvmagMDAwHOB8MZeyzZxJZHk2lth6BTTOimKCLDzC41B7AJzh2iHd2c6BjApkXk+QWAf6REnpCTjI9PRtu0yW0v+rDmC/Po+7YTw545cyaGzIxRnLDw04vE1h3W3b3ZC5nBLiw7KW27NRE2hg/tSvaA8ZRMLOP/auS9zrA/Lfw/ZVjW/ArafnStVNMF9ZRcb4ucwZZ55QKqOb+C2gEesM9CKUN7xd6/c+tWfPbpM6cr2r31xdVP6ChD8qMcYiIob2HCvOJQsL2ya0ummtJXMkol+Wjb1PJ1EJTklEVkQrQh/egp+9nLC7PIHaEzDTNPkoVt47v4MokE2r0V4jj/9P1kOO6Sm8WgOvczNkMG6VGYuDAviH8YHD/RhgAAIABJREFUioxUhwUJW4GPw7qvl8WOzzXfWiBGW0Meqgn/2timZAAsOlhksi/tGlJOaoPznIOyWopPf/8L2rod/GcbMvuZZ9s/OBwFDg+h58yhkiSdIWOwh0bvIvejJEWwpGVcYxe0D07vdk0lVQiUBljjfamHzZrrS+2oiHiO9zYfMy8SPLHtV2DVZ+Te0976rHy/mPoeWISTzu1YoBtDMFSgiXzc/Di6Fc2RyR/tJoje2Mow7u3Q1jSXV+s3B+4ovaA/1Yb67zv4NgczVjkTgRhWBusGZ0TboxarObesZUlPzQ5KxAZ73qr16dyDw3G7wBC0q9n98iLaul1H26SVjjuOTbAgJ8PV4mIde9q4aZc96+vqyQHryAcXkLWZmHlczDi8apPPOgYZCYD8OXtuPwLdB1Iz1kk/W36FpmoZux4AYmNQkWxM9qngocCqMX8P4J7AqhqhguMBqGqL+R39rEDf7373m+Ljjz8orl//nC60evI5CWZiK7PR+RHDYLkUB83ZQaIdDA1T9Tx5luIlFpQS0BR0TQau591uYW1/2U3jtQ8MDHNtyL9gD50psY6N7CGXFaOYhYkuzqHPVZZlgz2qPxDQjbki7BMBVdffeCLi1UrMYzwkFhOMWT4nGb2pkR1yixGn+nNnVkSTeOwV30eSW8YmdmI4HwjmKV0r9ZxD86ybt25D+KHowDPdRO9qfRPcBzJZDb5G3EubGVr03Lf7Rla38ZCIlOtTdjNLbCsBetmW3oc2RZxIPEK8xk7f1Km1UCChT3zPKqi4H+fBwb5cZ9lJIiYSw6tCOkMQVNlECIvBwk9/np3ani2GdOO3Nqg0KnVikTMkONiDArpeqzmoA8yq7P722fLtHm8A8HR9Lbpb4Au5UYfP7tBlQDeCM2y8B235ceJYyWhJLmKoO/mkzzsHKOauDoCY/4sB0+SWAvotTQ4QjJbzsAtiDylDKtBNjkzu6pBth2NGPMheMN4TlNanlIPZIlbm73b52uHt73h83RsC+haIzYsDFzsFsCpA5SESNPSDYtiAm8MHKrgjo4XFMgDTORjkBmuVQydIGSLSYR9SGiAo0yyqlYamcFoMKNFIY4zzxUbrWWlSS8tvk+wQJWahndSZuh0souBXRfBWGq5GOUFYp+4lpdkNYbtJTDmDcfWUFh1bDa00WxnwfuSu7BC8bcNGe+EhYLO1oZXaQeu1TtHqrqCfm3lpAUeEeInB7VHeI9o42EAhlB5VMlunFV73M3LAiU7GqooMRYN7D2fKKwiiqVvrhG7a8QkkDSS6qCK7LlbkbDPyW2F3DY1ttE589CB54A2EBOgWAXDVQHWDuOatraLtUuJlX9piLaPFZFV9DB1VVqB1WjopP8vnJEovkNNMpUDN2KMYbwNVmXGCRw4Pkrl2mKBD/yQDV3DagypjNbsf1dtMJqhs43xPqrw8cxNPGRG2ozmgJ4bUCL7b0ufQklhTK5c8a9ZDbVJp2bJ/DfJMUr2fPQ7+No5/mVasxWhZXoz1cH1Ngmwbb0Cg2APCLXIIcxDXU8ClPVp9gxVq67lt9Bo/XmfbdjttdQ4McL3naMHwvXVWBqHSv1NIWcOFRgeMQYG0WSrXttl78NR9k3mZhVIFsHNioG1RAocyLdVZFQi3hUrg3amatuBYDJvnWat5+kQtXQAHg61GDnc/+mgbOFgZsgIPOqTnMB93YAAcg2XSxX5tITHaRXtSwf69PZktaJnhqAQJq4Le3h76olZmHoxN42A2GMjwGolQF8/QgVAPi+nJFZ4NzhnD1oK2qS2j7tNaGIyedfWHlxZhNxIQMyGIdWXi6tQ8xozBFCQ23bQu2dpngG8yLzs4pTVsK0gbEVNMOacxCTgmd+YkVaUyHAjhfjQYf+3CCAkn7YQ8SwdfrNO+JkBnkuzE116GQ/zsH6+gezbHZ7OuaKE6GTPbOQzASqkJ2hlgBQ30d/B8bXebLkaRPOjrk4V7FCO8hc6WejZ7JEG0zVARXGNtbJnQ5mlXPD9qbWYA5kTP1Da07cRzvYxWjaxkgQRZ1QLJGnaLHiZyDlR7QctVe0t7cXp0iFb+7gAIxsbuR6uBYKlsUJOgcp08PwbDBq4yfRZgyR6m+KN93EaYXib2MIMMZFaNI0lxG+bJY4JfW9/q2FOxDgTdCTLAKqKaZ5VbZ29bvpIc7YDD2sttnK4O6OHD1Zh6/Kf//Ju8x+Hi2jUGNsCgDQ1GzmQ3emlDDFWTIW2Q+BgW6SzFJlnyqwT2UaUmWSvZbE6zlp3axIAKJ2B6zm1lqav3PJnMyUSl7SX0jtW81D7KLvN8ZlCtVpFBsgC1tlXGi/ZUG+FroyII8CpD2OKJzKz332eKPIvZ2kbQ67Vi87dIwGXFHK1iIEjz+eJYw8mipedisVvTUuzIbrIgpAu2LVodNSbZ1rBWtdj6F+j4VlWp09pMcErSpu9zij126A8GRkXBrFJ1tGxXAS4DtKsAlS8D2xLUPBC07oe1f5yxejD4fQmsVgDerzIRkmH49eCp3Jh9YLVk1n7lvUOGwCJq2Q6fweDXgcO+7uC/BZPd380P+UrALqSbIU9+H3ItLfdxtg2sqtjnq8tT7LFV2mdheU3dLh7e+QD9VJ4nv6udPlJHC+PAGSQwatHZe1C8fvm80ETonss00Ab1DZ0uqo53Aq4iPePQKj8tmJ3cl+yTcFgHEokDz2EfDI47q7TzZdtXMKAjFsp7Lv8MDT3Bx8qdpUZuFjbVlo+xUpyRlUeAGXvLxbUrSBygO2dC98Mf/88kPwAYvWe4VhhZBPpr6D9u4t9NuE3eBD5TbqYyJBLbY/wgSCbzp0r2DmsYjCg+yop7sD4c4EQi51cMqSTeUAc0ZIkcvoKdEhyTPWWAGPeXzvwP2C1f3U/7oHs+5v3n7Pq8lLzh/Up2b7nadhCFzi/rWYU9ciDK7MyDYpIhgY8Z1rSCZMLRzcloH23EDjv5ehP/p+zPc9ZwEz9poOyNRhGMuErWWi8MyInxsWix117kwC6fWwL4xhd+rj+Px8Hnqwdp4ieIZlIQLWr8fnkPkUw7sIvPasTPTaK16blX+kpAsB3w0+FDYf+x2ca0k5OTYcfqiSv+l3//70PW6aOPPsLHorPKR1uw25MlSrx0+fJr2NwfFL/69e/Q44TZSOzocI0Nnr17Q1Bg7P4UrXF9+Ng+EoN6WsAnws+9dvlccf/BPaZ8Nxevvf5G8cFHX+BPDhVvv/094sn+YuzW9eKzKx8Ek20SncstEkd1Sd03xmbG62O0zstaxOKGzfVnKXelfBEgnzG+7BJ53jKBiUWzYJDacsY8+u8nJIJdvcPIbuwVl956l2Jvc/ElenpbJKwCZS+CZfaM4VrjAVTnQBDiafZzyHOZY7CGgo0W3+yoWoWtYhHbrg+Tw1kScAsHxqUOObVw65DLYE8ZG4aucSasskh8vrJNjR/t5LBzQmBQ3+ogSfXiBvv66MpoDXaPxUBBkhN0LzVy/YKqj/hMz5QSUIJr6oJ7r69fZnAeg12Nda59fq24dOkbrCC5BzqiPbBVP/3sFj4U9jPsXTWDHao3y72vsqePU8zuhQxy796tkBeaYbCLDGHPp6zbsIuAcVl4zq4NWaYWZC1ktwJkCSb7LZMoYy7jI1l8qX3q8FSBwex4S2a2jPX00am7vKM0BaCle3ZudglAC39Jy+Y/+/43ictYDwAwZxtYyJyl8GqiLsBtUulXA7FVyAdxZqYgsWxuonvb14vfe0pH0XjEKX39nSEhsMwAJuMdNVTVwlN2pwrN82kGgMr4tBi0YteXJA8Lovxsk3M1hV7iJsSD06ct6hLz07V1CsbshQvnii/RsN1QM1dpB/akILqgjjmIsYHAj0VXkxMTenOoc+dei9xglQR8GyD8CFIxTlFntbGNAOwQCJ6yj+weMsez2NvV0RU52qNppC1u3eDsAmqGLMsehXsGN7HfBJolCq3ZpSMYg50JYogFIAFO9n52OWaRr0a2FXmqeqq9yIwMDg1H3PKQ4Yw3AFd8LyUuZDxp0de592ew3Tsh/YzA0JZ44+eo2yzYpNSI+aDyTdUM8LQtW7kkNQiVZdjGjjQDqLZ3dIces0VqgVU7Ez2j8wx+DKIL3VOH6dxqaO3F3iHjcKyJ4TBIj7WxBpBazCF8Ts/wOZJ8Ht7+sDhCYcxOI/evBRsZx2pWu0+0DzKhjWN3sHsbxPKbEGGMgaemJsOGmEsJwtmh1G4OYRGeAYRPsA/aXcFH2YoOLtavqvFoR2C07GOrlFjw/Mt+c638b+/FsyIT1zkTstieaqj4EswKHxBFI/ZLsAqjChfFp1psREiQBGsVRhv7NhitdlthB1JSTi1H7J9dqrLZBG+0MYLlvM8qe9Fvu03Mwcz7jS+bzX20ecog8PzMxRWb9uNlpWrzBcrEVmbYb0q0kAri91PKoBHbqFSJsiJ2msSoLmTEok3dzjNlkthH0/OAq4/QfV0C+GXOwLMSWK2QurSTB4veB4HV8JUVYPXVorrgmJhMtI6zzoLb5kICq13YOUld2gjXr8RrAoTkJj768APkAH4P8eZasBJbIATtkMtK8FBDXZ+eQ8YYVEqXnwCdBcbo1MC0u9e1hbKHszVfMhZXHoBfDu2LjshKZ1Q9EhiSpuxWtmjs0ET/XblJO+/M6yXkrSxBKgGXUNZDfMXiobZEkk92wGRR0etw34hneOZdG7t+/FnKLybw6BwL946AeOAc/LvXL7alvc54SOYvZ5VnfZyChfm+OeCDBxP496m4ZrEq53HsUtw4dETcR8Ig+4b7cEi78ZMgp3le6MnzPPS1+la7FOKssMcEVZXfye5zNOftkg3mcjnsEElEYmf9xjasUAtkMRA+9ERTykBcQPzFLuEYwW6XA2fWz1L2waFTT4gl/fZsSoDc8O/OoXFuBfeqXrmDRAWQtdOClk9ZcwsZsvMFnW3XDwnAUtvW+E1JzSOQb2hVKwdErWCXV8kdJcnZOSk1Q9zDbvaYtxTV/zy/wTAWW8I+2IWqVniTEphIPoa0iPKVFdwgCaVgZNqAiCmSPGmMJyvV5+L+CKIi/+7zl5hgProKnmAY7B6ywBAYFvbMPRDzAU4NN/B+2cbgJk6jItVagMxfcpqqrcRWKbO6HXqMslWjopEORWNR/jzUxuJhJlLupgyjh4HKaZ4Z/EbaFYwaE9pktok0O8U8Jl/KPoj0lTvg/XIQR0T2cchS0yLZnwa/vpXAqIy4SndABF8xMZAFjHZyp4hbTZDxwMar5l6d7hqAIdchaLBFa68U5Ox603BzD1ExSUBEhD4n7WZbvAY3zk/UK/LnDpUSiAiNLVv8BO6s/rBeGiQNlGut8O0cIIIVBJH0EzAOFLAeIAi0Gu+UVgMDmXE6/mWYkoI8VhDaOwy6ElwNnRmDAAd9uTFwilnxsDFeZkpOlVOIf2hwiGn0fcXwSD/t44B9VKPHSSLuwYi7cfNOtKpJya6BPeYEUQGRqASwRjWxL3CcVD2j+SqmDleGWfGMbBMwQNaBLmHExkl+NDLRThYMFoBcAkLBkQyCDqNlNRoThhW6ngHAVDfFNg/bp53ka3JjQNECEOwekAlsBV1xdKeZ6wSP0P4gEGV71BIaGiswb6M1HWdXR3LuWpc6LiZtLU7mtRFaxnNoFukQcrK7rXIFrThqUSrW7d42wGhh7doIWLrRFVuCDWogr/6ZFWH3S2rSUmxgjZz8F2dHLSzOToD7smEx+lZlTagNOGzP00gLMLcS+Bo06uiUi+gGPNqmvW9jfZk/HxOINNBWAasDsAyBvgCR3T+PbUmy3VCRbiQZbGN3DSYmZqOl4HvffxumC8DSs1UkC64WK4vQ2NHl2dw8UvT0w5TktewU3zIE1NXtFAQ+fWqYM1jF/lwp7t6ZCAYJoUkkHH4L3Knba3tnGFeGTDnoTnBAZqIOUNDdlm7ZqzOzj4IZLbDeDHtiaAi2yB46T+irqK1Zw+saALUmxmcYkOAwAK4DoGsdYE8HpV1AUT/aDhpYg4YYhqeD1aDm0BIsAJ9rGw2yIUgrDAKsavB2AVweTi4Xn37OECsHknHWfAYmrW7NYG+xQasVygYMSO0gmQ/qmGXbgvYxJCHYMxZSbOkQXHVvb3F/kwwIqGYftqj/44A07FkdgLH2zTY5QfkVKnBOMwxogv0vKO++a1XMnM8xcTqG1qD7cWCgLwafTE0uRYJXj26rMir3x9Hcg9U2yBn2756FSMoIvgR3LWDJKtFu9gM0Dww4lIZ2Q5yDBYRrX44BCKwX3/r2RV73vLhzBy1fnp/Xa4LSAsu1rw+H1Eygxn0tzpIAN7TBfMu2r03a8gQQnHxd3ptWWh1nz7PBSLBCDwlaK9Bu24ageoSnwYCXdRoDAQ1EKBAMoZnm8C2nqcoGr+a5O4hFx2fC5KRF2yJv3LwRib776tHMGkmDAyYOFW+81V0c4/VrMFMWNznvDYPFyKnvYtsZJHKEtkKqwE8JXLd30IfTjulM+X6Ibp6TRTtomVtGO86BYwOnXytOMBBl2wBLINCCSUXCowSMXgWYojNBP+pjrYBwrwKdrwKVL38v3rQERkv2aOVnBz4wQEoOaQXii3/Jj9pnJCSIWX4JdMlG3//66jVVXmc73Utg+MCr/8h9fAVYPQDGlmBceV9OeNUtBjiJ3XPIE5EDTGF8EgM6nu+wtye+JA9dKbpIEjaXYU5Pf1k8h0G8Q0HNNsPRcyeJsZpJQmFD154oLgGsziMF4h6yADXDIJkOpoDXNHUQj8EaZyquCXMkD4LFUVR1TffXaB+U9ucHVyd/x9gigeZ90fpsh85nG+prvNBYyLcVhNInqbMVmlzGPtr+lbmi+ulCcfX9nyK18yCA3vf+h39TNDA85XBdZ7FFJ4CB3FFY8tE+FAx3O4NykFpow1VYoi/Xlmcdel4BHKZPdV8YeLsZ9pOjBPuf8fz9DHFgfZDF4nispYRB3NfXr03+vLzvXKfyNw8Cz5n0ZGfQSxmDuBZfkQXVYJ4QoO9QaH28THvt3WvF2O3rxDbzxV9+77XiH/7m/w5QU7aDtq6Z1nUTFwfsGG8sOa2+MnDouJpj/HxmWlAznlj4aC8uWATcZ9kqmNPkEzwNiRquVdDa7pm47krSow3uh52nJFAA2xH8O9G3MToK+ojH7PCQ7bqGfdXWdlLscpiObCNB8dfffhtbepfYINu53UidgFHqbD5laOA5dKEtoNnCNsYATu9PH+M+sjhn/DpHAUs5oyY01ENWgP10+84NmHejxfTsBCzEzuLsuYu0Wn4WrI53v/X9YhKWq8nVzWvXomB/myFKDmx67bULkZSaEOmfbgAU2VlkMjgDiOVeEOQr93YA9kpzENOpTXfIQlTs92StBBbB9wY+q4b2YduMjzu8yvZiQBSt5esXLxBbLBbTEw+Kqx99ECxhWbpjYw8y0dOvcj36DZOcXYD2ZwzkNAm1ANiO3I8DQm0VVR9ff+uePnXqVACon169zvNUrsnJ6K0B6viMLbKsAFB5dqKbigQnk18H46WcVyfAuKQDO3fWAXwcRCPIJ+Arc9xhucrnqJEYA055zyWSqFPo9w0MDEXCfuWjj3nfauRnHhXt3cPF6UvvIDEEa5LQY3jkZAyrWSPu3VhdKGYnH/Benjna02Ebt8MInaOQsEOSef7CheKzTz+LZN6kXsBb3+sZMHYW4JFd3NffHSSFyGFM4NmzQZ7AhtrJ59Bh/7uReNMczWKBZBN1Y11vQUD3l/GE8dizYPUxYIw13uNe1XAXnDQ3cp+YG82zf2WLh+Yr/6ZN66BD8CxDPk1aH4xPMVF+I6alB5PPQi736aAl7WayWIlf+xiSCkAnECtwoHa7CbFgkaSFZ5Fobwcj2QLYKs/SMxBEF67DeNCz7kwKGfrLxNsm4RYMzKtWVueTnBNFUq/TjieK2Vyb4JpnwdjB/VYHS3WZwZczkGZq0avs6hko5N/4fMchkzS3MNS1fzAAHkku2oAlBuBssa/VzLVDTsaez2qRdnf3nICjIIbsS/O67DLIQrfaq8aLNdiF44B75tAyRh2QZ/7mOVBLegl7osyD9kzNWgtyy+g3KwkgGNWHNJTRuXmysZBrYeKuxNkR8ihlpWRyd6sL7URxmW7KA2A/XPMR2OzGY+ay03S23b6pv2X4FbHeJnHwLkDciZ5TxeBJutBO9Bdzi3TH0Xnoeu2wvxYBu1aIQY0lx29/VNQdo2OL2Pu52rl2PhA3C15a3FF+Q3v4QvCEA6EcibrDFk3muEf3re3HOWn9aPHtbwLqUzibYRibhahlbLw5uPMbfMZ2TjlIy3gwOjId5Cc5iD0mMGsXQHY7KVniedgKQM0uI3MQY3T9geC6BYPoMGH/ex0+M0szMuW0RTH3A6BzjX1mPhvdogJq/Ftop0sG80/l7/TLPNvDnK89Y3bOymOer+CMjHHPnPmi56/suDAvdwCR4HAOHEMaBPApB9PRQWeHmpgBOY75i6CuAL/D75wRsWc3iwN7AHQ8G0f4vTpk/WqQElqB7Xh/fK1gG6O9CvEGQkxIAbz01gfjw6x/79f6K+CkVv5A8bj8b7GM6LANANvB1ynr0t3dFZ012lh9r9KFYkZhZ/jdL774jCFSvyquf/lFgI6N2DIl2WThdmLnZSmbSwjyCcKZb805cIr38rP0Q8oTGYuF3nYF2JSUJ+jq8DZtvPdht6o5fRuFrRbOscVjz71DoczR1ciuBcDrpXvuGeBu6F3zOQHccgPmZUHu8M1iqZJUGJJ1oRPqj/SJGUeYa2Wc6EA15c4499yj19nEvfj72lxZseaKKXmQHQeeFYdBiwk4IHuK7oCcqBNquhG77qmRS9gu0W/NIWnkZpKGtK8xqFMmr4U4Ps//dh206dpPP1dw1G5s/a5F2w1+7nwZgcHwwRwQMR6BSQFE7W3gbTGkLQuSFpIFRLU57mExDX/+cphXsNPtonbIX7LpJdAk/mUBKKUd4nTJAqbY5D4RE8vYOdfF5xr2wG71SsxbBe5UZ/eksj1c7yOGv4kLBQZGEcy1Kb/Vz84ieQ5AE+MxHnffdiMPqP0UWG1ixpP7wZhC9r+YlzjncXxR6Ouyp/R3rp9FVt9T/WvlZdwWFjPVwl1BOsaBYHbmOoDXM6A2rVhdgu/KSbCmp0aPR+RscBVBPhdmFVlDpCFwsQUX1M1UY0kjXrZbBbAqQux3bJ7UIA22AAdCFpsJtIsoTT+HrDi9jECoYmBlVtlsKWM0Adds2y9/V3sWMbPGICrq9qyZEOXkuhIwjHSnchDNBaIOw4PNqkbUbMKAylyN4IRDYSuIQbwsvdDAUPtV2c1KNUWQzHYABeyTAeFQBNrLCcCsjOmEQ/uLjWTy4MFzg0cFGpZktMCroclhsApgm42VnaRcC9DmxNZdh2glSS2qESYFsgA0GAIlttAsGBDwHm209g0COHT3yMxzsrmbAfADx7UC8+VJUMGtJGDsYR5u8K2hqQN5b2lqLYaHRouLr1+KNbatTjHobQJb2x2cLm4bkOCkWrG24fv8k4rtYUuAehNARX0h38P7U1/VPWLlR6No8H7y5FAIVS/RAmIi4xMQAHdKt4dCmQH/e5t11LloW9ZJBlZwou4zk/Aw2p5V1sjKgEFgDqNQa0YWm4CVgLwt/gQmajZxSKzELLJmJtNuOcHKu4BHs1TqDfxkvlnR8ZnJUnHa5PDoCH8nqELXdB7W4KHDO1TSatHTGooHswa4LUqgdmRM1ZyG2avB4loX5gkmbMMiILf6YbXUAGeLBGSLIUC+r1rP6gTZitZLsqE+jRWmmempME5uzxCk54A6SE1drHNnTgYgt0KCPj0F24Q8R2aXlasoWLBoVpXVVmk7wfA1EoYajG89yaAMz1kmoQpMnzrThe6SIGgR4tYjg2fZF8+LW7cmig8/pmIOOKsbEWjapiLqszcYHR5kejqOYQVtTzWMLShYdWty+AdtjEoSuFbqX0XQQ6Ln/dqe5Pn0jAR9i/OwQyBh+5tFimaMkQyHw4DXz3mOOiY1YY8T0HV39AFQzqPB6X6G4cg99tOOp/PQGFqBNBjdCQeiEU/Wipq4J6hKHgFQtaX/xd42ABpBIK10rWr8EOA/AXT7/PoEbTNqW7GW/JsBuOxcjf5z9mNMdWQdxKOUtTDSF9QP1gzPTsfjXg79Ze7P4Wb+6VlwbzaSjNkq4Sb3fdpkQHONzQxg8MyH8DYAtZVHJxA/AUDaINASKDUwDRYoxkDQ1va4Bw/GcQ4ksFTfbBtTE0zJDacxO4xCNr8t8F0IxD/l+dy6eZMAxeEWMFa47t4ezwzOVMCbc9NIO/8q4O2d+3ORyF58vTfue32N4YDYNq+rnb3U2QXDWjAYp7mH9s+dOw+xRavFxYsXYVZ3F7dvwTqDrdXV1UTS2RnaOwYSFoi0+7a5rlEQaMVeeSbmOVe2cMhY1YZaKRVo1YE5dE3792RT3VNaPxmE4SCKOkB2fYpBlgFMPez09U11cJQZcDgeCSjXtzBDQGHQTBtNfc9oMfuY9qw9GP+NFGya+thX2F3uZWtzgTbZL4tmghSD7qP4txXOxwyAalcXRQQYG9sMa6tCb+wFk6N3sSUGIdZZjv6R9vsSZCyZevqaBMGSKerXwd8p2XQlkBqxXIVRmeBm5XU4vCwk7utk5b+n3nEEdgdQwa8Dc19lneZrDEbL903WV4JnJcJY+bOiGVdCaV+5n68AuZX7q1zPyxCe/wj2oAdLcFNQXZsOS1NgtYZFRWmwmHhwFRDmGodttWg4it7xUYIe9pI2pAlAqwEm/85zC5JtaL5tFO9+881iAZbLMgG54OU2e8Ek8Dls1abOYcB1hrBQREkZm2xJiuDha76+CnTvJxtlfHOQ5VECm6U8UMQgPivB96jAWpTJgoybedchI/jj9rpnxRdXfk7R8otgHv3Z//jvit7RN4ulTfYj9iiCQGxWrH8ZiFbYsgYu2oJmkaqxAAAgAElEQVTQu+RZp054DnHw//RrPgrjidC2rzxN/zVYmPxpjFKC7xHImhT6XvFZORk27y2f4/4+SsZubmA/v/Kflc84+LvltNyysJ5nwFZhCTqZVHiNq8QCLwAYr338OyZH3ytqqVi00+raVfOk+OA3v4wkRqmjFnQCTWf7GZLRRwLndOVrTJyfQa5DQMUCjAm8kLnxkmcmYkT3XCTmsvRPRJEqkumIOw16LcjKJMGPycZkXaNIhs1X+8xYzjhG3yeb0PexCN0HaNAEoPEFwOWDcYZGEZ/J/pXFIaNfbXtf30ghQMBPwNIk6i7DnPqRr3n2nOQDBtc7774eYIAJzcOHE/EMjQs9/oskf8pBTCNBpRSUMwKakMIZRD5A7cfXLqDjiQ9dJzmVTTY2BtObIsv5197Azzvw52kxxRDBPrqhFtBGVO5l9ORIdHxpQ9dsf6SQ28x5MqlVZkA5oR4G2sgUWsbXyLYTGMqkNtne7h/ZJbJU7NQxuThKW14HjNXv/ujPii4Ycc9JJu5++XlxhYElIwxa2iPWv3Hj8+IJMWWAA1FkR9PRtcGmCsDrCwVD1NNU8katewGVLpIhgUVtvMmgSU4MxGQLXr78ZuQSV65cjWfWTKHbwS8+Y/+u9qi6fPow4/yU0joWgOsALCs1RVcpog3QIaPslCQFn7f3qvalz18wxTM2NNgfyfkqbeQC2YIAs4DRxgDH8A3TAOCNbb0MQbpAYAdzi4JOk//m2CBi6nFkID7/5ANiewrHsCztZ77+xedc55EAFkZGRtDpvBF7V7KJz0CZoZTwaQlfWk8epl+fhNVkzO2+s6PDWNfcQQZnaOcHM6g2mImW9lJTWG1V28AdXMre4jl4zmPoG/v+OID+0dR+SOBVkKjC1nF/+rvBPpbIgD1uo/jdT7eQ4IE+UVmfVc6qyXoDoIlAUeryGffJ1DpSjMI8HRk+ifZjDjaVJWV8aBGqr7cVFiNSCRiJXgaHTkxNhzZoFW3sk5NKEbygKI4dsDAk+5DrCJZ1nJl6tEQd3JYglnvSLqtduoU6iR/XAEsFWrR37n+7fbQt85AMCJEg1NA6C8BbQxy1AkPzIZ1ALa0dMQDHdZxBjmmVGFP5MfVOMeZRzPJzBcNs+xXwc496zkObMM6ObbLmqNx/DIdT50+JJ3ImYnxjonaeyTwyXCHnxlo+AVw1p26QEcYzkdHlQCdZoYIpArTDFJ2VcZNpZ0wngCXw7lwDWW7mHralq1mrtuwRzoKzAB6xHxr5mbGikixq504xBO0Qg3JlgNbCnjuBPnlLxyDBMB1TRwFmYfRqV3xP2ZWSFdQ69ExO3f+8qDv6jH1egzzCDfLS+SBQnIDlKzCtrRBQbKUbUsDTIrnAqsUOcx1jRA21IKnr9TrFhXZs5iLrcfP6NaQzZqMtv4ZOtj6kETw3Y/fuhe9xX4X+I/ft60sJAeU1HJYnucA9Yg7unA8HKSvFpU8w1/PMuO/1QwGQuv6yj7mmkNAL7EIJGgccC9JL1hLy4jwL5tlhI7uNc2K5eFP2IoC1kf9T1slvcxNjaOMCgd8yrorrtcuWPSjAKqtXO6a/VJszWujtmnNoEzmtOIQFBPPiRtmDkic4t5sSq9DWFly2btfQRgxMoW2HgZ13x5eL8ek9pB2wr8FYzU7adP77fl0vnj6/4s/D51c6iQ4Aq2UMYc5fSgsKrDqLRta5wKrnQbKYoLO5jwCcYJ+/P3b/XvGb3/yq+ATJjCUKBc56OIy/ryXncpCuz7PEdATQvAYLJyFBIzuZ5+m+0W6YK7uGFtH0lc5/EODVl5uHmQNJ1GoE32g83hJn2DjZoodktHlsq/bSDld1N5WpiFk35CUWPgLfokggUzHlAZ2ZkyCd5ybiCslx5rh8Zkh8VAq0yjTEQDaeXRu+Vb/hWdUumYcp7eL1xqA7nol5h8X+mB2Ef1smn/OsCbZKVtrjT8+fOZL3q8yLBKO+nrZgsIdcJk/Wok7GWInbWR/XFusL9bHKUCgFE4CwOS5EsFUGWIsveG/iVHYViF/4Om26fjZZugmwavc9/3alS+RTLsjiksx6i3jGLOZ7ku8EF5VozNzCYXMpkRSdXayf50Hf4Tp4LqKL2/zZIneFPBB+iz3Uii05gT32eny9gKifJRFnUxkacLGnFNKUJww8qQKs+rwSlM8CpLHX6CiDbcmd7RyxC2aMGEl9XRL0kKFqoWAoqGs4bNFEm+0Dz/OZ8g2uqc/CeFKSo/ifsZCFMrsqJVdJOnONxQKiM/vs2da9eDPNQbRR5dRKD1ENAcRLsV6MZmw8qcm2+urs1JOJvMmNkUh1AAOVPC1E+UWUKxTcTFTSMdqyJCCnppKH6ImDoPiWPajOZDoqKxY6f9kn+T6i+PHAWFQrDoIqGkGDoUhCuM6SQRuTwgyyBHaDTi5Q59RHrBKG38nPVl1lRhpcRULgOvCLVmkMlj2kKVibA4ysagdrLUDUTHoCIOBeA8B1YwPoHEN8Wv3Aaiq5VsC8FoNMAyeBa4MEgyUlE2y/FcB17dwkVhlkqsk4tcJroB56sVGJbKIKOVQM0SLS398DQGHlYY2AfJwAivYmHLW6Pjr55WUqXLT8qslnBawdFkgvldo+2FgNGCtZGrKKyum66mJq3CZhAalvEUwugpIu2uZPAJB4GNyc04iR+1nlhowECpDWDW3S08Pvj4wMRNuR3zJN3AceFA+HUgO2Zj+h9XZ7mz3CPtKZ1tB6LQhjgKamSCUjjDXwf7ZSWN12z6jPtktr+/PdTb5TqsC1b8PZCJS66ZvR3pMhqzTARx9fpzV+JgYNCerF9FmZmQ6cgIH69jtvhhyBazFBK938wnQAdOrHymDY4bnPMOTHwoOWYo6g5TFOeAvDtw4w6TS8Bpy3QvgOLYsDVtEf0VBHixovNRlTV7QL5ySY6LTaOSpXrrvPW6boYWjwivgPwUi8cPEMnwNjFE262UcTiMKzfzBwL9Rr4g3znNCa190ahsL2uckpwXEYxZwd1+vtdy8AvKpFpog6jL1jsjtovZpaQV+TahDA0i6BcBXn/QUMVQFjvZ7gVQQUMlCpNDmgoJMk01aYVdvpCNrdMwYpJl41skvX1erNQVaCZ7sm5QTJfstq6CSQUpfmMUnNY96juwNAlFYQ2+9MKB9z3YJwTqqXHW4lqYk2jxZAtHC+JGszJI1hCHneGmuBw0acZRfg6osXfDZsFCfG1tJS3CATXX1HQQWKPrUYymqCTycIK3ExR7CvBIYJqUH9DIDu7KwSFrmfQ9OmDKqxWco8+Pzv3x8LBr/2wOcrKzcmN3JODKoFkVthWJ8GmD+Bw62lAGCQb0I9M8NQGeyH2mO2GqxTAbO1WTkLExILGtqIORJkW/h6+pzACSBq0YE9p8xED+fYgFyph9ZWB2/ls3/EtOZH7KdNrr+ZgWhqpZq83x9jOAT/3tnBZxKwa7N6+9t5HwB5bM/cDGuOlmp0JFAx1zE+xontALQ34EyVCpieoeLMnj19minIJE/BqCEp0q7GVOOocNoaRqEHR2MHwi7PSDaGZ8Lf28YhepaPkmAaiOqgLTYd433Vcd3iuw1NHDXmDjPgZ5chDOWk5y7A3u6uZsBpCgYEHqOjncEOWUaMnMUsdgFWWwcvAFoBiB5uA5gYJmh/DDunsehlaNvMwxvFjS9gXRAMNTHoTqH/hvbBYuM5AfJeA3IZFwlKGgma1fYkKTM8U6NI0Al7ml0YXw1SXwVWS8C0/PMg4HkQJDVwTX+Yge/+3w8Cq+kvy89Ibc9s3S6/9pmmXw+22tZrkar8rFKrav+zX75TJQDfB4azKLn/vgZyecX5+a+CvuXfQ4uI/x1mDQ2690gWnJ9rS/7eLsEVz7SGAtHxaoKz2c+Lawys2t2c5+/obG2tFKcocinrE4PwHIpQDdOnYwgm+yOe+Ugxj214xj2ZeJpsRoEM7bw2mKANJwZ4fiSG6s9xsTLR8llknpN/3//aB081ebJGDwDXERPl88iErHLP1nZlQdqmFvFCVstN/EyiU0aERFnbszVffPjrf0Br8tfBXvvRj/+nomvwjWJ5A997GHsrBCywyjpZ4PWrbF/3vrxo45wECNMlape8Lp9lObjJ3zMINZaLIrn7NYrPBvSV5xi3UGFEVwrOJWBaDrrI28ysK1g6L/+eTz7WyNA+wNivDolKsFbQ1uvNwSImEbO04skQdXBKPcWwyfs3i62VmWJ0oLsYhFHwf/zv/1sAPBsAWbsUXi68+Tagg7pfdbD+Jovph/ciwI/YTVkZYkSDfn2TSYzsJ31gsBQrkj+yj0pdPa9L5oN/L4HVkOUxURK445mX0LvAmb+bQzSMhUkIeC/jQ+Nfh02ZCMvCeEYsHMNY+D3jq2PRxWBskhrxX355jQI4w2PmH6F1WF+8++4bkWTdu/uQ77EoGhvLmLj4HLXr8+h23r83TjzgpOCqYogCtROjf/jD70bbrAMrZKA5DHAI0GpoeISi14Pi5g3kZohD3vnG2wHA/e7Xv04Gnewm1qWazxB0Nr7WVxibW8i8ePEyOniwh8fGsNOw+rGnOxTadbAN+DPZh3ZbZeyFVjVSVLUkr8NnYHGOninefOdbsGpWi//nr/8TyfQtADhbtZG3QlfR4qKsmYzpjkTy4RrmmXLnw9qz9RZf0AFJwGesrzIeMM4UaJSBFpN2eSZKaBmvffzxlYgFwhLJqDJZtUhQieE9L54nE0Ft0SIM0tGR4WAiqqPfAmBjDuJ1SCpI1rjFU7s6iMn4zCXuSRBf3dJz6HSuEo+7lk348g7A6IIhiasbDOm69K1ieoHiNkvmkJkjgGpHiYU/+/j3aNTfQ9u4D3ZkZ5Aifvvb33CVypmR9EOAkMWovqCAkDJJtpgK3Lm/LKpaMK8FDBDwMe8Ju1Jp0zSWiBZVbLF7NViJnE3jXhkzxla+zvX2HLsmufezRdbBTIfx1+YkZuV2HLlmAtnxGt7XgrIMVk1ASxPsnkoRoJP43uuZoVXfGEiCh6/dIp+RECNYJVAQwAuDL7u6sM2Ail98cZ2cZSA6s+7cokgxNgkQ0VmcdlAo8cMmRebHgKR+2WnlPAGn0staNXYRTNAOmhjbsdTR0xrAsnFzOyA31VAAk3r24WTERnGW7VQLdhe5rBrVxKgWexwA2kwMMAFBYh1ppWpih/b2rpBzULJJyaw5YqltyCEySM0h3R/aV1s/HRJonub8BQE6NYG1L+ai1r4kAeh0nKkhoCKAY75kDCfYo73qVKqD9zWW6kT2pp5/N3bdIQ+OvYdtE5i8dPEs9/YsNO8F37wO8yrdw3PiRUGRZs6mxR9192VsHifxXyJ/MwcxnozYS0k354k4hJQ41nvuQWZn5NxlfFFDMbtEfuD8A59DsN8YaEr+4GBPB7otzjDgb4uCE/d3i+Fd7tFONG+rAVdlHvoaY8lOOi7VFHVgsf5E1voG+91rdv8pUeH7NVZwgC32vgCqwwFdZ7UYm+nCTMbqfMpRBECULdH1xgTYNH2Gut22mgtIG3+a/2+Bni8RI/isxBgEhdOfRcUv/FYMHZQ5HNhE5sDaE/NTi20y1i3c1RLDuu/NWfy7tsIBVxtqbvNc1Vt9rh9k3ZWpMg/13NkhJiPfsyOoGj6DBxaa1uq6CsZXiFjO3sg8xmKRwFV2+Sp74MAnh3taezpOTLFGJ6b6wsEkhbFaC4j9nJztwfQ6WqsMVl7nnB9lPeywfSmB9GpsuB9zZnyXcgAvC6nGOwKf/Js+txxeZXHBvNQuzmSsogdqxy5vkRqmqQHtz8xdfv2rXyLX9T4F0fEYIiQWgisItrT5tG3k5pj6W4uv4krGWZ5X184z5POxwCkpyUKG66utsdU7NdQtZmchUnDVwXobnOfIKbEd5m4Or/K14gqyrWNYkvEPfzcGcN+uAJiF5I3xdsRG2a0kIJ9Sg4CA2J8AL12bgDezmG63iIxdAUftc0RB4CrKKjrAOKQdImROeRBBfBl8wvblcEzjjCqkf45iJ56IDSkdByhrJ6HfndjYTnJl7at2UA1ZZaGip04AOBjzydT00MWwMQpurmdIpwgMsj/9/JhzEvve2DVnAnlf5jfRtc6a+kyUPgzNdPyz+zM7rdMG+lwkBGlXJFOWGuHeZhZOJB5WMDzuVHDc5+Hr9FcpcUmuznd0IPvZFTawJCa7g70Pn5tzB8TQlFGUICSQa7eGGIOv9/xkoaCyrytxq0MPJSXJlnaWhv5JiZmUk5TgCZNdtil/xiAyCWsVpm0CwuBZMMKNQy2ymoeuIOu4SAyk3Tce8ty4/5boQloAt4hOd8Pm1y917UUg4mVVyhhumtDm4WYMasJZhM6E7UAK1woU8QYV7Ys8ePkwXOQYJmN7Bsm0D0znZ1UgEWwPSk0ATA48EfiRRi17Uh0GAQmNr4GDTCofvu2PeziQbN3SnqaBClCX72zDSHDYh2pAZfXbbxm16gX5+QIoHl71SUJTIeip/plgcKXbL4BVh8KkcLG6Z+r3eGAV6HV4ilPUDYbzcGjMpSLHgCRp6jUGdWgnEhjoCK2ceDgM2HQYDpCx9caWfVlmVhSyUqC+bKW9mfsqE4NDJBsi9GpdKsyuvqWG4wRtU7IY1C5ZpS3mGVpeToVzoJIaYO6NLVACQSKnq9uyrmZmDdMgnRJr9bRNoIvDYkuahtRNr0NUXH58fDyq5/FZfKvtM4/BtAXYAF/wNweQUTUE3IqpaATnYWRwigoZWwkyyNNIyKIV0BF8yWvoigDM91tmwzuQSLuQyZ+0+wpwTkVAIF3GpAdArdomKug1tQg60x7dTOuyoKxV7qcEyu4jn7PtxLUYKyfKCdStLDP8C9DHa1K/xOELAq8mQycIBlrZiwaTIf7MKTa40TE30Jq3zTo+uI9maYBNspbV67XCZWCUwYviygZntvcbqMZgCw2h1RnezwBXxmAnDMOh/r5IQqoxJqsc1IkJGChcTzODKRRCdl/K8HvMvl0kaHPSKjuiuHyR4RX1MgnV9MmAwInDnYih6+ys7Hz22fWo4mmI3E9DIyeKkZPdrAdBKdf2GOe8QBC1xLT0Rdrs13lOh2g/OALQd/gIht2zR4LgAIMGaPSjo70h/iydvx5HU0fwbgXa5+8ZkQkiwPwMxqpg+QJA7QYavQZ4oc+M8RfMszrUCwPDPbIIJX8NJkVO72skgEGviPtfRS9MBoIVZ8FpkwADm3eYjqym1737E8VvfvtB2BXb7GNYG062jjVpohVd6r+tHmr5OJyokwBOIF3pCh11I9dw+uypCDjvE9iPI5fwgsKNrZ51BJp3bz8IYeq1xw7GypYkk7ewgRZk2J8GqOOTtF9yXVbdtOdKe1hhV+tzdW2eYFTjTVDCeRWc7e2uL4ZhdmqLZESoWepa1cJS0ngLhC+zPx/zuSZI3tcKAUEzbNuePqbGMsTHhNe2v2O0vNkqIRBeW52MdSuPnt2oRHLed2Ey1JHEn78wGJMKp3Dy7j+rxbKt/N0zZwewOeqyAviSjBhb9vR2wYjnnikOzTtwgDN08dybnHvbalaKa9evx/lZYRBEby/ajuqe0mLnfpeVa/vdEfbQ7Tv3I4FRo9TCSmjecJ9LJEw6Noep2c60TsCtD+imvcgE/TnnSfDdIEc/4VAX7eYEMgvev4H+KnZ8hvZCi2VKyFRz9mUP7PK5TbAnqpu6CU4IUlv6YoDdc85CO63mtxiQo8ZSAWuyqaO/eMSR2oYJ2XvyraKuhVa2NqrNnIMnnOc9gg8Vod0nVQJF+p4DwOrBILQEmcKJVoCrr2Osxr9WwKgSoD3IKn3JoKy0nZXM1/ysBLG0iQGU5odlomAgXGkNPwi0xnvboUHQuf/zkqVaMhdKsDjfzuAmhwJUZF4CSI7gYB8IrrB3D35WuQblfblWR0N+hks8YsuhRRZZMJwjGNCoixdVe9i9e78pbn7xi6L6EKxt2rUclvHNd98J/TorxE0MG6uuheGOHMAj5EHq0Do8yoAG32uVNs3VzWXORw+fIiMCSZHmvmJ7j8CdeKEBH3goBnwkc1L/LhNS0ChDnZRuiC+1oSpamtHBEgBhSiHF7buWESSIg9g6mBOCjRVs1/bwZHqi2IUaatXFPHqKR3dWivmZ28W1q7/j354V3/3Tf1UMnv8WTGkn9yqH40uxFbBStPkJkJaMYi8sQdEYcpGrGVedOWIGo7GnSuTYW6m0rDnAMzt6Kq+qDAbNBvh98DSShADBy/b9Cgrt75QtkGVBgapaeX2xfiZC0bFUYcLyXPy7ftiCr+tui2qDTH7WqwYfXQtb+dnaTPElU4Ov8z0/dSPAJpOMAVpXB0+eoTiEjiNsiGX0z2WahGYfLL5gi+rfsSFqc9paEMAxj9UEWiaLenXGd66Zdq5M3ATxTIy1J8YFMYDBYViVM6l9d2Cisa4AXLTxBZNEbdAcdhTJsnGn24jXdRCLydB0uJH/PgcQIDOttfUEWpWzFJiH8SWr0d3Ri8bb0vIcwM9ESPior1oT7HkZhsdgZL4Rsib37ilPwoR5NNhU0NDHvPP2G1HAM/6yAC+bU7DKYVZKK/3y579HymQ57OUJwKGpiYmwn4I2sgnbKeSehCX5u9//ls9tint3XQScgkHHnlPr0jhlYmoyfqeVmE8fH/E+8ZL3qPSWU97f+7M/Lx7hw89dvISNXS/+EWDVexAcjIFCatYRn/yLf/GnaJB+yuuZYg9wUsV6qhlnTPwMZqf3rl5fWCpiYs+/a6v9UB7JnWjeILkhh+Aagy5EvB+6dcTh7n/lGFwXYzlfb3Ivs8pWvbuwR42v3Q8x4ArQTWCnA31VEy1ZWQEqcp8WInzfbYrqMj7VuZ3B91gIH4JBDaUiiqEzC8S0Tw8VP3jvxzDoYeoxDNKJ39evXimesU/VDz5OMdS40mFdtkMbL9qGOE3h3ljamPa1i+ejVVbAzbWT0OKXMbHgK24o1tUkWS1lO8BCD5A1sZXR/MzcJuwBlkfpshiiSZ5lJ5zttLbea5+8d4kXso7Umq1WT9CCDvs85CxcU4v9xOmyh2SS7RC7qkmsLp7JuvqlZ88Ohaa6A7EE+M+fH4q1dO87OCZam3nGx8l1dohx7IwZoSB26/adYFieOzdcXL3yITIHvRG7uueMK5VJWphbSu1J4laBpSesgwm4zHC7h0JPlWerLuAeBSkZUz7z06MXOYtIB0FKeP/9K2jtD0bvh5JFrpdn57nJs/IWElVYq2rWdA1EfBe7I9mkGV8js1WWWHTq8ftffs6Ecdqajaeje4Z1No5xKrc2T+KJ7DvbmGWpuS+PI3NlrKLp9BwICtmR5D71PNnGHJ2O+lr9Og7KYW8N5DW2s4e0F/5AGypYcvH8mdgLj9mrDgEStHOwqvmBXXHGKr0A1j3IAQimOYejBnBCeREBiCjICcHYLhuFIP3VIeJLOsgoSJ6//E7R2N4LWLgH0QCAgNermShYdurUaDwD7e0iMhZP1xlUSq6nvrXnpZe42XP3kFzRc2krtINBzeHFD5zJYFuwwLmYQWoJV0XeGb/L3l/C/szPzsQ6OtDSWMt2/4pyewA5MTSbGxEQdiCUgOpzWL2HlDpRH1qCEP8t6WmFZ6qOpSQIcQljSc+EZ0tfGCBZFBwqgGMQspIZH5PMLcAaW9oGzdmr53nVAQaGvzOE4feVEnssUO3PuP9N9TDZo+7NFgBu944+xH0jacgz5udb1DLHdX28DuP1J7C4BRvVhGxD7q0FP3aMPeqefcygxz3yFrWIJQjsUBCwi8x/2yNGP4z9JEAqVuj2ml2keLVO3FoBVpVpiCjnZbBYBjv+LO/9ZRwacOArP6vEA7JQBYf1i+5jsQDBcn2tNsuOvBi27TrhnyVs2QHx85//rLh+7XPywUfcFwBlzI6gIw2SjF0e8zGgFvJOFH0AzNWJ93kpz4ed2qSA4h4T+JLBuw+cJXlOrMXiTWJMnE+1jMkjGygYymSV1V3qTGf8SvGVmKFWbc1odNmNWScCvLvB0k67aV6dGvpJBot5QhZIQvZSPCn3on7C63INkm3svAjZ6u437a1dvLC0oyPbMyFwq7yA7GhyOK7dIdA14At+lnjUC9Z8PTrEE7PSdiVD2Rb9XBulbTYhiAkKi3uY/6YsZ8ZeMVy8InMQMnmxp7PDKUJYO79Jzt3Hoe8axbkc/CZu5z37HMzTzPXsUlYCwLkix2Glaq9DR9hYj/cvNWgNji0gOZzNrSQ5J4dDc52skT5ZIpa+RpBaH2EsFvIdXFvZXeU+Gh4ajgKcny/r17WU3Ghe6/qLw2yBW/jcxQijqG++WcEkg9nMNcuiDQ1m1t8h1ZI4lfeocuBiDF0U1BcoTkwzCFjxnd1h7R2dxEUpKWNHjED5LJI2FhWc02NBXTunz1gBXPX3ggDz7jcH+dPJ9JlMRaWiEsx7zHRkgX7zBjowv4KSbwuUtGkB1gpb0I2mkc3DnG2eoVngZjA449v/TkA0tRUMLNVu0IgLannIcmKg07sEsBzawOchiFNOoo2klfcPbQg+y8BaY2VlXmZXNxqfvSDV/qmmwxOGq5iozRMIisC7YZ1u+ozkS602WWK+k4waK+O2LMVGlDETGhssvIedew7GbLTgCcome6hkiDjx0PaUmmpbebMNWLRfEFXh/UeAAVZaNaCyVQU4Qlw41t7Jn+l0FDJXa1UE3S+p4g6lmZ2lSqp2agCxDgxjk7HGtlFVUxXRuFk9se1HBqGVTNmu0pUFDATaRPt3ARaOAs40UNVsIvkMbVYCSTexm1vWjYbJiWyyyGQ5uCm7uC51Tv1S22lqCm1GAgGdXCst5oLlSgNEe1wcVLUUHaQl60EGpTRp9xjVGQxgVxeBFcGNbCaHSKlhFs84AkNDDhNU2ZuNwXww2JLV/BwAWS3NY8dch2xdK4WkmwFcvTaHSRl0aqysdhgoWY1RXuERB2N5mWnuaNPYxmRFzD1uIJJGlH1cGe/OcXwAACAASURBVNygMa4GNH1BJdeBZtMzBNRW9yuJd1QWZRML9gejKKco+pmRNHsOnCIsUwEQqJ0p7MNDPcWl186RZKA9ypovU/lf4LsFhm1nBwMBQocyuGaRWE0RdMjg2ECfrq+L1jpaom0fzSJH6sPa+hjt1zyzKVqprMCFLAXvUgO7V6Dbb9mTw1DkN5lk+2B8niTuEaLna2xnB4eY6OHUMTgvmOj5ZAeNmOcbBJ1tGFQdJ+wdtVPZO3PQ3t3XfQBxO5xR11S2zSYsjvU1W38cDILRZR+Gxl9Mj7QCKKNY3TwAee5N4W+N0toqIDUBhomlRtyq2gpVNltjumApqjc3QBJpZejevbEA+dznUR0LnVQq4Q5r4h5lh3q2iLWQPRgoLrx2spii2v6QhKaKqunFy6eKYabh3r41Vow9QPYBgOPU6bMkDOeKX/3qt8Wnn95nf+CUOTft6NxmVVTGrWeKAVOc5Tmel9MUdWTtVBLd/+5LAwpthXpZAqoOlliBOTDY31x8480z0bqhFuuMLZ8w9wzmTVYfwMZ7wpoJrmibtD9W3DpolZ16dC+qng5sioFZVGTV1xW0XV+fY2+/CEa5SeaKwCWgtAG/sg/qHAegCohvAqvNuHvjXrEAcHHqFNqUrNUkshEz06wn56ANHbiGJic3Y5OxpQ5IwMzzTFPO4+HDB/E5SihYjBF0fsI50k9Eq0e0XxHg0eLiMCkuBTb9TKyFQ2cOY6vEoTweT7ALSldcfusSk5dHiy8+/aL4/NPbTFG1CmtFsZokbDTW+S4sLoF+19UK5TJtLQ7DMJjtoq3QtTLAbSDYk42yBlh89BhaPQRZDnqwZczihLpkc0s42RrYrtVdRW3H2aL/zDsF3YPYIqRVnL0aTC+H9QnYABrpZQy2y8JjJSAvw9Q/AFbD/x1on66Aci+B0/KFr/yZYFeyFpOhmMyug3/3XJT+9eCfB5ml5dt+BbRNlxnfJUth/+NLQK0EVlMuJwHVuJkKwOZ/V5IRAd0AdXPQwsHPLD/X8RJxjUeIEXjuUclFT7eafVG1B7i/+qC48fnPYBJ/UtQc2iZxsEOEQs7wcNy7sjRW8dVyfELRZQn72z8wwjOn+qxmOfvVISDt7baMHmFPw4DvHgC0JFkmyDwKENQGWF5wvqOblP0hs8HgNRmaGYfEbUqqr9zHc4X+xFoCWM2kNIB1rj+mwoZdd6in6yTLNZ+JMYipsmyaF1yfA5rqDm/T9n6ruP35+wD0RfGtH/5FcfatHxTL2xSwuGZZnXt0XeinX7AuB7VLBYMO7pmSEZx6b/v7McF6F7d8tv5pq10K+but9CPBEqy8NhKNykOLlCrYrfvPNoHb/ZjQcx7vQ7ySGzKHN8SAqDIQ5XcEL41tAuYx8ZHxEcV2AmB81WFs9dr0w+LaR78tZifGIgY8hi9TJ+85hubtb77Lmh8qfvXz/xYSIQaw2ooXGHN9nNqhTs7eQX7GhMK1juV3crpTbzkfMqPibisMYLuF9M/BShBstY2TglGQlAD39JHGqZ0wEdspzPi7C8Qjtmz29Q8BDsCwu3sHIMNC6iaAnwVktO29Nl6tpqpxs5q/AmbGKjKfLXbZMhagM2s/iN9/sr1efI5OaBX+9iwA03P8rDFpPXHIyVMjIUMwTeHt/PkLMFEnmT5+jXb/czGAYxSdUQdhXn7T9n8GnuKDlCaySDw3s1A8BIjtQTbn5MlT2NHPQhfM8/SEBNUYwGeihEIOayQBZ9+YXLkPtLWvv/46xbRFBjFdo/MmhyaZYJr47BB/v/3ON6OA7ADFv/q3/6a4id61LZ/KHCzxTIy3vVfja792iJN+9M/fo3VfoGsgnkcbrcmTFO0FGmdJuD14xl8WKddo+RMFUj/OvWicbQzsGfO5KY8Tz4bWzii68+B9rXtToEQfLWhlW2rsP37ufajtF2C/bbgUhC3YxNAr4pkAJ4k3TLBM4AVdBSStcZgw27W3AADQR+Fvl2JzPb7I2QyrJHq1DK+6eOmbRdOJIQrV+BxAs5/89X+O4UPNxCFHaH01Hq/Gx6lxa+Fd1vEi921CHuCITGvuTcm0t7/xBjHUbAxVdd0FQZXj8dplSdo27UC1YFlzHGOYCPfv74esWBzolEgTsEhgHTZQ5FK0uhKrJ4GDHAlZrVFiIAvc9+7ej+cgM9QCsclvCVyb50UizPvre/rRfD2N3q9rdwPZIXX8JZC8+eabwTr6JwB+c4DH6O2//voQ8ZgDNnOwmO/p8zPO3tl+zNmi3Zt4w/ZPv9Qb1ObXkpy7906oJ8rv23avXXHugvtLlrfMXrV01YO1ANPdNUBC30YxY5l3qmLA2FshiTbBXrPLZ93chuuo48zGkE9+poZuHZIB1fiYkWHuyc5EzpLxmvbUWO3G9S/CLnkd3odrp/6vwKp7SBJJqbnoc5Fw0QiwKslFuxosS3MqOwl8pqyjezYKRA7ei5bzBBSPKqWAXQ22Ht9PsHGCVoN0JgoG7JKj2ckjyCbwFN1OAqvEWwKpNdyL7PrtkFgjDmddBCXEiNzH7jlBpNqYIyCBhHycImRP/8miZ/g0U+WxI3T/qP9owUUJBc/SKjGtRIoVZL/W6eQbgYU9+2gy/Mlx7l8AVC1WW/prK+CP62PHyAmACRnMW+ocC9ZXugHcayNDQwF4ThJTrtIBGeAzSarAkf4i7ACfkhPZE6S2YGkcaXu+Wq6yW4VDfUa+xoKMxTyZfwJMvn8pAZMGP2UFSt8WxUn9pjYwumOcE0DcquQAn6Hbky0qwFrts1KSTAAXP7hKXClb1c9yKnoMEOZcdFGQ0QeGzIB7zrkkSqzw+X6eIE4M3apoVgr8aqdlj6tpqQRjygrtxTrvspfqsCF1/OwoJKsqCB+1nP2NJ0iB4E93ua7Z5Wdoz8PO3JBgoBSAep2lP9+PC9J5h5l96e8DXH0FWC1/L8ghMhi1j9F1a0zVGl2sdh27j12jlC6wY0PbqyblavHffvFP+KS77GO6PJzjxrU6PLwTQpjg4yRkIsNb92LIH+JnZYjKBne44BJa3U681z6LBzQiXZH63BUZJmyW+UYw9CH3VCFR4/R4C4CL5Ke24tdhh7W/KVmQ2IYFL4eWub8sdPh6ATLxHJ+P2sGeU3O9AA85uxFPVUBEn6l2LDRJJeAF/iT55kgC5kGiSvDaHMJu1bD1nAev0a5WbZEgnETE0PjmCQgcKrEiUOgejnjP/WonToDctr97PujisPvS9ny+xY3cW7JEtRsx3CuAWEl6OePD64niSkhy+Z0xsHiMnaF+5+B52cA5fMoz4iDJGCrv869okTpUtELniNcrIaStjMFavDZ0X8UR+VkClHaOJzkz8UDBa86lHZ8xvwkcTAatXfEVnfCTyBj1QZiIQmiQ8/RfaqULsNPtSHEhyFzYOn1n+Z6BH4XcZ541r0v/6rN2D1iwsnNYoo/Xm3KhPjeZs5LJ3I8WChIXciiVxSM/bxEf5uDHR3xb7HGQooxXMarsmBcbNTdF0uI7fzK8l9RcGW4VwE6UOz5Q5gGgJiCVDjs0InCaPsh9w1QewXxw+ZU0aQHbHKqQLJhg0ak/UGE5GBgLquYgGr9pxdEwa1zZiKLS8U2SrBMIyr7grwlRAKmi5YnWB4U8pmva9sUES/SAhkeYpg2FWjBHUM+2HwE8BxQsoBu5BHjyVAQcbZ40NDIvpSwz0cyAjft18wfjlm+dbrAmNUN8ZlC5rUDEBG404Qi6/JZF6Z9OoquHLafRtG3ali43dAobM9mRiqFDZtzMHl6ZdQ0c+g70g9pgdDmMKGnWaH9tImoOo21mZj4ox5FExVAqEpOYgCp4mBqtOh+fkw7bZxhVVAKcJg50UyMTJKmSNKJj4WRxnd8cwdw0GkdOqLPi7SCAfqqfGq0ZAh2Zq4KoBlUOFzBRUbdpBjF0hc2f4vAFWaIDi4WUYdLJBPvTp0djL6gDqn7ro0dLofv5HMaSny2rtpp1lvq/jCFWx9e1cchTyQK2nVgw9/y5U1y/YuTqOK5wbbTSdDq50qFegOUOuCHw9DD6eoNAjfVWMGegcMMIcF+kfAGArwYlgHL1dTTcaEBRqRVUbaAirSZnCGBzmLYIUJ6RWFh9X1lJZ2ksZJJuUGPynWzaiq5vaJMpkC7YajDIQa0FVASctNVjkOmw50+fKjoAw1YJih/cu1+Mw568dPEtkhM0RgFG78IgNAxo76H6GXvN97IlzwCMirqAMmCF9w5iEE6njdamNRyMlRONtDm0bFn3aieMgtAV4Tk5XMyEdWJqLpK3CSa4y/g7jkaNFTSZIrYErj1mYMjmCkUKhx+lRMDsHGukCDd71XMlg7AGkFyDI1i4vOT0P9aDFnKZizIyFepXNNrz5x45zB6zuGDrvjZgAZbDHKCsuq9W0FoBf536rAaaU2cTiFPfpyWKCj4XHYzAqkWYp4D2apmZIFuRtK3QPfAUoLaV9gW17R6OPyg+/+IOAM0GiUFnDG7SFsmgXECP10rn6TMEl3zmw4cM/VpNmQc/x/OljqM6bFtUyKaRC5iemqX1invDZrov64+n7EcNBlYtYyfranx1tDqPNpiy/913zkf7qoPVHtybJmHg/ijsyEifYl2fWgjROVkFjWTTQo2SAJMhdaCMSDhDzLGG3HhzYXEqwUmG+jiR2MRknIFMOljtjsUKHYgggLpuMm/vo4/qvjt7boCpu0h2gCrevsVACmyi9/ji0JPi5NkutHlHYuDElU9usZeqYbL2EuwwaI8z53PQxuQQDafgolXM89HRKwFhxXUdbaDHsGeXGaTWgS3U/tdxDmxpEZRfBCRwkzbA5pKFb+I892g12Kg6YVn2nRRzvvOd14MdI2MtB+QYxOhjCFisQupvBJE4f1tIUTzZelGcHEX2BJ2ue2jUztNWywYvGkhKGpo6i9lVnsuxzqL31LeLloE30WNFW/W5wTtBuuCLSXklEEkwMoMqv8pp8PugZckGLWGqfRAyEt3Kj/cZnZpEE6l9cCyZpQkElUMSKojm/hvoTwMUzevI/y7B0n3m4quM1RJcSq+crIS8lv33yvdL9qG3ma/JlqgyQHn1fcvXlK87+B77reImRnwWwNleRTv9CMWWOvxqLUDq5N0Pi2tX/oFhVdNFfycMORJmAQALAAZsDxmSIjjfN3iKBFTJjB3aavuYXLwSzKO2jh4AGhLVanQjaatXxsMhiDWAVGsMHpyC/TQ4fInkncnKfC7xFzdth0qyUlyESKoMWivPysTshX/x3rW6kWC7t7LIHIW0qG5rV9VIFRBN1qbJr0XGMuk7xN5U3uDax78oPv/o57zP8+LS298t3viTP2fIGgkw7F3ZAMWu2nOCuIlk53PYZ4GWa5wM1Xwm5ZfPqhzOVLJPymdxhHuNAl9lF4V2vTvNfRP/7cdVdgXrU8odlHum3OPlPosCOi+JoR7BoDWxya4ho8pF4hunHz9R99a2WQx3LQG6bVMCusvYjm3O8DQT0ncJ2NXGO0MAPT/3qHiEhvgGyfWbb1ykTfgWU8ABHytt+OvYmy40Mr/3/e/FYCYZZLKVZL/IOnBQqMXfGmMlWLrR9lfpALIrKBm9WcAWnN2IYSNOruf68S8G267hCQbfDI6cxB8w8RswQYbQmbPnsWFboa+6BQM3Bn0LnnNvFnyNmfW5wSQXvOf/jH/66UiRTWYRTpZfE37oMEVC23nX8M+tza10ggxx3bKrDuOHFoOd+O67bxfjU+Phi5RmuYOtlo12lS6UH/zoBwGW1qONqiSDU5AtIE4h3TTYP1L85O9+gk/tKv7iL/9V8R//r//Az6cjofdZ63e0zQ5C8uzLClTewH2cbXyHAGRHI9E03rODoLu3L/y3Wo1HAaL/+z/7S1jj8wG8DhDDjMEEnYK5Ftqa3JsSTIJM+gG1T+1UuPzGZTpoPgfoej3O2L27JNpc8yBadA4BW6OzxH3YAbPT4TWyI9VgjmJmtOeZANmKmWxSAY8AXFlvk/zSHscQXe7DnzWS8D+amQ55MeWZTK4sbuvLBb7VyBeoNAE0JhHcrCf/MHmMM0/hTk34IFDgn49y/gdhq1qkhJdKsbM9Wq9bKegMjZzjADTCFiPGRYLpH//+b4k70OkNIOZIDHOVnbsabOu60LiU/WfRX4BC4M2J7yakp0+dBAgcf0lACUkQ1rUcHhOsnGAZOcF+NSXN0rAHecHZAiblJ2D6+Jpk5kEWCIAFYgAxdgCrdtGwR9WeN16aRSIhAAXAYmMzySGujQVvr9VnmraOOFNQgOfTP0BBmGDOobeLgHGC+d109/zN3/0yWi+fPz9cvH7pVNh/z4jam8Yy/t1rsDttmT3SQvH39UuvhY7eDK33KUunOSGPsAWYjSuo6c9lsJY5pKw5AYkgppDDdVAQmSQms0jeRQxdV8dQH/IrwUV18O3kclr12fPni7GH4wECNtHWLEvOeFaXF2296uTyp0Di3Tt3KSjDNicOk8Wb7eOw8WBfZmtxsppcnxygq2wR0lgOI+Q7rpfn4rV7Lw4c9HlEEYD1Fhg2npO95R51UJG/J5huXBvDb8hR1FZ0TZUGcIinz8xYyO2pH1MrVVmDKphvawAAzegTTjPwxS4jf0dNZsE6W3vtYKhl3wQwbZEeO7gK8+v0+YuhN+vrLWY6tMUJ9+PjD4NA5cCipwC9H//6Z3Re9cWEb+UJjJMEq55yX8vO0+B3S2acfvZoFOEtygsqychGDgHgzIKAAKR7aB1/ruTB8ZBvIdfWRoWWpXlCU7DO/ZIVrESccxDMt+0XbTDv5FjIdleaxXxLuS8JURGbut52KkTnoBq9yK8AhghsxfPj2YgfxBmpfFsoFfhzU+yZj2J7lCXw9wTNAhyXNWvh01jCHFeZwBicpf1nECf7xxzQ2FvbpMyKebnxjUUlwTJ1Kf13Yz5JSWpiygxPa+w8F4qQMpPxERIDOgAeSeGw+crZAejXYxvZM7v4ydtjzA+YAWDcbEBjNaUAlOF6aSDK/6r8rFJzTPMRDn4/9ih/VsYTFpy0JzG8yiHL+HOv1dZwf+71C6j7nMRwjA3cM7/97a/JL2/G8OXnYARMy4sCggOs1E2fZY+a75uT+F62VtttITFqxY6ldeTEBMAk3PFMOtoFc5tCjkeMyM8RJ4oWbV6T+beD0eg6Y+0kd1hE9PUBxsok5DbbzAMo5Gk/o/BkjmexQaYntlEfqJ+N6e7iSgIrfAVLNmxuDi4NjVxeo5RZ6MuyL8WKBNmTIQrgpzQFz2sDDEL9dc+cPlV8w6JHaONXbIDsTTs11Q3lkuKzzOHKoWAWDqIThLPhsxDo1D66h+qUrmDjWHCJTnKLmOTmgtXmgr5Ov6uPlHFvnm2cJ+NT+1gCk15jDBqVHBZ5SZKiHIboe0pikwmu/5yaWkAy5RHX4PUoHejQKYc5p4SVz9XzbudDKSmaDG1BzJQKzFhTPI1zwpkNQh9r34Z9N4/XNobcC/mmZD2lgJR8EGgVPwuiRHSNJ2AcnRrKc0iMkcwlqIuNcahkDJJTw5jHmV1W+5JWxo9+jhIO7pHo2Pf5qo2M3YqCCNfrWvk8BaItwHq2lf+TzeuMFHPYCXziobff6mI4ZE6m9B5dWN9ITRErKoKqgkay9HQufqhAYiZaFYarehGxkXKhkmLsprMal3RqH5D/nihyIvCCCNE6L92eA2mgqkPPgMADg5YEjlHNPm9GB+uX1N5AxKNSIhgpnZyF4Np0ZBo+NSdHhrsjuZZVZ/Dtgk4zAMGA8w5MvYkpaPZUNyPZigqBSc2+aLGb32q91+L7JmAsSCa7Vp3CnIQbwtkysWCVWQ1RW1FmoIGTa2TF2MBBp2uVIwKh0Kn1gGaCGwmz7e88eK9VhkGwOdzkHvojCgNXETCiEwXA5fvo7E6OjmaLDu+5iBbQY4y2bSg6ASvuyRJN5rAVDBkZvX39JBAj4YBMHA3+BUknxqcD4LICcAr2hIfHi71183ZMdc0KuWCv7M71CNTUgZLx6oZtR8ewHUBYrUnp6wmAOcU0QXbZrysAVrW0dR4jUfYgqVG5DeBixaJkCSv9EMPAZLnQ5mxA0Uwrb3t7IwBMXQyxqUeM2IE2VpcN7ATHGpn22Y68gPpmXve2oNY2rEcecT36NbLdZDA0sc/uj40BWM0T3NNuCqvEa0kdSJ+voDisE56JE+AW0NzcfExQvg4YRIAWQ4u4Zll7qRFrRScF0l0bDbiOxZY3q0hhZEiwq2kTd4q7zJoWruHSa6eiHWEOsPz+7TESrVOsnZILVNpp3X5qJdN2d/aBlTvbKdrRajsEKLHHcCan4xrILAJmri5hfAgiWlvQjgQstgVKV6mRtBLbyLOuBdRS+9ciVl0drALubY7BW3MMRjMBt4Ivk9jz8IiBGBoyDZ5BkEZbsXx1VQQQ2zvQu+xu43mj7UqCJ+Cv1qUt7RYB3N8G18pmbFIJd6hESwSy6qzkEIJm7snEwql/SySRhWw2WKI6aB23SZ86igadgroyFGVc58C048HCtLUugFcZcbCPZDU6QENjNsvvr8FsFNTUQDsEjlshUW1iABNBDL/fSUuLYPA0jE3b1BoBi31GGlmZjq6BTv/y5UuhPXX16m307CZDYqOV5+GAB21WFldoX7R9Pc7NXgyJMgFawwFoDy+c6ynOnO4NTb55GEbTk0wOZrL9wjwgNvdVz9AmQfTk4fv0DNxNME0eaOnC1ijJ0EsCY0vUDoNgdtkHJnom6TJXFphYq+RBOo+0lRHIsye0bc/V0HLoBOsx0HeieOvNs9iFuuLGtfu0Ga4x8AS9M4alPcfB1HMubt2mdRXn2dHRVJxkGIUFAhlatuqqAaxNWWWvjT9cCnDF9dMYGWiuOsXUbgMkIl472xftvibP1fxpIU276bUtLRuIIGFCMca2TJ2mTm9ywsCosfirv/pecffuA6Yo369UEw0KYGKzh9WJFdm5dxcdQ/bNqdEetO3QRuN9T7HWUwwcIQRCAqIddgeBL1piXSPvcgAGi0P1QxiG4WL1CVVviz0mj06vxCHb5lsGmy+ida7CJw3wM8GvV9mEGbvuA6vxtwMA6teBkyVDMVmHyagrgbPyc0rJnWy3zk/xa59hWPnk+LfyFzKo/spnBmiXHRYJrOZ9HATSIgCNIDQn4ebrA5EMH3Pg07/y3iVwXHa85P1wvTFlXL0i9p+D4HgD+BTF9spUMXnn/eLBjd8gh7JenBrqjv2hRrDFRHXP9wySGTRSXQ8bG+kLgVQHAy4yFKqRAlBDYzuFBdp6W2DgkxSuYn8clnYU/zC9wB7g8483j7BHYIpzjp5h27VHMigFyuMeA2ROgf1grPpcK4C1E+oD6OZ32BnZkhgySOp9ZhdEFllzf5Ta7tuAhrJpDNw7aIedm7he/OK//gfO3QIFi4vFm9/5l+y/ngBWo5gd07cdk5EJ3sHvskun3G+ljmkmChngR6At06bygMpnobRBBEkVYKUCpQYwGMB55feTr6LERHbOlECu/5x/zxYy/34MP1FOXU1NZSQZKLIadwiUes8bFKc2SYosZBo7PWNfnzp7Js5pxCfEQUMATraMaQv//j/+n7B6xyhI1RdnTw0HcGo7v/7YgstREvxB4hzBud/96hfFw3t3OeeDDKK7B7sKvcJovXMwBpq1xFPJXLS4TJIECOJ1GyAbZLcBOhm3qasWPsOJ9IIEPnf2SGs7e8n2PX7nHMVP478HBMrGVLJmjSEEw03yLQCYDKmt51prCw3MxVjPIDcjy0HbL7DahUyPQ6hkra7RxdDbJXt1C8mU29humatIDcGu+8bbF7HjANTELnUAJTXI87jnl+lEaaVwPETcZjx1/Ysb3G8djP7zwbKUyXr1yifFD374XtFDJ9Df/Oe/BjxaiATB5FfwweGpyySg6l9HOzUJoQmqyb6Jj8VWu5aC2UE81NU7APuuo7g3BhN26CRDn84A2MxGO3o3Sc/a4kywshuQ8NiCyaueqOsrQKaeqawPAeLbt29HB4UJ+SwDgWSQmvQFExa/pk5aAzGXCaba6w5pMQbwmsrCdLSDV0gZFs2NtQLGpgAjScG2SqUg1CrVdx9CciJaM7k/AQxjBc+nE9hbsR0yVPy78YN/RscH+9Uzoe9wAI7PYBcJrmqSuTbA4g30Ly009zHUc2hoEN/2FJIC8g5I4dy9O1vMT0wHM9V90IVm5sjIUMSYk1MT2DHET7gWp9urkactMX43R1hgL0lUMAn12zNtwnac52GBdkAgS0YN+9TzrxzCixd21Ch/ksOD2/k8ffvNm/eCiGDHmrlDTD92YC7P33UypzHOjgIQm6K5WUCZmBpgR/KDuUAHflhw1nXUVLjXBXK6e5gaz3NdoRD7J99haBd2fBWN6xzQApjD7964NQPhgeI8z8NuNOMwJX4Ej0eGB5N1ynlcWKZAy88Ocw0dxHomtp5DmW/a5iBYyITiU4ypBKKfViQKJFEY/zm4Mlvdj4TkQoBlFFAdfGlXg/qjx2GxVlUhhQToKovzz3/84+LLGzeLKx99HMQL99EGe8YW24bKoBL3jQCPDF+vYRPmuYzb0rXKRnSKe9kyayHcvWl85n2497SLQa7gPjxPtpP7bGWM/7+cvelznvl1nvmAJAgQBLHvALFxJ5u9qFtLq9OSJVkjW57YVlxOXOWyU2N/SFUqNX/BfJj5NN+mxpNJqvwhmcwkEyleMrFj7a2lW92d3lfuBAkCIAgQ+0aAAAliruuc9yHQbblmQesVQOBdnue3nN8597nPfRyAOOutzqwkNxJYpQEPNtG4WLDfeNFYuB1Wr8CqTWI7bMoXcddyJNqdF4EFokbOyUYAfogPNewD1qaVgR00AuxBB1Wm6si1EZLvXayNPK+sNrWh70F8rENI7NjM+RE+YgCxj+W+FmOdDrGWl0l8fedf/yns7c6QCjG5dY/rsPzZ5IPjZSM7tUTdyzZ6smJtg/WufdXe6NFYawAAIABJREFUSBjQJhvLG8PbRCgSHNgEE9q+XgAp1zZMM0Hriu61/q17x2sPONNyfe0W8b+l9Ppsxl2Oh7ZfPUnZ81aRhSa6IFkAKhkbh53j4frS1mQTI2Jn5Q/FGDyL9Q+YRzGKSKoGkQMfUWKDZ0po9yqfZqwJAUwdbs5/8RTPHbVaXTjdrHHlRDyr7LNgzNwJgUpgTHKQz7GpccT8Ou6ct645m/vZ9LIWMLKJeXkE6LZEhaH4gw1tjyAdsMX93J5Zp7KRRN4Cfs4+CFOcZdue/7ve4uPz3l8lkWyPQ1cBVku/0r9pg8yGGbuUwKoM7ZKxKj7gc2RVB5OYOElQ2fH1bHsPWZT3kPoZH7vBeoDtzznRSdWdVZYmWa0i1rc1HrYST2BV8oefra2U6Spj0vNNP0J5BNePyUvLyps5Q1boFD9LTG5jtqjkDfKfDHhiEDAjSVsBQIY0kPeNtn9UKUCuYK3o62T5fDYv008IYBdw1ddJ7CpBRmNW12PMkdiWvWBYVwL9+oJR/s/6UdJExrdeow2qgqEvKEhsqx6xGIN4h7bLKZAJ7Zry+r1Pfd+QlqyAkkr8yeCfnp7CFoEhBXEr8RF9LPEvH66lSGwEICxOl/IEUc3E1YS8C2vV6nPn1CSczaRt0CRpUFDTpFJqeieR0R48wbh1j/Ma5R/EgRx/5WumqJzxb8Zyrg3PGvWwxctyXm3MJrBq47YkTHpvXpHnuOswSvCxH4Lank0hvxZkQf1H5QiUPcwKwMTnaIBsbxvwCz1XyQ0lAzciFe5dMFgpAmUs6u2VZJMx7KoJEu1myE+EPIPjrcwnREdlIUzOKHMQ15d9oxy3bAjpPIMTRQWPUpKpuSvTXm3zYKwyL67Xqs8+074TwJaivDbq4IU6qFJcPWyzQQ5P5vAxMxAlz4pGc/W7ul/ZeTWDgIjmMjiMf2RAFlRmabZcaGi3BhW3kklQg5GLFvF29AJdV3uBhad+ZXSQJiDaNY5ZzuJBVTao8hodSLVMBfQ6KR/uhu03iBNkdzA/z/JSjaxAzhWA1Tuwo8wMuAHMiDg5vo8ouGFWdh+zpLlSBhLOKMwxnGsbBe23fI0FpaZU6h/KoOBg4oAUmHb8crNYTsNikx2AU+5kO8YaAJ3jDG4BrnifezhvOnAaNDVio/QT1s7mhhpQjo0ajLlJPCQHKHXuYeOZKTL77/0tkuUSWE1ZgMw0OWdqnsr8jUZdLhoWWmSj+YxmmYqUzar7KBrvoZdaR/UAHJORmdapyo5qAuR2yRMAv8dY08xgmGZM3LuZIHVk7EBng6cFADNZzwFaMO/7o3tfOwsWZhsbe/TW7WhWZPmzn2cpwUHmQkabpTCOa5RUoZ95/ATl4P2IvMMOtFRdR3MWUHDm7iqfpX4s80jGuoYGNGbv1Qla4/oammiO0HmY62ylnLw7yqtHR0cxyArmwya0czmbOuj3zINZJbuK6mAsE7BfvXyLkga6q8IYTqeXMDRYO+rnplFQ11fH3gMoOlg617HedbBw0rlWnfhgV4dwsmXglAxJwxe8x0lsboRFDAqswYuERqWswAadZq5keXa0ATC0UbLdbuYQAJi1uAErcHJ8nrK8O6FTek8dVYxEZKgM+CgDkrE4OEwX2346bR+xfJvyf9bAIqDYNIeS2X0zafVkv7e2DtDN8Vp0ipdNGZpj7EV14mRSt7Wr34Q2Jg6fa9AA4BZi/zoCizj9iwBlWd5CNjMOOIFW1rNSEezZzAapX9ISzoy6XIs0M9NoesBq7J0PdVAe0JxNo2dX1dQXTWZhZBLNNDM2DTBGLRdXmDyY2vzuHoGzHYA3McCWPQoquOdcq4cOk1F9gAbP/SVYmye4Z+aZ4OguDFK1gA0uBK5ldUSGljLzYZhMS7CVL1wYjdL5NUrdDGTM6qv3NUz3QYMUmQSWRQWjHxuSpRjKHayzrraL554dxhHkHsyqMceW9AssTtHxnEvlKmGDMyfaIANo14EBkAH9Ds4YR3Kw8JU8CHkJ1kUfbBqd9TfffDNsR+rWwWJA89T1dgQG/gLsPUv219G+dW1rU+HOU6LZQZfXI5S8jQRj7ijleSvraNyaaEMGYBzAeR7g2fdU63VosCsSRddpvtKBrm8jB8oc42XnSgObTexDyHiw7jb4vqbzgP3qpYGFjFoDaJ1jmxuYGfbePKg9KqphSmjvpynhcfzUQ1bT58UXn2G/jpHcmeV6WwPsmiUhYIOLZwCGtX1Xr90OJ8n3uj2BnhcJmR40YAXHavjMgaHB0DKqbcJ5bT5WzN7D8akdKDb3IWVRqNnpupJxyPVG2ZZHkezG1DMtKzBCfzvOsrIhVOW8e+zAVpogPgZAE8TcC8LudWj3MkpLRqKfVgKuCW4lQzH1T/ONP+EUxyXsQVx3vek9v09GQpId06HeC8TteUlkpfPtSlC1/Ll81l5QeRdw3cte9ZmOfZSQCxkyoMD6RTW2fHOJ/TNzo1ieuljcvfVeUV9DIxGcbp9jhUALDvYa+0Ldst7+48U9tbAJjnuOHsNes59xrg8AOJFxglEzRSIFAEyNYR1YbOYSAfsOZ97xM8/QyIrzCJZyFX5NVBeEvIOJ3py3YNcGSJmAeVy34EOMj6Xm6rsnGKCeQHSMtaxIJ7Di70SzA/7TVzK43MA26iwLbjSbvISR+5Pv/TsSdCMA/Ohinnqu6D/1BQLh9iixDg6E8xxjlfOyl6VaXtcuAJ5znetl9zV75zAC99QzeAysxhqJZbC7VkpZAYHVEsQtm2cZ1O/9Cj0tfIXoTMvbTk7eDga7pe8yDi3LVzttG2d4FS3RURouKk1z7PTp4gjMiV5YnH5NUhnjubEPG/ju228X7/zwLwDJbZQIuxJmi1UxXuqFjy+RWMSut6HbDLhlkshzVWZzJwm9KzSHmpmlnNz1xbV53Q9IUGnnbRYkYKSEjvd1/Nhw2IYrdLN2fZncUbd1FZBeX0M0dB9JRZvbWEUUkjL4RtrzA5wpJvAtl94m8eIcC9J2ddJpHidaP0e/USdf6ad2GGa9MGyXbWpJAtmgwPuZnBwv/uiP/jEAx40IoOz2fv3GdZJtx0g8el5SlouvuoSunvIpnjunKP+vA/z56U9fhW13qhikZFkJgPBV8YmlrAm4vvXWWwGKnjoF+EmX8wmCd0sGZfjIBLOpjOvIIHQGYLWeYEBQw0DMRmD6tQZFBmX64VaYWCZ8CHmiahLWDa3dsDS7Qi5hkMqFapK6F959vXj5x98tugEIltGFtNFRJIaYEUEq/d2D7LsnnnyiOM11vfHmGxGQTcLI1e5XW0LLvjVZbcB6bHCIc+FesFrtE6Bvb9d0zxuZRcYN2VwXZp8d2rkHq7DefONNNGQB4Nk/sf94JOM7Ax2T6fpPJmvt9i7AqM8sMUDdeH1yq8NkN0Vpvv4CE+a1raF57uZMPVMkspCTOXl6GFDjcHH5yjVigXa+j/NZkAqoArPyz6ZGxiHqjRuELXPWnQBo127cnqC0l+cITHkPA/39xTWA5wmYrK4pgUV9In1h17N6/c5NJteUrEitxqhm4/muaSuyQn6BRNISLK2Bgb4YG8f6ytXL8T3PlNQN1G93Qcoql9Bi7FfKMei7VIx/7CsBMv03m4AIWgrwLmO/WyFRCPbNzk1T0t8durtWFIxz9mo7DwBuLql1GSCWDWTvF889/XSASIvsuYgMZQCyZupYbyn3wTnAXDl3VvjpV1S5vgEV3PsLrBObjAZLjTFWvkSG0DL9EwRofSzgfyrN1d2DNABxxhZyZIKONszFwyh+5Wu/WnxME61fvPKLWF/6dzImBepcS8ZDvufJE6cCBLl8iaax2JCId3k4/smAdE/bXEqiAePLNXtdAgEB1Oib8omySy1K0M7KYPb1AjUyHSVOGBxH9aNJRwkk3L+vl4GcrLxs9hOl4DxaWDejdLZWNsD4MqofZeUqVYZP+gi/ugU5sYam9kgStUIQUT87mq1ic4aHBgMwlCGqKzGGLNUXvvil6ER+9catYLoewk/SpjSxBwUqQ9cU0GwZtv1ffeffUuXE+mfd2MdAmQABHXVPbeySTQWtkhRoSnDIs1J/3vk26eXc2pjO/WlizXjKUmbC6UjuCaw6BuHrmwjmOiUwCVo5T5Ze+zyJJPoMNgEWLDOxF/vEmVYGTh1ZQH2rFnyNII/xR3hzrH/nyFi1PvaX7L1kE8tc1G8PyQDBcn6nDfL17pcg/ei/8x7KqYQEALHOPuUVuCZjL4lkgnQB5PIvx0sf3tjPKgPtjvbE648O6tyz12CcZhVgG+eloJW4i/uilsHhJcVDiDw2LpbIU29zNwhH65wvc2g8TyNxNXGHxNAOdsy+JJzV6Ttksrb8Sv9izzZPryPs3N7nRZK8EmdZFScY7Rlh1YdSALL0gvVbqZJ1nUTVsclV9vnHH39QvP7aK/hoI3Gv/cQWzp+AqhId0XiJOXcMdqgMsFrYKleBW8dL4GuWtTJ6czSASWNGzzMBRRMSAlqCcln9axJCP82koCC4Z4FkuJQakLWaVUUSp2S1Uv0QbP6UHCsByGiqRAwjaJa9elIbtGQ3+nOAk5wV7j2THDFGQY7DthKjil0F7sM1r0HACcKWJBmAVUlb0ZAqtEGVE5BtKutXYl3kc6NM3rPH7167Wp4m8kwKiu+sYVdloQpUt+N36X9ZReXeE+fxDCt7DqVsQZ6fJvyUO5Ht79ljTO11istIFktpgjxbc49UtL6VHVEONDCOxnjviMnxNzxLIvHOK1zDYhmSpdwvrpccPxMXrAnuyf0lvuL+DOEsNrf7x88KgkIlNonIA59I0NPPCUCWeFipJ0FrmclWEu7gozjnKcdZkQdViktpBMYkE8sQIcUcWOL6cdGITnttn6PokyODNnvnRAOzwC61IXwW42HzqpQMSqm7wGtCskDNVgmVSUb19Tah9syvOnu8AduR+gaCX9mwST3FBGPsoOmisqlUNFMK7cx8Q42TjCoXRdloyUUfIKfB9WO+uUYsF7w3ZnbDC9VhELT0ZvbqQLgZghbNxrD0dgOmmNR5tRJ0msuJyk5yORgpcJsdImWBqKWoo2qZruXX3pOb2A3jwl+BVXeP4E09GstxBWuCSiwyrilk0mRzRllDGBezZ4rIoxVI04EALC2FpRzNciL1lwRWFblWTNvJcxM6DgGs4nSYdbfE2uyrJSgucifLDWQnTkundPLB7KM0SXBbX2jLUhYaAm0AjIYUgkFE6GioqUomOfROKE3gNmwUZYMDF4v3a9mtpdUe2GXmIErhBVoDgEsNi65O9cW6o1mIYJpZYYEsx8LSKRkRH330cUgCzAFIRkY5onQybX3NMDHacXra4vDXtdbpl7FhE4YldEPUJapHjkB2XBUaMfdAkWQ3Kpa+JhuZw1/tHNeF7AqzoTbl2oHJcQiBZufx+IleDHpjsObUOrME7/bkCk7pKs6PXeBtHAYT9kB9OuCuNUrYC0AyGz+FnhebRMBOOQENq0F1G82kHJvQemFeBJMPc60GRbOU01y7cgsmwERkfT10dbwDALQTMKBlMn10tGQFJt/QTLVgXzNlB+GEYMSWKYGRUSEgacMwHXoZWho4EwfqDwrmeICoM+X16eAn+8YsksjbA9iWbcX5J4dxoC3vf1Bcx7FfmEPvByeyHhDN5l2ug2gAI2MGR7OJLnuyR04RFNg4SGD6wUObxQnoEWDiaN3hIHfO2FK8HhF4pDLW0WKVcSiwGixVOrGqITUFQ9X1rQh9GwftDof/Mg6qpXxrHHSLBDCu/VaaeMgQMUafZa49UGQy9CE1YaAzTpONSVjY7sUHyAfIana/CPa3wZLs7ra5nU0KsiGZDAN1RC1plEWvQVbwXdkNmRLaFnXIPGhr1fhjjtQvNMPlmmhlrg+igfxwG8d8/1Zx5uxQ/F4DbQn5DCX5NrCqrbFjLgF6ZV24Rxco4VcXFfPGPKKxROMvExU16JS2d8BebTRDJyBqkscD8lE0MTGbaPnK1haB70kOSZIDGyRRFmVTYXe26GI+O4ut2xQotiNwlrUIImkDzd51MhaywtVbsnTV0psw9IBLyh4aMK8R9HmQCyD19TWxPlqjG+dh9txBAp3xUcojbXnPZ8reMKN7iPc4QumfbBHHfAfgax6NuCWygZsw6moqJUo9PTBi+Ow77H8TL4dDUqI7yl0+/OAanwfICuARcifq9OCs2GDIHJWH9wbjZCMQm+apK+z+mOeatXfubaVEtLn3mINI/ghucuDL0rbpi3vHA1YNZQ+78XEZ9nOUIB4NAFoQdh2QanUdx4ZxPIAtOHl6IBqmjVPOJhOijqTBfpiPdXSOr2k4RpOrk0V9x1kAYM4hYD/rvQWbk6XoIZ8AnCy0/F42Ffp/YKwmbBdfu4DnrmO7FwMt2YDa0SzzT+3PBFYTZAs7KwgosBo2+f8PsOpb7AFU9zAUHl9svHFZZl7RWK3cQ8lc3ZUi2AvOfZK9W75fNICyXI6IwKBJYHV9YQoG5+Xi0CMc0nUqJCY+AqShuRnSLmaorT6Q2bbFmTzHPm/vYq5IfGzDvmnr7GNd0eCB0v6paTokw2Sx7KYdAMrGH7IlbyNvso/mVm09Q0UdIPraA9Y0a78EVQXoDNSiKVU4xAmsOtbekc6ZDEuZYDpxhuUx9qxHOxbr98loSf2s9HES3LSUH2kWAjmdSROm+9nLSoPUbM8XP/rrf12MjbxXNMEs6z3xbHHs/JfQ++vhnGTPe3YEsPrJ4MdxTBZzgqfpc+W6KKUC/i5wPOcr2Tm7azHP61L3IAKs8o+WV+8JvkrgOQcm16YVSAbINiK5DQvPLu12vZexZAftVv0MmYa8ZPzmlSgdHQE02uL1hwAwBoaPETS2FlcAK0ZpZPOIQPb5L3+5+PN/+T8W9VRiPESmZQcbc4pzSmkiQTAD806kIPZhOxoCIMSJZZwmbt6AmU6DPOZEX0hMOpvPwOAgQDO41W8VBHEMLFM2MNcWWDnhevH6arETJj33s65w+fHDpPIcKF544YViBuD48kUaL+FrOAydVAbob9o46tjwQPivgloCUwZLfX2DUb44AJPfhoHvvPM+tozScVhjjvUVJA7++//hvyv+3b/9DkDHWJarcVB4bdo7k8gmrqsBZ02+9/d3AfDAUGUNXLh0lSTSZ7BnbcWbsO2GBwhAAfLefee9LDGfmuS8VAO/qXj7jbcBjCllhBhg2Z+MLIFzgwGZmDv4X0o96R/IzAkmTjB6qoLV6jXYuVybOHDybPHU514oOvqGYURRAcK4fvUrXy4W7owV3/5X/6KYmwIQ5Mw4wLlr2b2BltI3ng2WDLqPZC8ajF+7di1A22VYjjWMf3YW1sdAIxMtswEaDt1E7/MSgLpVMtEUTg1ir0+dXp5fvp/BcB9SBZ4RP/3JT6K8Vx8/O/6m/FUkN/HJZPU4f76H698zZwi9dqs7TE4qZaX+nmwcQQGbSernaf9NLo+NmbCWAUi1C+fcAOx6NXGVzjp16mzoel69MlF867d/p/ir//Q3oR3o3m9D8971qH9tIw67qBurnKChmdiQPpL2ZoO/S6oIRl2lPNFA1P2+iePk/YQ0QgTMyh0IKqe2pWxCwf1r167AKFwhIWATTbT6SVwIyoxS9m6VkOMu4Ozc6EcGI81GZPhGMrSNb7pY31GNaEKUwNnmkg9YCzZEk5Hz7nsjzCOVQo1eAzJpJGCtgjoBGKL/0dV9tLhBdcs84KbEBmOeMEMmgPjexfq08ZK2RB1XE/r6IefOnSbx2QcwaOMr4ixLQm2UC1t3HT+kJXQWBRtJCuM7KsWkv9KOLcnye5iuUVUlEK9ue/rlM/ibDx7CUsfnWAV07B84jk7xGcDm68UrP38laHv6Zp5PgjyuMxPOLVS3nEHjWBm6cfydLLmFGUklnuDFKnvAGDjZkCSHK7FtNjlW1gGJF20re1s2X5x9AZbq11gFZv8s2die6cQ22iPGZRMfUfBVG7OGVIJxRYACvIFAqhJi0SyUZrYhM8ZasgmdJ+sGPhmuNU0bSRjhtx2qJ5HdexRWX2dUewlkCdp3IxUiqPSI6xdIXsO/bEHD3P4Ks/idN29NsD8F8+tiDQmka6OMQbSxv/jpD4tu5tFr2iAxZQl+HXtfaQHlHtRWleVp3Ox+FVyxk7xVc9HQmvHVl5MhHE0HPfKCeapWpdtdHyubXwtUZo+TxBd0fQRxo0lVNH4mISRoExqUVgIm2cueIrJV/fz58LFTvkafOaopZRKbQHEPCLzw+4j9TY7x5NTUzPPWMvFSBsL5dR95VlvinU0uiZVshsxnGVMLYGk79GcjIRIJN2O7JIZZ0WUVXmhcgwW49kxgOGYB5oEvyBaXhGDcLHBnotY4+KF9ZpAtrOX9xQZcMzXIDq6zjhbvAawubGOjIZVs4UuTIHzkQtNocTOl31b6jmXV0q4vWQFWI4McUGx8dzy1pc6/c6ld1pbb6NDv2o2oOlZehPvNXh4kJ1nLly9fLH7GernLGbGv6gHxSA/zjgwP+0cpDhnDAnYCZtocB9b1HoxY7t9xNJ68SVJAM3JAaSDiYhN2YjgmlQLLYI6Mn5P0V+kPoOdWOtoVANw59fWSRIypXHNiOsb9+gkmwIzxPTNsqmfyKpjTwVyslIbjj2iDBSO15calrmXnNnqzyMJk7O6zH43frLCUoGcvCO9TeEk8yxg35Ai4FrExE5BeW/jL3KsyePorxpKBxYGNuOeqscnr6oCz1sR8TLSYeHKPWhWQesJJjPM6BfcFn42Hxe60bybB7Ukh7uB5oGybz/EsCNYu69z9L2HqHmeGZ77VLCYV3EfunWDPAp57jvua7I1k8zjiVX0wznz/LblLHzY0q01e84h+N3wXv5HNG+MWDULT/46GYRE3yl5nf0TTVau8xQq1IcpfuS61DSlHlwlX7C7jF365jcgEz/g5scOUrNIex/7mLZMMau8Hr09NcwBx/aNKRZeMW/HKDiRLZA2HbI9SROz10u+Phne81nEvSZ3+XDXcW7+T3elScNeLcHH7sFmKrCTp0BoeQTh1K6L5EwbdrechqGMbWRdLzqPxlAi995T6CVFqVsliqcsoqNSKvqbMz2xsBYOpIq4eGmcGNxqqQP2dLLNFbkJZe+p4YNw8CpmJVRxAQdXUZU12qb8P9VONggbbUY1gNUFcDzRZqpo8J8iA3rJFXycoK1NFrSEzzE6YzmIY4pgU39NSfZu7qMlj9sJyXZ/DfbPpq/lcHQiNpBo8ZelHyhtQboDDIXigofZLIxGBHq+Lhl4cVAcqm8gATmB1BbZclA1GYJfGwHXjuPp8swwaNReFzqXNDsxqCO7lmONc4YwJfqS+lGK7aIaygW105D3vAMDpTDZQSt8KO0HwcI7y4PfevRAsCUujddI0soLbXkMYVjqLH4FF2oFOnrV4Mo7j72xUMxdqqSgkLUtVhuaKqH7ZRIsDQLZC6CUxzgayqZVrttdgz6yWB/s+nMjWAGEsqTfrZAMxmU3Xr88SqMyFFq/NdmpgM5lBMLhpoizq3joaLzDYBKz3wQjNMgNYxmr/ML+yUwYGjwZA7XhGozH0YOdoSCDlW+fCw1Umqc/XEMiGUSj+EFltHUfXvmC2gFFkVzBih+sUOKarO8Enrwogy4PCXW1ZobpfZvbcLDqFuJSMl0ZAfS70WthnOh/OrQyfZcZ/hU7Y1QctYQdwAshWdsJmVbe4f1mUrcxtW5sZlgQ0ZBmztRhP9lxLV+yDdLApI6eczDGuoaQ6mq4RmBhohCYtjGOHRwazQKuMbu/DNaaBc3xcZwr/23F4aLiTYPsWBwb35w3BHp7DsW2kFLYDhpANmj6+wN+ZfzuF9sOyVF/3KhIIM2jauWMPo4s1E+sM+4LxdC+cOyf7At0gDGppdwRUZQpE4zZLdFkrrm0NvDtb505Q+oj6NMyPjF2zWjJjDlCuf5D1Cu5BkApYT3m7c6AIdg1AusoNM8gg1MAu9ZD0WpZwNM1G2Vhre7uW0s3+YohAwIyWDThiv1mGP2ezENgS3QYizWRaATI5RDNTraGnhA2d3WPDlmMBHBHYqeulzMcDnCHq0nnOPjrtTgfbw/0WjBsy0+ouh4YrySK13hRfd424Jg1iIklEsHFXvVj23mc/d5Zr7GINELzyPqvcw60bt2EYwM+UeQx4ZWdq18KRw+oXNYYOoIw/yz0nYYQexvFuRZvXDKcOoRlAZVTUwLGRRjXNoQxwVgCTGmDw6HSNAZTLlBIEbMChbiTIW2Ffjo7eDmbF8spmHLo2AzFAuEdXdxv9CWK3AIzIKnFOPdS1CfMkdO5gP2xiWIucxuBAssFmsCcjNya5XuUTTPzdj5KxhwQVVfvriu6+oWDArjNvUySatjloZfZusL+m52h8VNddtHSfBTj4bFFVjZaPWrfBPHSPeyZ4QGsPzYJzUlQC3pJJqt3+5VIAyU759N8MZD/NPAzjz1eWZaXz8EmmYgmspmaRV1fmKv/fMFb3Arj53r8cWH3MZAxGY1kKnk51eU275eC7vyuvfy9494lx8b08hw2IlNdYZm/P3iruLdBNeuSdYt/GdHHgIWXJNHiqZb8ZoBnUWsY5BnBuI+iOnoHicFNbsawmJo5UW8fRYmjwHEDT9WCJ3EPqpbYWVhN7xDLbSXSee46eL46d+nxRVdtM0EGg6jlvdtvqj2CthsmOrxD38Zb0DwIo5W86gDIQ9EVkquBDbJPo22ZvBKuPp+ufhBMXTLLM7uuYue7royzI3+Ewq69ZvVb89bf/1+LahdeLfsDFL33z94rGnrMwTWTY4Gd4QYz19p51U7JW97KA83cpF1GOeVn2/8vWQ/6uInnwGLOtgKvhoflLB6PkCWQwWYK54fBzNpc6rjrJBhJ+pmxKAykT4rIcpwH2VrEDTSbjeSxg2yz5PgNb9fXXf8E43mfuOkKrsgUfboxy/ttoQf/Wb/394s/+zb8p8KsoAAAgAElEQVQsPvrwbcaXMnTsYiQoTTlh2GVI1uOLNMG+Oop8QD8O7p/9H/8mGX7uScZfu9Pdjba6wxgMjy6COoBd5ssyan3MOUAtzwWv3aS3130SgEsG3cWrVwBW0VEkadZ77Gzx+edf5FpIgLP333ztpeIB1R0GMTJytH+Wlsv2nDDJJENLaR/82b7eAc64D4pByv0Hh/sB5G5T9nmbREB3JHzHAHW/8PznqAb5EJ+PAAdZJkt5Fy1VxTexvHmZ872VigQ187WJEjsMVNX9M8kmWOdsLcI63dbf5ZwUiJmGOdyJdrpB+Y2RG8X05LSK0ZHUXFAzFqBVwFDQpLq2Pro6Dw4OAvZexkeYDmBVllwvAKfJMYGMh6yfDpp3DZ06Fyy4GzdGg6l1DLC3CrD5/f/ycjGHhINVWjZwqcP+6hPq4whuZwVaEXqrJkv0OQ1SpmjGqRah4JpstrPoXhpUK9sjqLqOj2ygXS1TGN/as9egyXWo79UKoKYv7Fw0EHAaeNpNXZa42nwdAD8mN2T36Lt5rkl6MIg06BTAUQ9WKaBYv3a5xMYrTxBdrfmMYLxwDTWUVU9PCUAvhe9zoBr/+sF6VA8JsPUCXp04fqZ48/X3SBYPIZtzC9/pHoHnLKAWOqAkPt3bkbQJgFjSBUnzKJckyRxVPcZWVhjt+nuuU4M4mVq+Xk1amVkCbjKDDKbVzXdt3GaulYVSH17t3my0pKsq84nglz0sQ9Yg0HEZB/j1vMG15a2z54B7PcuQ9Y8M8rNqzHHVQA7BmPr4oxvFV7/6WewyiTB09a6zhw/jO0i+seS1E3mL0fHZJBtgZy2JNXYRbDRAdv847gar+kySDPxsbYwxpPHUJnZCFmNqGQrgYm+DhVVp1or/aENQ51O5BdebDU31my21dS20MI+O922awGGm+Ty022eWQxbgzPknQwrj/XffB9AGkLVjtCxIQDmBZKvEWqkq6EROQ3krkyKycedopBMJGXwXwTpZrCXgVnHgI5GgjxpptmBeWj6rjcq4TZ9Vwo/36jnh+SUgrG8hw1j5GMFYn2/Z/0MqlJwHwUS1bgeHegEGYZoBaHuuepCpYtMAiDoOorYBa/U+58k8jUaPIOFx/ulnYk2+9/6HEZ/4EkGPA/oivLCJRnKSadbxH/exTtX4t4HYyMit2GsSJkIOjudKwjHWG712kXtSYsq4WqITPrdADu+ZTacSF/Dz6rFtnpH64q5lGWmhKYt/GDr5yukpq8PzAxwV/DBxyIUam+0TKKmUWEeTbPaEGECUmlsBJuM0msSxt6zuU2fV1wneCFBxv54B2o4EblN20M3h0RhVlOwDK0s8R3x9mZTRbqW0YYLEfgl62WwsEBrZrDys7FqxUZWgjMBx2BfxASUKAf4EaMVFDKb4DBvKNgqIMqcC07LyjHmdcyfIcRHMCxlBfBb3jY2flQMQedpn+SISa+7paCbcQDKQG120anF2q5hdpMpiCyYzPQ+2TcQHk7IiNei6rPihIQkisP/YL/00qzWT/CYujHOcq9D7ZL3ay0TpjQ7sj3OWjFXZrOIM9SG1Z2Lm5s3rVFr8gEqdMdb2vajkECPxHJZopbPl2WmyRN1ngdaIs7guMQ3XoFiCesbG3covaA9d+86pdt39HpIblmHbUAzQXh9GkDKbl1l5gB0KwNFGYsmolTnsOe4cGYdroyxtD3vLl03iJM65mNPfSsZzkvhMtCZAJ86hrydomcBhAn0yV3XrNkKTUzakwLsnQD5HENM1GOMf/rFgvKQzkStZrzJnwR3U7WX9OIcm05SY1OfU/mn7nQ/XQTQo5LryOktNWCtdkUXgcwRRxe7ukhytI5kk4U7Myf1iYk5sKiqK4xywWjQrnWPNu09CnUKZymzY5ZxkZUj6ooFZ8fuQ72Au1aV2/rR5jpfJ6MDlAqS2ctmxFI9jT1eqt62c934T32KuvXfZ2RWAO/+eGJrjqWygzNWU6kz2v36EDeZclyarHatQYWWQw6fnOY5dsHrjOlJr1Ze69lxvlUgs9WHBwFznvciJ+l4m/NwTUVktM5rP8R7t22TCyHmKypoXnu3biQurGESNfDJWKWPjwBTZDuc9yi/ttDbDQoUyz0LS4DzWS+Vgyk6SAk9JvXbBlBpgZhsj86zYL4u5s5Jdj2ZC3JWglMbSg0nUOzUTDIDMUCXF19fKKBQ0c8MYTLtYpBhnV/Y0hHHoBFiVWYYAeQW/NFKCvnyeiyjLFLJkTBDRTSUzLynB6q6ZCcvGJYGAMyFmtpUUEOhVZLwBB6uRBW9AYNZznQX3ELBB5pOfaQl0SBlEGXN2jrPU2e519WhTCvIarOhkmtk2g6KDo85jZBxkEqiVwuWkdo0BHQsvdB/MIuZG1WlWR0oQTqflypWrAD1oUrI4Q7MV1qeOukBrC2CfWW8NYbJRMIywNG0Y4twqGWCW5SFAkoDGMrqod8nKCzCFULsNAmRCWNrN/G0/YoPR+dn7E3yJEpaKERcYNDMh6B0aZHzWA97brt4GnvU009K51kHKoJHNS5dzD0APcLvHr8Cgs3HTUcqWuwFXNdAJlssSQpdvepGghe6mN6ZwgDjEKV3K5hLqkqqrSuYJVqGAuItSRqeaVpFJgqGyDstNzVEzSI04LpZKy+BeQkvKa99gXVjmpxEQ3hAwlhLulyUtOgEe4m7UzCxpXGV1k1UCFJTJowO0JjuYtep6knHpOjd4PKLuK+N5hIf+zxZBlxqes4BHUeLFm5vRqgKYtizkAWzLnSo6YrLmBPJ0kh5QLusakblx6rS6Ssob7CNbeJfx48BZkvWZLMA7dxZwDrMBmPINjc21USKv/pud09fRtnkAi0N9JO/LNSXTqA2AVENmWZXAagTZHBT9OP3nnjhOEHmNcbVLPaVBOIpqgalPZcnWNs7ApSuTwWrpoqxMFsttdH2nkONYwuimzkqyQV1jBrJqhVk+7xp3E6t3O09DI+/Zv+uQC1ZPk/0sgQYTJDpgwZJjruvtyitTBeqk7A9ZnzYXOdIo89xkQ22AzM7FyRMnowRnHibFHBm5Qbrmek2yMZbUzQlnxmYs7ZEYUf9MjeF69Hv3sWbHYFKo8yrzQ5DYxmB37iyGrVOb+AEBmazVJj775LFu7u8IHTLJ+sLGu3xxsvjgw7E4lLpgBb//IcHxTDbf6KakvaVF/Z+qYEAbXLn8bUJgE5OaGtjvXNckgLCl0epMnjxt4zhLZjK7Ns2BasMs7YnJiWbAjQWbOjFOLc2ZBArQkLVp8zKz3UcIhtX6nYVFKBN/eLiHcTZbqc6ajHHLmaoBcGlCgC3SFsuAUrPPBI02pZGSNO2IMhFqZs8TFN1DjuA+a9w9d4SxYyopE2qPxivqpQm+a4cWYUDfI8AIxgg20/K1egI5nbcOWNcebh9dvh1jL+hsguoBDMWFJdgdQ08XzZ3Hik3KomawrRN378BcZL8wLzU1CI23Ati39BZHmilPhuH4gIBEIDVsbaBsFUBKGI17LoHPvZqX7v/dpPgu6zEWa3xVwCvXY9hDf7cLZqU1+aTG6S5wWzq9An6VTuw+9/8jY3XvNeZn73WgWUSVSzWhks9NYDWJDiUzN5m6e78+LW3waWAvgGCBQs43W1gdZN/N3rlVbCxNAqbOFzc+fqV4dI9y50Owcg7CgOYoChyXhKas9iXWl0XybQS4zQBT90jELZBE7aVJz8HqxuLyyBjOfVckIQaHOvk4dbtgOGHL1VU9efbF4lBTT/EAm2nI8lA/AvusfQl5h8dTVGrJikRUElxqrhtLxbVbekfA5T4i0I2MN3tUNoLVFTIdnEP9Clnt7ldDQwG+/YAWVZwZ7fUPi//0f/5Jcen9V4tTTz5dfPMf/XGxeYAO9wCrnl9VnDWhrRzAaV5YMJWDvbMb/JRjXHZb3Ttfn5icyj9ST7fUR00Ji9Tv9Qod7wye8jOTuSsoY2lq2ahLHykrLWjKwrNkOUWpGH5QaM2avOZxZ5ImNtjhVgAcnWod73XZboAcD6w8YexuXL9ScAwXvVQW9OCsGhi3cE789V99p/jovTeNjoNN4lgKzB2ODsFrJEBIwsE2FxAA8iJBdBUQdzGAjqwMUbPd61wNzc6NSqK9HoBXBqYldMEI9j55/ueef57GNNeCNSQYvkoAs1nRYzwLO/M3fut34v33wa558+ffK+6vzWLjBqKx0G1Yip4tnvXKIBgsy9zRJ+0GhLly9RLjYhDZEpUZtzkTbKSj4295vX6kzVLPnnu6+NwXno8k2HUYdDY0UUf97sztaBJYi5a2OrVq03lW2ujHWTpK6bhMzYsfXwQwnYuKjOj2TeDtvetXDSK5INtPjdZ2SoHHAXjVTNcXsCLi1OknohLDgNbSdIFVg9Hw63jIFN6Q+cmYfu2bv160A26vAkJdpgv8yM2b4dv0ccZtUNJdBRC2TnWMIIP+Syfl764VmXzZDCLXs13jZWgKKpm8awI4sGLLiheriEauj7A+RiAQrHAe0KDEBjYGcpw7kcAPZ9Dpk1EIo90giPPcteiZ2cJauA4LWqavQZ4+sOdQECF4vZ240ya5EKy4MPFuM0jIByR/V5EyMGYxSRCBH+dkxCD4LbwVv0/Ao47zZ5MzXD/M8uN6fMWhwWPFG68BXhFD2T37MEDXa2+8EwwrbY2+uvJbNt+MyiP8zyCf8DuDadeQPrNAjkwjiQ7GIME0ZX8cpXmZlW7XkUgQxNB49eJD2cjIclwlOQSUpwnumiBFyCRy33tOOheWnFuVZ4NL5+fHP36NscgqMZuY6JfbwVw7ptSGR6Dl0Z2QagRCfA91gG8g//Ob//WXAd8mOWfVeeV9GdMpNFg3Afg9o9fWZIYqu9EQILPrIM4U/tPamJhKWbAdEjBUlgmSRQk2FVHIBVk5ZWWAc7hMclltdwPBrNiy0VwmlAXrjV8E7yTBRJxlWSt+ucG/jaEEXtRrv0Ej2OVFezlsFz1IpzmvBsLKRBmfaA8FPI3NlEdrJXnR0twZVREhn0YMZLWhJCK7RAtW3Lw5GkG0vonanwkQY7sE9nhLk4QuWX1LoRLZZM6dZ4ZrULvj3m+HmSfA8Ugqm8G+WUjWxQPY6/rg+luy6mX6SRSRCWlsnhIOkFSQQWgDRH33fapAkC7bT9Kkug6G6GHiKvXJ+bcJEYkMrn8rKmR6mphvoCqvDjurJq3VPMZmY4DuMpiblQGwEU+AUrD4Koy4B1S3mWi2csDYRuB7VvsRLC5ZtMQi2Dr3kNVlITtADLPKeRCJBGyS8b+AhiCGiS2BD/1SO3fb+NHqIoFKtRONQbTbxvpiE85vALGVEmkBZ8d2H3ZVmyHjUPan9kLfw7OsbGATmqq+RyICMU9en4x+14DgcSQTowQ4+5u4j0qwz2uxgkumalS18NwVwKVV7k/sQXmVaWTNHKtDxCjGqKmX6j1JtHHMGWvOOO9zC2C1bHap7qjJD6uEU2rPZa//JIPbh74aBArW8w7+9H58VcGnBkg0m5zF88RG49P021hBXmWTtYHv8VA/5zGoGid+rD3P/RyBT/obpf8Re5X1bGwRDZsqpfTGPwJ52hzJFiawAoQLkgeMYG2f0j3EwMr03Uby5ZWXXyrm7sJY3YGZyDpOiT+TD/nZyRAE2yG+bQ0Shj0pbOqrPRGH0pbb/4dncd3G4t63FYrZLMueI8laFXCTcGGjcfeZMbqzHXibeypwmOw3o0SHeymJQon5uD5L/1vQ1TjWcyPBxmRlek66nktZpgAdwV/Uf3V8vUyvQ3zMvWWywmSmWIP3oI20iVtUT3ieyXLG33XPOObGYTb1dv0+5CzS9kqYcd7EW0xMlfrLnvtidX4F4Mv6NSEosBq6oKxhSYiO4X3AXf0j/QD9wPZ2+4DIApWQmI+In9i/jqvzGA0hBeclD+gzyrwX2zPZwX5zTIPVzd/LJm36Qa4XzzH3qXvXhLwNtcX4MmGeuqWyTcUjnJcgFwbw7H2CwWA7tu3T4pmqtBP3kPKgJOSCnIhsgZq1PEKXVjau98E8WglsgsL51Ed1nB17fVqv3aoICUr6BvrSSY6wGjSrAMrQwPuvYV0GMxgc1PfMMU4ZFmNfMR7xHwmeJm4lgSlRUfWbXz8T75PgYyK3eeNmi524zByI6tstVTZfdhJjQwT5Ien0LmIH19clPTw3ZbjrOg5mFRw4LspBMhPmIlH/yKyDE2hmywDcbLlIsd3ddJjNAIgK+3vBEYMAwUUH0kGOjAATkJTgDHZd4GFIMlqL37mhMvOVTNrQnIgsC3pTaiSEdoIH8K5QfgaXbk4DEDd7RR/Wci0eAqwedIJ4ajyq82IHPEEAr8XxEFh1484jOu2mczwFVo/gBOlYCEZKQ49sC39z/AQdQlMTvbFuuqd3wwqUAu4ilUUncBGdymFCHIShGd3w2KxKDHgQTtIV9Q4ZWzPnG7B6LEEJxpvXbcl8/CyYKH2fLBqZbp0WgWzffwVATADN5gsrfFdnaQvnyeytLE0fIdiuSDBMPMW4NYACNQLDzYCJGgKdETee60MAW6MoiG8nW8EpHf3Q05SCzvUcgb1mcyqDHhm3OseyLg1IBofQy+1HroBxWUJIXbBrldL1AwfI+tMVWrba+NhdGG78DVBPcLYLPdUnzg8DHNKBnsNuEZacHXg1jopl70P2wC58Omcl8CAQJSPJOYuuo2GcD8TcZbmIYLelPGpKAhZhNKTtC9wLxGXX8izn0/Ewm+eXGkdm1QQK3eih/8H+UiezlcOqhbl23VvarVN5C5bf7Ul1dmTFWFrtus5S5SNozuqEWRr+wAZd/O4w7I4u2C5PP3OC+26KvTc/CyMM4OghJVFL6IjOUs5+6dJIrAuNcTNl/Qa/lkwfgX299dAslACs2R6zQAqvq4/XwbpBMxgAV5DdktsVmnltE5Cee+IMn3mOsaLkaHwkOh/vsDYsP29AUL+Ksup5QLyLl+kgXH0I5iA6lzInuLc5fh/7FydR51igtA2mvCB3lIVRki8wqrFS03SZeZWF4poRkLer6V30Q20gYifBZsZRZ9f9twhrSl3bLSQGtgksPARDqJ6zqBkw0ey/DhD58dDGO3VSmQT04lgjN65d54BrjlJXbZBzXlPtIV7D+N1Aa3WEgEbmBE3bOmW+kr2ttpyAueCgvY8msg2xlhZkUuLghraTJUzqpOLgdwEOcrgdYr676XyvUb96bZzSvbuh3yYDdWZ+szhN05cWQMT5hRlAy5kw3NHxEdDZdjdKHBxhjOuxJXNzqxFERECKXdgkwBd0TMapdkFtNYAAnBJF0L0W143ZSw9SEzvqEluu33O0l+ZVDewltc5mA4C3qYU2/i7As80gPKg9Myz1OsjauHlzrNKwbjs6Q5tAWV3VPpg91CFRJ8eSHUDu+ztoY7YVzz9/jvnhwL8zHszbdXRguazQZnWt1wN8Owc6NVM0PtEl1MkxgdDfzzUeJkAhaaSTPs6aZGfA2CAAPnKsaO97tug8+lRR00KHbtbgSgjhL8YBUWNjDdYnq6vYwnl9CLCaEKAOpY84EMPhpptV/JzwaIKPf2cJdrxiF4R8DDhWwNXKGzx+n1RiS8ZjvndZip/gmn/e/V2pkVqe2H4PtPYxgJHvUn6V17FXuiDPw3hlBegtwY8EVVM7rtTXyufsAq57mZTlp3yasZq/T+aJcWJorjGXs1O3irp9JFGWx4r3Xv8erDcYQTC4UapmDdoptfQr1HNCFgYJgFnOzG5YczZiuI1kSAMBn+XVG+hAr8LSmEK64+y5E+xNVz3OJedUU9swzNBni60qGHNos6o1ZtAoE1WS+2ON1fBNElg1Yeq0ab/d6wY0LtzQ28X34ciMUnVLdn2fw6FBj0QO7CW7fjsuAkTuO7sqO8ay7ncw5n0t+4of/cd/VXz47qtFP6Wo3/zdPyoe1nYW65xXAW7YBMFlVsmoOw8lqFrOg99znipBocj3nnn55Lznv0pwtvy5DKfiPWING8OXq9XzKMvBS/DfSqDoIi97iXJgwU6Bfcs009FOOQWbSwpwqkfaaXMotQbxQSYA7dRgH6CB6AZMzCWaMs1Q1TB5E61ZAsguQLUZ2Itbm0tohI/yOdnsUbBpAC1RNdgF/Wyi1NrVHQG3zZKiVAd/ctUAjPtoJDkrGqRvF53WCZScFxOWOvlLlFMKasmsNxD8/T/4g+LlX7wWJduyGppgjlaRmDr3meeDXX/y7BOU2g8U1z5+v5gY+ai4M3YFsFa2oDrkOPKMi5I8yj95TTaiDFkcGxnNw8LG1AuCdJIomsIXsenh0hKyRROT+C+U4HNu9rGmv/Ebfz9Yb4Iqly5dDB9qdW0hSya3ASWVlyIwsIRcBozNu1qw5TIlp5FeOIxfsa62sE1TSNqpiWhJ7inODOVwbt4Yj07KJqnGxiajckiA8Pz5p4JYYOJd7cQp/EQBi8dsLwIGAxgbsRwFUG4i0LtvAwuBWzTv5gHQDb6OAVLdZ31chfUqOGk1metBP1BfWx/L1eSYGyT7+yjXM+nNe6q5K2hscyuZKlb5mJiz0aaasLOsl0biBCUYLEe0IacBVRfVO/3Mj+tLUE6gtYs5tHmXwITAouWi2VwtSzajLwRbxmBUgEW8Q7/d4Nqy/iBM8Hd1Vx0bL/wQ17a9lWfV4gIMHeMS5vncEzSMxaVz3lcAsg+QvKmGIXYaWYDvff/H0aB12Xlh/0eTG1lNrFMbmGlb70xQ1eFYVNgyXpv+n3tP1n1W/snmSnmyM2fOxLmrFJf3dZ/19MUvPsd5rm7/w9AfNw4R3JLlZoWKFW+CoY7FMvvSHg9f+Pxn4uy9DNv/0Y7MIJrHVpKgzptAnVJoVt/pf1tmOkhljg3PlF9qOvKoOAZrUvDYIZIUYyB8FUB8DkbvfiQmdrCdQ4PDwca+OToayQj9DkFE2Z5qIMsoOnGiP7QBnddZmmYJth/CV17HXtgV3qDWngiCllHWyoRF6TEfLLAqK9og2Hs2PjsEiGjSTJ/dSkMrkyRIKDVhyDhFk1ClD2qJdyyNt2zzALGHwILM+mriIYkhR1mTNpubZt9aXm+id4veFjKkXBQypJuJlYzXSga1tsazwBjXvem86lO7xhZhusrqDBk7y2ZlXrMGBH/uCxTjwxpLCS5adm6yXEBWv36TsdAXbyKutGIolqUPWZbRabuatXSXCoA29tAk0jJNRQe28nBjBwx8S9ZrilvoLbuGBgcHI06fYO1NTiCHwl41GaHfVg8gK8HFJJ8kAuM045xJbIzydO4piTiWpUuceMB1mZiwca2JxiliTQFE97msuRnm0zhU/9kzRvaiwH0Ac/hdAiXOr/GSAFw2pFKKUOYeLFCe79gEHiGBhTfZUlbAe8aOhCwHzzMJZCJgCxBa/1b77hiGpiaPTL6IUyRwa7LA/KWv8bwKApmamZXqTUHn6LLOa0OPlesNcpSAC99NltYz/16b5f9qyG9hYzYEnjlS+9A2VqvS808Wr42nBGB8uFarAXweKV3I8yXO7scn0q8QpJZFL0HLagrjA22xFQo2DDb2FVg1plzHb3/IHsKpYViqi95B5gCiyCL+8s2pjWJqnsq8FTAb4kXJEQGsathkuiaXOvEMfy4TuWUCvVJhlIn11CPVD052cZb6Gz9p560akMkngJlalOoAiyUgU8K5q5yMjQpfBlidn5nAppOgYq5NRFud7J4WD0pN4mz8aENFZeScx8QKsN2MY/aVATOxAZzSD0ptBLM3GzD63Exc0hDL5CrPd69FcjhKz7NM3QpAky+62PY3qQPoFmvJOD8rtkvGsmsobCJncjD9+dyohq7IDTim3revNQaUeFSL32dvDMmHxkj17EdjihXOX5+T5eqQcLgusYPwwQKAlOWYj8Dd2B+eP67dALaDDGMFSDZdWlKjlsrAkL2oVDzo42WDdc8Nk5ECvln5ZwLacRf4s/G5SceA1bm/BE+zZ4mYj7IAVkOYlCv9R4FwK/7cE1aApwxVriMBVqtPrEJw/mTeeh+eb1ESr2Xj7ya7/bcubH4uhEoNJPfunhEDSI1UCTlWWct6pgKTxuG+nxIo+p3ROEr/klhR7EvZRn12Byy1a1M317M+q9ht5CwuKW6llEVKQdSwn0pML2OvStWx+tmsOe1LhF/GL9o2bThrJe/BhChgb4x93o++p+C4cxSynL/zG+d3QgidyYvSdEFJ/i+7jimenV1F/SDLShTVdXFKfdbwuUiDAh2bM31y93EwLqX9qtwdrIlEtwXjDIzVENX4ahBjQnBAPCx18tTVMSvj9YQ+VEygJQQI2bI4soO8gYvZfwG//O6kRLlBAKtsmEr39qDy8z8dumAaGgxEJiaNp86yk6fjVz4ch9Bi0P5wW7lYWfSKOHOo2LxKp8x71anxoGml5FewJLIyNJERKBYcdAG5SWSNKbQupVkH166NoQMFgBWZA56zzsLJ5jOALocAlg7gIOgAmpkw4A+ZAl4b3dEsi5Cu7aQn+9Yxjc3LWKwSBBoYuREV5zVLfADmkFo0DEU4nveYU8u7fE/BTTe1rxdE1SGfI7CVuVlVZem/QLeAl+vhYJZt8xmySQUdtBUCWQaKgqtxINs13axWsJi5X0ZT3dw5AD8Xo19hMBTn5npqatXEqmhNMZGWuiWQoSPHfKmxBghmJtd1EPIPnDOtNLhQK8iNOD4+DXuSrDp/a0Fj8syZozQpGuY5jSFMfYmuoJOwJQ8CyNq065BNc9iooannYcTcK5GgkXFtyEJyY1pCpCNrqb5Om06CLFbL/Ww2YSmB12I2RLZoNLmqUOnVQTJr5UZVI2cI6QEbT3nQLwD0Km0gm9j1NI2ermXls4yRup+c6LCkMCxomclw1rm0IYXZz2rmcwtZg/V7HEaAhD3dLcV5HH/ZnhsAwZO35xjDahzZ85RRH4+DdhzGwZXLV3F8b4RTkqVQZmpTV7gTvdDWFsozGGfLkXaqKLvBUXX9q5HfTxoAACAASURBVI07Dzi7jPbYfbQsp8mSSuU/fuJo8exzx5nNDT5zHOeKhh4EJXaydJx1Eu7itN2DIdwoKMjeU2x/AWaa867zsgVwKrDvHNtE6VCdxnIxAg0BRfWc7c6tQZyj+6nZ+GTQbtBRmXJGS9kqeljuSbeMyQMZpLKGDbivXR0LFpSHrlnWYJEjDaBOcHtnfbBKdWgt0Xn0iKwvSRJfV1/XzHruxD4UjN0t9jFBVqXDo+wsy+6efKYP0FiRf8ruR2cYB+aPIKgO3VvXggFdZvUtC8rGVWsr29zrEcoh0SsloJm8g3YkWbheAu9ZGnq5hh0XwXsBHLvLmvwR7G4gCbEAmGpA00xZlwedjlgnAdw773/EewBIAk7L1vKQ8r6bGmqKk8f7cPpWYq8oSeD4WGZi8DXDmlvFaZS5oVRLLWu8zbJfxlanWRuuKLyN3yyvM1gZpuzVe/zo4wtxPlge6RoduzUd5f86FQLnHow6xgdIgtjc5Pz5o8WLL3yOSojbaAW+iU0RdD8eGrPX0VUyoGsiQJGJr9bPGkGL2kcGdibR7ER7bIDSQuyF8+7+bGwdgEVAEmJ/d1HXcrY4jIbqvsO9ZPVJWGg/AW9knEXjAeVgeA/ZjJmIyzPMPRogVJxbOX4lGLkXwNoLSJa/D9irAkbufe6nXxc2rXR1+dAyA/5pZmgc+SXqGteXmf7y8beZoruftMs+TabC7vWmM1AyFfd+RgneZUKxBF/La0igVwMpQ6SiTho2XbuSjnsCf7JGPHQt09snYwobNX79owI+RfGQZk4T19+lydE8ZGDW+OYKYJKyJg1xNphAaYFp10CwJwv7zBPnoyzwMgBMByXMBjgr9wwuKQ8fOBvBu1Im+2DgT8BEqm+mxLqhr5hdxhms70BKgCAXG8QpF8CqRjYxylLHNsFVf7njuazervNuhYgangRAdeyT+5SEqy26heM1SBm5gY57X/DPM6IWJ095mAM4fDKdTCJW8dze5v3Fy9/9TvH+268C9A8Xv/67f1xsH7JpGoyYcKjVYKvghZXyQ8c/td5KELxcVHkW7gX29wL9e9fZp4HVkD2Ih9NoNU0GnSafowMtjqI+i36YfprBS8kIjMZQDl4EuxUWSLCcPY/UlaYkUs1Imbv4aTJwbMYi47CJc215kUQeZ43rZp7xMvCch3E5JgMSSYgttUXxS2T2qTmoXuoSdtQytSMkftvRIV2cnSboMmlnBUn6qCbYBQY8W51Tk2uuu3kAmX6AP/0qWVeCMtNTViEMxft/dPFK3I+MwF/5r34NVmx/MQUgdvb80yENc+WjywECV6FDPnHjciTpTqG7aKn9pY+xrTAG5+fQkwRIbbf5JXNtt+Z6QLpaJIAY3WCm1AJwPERiYAFJpatXR0hAPk3Z/hJ281Dx97781Qh0BEIvffRRcfHiBV63BeiqZj5sDNbXrQpD9NyTT4XfOcsYGHwqNTU8MIjO7C0kZ27SqK87gp9jx2ALAjioIylT5uSpMyS8aBBKMvQwifjLl64AqnC9gifMvQw8z2rPcJsF9cGOPDo4VLz0wx+FP13PuWuJs5UD0XSTa7rNfrML/MmTp6Px4WW0Y7fWl0JyyvWknXcyIuirrF8XrexFAZ4ptTPx490fRykxf/6FLwYT5irX9uovXoUlQrKb4K8O/6YDdrMgvmeIYO88544BlcxLQTWJBoJUvd19ETyGFqMBVbCQDLLShmXD0QToorEQrDt9TgM2fbUafLYBwNoRzh2rsRwvGbhK0VjOHnIEgAcC5sreSHgQlL4DQWBqEhCfJFADj5ujE1RarAZYZvKup+8oY2dlj2B7Y/HBB+juMuc2RgttYEE01qhnsD/PAlq79/TDBXHv3p2O0ltZYN6bfo/73dJEpQ6icQtJeBtaGs8IPBtgG9PJgJOxKStXv9Ixs+rHoHYJtrFJaM9SkyX6r8Zyjo/Ah/6gc/v8F5/Fvx2nPBxN5S5YrO1KW3WQtGhACoOkP3tlyc7wzE9f30BUfUjICNYwe9rKMGM240Mb7TpmS1SgGWcJVGh7Yg7xW6qJe4yrHkRvgW2SyjR1kxVPzDOOzq0VPoKUm/gfK2oAB7MdFhc+vEvOikrXnGxxma+y15r4WzMJjzkkkmoP0eiVeZxgziQrmCiS+DEzN8P9JvB57PhQrN8rV0bCd6tGQiskupSBYtzVjheMdC0KCjvm3lt/n435dkhojBH7rQVRwSpGpULUDZVFppZnMCkFF2ROsuaNYbthhDtnArQm8iQl6x8Kru4HWK3H5+nqaouY2YbJC8Rz2sV2gC27xD9Cp3sVpvBB9OPXID5s8O/hE0/QMO0JfCglz1Kr0FhDiQGbChlP1nKmuu+bOWsFVrW3+olWUkbTJ8Yqy9n3RfM/AeiRqxdZ87eC7SmoJgixyfoWbLNHhiXekySQJEN4JnquCs4m29R7zwbRfsl81I5H4ybBDIN0vgv2a7dTtAag1apLY3WbVvI9E82SrWwgA7MbmbjolO49MheC1wI8xpcCPD43Gr7ZxM2Sf7vB49+LPdRVGkxVHIJgGmsvfF2QaKJcOPtqRJysFiQTKKP2PvYHbz4qLMQgBklCWUJtssyEgGvV89Nrm7lLk8XQ8iXWYkxasSMHsafe82Hmtxn/W9saDXc4N0Ojl9u8J4mN+TPhKDFDn7dakkdocoIL4M+jpVSs8Pm37m4WY3dJ3MySGJYtbywrQBpJWJmzwlyJIQhs6PPurYip4K4xN+H/6SkEEJYJKdmPfqbfTWAquaMEWwCCrGv3jwmGJuyO72tFx8s/f6m4dvkjzn3iRPaAuIusP8G6aATKe0cjcsZNAFU5GkFQ7ZL+h+BYkPaMG9gvxor38S1cH+IVEjhMMGgzJeWVrFPtgA8B4WSkCn5b+p7NorN5ejbeKv0p5zuY57xv2e8gxsKL5H5iPcmgDBtQkaTgzJFwZSVPsEM5mySnSEA0FrOyKUg52vMAgNVXVQpyI97Ts7VB2RweTng2YVdWMJse+tkC89rTkMOJyulkWPqIZniyhSvSjCWrNvscmYxQX/tI3L970xjQPS7rPPoGMT7ec5DfZGhybw5ImdgvySTifymh4LpJ3XPXiK+T1ev1+TlRt81nm+zVl/S6XDPRm6nCCI4GwGaJ4rnMSWCNKUElbifWYmxtv6Q5JOkk/LVTPeHnOSaeaVlBBTmQ54kBOIeC2rFmvTrH0jiPfeN5H+tB8JeHcy7W4XMSKE2SW7DTK43qUvYzq+WDfFDRbC31dgWeJSM5JwHc8xzvW7sXVQm/+uWhHUtr/bDsupmhUeoPZEdwgc/QE5OtwACEJmup4+OWDTp0DnjoGUT5Dc4KG8lHCFlXGKtORAKvUnV3B9tBduIDUQfksrRZAxmNripZLpFqs8YrLGTZAzIa3FAaPw2FjqAPAT6zSQG8RoYhwTkPaIHXyA54f5UMQanN6CC7UH2UWhAyzcJQi0QyNmVHuuzunmNV0uVl/7XDLrOEJ5o4Bc04NWfsFrgEUODC2QcQkuw8u1uqWSujNMWX1eEQDOzthcFIl/EGGD1RBcX4rSCmLm08nkcWNUrTDQZZYB72NrIR9DSTZUmlmpwehr6/pS6CJ404LvUwGw8A2MqGcBxDV42HGWizgpY3eZ2W5Fq+a4ZcfVTBQZv8zFLuEI6NUgF2QsNIaqhcjDkiefAZCLjhsjN6rgGlBRR0ls1jxkj2aTfaYC7GfVzTnTuCVgCYETyZBaMbNPppZl6cB0vm1MbSEYryIAydQIwsBo3sOiymCTRHJ8YnAWIsv6EsnXk5cao/nU/AwjGAUK/f9S4gVC0bVKmFSrMu14YguCxIjY0byElUd9TrlhjgvfvLFGMWSM2MnU65Y36PMZctYDOoTeb6AUwBywJcNx6qn33uCQBMSnYALJdwqLbQ0WlEskC5gxUa8Vy6MFm8/94tHCYzaWxe1lM1WT8ZfxJ29jEPMqTrYTbXoPu1/ZCsu4B5hTV+pJ414XrYb3mJjTsEoBkzDO0ADoBAu6zmkZGbcdDZbV6wepMgore7qTh3ZghAeghnsAC0vMo6XYyugP2UIq7BKpy4Pc/v73KYoUEKK9Fx6u1rhVUziMM/E2ygOZik+wWwQt6JPafWEWN0hLIj9ccEjCcmZ+n+rHYb66HS6Vf9nsOHdcxpMLa5yPPRysVp0444R+5n2Tc2Wmuga/Hi0kbx/kfXomTLdeg+11lpp3OtCYw6QJf+AQKCLiUZDtIxea64OSIQTqDPNHYCqD772WFK8Ouic7OlRSYFDI5k53tgz81yn4t2gdQBtLkepT8E/Bp7D8E6rvdrX3uaYKCPoHaEhk4jBEWU7Id2jowEE0EEZwrsa/S1oTws0fj888cJIAVj0Plhjx9Au7SlDTYmh+2bb34Ua1HGRHSbZb1pg11vfT0EWwBMCwT0stBlicvMMrC+dOUiOqO9MI0eAEjdiSxfPQF/4xGdOMtQskSlH2aq8hsC6JZbOU+uMe27pZLBNMFe9KCP6Jz6b7W5RtlDU9N0ICZQlkV+naYjdwC1tEY9PX1Rgnrx4tXYmybILNXQVjTTfKoXLWMPIAMQr6MVmQOBGMwVz20s5khQTMF6kI2uY1iPzeqmeZZrQsfCM0Uzs4n93F85DAdpGFPNOXaf0s2VTbL2a5wdbSeKqsP9RXPvE0VNM4y3HZxmqxrUJtPJ5Lp2WAAe7ErduBaCuZTq2+H4PAIUSa3VEuAKv7Py77KMuvxdfg+MtvL1CTaoryqBssrzgndYAqXxY756F0Z7/EYBiZVg2d8Fpu29kvK9StZjftTu1T2+NhySsvwrAd7yOclILF+XZWUqN+LgAzYaFESDRxybR5w3oWzOeSd4luCF4CSM8eXZYm1mrJi9dbHYWBgvHm3OkQyahWmDMw3bfpbO7v1H3cuAUJ7d2Ivo3A4wNUW1gmDWEYD4aYKTJcD/A+ztunqAiIOtADPnoiPyYTLcJsPu4tBucj+9/Segv1CJUt9ZLLDOW2nOuB/G+Tr2zYAjbHcFJ47S+oozaZOf/XYZ5ULco7Ixd0gWVuOIPsJGTxI4PyJpbEm2o7ZM6Zo+iUymSDySFLmH82xyROkek5g9zQeLV77/F8X7bwGsdvUX3wBYfVTfTQqKgD0St2T2+cEmbAlo5yNZqp9cWzkdn2RM/53AKjcY8xmBfCVZEOBxrm3vOUqyeJ7Bt+W1Pt9gUCaI75sSPQli5pilH5RtOyqhbwSIvC9OLEPDqU2DEtiGv/jx92CO08ARu9RGw0YZpp6tzQQhEfQQ/P3ge39T3L2mDADsQtkQOvBU81hep7xJHw2NbjPmyp+YrPYMtyroNqwrb82SY5nNJlUMuptgEQroeM+nz5zGn0CHGfts4G+H4WfoTP7+hx/GmtGP6iA4fPGrXy9OAah+98cvF52AQ87t3/z5fyzuAz4dgPF/H3mcbkCpP/jHf4g243vFj3743eKJJ04jJ3CB91YeyYalnLX4df779NlhrsekEt3dAXNmaSyp/2QiOrSjOVes4Hjquc8p7RkgmlU0dzh7PIP3kSxthBF9/snTNAEbi7+dPHkybJ8+p99l0DaoD4cPLWPxM595koBzPaqUlC24NjIawNCTT53nPObzYefrc/rcr3zpK8W3//23wy6fOn02gkiDLRtWfe3rv4aURlPxF3/256GZKXtrHD3b+8gDqR3e5B7lM5WuOkBy/Tjg6h0StVMTlKmzrZIpmnbDNWQ1gwk5gRpZrvqX88rFcNYILHmWPPvZzwZDZYxGS54jVkjo/7WRCG+giiY79SajW39V3Xvn13VqFZCAo7ILxhOuH2V3UtczpSoykEp5suhTELJl+EI2tdLOk7AOxnowH2WbVzNOU4CifbHuNrFR2kcB2OYWGuNpj/RJuDfHbmaaCpfrt3lvWUMwo4hhrPoYGB4O/3QRG9GqXARn3quvwlrnfHQb22Q2mlBhf1LjNjXPg+FL3BUNMaL5WgagasAGs4j319eOklb2k8kd97FNe0y6el0GlGG7+KRgHMF+VgdYQoDAqk3/BJbbKzqlJlME0uxurea9DXZOnzoefvmdO7cDzB6gcZe2yvdz7XhGO5cCHoLQ/f2DAAXNodMZmpyuVZ0/QTCblOCv95AgcQ+MjIzgLwA28WVyZBXAtwcJpKNUocwBJkvIEBz2TOhos8npRAIkxn+wvxNQSH19ffAmgMF6/MroEk7SWIDUChpLRdX7X1lWW57ydnwnz4glGLgG5TLxr7HmlHTrYn2nFFsNAPto+FXV7Bub2Eavj2iKrHYjFVSwVheJ5wQN/eqzWRv78S4SUndIvqkNrJ8SjdNYq16rYJk+n/ZUHW6BRn2iY8eOB9tuSdkESCrqjda4RrEDBb0hrDIUyN+nLidx5ByfK/jdCdhaC7mgFn9xexv2HL7PEvHaMiBr3ZEOEv3PQmJoiXWyAMj1gERDM8zyqakJ9uRKEGAELQ5THdLWQYzV2BpzLxhrrCMg5zq/A3P1adjyzvs4upmzvF6gwZg4yumZZ2Mk4x9LYn3E0cD9Ok8mOPTtPcrqAJcEmdyfAj8ScHZkaDO3+u4m5QTpPJOUpjMkk2Fswk1wNZq6CcBUyFoBGXp+V86j6OsSDNUstU5bJDAo2GrAnslSWauyigVSAzeLnZIVLNmnxcrETKonoYprVtrE+5VkRUxrMmETGyPhwb4UbewlbblSAbLnnHiBvACK9QkIy6NilLkd7O+Jc3KF6jiB1GYl6FgrJijrsFder3vRpqwrVusCBkeZtnJ1SrYQtwqWP2S9+N+6FQhryOItUFG2gM0Mn0zGqmYt8RGJWcZGARoquxa+XunXeq86ChVQtQKsBhQrWM39ykZ1zlNntSUa50Vzc/4u3iPgKAioxqpjplb3f3n9leKD997CJ0zAWDDLyoOQl2CcBd70c6KPjcQL3t9qZm228Z5rLkG3CBejis2khkkGsQXXSMmwdW34s4xMgdkA9Xg4N5Ke/FsJGBovlVqkQSWsgMyuAu81SunFn2yiqI3lvDOBJ7PSNexzynWSVU+OaTb4lBxkPFtVkWy0CjOkM7kJzwcfrn3v20pMAX73mferfVM2Q+DQazbJIyBoXxsZ//ppApTGgiXgK3tSMNtr9bpcb54b0VQvknfqHCu7QSUFyRMbWku8Mr4TWA3/T1lC3jOSIfzbc1wGpt+dd8/a1YpeaoC6AV6mX/iQSjMlDATbbS6vrIN73jHzPiPZGmX9ySbP3kKJn7iH9MP0oT1/HEPtolXYngvigBKq2tFm914ErG2evkBMLsEnqstibevS5nuK61j9HGNUKfU3iR7avfw+qlR4uMZSZkIsKtdKCaJ6bgkYJ2E0Wbc+xJzEQ/3uXHsbns1p8Cq2wuTMf/OHnyV2TX3UoGeH0UpEWVaXCy4YoPrnj2Ou1OqKrvG8VuOoUfQ9YryCCVIpnRRVd5IqG8fNE+xG3lhBW1lSsdg4uFKgnIddvwgyLEcx09TAgamOlkGcEzED800Gl4vVTJGATXQPFGHWVVI82OdWSmoECSM+CVATEDnEg/N+A6wQcWbDltfmLKUgsl04s6yg7DiWLKAciJBICF0GQSvp+mY96WaOQ6g2rU6BY2HAouOiM2rWuLcHbT+ygg7WLcplzEorXq+h0zG0E7aNoNQ+bAOIEIxwItwUshgFWlaCMahOIZsKR6qd5g4uSkHLSUAnSyiTpm5Ha5+nNqrlag2h0yhI8RAwQ13bEgB1wSSIbDZG5q8njpqoGjip9osYyyWAVdm46h0JvjPnOn4efIpYi8TxlUBxbirnROBG9q5zGNlbmb9k9DSa9wBD7ZjnOm1qFexk4WIgzK4rSi+42oAjouFexSGITBfj1AvYYpwnSOrm1/E2izmOzuQMoN42Tklq+rLpac6jMyror2xD0O05jmXOqqsbZwzXGRocFcB2DdbRMqWBOqXRTI1rNSujEdW5lymgYdc5scO9nXZtgGVgMEMQpwFYhO27vgGFvaLtdygYlE3FZ54+yfpG3wsAtL0V6jvaXZGp5kuN1du3lmDz4ORQSi6rc43DZIvOiiYKApznUcMYNAG+26m1s4MAUz1RDm51RDVssioX521qICWeDC4+rlmd/TgdzWjPtvBwbHT4bYo1RyOmGdai5T2nKdU6NgQ7jF7Jd6ZGY266AMAty7YB0T2aWm0+5IJpFHQdRsxdnOz9B3cI8E6G5MQyTAWbcgjCBMudoOMRYLAlue6pwdDhagQgnSdYvRigqGVRAhQdsDcMUPfvX2WMdGZtNpIOUOilscZdh2rQyJi0G/wcLNq5eUqnmIteGBVPEZSePwcwDOv7wSMcvSoMPetkcnypuHJxllJKsoGUfxss9aBh+vkvnoD9VoczTlkb7AabjZkJu3HzTgRdgqobAMqRXcW5vk/JsYeVNt313MyaOnmiG53QJl5DoDm1oMsXzzeDrd2wJFURbR08bUoVc2Em+sQpOmx2cGhG2SelezjGNhuzu6//nmI/Z2lOgqquczV5TxzrDObLKE2clEoRmHC/u0cs3VxeNVGTJt9ARUZ0ZM1JTJgEcg8OwHpapxmCHZJDhDxYuDo6glVo9AGIWErSy8H23rvvsh65B679+ggleoz1888/y5roQB/2Y2QIkHrgdzpHslN0DsYmbgdbzLKruzTUcw5lW7lPZaBaEtVBGbiNw67dgB3PflNrzbq3eZx7WSwHuc6jAMAGPZYYhV4SNmCTOXiA5MIaZ4gB23Nf+ExAondhno3P0viDpMJmNSVLA+eRBTilFWTfGGjh0nIghH2ypMU6rEpSUCaTeppVamp6XCoRsAdYfQx8VgDHOFY+hX59mk2Yu/qTX3kefQpE/TSKFqdMPm/v8x9/XuXQ/1voW+WjSkyu4jo/voBPX2/IV1VA28yElw72LhAcl8FzQn6f5wBRRIJAW7RdceL92eBxv2iR5z1r7RDJss2lqWJ1aoQtOFuMX3sPzUo0+Wha1gIDaRNGuOwpE0QB6OFgOvcGsH6i5XSeE212K4cZMw7b6AhMl2oAq4fMZf/wE8X+Q83FPMmVGcCqZhqPCLLafESN1k0SKdNoBLf1DHLFnDfYIKstMsDQjlYYnALsOn7sMVkhajMF4ApSuA2LfRX9VvVBFwF3a7WzEQRR8UGgGw61jAQYq9ojQeZDAMEGy/oBTdiYt372/eLDt17mHGpFCuAPi4PNw8WqGqsGb0qvBGVa253a3XvB0lwWzkklHx/zU4Hewx/JRHVoS2eEkOAs1xusMF4dSeBIKJQs3WT26PPoyJsc0iFNhmqyMUoGx+56ScZLXA9BuYGYY2S8ajLC9QBBHiYygeDKTPHyj/4zTM2Z4mhfT/iHdqbuxPc5RwOZw3YOxif62Y9+UCxNyh4FKJGVwhkQqQ18ws9/8e9x5vQWP/3xD4rlBbTBSAB1AKzKNrgN2Od1dHZ2R7JTHWibrXz1q79S/OAHP4gx1C+aRf/R6zcIE1CWMTcBEKhmaxfX4s4aOnaieP7Frxb/+W9+WKzwuYcIWg0SemGEXXj/3eIOwO63vvXbxTd+/WvFv/if/ycSnm9H08hVko1OlzY9G52poymjrxUbzpoGQBoeOk4J91VAJQEZ1iI6p/pPDwBBTpw6HWDXLZpaeVZqu9Xp66ek1PV16uSJ4jLs2CWA1R6AGzu/W3L41JNnqby4Go1TrY4ZpTrHvdY32FmsoHNdhw8qiHmTZoWyzyxH3JLVhm57OwDKr379G8U//5M/iWCnC6mAJoDumwCuBtt//E/+aTSt+g/f/g/MVV9RD/C5xNjfAci2IsaO4F/76ldoZPRx8dbbbwfglokIy6vVX1Q3zsQfwAP7w3NOUEXdPBk9BlsGMJFU1I8zcU0CsZ3ScbeAjYFWKN/Wx7N3SEtTdqKWFR76aZwvfqb6axIuDGr1rS0VthJM/8yzRsBLUoYdxvUZBFvdMn5uAqsk5gAyBcUFv/Tfrl65GaDfkfrmIHfIDAzAk8SK5BO7cMvK9bwXzOzo6Izu3TZNvTkyEbIPSvjoD9oMqBP5ijkYr0swps898UToVlr2/sXnvxAg2l/+5V9Ec9VsrJFab+qmChAv8LpSksXzVIDK8TNuUaJD+QNLrL13g0ZjOHs3yIhqgpGsBrIAld/L5zkOyl8ZviSmQnltjJF6g3UBWPhH7Zb7uod7Cyklgnn9jePDaM5jRUdhSUs6UEZD8FqgTKZeaAwCYqqFp82xrNokSCcyZoJ1dpyXJfsUWq/qBo7CfA7ZBktG8TmtwjKpvsZaEcQvq9hMxMQcS3xhfxrwu74OQcwI31x2I0dOE00OBVUkDQgIa7+OUho/MT5DpQHalyTZDwks42so7aDMWQ/J5+tIGTRBiDFBbHMSGyurwWrVQQNAsQQP2ZxRuo8v2tPXH/GoDazmKPlNzUaT3iTciaeUkhIUVtpG3ynYhoyxsazjkmvQdW+5PqBv6PPZuMznWGnF/hWYxTeyoV8972UTWGMXy5mn+Mx77JFGQH4TS4K/G1SC7VAJ1IA2LB4pyaPLxZe/9g0S9MRIWNQZNOYnkFtpaoDYwNjcQxLJWFtfUkJONU2Ej+KT+/0WCfSbN2/FuXYGlr7gpeeJMgJ370xg3wW21QB27wsAZ2Mfv5RtsyGr8ZWxtvM8B6gbDYq5Z1nC7ewb7ZPvJ4lBKQD1XF1zrlmZ1sbb69yjoIUMwOhaHokzEnQVxqOLWPDacbPZoH61VSQCOErsiHfkUcX6Zo83cOaoLasPbJLPcdB/zlJh91jqb4aMSQWYEuQ5wGc4V0EoExfg/Zw/78m4MBpvCwgHo08swZGAbRlMvFyfgnxxTnKGHSFm74GJL9A4M03SAnvk9ckitkT5MDYJlyF8qDVJZtEMyV4gNOqUMWqzHxJ1gtM7JOIONcLYBIiaokJndGqzWFwjwbDD2e5ZHXhfAqnGD2XFq98ln+1lrAZioy0Khmv6hFH2C1d5YwAAIABJREFUzTow1je2Ny4XczC5ZANEv+tnOG9xbawJWZiet8YUH37wXvHG66+yhvHjWSeecXc5k13z4j2ptYmfZ+MlAfCo1u2O+chEimeBIFcmxMQyBLId69Q0zko4bac20bNCUFG8yS9lAsRpBGi1b9rK7CGUZeHZOyfJgnHPjEuu5UwKmKwyGVWW/duE2/VRkhWiGSFnjl9eh5+nPRTqT7azDRWJawSTQ1pEf8nq5wRu9cHKJkliJe6XrEJYCeDQxFw0WMN/UPfVpaXfWXay93Odjw5srDbIdauRiWRisFGxx9y7LF3tpiX5Vhko49Ddi/8TrFfWsIlI7td4VWA1sS3lEK1+ACwnLneNC1IHSbKSfCjPKMdT6Rj3tViN86xPo3xI2G4TAzaiYmySyc5nhJ+ahEjtt/8OsiWv1a4Zi5oUMxa3itVExQy2z2TeIuejJMzHe7xCmhSz9Py1UioqRAV/laHDloiHKbcRzeMqTbi0uyZmlT9ogQDgmvJ8t8rJSu/0fdNvdszdByF3WpFaiM9jDgVgTWZGFZUx5T/63dM70WwKYxgovYhylAX779Qz2QBEWuJgtDlJCLoy+FHeGXR5M5I0GyL4lR7rovUA8HduDCfZC/XgD1BSvdUo4bZES3ReNN/MjvqdgqnoRtiUR6p2SAzYGc9FK+BkSSki0zCVfGxgdLwOs0cyUUOvlM9wYjREZgDKDsDB9qmg2S7sOgxdZM9EntVkxDhuUqqWg5NAaSlqGyZGpg7XE410KlkdDYHemvfkwDugjmU9Dq/lQi40HROBVRsmWarkZ7pIu2ED6CRNkeHUyRJYFRgR7GgDBBQwqyFKEVw9SqbYjIbIvTqtM5S8+Fgg6yogZamwDo2HiU60rEQ3ro58NNXQuMMcquIA0vCp+ym4odGSKdZKKdsRQGCzZC4yx6IdAXcNimD0BmMti3JinLInnMdFQCwZdBoJnebQomHsU/NEwFKGZh5OGjOz6DahstzKDum5iAk40aIwQzNvcyAdRByRQ7DqAqBXeY9AQP1T57/UhHFdmTlxHZ49OxhlSZYDKdyvtoklgLJsvWZLSgcHe0OoWQd6CkfIjM8QWq0CMQJko2S179BVVbaGBs4MtyCt2l4PMbpqtkzCqlwCrLkP28n3yYSDTcdkN6vN5Zw3AOh1peA/r9Ox1wlyfiRYqLe1aXYHVkk1WpzNTeihUnLf3lpTdPBobWFdMC+1yjjgyB3cj04NPYCmJ5eCPTEhWI6mrGmJENPWeWHdHu3vKk6dGoJBcyJAxCWaKU0CPihPcAHWq13gZRnJfPUa5JQHawjwf2CgG5ZBD/PQEEZXXbarl6/hGC6RQa0JwLdZxjQdYF3HluSZCaoB1FBH8ADZ8gM4YouAsmuK9ANCdAIsdjEGshFLkXI1v5ZgegquCppIMO8jaGttbsNA3it+9tO3OHzMbpFBV9uIvfmQDOeJY659Sz0Os97XItjwoFOfWFabSRbLLXzIDpqndF6mnImNk8f7o1x+m1Ljeu7h+ImB0Py8cOFm8dYbV3CAgWptbGNGkHXZP9QK+wa2BUDgFE74ATTTBHkNILQPrle1XAWC1eBqx2F1nt1bap1Fl0FsFUs49F9sLuBBL+BhUGliQRBJr0ub1o3+XifvIai0uj4DY4BGdiabuI9FSum0bUpOmKbVLgt+C9Dej4YLahHblZCBNJPGYMhq9rP27TfA9PCEoQHYK0itHqygtokey47344yp2aVTasZPO2CZUR/6YgLvBnD17M1lnIF5gqwuDu0uAmobjGgTxgBIJtEs0xFTJuDsuTMR8L5Dt2sziTWwXaLTL+fAgt2oOUj7B7viM9THldmmEL8lf1sc+LIGOkg4TU7dKz68MAMLtqVopZxvnxlF9pdNwnT4zIoHU4L5sMFJY2MLc3GQz1RyYQMgwDJxWI7IaNwlmbD2EBZF6/Hi2Re+WTS2D5PcIMsMSJoJwUzCRaSjxTKp5W+CsapHnt3eI3MTAeMuO7VkFMbreE5Zxp+OWeUNK3/bC2LuLcfPT4134BI8vLP0PnGx8jCvPKMCrJW4617Q7Ze/5+67/7KfPsla9ZqTXVpBb8PB0YnJcrASnt29UoHVAE+DsYqDxDpltQbIYbAgu/MA9t5HDWywfQ+XilsX3yhmxi8VC1M3ik1Ap4PYFO2OjVV0YtoIEg+FrrI6zwYrNr7BSeGyhmAjW7Ehy8QSzx01jLWpSHW0dQ0XNUfaQhqgGoZjY3N7AGM28VnkzHqEBMSpc89EadzmIxwgSrO5Qm5GHd3IAsc9PmYCm4nQ2eA+DuCH2K19G5u9iV09QEC2TKmu1QjaMJ2wTaWNZF/KspQlw1ionX5PJ57nd6AXvY81fgUZgPff+mk0zfu1b/1ecbjtFB2csbtW2SBhEAFgBewt19XeudsF9CPM/VvTapDsOt1dm9wTe73U53X9Zum8DRIob2VuBQ886wVirLQon7OX4bz3gyqFhLxnygFsy+Llv/3BAiLZtjzPfHP2w27cR+fwd159qbh58WMSL13hRxogn6V5Vy+M0MsXPqCZ0gRzDRBiQxVZ+CRQewcoxeVa10mW/NN/9t8WP33ppeLN117GzAHgkDRswK4qBxBasPzvDODkHbR3lZA6hRbl7//h7xf/y5/88/AxBSG1RwkMMdYELTuMwTKsxxrW3ulz52AJWcXTVPzmb/+D4gc//knxk5++UrQCnJx95jkYr2eKWTrP/+L73yeB9DnO2o7iz/79/86SsbPxQtivsnmrMkdex9lzp4pnnjsPY/Qyflxz6GrOkFAaozxWFobB7fWLY5xtZ4ppbKvn5qmzZxJ0Q0rB5i6eQZvMiz0ONmDLNuLfvPjCC8UvXv451Ra3Aqjqd08w9hucPUpcNTQBXi7NFGdODNPU6i5VAV3FBAnmo/1DjG0VFQyjBS4RZ9zZSAi/8dpr0TjqgesUgoL+1xHs6T/4h7+Hra0q3v3wAvsHTVnOAtmzk7dGaJyyGLqYgzSrvHL5Usi52Dzr7bffQX7oBKAp8wj4JOgYjB7G2nkXvAtWEsGrvrDAnuOiHZe5WiMDCF9sGOae46j/fuHCRYB39hzJZIOgSGJwNur3SUpwLUq8sIJFn9X9Y9JZM2ZywKohfXz9bgEBg079+qigqvRGsFTQc10pJv0+zyZ9asOWKDElBtFfFjCWWiwIquyDS09/PRhTBIsygKplNRKfRGUSftYYFVM16H4ODA2R9FkqnqF51xOAq2+99RagCpJVSFF993vfrTS7gJWJfvky1VjDPN/Ktps3R2Of65fLrk3pBM8iK/EMPA9XfHXHBBDFyNQNoTY03429JLzocxv0OheCcdqYaFRG4BqVeby3fpqxnqXZAoHjAP0rVNIJyMlA8/XadsFKZckEkkzEWOopOB1MKc57K+hcvzKZAzATMMUeHD8+GMmocda1AKvN2Y6dPFa8/c772COCZXx2503/+2gf4Cb+krGT81Mm/l1HStGt4I8145cNwwbetILgzq0Aw++zuJUpc98bg04DYAtSDiLvoG7yKrrGG1RtOT/AN1wHvjkgeD/jPQq5xWO+lTnQx/A9ZF3u55cCqwL5VhneB8RRzsp9or3XXgrup67odJTZq3znmeXa8ZwIiT2ZU+EbxPTFl7GHSTQlNewbIhNVu+K5apKKJcrao5TcJiuRLn6UgBU2YQZ/x2S71yPQGOQCyBu1JIuOnzyP/3gfWaYr2IjjxZMw9NsBv2amJ2l49x5ju5DNVj2/o7FpVnfiXbEW26Lx2DxzdANg1ST5k089Ff6rCY8AlIxtkEAR7PFmHuHLRRk4e00/SHsrhiCwGkx4xkCAogQisvxcMCh1XH2P8rzJ0mUAcdaycaEVHzFkPF9WtAmYTioTp2A6ez3Kzth8yMpLgUiBbSsfBNe3OaPCk/MD+RxtWIs6laxDAc55GhpWcfOCgV67a9yv1I+ETsKZYZVXyg4q5QDGUAFqQk/xMbgl2Qvmra/X/+ez3BsCa1HNE2xGSUeugwShTRQfstk147+JbTliEyUeNog9KOki/CeFqmQ9AnQZb3LNa9g0K9bsy8BSCSkM9f/31/FZrKO7VA5evQVjeBNN7G0wmqCrxk3FtSWwWtFOtcLIuYh1mf5ECayWMgCxKtRdl0UYYJ3SjPak0V618+iIBlYCq8bsSqspBaDNUkPdapGLFz4qfv6zl8ByklVsrGEyRSxEmxUxi4Ag9iJZrLB3wQhCAlKAyuQ337PvTzYit1Gf1yYrtTxnXKMBVMrAdA+a6JBRXalO1nZ6Lgnyuce1mc597E2uP9iSfCmDGLqjkVxXPkNyjPrQlLnz8wSaxe5r/TExssA8sIteiwnDRs4Ny/qVB1BSTaxCbEEsIP0zq7r8HPa2iUGBPz7Hau3UW2dPev0C+qF5n+Cg45QyjVkdLsgpKc6b9RzSJxAQnUNeyYRXNI8P7VHlPzJRmYtBDM7GhlRewLB2DpS98P5NSJV7IKvUcz2LS3lvJhOy6XuSz5T2mQXodHm5PoJVzP2ZqI3mYfze2Nj9H1UTIQOaDRkFnGNurSBXXoNYXrmAaCCvfIfjxEBYUVzPWWUyxWplbZDX7HkosSnksrjoaHAZpIRM/Je6sZkeoKrU2Bm7oM5y2ICIlVNqwoexsb5A+gc20KW/AGe8wKu2ucQ5c3wy4ZDSmSm/6X25rl3HJnSrvvGNTsZZA5mX4CCa3bUU1k0SjR44rC0NsPTBRjCWFCXSn9kdUXUBQcE6s4gCFWYWZH04wW4yLzg0C2QbSWGXAWgAY4kwB3GsbgMcRsVmF1GmTwAlbnsfcEqwbI3D8R5gm80AooGF3dSErA1IDJQ1bBplsmklGp5s2yz99CFAUcvDruU624ImbkSbGq3iTLi5owwgkzYxifl6g+8MLcoFqjFxk/r6zFwkVb7MjAtWmVH1EYFPsDoFdTMD4LtFNgGH38NAOrJMUpmEdTRkUe9RoP7IYTJ1HOYNaokx1mZabR60xHcBZh258uF8qX8knb5Jmr4lFdHZk6yBjJwwlGlI1cxyo8ocEjD034KvNRgombUhYg6wsQFIs0jToBsjtwAhAS8BVtNRcMPpVCkonfqpGgEPGjeNhi1KPRg7HbDsfErHbsC8Llhpio9btmeWWEA7ygv5fBtPCZYpQXCAbCxwdZQPhDyA88xYHgyQ1rIsNBa5duUJXJMZ6NiwgvIzstK9vT3RWME9Z/ObHQC7Lhglffxe47IGm3J8YoLXz3FHAmV2HrQ0MsuM1N+shapk+ZUOWmTGcfo0iu6DBJg15AJg3q9OBSAYhsrx0ehW0aFxDXB5DiH7NcrCDsLsbGutR7eoG8eIfUOJfzPMDBt/yP5YxrHpbO3G70GbZxq9yetj0aRljX2g5mWpAaNhkH1brY5mlLTRyAMmoh1R1wFSf/azD3B0BAE0XMwB+8314B5tZOzUbTJoEUBro3TN0pP10Ay8EwLsNixqbbETYS3jTykm9yD45xzIEg/NYjVNAXQtkTPbqFFSFN+Oqys4r5teMw1kJgDiptEtMxgfHOzB+ADG2NWUMt2pKdnaBF7qz8hElIHA844NHqK0fpjAvDdA0bff4n6YU4OYZkBZy6k0IeqgRfdbNXDYvwJ6diw1uySz2kPg5MmjAfoLuEzeno21NUup/irgy0ObsrEP6tEsdf2a0Ml9LeMzm7GZEcygEcYka7iObFo2IbM0xYyg6xU7hW6sToAMUTsJmlQyu+/adD/I8FAjrBpHvU62D+zi9S3uyWBP7R72kiC+ga6uSLBIBR5hYy1z7QYWwTiJDDZBKdfWB5P4+LEhmADo/DC3C4C1U5QZNsI2qkYi5KWXXuPgh0EvGMn6sCmK2roRbPEeC+xng6oXX/xcONGCsjbmEAyeogzMNT0wSGd27l0dPrvlek3ahqXF++j3Docm7hjAvHpsGodDsPeia6qlm8zrseNdXCPNTtjvwSJjIzXwHEaasTFQVAqktvj48giZbtjI2AKbWdiFdRHGtnav96hac3StJvg1kdQCi7YaA5l6awBhrIsF5B2WcTBXtyhxaxksBk4+X/Sf/HxxsK672NwhUch/ahGm05ENgULDWwdY664vagIwyl1ScF5nbrdEfrdUO6sXdh9pEytOqr/PIyRs5eOvyt8zYCjLQPLsLZ+YCchdlmoUDsTnJGMxI7RPftbej/j0z7ug3O6VPAZXxVDjHvM+MgGaVSsJ0pV3EdBf3E12ss1AXn1aG0vJvPGG9wumwsCs5e+by3eLR8h5VD1cLF596f/i59liZws9aACYFqomBPCjlCtKcVL7SOfIa1EbPJtKFTCnOniNZeRZHWNQM4Ndq6Xz8aGGDgLKjmLnAIwSWBqHDtMpHlssmFXHeblO45nzgGS1gK+b/B23gWu103Bq3XnkxHDKvOSHbRsMyqTTWYwGnAQDAIUbBKR1rOdlGJijozcAB2xygnwRTqtnX12UdqpzbvMqmitiUxspNdQvqsKpG7vwbvHeWy8hP/Go+MZv/UM0PZ+igC+B1UJgNca7UrLwSybzMbMksrmf+gpHMlkG4atoObwXzv2y6VU2WvEcMFloNUuWDMuY9LUmQMOexdwna1mn1a/H68fQjPmOhITsE3cIa+FwlHNuFjevXipGr1yKsVqcusk8rRQHuYZTJ47B7JoB/L4Pw/hYVLdYZrUGELhDJmoekGCbM8qmUQ0A4/eoVHnmmc9E8vl/+9M/5Ty6TdBpt24bU93HJk1EUijYEayhKUAqmZBD6N5aMjc6epNkahf/piSfz12tlB5aOeU4a2eH0DUdp5v6DnZ0ePh4JLzffP2topumWV/+xm8Ub33wIUzWk8VTgGHXkA74wV//JQCKGrLr4buohbeF3Y9yRl6rIy+bwjL8YwBJ07OTocfp2dOFlJElyBc+vkwJ6LHiFjI0n//8i7DIkEt49ZXiN3/nW8Xp8+fjHDMZrkv785/9LIDMfftsaAOTGAd+Ch1Mm0cNAGwa3JpsugtAcJizxiZ/aGyQpIVtyXV9/Stf+r8Je9PgvPLrzO+CJEjsO0CAAFdwZ7PJXtjdUkuyLFny2JItl12eiWYyVVOVVLlS41SlJs6Hqcr3TFJJTc0kVcl8cTJje2acskvOSLZlW2pJvUm9srkvIACCWImFAAGCBLghv98595LsllJBN4ok8L73vfe/nP85z3nOc2DWnkGyZ5a1DVurDX1NGP5bAJLPnbvAdRZgvj4fffnOou/qPuyAvdoHqDwIU7a1q49mcdMk1ZARohz+LCxdo3mBIqsHFgE2bKAlwPXmj39cvPrKyfDzr8tmBEiMRpHEDwazoYcWAXIC/7ImTV6bkJA97DnRDghuKbeSTl/8pS8X3/nOXwCWkdQeH4mGVgJ8+tPaGIMYWTFaQzVXDaqUpBG4d29WjXEiYRyljNlDwXUcWu2wwpbvoFnO6w/SsNI1ZTWSTE1B563o37aSHGmgiigqTNSeZ30LAgYoIoMe0Fw9QKuSLK0ncxMVQYKr9wHvbKTY1787gMZ2StkdAzVR9UFl3xtbXbh4LoChAcDEZoDSS5cuBzkjmkiVoJPxib6dlXEZq2SzlSByRKlnarwZZBpTqbUukcF1WTHuq/dZHWjFS4AK+O0BqMrOYjsbk0neEIQW4PX9Jm4dt6zS4eewNh1PSR8yMg1WjfFci17He2ijRN5KG/3pbAa8BrjJ+ieBoj6eoLByKQcP74m/y1S9ePFKVNzoO2rrlUQQ7FqAyNMiw5K1oq1yXIaRrtJw93L2q7c+i+SGcYHg50nkPIxR1XCdZPwfPTKmsjEsDUg303wJX0//bGF+lT4Gy5wfaOXCjrtB0uMBz9sNKUBJJ59RsCEIOCTrtrEeTDgbY91GMqMOreJtsqkiIUmcxmvtbv+IGE5wT8BP2Sz9ZOO6+wbmMu7w1/1WU9Y1agO3qLhkPvJgZ2zYkLUQjNbYcwKrXdgQGZYyvkzkGbOAX0d5/ALPKvj5GJu8jjRcLUD+zr0H8R1pgkesvEhs437ah44xAtckbEbpqbHIugegkyXJnnJP6tM2AA4oHdbJWpUocpuEeDBFLTsGbPJeW1hb2pahsx8GocAKhWBw2YSN5zK2duyClFT6K+oaC2ZZGRFVsJIEWHuRDOE1Au4mCeI1gdXa8C3X9Sp+nUCcrD6lJmQ7C+hdH7uBD0mFHJ+5HWDPfgEbZkOsOg2morJznvNOBl0fmJsmu63j03bgP5qcm4XQFAw97JnXTyAuZSC0W66pFUASAZ2oprAsnPHSZnnfruWIUzgrbfJnrC0o7PlrI2MlHlIuETwj/Jqo9YjqXQlMMlNVtOKPaGAl8LiFvW2CuZU12AxDvo5xsHJMAP0+cUj0SWGd1OEnPwziBRgJMdom4tO7jN0UgPr5EeLENdbVY86HAFTTXzRZpn58eprGFYKU6ds+IQPoZ5YJ9erct9t9EMpkAwuoxRhtLUFVKu1gmEdvC4FPXhPNqziXlQhQQuI8wOqP3vhbNLhNVAieqb1p2XfVQMk7Sl9X2xexG9iInxExXWijorkPm9DxN/adxU4LdgXYXnav98wxyeWzhI6mjESxjhK49eDQ3hsrRJWNP2d9hC4s15Do51xGA8+SRRk+dmAa+lbYSF7jvHv/FRkhzzXmCj/Pyjx1tK1UWQ4Ql14pxEv2F/H92twgDalfH2QsK5rFtyCzKfdgxQAvDGA4AN+UtQt/zjhQnEWpAf7TfzOh45oV3FNb3nNAFr0kk8CmjM/VGo4kGPYs9hX4hHq5YFXGg54jgofG9wLWgcnxvEG2iwZWcoGyn43z7z50nTvGJjdMcjjvYlfGxT5PNkBNAFe/Osv/Mymozy2xxT0uMF2BtSEHwDjZF8lvWcqeVZ712nYTHVZe5DpMMqS/067meZhryJjYSnjnxfNRSRDB9up+0nt1PHOMM7WQvrGsWNeDPqQJEElXrlOxs2D0Su4Qw4qYkaQntlifRxa+UkRLJMYdR8e25vd//+WNJ0ixekVEHgEsutBL2muUPnPzlkyvU3ZruXkEngycQbPgUjQVCfFxjALfAnQ6BDK31NwwENdYWhZRCZdXA+31PWS91mN1xkotEDe1YGaUonNfy8veg53B+A4RYv5davdplAN009mvgkGDCybxKbBq10HLf9lMLA6zLy4QBzY6F5LdTn1VDFawbDO7E/+btTGbFSh7Bhyh+VgymWISy3IIwZYYrzics8xHBlTwSWOjG8Cn5k7IMIQGlI6o5WI+r1lowRtKfmG/Sl12jVrKso7mhBvVLrNqIaqbeZdxsHTpHguxyu5ZtiSLocFyDQ43Dwgz1uq6uqA1UmoKyV61TM9n9wDSiRQU6oPppjOrcRLovIX0wiSdwM3or3Bwa0hlTQbtnY0oe9BstF04A5Q2KMcw2GU9nVlYRoJPGDeBWzVo7fwe44IzEZ3aZDYwDgu31PjhcwiwmpvIDpORVW/ETJFGQBZrOLmwW/dS/tYJEG2mTydAA+nvZ2msswjIYkmmgLdr8yFBUQEDQpBVgxPawNUcRKMpDATj1YJDboOLJZwLHWe1YgT01Cwz66cumCy8KPNm7DWSMvnUIzHz5L3O47xpHHzuXbu3cxB1xB64tUi3UQJ1w9ImDlDL5reRvazngHTMXRPrGNh2DPQ6nyc4afngBmWvTXT/VMcqOhwDSI5RDml5uRmhRTa/DPCe3vYwshqKK5fVpjPJkEbG0qSNaNqgZAUMkb27YmzUw1qECe2haSnaDuQMBFVXCOzu4uA9JmCzdPsxa81r2R1YAfEN2GheaxsByMFDe5gr1wJ2AdvctK25mJ+hDO4WjNFGAAZAkCtD14uLV3DuWIN798rapnGYzh2AxDaYZDY6ugFDaBwGsQDpoUO8hjVqyYmHyumPzlPyKRiq86Q+G4cYAZZ7w2yuBjCzbjU4XDSsIliTXSpwrFSB69pDSGaFTrYl/5aR2mVWppyOipl8tWsF3yy5U6Re8FONYh3/kNYggFJHxoDKQP0OwVgIivOfB9CmEMbmOoDXAquOvQFUdCw2k8n9WOBgWYTXm4GxYQZSR7cDB/aR8hihi5bd2XU2jhw5GBlCmRgB0obeVnZZbGBsZI5aqtmgM06yoZ61JQt4Gv23sRs4Ikg3bAZQCjvD3MtU7oYZL8vq/LlhrrOJYP9ElIstsMd3sBb37VPnFdbPujILdPRGI1Agv5+GJ+fPD8eaXaMU3/JIs8zub5tVKKGwBZbxHQ457b2H6q7dNBTi3mRTryrKzn3vIGh/jufyfm5MTMCQIpDm+UyOLQDYNreSrGLMdBBv3KDRUY1aQmpnqY1LEoPf3S3Pn05KwGu3tgA0UEJDs7bG9n4A1ZeQADhe1LXsKRZXYSGgl1pDUkPZl8qxNFFiICHG+bTrlOCh/9QxYD2HNpQ/yMM7cqA6qoHMVaBnIJR5XpRga/zyWce1+kG+K9+fGiRPv9In+fR18yIl+JbnR3g8vj3uoQI/P32pvLenwFiUeFX3XP2yenc8cD6dgLJ/L/HbcI78VVU1IGslOsFr91k3oTps2ZPsRZmF6DXXAxtu3CG4vkP5//WzxY3h05SJQ8F/hNMTTRxglpGNtrLA0iCDSs+o0GbnTJYJ450YtAmmruA4m/izXC5KtzgLa+twwBuxIejJNbT1FgsEFg8ATO8o7cK7e/t2AjphCwmOt9TBjgVY30BiY4sdpAHmU+rGcyrnw6CM5UFSiGw4iQf3kIH2KkDwLZJNbSZmAMOuACAePXo4WAqdZP3nLePGDqh31wiYe4t9Z6AqsPrQzt2s64nLZ2l69A4Mw2WAu28V+45+KRjVnB6wpco1EJ17n66ZZ5nF1Tqq7vXZmc4pLddiCaz6T8/9YERYKVGWOFaZ9koXP7TxI6L99Jr7rC5vdS/h+ZiI4I+QhcBpXmPeRq+hw83e78TObeKcmb5xieCcrtLYjYOcM2MAbp7rTdh4w5U9AAAgAElEQVQ3GycpR/QAn0OgWgCmB0CvmwZEEzBCDh87Wbxw6tXi+9/7Pu8bLfYCJB49djAaZbz5w78FXLlS7Ns1UPzWb3+r+JM/+vdRcmbC1kqne2vLsN76GX8bMHYUn5w+HcwnK1W0/bJY9Uv2oh85CbBqkmcVwCkZDluKU69/sfjC13+1uDpyo9i7fz+agteLD3/6bjHOZw709+AjLfLgsOdIkBp4CERn12LXZh1A3QFYdGilGiyr48ZaNoA16XYLqQoBX5N53SRO9e5t/NPIOdYG2Gjjs1uAs838W1bHwf1opV45C6B6g/UPIycCXLqjk4C1OYqNOAX2Bbf6B3oiWXEXwHAHoNPeXTuLd95+rxgevREM6iNHT5Ak3ET59QQsmnvROOxlWJQtVNq8A3s1tCjxiVpp9hNAD+tyz8FDxUs02zp/9pNiiDW//8ihYCKqt3jt8iVKPN8Nn2sB8Pqll2muRUAyNDRUJn5Tq851F6BJCezvAQDVx7rFWtlJoyxZ07ftAo8vachjqeILaM8OXR0KtuIUjXJW1XOVLcPvU/tOphE+K/vUINJzVGadjacELpWZcG46GEdZJAY7mTRwH9gMBXAW39Gz2eZdGiOvs0AQLAPfpGvounXJpKU5mn4NPk9IWdlchm36wsnnwp8SyLVxySbKsG/TEOnG+Cz+EdVWxCjHT7wUDVWVv3j3nbeLizQn68FeaNdsHOqfHZ0m6UmGs1cFIpJFn8FnNEbi7JfxlveeQE1KlGVgGgk/3pKMH6Qo8F31c3op4xcQn2CNB5mDz9D3kIxSdVHOnhL4oYyVu9mzXrA4ky4t+G31EfAbqIb9Z9/rR5uY1ycxsaQ/4fnu+FnlZoz38cefRMMtK3ZkKT333FHe/6A4x/MfYt8ts3eM2+rxB/aTdJGwIdPxLozPbKgHmQQ7ImNQokknII0yB7KBFgle22CYq39qjNmNZNoo2rx+De47EMCVN/sQsDwBFPwdbL8yThPODQn6uzSEXQZ4FJCEGYD9ReICuZImQNxVGhSa/DZZJpNfqYxl4ojr16eCXX2f9bFr74FgrZo8i14OrM96tbJkXLKmlljbjnkH9t815thIVPBc044apLtmjEE0vWrwdwIQClYvzbMfYP7LLNUHb2as1d4UCHVsjDdMcJoccl4EIfRhHnJfm7Y2oxX9UjGHfakBDJ6hKZ2SXMZGmyT2cDYfQHvWhM5twEiZ4nbg3iYoxv6yHF+2rTZe39I5umWHdhhjPT19JLqbY/wXJkmaca61CSrwfsEy95lAUfZfsTw7q0k92+/jFwbblfXj3re5aRCWlKUJViJ2kM+xGZgxWDdMyIH+AdYRDFvsnn5IPe+TYadPL5hjKbAAnFWP8zD0BVdNiHv/7pk80/ARHGM+O4A/4j71TdXDVgbPWEtgtSoDj2pcbLiAiUBklGVztrkO9fe05cZ8EjiU9bMi02cwBm/B1/dZvYYVN46fkhgBSAVoY4Nu4nDWvvZDuYd6koV1MhDxR63GeYA9s/l1P4m7PmNa1q/xrLrwD/mce9xPNACSyYstr8GH8QzpGSBW5JmnaeJ77hr6k3ea8HVbojow06y6OUGbC/8uvkMjQD8yfY6q0mWDPfWsLxCgasi3Jb5hDCuzXAmAirHquo5GSDyLILlgk8SueZKAVjbIWLXRYw024GFohFrinpXBUekX187y/LBf9lPh3zbyMwYTPBNHEvgSSLSU3T0UcoTMn+e66ynkZSStlDIB+slRfUosL1blZ5ro0yZEQyXuwyFwfjzDBR+zWjl9nNBStdIJe2jyQTmQQOo9HcUOjBdjjPPf4i3uYQFM14w4TcoxGnMol1DhJelne+0KY7JqRD9I26OURTkp4av4kbGcA4oSOJaVm5UaAZTah0gJJ37u/vTnrtVKK1Y778/0B5P8VWqEljqx2visPreJdSYXXCXKOeZYW3mrj0QFNTbdz5IEIWAr+G2y1eSXZ7JhhOdkakln3BQNnmRs+831o4EfnyAIKlitHQwCp6hI6OoKvEu+TG3dqBh8AoCK3yWYLMCblWYZS/mnVQ0LNHh0HmUfO7fxmcYnkgy5L5NgnhHGFcYbwYwOOyQzPnE413Rqmz8KjEUb7/h5HT/3SeOqsOFlfySbBOJfOD41v/HN3RuVEGswFBiYe7DN7oT4e3aNLWPKANAMRESmXSwyvUITVa0TJtcJ7qKcwu7rBq8yke6UVFovnTpgqWnh4EbDH0tNWIxVuaVgksCtLEnBVEFfkeu7q0gA3BHU1dgkmyYE3JmIZL6WRYta1og7M/jMZj/Z8CZ9kCDEx6DFYMcGyeCjOogdD53E0JkIqYPqKwFRF0poqZTMjip4kYnhAZK0Yb8SSPWWkp2UjpEnoazLKjPhBOuwBLU9sluW1JDR4HvnAIcJoIVGWqbqHNqStzlQ3eiWwTpugpkCpvcYN1F2n7UezTpLoGVXpkSDYr0Ct2bvQxjMrYMhUnhbUWOBZTYkny+rrReHJcS9uSedGAXj3QhbAE3cCIJJjqQsAz9/MUBIWUYK/HO/GBW7ObpgZQ9Gd1ee3YPhrpqbHMYhVs2t6DQI6DaiAWmzC0G2exwmgrgTE3QVtYmNWlk8rgBXsGRp+iSTtL+Prp+APbKsBX4EZL2fJcTqHQ+7OFr2LzvTTrtLOCx2K4wDi4MsHe3cXD6XQN/OXdthu9DUh2exycTk5E3KwGnswTpyU7UQqNhswQztUjS0EtCuiTkRxNOIebiEEeK+1tEkcrP6ObJzNWQaHtdosizNbiq4bimFzO/UTV0CVNURNsPa3bUbJwABacBmmwRNTiGfALja1ORcpoi6QdY2m1xFhobPwtFXbymSAli8h2jONlA2ogNttqcVuYp+gsVOnHsZLAYWMnh0kDpw/ASsXSMrODwPAO63bWsMZ9RnUD/nIY5aDQmAOpy/w0doXECJ0QqMymlYMls3QY3noF/DoZV13ALwtQXn+BZreAawTyd5x462AHYtB7BsRVbPHAGfAvqW3r36mt3mBd8xwtiDm7zPdSGD2fH2MJRpE6U4HiR8O6au/46Ortijsi/nZhdZm5RAYfAMwqJMhy3aAGNSwFhHQW08D4ZpgmIbNxyiI61Bz12C/1nGxsY5An5x6LGVt7j3lMkAuLYTb8ipWDpsxhdbFyVyBAUaYx0DEzU9BBv12zopgZ2K0tZG9pZC9+ohLzIuznOdWTxLnS0zZfR9fn0fnXTlPNRZUvNpK07GffZPMG7tiM1e7KcztE1CVnjmbdgOm6AotaCdNtHSAZtklX2rLTj10gnupw3H5xLlOmgcAlB2A6ov3UY7lc87cmQ/AfTxEImfmBwtRsaulYdLbfHiC8+zz9wXNPiA2e75MMf+8HBWx/URTt8IQKgJsN4+NMrsbMvnh1YtGq0mcBrJQlqR0EuWN0pn+NkGerqbAa8twWjAmfcwvU/w6p7Snuzff4j1JdsYgIIS6yaCm+GxGeYG9sm2NtYM83kfJxAgv6t/sGjo3ls8qmUPdg1y7XaupeZRyVK1esJEQWSIPfcyM51WuyyNjySddvrTAKrvqXSonjkcEtsqQdVfxBL91GvjgypQ9OeB0QoQDaairw1gNYPbBL3y7c/KEOT18xme/Xr2Xp4F657+PRm6T77K501g9VngNx3yhNWCI8++5V/hYOq2Y6MfwQqYnSi2rC8XjTUwnieG2FPXWJ13YGqxz1pgyOP86ag8htnl2SKI5Hyq72ySSLtkeZ8C86FfTPBkh2ebHTay7g0sZMja/XhrQ0fRs2Mvuqv9xS2CZZvh3UDn7dQrr0VVSyt2Z4Mza5mE7MMafBSYq+rQqYHoOg2NXYFCgFyd/i3YjlpZPIA9ssg3c96Edp4a6OzJKcpkbVAyQCBuANCH/MR1tOL0QbrR+7Th0tjYFAw62GoCSJQZr3NG3Bq/Cvj4MV2bl4vjL36ueO0r/1mxtIZDbxiLLIKgtedp9VUxoat/R+DjvbrIzFyV01ytnAiXZB6XTp7nmoYju8Nmt9uKeVZdu1rH+b6KoZzO5C9mrOZ6SN8qc/82VJkmGbYE0DcI2DkAoDMGaPSDv/gT/JSZoq0ZPWrAvhoZ9rKBSZZjtEkGUTVh+RXzfgPwr4kKBJM7VsScBFT9xrd+t/jL/+d7MGCHipdee7n43Je/ULzz5o+K0aHLxcz1EezzgeJLX/1y8Yf/+/8RPk+UJBK4TYxdxY61h9969ChapFevRvAh0+QOLK8TL76ATzVQvPnWj8MH9VFscmkQcvDwMRpZfbV4D6bnKABvJ0CRTUhkDs1yLnTi10C7Vuk69KF37dkJGDYdzXoM+Ldjy2SnzaBV3sqa9UzSp4rAim/9GcvY9Wu3b98BQEPZPk77FOy+AQBHA0v1JQf3D4bP0oa/sr6+ROILYBOg8dSLL8eZ9u5bb2eVEH7oIRp03QRoWKfqQWkfy4jnWf+WvA0NjUTJsv5Q6Chyfvv3Wn42NjIa7EYbUd2C+dZs8zXO5+dhd7dRveJ5eRQpBBMobyNBcOzFkxEsCtDJEhNsbuEzDh86VPxv/+pfUqLbHYCG+nkCEwYXfnkm6N/IYvJLMOQOiWWvZYI6JMFIRoeuP36A46Wt96x2DK/TLMe5FET0fPb9vtYKEZms2UBnE/qQuzmPJgPwMOi3lN8SSxN9lkI+SaDzepODgnomT9wTln0LgHgv9nYQKBFoGuin6guAMZJgZVduO3fbgNKSdSvKTLp7TxI+bkA8WEN2YZZmZbexRY3NncVzx1+IJmAff/QBgNAk57/drwli8SVkhnouesa3MmYz2JVgk4U9IvAjeEzQgWQ+QIXvm2OfJfhYyZdkAixYQTjI+hq+Rxuq7yKD07E3EPXL9Sz7UnJJaLmqY846snmT7E6TtvrllkVa0qivOo9+sXJOlviaQI3KAfxMbb5BqrGLxJRgleJrWC5roK0fapLpG7/2tWhg98aP3oh5XUTKQ79lx0AHTQuVRBPMhk2KP+5asN+Ghdwhv8D4u199vhn8JuO1HdhZZen0g0+8eBgG9rlgGutHZMWachCMKfcrm3wFaaXxMUGabHbi3uuEka1e9xi+6iHY6/3YrjmSQI+IM+yT4BhPwGRtx8eYHL/JZyMpom9Ms9Tunv5iAMkS/YSrV69h10lMM+799B+w4/w0zb703Uz8Gy9YQSnpZzu20ce6TgJAzdqs5mO9YbMH+Hz3/XVs50WYzDazbVYaB/fe5qH271jDZxZ4jz4VzHV02mZNKMfR3rkdQHWtOPbS54ta1t3jTduCpDA2SmNYG+lCkuhiDnbTB8KeHkus+T7Ay2DAyoRk3pdh+q56zgVj134YnOlUPNUw9pbktuJTe87Voqds0yVZXYKTxlPuc21oyFVE3A2IxdqxoqA1+mMkkGVCqA8G/3aS6gJlsu6WsHmW00poEaQQZLeScAZb4rkcPCae24a3vka9xACnTUAR287im9vwWMJOlNxzD3Hu2WxMf1pQNBiiyRr1WT1/jLfcL8YiCULZkCr7KAhERvWr4BFr3DjD88I5izJsvrUZnsPZ4yU1M32NxD33QfbDsCETZd9qj+LfLzJWJmTEBLyfBiZYRS+T0oKskhX8Gf12izrHl4ffoOJA8N91FI2J2It1sqgfbGasVosDx/A7YJHPk7y7SF+O6VskotcAhx24Mjse7NVI3Ka2fI5EiCCFXXgCrOr7Vb4FazMJYFZvCshlc2vH2GbCnrkmcMRKIsnCa/y7zHcZq5KgrB75KVI+14YukiBb4NpKkaXkQsiFYKOzY7v4kezllNhYZf7vEvv6WfZ5iKSCGtshh6LfSXLESrUyYVf1djEeF0rWz3eubFopAOw+C+1cPrPye8IOR5O/jBlNAiW4qra+2EayESVL2cdBG6PNq8gyAQhqb6K8CRCXqhFtYYDtPIPfwQQ37kW+w/3gOsqYI228Z5p2M3E3WaupBeoP1GiVRe7akuAW0jpWegeBzCRfatSaSBTU1x/1GZ1CZeyMhyttWeNGvyqiTlSP859+YqVl7Bx7LnjGV76i+9UzXUDa+xLgzobk4mYZf5i8EH/xWUJCjZ/58/Q9s1eFz6NOsffYTkWD57PENecwGltFlbjVauAozn00bIMwyLdEOf1N51jQ3PUTpM/QSa0kAJQdSHDahIf2y/dWTavCn5WVLuNVlq+sZvZUMprdAHmP/j2lUU3E5pqRsCWA7NoMORzOML8T9/NZfc4qhpKhyx576WTrhsFz6G6qjYGhMsPmQHqYGvAKbOaHOsEMKpPN7QVImeBisrVEewXl7OIsUObNinQH2u0eB8CMLCmDHToXBk0c1LKtNJhVuYeDMTE+ExnGOYLmhTnLfGVyZjd2QZESNy2zAdkgyc0dWYQY7DQg4phPQGAGISf9aSCZgFoi0bE/yn9XgtbJTs2lEfoSZRmND1ctHIE1GXzS01OXNTdMJX3gvUZ3Mf8L3BewSfYNRkrasQbAn2vIg8GJ8bGkt5UM6gDAqgeiz2L5x/T0HCDMSoCrBiKCxY6pmUvvoxoXwQC1htoofbAjr8xRF65iQsFyZY5F4s0I2bVuEwexToel4RwLLNqNyBQrl1Ar25EFZjZIx0CmsIZC9qzveciiMsOgjohZEzU23BSCwZZJWFZsKbOUce9Lh1fw3pJonaBHMCJl6dbhSNg5dMNOb5aYcl2DY8Fz1dweoFHZ1LwtGgYIEFoyY5lMdFBk8uYA5BZhxSyxMRVz3+K94JBaupZUebVcZAKqwwSTl/l0Q3tIR1aGb9d7K4dUSAxg6M3a3qY0W+fSQ9pSJ1kOnQQf9TCUFhgHGaoCTfFNJlUHQsDQ4Nug/CZBWejHyByK/ZKBqaw7cwLqX0aZEYbbsW+HlbcXzU+BSqUEapmbkaE5AqhlnHGzSwBQ5f4SyHN83F/qZens6fyoRaxUQS0HsEGCJa2PAft6+9roQooTx7eBxQJZRQ21LABB9pTMUP4hJSpMnMShA4ih7lUwfyOrpC6XyYXsqN6F+P8Gc2H3URs0WK7SChummW+77M7AJKyjKcQuysIs63BcZ2kcpmavjUdk0Wg/1DUUshE03zdIl1gCGA3kTWQELFkPpkpo9mam35JAM7m+xsBUoy+zQOmQZcbKMvJ7yIdEYxRFrbkvpRE07PsIbJ33yzQC8cC1I/ODB+jv4dQcPXqo2I6D7doYQyrC7vZxgPGtzumaDF6CsPWy8ZkJCafVZ9gGc/QubCLtkbqRlg9okE+derH4ta//veLvvv/D4u/+7gOATZjcADcTU3MwS+kIy75sImDxWjqFBhzuYZ0RWUkh4UBQGCAw878IsK6cgdq/Jk06AG7VhA1NHOyK+oUmD3SG/J6loZNOnUDyAcry1bGeg4l3n0BXGZcu9rvPK5Pv2NHBAEkFmHSc7SLbwHrUXhtE3WV/mezajy7eOLZaQoTjYzA3Awh2G1ax3XMFm9Wudt0YrAleLXJYt+Cw1FiapJOhpjAgVkMbBxrzrnPawLWmabhgSbjjbPOQ548fJUhaiGBCDes2NGpnAHQnJmxsoTYXc7MBEE0zo/rOHcW2DprAdO4qmroH0ddEuoPOuZuUc9FhNMkX1Qyu3wSlKsZqdpn0h5wTjH1VtfBsIu1J+VTplJa+w88Bq5XTGr//zNezUgDP/upZNmw6YSXg6717jpT/9j0/D6z+/Oc8K08Q7kPJWn32lcl8ys/K11egb3xK+dLUPap4EP40tMx0LpVuQN9322OApdHLxercRHEfLdXFeZk+t1hbagLyJ8yOLSQOXYNNNK8bHb4RNtQO6AKr10evBfPQY8iqBgOrI4BHs7AX9E8sv1YqKKo3AEY3k2yqbYAZBJj+4BFAJYzVMRjvAkRKVjTQMb69aztyBYKrNnZ7ROf3fZw1JH8FMtUYDgeMZIT7BkP6wKoIbMoy+pY13Ku2/K6lUpSg1bGnZUjKyJB9YwS9yDlq4NxO4KmtU35DzTU1nawGaLZL6uJ0cfrDH3I2zRf7Dj1ffPk3/gvkKkis6F+ohSqsWmqshreRFLFSEiJLj8KhYk2WdTlPwNDK16maDRgMxhSXSWD3fpRHGwiW6/XTa+DnGdgR0D2zTnJdpO+iHIwBl7/274+xVWrgtsiaYDwWkCF570d/VYyPXkC3ubeYB1DqpYKgnrNgGhaVsMnLp14oepQqYhZ++P2/KQ4+d4JAcGsxTCOmLoCLQ4eOBztM30SgQ7bqx+/9LCRiHmF/tG3a+ymqNhpYLIcA+M6ffo+O1SPoV3cCpFwPYFWfzOe2bE0QSR1Pv65dvRB733WoT1hL8PPlXwEAgqH2dz94g6qD+pD/6YFt+Mqpl4sLZz4GeJjjWXHasZf7KPlXP3Psxg1K6c8Dsu4OjfQJGl3Jjt0NY1R/zkSSMlqePa41k3Ay5LfCEN1/+Eg0aqpjXJ4H8J2EsbhO5cUrr50ikbkabM0jx/YUl5FXGAGMOXniJD7ATPH2W+8WX/jCF4IhOADodOnCRapTzgOsoluKwzEC0HP40MGQR1JW5Q6B4RwVRzJR66KvQJbeCqoePHAgfMFmfDb1vDdzjqh1K4P1HiywkeGh6Bz/0uc+F1qhBrIL8zeL8ZGR4gDP/MrLLxb/87/4H4pf+fpXgnF24fz5CJ6UkgpQgoBEsHQAFrFxhUBf38D2qAQxAW1CL3x3Fpc+bCU38tWv/kpoe7+JJMJ1gnPXr+wmE8ImrAVWbyGtlEyn+iCCeMZHwM7nhG9eMtUidmG9uoN8fSOJa0s3K6084w2ZLpJDlJQx0ebn9W13HBIUsYpHFqSA+hrNHnfjxzzmLJ2cGAvWTR26881oVCq38Mm5EUAQfAHsgJ3Wb9AYzPNaIEpmkhIVxkvDNMo0iDNgrOdznBPNrolVK/USLLUKBaY1Z7u/t8xdW+3v/DO7qyOrg58uyKS9ucNZbSyjz6GPLsPHveK4+G3lUcpJ4adAyLB5bRts5/s8n/I/+uQBGjheIQdgsjNBDGNFfRrBYH2BKIHHRgsiei8Ct7fxSw4edJ9tKn781s9grB6O3gPzrBsb724iWakPe+jQ7ug5YPwTXbItVWXMBDhM5oe0F/ZYEMu4RPkP12ILbHT9tyskGzq6W4Kp/ADCjfZY3UwzkMYcAuyuDTVwR4bHI8iWRbaDhlbKSenTGRNFJaWxl3GacSl+vk3fZB16n1ZVLKHf7/PYJHgVf8sEmqx45Tvck3e53y//8i8FW/WTjz+KzvPKO8gIvY+NvM28CHZYkRTVFwLj3Kf+fVSYMQZznCv6HXOM0yN89RrGqZbkuLJZViPpn9fjUwmEbJVVbuDP2lPr+PhzzxfdO5FCad9RLNyxpKoBcP8uTebO0qdhIsZ5gMT7dmyGgFItsdHJky+Evfjog/dDnmfdqkWZmMFS83nxP/GxTcq0ct/PoY/dAyD69g//qpjG7j5Wcs9gnPtwjbkmk3S0KZo6Ckgp6dCljABzY5zhOW5cbNWd/rvj7utlB+r3BfORtSm7egqA2j2aslc2WZZhm9qtIQuHzRAYjriN+85GSBLv1V4GhLIKzLPP+D5qWLAffIYxo0xVKwx8j+eAZBI/16qwipz0UCIFa14ANUuFOa95XgEwP1/wVTk090XFDDVmtE+C55ZNpzzeJUxl13F88pCFAGg3OWrVoqXo+vwhFcDJqL+HM71ZfXZkAZQv2IDEoWb7mnJ62BzJF43Y8E1oxs8go9PazbXRbieCKa6OIXU2D1Zw1/cB3GsI3Mjxp8CXcWdqrQZDsEzQPPELngFWq59Zi+ScPQusCp4KrO4gsWxMZJWTYJXj7b87JYIA2AwNXUVX+l0IHGcAS9HjVLte9jDjJrlKAM0xy/JuGfhJ7FPyLNYFyXWxCw2jezHLxPlmHEIahq+K1KfP4jqp/BxjIEHCbC6lhKVEvcSf/Hf4vEqqKKeCvTNOzspeJX6Yt9ADNfFg0s1kQ64571eb4f3lZwmCkmxijxp7WblqjKz/tR2m98DATvwE9KXxc+uREImKC3xCz8aQO+DanpGeQeJPVXLA15kYkgwk9hDl8qwfbbG2NoBCsa4YT4lF+RxZaV7KxogNOc7EgcbxzqPzY3JR+UXZw7FWGRvHP+YYbKSurOZOrVElXGzwbdwkxpZsT79dB9EY1Mod+/MonRFSWjk2PpvJBcfavWtPHv0WtZLVnhUI97kd82cJnCWFIOzhA/s4BKlEPyEb36cUTpJMKskq/Qk/z7HwHPW+bbZVyQoE5ijjlHkN+Y+oBslrGvJl8kOJMsFTZQOx7VY0BTs6K0o983L+E+BPyTTJlul7RMM17GvNc4dbSGxoGBVVTgNgkFuJ/Wa3MLOYgpIaJQ4igB7B1arhlcZMw2JJtzevDxn6PzgTQT+GheSBHKCZhqPU9sxyknxvsPbYKGtsHpu/qKlp46DFBbKYsA+jSQYOgYYhmbNZBhkNqhz1iCNSJyXKhtSnKKHocv/Ec3i4VnoMaTgy85uA6tOg0rfmtfI6AZQGTdqmVzD3uKhov46KizY3U3RZKsHNFHz2+lUnsbhGLDjKVHgAjYYOTyWun+MgFRyKOywvO5Y3A2ZYkqODoCGU2WiJ7TLAqgxSjaUbwTgqJAgU/TYLw/2rBWWZriBhBwsiMxR2nqP7OJt8JoSHyVZTvrhv/0EAyN1koPpDJ2toaBjmzSRBpI2qlFQTDFYOPLVWBDNljhowyEoOcWDA5cg+ca+OsweSB1A7JTU2AQj9yygfUjMWVgOGzzESqLkVTFLL21gHUt9Dz1btXIGlzLzJkGxBZmI7pRK9OL1bAVZXYcPIYPKw0KgoEbEMq/M2xsKDT0MhOFWJJasz0whTUafLdWFJvYxUQYXHlPiZKQ5ZC7ty8pw5xwYIBMiMk+913Zv9lklrhsnSgdDYhb2rgYgSA/4LIW3HnGtGP23ZROp2yDiweQr7aBsl8110yVTwf47gb5Vgvq7B7Ky6bWqKsRVCLWIAACAASURBVPcASB/cQ08KLVKBVbN1Gl9BVTWG3Q9qTQZTlXEIyQ5YjJF5K5MBW2U+sM87aYbWt6MrNFEXF+fIaE8HSFoPwKdvGUY5mDyulVzTqZmUTnaUgrFmlT7YbiaQQbREYhaAT0Z18fgOjKGtxfGj+2gscjAwGZYczf1gIwGiTgEgGkwp2t8AACbYtajcAWzjOQA8bYPPv6XWLpAPWJPdcdBOTnJ9GhLt2U2Azvx4EJnlVkPK8v9Ll4ZjD8tMFkxfYpzGriNdAYva8i/Ht56SMCUE3CxqdFleLzh85uxpnH61usy608SAsdl/YH801tG4yqKI5niMrUmDaaQZbsOYSOKeWjIJ0Gk/Imhjb9wuNV/rYQfLcBE0UdLgRUoIb8EGunDuIsw9DhRBcmypB6iHp+C1UhB1Ohrc2x3Wg86oQuhm6NS4MXll52czd6uwkpWpqMEuyx6fQQJjE0zBllIHzUNU9q775zzsr22ApTYIM8x0z9Ywv01o5Fpu5j6xCZsHizId7h0bmTVEaQiMBoAyWYNrjOc771wjQKFx2sGDBPpnY4x7+ztLbcxN/K4v2NjXro0GsCxw67NZvqlm5Q5YPA8I+kxKqDlcj5zEPRyA2yRFdGAHaNgn69Zy14ODe0J2YhkbIXPIM0nicE0At9oQmF70F1m9a9d3HE7Kw2tbeostbX1F4/a9RVPPYPFwE3rO6K4GzZJ5M9B2Hxl858Ea2a8EsypAS6OKIa2AzmdZhM+Cm3H4+PUMYzWRrThgnvz65/6S+gM/9+PPft6Tz3qmVPwXgaO/6IM+C479HGM1zr/y9ku2bTiKZQb36YP5N1O7BikJOAuqBbs3fkqwWVCqdnummB6+UMyh52byUE3c2zS320KFwcjIpeKXf+n16DJ+nyDOc9XGjfMAlnv37mGNNMJwGMLeuf4tyU/tbbWrQpORfSWb+RZyIPUEtnaMv0dAvUQSZRvgqkzUTn52je7TvQO7Q/OQ1BK2ERmO9h5ATYAREgK7Bw9jJmGOmWUGcFUiJ1gOPEgjZ/x9gzls9GaTAgIN/OK2CTTOp2blXEhGhZaWiQQrckgcNLEv1Rb0TN5M8tkkY0gSYR97+N3KzRvFxx++wVjMwabeW3zrH/9BAbGNUeOcwJ49aSxRAttPGCT6OJGMq/yUZNf6ZKmxmI60uqk2EnAdyybRgd2sVEk5pxVA/9l1W13306zmyodJuYvqXsKdUm8rSvhc2zq2NldJ5XmTiGZYDNnWVueL996iBPDmOMybIhJknZTBT9JkahLg+5u/+ZuwT6+gK/cIplcfmGNtce7iZYDM3cG4v3zuavHKL30FzcDBSPQIqgtom7i7h/OuRt0cAK7s2J3YIVmq5z78GfZsGXB1ks8X/NwVZ67sAnVYDU6bSSDqZ8gWWgO8FJAKDS3mcR+M+EYSp/55DBDhjTd+kmuHwOzdd94sOgB3bcy1Aqt/EFCxgXu6yZgbNAUxAJsp2KcPpFTE5UtXoqmWVQ7bYdnZSVwWXG8/UgUwwBY5I17+/BeLbnwuy4qHeZYH3Pev/vrXi+GrFzknYZXt6MAfGw1Wx25YmefPXgBEvVqcevVUlPErE7TE2lxhj1mlZKnvOH6bFTXHjh0t3vjhW1Fma7JVnUQTykeOHg+w9cL5c1QfvBiltS3qPXJQ36RqRYal9nzoCvNBULuZs2gzQGvfrj3RaEjGuXp5jTbogbl2ffhq8du/81uc71N0gT6TBAvWoOPg2nGPOM4mMHxNb//20Evs5FwaRwLGgFU2i8HqImCXetpf/9VfLV566SWYwlPFv/u3/zZsRDAlAcB3wu6TrTqPvqxfwcYsjZi+ZwXomoyQdemfxhauBWMEY46IQcrS3mTFVM1LjB2yvLK+PhMakk2USDLRMwFg/xj/fe++nTTgRPsZkNXzeYHE8fbtu9DtpaLMpqa8T4C6A83KszCgZQzVWmEXTaUAANmzBmGCagJD+ofJriGGEhApm1Dpn4QyA18CCh5esolc0wbD7vsquDQwtNJlFWA1SxyzY/SePXsCkJyYmC6Gh6+Hv+iOjVJaLu5cOB63OV8FgiRTWHEVjbkAck1ER6UdPoxxTm8fupbYZq+zc+f2lNbCdhrIqiloJUA/Y/OIMRgmcWac4/1086z6lPr7jusuGq8KMkUfCEE6A3ftLwQRgTKDKcFi/U113pdhvOknLdDIVL12QYadO/vYgzeD2CGYEE3yeK+VVwJxVunYmE/JiRmY3PrFysgIvkms6EKCwzF3Dcr6MrazedMCbKp2yBMDxESSfM6duRilvHXsW8FfK/9k/+kb6tMs4bu/9tqrATa9B5v7Nv+24/xWyTNqifO8suHqbM6Iv/2AuEGf/DA+aB/9HoauXS2uXBviuQ5EJ+0ZdKUljjTib+nrtdkRnDFSFiPYVyzibSZKjDuISQ4fOVocfP6l4u7jbcWVG3RdV7IPX2d4eBQ7AcPKhsasJYGQVuKx6IiOz2oy6Ownp0lQQf7AHtZg211DNlDT79e/2oYuczvjdPLkixGr/OhvvodO9OUgyghQRrVKGSenpAoxXTSDZn2xoBpkwQXrzq7lxkeCH1lybPwgMGacZUJKe6FfL4hs/KhP6v527oydBTL9gIi/7ZhexuzuAeXZkmWWcbnSBjb41W7Uco/65VaFGXfKYjVBX3E2AxDmXrWVXkPA0VjNGECykOe9YL6yJV7bGFr/Vl9VYEsQVlDONevasrTZhEBWGCV4o6cUBDPPbr+Jp43RbVwlW/URfs8jCTjKjcCcbpPsxtyp62vvCf1VMZU+4q4+EoCtaP3aaG5dibutxPXs05GplWJ8lgbP95DhIHbesMT6GWA1K2PSjwvWpAUwpePoGEqSCYfOo96zP16dAJZMzdDXdM2xL/XL+ujvoK034Suw6rfSJiaeHZchKkzOfPIR8dkZElIL7DMZozb1RBKFz3edOeehnUn8o03yO/Q5Awz3/JYpKPHPSmglGh5ErGwM6Nla6cK7Xo25XVfGx8EoLJNQ/j0rBZRV8aHzORPIlBWaTakDz8Ef9PfZXC7Pj8pvqpi7wc7kS1sjcOm4+QzK/6TMQQKrHUjr7Nq5h/tdDGDVTvfRbJC9GdWqMnHFTrAN7gv9N+8/1oxYS4CwWcouUCnAFw3BLfcPslCSw+JsK5nFKY2QbEv3VJ592T/BZ5KcI9NYgFSswqbQJjxz3LIiOZrYMyZZdp9MdM9NiTm+J/sBiVE4VOxFPsO5cE95xoXuqWQLzh/3gwkUQXT3l3tGXzklRn0mwV1iB/azZ5zgvNWkFY5nsnezvXbKmET75DylLFBKGzgWnoWSBZ/1l53krILRL5eMl9IWEcUE4Ju9afzSx4x1K+mGn4uLSBTyeT1rjYe1AfoGFaHFuYlkLTbL+9EHX4BxX/OP/+Ep61xiEUdSowy0grXGAzjpTkpMFKzRR+vqRdnRWRBVhDvR2yixtIMuA+9A2dVXBl1jsyy/lmg8IIAYk4DzLYiRD5UMudBmKXVWZV769+hGj26apVPRMCsYO+nGC7wJaJhh9suFH9lrJlzgS2cgfs9n3HfyLJtw4kqBYz/XiaomqwJY/TOCjDLOrtD/FIlPfSc3bwKqdN+2mxuL3KZLXiuyB2XmzuetnAoPldDvCCo3r+eZdRZcGCnEm1IKQaH2AEUfaY1Jja6LAWjhXNgVjoPZZxeAFMhy0epk+VnRKIdFENlqjLVBrSVBAudqvQZlmbF3vOdhMFgCpmaujMlGGDydMHukzZtxXgTwUFdV+7Y5gk9K3O0GCsjl/RoEq2+pTohz7WK/z5x6cLshDWKyERjlmBzkrhPHKbALmatyUDGwMl0ye6QujU0EBMr9kQeooDbNSkrGtOw+mYwNAEHdZOnaoN7b+XMJYMkmSXYX7xSkJAi4zb/9nCjREGgP1q2l0WZ7bFik8duEUVmO8kPtpJIEdh5uBnxqBNC28Yhd7bKc7UE00xBcdUwsWVfM32t5fzYisuzADZzN2RLY9CucC5vzMAcP2B/LZIfzd3Z9RwdX46NWBw9uKexuNFmPHNmNXmoH7JPrOPNTBJPZvC2aeoUuSerrhCPBOvdwUKtUZy8yrnx+ZM0Y6S021oItozNhR/iNjWzEYDLFNagsRVDnycTLBAu9YLVrWEPO32MaftHmOeYo9hjr0MCwh8O9k4BMrV0BabVj52YncQzWI9BVNF9nwxKygT39zAf6Wx9dLIZgD6ySVW9p2c53N3PaHJnIWQCLBQK1YpMaVHQubDSRUBB8LTHeHnYFwUsjgC6C6eyDSpR6BWaN9sly+y7E1C1xtOz05sxtwNVJgBD0UZAm6N0+wDghB8FB0keThCOH9wPeIfhN8H99bJj7J8BRV5Mx3QKztYOg0oNYRqhmRjBBHWjn/hF/xsHGHAiui9i1sh5lk+qOyGQwUycLQ0eqhaBc59bvARjPyqmcPn2WvYMuF4CozdDMoMvGNjki88QkhI0G7Iao/VrHBt5F07SrB9FsAPIAI7G16tiqQ7ydtR/lhDyDWXXBfxMrg3sHovxikhLV6QU6RyNz4BwvctDb4V3mqg+ns6iOsL6rmVQBWTvw9lLmqicwS4n3Ms0PFOdeRmd5fNzmKjYioLTXMjwcWPVZdcYH9/eztmjiMTYWgUeAzhyWzTI42FPNjV1oosFGRibD5nEr2BdinmBy9aK9K1t7lgYF2gTBdBMOHnQtlBbrlNURtF6DHbaVtUi9P+aXhkEA70UNCRtYG/fZV4/r6PLb3Bcga1PnACL/lBTRSd4ks6x9wfKoXpAhoC4u/wVYaFArwykSOmXG3zMw2DBZQBXucVILSyc0fmR+Js+PyjstA/50UqvXl+958u/4y5OvZxmmzwJekcUNRnl5Rn36bb/wX/n+vJ/PMlfj52ViMd9cgXiV1EHFVK0u7RNkwbpOU9axmDTg7+t3iu0QA5o33SsufPA2bEUCOpIQuwjqZ2CijqHdO8v6+61vfROW9Xg05Fmi9NKzcIKgbvfuXTDEuil5vgCgClsJ8GINMMI1ZcWF54sZefe9+sieC12U+d/lbJ8FaN2CfMzR4y/SQ2Yb7PhFmEy9JHMMLAjasPMCHMsAq76ub2APwQgOOgvONSfb2ye9AzCwWScVR9mGNv0DvRB/YEVagqqLr39idUOw8O4EC28FIMxyY4FMGas21VPbTifrLtd5yJ7qtYJjaab46Vt/WSySnKhFE/b3/tv/EWAVJo4abDa4ioRPzm3lGPpnpeVVzZ1s62jyxboSDFQ/0uoiQQQrfkIbqkwayECsyvqdwSqz/4sWymfB22dZ00/Xjf5DsjbcGzLZoolDZnUDdA3ZDPZJBwya+ZkbxdXzHxNUA04RJFoKd5lGNU1I6Xzla18DPAR4HBvBLnA+EhSvY2RfeuXzxQ0Y/B9/dK7Yjy5oE4w/m4QM7tsbY6pd/PD9D4qTzx+PhNXoyDDgCI2MWIMXP/mwaNn6qHjrjR+QLGJ9kMhZhP3Vjb2Q0Si4OA8gF5I/jNM6QEJn6JUC1hLUWKZ/4Mhzxee+8CUaXPYXf/Z/fwd2867iBADfd//sz4q9ewZgZRcwbL8bzVBuCxBxT4LqBpfrq0usyY64noCNSYPr6D8aUMjS0P5N0in517/5G8Urr79e/OCHPylOvPI5gP6DxXf/0/dIit0sThw/EiWTyzT2MrmujIqlrnv27o2GXgKPN2jeMsZ1H7D2l2F86O/1wNyzieDx48+FxqUEBKtqbgCyZm8DzzHWo0QE9sMYTQZlGx05dqT43vf+Mhh6G84n3w85Z+ap/tFnVMLpCGzicWxxK43FuhmXSxfOBVAhe/cqSUkrYWzmZvMnK0As8dUnlWXpl4kwWaYGPrdt3omvarMXGbgGIeMA08mcUr5IADKb9Azu3x9a5AaBno//1//5h5Fc1E/WBlv+W+kjhgxQ+ENWfaUEgXvEa+qfZDfh9IEFNbUraZAzqDdOcO+ZvJG1EomITevBvNXvFcTR1xRUVSfRMvNjR/biU3TCqL0OI3KK8URnHl93FnbjLWSQ1O+8g78sKCwIZYMa94bVZnaLVts0kjOMmUnSOFOizFu/K8fDuAyvsQR6lRbBfljKKKDDc1R9BWT/he6d2pc2qORZHBubUh6AlaxE0AzVbhOUvgdwwLPL5NFedFIxKGPfBINDYgxlWb3xhMCxZAwr04zjJqcWqHbaiV9HsxhAJ+M9ZY9sJNtL8uDKlUmuYGVUd8Q02kb9ELUDfY3PqX698ZCfbXyUgWxQkgJAEljZRMyhfxVMXLVe791mXZlESn/W3geehbIBrY6UrBHxI/6QklzLahITn1p23onvI1EnADGeeXoWWSh8mCC8BCsOAJb1adLB6qlREvLGqD0k7bUDc1RL2TRLTXB92DWqwRqphDC5NzY2Hox0K74EUtX2VyrG5IOAjKDcds6JHbt2A54O408hL0HctMBeX+MMsY+FlQ3j07BKiYX+HhVNNyC2jCCB8eA+jE9AVYFVKz0sGV9ljnyPZBJZq92cObJO21ogm+w5UGwmqTxLg65hGrROeQ5ih04cfz5AJW2gdsA1ps+sxnUvvvT0xHg0c/K8fUiSUH9Wtqlj6fnu2rIaqsv4EMbqjZErSOIMh823Si30G5mTrIzIhl0BfrIStlkebswc/hQAthWryqDxn0kPsQPXWwUCCSw551usHHHPsl+8rnGRVVuJEySYJhCWAIcVTTS0Y2x1t6KxD3vW+NyGUNp6NU3de4Kq9diQAFgshw5QPa8bO1BguEywR2Uez2LsaDWWci8CN/rJobvJ9V07sn/dOPZFqNaxtshxlKHoa1zvNm6NUnP2jbFmM2s/QFW1uAWIZaxqvyRp8Hf1epXOmEICbc1yXf1T1mUb99LFs3bRc8M1tFHDfqmDZMR+uH5ztRidhHi1DmmFVLfVn1YUJbiTckOVDEDWGaXdeVKpxEsDXH3mS2A1GmWVIJb21/sSWPW7nXM2GltVhCvGQ4DKMbt06UJx5sxHfL9P5eACz2fF3OZIQDivYgTaI1mOgv2JM0kMUyZPpiUYh+c1r1U+o4a/mxyxOlXcQQAvcBxBd+Y0+94gn4Ft1Q8yCex7TaJUneSNNSuJR98XGqDBQJW8B/akbrFrm/+M76JxmWBl9MnJ5onB0Ix1YNVFNlzWXId0HS/yOSRcpQYqsYhVvfZckQiiX0YVXuSq+MxqTSfpT380yXz6WD5PlMqHxGR63DFjPHRVBi+mFPva3Vrq4WaZOv5tVDJnIiNB09TKzfv0NVYPGPdZneoWEZdKdrWsTRt/u+6jaSz7L/Yg+JT/dr70y00amuhxjchg9171AwSNQ/JEyTvWvPfis4jJuMfF6ALniwrT1agQsneQzyU47+9NANSTQDAhLiDrmeG+9qzKhA7MZwmZcR9ZHR8xmlhHicOlLEHKgkQSNtZYkhCr6hbnTG1yfWh9WH1qx83zN7Sg+X2lVZ4M3dwgVe8CCYbOq8Q6pTVr/uCffZU5kJHKIanuZ2jbJKIfzkgcggKnllHqdNUA9MyGZo1i6Tph0qB1VGSzefilxkRZQlxSrQ2YBT5C+8JSP2gMbrCqK6UL6InOUeBBiuM6QQw6gJKdYsXgPHBdAAJwcasRbBoMZ8mLB60Lw28PVjdldBoDmHDyLHvSiYusX8VQLZHwXLTPsHVkm8bkpOxBFUznpsmGEJUId0TUAcoy2cEk0TmkFIhvS4BCCJfFJZrvAs3JdwOmBprl9dGAIRiBdgfHGebwlF6dAHRl9FNTwueXSem8pIMCq5UJ9/5dIMor7N7dT5ZYLYt5HDKy6pZ9mw2zJEngLfQ+zISYPcl7F7RV20SdIzsSdrYDzgIKhQYSgcQKmdzImLPwG2FMyAQV2HNhC8IJbHlQupDnySp5EG3GuMtwVEQ6hH0ZC/WlBGnuEpgGm9MFbDYJYC+Ng5kOFqtaejgA3nNbO7pbzRpwgfg7OHJoNEVH1WackVkc/jHKMhljRgHSEGsM8A3gxY5tfq5GRTange88AseCyvcEKjnsBMbUDVHj1EMhBPo5i9cAfixbEyitYe0JMst+bESjSwN8h3W5hLi9mTqZxW4us7Z+aewsyVcqwWd+jAZcDR2gN3P/AQIS+PT2AvgwPjNTs8EosASiDTB8P6X6L7x4BGcH5uXoeDF0eTQOlKp81cytDqgl5x4YZsKUcxAU0nk1G51ZLBeZjGszb6wbnLWCg1jQqwVZBVkEjoEgsSyreg6BzICxFgUCWb+09cYZlpWt6LMaoGXJQQTXdoM0g9nAeutKBgfZZXXLZEn3APbV8lk2dDLrpF7pHI7tKqyOmhoYFvc88NHlAbBWm3lzLY2Lbt2gbEmWNQy26zeLS5fHOUjvBtDY1a0ubHeAEHfI5Lqfnacd/KwlNK08AM0kqmMrsDeNEwsLGLbqwf1HM3tIoGOjMJnP6wBCD2mo8/77P4X2P03CiIPaTKHNPJhLS+VkMJrQkO16k3vX8OqY6fhvikzoGjaCRgqU9pu5f8D4RXdCky7soyZYq3toFpX783FkoWW+Xr58hXVlgMH7BKx1SADn7YQ6OjIagVU9kXxnJ3sH58V9tkQypQf94x5YP+qXjV2fomTqFu95HMCujSFsTKVNmUVbVna8tsDAYRnHegImxOdeOxFZS0vEdAqaybbJaPHzhoZGaRQFkM84NDTgyGADDKKVPHiERm8dSQ2Zqv0ADmNjNr66hhOD/lskrR5RarsnOyY/UHN5LnR0smGW4v1bQ1NNv/WD9y8XJ07sK44eJuCQHX9jPMbAxga9lF16QF+9OsL8j3PvJh08CGUwd+LgO3edxR0C+9HRKQLz2zTB2h9s3geMp00cHm3BZhWNxextmAQPthW9u44UXQOHYa4C4KzrtDmnZEF1GmULmBSMYDpLpqKDqk7pE2CSReXvI9TIr+pwfcIC1f47w3EuRZaydGIzoI83wNCTHRTbMoC0vFZ1TY/eqhNohgxPQVhdYl/newyO4h7ifqp3lzdWvS9e8uRu437KN+XnCqrGS55K4zy9wjOgauloR1PJElaVsVq6clE5sERCpXXLWnHqUH+Uvb9DY5sVklttNG/RTi0QGI2NjaLbeBD8jUDcBpfIBtxfuwMz7kowwtSWXpilgQs6ljJgLU3ULpvg0p9wfQnKOS+eKTbUmCApNg3bvQGZkT0wDWew622dPQQTOK8kR+r5uaXPBsQbyARs4e/t3hPTIcjQCqOpswcQVqa/jVpsCrQCWEnya4+MRxJQSwCuSo5M0vinRsdbfUcSQHsoB/fcklXr2WbQ0k6iaRTQSv3tGdZ/r+XaBLcCqz/4/p+igwfTAlbRf/Pf/6vi4RY0nGV/wlypIZGYTJLqK+eqChwrp9ipsDOzIJW2XQZXVTrmXAdIxLkj00YfpJQNLtdrOpw//5Xzn2VNKaeUwKprIHVbE3jN8qsAU3mNgQsDF6stACBYNpVtFHg8f+aDYgM95J4OACQCyHPnzqOZeaN49fUvsX/7KN0/XYzBzFyaH0OugWQKzvPA3v1FFwzObUg79CLZMEtyV0Bi965dsOAGstQY0MQErgHILKxVS2WjMSPJvUb0av/N//I/MROyIGl6CXi/H1B2D0m+a6MjxVWuZRLSJJb+iuXDMlhlke7A9qjzbdCjjIn29Utf/wb6rl8pvvPHf0wjtsXiEIzQv/iz/1AcAsS8BstMhl0t1zLguMeaUX/UclKbZMn8u3ThQvgJBtf6dzI2fu+f/lfoyJ4q/vX/+m+KgUEaRMFatdO1rL0udFyHr5xjH7jWlDEweLzH2diFfMIrkdTsJklwget2kEB85823AzCwbLgTXXbBLZuN3ofJrU7qPFIA6hkKWHpfwerDJ1ngHD527FjoFn5y5kzxPGXBe2HLqV159sx5ZAgYV/bd7/6D34m9dBdf8eSrrxbLJAI/pHS4GzmfqevDxY/+6rvFNksD8edtNpLVQTTyiNL0bOZikJJlnvjo/N5EgnvGVSPYLMA3hU6tAKzVV3v27I19ZAJTm6f0klIP//Hf/0mAUEFOwI9WN941mKWgBHnRsCh1CfU/1Fx0L4SeqHr/gj3cg8nO9PTT5029OUGfbGZi4OTP6ptIyABMRhMp9oY+6Abr7BZgfS+9JKwoW2TtbManawfYUr7iyHMvFlcAWceQMVuAoHAVnVuDb2Md90RUmeBvWYFnABb23X0lW0xg18a6jIkBmn6kfrXySDYJkiig1JR+UEUkMabIIFugSH2/jahIugNw5pgMIn0hwP3ee+8HU9wGpwJ+/syAWXmtFeydpdfGKBV7V9JMF80trQ6KklGAA5PpoyMzUdGjT6gPq4xXP/6AAIhzbvO206c/ic+O2IjxurvqfCnpkXIGHrFqy1rC7rVdlxIUglyC/62MmHGJzCXnsoPqtptKy3CNOkBGtYy1ASa8PatjveFTee82dHJ/O6aW8Krj654xkBb50C9Sy1Ug3mo1Aa9GmwYL9PI6G6gaC3UwNnPsH+Ms/WABQRPNar9bDXWHZ9If1F9Sw96msoKd0UOC9Z5a/NhNx5pKpZ1799I4DvaubC3u6ZHAHNUXxlQL6HBvh+Fr5+vnDh2LpPjI6FX2MY3s0OlvwY7pq98H9PRMVD9ZTUrZop0w4pRZUVZpxqR2K5qXHTuKJRLkY+iN74bxP02ncOemF5trXGzF1cewVF9EWokVg78+FexvzzWB0kXOrar02T+dl1fY+65L/XklSi6dOx3stNRUZP3je3ttE/LaU/XFjVMFSAVX62Rox7wmSyw1v5Nx57qLeIX//HlVxiz4pRaz/47YWZKHWowCjKUEgRvWvayNTXDN8uhksulHu69Ce5WfSzpS7kcJBn1Qq9aMayPhFIBtGffYfT7OB5JRNlqy7J/P0J6Z6Pe+3KvGSZb7u+eiyp7/qkSoZ6z3KOFGUO4uNtxncJ2r+eu+2k4yzBhHJruVZWUt8gAAIABJREFUHluwZ1ZiKL2nLMAWbtJzQ7LCPe7D6yvf1mgyT61T5BhblHHEl9oCsLrE+N6AzX3lOnH6/fZiHbLBI2VFPKe1L8FWNTZNLCOcAzejHmQkoZJsFnbxGTdB/7Iqlc8KUCub7QPSyf23h8SXe8QYWLkOn1eSURf79OLF8zSQ/LD44IOf4lPNEi+xj4g9bEon4UlSQ6V7KdHKtW/yTV8jgFyTaCXBIbrTB7kEXMi4zBhVoCxWROqaepbIggzwi98oC+cZkY2IjMOTOCSgJ3BeAauusTDFQVp4qg+aiWyTbfiQJV7jfftVgZauPRNzrj01SKsEtn6SWKh2RrwlsAH2RAKrlSRgSXiIqch4Ickd2SsnmKbVXPlbFy5frsHUEZWgmH5bsq4tRzdJkP+Odcp56bniWMWzlXswiCIl7hKgreEJ15GRHM2voirZxFt7ysrYsJo5UEbHPazN1+8ymDC2FRMKXCz0cE1WoMnKz0wuZSOrspI9pBdchykqZgWrSZ8VqhWzR41YmBiPY2zyLBvX2S9IbCYrNajCCbk88aHsbZMNuKwcTdviuRD7ULvM3kt2MvPMY3seWKUgOO682udJXW6Tqp6lVWJGcDgbYbHbgtihJE0mUhzb1Hu22bzyTnVxtsZ8/PN//stgkqLMdOJi4AS5zAB6c6FJUGZ2ApFlI0NGQ5dvqZhH284S1BV1IZ+wNWUIsjhKYxmanrzrvlqEOHPZpAcUG+DIUmSDe51PF6SL0E0Rg1oCfG4ifybL0CYXdlYV8HOD6PxGx7pwSGxQxcLlnpOybuc6QCEOArOQcaAyuDI0FbcPWn28/mkQkYzVstlUOFrJHNGpCup2gKnZ/St1VHMj+JkJ0GpgE62Pn3NvZmODRs38mlGNbmNRmiC6z2uYBFnBmfXI8roQvo3gxw5n2aQqu8/xGfGsGgiBZZ0VGQ3pSDrhYdR5b5b/whaiCZPaRhoxuzhaLqZG0wpsWA+FjPVx8KKsHe0WjKOgmc6EAKdz1wpDrBFnJoSfWUBmgqVMC5Q2MXcSL+2eOIXWi0xXDUfIQfDMspJDu4hVVUf5k01KBEWisQEAwzzsuVuUhRo4uO58bufW8XYzeaj4TClwnA6kTEsKh5hPOpeSTenjcDw0OBgA5yyZ5UUOLUXmHXRBSJlpSWrWqGo4dE5ZTzBVb9HYJ8pBMBb19annYud2GXHRgRCHVnmL6PAXWRLKOwNgTWZrtTllcIfeiWWRgIybyqZiAtZ3ZV/LIA0jZrBrCVoCLY63GR1Zn+qcCKquMIZu9i4aJx0+vIfn66Ir8CTgAzpSzIvlSW04ffU4pUNk0afp6m7mTqZxP9l1Re2Hh6+hmcS9RlLEje6D23XXDC8M6M104obtuAMH/DgMGQH28RvT6B2OReLCNa3noSh7Dywymec6gDdxvpaXsptnSENsNrNnMKBuCywU9T/Z2zNIFszN0PwF5sVrrx2PAGWJtXfTcj73Jwbez1lbq8Ghw1kkwe09agzb2pR+WC2+9IWXo6zxJjpxf/O3PwaEnIkkTGcnATWG39LJ6Cooo5vPlw3RggNudlnDKyCq7pZNEtTIraUbeE/3DgDbnVHaZ6OPBkonBVYfUErz5ps/KuYBTesB23RADVDnWSMCN7KvbdoVwRB7IBpKxRZNwME/W2kU19XZGJm6dLpgHzOX90Bw1CoVWNjKvtB5W6XhlY17amvpjAvoX8OeM6EhsNrEXg2NKwIjmbd1AKtt2EqbP8iqdK5t4FWLYzNO8DY+BhuG/bIDhoh/GqCanDl+/EDoU91WF489tUYSbBl7Uk+zs0OH6JZOYuAWIJI22aBXrT7LL64OXS/OXxgBqEK36/lDxSrgwprlbmbiSILo3Opc7ySQWFi4U7yFDEA2rKM0GlvhAdSGniaISgTGK2QhzW4K7kbjEebHDPKF8xd53+Ni3z5B4Aehd3ZnhUYmK9m4r511ECBnJDxgL+Ow7EIr2eTDlSEkCbj/vgHYFiRJZqYWYXPtD2fuJkACx0axY++eAFevjBK0ob86sO9E0bv7OQxxB2vG0hYSLehzahvU0TJoVY8qssQ6NzY2stMuZ9tT1qdzXmWMw6Q8+QqHLPL//jCd1YQtE6CK0qZIvpWNOSLRUgKrUZopvpnvldgkXhXApddN9DOy55nzLEHVCpVNuLW8l6d//xRz1iuU58qnwNZ4pKfXewq8Vc9ZXc975L+4GXVpsQM6EXFnZjoppwc0rHu4XAz2kQTgvPngo4+DMdoB0+UB71MLTymJFhiK67AX6mCELd0i8QFQYediwYcN5F6aAGk2HuEQM4z3WHOuj82soVuUaNaRvVYjT0mc7q7e0F2ehfW2E305tcdtKtJMAHyeMuwN9nxn705s8jaaWs1gy3awTnuYf7uCNxcXLl4lQbC72H/wMI2w8E9IVC6iqWSZ5vwc3cUJ/mWsau+2A74uEmivYncMzJQkSD241EhsVJs+HEKcQRw2g/RpGvwd2re/aMAXWLp5vXj7TRirdJVf39hW/N4f/IuioX0nATCBGsHGZuxzlOmVAU6cWOHkZ7Dpz4PZgBN/j/1oECtbRCaAvzM4rFgMWXGjflqu61g9BqAGgLEGPvuVDvyn2NHl61OcXwZz+hnaV0H9eG2sW8+XTBbIwonyLxzvGUq4r6EN+uKxwWIXDSYNaE+fPoOO4FJx8oVTUQk1S3OVn/3kB8XU1Q/RvCVRC4glaP4cv3/5C18G/KYLLSCiZ6/a8j3oG9o4UvbYUwZGua5Zj1vZX8oBfPzOj4o1ZUMKglHAVsvZ9w8CbKCHqg+oxJQsrO0wNpdglq2TnPzlr309kn5DlM42wIaX6bOb7t+7Dx8vXv/KV4rz6Cb+4Dt/DpOac5ok9Vd/6fPFu+++E+XkDcz9BJqDMr66SFTq4Auw7IBpqf31K5qJcR5bcrcP+ZQjsMjefPundHSGZXrq8wCnPVEmOnrtUrE4O160k0C+h5+2OD8bPpzj3gbzTude5tzbb70DyDsYjausHqqhEmWbPgwJ1mvXJgFLFou9gCqXL9I4Dl8o2YOLYSZMhBroBSOH+3cqB7kngWUTh8oUzaKF6dL55m/+WvG97/518fpXv1Z8DfmGsekFEiRjyGWsFKOXzhZv/c1foavrGiU4wkcwGPZLICeCEc4WwZaqgVqPCU2AuN4+wTi6raM/OkdixESx/qVAmL77Ae7HhK+s3yuhgQ7rlwSF7BjtgvY0QBiD3HJJ6wsIorlfA1jls7M7cZrH0BkOQMaQIPdUAjmpUyew6pg4noJ4TVTbadskZvQCTuuXNeAXrlGZ0w1LemWZJAzn9L69O/FVBjlvAW7qOAfbeotLV8dJCI9wHtH0iHswBrACzet5zsqu83yMe5dJG8E0pd/4xkoGCcALSHs+y4ZPBhcBK+d/ANTspwSXEwj2Z5ZX6rsZE9yFyebY79m9h983FZ8ApEkgiL0c53UHgOgOxoL4iiSRkjz+Xjc1mH6e4/hzggdEYd5kVLPYKNOSXM9F/X5jOck07n8rZvphZ165cjX2V0iTcR/OiZU1O5hz/TZ9JHUTJWFUjGU/T3//NskJr6UPbSwiM60JH6gPmaHtve0RN9ow7D6xYATTVosRK+yCESpodAMG6Rb8TptnTU1ORdxhjCkD01ykDKUmiCICbbJYBbpiT0TMm0yqbVzPxI+2ohUmt30XYt2xBx9ik26SqJ9hf23aTGUc/uU2qqAEnb0PNXRlFcuGamIMCFMDVLXB4yyAo81wGrDdqyTGZK0aN+4g2XyS5nAmyyZhb3vOqzE7PU1lB2NrwryOaj1LxT1XZT9bnSeYoezLzv4BmOvoISNZ8GgLRJjePVTqdHDWrBfH0F6dpTmesYq+pg2VrjNGNtU5fvgg8Tya+GiZKm9Tz3ox/hmjCkC9c9efcZcA6Te++Y0ASfVpbk6NF1dpsBVgYADTSkclqKKsiAmSlKKRJZqyBYKBxuApBWhzuGwcncBOgiECcu5J17lyWAmG2ERGdqq+TyY37ByvNqRgfTTX5iq3iXdCW5x/K3WVDYHSRgTrMLRVUwvceM94vAdb/fQ8TKmGu0ppqEWsri/zFJIdSguExiLMU97n/Ueza667Sgwi8WYzZ1/oUkZSxrhT9mk2zPErJP6UOxD8J7nRv4MmaF2uBSonAEtN2KitqgapQHDCoJbXA/AGszRlBEJShD1v5Rf5HJIOWZX6CPmvO/hEEwt3i9OXlIJoKdYew7yXYSRwzRyEBEgEwUJ16Z/mv59hrKa38NRFLH2H1O6U6AGob/MiQX2ScoKr+iFRNl7qRQu6uudM3oygI3327Cck40i0L93kSegVEVWSErusrk0pKTenOsLRAJhxCFkyzlXPA3EDY2Xt8Bws7KHhibBX+iY9nI2BMUXMlwxWsSbxEOdWvds4e+L5S78nfKByHMokcWjKR/I4wXGNgtfXXnuP2jDfJsiWx03a7OqiKYuZ50jVsycqKCKBJptSPVm73VvunqzNiiXr2IXObFn27/qPRkwlUKjPHWdVaOPGhDzx+EPjtfTdgqVasjH1/RKHSiBZwFDbFjrb6tByVqY+bCbUTVZWJI2KoFjJVtgUuc/GfGB3Js+j6R7v00bJKvb64iWC/d7bw2dkdao+RNqQKulQ6a+aaPbn7nGnRrDZPVglOAIy4Ull+s4i6edcVhVdFRtYwNdxjybWUSUs/gZQqtxH6ftW4HIS9xIr9DO0iZmY3AjMTHKYLGt9JatElakIzVSeJ/q/YM9Mrri29Sv0uSVrWonlXCpF4vkdEkh/8N+97OqIgzLArUxuhBNo8JSGKzPDtQJGMhzXNqIhjF3SostkGQBa4hFOtrTguImWKBENYJPryGA042oQEp1D+Z3aBDn4lqIq4munbxFlF7aAaE3Qg+1aHyzK0I6ULZ/apZntygZa1XVcdk6YDqjXr4N9plFZCL3EO5GF8pkEIrLhVV4ngeTMYGtMo8NaSXEuV3QEP7mfEu2vxssxE1iNLmilQbdcKMrzmRz/VJPCw8nXVhm36GZe6oKEPg0Xz8ZPa+FUCIYEnVxt18gIZKOoJQALx17NldRGtLEOzBCeV6DWz7Rsz89NINRreHjw/P7eZysNrRqZju12QDTnxWyo7DKd1giVmFMPMsdb46nhDOBIvTtKfWxqYKbXhR3Ne+KZpGgrJ4GsAQZFzSaNZGZNsyHPLIGnuk4eLL5e0NlF7AZs5rAQHPbv8xhTWRiCpzp20YHNOUefsx3nbw8NMiwLdIMIYnqIbGFxN9PRU3BfIMqNEqxgxte14706jisCRxymGgxBnyxnwFFldtUvlbVbOe5mcwV9dHYCWPXgl73IehFEXMfxVLpieUnpAIETyj+4rtKI4SyGE52st2A/ACaale9GJsM1o0NrAwgPB7NCPTD/Bgfp+Ei39A2cCMtfO8ncNMAUfgjD6ePTF2D6TQVzsx1H4gjdTZV/mAccuESndxkwavhYfvCQm9Bx3KZ+LGetJZXqaB4/vg8GQgfgxq3QmnXf2TjILJNBufvYUto5DNskDC81ZCxNCqB+5Rafp1g5Wdno2IcjxfONjCxwDzJMt1DC2Q8YDGAPiLhOYyjZpbIB1P9bpoupoFh/P3p17FEzzAswjGwS0k9wsWfPHq7fViyy1t9+670ASR8ztzrIlngEkMFY2qFWo+iX+8U53lI65g9Y1wLpXbDY9u7Zy5iapcbZ5z0ydxlY5hiNVjKrNkkyw2wnWEsPZJv6vcK6W2T93QvARA1hxpMklAkhA+gNtHnbKX1tptncCoyMsAzco8kK2Q02MTDJoWPn3Lu+NCLLrEm7m2+FRXcbZqeBpaDVpti3dDqmFNlDVlayh1o+M1kygGjBIZ25ehgeft0l0LA0tA7AsROAN5g4rDsDDBnWJqHU9+oG4OwkS67EQHZzde0DDLN+1OBzH48gPeHBc5gGVianpgGlbEgWJRV8u45kh8qSHadj7i5KZA2U7ZBts7A1wOpGdHL1T+4pu4GtsUSuj9K6OcCLW4ArZqo7CJI21cBqVBMXO2Ky5v76Fq4DA7Fho3j++QMhoTCNIy+oG0wiHQVLJTmHzl0Yx37IdCmKF06gTca9u04fb2I+KHFrbKNhxjJ7bRulpG27iva+waIOWYCiBgD8HlrVfNvESK1WS3rVeXwoY5614/dGOGRPeaOh7e3RWDoyT5miJa9Uxl66wOEQVH5X/jYTdwGuxukjOJWOg9/xq9LUBAimwyPA6lkTZ3M6w9Xnx1/+f76eMGnjdclG+OxXJS3w8z9/CsJVwHJobXkRz3kZq55j5RNs5mfNePqPqY64AzD0ygmCSc6NsxeuFbsPHkX3FHZ0nF3oMU8gu3GbTuYwGASR6tDYtUTvEfvQDsgNNsgLh0397dvhyLRqo1g37sE29FLvMnf2Umxtk+nzACDmAAmB8zjasp1rANwBa2FcN7Z1Fv27B2GPrRaN7GmfVza47L9YiyRdDlJyvrVB/T/8GjWzohkGn0WpeCuse7UsfW7LOy3rtWtyNzbMRHScHeyJVtZw6BDGHGVp6yIsXRMWa4A8iKUArP41PtBNAN/G4h/+l/+s6N51uFjE37mnnisAtIBXVcGTSdws/6ocQq9eJ/OAfexZbNJSh9gvg/4EOcsEpQivB85n5vz/i7Eaa/IZcLX6TM9fvwPwjcRuVmJUjGnLrYNFwXrQr3GNb+V8HIeBPnr1crEfHcVm/I6byD3YDbujb6A4BUPT5MEwrMsf/qc/RyuOZiqcU3a87dsJE54zbdfBY8UGoEgTtrilGQ3ICIw2FS+/+EoEv5fQY1Xj/RTMz4fsu9s0tTv9wXvFGLqtv/OtbxTL89PFn/7xH7LGbhXbkZJYghUmK/bEyZPFX/7l9wM01YbZqd2z+Us0nnnzjR8X91gDJ196tZgEWNwFSD+/dK/40q//Jqzb9uIP//W/LG5NjMLAelxMI23hM2/FJh09fiyc6qErF6JiIPS/FMZkDgT3ZNt73qvT5ya/DfBg8rcB2/Pal75avPLFrxSTsMg+AhTW5k9TaqvudD/6dR9/8EFI1qhfr2SKwbuano/vw6ojmdWOX2Xn7QewWy3pFjB58ycfBOHh2NHnYAxdDX/Hza//o08X8ielHfM886y3xEfG8C4YtHVI0/SQWOzmmYeuXiq++52/KI6+/Erx6he+WBw+dhx7PEkzr49oUjdUnHn/HfS51WSD5WHjQ8tnmR+ZJZYPe68BKrNEBDVd3ydfOBmNPS9duRTVYIKHBsWWBHaQOLYhiz6xTNWH3PPYKKxAruH5bfl/aCiqMWcCXuBB/zTYYACXPGcExnyeeza7PNuZOwPtKsgK7UPZrvq6pW9uqW42NoWIQOCkzr2MVe9PBq3AsVI9N3juNvyNB/fvUIJNEzKY650AhbP469MQThqbuovLV6dgKKrbDjCLP6cvLpCgxfSeZc2mTVZ3Navf/Eo2WEP4glHyzH426SARQ3adfrTJgEhv8VwCTglg2+AKnWmSy47NOGvF33st/UY/23WZyZWMGaxi0Z83dhJEy+pAy7gzeNYXNrjfDhjeynWn1EdG/qePJK6kGNd0yFtFwO0Yu7aSfTS4j7OWcRweHoLBiX/PXjaJr40YGbkeMYDXEOx3XWon/fcnaPSuK8MCyC/wacC8haRBb187NlYGa4JVAucST2z6SllByI11Qy5QRkIQw3UoEUegVR/IsVRazrVjwtjqtEkIC6E/zPj7GuMn147g0QAJtyl0Wb0/x6oWNMsxWkGS6zFNgwRXH23IjIR1q6wMvr++koxr37PMdS2bV1JtL2fTEuwugVrXnAl0ZWVWWMsm6Y7Q3KuZZ5fNu8a9W830CH//OoxwATe1Vu1vYc5CbeiQUXOdMoYDgOMN2MFZEk8L7PlapAC6dzL2rd3Id8wTL2zneiTolWJjHa9QydWIrdrqfVrByBknc/YuCYJXXzkV59rlixeL0x99FIQOgSL30d//+78b62xkeLi4chE7R3IpSuzt44F/6zp0/7nfBU4EwrQ5VjLZiLXBWNsVz8+iCrSMFYKUFL6R2qpIWLDenSNthSSWaI4oWCrwpf4ryYnQJeW16qd6TeMc7UdoooZO40NiPxrPleCa3phrUQ1wwUr9YrVp7fMR5eKsDfeoAG401VMfkvvphARkLGGfBVm/Pr+AsVVxalfqC/un55Z2zd/5Z8SYJj8ifoY8FQ2VsiQ7YkbGR9mjdvxw59OxN54yPlCyQNBRKNV4tNHeC8yvDbkfcc55rQ0+T3mFDUkRmJE6JQUhiTzAhs9R5HPmKiQngNX7G8SJkGnS1utL5jhLHkg91dIvLO2Q//JnKUGSjkOVfKrIXZVkoWvPPiXbITYJrvrc+gGOq2CXGqzazkmq4s6ePYM2+EecD7doYuY5QSwPS96kY/SnUJ6Gc7clpNSykfqu3TtDHmqCygljOu2leq7Go0NUAYxQxWmTXJvmudYkdLnvQ9sTkyB70HNNIkwQ0Nw1sikF9xkLx1Nme0gPxOfnGWLiOgDSAPyeEgsF4/wO7dRyvUZlcgDK2XgrGnKFxKC+V7zMcDg+06pV/63sVCOsd3EOCWP+MLQ/y/MpZFfKpJ9nV6wv7KM3LT6UDQ3Vh04SoV/O61M5gfx8P9O1XTW2yl4+MLGZJ8l7KRVn48E8exI7y2+fw5je+FaMywRYL2eAtt2qW88gf+/ffb0VxVaOqousfIg+adh3JT18Lq4iA9azLeUTPAfFGcVNJASSLMZvMTHlfEkmjMbCZWLC8/0G0iYzVGDm/ZZMXgHvaFhthXomNAQ6U381ZTYl82hXPNeDHMhzxz2Wc+kzaXNcs+JaWVWfjNUEoAVfnb8c05AukUVd4o5eUxzCZxE7M6GzA+yi5p/+/rENg+s8xHUqBMakAGdZf+qCkrUsSw+3EdTWwQTx35bqp0hv6bCEYSNzgIPkj9UX0Xm1jMlFrrC5YKENeFbRTZVBp3aPYIsHl2w/s5TksyIzKJDiQa+T6KEfm53ryhzz85M6ndRtF17qHZSLSgF6nA0Zqzrg3r6T70JVD6MS3BZ0MnvlgLrgAlDmerGgpXgL1MWiTiasWk8anhQSthSZch61N6JTWoKD8WdoVKg/m2CpsYcMWQHKKGuQ2cq4eW/Spc1kmhVy05vhEAW/Bdji5tK4CVLL9nTBaUBuTEwFSJwNsOwqqiOKM0z2yAPOLrjj4+j2REMeRNrp2t5Jll0g0ufzNQI5yglIZ3YTdkD59jo6yQFcCpIz6j5TaDrxEKG9yQY147HC4nsQermWimcA6BwJ5Gq09Kcn0UsbH4dVwSazbEBmhtRtnQybRzhulgnLPNU5FSi+CyPgDiXljm2IOgNuuV7u3QHoIqCuwZEKZqXBKGtHnFbnK0oFlDfgLuo55AbQ/dLwup51cBKwtsOnnfhKgWmdU40Vm9u5Fihz8wvG3kM7cg3Wo+tbB0Ld2oZgtgIuN/lvZRsSaLXERy0mGyZNT9NZ867lmBhVDScgWZmcjQxlsKxL3SoDMg8gx08nT6Dagn8XjDqvO2B/HT/UW+wmw2kn9fuUOk9OL1HSOF1cvEx5FAwvs3yuAaEXs76WCK3bBdDyJ+dRB0dGdAQd2bnTbG8HzMKDB3ZE12UPfdeegVkwh5l7nQzX4twc3efn0RYEKGwA+HjMZ66t2yV2LZyDPWh42gXZveZcf/D+lWgw8IDgz8OkqxuZgL3os/U0hVarMguCoQZSjtfUBHqkrOs22cI2iWANyp41KLWMsQVA/vLla9HZ+B7P4Rkl2+8Oa9cS+TbYqu4tBcLn0ci6D0tUEMg5NVttWeTLL71YvERAZ1nDPQ4Umbtzc9OAfDejXM1yUq2JMgY2x1nn3rVN6rs4Jrdgn6pzqgFXW2kTSaeeHtlJ6hwq/L0Jdkhf2AjZx5aRLcCyFwxwX9rhWG0211An5Z6eifM4oSPXp6Prr1m+CKb4jK3sgZ7uNsqm94cm38SkTd1MotgBk7FjDu+vcOBRBmbAIvt6kQSBjB0bPnX30G2b8VgCdDSE9tBw3qN0JljBZOX4jGWcG4O0rdEYYrXohznRi/MyT/JrDGaoWsPqKLei5fThh+fi0BPA18YKNrvdlYroRa9Wmz7D+h/Y0R0JKtej9vGOzaiisVtL2IebaPUtwcyoxQns2U5ZB/vw2LFd0ZhCraY9NGiZwmbcB0gY3LcrxneWeZJZbodGGdiWhe7aM0g52zDlxVcjKfPqqefZd7AMCZA2IcswDWi2ck+2OEA5zasaWnYUW9H03dZEV9yHNIKjKSK0Dn7Hz3F0NuGI2dTiUWRBBKtlW+icpK5RAJAZGiTgWdq6ACvDYdVVSDaqCatwv6SdJnqagb7sVzeEDNZICaTzKshU4V/5d98voyxFUhJ/zYRCsAQ/g5B+GkDNj/vs1xMw+DPvrcCGZ6/xLGvS6yQr2/sq2QVxbzJpub/Swagn+NsKuFNzZ75ohcm+sUYTE5MPsKW2UiY7NDoJwLkXQOxsMTF6BSY07BqaGayiJVlX+5ggB1kQzhNtqVpyds+VlaxNtoOwzECdpkcxDwLg/A7m56EjJwDUccZIFCg9IYtCd8DyTBN5rZyZ9W3sPWyAHBABfMFAz9xgfmOz2rp2BpNZMN2EpK8xYbaNdRxsWTPanPuemfMkAx9wb7IxIojkWspo6EAG0yDYK7UR+AsQyLqoxSHeScb/u3/+H4IdtAUb8dvf/ifFwIETxSySKOucZzYI0cl0vnU8Tfr5FRrh0XFUYFPwtCwZC7ZzuZ5cW+kJlUtNhkouOk/DBCVdl7GUM1iKAMvSZkHyUpqizOiHvyOgqoOvA+/rXN0RXCQwE/dhYjuCjARUM+DIv7t/G7ErkwCQK4vzxUXKzZUOOvW5z0dw1E3C5P033yiunD9d7O5rimBLIGLw4KHiu3/9N9R21Ba//jv/IKQbTG7dJIgSrO2ClacP5NmEAAAgAElEQVRshGNlcHLw8NGQ8piBKTUEkHtU3WzAlyYSn3/+H/8I9vNWAMKW4v333g12oXqLL3MPH5++WHQBHrZRZnvm458B+hyNElnPmH/yX/9BcRG7vPvA0ZA80U9a4Fx4G23VFfSBHyFhUY/9tPO5gKfsv507B9DQ/XFoSqs/p/19rF/Et+tCUM5Bc93t3kejNoDHs+cvRQLv+ZMvF4effx4duk9g5fch0TIWjVZk+5395ONg+ytZIPBzgtf9lOY4+maeVQYvMg8tjVO/W9us1I5nT+i4Ke0k0ITxMFluAGPpdWiOsQ5TFxHWFPPavr2/2H/sZLGJtf455Bp2wAb60z/6dwTHJNp4/7f/0X+Oj9hRXCRQngZgnr5+rTgNsNoOyOhakv2nJukUbGWTZYMH9sPqfTf8DbVsU6eQTtLI2Bh4//Rn70RlxJOuu/xdnfhbyHnsZNxfR4d2dOgapaSnSepO8HzKOVmdgvQMvpz6wgF2BHgII1CgKBh2T7siV+BklSAI7WPmMwJP3uN5rv696zUIJlHho08oe2oj5rgfRqBMY9e2wGqNBAqYfiu356JE2ySrccFj9vG1kUmS40hE4f8tLWf1nT62DFjxCpPwkg8EcaIyKECYbN5bsaWqUlJ/5p5T691qKSWHBENlQ4ZGHHYimsVw/9o6/WpBk2icaaPYsupQ39vgcp4KleycrO4grE6JH+xFwRGbA8m68Xcms/RJDcK1OwP4BYJ+SgQJrA4A/suSM+CWuR+Vjupss6Z8nfdh1ZdBryX7gg7dSGTsoumYz6TsT1W1N03C1tLKAda94NgE8yyp4Bu//hvFT37yZshLGIu88uoxqhXwmRZm8r0MpnGhVY1W/AQAyzreDXNVOQA1gneSpLHRm2OhdIjAqrHaF15/JXy3q0NXA7xNDb5kMzlGBsdqs0bvD8eY+2ltw3dlfViGvKW2uThNMyslhR7gS9xDHmMNnzMbf8Jk5prqwxuvKSPTiF/zyudfDzDn/LlzwTJvYi0vs6bu4BN++x99u5hAY1UQKjqRs0f1UfVP1aa1GqxGYJ6qEAG3yBtwb87h4UMHsDP4VczfLN0QG5C5eem1LxYH0RsfgygxyV4cQwPYBLcMfXWL6yEcGX9duzYcDQG15YKVL7/4YjQSlOn7Hvv2PPbIOFYA6fXXP0cSpyWagF2hEmGFSkOlLdRZzEZYWcUh+ByalIAUnl0y4612EhAwvnVNGV+69h+yhyUHZLIW/0EmXFSDBlUt/CBBr2C5lueeUE8t9j0aZxHXCu4KiNhESB85qycEbrMZVbhn4aulfJdgrPGs8bixQeXfGI+H3GHV9Np4n1jK2HYR2zrFnKnPq8ydsgfuSwEaZQJcj3aP9/Pu4y+oy6rbJ7bgOaWcn8CuX/5dmEFixzZ6XKjZbEJZOQAbvLaxJxMAxiVhvAQZHSvJYD5fAkPIMwiYytgldrFvRjMkpMcwp+cZ6oujEJ7u0sugAKC32fcToDRZ+hqyTN5XhICnPmX+/tMs1sofTAAwmwW5t5W7MXZULzUakTFvxtoymN1v4gmytz+m2uOcwCpSOv19HegELxHrSrCYD1ssgC5W1MYeayVR5TVs6reLM9UzWUk1fSrloIy9jCHsKB9SiGXid5N6nYH9WEFpGbs9aZi/kHjIauD0q9RkxacROI2mfEo5sc9L/U/tQLI8U1IimloxYWEfyrWYzn7Kr0SSQACLH4nrBDgbsiOl7IBl/9h3f+beNgG0l6STtt5Elax7fYPQIA0tVdnbnl9JmPH+rO7xs6PcPM7s1KKtyt5da1ENXukPB9Ew2aBVc9PUVW0oAcjU/3W/Vk2vKq3QBHqzgZbzIB4jmcoYK8hv+OfOt/Y8mz9lpYpnuFUB9tPwPjw39IO0/ZmYz2dJ0iESF/gd+jM+r3GlZ5TJSwlezq9+pgQ615J7boZKxJk5Kq1LvVl9Ye1JBfj7rK5TzxC/o88Rz+w55rdzH1VdpR1xbJPgmGBysoyxSSWT199l86wkpHi+JMkh/VyfxbMyQPuI7bRjgt1WqsNu/va3d2546Dtxlj3XMXAa2RYOTvVBA9GVDWr2CCPTAFgZ7DIWaDpsqZ1g6YeUbY2JAYyBwV0WfuhYqFnHI0npVRfnLiDZ6qqd+0R7XVAezIoCAzJShmV3a8HTm3QRl60oM3YdkEvH0MFzA0Uw68O4xEun/mm5vg+fuiAhxMum9R7t3BeZI7PD2g9epcFLXdbMOAQqLzqNk5B032zGZZfUSvQ3MwVmw7OxkVlUwYQEOZOtqf6Xf5rJc8J8SwTWHuJuIktsQhvDLKTs0JQbcLzsjC04o1GU3WtmSCaq92lnuVuUPgpQC/6GiDALz07eIuYCa2aQdXDsWGuwb5mL2eABmxVwEPucK2yG6yNjUbqh1fHQMWNgKOb9qukkkCoQrBPsJjEj4ZeMPRkmARjynIIEjqlj6xEm+FJPQKThGro6Vgyjq6YjrNHT0TR7kYuWhWyGRzo2ZTxm3QVtG5qgrlNabSmSM+lYTFOCdhst07urlkHxGgJR70mNJ3VQVzDWzpNgaIgF8FmW+MpOF5DyrEgNKrV7zV7lYSJbSkMsWygAxUgkGAx56MhqlOlgKYCyDs4RQCZAQEvrtmgy1YVOjs6146ZTeAMdvrnZJV5LB3oaJtkhdo75srO94ajAqk5BBMLcw9atapCQqOD992AT36N0Uf3CTTYs06FjD+5AY7OJv8ccweqTWSfT6vLV6wF2utfjEHCRmXAIJ8I5TN3dGGuMm8yIZIUn07YHnTC7umrUBC08KGTByHoIYBVgO9jiMEsfPmTcpOqThDERo/Ns0wKZGBoay9BMEphtmppcCObrBqxaAan6BjWoPITbuLbsUsBZjn07y97EsT5z5no6PDxDK45pM0yzC+euh3GtslH3WdOy1WQQr7P/12xIhxkY3L+bILUx1vPI6I1MED1Q2ym/o0wEG3PyxPHiORp1dGJkDeIFOZWhWLRDOWvcDLi6abWMyyRZUksiH2KDatHrVMdQ26FH60FgkL8ZIGlgoDtso2PRzP47DvNAGzZEOb0As+xP7U6C2VvQY7vNM6HD2Mac9srY30qggBN0y+ZOlg5ZEsxYwpLbB1gtg3wUp9gGV9pDx0ztyc2ARltW6Si79xDP0xNZXRMp2lEfWRarOnauoXlZfgQUs4sIg3M/m3Dm1GjdzrPagGcOqQXnXdbf4IFdoXOrUL7Mb+3rKmMn8/unPz0fmsQGVB7srTSy0KaYzFCjTeFxJUUcRxkgBvTaSMs6PXBkVau3anON0PmB5eH+N/GxbxA9wjYdJ8uvGgCiyUzzO88Kx6MZiQE/w0BAAFoGTROMhBrW+NWrw7AskHWgAdqZ0/8vZW/63Nednfld7iRIEARIgCDADdwlitTqbrfUW9ru9tjV49ie8TaVSsaZJFX5T1J5mzd5kTeZ8ozHk/FSjj3tsbvV7m6pJVG7RIkUd5AECZIgiY3gCjKfz3PuJam2U5WgDRMCfr/7u/e7nO85z3nOc85yvaXNHnRb5wgkLqBb3Cwna7oS/csVsN7WDGINKQukAeNygLQNg9uageHtzXKA1ZSCmyOkW7yavwLi6lwZRMfBcYfrpLYQaKdB1RZUPT6DypOvss7AXAECC/DKsWEg/VgaoAVWHakWfxVY7YDXYj4LYFaQEQf5/yOwWo7zk6+n2YhP/boc7QB0v/DVshvKiWy/XMz+vn2xoKq2x6Cgj4TTg7nJ5urpT5uRfuzNXRyhifPNijXYx8HRZpKS/X7YM8dgu0yi0fbg9nSzHLmIW8gHrFiG30FiwhI9dcaUQZoDNLEBio6UZ6Agmo7RGpwx9XHv3ccWrtvYjKGbbMB6DSf9wsXz0ZyTbXTx/ESYLNrK1b2wS2E4C3sv5UyQhWyAo27ylu1jWQePVg6yBxS1t3Gk0jPsRWbdc9WOzybO3A8Gwg+xMZb8nKe0XP9HtpXBuPenprjgleBHpFgCjNrAY3nzt3/1F4BGk/E5vvUrv97sfv4rzcRN9gOSFN5LEsu8TludedbBl52g4x4rW0FixUYtsNomfd1LBfa3X+38B8Bpz4XMpK/PaqpreFVlarIm2yRAVz7WAfiPGbNJZst2KW2sgLOto9zp5hWTwsQ3ZzEMlauw2K8DRqtrfejQ87HnF86dbb7+yy81n7zzRnP6uHqi56MnJyi3ZXS0OfLeh00PTat+74/+R5I115t57I6SN9Fc9JPxF+xEv565fkXGKr/74C2aY3Ce/Mqvf6+5ROOXHWMjzZ/+23+b5ixrObc//vD96L8NAoivZn6++AIAFKDPtXcNRvyAzXdgSGonX/r2d5tZgPvf+Be/y2f2N2eOn6R0FzASGYc1y9COvzTe/Je//ovmIExVn1Xmm4C+DDABwBGY+bKVBdAELh3mG5QB64QLLu5A73UH+r0ffPxJfJKXXvol1uG25ic//Unzta99lbPv4yRHBS7sDu70yYbr9GsnYU/1Uq5u80FB211jYzDkaHDIOaTPGw1Pzs7rJBlNcN/HsKXjeqSKlNwqDTRtlD7bejSyd+za23z9O7/aHKNr/DTvH9m1KwmId15/nZLShgTGM6zzbczXcZjGn0Z6R83tm0hm4AYmSSqo9K/+1R82f/f3f0+yY67ZA7B68uTJfN4YOreHAYUNdgy2L8EUnpiAgWsVFj6ELBGBKJOZxhV+1g7A1ffRc/3s089hiytfRUMhiAOPNRoJPsv/Zqey9uOD6r95dnHv3Z4oKYsnMhuucyUT9PX0F7ynlHjG9ljhBPgB4LNtm1reQylX188SUHTN2MRsCYDGJx8die/Xi59l4D2HnzSB3vnlK8iE4KM+4KzX33THyXhxr+mvW4mlvqoNeSI3Zpm0pBRLDmXEsGY6ckc0RkksyaAxeP3a175GQ5hjIQA45qn+Yg/qU2szAhIoEcDzVuMX4hJslYxTK9ls+qEdcf34vAMybJCQkkXql8QMgfGSNDM+WpMyUHUzLbE/9vn5JDwNim8iK+ZrjHkkHlwHsDdYd34MZpXmkdhRfSDwA3ixiap5QOKAbjZWaYGIAcDHlIATU23AB33u4PPNUeSCDh9+jrmH9bwIm/ihZZdqzJZkj7GZvqy9D9aofWrpZjQWAVCpstLXS4KL/xZUiH/PfO+CYSzr1kRtN1b6LybOJaEU63QmyXZ7VPg7pfI8+CRLLFumZAG6wJeNTZEkYN7XcM4N0TBRf8f1MoHMiXGQPuMazq/XvvWtNNY9dvxYc4I9tEpmLfd2hX3w/EvPk4SrKkrto/7YPfayTG3jSCs4bCR3XwIU355fJphdq64NZVZ8xlmS3ct6SNS88rXmAcnh1cq1MU8XIdicPnWyCDwkyiVAKJtjTwVBSMkLe5CyMBbr417914TOP/zwhzl77B2xE/agmqR2//7ii+MkmiZSZaI+rUCl55LJHfdWZFpYj853tBYdNGyI1Rb6jjk7WDeSP4rNXmBFtEXrkKq4mP2tzRRMMhaNvqMkH+bDc8fz2Xh3E/tJ2bnon8YGVAOiVJuy/t1bd8AijJ/SAIdrVINfe6QU6Cp4LKmoSrKNEyFXSZ4iaXBXIpTAMTbN5xuyHwG3LICziN9o5ZUVKzavumIjRPwOsQ7BnzTZZf0bq7r+bpDwFwg1eSyBYj0xgAzk5cyvyTRB1eAZyiPwWQJLjifwX2EoyhXg2/awF5cqa4Lt1HfaQKIAfaPm0s17AVYnp5c2txf7o48NVNayIAtIzhf3Et+SH6OV3voDBaIGrMj9Pp3EL2BP4pgNjAGY2bPDNnjDRprccZxN9Aj4+7wm4cRIjhx5O4nNczD9NzFWNk1eCite26Bm8F1APivatK2yJAVbtcfKKT2xm8qJ2M+EqmPwEYHmAr3qPlPFSGwWnMbm5Qn6n9y/wKqYi3PmmauPlWqwVo7LNZrS//hWXrONqU0CtAC8vxfw9Gw1lil2uxqw5eNXE6knGsKluykRyWpU+3CYBCCxuhOpDu7PhGXIArwnDGLmIKx17NrjKqH45+X/63elcWn6BZTOcL2uzvQuERdmMtfybwLDvj9yBny286MPGKZlmq0VWNgxOuvcLEnK6OmbDOQzJQlupPJnCxiScZ/P7X636rF7vYC/7FqB0sjm8HnVTB6fVtubavZi6EYGEVvknJjo9X69v2irMofaY+U/PVcE3OfBDKfAPEp/W7yKxITVKo+ZttW0LAxofsi4+MwmflLpLZO9Gp2l8joYXclWOrqeS/oSwbCStEILG7vSnRvlfVezKs9dv8WlxDk7rM9YRXsV9vE/+7WNjzzs1R1UUNzNLRDnhQR4/EC/pZ9r2CJEzRv9AC+SScmDinBLWa8ySjeEB1U6dmUwvP/SoPS1CteK5M/NwYhjAM0+yoD1gWQVeHg6QTOU8HnIVcfyorEHiTdToTZrbEIBlsk+AP7IWiwdMBYF96Nxs8GWL65GDGosWG6gw1UdQqvEVEamWWzBShsRKWFA6RaHkFIEKUHnmoXet+VxQau9TiH9/l72a4KOLqDmZ8X9BUCVB/Ai0sAjPMw92IFTyr/swDgLZlVk3AJWDwKu2BXVA1T0f5KMoeUtAgpmrwRO7XBZWYzqAmcpVvT+WMQeFJlo7tsDRQNohlotMGUJBMksr1LTJgi8i48x6km5ey08gUeNRIwdP6/jGe7hWKYvNBcuYLWyQc57NQ3zGyf6OlqmfN9EbkB9EY2Z9GwzIm6mm2yWWQBTS7YFLnthkKxea8n7BnQc6eLOoSq1W3D2hiLeBFlrWGca4YwlBlrdGfWqVq+23G5VHHTH0fJtx1TnyZKSSCrgUCsRYdOgZKnMBKrV2WrcaiRyoJgRQW9T0HMlTVDcfAbbgnI2KlqHBtog3dlXAygItNq9VwdTZpPzabnyJcrcj35+juzwfEqt1VzTCc9n4iSnYdSM3ToVoa7GVpyWlP62nWsNYBmw22hP3hMwZkp7GJt1HMarYH3K9p1Hr/M2QvoPcSRXcb8CpuUoLIFtAVCGk+pBmL3K+s364HnVqPEZDZ50fgRQTQyMwDjcRpA3hbabWlY3aWYxM+9na6RZB+wP2QlOXhIPyQTJqjZLrQNPeSIl2NFnwkYIRjxYJJMOwL1tdBNgLvqLsBA1RrcWOCTtBu/rZFqwDmRQ2fWyj/LPecqunHN/L2BukCJbNU3uDJ44nHai0dkPE9tM5gVYljZhWLUMUJ/7cU1p/CzZ3L93X/Pss88kI++6v8Xn1nzOw4Q6H02pkc39zVdePoSGHGWrlC7fZr2uJehU09V1W6U/lv/yGezntQYUSCuY4JAlcYv7de0I0svoFNx3/Zr+MRki+1Hb0g84OQiDfAON4bRJ7o10BMV5skJK7WCz19qHWUq39uzZCxhKKSL3Ok4zpxmA+5X3VzQzUzBTGJe528hGkB3euWszIvmz6VT7gPm6S2C3SMOx6FSxLu4CEgqY9nDP/RtIwMjeZ+7uEDnLPN6+E4DSskNvgntWMH/OQ4TAfIaS2Jt0Ox4gqygbQZbuA4AxWbqbkLKYYOwvEkysXonMAPek9tg6HHttloeQ6yuyMdoW1pnJGu1MHwH6Xtbp0PC6lPP+7I2PsD2K9ts9EyYRY1ANvHT4PbjVvrMpkeAx2pWM3UpKqzdQ+nYVXV87TG9Eu6p6T5lhpaEVYzEPmLpszShg3CjyAIzDQzpeboRpvfcgwQjlkxzmS9izj1g3j1q9S0uzdN4FVVUECbDZOqGlMakD0/4bh6SYgh2IGTCje71cRB3ZFpQstmFVa8ep1fmJlfECxVP9EmO1tvWXHOD6r/q8/79fX3pHwN76TUFtueiXHdP2b0+A1QJ6U1oK2N+z7G5z9tM3mwezF5qxIezm4lwAySuwqW/fX9ps3/NM00tX8RMnTgCm4vhPEDRi51YrGIae6gL7UbuyCcBeVryd0NXk67q6uue1KY7vXYDVtYCqgqsrSLDtguWohMppSifVx9yH9IDd0x1Pu72vXk+TFpv6YS8ErHo5Ky+cH09SY3THrmbLzgPN8nVbsEU07sDJS5UJ+3GYrLzN6QYA/3/2k5/kHF4kaJpBk3ArAOA1giiZSQIXB5Bhkc3jeu2YEsUy4JwArNi7e0fzH/74/2yOU0LdyzNuoVzzwMtfa+BzwxTckS7TOshJiLuWEmRKTSr2SDfHlfH/MrD6uO4sb+0WVBs4+fqWYVqLpVtntWICmrreeFvHlKty4frMuly7KgLqdzpfLhF2RpscLj0vyx5vY+so20IfcBHZh30AiDIvDcZt9GRgvgOt5G9//Zebv/vL/9gcR6dzOWe4mpGTgLBq2vUg3zCydWfzwldebXbsOdCcQ//7o0+ONrsISO6QYBkCLJ2nuuNHBP76I3thsA/BMLOkVVbXy+gV/hDtz6MfvNfsAQTT//n8s0/ojr6neebZZ2HQfJBEj2y0Vay/WzYrg6W3i+ZnjwAix+nC/Dzl+f/Nv/mfmYcegL2jzcVzZ5otVvxQEXCae/6rP/v3YSObzDTg0z+zTNWu3f38LIPKah79FIEygdVqetIkiNzE2priTNC27H/m2cyz2ujf/d53mw+5b8/x3bt3cV5XyZ4LQ7D+Guey5cKuAUGTW7ITsYt2urZET8BfYOcKUgae+TZuE2wV19P/0UdzUguYs/y0aX7tn/06QMtMmoaduzBB4xP8OHbPBX5ewPftp8Hb977/z+OPf4zcgoDyGWQPJi+chVXFA7En9AOU/ZIlGMDK+KAN/FwXBk36Bs89dzDVawJMDwlijtMAbIuJNBloJBxsUKbPfQWmUmnO0+yI/6klKbBoMCcbxWsJmrkyS7JLn01foyrM/O4SDV2g1TFCOxaNTEnHrrr86r/XBkmlBZ9lIthqGKudNgD0e48ChpsBMdQJPPXF0ZTwDnCea+tNYFq1cZNkyWIAVQBTfRYS6BIGfC5jgzSN4my9TCd2k7pdGWNXHZeO0/xe1q9ryeecZ10ZhL/wwvMpNe9KOA38/G/n0gSPY2RQKptLe2pganzjdYw/zpHU2EDi1hjABrLaBhvz2WjGrxtUq5w4cT76/hMXLwSY1+5pey8DJN6mCuQ3//l3kzR6+21sGYl//XaDVuMO/RvHyTG2dDe+OXbybprhPmAtrUulnb6AY64P7wkicCaQMosW/9DmjewXm2HRzA4wW6bbHJUQD2CKqw2v76i/brxpnGFzH5uNug5uwDj33x78dj9D2+V6MWbsNPjUJxUo0Ba6Fq/g5+o7O0e7d4+lBPQ6/QRkT8qOF2Cdxje5b1k+RIj1fSSzqSKauDzLnCplYTywgQTvcJIa+tbqEPcpq8b8mJrthWm8iX2vXb9OrDLPa+7jFwksySS1j8Fq5kdmt6CUvsfPfvbTsPkkNpvgDemFObWZqHFq9IM5Y4zporOLbV6N37ybKo4vqPiy2al6uNpcGxfLOPVMevkrX0kzx1OA6ddIvjxz8LnmG9/4RjWvYk6u8ezvvPUmzRb/NoQfAepN+JeCrp5vp5EDuM08CaoKRhojCh4K3JcT4VlbrFTtgv6v+oky+4xHBS/CAjQGT3MY96ygqXFmSeU5Z67tMAwFYuMWCdryA2Mj8Ohre5UEYM1pL9Pngvep/Sge4DWqU3fp62pjO5nCkoIrFptVtj348iZPxTZ8Hn3+kEuM1QC9lVFQgkY/aRjJiXU2jeT6y7mmcbW6rrf4+yT22VpcY3j1bP38MHW9F25duZTVVFP0YD+0Iel/YlMyqjeVARAk1xl8aOMfAHBJOBpp2ZruYzELz9ge5m+leyZMV9bNMFXBzM+Zy/PNp6fQwb4KKPxoo7Sq4C6pdmn9tfgSLRjo88Q/aP3UgIj/BGPVOXJPS9TRTgcH4GzTNmzBTzNxkyY/zIlYhGvY6kBt8ttvvwUx42ckN99LlSdDxRgX0cym6fdZNwLIJUtSFbnGDJIbomFPLKBP5b6WuZ+m4QbDAd9tKlSa4ZUANmlkzIstsZ+OwD7zK3FLbMj5LtYhbmdc9wJnO3mjsFnFglrWaFeiX78rGyK2IGO2qzouALfWnn5MreECZ4NN8TntR+Zz00CJO/JZvBNJcwE9ecYpgHftdwiL2UotE9LrCwSGoes4cUa0JfXObT27Vbt17nX+Ytd3x3nwvOtwF+/DveczdGdlNZjyfjtN/aWpSnBuXYPG/hINAtZihzwTrpPc1V9XhkjbYjzqGe3ZbWJNn0QQNQQvxqZLrrnG1wCMes+ydj3vjHuMfzo91pWcPb7HMVAG4PipC/HbqqG8+7SIW46vvrLfnVRCqg1kKrdxTf1boK7zU03Yqtrbc9HfB49rSYZVcY50p7IJnK1ibZ1Ocl3SxJbgbgus88s0RINUFHD+X/7OTrAMs6nlsKerVSbHSeVG1HUx824Jalhl3DyTpENiZssFI2Ajo9TD8zZBupIQj0tvzNiwCe3oK0O16Npm4M2mKUpMOYqbAKTebITaj7fVOgpDtm0YRdBbOhhOLgE1A+5CqSfoCO1FM3bTeO+ypiKWzcBnwF2ULa27mjAIgla3t2hE2r2snUQdK42x2VTHRtDELEkGLjoL7SZSjyGNq/xcn00dUo1yMVUdS4Yp17A5kt29R3A2nGSZfToBZj7MIphlSaZEsIsxXg8QNwBAWCVgNnKyg/WSlD/ZoObUqTMplXcOfAY3pYe2IvHdpnf6/ZvGKTBvyizMmgvwWkI2FKfoEY6xi07E3bINn8OD3EylRrLTZnIe3SweeOcv0nSAAGoBlqUgiOCuTphLSTZydWazy7kg211AL3QaYdnqeHiv1RVUzQ/LoNXBpMkDE+fYuqYsw+iFNq9BFbiypEUGtIeV17akWv1FWX3kotIdeBvlRAawzx8+GBDM5kGTMCLNzC6kuYfZOw+nhqAf8XgBX8DXdKv0cG+DRB23FRzWZikrC0Jn2zkO13RGl7WnTopMZw8h2UsGNc6RpR8cBuvTD7IAACAASURBVMyljqwAgA2yZgDHNCxm+AYICCzvSfZZuQkynrIhbgFeLngIUGbvNQXkLNmx8codGIsTFy7xPARi/H0L5RQyKgTFZtC0lP0nO3QZCY1iYGMUAKgttZaBrvGcBdiqbI7NVXBASVaoWWujFQO+gELZyxoM15Kmw/IYS3RKW9mSeNejdkLAOgaUQ8BERrGN0SSDRWT55E3KP9VTtoHSUgAUJRSe2beTrDeBAu87c0bdNNjQaLSupwzYINRgQAMtSLiS51aDVif/4oUpxkjQWSF570kn1KYhrE+0gy0bETifYj/N0FBPYFPNQp91nvU2he6mJWPRmGVc13Poy9a1rM79cIe9LtsHfwcHsjfsjGuUI97lPetZ70PDZIP5Up7jdlggJAeY7yXMkyVi2r8rBFSTBORhntsJcraYGpY3aax13vq5X5MwApubALxlfwqOl06jpWSUwaRUyaQGzgLBwzigwuIDtGr34MyxZy5T3jVL0LECh34OwHkrY3345V/O+nuE5s0VGEST7IU4hKxXS9G20uxnZQDgBQKCiWi76tgpLaFz+IB1atmjrGodwnXRv6YxHeM3g52axvZZ6jq2cx/6lBPNG2+8y33DShm0YZlOD9dmLZos6gXwGqK8/gaBwzm6o7uOw2TmGoKrJlfWMQ59zrlsddbk2NgojKkhAtgpyj4p7V/FWLDWXnj+cBjg42i+9vXBZmbfOS6WnvUiZ7BitTIPJJPw5ycnSACQrTdQE/AYhzl24Nm9kYsYHBpFzJ9zYPVQM7L9OdirG3CAYUssIUEzgOYqiaBFJrWET0wmya4xGVUa41FFZu2VBEU5SskIez56/sTRF3j1hLcxoQV7pR3VVXQk8Dc0ypuLWS7Y7ZXaYywBSFg1OXwt4SopgDjBQfarI+4vfj3NLHiaYfD0654GdQs6LQCuYy3+4t+fvk4HVPi+Yj/6PkHVEvlfgbzHw4WrzfH3f9SseUTn8bvXgAsBhCi9Pn/xCs1cKJ9FPmgrupa7SRJY8vz+kbdgp9vdGIbYvCAoQSP7Wu0x+F3pUuy4aLtkc8qidyznAelWEARv276Pa08RrG5u9h44QLfyefT5PmI/bmKdbMQRqsy2weVy5Dw4WRLgmNjahr7jW2++wZ5Y1wzS3GrDEOBfU1lxz2z9AJON6hEbKKxlzZ0HiPUMVg/tPOCEEi6jgKtqzgmUqO/3MeXuNhE0QJ8ieLa8bYimV2q53eOs/qu/+NOAjTthTC3B5xnde6hZO7QDOYrtPKsBusyYGuOUqgm0Ok8tVup8xelNjrhA7cegukFCnPiWUx2gvwW+s36KzZomDjnU2nXktfNdwGj5T6Wcm3XZsjdqPciK9SrFAPSzBJ67cinPUMtZDbDHttNoyvMRFv3xox/DvjrTDMNC3AwAuo7z6eyxozSu+jvGekn0u6ZhMV6Fiem6H0KHVYa+Gsnf/5e/TxJxfRLJnpmXx9VnXB790SNv2Wl4Pv6SZWSRMAL8kP11Gfay5ao2Y+nkl6yock0cfO5QQL0TgHuDgLTnzp6NjzCANEAPYM4MdvPwV1+DZfadZt/BF9Mw452f/7RZwD6t4Mz6+Y+RKqBKxsF4Wi7BcnJ9h92wPS1hlsGnXrn+m2Oi425QbHfb2F0dYQLvbZQvG6TYSXvbtm0kZCmVZnwtOb0DcOfPZ2Dr5xzGZijfon+5Gb1wfVg1ALVVJqsELSydlBml/V5N4kF/Wb/VOU31imw/7kWGjc15uo7n2syHBm36tCYh2B/rSUo8C9PYaf+MMuYV3MuLVH/MMLbvvPFjwnZAJRtFCJSwpPQ/K/B9lBLayADQTM7gSkkPS0TtteBnGrCdPHMiFQgm51999WucoUgDIemir22lyU3GfhA/eCeguhVBjoO+lQy7I2+/k+fRn89Z0gaGfqa/KwYKpdttIObK7QKh7n3VKViWbLE7o8emFjrL3fNmEf10ff8NgMu+x33gGW2jlakrNkdinmzGS7JE6aHzMOUvokV/m2aR2seH+mX4U+tsgsTcWx3kmXeNhkK1zyoQFhDXtJq49f5lE3VSBSbqjYuuUQ45iO5+lfVfz9xra7RZKWXmmT2DfV9Jp1W5+FrsrH/rB1C1A73PoK9aDdWqZFQGawWqj/ClpwEYd5AMofEZ56CfqbmwakzG1yuvvBD/02oagVifQ8b2iM2w+Ewlrbx//RnLSF2zNuyyVF8d2A8//CjAiYGp/r7non6l77MizGT1/r37E0SXPvtA/NCzNDrTT9HnkOjiGR3wjW20kjF2HCcm0MC2UoE7uU0FjbGGfo5rP825ZPe6Zpj3XnxxGZwfffxZwMn6rKHYBokJNjGzD4ESG0o96cuuxidfQtOqy1eMV/Hx0Fi1oug+Prha0Le4Z/fb0aNHeR/MYz7HBnErlKsQUWIcJXTcRHJgNXMiWLkZ1p8VRoNIb/RgK958880kTAS+41KY9OKHnP0CbJ6V+I2Cij6H69d1IGlkOdI7i/i/N4lZHT+T8UqCqSG70n3CvjNR/yw2cAN6xjdITA+Pbmu2Y5sFNmSTnyT5+RaN+T758IPYKQHPgJR8fvSM8S0f2KeA59EmpXTfs9bEEf+LvIbVAKzjrnGd3Tj1b3KveY887vZo49mibSzLNaeUVYTtHiZui2wJ17JpVZhl4AOCQq77NQL5jjFrXlKTusv606mc4O8mowTyZVsbW6t1aazv6WeiyDXnvBsHC6raqyPX8yxh3NXCNjbR/t1TpzHVKoBgzLHryLGRiStxS1mAGRvPYut9rfZQX06wxVWur5MGUAKrVgXjzwukGg+alPNzZQEbQ7rfHdOl6SVDYsl+BMZ86uTiWz+UhMZ7B5LYYG/DJlxPHHQSP/jomRvNmUuQhZbCMH5kdWB1o6+UaiVTu4qrAu9Kb/qJH2nS/MvyAGIYISYRX+p/h7XKmhNUFVx1/zs3jls0cLHznl+SMGzy+NZbb8BafRO27/pgSfeQUvH1ergBVLmnMD4ZQ8lCfkvws/pOAD/M9uAxVVUgliPmEiKLurQ+XRid2jsrd3tImEwRM1cPlVSO8S0+4VllwilEMs/gJzU88cG0/fpuMqVdw51v7Gdot8LI1FdTdjAszCoBT/m5UgkC7YLu3H8Ylc6j6zFgK3OoHwBY1/n5SgR0fXaU0VRSJ9hDEg6FyUXPNSzSOu8cL0FiAeE0aYqvVjF8N8cdQBwNfL6KcVx72WsZswXDa33DxB5WcQQPYpx434iNq5jjcvrd/6UVXszOwmJKz9Tzlkp0iJImAJUFyOfzOfrbyjpY5SjgbtNy953YmTccTWW+U+UlOJ/rlSZrqpqZIxtD3iCmnsev146LVTlv+vRWlIa1S+wq6J0GZtyLz1KM3Bp/wVLtiJ9bUj+e48ozgGvI/DK+SYJXmQ4Z9xUp3cBf0Wfx3roKMD+3/AqJpOVEp4kXaybM3D/67w49qjITDLBgZiizRanOZLA41PnwUBZM8JDx4wQYRHA1lzoKC4A06qFOT+PYAaxVB7NC+f1AF4ALSdZZdfNxs7tp1ubQvUPWRkBV3U1LhHmnU1sALc5nZ4YdRAP1lH1HFL4GThDY7wjzM1kObnQlGRkHQeAv363AdM4oNSLUR01Q0TYuYlAtIUxnV0tiWXhFs34ySR1iHap0HKO2u5oHDF86+MOAMTYfsow/7FfuzeytzW3UzHBTCNSVlloF3UHrk4EBhON9/QRsLgAn1PmZN3Pddgr1cFMz1gXmZnFMBLY8fh1rHVw1O9xU1U24MoMuARdTdJlS1lt6un2MjQbO4KDruCiI6tjpxNmRrxO9FlS/SoneA5hG9j3Ytn00AKdGNIcXYOFVSozVfby9AIsFQ+F9e9DLXnZd2JxqE4fBDt4rO8jut/NsSmUizIob5Kqr6meqOfrAMW5pXc5z2KEc3ptw2pfCmlAnsx+wZWznCNn2XQG6ZPs5Bj2AoAKldvoVcJ/F6biAA3z2DKxMyrbW0qXaMVmpsQnzQrCPTDoMUjv5pUkbwOddGgfJmlYsXmBJnU6bXrlH7OSo1qm6ispiHDy4h2zPUBIBZrDPnTuXTKpz5WEiU2YDjrsBgzprAqjqB05Q8mjjFdmOvXRA9kAUxJQZpfbfHdaBh7HO1QMNGWMqQF1ZKwIH1oCZ8Q3Q2AUbZQFOA6LeYiwsMw2DGyc0WqDMi3Pp2tBhLg0W2ZkC/3ZzNxPVH70p2Ye+Rsf9JkZRw+gadl2Y8NCxCwsdYNaS6VU0LCn9Fp1CM7U2elAGgfXIGlgFeGZWWL01x3sC9sYKHI+vvvJSwI+zp85hJ5YRZLGOYEou4LwKTjo/MiQHAWiXA6xNEtwI7MaxZF40hPPofTpPMjFlvOtYKQCvrqcAsGvaF7pPvBf3q8miJQY62AP3v7bFJNAaxnYL+rY2f8phGk0Vy5Y87BwnxpZyNLvLC9yuxIFT86oaguBEE5jpEAkmuudmmUPrybbgwKsnOQ+oZBJHvSWZGpZBCJL3MX+CJ6dOngWgXiBZALsS2YZ5HIUFDpj7C5TXw7zcyHVGx8bS4OoBQckDgPfpuZs06rsRMNlg3Y7mmwHjr145H+aLX1YerML+RhBdBi9zex2NLvVaPVHuEhi6HgUedlD6Z4nb6VMXCYpO5RB8/oVdAEsDEfW/PHkpwUwltNSsQ3oFEz89Q/MEbJhO1nWAave/rEGBdA9qKxEEvt2f6sKusBw8/A4qGeYfNt/8+stxtD47+gU2obrDa9AfAvLfnCbTOVuOh47nurU62dhN1qvOwA1sz65dO6JJPErn7Ycwz66hS7uS5g59A9sQ9kfORqcTAF6rKMvAda9DpROeTKgOaDyWArgcj3JQOWOwyZatyyCxm2uyrfx3gWLlyLgW3VuCGl3zncJMq+zH/elZpdMU0EpQTNmc9vMeBlgtJ9cHXWKp0i8Aq48xtwBfHVDqy78MwHZAmNf5x9CsN1vP3wFzVd5UX7mWn98mXvMHJziOOk7LIwLYBmDzjb9uBlYtoEN5kqZB6Gqz9paw58YnYHHQ6MMuyq9+45sBF17/4d/nXFPvd/zsKZwidEtJNmxFs+sea3l8/EzGUpBfffGuQeY8Z6h2fDuMz1mc7527docZdwWgx4Sige9yGMy9AEImc++yF8nnkrSqbuCHYK3LJTty5F0YinRC376HA9vuuWihAtjqdOrbKBUim8iZUvvVs1Egw87vZymrDFuDEkqZQNvRBZatbRJSgM/x0j6uXtOL7RwlEXoBxuNptKRPM1Z0i7cbPc75K9/6XjMwuqd5sBQ9NJIbYbdI5UhQI1DVspr5fZWKFYjfBUAdsNqxS/Pf8SZqHaTcTd/ItZbk+RNWdOfk+0dfo8Z3B6Y/LqV6ak1lXcRxLyZr7keHVc9MDzR+UDV4iOYcbuLM1CUalZ1tzqLJp5Dw17/9nbA7fw4T68IpyplhotnxXv9qAuBaR3oADc4e2F8jSDRwYDXPHn6h2bP/2eiiC86++ZMfhkm8mjN3Bhs3fo736ZPy4DKh1eYt9gH2kLMidp27SxOFgG33wuJKOSbn6F7Yzp98fixA1DJAyGEYlx4DGzjzVnKWRrKBz//xD/66OX/6OP0ObzXvA7Ia/N4HPEpDPddMSuFpOsQ5p/1TB1TZAQO3GzCcBZqiLyjTAnurL+f56d9zVnCfarUqKRFyAa/XdmzE/vqzbOgqYZOdJQDIWqPJjQ+n9qaAmXvRRq3aF6VhDEjWUSLt9q0SRskNdpXXTtsoBcamVWW8P53nGW/LXffDKhUAX82+Gxze0TzzzKEALlZ1nD11qrlw9nQkiibOnyHAh0HS7tPlIVBUOeQMfu4c55r+u6CkrMghAnB9DJsCGQSps76EKo75W2qlLgfwGcuYqF2sf5/GMpyHNmVMObFVF/xdJqJleo5h1m4b9OsfhMnkSPD7LpAsEK9Aw9hb5itlq/gEggTbKXO2QiesGcusZcJhd0wIqwXoma9ftR5w1EDRcnoZg9MQC3buIOHJXOzhjBQY8ow7S2OVKXTaZVyq1S4rcDkMSn1Bg/6r9JowyegzeZa6r5zXSIcJULcxjT87h0OuI3wP94nBoGfJVWS+9K/W2risYx09ZpUVSGn84l7Ql3WPhhAS8oj2CdBO3yy/r+a9+nqvvvoqevbH4+tNTkKcsOyYOVMb9yaVV7JPBWVtuOpcuG8ca5lJO5G4sPTzCuuk9Pt4Pnxk17x7VOa+yey3AcQ1RyamnIdzjNdmKnIEagRTLgBMf+Mbv4TUBQ3nANFlJM7h00RfFYBV2Q6Tlj0kXPT9lP3RrpjUvoGvpAnVT7yFn9/JSaXJGe+xJNz534r8gc2MBWIuUJKr7XHNCYqYjGFIogEqcDeyhUor7m8R3+omvuXde/id9B2QOLF8JbErfuYsscsqflZDcYS98+47R3KPNgreSGy0DR9tFWPjIXpH5jdJQOkuEi727tvd7KfiYSsVegJe//7f/bswZt1zlehT1gq7m9jcfWEyUzAa9pgMLBnClrEzfneM3RnbdZyxgohWYKgjqz6x432LJIFgp8xu16N7vvwLQCPPPf6mTIUg12ZK3t0viQexE9r2DlATL1/aVn/65rBnkxwVsChpO9eqCaUCh/QzTSaVdnjOE88RPtr1UUdIJaoKaCtbFc1yns8kjBIrgmTGURIhBH70+axC0U+UaazcwUOBdcZZv177+EQ/1eZCpefp2ejcmPzy8QO2S4YyNtPGcm3xilt2KRdYDYsznl9eu8qybj7bxoHpZcHfBGWUAZjBhs5zn/dTGVsxuLZW8kOp79uQjerKxNx4Izy3Z1UawAmgeU4pTyYByT3Ba29z7kh4ikSIJBDGsldQiINWCbEVgrX4UkoBnL600HxxnnW6hHjikcmhkheqapNWMijPUiz/DlStZGqBRE8Dq60bmOfQnlcVBkQanr8DVtXd7JiOyjWYKBI/6MdOy1h9442f4nO9xTpEmoS4x+a59vnw06zQc/0pCSAZxCqfIftE8HniI1dhK2rbXSOShiIPJ04T2ZfaEx2wKmgucczkhsSqxxWr0UctYpFnQZqaY9OX87ow/ltZy/LBLSFXe1xmaRsntjJ60WkFvCv/mDXyVMKysKoi8bkmvceuEVWqoFrgUjuepB/7yc8r3dD6ORhLKwsZJml8/gI5U9qvccv55p6rvigptc8Gan05r9uCpWJP4hFd5YxJjzwT+9v94rd7PvqjbTDhuPqzsaFEJ3sIdM2d7lERVM3lBF+rIsIblNEpMeousXDJZxoPls+ppKM4mFXxJhPEG+ep/E3ld8sQd+8lVgpgWr5kfY4V0NWc0Wa0jyCPKR948ybVAh4iymXyfPo30VfVZojVMW6lEW5DK2Jmq3NcJfyfa75I2bXWTQD6fME4WbO1vvSNnCdsBOeQ/pS2rZIKxfwt9m01PXM+vZ6J42A8/8N//8Ij2aIG96GcS+dVv5CBMTsgwKMuVD8NADZDC94MYGi5R+muAlxGp4iB5MZFq6cpGb0d5ocGAzMC0GLGxtJYS2UcN8e7uv3VYnHTmyUu4ekqq1cuQKCioHgzJbJK0e0gcHFTqGci4i5LqGLI6iboRjKjUCLqTm4x7jTMbvauxN/PsnRFR9iGRkoNhKko9VxhaUCeyB04udEMLC3ZcuTK+SrEWkOIgW91hmohq+sgiFN/q0DoIUHYTLLOdhH3UKkSlcrbJekXUp4bE7YAQWkvkywwYTnAPEwZhdWvUmZV7MoSXQ6TSXkEDzKYVs5VGMLcu4tJ9oIsCbUxLft2s/dzXRmJDzHU/uuzDuEoqclZrBXLDmTl9cVRVYfxwoXrOPdmGUo02S6YvWihbqTj+zbE7S0vcuHJMHUjWII9BSP00oQs1XauKj7P1zpEqs2E79q1lbUCgEn33ktoIk5R3jw3h8FoAOqWCOK3wt12L0/WpNaHXzIEpPw7dh7Qygjs2TuMszsIm1YNIcB/DNYGypwV6l/FGkppCEbUz/rs6IXMiZ2oZbp5oOqEmzG31F6pCRuu6VA2i7IV2DCAXrhTAXmi9RXSlgmD6tS5CJBjmdr+/XSgNwMNaKR26jgsJ8Ehm115kKiTJDCrIyFAdItmBwKSBlGCiDpvCZ42cUD1Fxg4CxB1/cpNAlZK6WUBAF6uR5JgB2CyB/4c47zAWl69th8NSjRrCARshmWgYld1s/M6Vk/2difG7CMYcFT5TsdA0kgYIFqSpgMh7f8qWcArdBsVFNP4mP3xAIhgvU3NcHTdgx4eWrFkjrmm6/XwMzDWdm7Ls5+mBPAyYHGf4tJkOx3HWUDKIbKudru8STCySPfVOP+WYGCLdITcs/tpUGIJ+U0y+p9+9nmY8Hcp9XY9jWzdGKNqowXPFlnO2gGz+T7/EsZYcN2A0sBA42mJUg4u7rgcR2QEmF8P7DXMgWw0DbIAcoIJ2E06obKt1Ni9AfA7A+vYv3ugqh0jA2MBhijHA12W7bjMIe4+5kCwDGwja0R9peVo/Hkmei0PqYnL6CdfpwmFneqZD+/TA2n39oFm/260jAg8rlygwdY1tXhhfQIQzpC8uP8AhuADAllszmbYXJbKL3L4ud8tS1XPd45ga+d2WPA2llIjRi0j9oeBk+UzcyTGLk+i4cwelM28EZuw75mxjMEZQNVTJ2Gps/4Ew77yVZsGWaI4xeeU3MYDRUrZt+o6XWdudHo8N9RuNqHiuhCIOAyj3MP744+Pwa6diq7vvgN7ue56EhAnw+ZPJ17OAFnpOh0y07RlMj0FeR9hG2ZnLCORsaYtMvnG+JMk2rd/F/cOCwRZgnv3FDHfwFww9oswXNZtbtZQytfTt4Xu7MyRQDnzfwfHzcBdpqwMep0ngYJlisjLVm3L2eLAuSixkaxK9iElZ5ZcMn9qocl4cP15bCWh2DrX5QjZIdpzjuUkaKpzq1PPZ5hwVJergFSuzAc98PzUEdYL8JQQJHuMij6GVOtvnVdU5vUfAaudDuGXWI4+SwvyljMTxPTx9UpOx/NF57uCigCpAqqehXEt1TqjId2SO82VMx80N8Y/aR7OAwIBtD6AbbecubqmhEuAethdA4Owofa07KrpaBN//NG7YYKqY3f44LOsv2thrFYiWGCgj2TRUBjjAgaC21a6qMe7AYb8OJqtNwAKRiiF7VlHMgoJib5+AFrBX87EWfwOgQ3X0NZhGhYROL/7/gdo230VeQKaKcrYRqN3OYkGAzpBXp2pu4ConpUGCldI/Mhg8nlvcG/afgFibavBv/f1yiuvhHF35J13AqgODW0Jo38SBt5B1vepLz5pPiK4sMJ/Mzqw3/7+v6B0Bx0y1uUyQGdLYU14JTkpkyKBkP6P305NJ8PyhKnaOdRPz2vHsNBpDTPawC3ru8qsaordq8VKLTGfL6+hDqx9em09Dax2tyVjtRZM3aalqfpEslUvnD7WTCH58OkHR6IXeuj558N6tAx8Kez6VTD+99Mx21JnGZ6bcOCHmB/Bkis0MRgeHmn6YFUdfuHlBEs/+8k/NB+9f4SmfeubnbAgrHz4+KMP41Qk4DUpjU+lFIFnsaFPNSippIh7bRM6v4J/c/gbu3bvxlaONpc5164jebNh03DzCg2Tnjt4oPnhj36GlMAHzV60Hg//0lebj978WfOr36HxFmv9f/tf/5dipXA9NSEFtvTZ/uAP/yCNlt5/7734bl//+muVQOc1Bm+exTIt9fveP/JekpxuaM81mQ76mvoONlfV79Gm2thQGRk1C6u0tdgrsre02+dgDaprLZNEoMVxqEZKNPBDWsG1qc8qoKxvUdqCfuyTIFrwzMA4TRw4cw4cPBjbPglbdOPmrc2vfu83EmDIKjb4+MH//VdUToxzIFqKjI9tKS2+9XKCDQMcEyHpjG7TkQSbVIYBVD5uJsIaGWQexgAjp0mInL9wLmtGf0j2k5prnnupLlJvjWSiy0zf2mBev9+flY5wrXfAairtkuB64pPoo5dEWJUF+t/6Jmm2wu+9v5defhH/djzzoO/uuBfZQm08wFtlFGRXqvWoL+N1AvKSsF35MOzpgzSaHEW3U7aO8kmbNm3JeffhR58jY0WVCIl5q7Acf1lJsjerudiTxhldF2Z/Z4wT/VRGQXCla8IVXUeu4Zmof5+GOzxDyS7hAwHCmuSv8kqJJ5bMVxMPA3CD2WKlUvmCPdQWKLVjYGnwu3XraJ5fho7jLqihfy3QbCVHGmQxLspxFCPI3SXYrERWNamySa5ySRdhr/usAm02tN08TLNN7uES5AFjP98racHY88CBsaxnY6YbVK+JH+iPKgUhO7YkAKggAtB3jiSlPKSi6SIVPLIDe4nvZF8bM5rIFUB1/d8Oc1f/1PJlQBSuLZFnPwkVq/7GkQ5a0QbKaTrDeCifpcyTzeHUht5CEn9kdDDVmwvEiavW9DEOkBaQ6MLayblLVd4Skod+hnIWH2IH9LH0v9axV9eyJ+xH4fwJdsqCkkXqXh2ECGEDOll/2q3/8Cd/kgDfPedcRBuUMXQiBCW0a46jps0kboAxgVdBN7uaR8vUCqZi2IUxKWOLs7jrQ9I141nNPpIw0AExzqmsyDAzubfHMhUtOcfnM77sYU1Z1aiP3DXNWUq8VE0Wi5nn3iqZDkBO5kV714H9ASW8pskvmXTKzsnmlPTDPSmdkrLtJE3UXybppE5wtA31LSq+CB5rZZAseau+sIVKMHheWGbu/tCuCLzrP3i2aqsET7QvrtsAqmFtGodjywNCknxiLIyn7D9wR8ZkkoZKfVnKX0xmGaXKl4kbKPvguXUXm9jxxwSpq0l16RBbjWY87725vz2vTHSEoZpqlOqU7vjre2wi0SbGcg3bqxTFxo000eS1q3mOfmyEcko9EEyWsTeuI8+wAJB6bX5Zc+ICfVoW8S0eUPFpYUSSs8V4zFwHk4gD+I+B1RzuTxisnT11zqIX3zJWfS7XreDqINiQcV4YuTIBrSqzna6ejgAAIABJREFUGTFr2wqln3B2v4W8xH2aHq+j+bM+lhiS57N+f6f9mY7tzKNVfa5f96Q9ZypR1pZwq5vZlmlr32TNz3OG2ZNBO7eWBKc2yd85/uXwFMZS8pU22aJajXWynkSI0jna7c6Hqs+SANVJy8g8Zo7yGQVmPklu+3MRCB3fnBt8J9lh9aEM31ZnNNrJIVp4FukPlx/n2ux0O8XcPGvqfls5G17TAatP63F3LFh9xmJ2VlN096Nf/k4fVXvono0f5PkfH6BIKvrY3bOYyDC55D6qsSg2vDGVki/ptWMFDn5wkcqq7N0zV7zNeLJImSZCC3D0ntIMi3uUeezcmDzzcwOssic8y+3pU/2IqARh7ysnFIYoc6EPI0awkr41y+hHYI+TKXAZ7ZQJx9X49top7ZgAfDVo5PdKe/DtvbnPOzJBGrK2uIX3nqRmwHaIo1lXhcsVjjhTSW7ssJWQNq/UR4t8EPdmT4UOP/VZTRyaHF/y+7+771HYqgx2gEcWbUo0AmqWw5yu78miioxJvdbQQ6dWpyAlqzDe2OweZgakMkw1OqVPIeVY7RvZUATHgK/Rk0ympDawCyjX17BonFmAESBuqfsGGDksAMbMAruI1UASJe7Kf7xUBOAZABepRlQAJQ4ZToMLrLSVdKxKW6Vzequ7l4ePLA+NoIBd0bn9Sjahff6OCVRdxAQSZXyiGciCkTmoI9z96062WYvjK4B7nRLeWYBngVVJSmqqdJIJj9hQZlfvcB/8X7T+ZBhqYFbBhDRDnqZXYeJW4yud0eiwGfQbrGNMnHyfM/q1yg0A4phd8P416h48NoyxX73GTQdIlp5Z9yqhgtUZwXlAIxil/RgqGR526i5AjdIJNg0m2m0aIEHDITjre2St6kDL+rIc01L7efQWZf91wuweQoKGAxv7YJMNEehaInOPZlrnKRGfhK2Efs9aFi/Bs5pGGp48CwCWLAJlFXrJfGgoLV9+SBmO925GcNuOPgBNm17ZHXU++lgKkAsORgsG/baUOAPIfPIxIuwAeNrdHluO8qUzJANVUyy4psNkuTGfEODa8nTBkeSrjNt5Zg/GBKce8HxXiYBdXwWy1QNEA5PSc9l4gnYvvXg4mSCdirOUIZ4bp/wNPVbXhwCiToFA8EbKpno3wJ7os2ybcWAcZwGMp6/SaIr1vo5rbx5aS8Z7LBv1GsH9Wa517jwl8fMGyzijZDLVbNWgDdMcRA1Sx6Q0fitT5lrS6GigzaB2BqiSBzo7As+V9VrAoZ1izNRw85AR6F5lttSmbRg3nbgnNHyZ445dlaG9dOgAzWUoa4PxcYbnvoJxVMM2axawz2ZYKx1PMpkrATnWIyMhAKCxX96Vx7M2h0c2ZU4nCQ7MJGkT1NrUPFUJBs1sYEjqQGl/BLTcDz2w2cx8pfEe49CxX8La0PHUuLJ+BW3vUKpi1thryTJZBctX9EFn10YagjQy+L/17Rcp/XlAl+ljSBbQCApQTDkBjWsfDJC7sBxmYGbZIdw1cxtJiXs414P9NGkaRvaARlIyMCwBMlk0Dmj6xSkCRjJzlokuwP43CbONztmv/dJYM7Z1U3MFeYBJ9L3u3Sf5QFk7hrIZZ/3MEASu0VnX1rGG1KPq53MGaUg1z+Fy4thnGf8quTH7W5lfHT41gGVFXyARcuP67bDCxnZvY27UILuKRuHZ5sK4XZfRMHx5X9i6lqTeAoAd3boh3T6VPbiLbZiGHX0ZRrvsZRkCOjyrW3F7HYtvffu1jMUHH3xMUG0znx7Yg7tyeJ45czoM701oLIe9w7OvS2kPDcq4roC+9sfmcGr5WuEwP38jze6W0VhGgFnGieDkyChMVRzLW7B7F+5xePYON5tG9oC1ce01GwG0SGSwNoInCm4nWEBSgmDKz9m+cxcNcgAceIGSHZU7LoBzKUHFCjVzAcZXkujpwUazzZn/toJCUEenOYkqnRfLQms/2NjNc+uBVRauPYI+7ZXdz+9gO2wSdzvN97Dr/F1gNUnKx6BqHc25l18AVLvf/78xVv8pYLW7xtNAqtcJY9csegtOhYEukFo4b6snK7CM/tZDGjfQuOr4e//QDK59xDpbho24wHsB2ZFducv46cQKZKkt6Zkis/jixfOciejZAarOo3U5QiOEKwTe+hfuNcfdoGAIDTGrMDz3td+CEjpcKWUCoNPB3gCrahlg+SJA5VoSS+rN3WEMV3OW7NkHWARQIBC4a9euNEjqo+nZUtbRLEmRpew390UOFc5DG1gJ0I3CkunDdp45g8Ym9+azXwVkTZkUzY6Of/55gAPLzG3kYNDz7rvvhuW/fj2sLmyNZbbbaABzdeIc2px/mqSCZZjPf/O7Te/wzmbNekq6V1kqW2w010kFQOV4P2rZCAFCA4G2469j3AaxCZZagLFK+4LZ5Rzq9HO7UuZOg6sDzbOsW5y+WwtPryt9qI6xGoef//aWEkQkyvDv9fl+6aQ+uIN9mp1q3nvz9Wb2xpVo584gY3QOxqOs482AUEPIqOiDaIsFVXtZEzKITGbYpFE/5xrVMs+/+HKC/B/+7Q+YkyvRaLVhkhq+KUkLuwndURPH+KO3ub6JwJswRWVK2tzMZKph+BpsyUZL6C0FZO3M4z/c4kxbC6ty9zPPsU4ONAPYvpsw90+e+CIJmn46rs9cm2x+9b96rfnk/bebP/4//nfK25AX4fo69ynHZkAE1i9cuICWHN20sa064d7ftu3bQzw4fwFpFMbG0u7TSBvo0IflnsC7yt5WqpXPMAqy9+GnqWeo/2iCU79Opta2UXRjeSbZOwK5naO/BL9FdpqgjABp5AVyXRNvnvX1LQHCijDXg+Omv+696CNbBuj6vKv2KIzr0e27cw6pqW11xjPPHki1xnkY5afQzV2G/XMvGFSWv70sQbYB7DQ+hutYkMdntrzRbuQSTYZhbRtQT166GFLCbey4CXOZhdG+VzIsQXAFrl0CQUaaez4+Ls/imeV6LjJBBZauS59NoC4JCr46aYBiblazqvLplXZSC25dEukGecYFjrk+qiXZJmf1Z60g8P0SD/R3ZD0Lrg7hp73yMo25+G9ZtGOcG5cv08js0gSJlpskK2WswhwjKX8FOSx1QR0rd7O+ZlIb7J8ADfr8rPWKPZQHWtfsQTpkkiaz59BXNykQnbjo9OmjyrwujVOBojSwZQ84J+63MH5aQNV/K1Fd2pf6uinNhkFWjbtWAHDuzbPLwHfPS6yxwklg0nO4CCyl8WsgLnhxG/u5wLqUxe0ZPkoVkmOp7rXEEMvb9fkFx0rXr4kUlCDjBNUMkhr0T2W9LizMAO6q6Wo5qZVHsrArBrp7by7Aqk2UTGL73qOfnmw2wii1oiq9ILAdSY62yVjLz12bpdW5hECYihwqXtZTDXYazT6fdSeNQtN8J+sJP4q1vm6t1TNV/rwGZuxWfBztnKxrz7LpGdbIAlWIsFWVArhF9YSNSY1ZB7HtJ0+cig0QLL0Fm8sAXOJB2Ol8OdYG8UrKCHL6mb7XmCJnCvs3fUBYa8bYvWGUs78Z0zRu4mcZoa6driN4JSdMLLQdzfU/It/iPFb/jcf7qX1NQH7eJ2hS+qfVjLX0IwX5WsAoBz50F+yS42B1l8Cqa8TEkWvBeMd7SvOqdn1WxUTZBxs9FeuxQEyPnACiiZNJajBemwAmXKOy6OsMKsKUiSQ/32oygUx99mi66ot5pXQRl6FPdS3Ah0k2QXQJPAI74gIhjwVcrMY2nlbVbMhmYFUm7R60ii1l58Hj+BzZfWAWymtl/8gWdk6wa/ftTM/L0j8FH3qKBO8CZxqWsFnCmg3Qw33aV0OtUCVDlA9QaihNnpQhZNxvQJoKIBYwa0WIDTY4G+C5bXkwQ8x0i1jdXgPGkT2M8ybOy7WQawRWHe4pyAzTVFVO3aLSbYI9uUiSbnFteiTof3aly4/9B0dA/8H/tcl7/5Zxj1/RJvQDwpbtS+MhASsTfdgOpY+2bt0SQKlYmdXMrrq+W5W6kQTGqebHP/5x8/ZbPyeJep3EKIki9bsY61QCtbqkgsyPGwrys/JPahxPYuOVu5EVGb1OqyPDKK6ydVnz9vPxXHmWpKg638ahly5NNidPnW5JcMoEWI0si1hw0fhc0NCkVYGd9VUVv4UVQbAR/MfmptLWlcYDpjE2r/d3iZkBafWxgj+1msBhY3OP7nfPuYDR+BzGnK6tzmcqwoWAYF2vJHuekO1q27Xs7pyzRWro8Lgnvlz56vH3AgwrJ2cvi9I5DdM2EgQFOsp6j04u+8U42XPVZJzfvs4P0XaLFUXDljEyMezHm+TSZlQ1RG+qR9IQk2ebxm9SOkfCjj6Hn9dVS3cVsI6HPrFjYKJI30Pio3vcuNnE6sWLF2JTHoDBBHhlLT2EeX2ffg1WmigjKlgqoSFu5+P1WXI405x9nvOOQTFoZayWLxEgOayNqsKqxE6tZ22wa7CqysUqkVvQ1vFqXyPZzHvXbpvk9YybgxRSmrz0LlEXXWD1t39z36NomrIoigINSyhd4GVPyNrzgK9SbDe7pS7ek8bKJkJuIAOWGYxYFifWSM2CjYBmGpESvgWw4uEmKes9f34yzVr87+WUCaq1miDCTwnzrxB3QY1OjDfZEx7YDRWqrVosKgq0Tr6HbGm3lmaG2W6DMDebG8yFo8NRQQE6pW1JfZotyTbg88O4Y3FFK0pnPXfUMUMKNIvIdp7GwKfV1BDwiV6K9Hgy9gEv1W2Qnuziw8FpS6c1DEH1WYDpQsgCqSyHHTzV3FRfggk2Mw4ApOEw8HAxG9A5kW6eOcbbDagj4+Y3eA2YFbAVB5BnlPUxHxHo27knswOCn3kPE6ghTsMtrqshlKIdIE1Hi3GIoxOpADsWIxAPq2OShgIXLpDhhYGwFkDMJgo2YTLYNdPnnOgoKuStI7oIcKEsgKX9Ka+Stce/1XGtP2tkcBChaZMpbCDLx9RTvHDxGovVjKSZL5xMRYyjkcO/ADqy/NSmVGfJjezcuSktD+esY33wbIx9ypthD5wbp6MwzKgRHLYxgmoNq47v0U8NWhgfDwsc30hOCPLnAK81tYDTaGZcNtMyGyIJfGBEBJFlI5vFLj1Zm6TBPMOoOZcmGcLwojGHILrZGkFh52AjhkjQ1DmbAFgy6PPbBITzJ1CvMRyk/Gj9BiQD+jlEBfvYe0tYrytZL/0YGk8SnSwPZhlZc2hKnQGYe/eDk8moL6O01d+r+WMZpOtTw+9B4WdHT4b/OX4eAK5Hz9LO2BvEaWQF6OzmuHfvrhhaDehFdH4vXrgW46PGz3ocGEsBtA8CttoIdV49hHR0DQaf4f2Wd8n+Uv9mhlKtFdgQmSCyiTTe6pUtRWKiH7sxjOadjuCJEzTJYHwHWCs9PTrYt8gM0wWZ5/JgGBzcEtsyRGmueqvaqnHWqXvErJOM9AfRjpXFKRhvphwHzYMZW2NZjuCx5TqCjGbPZXi7rw1cusZ5Mls38vwPSYzcuT2bbqCvvvoVHKn7OA5HaPZAh0RWrdk3wXHBxGmCW/UfWVVJkgiQDzC3DwkSensVgzfgQBJj23Acr7PjE83RYxcI4rq19pDEw1qawGymfB89rAEARtb0lUvTBG4wvW5gR0lA9KhlfPdR85v/9e+EOeQzm+1fSencUgDHS5fONSdgzHlAzMb+0jQPB9RnkAmi83oDNu2Vq3PN4UN7043XwMIEjHM5zd9OnaKp19mJ2KPdu0cjXzBC45EFQCjZ9MuQznC8riIpMI8mrqV6JkfO0ghsiQE4tsc5eemlZ8JMkRFikwrlP7RdS5PQIJCALS5LdgjtPbt/ymAVZJxnfdt9V5aLa2wDjmUvr7sPCG7TGpvg9CMzIJDsGpWlPDg40lyavAGQtaMZ3fkS2pZ9zAk2aXEljiiJOXRWXT8msczCLsAqvwh7SWBt1+597D/BOkB1kyq60DmoZGnayJG9x/imCRP/rlOPWBaJQJMwjv6psgBmtLGZivF7Huk76QzctzlkcpWlV3oPwFWg95YSHzb7SGGa4KqfJsjs+LQIWOcGJvgohtY/gbu2r2qZqS3wVSBZjrGUu30ZRCtno2MpPA2oxZwpnACQqv0teX2fH9kSbMSHP/v75u7UxWbdMuzZ/CXswUyc1EhAsHcGkaRQT/L4FydhCo3DRDwUvbSbUxOY/5I0UUdTDTHL6yxh1fZajeHZoZzHCExPM9RnCczVCn5E4sK/qbksG/YSOsd30dPdMLCFwIYyOppC7d5/EBtKwxHAAs9xyzXPnKOT+8hO9FW3kcxEPoR71N/wLDCo9Yycopv9dZI32wCAz509E1/G6bwKA9XzxqBCEE1nfz1l2WM7dwIEohMMi9Khthxtxw6AU7PbBAB9MNf//P/6k5RWbti0ufmV3/qDZv3wWDN/T2ZEAefxRRKcVgCeKWuDwMxT5qumtZubp8HQztGOr9KCLmE58L7Of+nm12vImi4H8x+D9B04/2R9PFlr3TVcoSUdUMGyYJhA1aVzp5qPj7zRnD36AUmXTbA3fxkbPdH89PUfU9Jlk8ThAM3O9xDsRfU3x2kiaMMJE+gb0dXsZUwn0VbvwecTJD517HP2CHaZz3oOgM+144rUEdd3CHiQ84pEHrZN1rGAgeNqwmeZnWQBrdS63AQbNgxCzk8ZhgPcw2qYbMPbduJTzDS/96//dbOJRKQHxjxyOp+8/2FzgETTT//+B81//rP/mKYONi7Sh1yFXyq4aTChQy74sWfv3ubQoefStMvgQYaaYJjO+zxJ3WKG2KywglEBNIN97Z3XPPDswea1r3+DsuA/jr9kAGOAMg07x9I8bYvsaCuZEmj4nEqTYCsEt9QzE1gz+OiaIemzGkBdpZTOCgYDD22r7BwDNv1kAU4H29d63RWw/q8DhqqXbAA1QjOhb3/rGymRfxuNW8fYyoiA7/h7BtL6vDK1rRYy+bEeaQf9Kf3I8fOCg/yeBrUmMWa4jkCsIKaVFWHzmDkRPjCewDZ2jZoMujzTHEvvbwcBtIxxnzGMToPZNuvjmuy0VgswqQA2DViYL4Gs0l+VVXcvzCp93mLrqHtfoLSNf/TNJHc4f4L0AUGtVsJCqxW4j6TgGI0fF6lQ0dfRh3z75x/ja/I77Poq2PCz8/ebz4+fjqalwGoSEYmjBP4qMWHs4XrdBOvUf10r6i9aHXMNO3QDH9zYwDeECMNalt0s0OG5a9yzBSkVGfbaGOfG8fB5K4D1c4vFKCHAWGkU2/biC8+hCfoZvv1lgIm9vG4JlWaXCsjigLpFJYvzJwA6hN6pyXblwZwvASUruAQs1/fJWN1YCWnWlAlVq4S2mFQiWXnwuQM5960Cs79EH4mnjz78NKCJlXD6EhJrKoFXaSSf3WSSpcE8Js+Nb8g6WM55as+GC+eoJCChJhlFkEXbUeysak6rv+feEmQ3CW/Qr5998OAh/CGS++yhfnxrK2v0JQU7PWVn55CCwb9UD1LmvJ2p9flNMlwk8XeOOEXJu/us+XvYbyv41IVcbRMsvgX1lE/YhbyF6+wsFWu7Ych3AIdAlIk4gVfZ3e8gHTDNPnMvuL4FAauLts23at8aw/mMd4gjDf4DUvK3zl8vKYkqC+4a9HhEG/NqU5x7Y5xUpTI2gkL6udodAYgAb2FrCRVWg7uANO3fJV55DfeGkivGP77eGECgPg3IBPVbQlJVP6qdqcPjdi9QtY4xSzQBzZUNYL1qC533SKpZOZe9UWXyaRabviXqnxbxQz879sGzxzHiubqYPAC75CvssD0QJII5bo6B5IVIhrRsQPdGGGwmtez3QQzi3/WH45vFB7N5abHevTHP1YC7ntcMiNqsso+V+JnnXueQEJLt+ohnlZxjEr0aRytZQ5UVeID9J5TNkHCShIJEMeIn96RkKRv2Kr9go81egKxFcJG7PMOGAZjs+FrmY9ZaHYCv3AcDtHcdyRXu9jJSGMfGZxv6zNG8Cnu5BGkZHRye4Ukpeck8dYnVlEaLsbR+ZM57A8HWD+xA1WIh11oJCzONOTem/4IyItEjZbRsDpfKXcZ2gN9PEu+9/vrrzTtIgFyzKekwMhXYtcWwsbVlVj7YQAwQ3PHVFjIfAWa5vvIjslIdU22d55SxhAQ817+2yAbjPockG88/SRfGCKeRGVEWSMDc+LbK+8VbBGOVUxREdK1Vt/g6b6rpqN+FKZWkg+9LgiCV3DZHKna4OuYBXGU4E296rrkmQ1pifUi2M/bWTzTGjXSB/nqcu/LbjX9STRJyVpy+7NVUdJu0DDNcQp57osh+Eh+cpo652u3brN0kDCQTVdPIVG2YSLafCPvV+xUct9eOmFrOfrCiGXr+WBWqndI2eeZ6754j/i5zw8L3GeawAyHl4Jt0OqtpPIZ/lTXUnjXGYv7eNSbD2eqYnOXYtwn05LUz4gqS+PQfTEJPkHB1n3gvXkosUnm6OeTvPD+r8rzOzQDKAZULWI7EReskl+9QOsexRa08Qa3l0lmVxBmpqIDqEsMkebTavFqAJIMETk0SV8Mrx9SGmsq16H+GKMoNOZ4DaOgv+c63tlN5qw5KdYc12ykbMA2T2uZFq83OOrDqb8p2IgAUdFdazvLPGYJundEFAl8Fw3thOfXRlEZtwhG+bdrj4OvATsJkuor+5RVLTDiUllMCJyNFcFCdrypFKCblQ8rFGspOBIXiFALUrE3jE0qUPQhZEJbMCJjkGm0XXYOkKsGzs7kZYqnSHvSWLqiHUJmB6q5WGhpdpi+aCWx6N5ST0JU2pIlJJq7V9WulACzv0GHMxpHpyreBJ5FUjGhXllcHXGXVZCp6MOjUmZ32ILgDc8IyDl8XOQIdliycmuhQqnlGx9/SuYC7TKQBmKCzQJlOkE5OWGKWfsms5CIbomlYHeHjEBLQ9wheMK82YZKaraPll8ZxHUCO4uPOvxkdx9ZNZ4mOWl/9lJqvpdusG8JSHReXB5fP5sEjiG12Wi1TGcqWmpkdcnOYgYizoGYGmfCU1LlwW+O2CHO1MjiAFQQ6sgx1lgSQk2kUgGNTm5GYIQAXpO6nu7rsV50ftXqvkw2cRINqFXOyXFH7R6tw7GikQOZ7717KRTEiOliffHI8JUU+uaBpfUatRYXxree4x/p2Y8qQcvxcE46hwIKOlqCj9rgrL/EAM4tisx7nSmfNQEOj6LoTzC5tkWrAVtISVdrll+U6HvAyKDYBEK1d9wDNJpxTmI1zPDMhcrOB/bkd5pcgzyIaXgs47ceOn4NtSKdSMu4XOVUFZJaZGGH+7nkQdIzzzLFlDoJcBah1mcyUx7WgS+mxWYJRXUktVV/Dmjn03DM4hJuYh0cJ7AxQDGpNGigc7wGRzHsYeIAjGBqNO0uumYMF6L5wfi3RUojaBIJlz8634yojYQkl7b2sPQ27wcNF2NKuo6UAd30weLeg7anx9uBUF3Ed5b/KNezYQdk6APo0gMtZmpz4ObIcZQJa7i0gYwOzNMVjvD3YFeIWxPGQEfyOhAfAqkCv8g5qpcm8du+lVMG12rLsdd4EX28RqHjIqK2qKP0wWmIGRwLNp2i+tIDdXM742bBpFCmVYSQLbsHmSvk+4zAyMtgcOjgWYOnY8TM0HlC8HLYqDpFzNLZzO9qzB5qbV86hr0rDHkDUc6cvMW8AtJQ9f/7FxeboiYsBMb/5nV9hfEbjFFiicINSS1lesgdnpq8F1DMxoESLdtF7sgmtUiWWbQuMrAfw/da3vhZn18yyB6NggKXqaBSQGOO6AEgGWC++/HykLSYATQYoAbTxxZEjMMGpUFC6RbsrY0O95bVrbcq3ptm+HcaJWXTW4nqAL+dRWYfb6nEBrC4x6OOzbeag/b+J06QcjImaXoIxy00Ecs1wyzC+z1lh2fY6bNkmzoXVMjewM/2snx3bd6ap2QJSEVu2PkdzGkq/H2AvYTVOoJN2B03YQ8//UpybmVnKV2eucEadD2NS2xlJhE001xo7wP2q64RDYjdIGzrCFlix1GYSgDkAxwI+2jJLxeKM8h3tLux8lfXUd7WhqEZBgg8yVMFTcRytWABc5fkWGGu10gzflVbAncjPOvrea4pHdAXYa/kdnxVwI1ZEv6waS1WAWsyMpyHZqhap6zwBznx3vaoD7ToH0GvnLSn/8dt5oZkee3YnUjDrGY+3f/SDZvUi+22axAk6q7dukeH2RGItGtwZxPh5U5wXagDvQJt0z+4xJCY+CfBosygdbKU2HpqQMTHDfY9QWmnC7xKA0Jp1OC0AzDe5hg7IMsD05UkemFS0OyzOzYaRaKzOGUwuo2nOgOX+JeVhwG9Md4fy/9HdB9ElG27uwmAyGZmGQinVAvSylBx/yEqTfmzxeeyJZ/wjfIMTAHxm3S35tKlVmjrwbGrYXYSxaDMkgUEdcANkfYhBAozNPN9/+Zu/CmjfT4O33/i9/7ZZ2T/SXCWIWspeNLmnL+F6qbNOkMEpcU6KPdLpVv8i8B2gJn/P/2/PtGIwPR1AdezVvD9Z+3a5tCxk/6u7dlce2oGo9fsC8UvTnvXXgvU+oz6TnV49635O6d/+sW3NAImwDWiYq6v2l//pP5HM/KT56je+zhxjJ372Ok7o+ubFl15s/uHHP8n5uv+ZZ2NvJi9ehDk6BIPuQHTpj9EMZgFG8wr8qw2ANf/Tv/kjqj3ONH/9N/85gbDBsQnRbr3rV8hAK6kaZQCK+a0G6W//7u83x0+eaj7lmsp9eAZatj+2ey/llHfDUt//7KHm52+/S+LzQvPtb7zW3IOt+dnH7zVHfvojbCLgI/tAx14b6zXSfIIzXX9OB/s5dEpPocUrEOg56Xht2bKl+e3f+Z3ms8+ONX/7A/YK523YOtiNNOgQxIWpd8fEJ2PRz33cIdFz4BltT9Ochb3qdQyEBBPLd3jQyj+p0Y58U8gMfVlzVr18JHuWQNd7dRl5pk7aAHEawIrxsFprCb5OJEuhg9uwAAAgAElEQVSwRZ5/nQ6nILFnZdZekim+fwMVMnsADZFw4r6VGDqfRJSJLRtVbQxT9jwl1oY4fTADJVHo36xmbPRdbYzoPRqEX4TFWxJMFfwGOOGDHuS+SkbIoCdVJfwrAKEunGvQRKhfBnyRHjJYtDyX1yb5zXtdnvo1AmYBGJWlwn8U/BdoC9POxCrv8/VKKnRdnX3zPUs/sw9LX1sA26qsuwBSMzdJLAP87USKaYAz0P9Wk3MDiZtLjPFWAIf1NNLbsXNv8wUyOj9/64MkyAJy+VMLAuvIWS0hSLF7N9rlADQmWX3206dPNcfQAL4Jy9/g3gSOgbYVFV2CRaacPnoxTvdFVsOkkKeHr3F8rOALIIltsWGuIICfr2/x3V/7JuzP8QAUL7zwErEcEhuU76rjaqB9B2KEDMDNaMAPAqwqf3GVBJYAwi4aTw7D5J/Dpk3jm6xT81HwAZs6j18qkCy4pa8wRkMsq5uU4Tp75nLzzIFnskdlld26Nc16R8bMZrqMu/6xSTDn2+SzMaWJ6D4lxAi+L9EUcWJiEjByvhnbuy8+u0ktz1QrYARgjAMv8RqJCpEHkFGFrdWvOfTcc0k8CGYaK7m+ZNqORaqKa2Dr3WfusXH6IwiEenZdt+Ewa3iW+7Ip7X38gaUQPu7d0V9Wqgc9WPy3eZK/xkHbuZ7VjxM0DXVv6IeneWCSUMaiMshsXmvJcsVfibGfSoolq8SYOO7GZH7J6HTsqvmaZ0Yxn7uqhMSxxpOx523Fy1Psb2215bnubs/YLolWvnuBNX5mV7XiefQ4QRHAGlApe9OeGvbwKA1MXxOyQls5pv3Tv3bNGkd5j3UmFfhk8sLfpeQ4zaskYhQpSXZfGLqCdewHGa1eN4xSPsP3m4Qx+VGNnwDFEzRXrM5SZx4FbqtZtcCZDDP3n/epxJfnoUmBaKLbu6UbMx5GqQ1jMRv5ZZxaoFsfwX3/CJvWx72ux65Y7bZ9O9r9jMs0n6HPz9KIJJ/jWwkTqhaZy2tT2F9e4xjK2BRQis5m2xOm4m31KpGCYT9Esh9/y8pD+xMIRi6V7cmzrsI/5hHZFwCwnKXTC4vNB59fas5PIb94HzLZsqEnSacAyK28EJesRqrlB1Yao/yBYvQVq/fLZ/+TeRLYcjy14zt2bHvcSyYYUtvgSt/cSlE1qV9//UfNm2+82Zw+eQJbaeOvahJWiUWj1YeJlV1P+u6ea8572PjGi1Ync8Cl6bjl47xWRrj+ksCWtjxVAG0CrB+JKOP569gy51uSWhX7aMeteLWcew0kEOQTlFdJHFxa07JHPfM6jdVKXFhR7fvL/67uX+WXBdhMMqJs7UPWRUHXrevGy0omkfPKMyWkwfLLBPWcBhnV4lCuMe/T8dcGBuC1ytoEm9IvLdDqeyPvEVZaJRkKDK4Gi+4vwcyuurmSMNUIqvan2FGx5k3aeP51GuzVX6jt/cO1BD3F70oDGzkTcAETuvo+DoFYYemZVpxRFZESSBzHAjn1ASR1pck19nl0lEogcME5fDrtn2eq/rVntYlOMaXgKPgS2mvnyiTZlDEbOJ6f5z0LvrtmPBujucrnWSEzkP5EJPzAiGThzrbJ7K7xfLTuTZKKoTAXqehRFk6g2/kQc7MZm/6IJLoknEqe0fESn3FPOwbXOTd9BjEhfTqTLEteOLTxkUBVwB41QWU0ciHLKc1CaMgFGkT9Fci3GYxEgQdk6ZbAJnGBPSQqVFPBjEs0C8Gk7KI4AG1dDULB1S2U73aZskkYRJcvTeEgcRhRRhHg0y7gAo8sLEtNBB2WEjAtW4Hxopx1PUDtxk1QhWFYCfjYLTVZORZMDywmATgzBx5yNjqQfTVJh0g7vy9ZaqaodBoFfCxVN4hxsqqZEYLdOB6yFzV2buoOCXfDVLldHVxd6YD2KF2/dVqzxxBVB9yTMZfSXoJ8na90UAyTwq6wgEE2/JGtEH1U2aIaKIwHIEp1mFPPSPAYtijOthvJjK4g4rQd2HOoYbwCAgF68l4PLJkelqxXkr+CDBF+y2gGGbfVNhPi+rPMX+Qa7KyO0S492JpjjaLP7oIy2HeduuB1+jRoKc1Sc3cVGYolaIJxHQPHSB2kmVlp6G4wA4wOo4vc7LjZJA+8ZFtYfGkaxPUDVuHUA01nDN20g0N26hTQ1WBgdGXkWtbP82s8vb+8n/Vmw5rNm9fCLBvN2pGd+vnnZ/lYJBFwnNWL6sUoeI2Tp84G4HHczKJ7T8eP02SFTLP7Pw6FwtFpICJQrgMNcM/3HABxR5N3nmujVRnXKpw+nWAB/mW83wPxMiUIOrLKBmj4AqA6rhjvJ7yyJw0LBDnSIbCt9RXMHsAJlk24fNktnNfNze6dwxgRwMoFqPpmrAW5YN2tWiGTZSlaXsebEycvMQbzYes+9CD2gJSN6r2pUyqjRg0bxr5ztip7Vo5UGe1iUWgwNTJrAVPXr6/AzAPotde+yv3sTOLjrbfexlHx4KoufZY4yzBTDHoz5VrbEOP3sQymptRmBZRf5PPusS7di8ZsSl7EHiYTHZ4BWdq2ERGOgrqpZsXsaD/LAT2DIX74EJaxjhssQjVtFwFJHrEeFSu/DWtT3WWbixkMmpEUNLFcwyYaw+geGqgHmM1e9F+7iJrtpNETYN4Ae1jG+gSsDeUvIpDNGAoc2/zJz963dyxMUxk+lvxdIJDaASt3FWvHJn73YITqnNud9TpOlIdMD6y60S39zCWsEvaj2ToPQ9mfw5S+C5yfOAl4ynvXca8cu8lc30NGYHAA6YBBDhGeqY/91yyuxinAJiBVcR8t2nt8C8g59zt3jVU5KHv24sVxyvg/T9b4EYkqEwgVKtuUgTXFQbFkyW2aAQ0QMO8AsJqio/bFMLvDWuIZDLgmeD7Xdg9l1YKrJ0+Ns9asLLgDs0ym/kN0hXcFIJ9EJ3ZulnJBbLoNHea4Rx3agQHtjfpSPANlhQFFiYcj3cK6TiNBm0aoc4XDNMDcC9jbQKBkTvqyhnWU7liCy+HaE00u7CRzbtMj56aXuXLeXeOWEl1FugI3m8N8PzIJNMvxLGC93EZ/9e6DFazTvQTB2wgkLyG0/zpjPkkSpoB1u5OPbNnJeDwLQwaGDvpqW0d35HxcqXPCOlsOc1XAcRkbKQ6La9NkoHvKRZ2vOrC7AKaSbJb9F6DxgM+5a/KGbX2XvXFbYJVzNTqr7MQHsl3T9LH++77nh4Mlyz4JRfd8x2i1WExIU80uUyh+cDW+qhK8AngDRMlU8Jqto9f9dxf8Barl/0oPtphadgY3jlvE2ZtAH7Ffbevtw80J2InX0NS8DbA6N32R4HIqLAFLSJ1HkZkkBm3Ow54z+bB3754AEpfR49uxfUukcx5hJzuwQ+kZy7l97mswttQ8U15G5veBvbuxh2og0bQK1rxJCMs2162zQ/WO5hIAw6Sa5oL72PlXX/s6jtkNNA/PN8+/8hqM1T3N1RmkTSJVY2MTyu/UrgvzTyH6tWlWlaYh2AqdQXVj36L5kuP1tV+GhQkDw7NNnTzB/s8//ywgxKHDzyewd71anWGiaBlJpb/5yz+P1ETvwObmu7/9h82mHQciV7A0FR6WpxWo6vM6c5133kGgWT9hRdeZ8TTz4XGZU+vyRzhA45oNb9VPBU0FyldsUH5NC74mEHgSXLULt1ZvIbw5J0rX/WlgtYIIL1qsVZgg+Coj+EPN3XnK6M83Xxz9qDn9xRfNoZdfaEZpFvTBu283H7/3dnMLcF6ZGe1GusbDQhc467rW69R73k1iYwXX7Ya9a+fOBNXFZJnOMzzg/gwUo63nXvSRXbNtIG9VxBAVEDbHOgR49P57HzSDsCeuX50MK1Y2lE0kNzAvX/3mrzSPVvQAasGK5jk24EQffe8dkksAN/cXCAzXcJZdShLXPWQCSUB1DUGDgatj8N3vfa/58z//s/ycszTD+ggZoJeSBLd5muea68u9aZXYAnvCxhU241lgva2hFN8khsG1b9eH0J5UJ1+B3WJ0Cazo0zot68P8sBGQDQE3hTE7xTgpVWX5mvdwA+1U/R6rujyHTXI7g+5LNfqzB7muK0NfUWaSNvY2z1sNv3Y1Bw8/CwPzc0DDrWFkCVDN4GuvYh3rY8yRHNFGvcjzqmF3jiZj+l89VBFYhTRC8yBLxD98//00l5BMoK9sFZw2Q9aO/qSBlawSQdUqlS0ShAGY+6x03QQqa3z1ZZPA8v4LY0lMYdC+HUkGfRVLRF1X+szapehYci3jgfhoMsy8fphv1UhmgTNHA74W30YNR3VGTTp6PcvUrWCxAc12wDkZzNoZ/cyb+Nv79x3ivHoUTfFIo9m0Ch/b+6vENhVIABBju3YWY5GkU3VHXoZk0pn4T8YLShqtD1N+cwF80zTC1EtoGZra0/379yHZM47fcjlxRMBibIAgos8oEOJ4+d8yELfvGOHso+qEdWgQavyUGIGu7wKznvky6Fw7WWcAo1thoDqn2svN6LBbeabG46effRwbo5+lvMpD+hJMA+D38Ww2aJrFV/z06Of4AvpcsFphHrn3JcusxYfWb1zER3GvuLYl7DgOgvlLSaCNonN6E1mRUdjulv6fOX2eaqYzkVXpsfw/pJhilzmXGsrjx04keeCXAKt6+47rFnRxTYakCSugvgyq3ST5+tiHX2CnZGEnRmStzjDOVpy4/CydT8KJybutD4JdX4dPtIgMwMRF9DUBoY1p55F80o4bC1kZJXASVqjVmawv11T0JFsWZMXNBZIUoNWBWhX4ax/0VzvNwrBSQwiq5sXp/J1+Ix1w6VlfsavnStlwQQ4B0upmncbIHOyexYLOmnifuRpktVrx7jVsi8/iWeJ3aUqahLBq0sRuseG0UdmT6orqIzzlB2mXAxYGICtyjXtLnVXnRZDEZ+i6cTsPbt7zVDHIVrV6xTHw746DrN2uEaBnsySfvFfvJqXc2kwPJJngJlz8DKrquDcBKheqe8EvWXzXYUQaJ7iObAhnE+lJmf28LhI9orQCpZKuBOoEp/jFoPaWveHvTDAIXt0y7lf7E59XfVATZoJIgkDey61bynjpn3pelYyHcykOYJzhek1TQf4V2DHhJOFgkSahxpySeZRjGSLJsprrLaWCzuqxNeyje/gSn52+1py7TFLjNkSS1SOJ94oFXsBjd8Z3sahxYgDpFljt1qBj9FiXsvULXDPF+hfkxifXhgAoy0KUeevnOPaC4JFVi+xg0/zoRz8EWH2jOfrJx80IlZg94A02vHXv2WxsJTbUBKOkr5xpApGCZ/pNjKlnm/1pokeOBJ7awCuyxwtjEIeoxomVtJCgZBzvWRvQTGKRwKxgtJWckUUp5mpkLzomNVc00SKIqyZwl0yONmoC1bahejRVi+Vbflid8fGjJeH5Wse1wKG8NuxofufcB+QV81BnnR88hwJoJllisrUAUgHW7MUWG+vYqdk/JvSTmChAN4Q1433PLf5mvN6V4hdxsKrCPQ+qWWI1aev0W71OR/BybCKBwN5y3XZyOeJFczZsBvOR+Spg7VrwWsEOWzD+cVOxjEsBq2VjHI9lqRAxQZa+RsxFJBfSdM5tX7rzncSIZ5x4grbpzJkLIUuK02i/N7Cv/PxOV1Wb75hYver5Zuwq29nq5qrUKBZwiC46By1A3iWQ4k+3Y1W5pY6YkOAtVfj2zjE28N7FDa9dm2ptnmxeCRrYixcPDT4qkexi5vkHvz0szbAMog2pULnaenN0sFaT8toVHBLKHh7gLMjqW05TH2/GDItUepmmBnUrAQ+iLzmM7iWAmai3zDAPWxlmU9cASgAObNywHGaJSLZlfwuUEN65R1fyNdKoCY7RzBygiY/gag9ZSxmlLk4zGQalJYTOYHGQy2q6xaFu1vDaVfUPbCpjaKkZVKTdBlgbs8hFzwVVp8ha6KjcAJgLsISxSidGBs6N6qbRWXNTakxSvtN+L0lWvJoXBbSz4RAMSjV7OvafOJUl7MtgN+l0uuDnZiwXN8vO+w2w2cxqHcnS2bVrBHr95nyGGQedNFF6XysNujYNc8YGUVPITVP6OTITKyso40EwUPB0EBbXRkA6y53tsO4iE1jsRPqHKHkTgde2qhchgHnlKloZjN0KDLb31AfTTD1T53zpQw4wOmpTPJENliYLNu8yc2dHPt7TQ/mCzGIBOEuYZGKEkcscaADdtC7ABN4cJjJfBCFHCF4FFC0HvkhpkvNiM6clOFYaXWPOERw7nazlK8xU1u/UOrvKPZ88cSUO/ZIYHXRBAagtI5dR6OcKctoNUIaFpURqHi6FEZbsLUOnIdaw+hwbOLg2bhyKw6n2m9/pWsdnesDpoMS4Cu6vttmAZSXokRGMOcfuBQHNrvwlLGidIUehZd92mkMJAVuD7CEbaQoOn7WrHwLkDLAmRmEj7Iq+3zhaW+fI+E9dURi9OuYJ8gukexiTFogcgwGPLDhooY9LLEprSZmFYrhVuYLsifbAiGZsHRLJDiJ1wFaIwVQX8fvf/7V0d5Wp9eabbyb7KpAkG2ITDq4OrU5MNcCqxnQGXVcs+8YA3UvyhQygbFmMmoCSJZ8elE6A7L/nnh2JETPgiv4zzrIliBr1RZwIOwoKjM7BCrDR2R1kD5I4YfwsgZdFbtDm2vLxp9B49KD0cNhMObJ6cb5fZzDd7HHedXDMRrlmZTarGWbwcBuqm/bF7KGZKrVQZUYKrG5ES1X90aOffxHH7CsvHYaRuqUZP3MJ0H48a2kNEiFz3isBovZwaBPdTbdwGLAvp9gX2ovo4KnK9MDEjmLtlLHDCl+63CweTcMAbCyhsRMrqwm2MsDR8HZeB2uGMeiBxTk4PBpg7TpBgJ041dadpUHL9etXOYwA3JFOWIstFRwWAJ+Zvt9s37oVWygrY77ZvWtzsw9gVYbrJYBVA199Am2Gh6KatdeR3VC+QaD0EQHYChjA7AT0VO3YS/OgEXWsy+FfxMHbOrotDWJk15w+/UXKlQTpzUhbLnQPW3j54s2MTbJ9rbOm3TM4dRHO8DfLeJ1bmU5qFF8DUHa/G3AZ1BqMp8QV8F6AY9u2HQQ2C2mSIUNXVvAtKil60NPcCLB+8PBLzcBmmIJIFtxA83ojjUa20gxnGoDvBz/4c/YHyYL7NLOh7MqKgJHRMWxub9ba1tHdZOj3YBvQjuP5lYcQlHkE0yn2iUHz/lMa4943ADLYSWnOkyYqXflKGhA6+5br2VQN8yLDXB23ezKrWwD0vnqrrEOd4EiVhPka7ZU4/2Gu8m9UUPUX3OFmtdsESVgPOtcJWlthfH5lgjyYWfZr2YQYwtaRroCs2A2LzFEH1Nq8YYa1dQrd3lU0D9sHc+nc6c+aa5Pnod7SsfMW+pckQ7yWTQLUCNM59oy6CXBgYGeZsGwrWb02ZbRSZnqGbteWOTKWgjxxJHXMDPBNQHINnVA7EgvuCqbbdNHssfZ91+49scPXONOvYG9Wkhgz8LZywfWgNtN9fIXdB15qRnY/39wiOTVPMGyFwQbuU0dfwPi+YD6Dc/XKpeYGzC2dNW2c582xo59m/X7ve78agGwHrC+Dw48++iAOoXZmFMmCM8h67D9wMF2ip9HjhBvZ/Nmf2vH5Gvc03Hzz13+rGdl/GEkIztI0FtHPc8KKFSEzPl8mHDKfzoNroANIKzQKe+GxE1//XSBnXIHHwVGuFec6p0359p2xb6Gp+sD2Y3lhWCw6+HltC1Zm7ZnAaj87ISzrw7ORMUunZoCIefbTmeOfNtcvn2tOAboceuH55tVvfr35+JMPm5PHPoWFR5dv1tQDq05gGNh4R81xfRn1U0v3Sh9hVYD3MC+5a8elK6nrQ/80ci28xzO8n+amJpFyH23pnTI3w8yBiVKDrfPj55shkmAm0MbPnCl/l7X44ksvN6fVscSn3XvwBe6JhmmUyp89ebL5jLk1iXJ/gaZ8lH/fQVtTP1TAdhR5C32EdCHH4Ozbvz+A4l8CosueMIjzOVz3+n8Go47sDGvCfZlSO5kysjr52y2TgYzxjj0HmsnzZ5rbBDKyp0sjsya1nq1YKrLd3P8DjN/2sbEAqZ6nhw4fbk7CEJJhbXnaFs9tQLdOx13moutHYFiGiXvUckzZo/osVppEPxgQayu6tuMwU5WDwsWJb8yybH7rt7+fpNkJGMCWrkbbUnueCKkBUNub5qeCGV0CxzHwZz9HgEKney2fK/gUDUe+DCyrbFrJHrXqZaeWZEUxd5Zil91XVS5oEOY5qk8pMORYyTjTXzdoE8SwekbNuWLklKadYFfXGMqfDZTqqxLfnkOC2DIy3U+lNW8DDrtjK21F2Txliyb2bGLYD5AwunUb5905AEPBviUkcsa5nAlXwTYrAtGEJ6HgfXp/0VbFBppQVypK39HIW5viv9q7YqrTLBbWo1q+AnxHjryTcXAt6M/rb1gpJvtqEda9YIdz6Hh1MlUJMklA6+8o7TQEC/UqyYV7JAxkBVo90iPhJMz9YgEJUghkerZembwIkDKcv8v+1phIohFYvXyFsltLVjnTpqhYMeG/BP/0LonvsV3bGMf7AMUnswdtQuz9XqdRpvc8RnLZhnKXLl/EfgJyso4t+DYx4P64TtXNvr0kVLAXa0hQSzywkug8NnZZGn2qmVxVX7FurL1OjkD2cHpMtHPt2hCEljCiVr47ysSYYLul6cY/NoyTiWRMKAt3BUlidVT1r/Uv3asuiP0HdjAu61IRd+zYJXxLNIuZa2XMBHKiR8gcqavofHZ9O4wDisBTMnOur+pJkvQn66YkeqK3CWhkw8Vigxb4ICjpM0XexeSO1RQ20A0wUJWRBZRVZcyXARmTCAXIVJWn5rIaXPnlWWKlmOwrv9QNd5wEn32NSRP3m1qi7rcAzQHD0AfmuoL0yf+1PoQ+UH1e2e1izBUoZyf4YvDpHzVpHKhdsCeAZCQBMwF3qyurj0lPAau8TyBVu6ENmcMGyf7zHrSVMoxlO1uN6/MxUvlbcAOl+MJOtDqxJSFxfiwkga//pgQifjLjlupWbkyZQB+nyqyJFwS+uOc+7Gw/ieNF9oMAlDaDJ2GCqHZSg5i9q453hxlYRp3my1YustdNBFW/i7KJAqtWU4qR6LNuZg8L5ixXQuP6ZZ7HBlysK/zyXSSKBonbrWdaQqWnutg3sV8TU8guTlPVs4DePIxVfYaw1zXYLXha536d/yHg6EM+BaxWEFjgfq2TqlQp5rKxEviJZzO2R2BV4MsqnjCtGefoxzK/+kKyxcNYffON5sjbbzebIXqtIbAUYDYO88yUwCNgXDhJJfot3xZ3kPAis9LeHtqulRBvnJO7VL1ZvebzCeqlCkw/lX1XAFnppVaj9CIRVMPrShToW9vbJjVkMmfD7Cn2Y/XVqb43HSEwcjaR83lSPVu+8RPfPj6Xo52kxxNZLQfb91Wio5zuIu1VhYY2Ptqn2YO1b5OYaBmo2aOd39UmT7xOBxR2c1SSFiVLaJzvNTtb/jgJz7Wi0ZxKOu/TapQoFT/FXjdGKFBR/yUSH1Zs4rAY3xuLG59HW9vqPfan9kH/wYSLCSOZp7Fh3gu2Pg2u1LRnXev/C5R6Rm0ltu+qb2JXGAv3kv6/zG6rczzHvAcxG30tQxTtiWvLvelZEhC9nTuTJtplk6dqdXdauR1JUh8key7/q3XeJZMEyo3pAhTzbxqG8rOYoBVBw5sHs75NIOnrWLUrwcjks/FycL/9uzdwZlcWOIuoZU1qwOz+NUR2QRbXUkselwLWyQYFqLD82BIRSx9WAIpqzOOwRAtCAyWIJmBT3b8s094ySiDFJnHhzwJ8muGbBWC0KdAagCkdjhKhV1NPxhOHdw/6jkOUlm+mQx7g7Go6WMoUuAVr1RJkA+h5gFTv5V6AXoNZFxUgIYGwnxMgALaPB60BmNoI0XHFaFoqbMm6gJmZtOqcp3EtoCkdF9tsTmUSZPS64D1cdSIKrEuTH7NiGIg08oneTQna+nMfgHAvIHOa35ARHj9niW5pQ5VIerEDLXXZuXMjTF8yPTKUCJ49aC139lu9RxsqXcPI2NTJbE6J0wuk2VXaIExGaAnKW2q2DuO3OTpWAp10GISxIGgpAOhCtHGEDrpMBQ81rytgLWvM4FctOYWMBSNnKO2ZtsszYIVaRW5HjazdXF1ULsJpNMk80JbxTK6tlLqEWeBGlUqubpTAuAwMtT44wANK1Nim8+caQXJ06XCGdbwEMl1Xs5TrOs6CryNot91gPV7Bcfe1NkJauWJ9QJ7LNA1QW9EzRQeql3EVbEujGB0Pjab4gXzZ0O11ENCSJIMdanfKTWRWtlmnxAkJY3O46ijVpvOelVRAKxZH0/IDna9yFMox1UkqirwalAXUF9uk9LwqYLB0RSAS42bpDP+9DZb3V14+lDkUXBunrNzMTGmBmGm1s7tZIEsKLGeFtWX5MJf0XmxgJPDfZbtc3zEwKTnpNF4KaJEVouH0nrXtldGTscJ64DPUynU9mzTQsfUe0mmafe5nW+YowDBECaxraBwt5YuUa3kALqeE37L7u5Ym2MhIrZsVBHCA2rN2iscArlaDljUgC/mVF0ejT6Wur0HJFYI5D+80F2oPebNVloJNIn9gIkUHvhhxNCLBbm1Gv2oYuQTZMUfe+5jkROmNaaAVzPf+wybUWQjLQk3XjXFa3Dd2GVcHNmWS5jTYi5Yeyqzw8B/dSraNubJ7sg3inLvv0txkG+XAR2GmfPj+MQJVwD9Yl4JkC+k4vJx1S/M4EkSOmY6B3Q+nb9CMjDWwacDSfEFyDpwte7juXHPq7Hmcttsw9HCG2Sb37FLM+wRcia3Y8yQlsL/pYIpdXA7QuJmmWKsAIG9Q+q/+ZD/lmAISIAKczkuxu1MkICbzcy9Bg6zvgwd3AYyvj5bbLHvAsmZLSbUpBm06LwKrAn9z6KeeG78atv6zh55tPvr0eCsgL0Ba8ikGiDZLU4cnNGwAACAASURBVO+oRMDpyI7kwRgJgkVKaRdwzs+dHqesXgFw2DG8ZyWZZDOaMn08FLUTllKppTQbluNdDttV1XCG790wfNxnV5GXUS5EJ+v/oes9n/tK0zO9wwQGgAhEIAkSzLnZOUzYSd0z0ihrtV5pv7hc5XL5q13+J/R9/c1V8rpcZe+WrbV2Je1aM+oeTdZMT+fA0IxgAgiAAEGQYAKDr+t+zuluuWz0YECCwO93znnf9wn3cz/3I4i6hdbvYSZ8q6u5kXPpPpm6CoOH1xzGlm1hIM1mWDUOE7Egp36zwwQuXDhFq/I7SBDoqJGqgSGgXRtEu/PCxZnYrhdeeA0G0nNcHwLlSIysh9m2jmRZG26rVldsSetoW/EXyKpBLGUDApqFTtdqA8lGZXnSAtwOr/Ic11lu5UJk5dklZCDn2TNo8zXUjEoQbDdAtb5qUdbqxw0ZBEwDwZb+YMlZlE3QLmVwY1qXyucV48Ur9DhVl0YCTAPCNvCWsWoh7p1//GUzdfl804/Ew6aep83lyc9IAJE4QQ5gzQqFLFuGKIxY/LNyLPNFyRQDkq6tSXaT7baREiF5sFtFLWIBi9KRq+DJdj/v/yn+wZu8S3HlIefUoR6yhwViZBAJtMnQkN1uEORzXWJPyEQxWRac3zww1qzvo2K+65lmbe9os0z3jYDHMMn+jdnpDNdzQNkofmcDz1fG0ikGiliA2cBefARL3WT4e9/7Lgysj0s7C383A+M5vob3uMf13iRGOnDoaCQP7hB8PYRd+/N/eLO5QIt4P3vq9d/7k2Y7cgQPSdrVg/U5CY5HYqtNTL2O+AcBxXxfrV0BWJe8k4BoA3j/OdX2Ask74DRrW3lU2X2/xp8VSBsQvgVWO5A2eyr+sf7lC7ZzsZ8sB0S31WDf93TP8TsySfsAE6dgKM5eu0LcQwBOm+8yRfnXAIQcCPbTH/19szA92eyAKSfj8QbxiAm3bfeJOwFx3n/nN9mPxlUBCXgDiyeyWQ2wneTtPR1jgv25M+eitakPkslj+7RJnfGbsYdFMWMc95/dJLKgR0kEd+3bHxDLPbZr9x6uZTdxw1wzAHh1GTBmhoFBm2nrtqi0ClCoj2LVXWzqqqf3U+gyZu6j2LhdIO3iZORSBH2Pc01ey6/e/nWxzYhhjGvUDPPMOqyrh2szqbZN0tgmWoncpPqvWygEPPfiK+ydw80nMGVPf/JhurQS46UtrlrgjKkskqULhXV44aWXmn1ou548dYrOhbXotB5tzpw+3ZyFWSqAu4nv3ebe+2QWcc8Wuyu5kzFTLfGRgvK8GasIgAhe8F57eDbGMILSnmmvRbboM9h/78EipAy50nOt1v9if5YtMZmVzODfiznbNFdgownelX5ZtYB7bwUwwBbH/nstacMMMOaQODrW2ANOa5dx0rVEGreY0FukF4yJli02wtcr3bRij5cGZSW0xguCba6/1+F1L+JzHU5hIh8bpbyIsQvnWzCyYoX+MI0spvXil7Wpdk84+8AuBovp14lJJZJod87BkDcmWw3gto64x8Fss/jZdIfxvtGxZP29Z5NWn6XPMQw3XruGjhlvClAxzApNV2PuM2fouCKusOVc+ykL1aK3bDFZkj5Xf08gbJSBbXYHnDt3AbDyLEA5hZ1vfT0ss5OnPuJa8K2tbbbzSla9nQbmByamD+yi4XoeMNXbYmxkyPCb5gRDDKMZQvt9FXGeU7j10xcn0WhtZCk63Im1s19ZaTdAIEH67RaCW+CqtJ8ZdkZR7SbnyzVz2FkfXYgm5HGVxJnmR889e5T87w56sOplC3xoB5Vg60s8bPGiJtkr8/aUYvER4tDp7FULLp3mnvGjjHH3mvmN8c5npz8LOH+AToiPPviIGOkaz4+CLHFbSRM43Z49SPFd3V0yzub4s/uzt68ySGtyko7ORRmZsvGqg8LCr/GieyssTmdYWHjKcFHlxvBlgm/s2dhnrid6i50dTyzltbKPwyADiOJ5FRGiWKHm3R3hp74KDrVDjjl+1YlWoGl31rzvtFabv7S5bs4JQaU2yiKVALvXqN3SFpTeIgWQsE7ROqZ7rORCiknvNYag45Fvi8gF6iAboFyBAynyUYWhLeSWgpzGA/7cTd7nW8iumJ9dxJ5eId9RUnA1xczIM0A8Mh/0vAmuur4WeDN4hyKVaIvX188+tcAh6GEuKwC7ZLwQAFcQsnQTzQX0uYLkS5wRz6gsSLsGZmDFybDXW5pHpTARpnGxY/ttoeZ7GwQaBY+MveIPBdydb0Hej31X6mwe5nWx9dT5NiYrYo4yBZnjIAAm4CwbuAXVE8uS52v/HMQYu8CQzwcQ3MRU+shDthAnC+xuUmaM/NbXuEzxePEe+eIy8f9dikZPh7mDGoRXwGr5+3QuJW6sGKA8fRVI/XMRhlp2awvA+jsFrum7BLrUwy0JhK3G+hA63JslcShhqgYea2N+8/bbza/f/lXz/rvv4EuZC8EzkjSTDiheL/KTEFaM/fQn5vrmSOab5ijajkx9Zw1lLC45BD3d6uSESrKlCCs4WrKI7ldj7RSRvVd79ATz4g+q81gGasW9+ATjSuNiXlJtaNmNXY6crocWKK2hViWz1f17xVstA9JLCgia7dj6vyIsBLyTKNB+dsXHbrBcmLM+d2M3LtzzEuDUIoBxofmDe0wswes3j21fs9NI/vyaBfdaULz7+e7fCtcqAlWKMS27NlFesMA2/m9/PyCsnVwSMnhC+jXzOrvYlQJKgYj/ZGyLrd1A21sfPbTFGToj0R72/q9dncIGz2X9fMZhroJL7QBY7RjQdpNqw405tDeRoWs7WrSbNbAKAiQ+SqyliiPKhiB9id8pEg3Ei5C6xJBKt7Zbe3e6/rbD/5KP8feQJsNadq1qfo4SmUWKs6tHnWu770oGwDzPHEPbbUwgDifDWnZ9Bu/tm9iMxnIhszpzHWmnNxqdh+hB+qKAEkxjt33Dz4BOTjcOSaEGWXVGVycWgM7peA6C4nUFDLaOoYUJC6iPZN9gcAbgS+Mhy7RnDZquJKupgMFOlPb+iJZfMTd1+ca2DQHMOs2VdmsSG6fFOozCyujtJYEVGYrqMo6REG3jXmjVQPfGQPkawbRIeWky1vS/0lKQQVQbNCgz/xUroNrd3AwVF1aSXCLXFYiGRQPgkamNDvyiki2zVz0hmW86Y3VMFaeWBWegI4Jvpe02QIItxnNssGg40vqlMRgaRPdlZBMBPtqSGF2v18naJvRjY+g1oRs3O6NOLRqiTBr1UGwAgNyIQZIB9zR6tLY+WCm15R0tKJ6zLfsm9ncwRl0lTCaeFWdp8VbKddhWB1x/77EPB6ZRl20kw1emj0GOm3qOay8djWJguuFkj9UkSCdcavgWo59hC4SJRQTkSbjqvdTOgbVM9Xx6+gbP4GbAPANaNcAcbCEALuMzbdsCxFa4CPAE29xLMlYP014kUKyOyjRBk6+tJERkINhbV5GbuI+DspoyunWQScQeYCY5co/R6ODnBZt1wGpYTU+RVCdZUetLQ6JR87DYzi+wQZDJQTIJiZNm/1TCYEWtP4mqVRT3Uck4lNbXTZ6ZbTACGRrcVNCUpagIJF+1YSaR6s2YwKtFOo6W6cF9u9Jepy7VNK0pvr7BuoFh2JgArgKBJly+tuxKQcZ1sB01RA4EqvepSYZKSXQaw9nHMRyl7VTvb76BjhvP34qkQZTFC6e/G5TITtCBJShJQlZ6v33cvwO51Lg0YbOCL7PQAWpbtqC3TPC6SrYaDGSNXP8gg4lYhxnO8SIVWp+nwMr2bZvQXaQ6TyB7G+amsh62bxloKxSeVgXu0bPuGl69LEtARkcxh+8T+GzFwKtx2EsCY1Bx/sJk2gF8Rko+qOtjMpL9yGsol6HBHAEE9dzMwOA4c+58hiw4EMcCh2x8z2kmEhMcCUZuwyZpzK0UT+AcfvuNbwD0Xm3e/c0Z2ktnY2s24xwkUqwxkMYfDyFrMgLT1f0s49T3eGxyBFg9jJ0zgJy+DsNzkqIL+2Uj8g+ebZq/ed60y6Kl5DArHdnkpcUENd6jicwMAIXSLZv5mRUSgkUSvUECkwMw4NU43GigAhvk1s0HzXvvnEmyoZ1a5/1sG85z0Q7IUNrOWbkOG1mW0hvf/U6KXu++f4LrmuaeAbnYwyZevQR3Jz+7BICs3AtC87NXI5Fge4RdCTpPxdstKqmxuo0C2SB6abKsHPI1DHBx7vz5+IP1LTjqGX7CM3fisOCt7UDaOIMdi30Gwf2Dw9iO2RQWbNOrIhTsGEDn4ZHx5tCR5/J1ETuzQCHIZLGrugrKmDBbsMLiB3y/cWO6eevN/0TS+SF7UFYTU3ppwz1+/BDrdIeBS1cy6OP5F15GCuMoNgSQ5c5j/nyMPVm6ytr+EQIJ28plhWVYVdi7SgV4rtgAMo+iy1Qte6muC5qyr+872IpkbMWkRFDVAFBIrZXKcD+U/E21RplxZphKAqRiHmiCtFXrDNLaoEtQxeTUyrofgl9hasjQ5wwasPoRsKEtuXcBmxbN94o2YBdc8p4yt098+gGgz0fN8aP7OEdPmLL8SYbcTV0+1zwCTAvwyXrZITAJICODTNaTRsbnZSJvcq6+uAyThZu0WltMo8tAYFWbYCC8c3y89pOsLJ6RgY3AwhKAZz9+ySRK9pmf3k8kAQD2t8NCuqMeIOxVQRRzBs9zD/rgj1ZvarbtfqbZOLwTUJP1pqvFJFEanvppN2auI1exqdkJQGYSdRKW6gPuZyvJwy0CR8Gl3/vd323++m/+Iz5pjnO4M90elbaQNHBGRsZ3R87BIpGAwgDP7N1f/6L57MSnAKtjze/8yZ81o3vYS7C/V7Pno+kVYLXQziTDAS0BkARW3OGCV76DsYmgi4FgQpQ2GXLAmb/jHsGXuH6rbAGN52iB1RZM/SfAaoLolpnaJg25hnZPRRqiBVmjm5fqID9vomXC5fv7LX5J1tf01SusjeBBg87hZc4UsRtx40fvvIe1YmIve+TuHVmpq5gQP87PX8swMkGhOSRjrvH7m52ILGOLwFrfvYthRadhX37lK1/BZywF5JN5JkAnmCbg9YC1W0Q6qcCVGsBk0bSSnwITLSoolzJG8e0sTMujzxyHMbcfzfVPk9APArCbEO8HiNqIrz2PjJBDzDayJ29iE4EtMoTRQ+0wtu1c/3vvo5/p3sQeuq+VI7mIfqhraHHawpttrXv21jAbNcd3M+39PRJNWdIp0nKuLJg889wLgKQvU3C6ja42RaHLk+j2AhbLiMJXFcux2v/0fV3h/6tf/3pz4Mhhrr2Ha9rRnD7zWfPTH/+oWbwxmwRmcWaOdTI+JMbF/lVbcw3IMSbwdf0wXhNoUo5hDvZeJW1qZt5hINezzREYuf/23/3bgEH6bONpu1mMm1wHX8/vRf6j/TBB9LlUUko5ltc2STJ+rLXi/AmCtCBSYnReR+ZcMd2qRd84UoaqSbnxqs/X6w0TDjs2AgHAGNXr9TyWVqWM4UoMO4DLva/N1cZm0Aqfvp+gpofP+Ec2n10D/llZNGUbbjJsyzjIJCzMSZJH4wf3/BOuoVdfQow6j0ac9i7DTvEPnlGLN9pyC/Eda7aTYPGrAIT3J8CkTa4BVsVM9H4d7KEMQLVaF3PfIoFxUHVAPA5I6Oa4PHk5rKIueXePaKPcQ+5xY9lt2Dafz/z8FPt4LAmw7Bs1Wo1zjG2Nh00+eyggeu13YE8PUDyzyByGLzHMlmFmOJCzbYSd6TOxeHUGTdlHgIvzDKd8CGP1LvGTkjnmK4cPH4itu3J5OhqMAjKXkZSZpajloE2ZiTKfLCKNUxyfoLNmDs1YNbuHKf7ahSeD0q49X1cbq0yQEhjuEdfQfThE0W4/uskW9byP88QZOkvjejtvMoiZPbGV4ukrL74YWZGTJyl64bNkfT8lBncfysLcqD6/3EBZ5eSgslgdetVDXGXh5drV2cjNPHzA4LbbTpV2Paq1WfZwMclqII5n4AstVCU5ioEZly6wYoHToqwdii3gbvdL2p0FaLX5ggPYEQHQMEbTzddOuOaa3Q+emdJeLICmNAi7bjnnPpSsnNfUMZoz/4NrUF9WW5aBeZwnJeECSlmAIFYzfp6am/0cEK6hV+Qm/Iw2O8APr6/P6VhiHcPWa8igZAFgCSxKD7AOgpZb2b9KVPUTW8ocPn/+bEg67nfBDokNMsYspMqk1Ybsgrn+EJBHmS7BZ4tarmEH6joo7xa2wJ+1EBEpozzXGhh4O23kAqLqKUpQYnAle0Fdz7SPC56GNFTg1gqv0etAQXxLPz69N92OsNrJVQWhDUXXijM4cIxi/i1stESckGfwIXb0OnNBYN+cqxvW/ZCf6WZsGItJHgiZK3sGVqMSA3S1ec6dx7CRZw5akgGLI9ghZx3cZ3/O3FxhiNVKMzUPrrF2C3ujmMeJI74EogZYS8DYgoCxfNWZWx25FrFzZHKu3HeuWeZREBOVjW6Q5hhnzbbHRmpvxJM6YNWfMyc5RbHv17BVT1AktDPsSebYWGxwrkiRz9Ts9S2VazD/FTvZARljOwSq+w5VJIaSZXkdMopM8mUY6/fpfgz5KbNRCsAs1qLFWC+8pLMshHUDmm8TA1hsylA171Xg0vZtAbpWhsEOmCImVBGuuoJLrqPOU2mUykJ335onlxRH15VmvFm/W2BdB7KW5re/m9dk/4snlJ59Fudz3KkreoQlyzPqpAI6uY8va+CnKNcWETuf27FXfRb+rv5CH9uxXNtQP2sQQkZIX5WXdIWYshdKHlYMIF5hHmX8rW+yc8XvmeNs5Vz6qTzgLWI519e9KntUrMUinPcomcLcfB1dZJ7RGWIcOxDFK4w5BFb1Vxkk6JkLWF9nNmdFQiHr7Zr62GQSO6jeDnDX3kKspL0iuH3BHPa1cp/5Xiuj5VdiLvdViJFtx61/116JQTngT59v3iFOYO7msystbIZAg2easxgDm9+lq2DvzoGnaf/PphQR1/jWYKSaUIuB8ABHO6BD2w1QqiIQVJ2AwQne22izNRgxoRQ0E8xQhNZKal8fQwwGbckCIKWVdQVmipo7YZQuAb4+UtusHqQtyLb8PqKK+nQVSZ+6gjDKRhBOtz3MYF5KsEDT3TgzgnkMv5WrgQEmmfG5WhYRDvQ6QYITKd28Bo8BTrnXMApTKW0HHuj4OFxdRcMgzWQ/bIAkyZ7TL+jScVI4sx5YDJsBOmqy5GCmo9u6cA+Noge0jG1Wk4mEewwtIhfOjXGXgy1F+Z6BAbRoh3oZ8NvuPohe4e7dMHup4PhcNa6i+5s2wcRRx+faPIACrdXIMdhKYMXcdn0TFIOWPkCVgcFN0YGwYmB7moDkHZ6zlYJppqc/uF9Jv8wQ79eqnc7Tll3bfv03QcqaUK82pbRq2aBcj9fOuslIc3OVdgZsVDafxk1k3zZ+B4u4n2wFUEh4O0lMNrbV2LYNy0M+S7BvK4TfH4RtZBLinvJw+EzcR36VhVS6M8gO8PojGHEBWIdMWT2+ik6aVYscKBxUp7disuLh1zB5Tx7szvBq8ApYsxW7hvq4p+N0CeitaFULrxXOSmhrSqCDzb5gBoVZI1NVqQF+Ruq7hqeCGViJtsJxr5GVsO23PewR6DbwCnNBnRkDo2rzsb11KwCV+m4ajGgbAyIbaPXAepBJqUapAaPabNFsil6qlRon3VXrnA5fo5AhVFZ41GJsmQI1kdazJsvQk1BtHoPsn0oYHC4Ge5IJ1jI+ndo8DYsnU5fZ0wZQXrfMDu/N1+txXKVi5Ky1VVfbuH0WB2AXmnjPUOiYYXjdE5juirtbftWp2UK7GuBw375hkrcxAtUZEnEZwLIe0AuCJa/guOdQAKSc0ePIknguu+mia3mGw04W5KzbNuLwIZPVVPvaCqXtQ5m8S2Al8GOV1Arp+YsXYW4eCJB/gWmSVq0NME0qEoDGMKslu8yz0fDT3gdbVk3XI4d2Nb/3/a83N+emSL6rqiabeoHJ83dh06+VQczZECQVnF6FjbON3rVeSxFpmMq87C6dhkWTazNUxtkn62A8OJjHKnvaHSluHT1MIGMShIyKxaNUcDnfAotWb3VOrqZORxb64NAGhp+hmZ2JohsIbFZIvBz8Vsx/g4yqMvekkLIdOQPbjyYvX8zwnn/1r/5lHNeZs+ebt9/5FHt6C/Y3yQaJm+C4QKuO0cTQoHvPXmQKaDO9cmWO/Uk7prIqCWRpsT040uzZtTXJ2xhneAx21tWrkzXRmmcxzzqbkHg/6qhayRa01cma5HvW3acvvfIy9n8R9t/VklUAPFu4sRyW8vMvvgpwcgSWKy1RFFimAGAtRuyCOejUYsEJbZBnMQE6gfUVWm5PnHgPsOY0vg8GiLaY9XAKskxvmbMWfaqogTwDCePKSk/zxuvfZxCHGrtTaUN//vkXAW1ph+OZKIcgY1INVO1DhuPp2IOE1aBG7V4YU22A4M/KWHmQinQX6HhQsIn8vAFB2DgitZxdQZIECwZE3pFgq8G4qGmKNnXGBbwEKk2MiiXvHmyr9Pq2NhoLYyG+riraKTLyrw7OcsJ1WGgBimF5wC76+U/fIqhWmmKIM0s7MC2lN+fQ8yUQXmEvexa9nmmC4W5gpEGr9yx71ULqfc63e+7cuTN5LgYvssHCziPYOkw78QVYXzdhFdsmrV7fTpKpq8iRyFDzQ6ZfL/ZBiRHt6ybWeJOBIPc+hY+xAOC1hwG7eYiEg4r41j3N2K4jzTrYqxzjBNW2+Muuv8e+7yXWmCd5JAcKiPuAe9pOofDCmdNJ0J45dqz52c9/Gu157WwGKnC9nuzb2OXXvvkGbEbYqvgvWRnbkFX69c/+ofklGq2ypr/3+/+i2bqPAS7sp7XI1gSMFwAOAC+gbquaXSF+xX6z5pYDtAUmO0+05QHWBVELOtV3u5rpPuBZujlk26e25u+2QGxhtybkMcL5nc/Zqn6f37MS72atYFs5Dt9Xbr35SL1Hx4g2oFRsyftM0ImNNCZZXLwRwPTwgYMwdpnSe/JMsxof++Mf/C025TbFpL7m4PEDzWdo0w4SK1yevAgQaLzGsybBvqOsDnZKqYADnC8B7e9///vNz372s7D91V7XLnoOlAwQ/LIFtGPVBMhXZkPgnf2YwY1c4A5Yc57HkwwGev27322+9Z3vND/4wQ/TfWChZYphM7//x3+MvMNH2LErYbua9Ks/PXsdIAr99hdffAG2LBqmJAaCv8aMxlKCHe6D64CxJnOCZfoRE0K/mih/DRD0jTdeb/7Hf/2vsR/n41PVhBfUXafkQeLX1c0kMgRLAMWyQ0wujI3rubct7th8k8MAPk5VxscMEEN99/u/k1jhr/+vv4IJzDmRMWjirs9mPR0kZTHDwqyAg8+mS8Q65ugwPlK5LfXitRvae9nX3oP66m7VNHOxI/StSiqFRZYJ5sgv8bppJWRtOlaMXQwFCCNDYLLOPZYsUrFmO31Tk0BjU5P86Jv7ejzjFDadZkyy5tR7z7Tv53vJkLLFfBJQ0RikWHlOP6/JxcaykR/ANla8XQCAe1tG8+FDh5pfoAPoc5NBY0vuAAXgbhLwLCzlRYBHWSkWDy1AGzfZqSXw1YuP3zm+M7HeydOniMWR2eGwyK5ygKIpg8VcC2TGquYWDmdzsJHvZZJuXuVaeu01zd45EGrNLmZC9l6AeYtSlVdJrnCgTE2v1mwk2eZNJTuk+N7maIl1eW79PAdjmJmZWa7LJNsBP8j2UBg+duxwnpcsJJfVQoDg4zD7xC4nW+GNqbYM1UAVmccLgIpVsINgsXkN7KOt+OvR5kqGS6nNzn3jB7dt35r30D8YjyvZYewq81Rb6nwKmXwCRw6f9Axb9LRz5eWXX0Fa6VTYsn0UaD0re+iOkmQxOXk1Nt/ismfn2LFDGRZ3lnMzBkvXwYfeq3vLPEOwWEKJoIwkE4u0EoMcZuUgvV/+8h8DNIQVip2wU089wOiBCtZQ1Jf166Crb3/7K83HFBZlYd28CdjPazow+O5dwR5jHnWzO1m8sgvJvbXJvEmx6iqXKJCz1l1gNdqK/ExmcLhIfNxr9YQDzKbjrda+mGglR+dZ9OfNc/1+V0iIX+K1u3Ou3Q7wKisdO+hZk3RgICBI2hEXBAqrsKKfNle/lZ/zfReJ7YxJ8vM81+QaYYBpC2qStvvI81cT4x0gWa30ncyE3WPGE76Gg5/NNdVeVJpFf/AeGswL+FeBN2P1fuJBtVZ9TTWNpxmaKkNVIOQR8Y1gqz9n3umaab/0AXazOOlbu+Kz8xmZv3hNFjLMDVNsxyY4wOq2OTM/K7jqWmkrEzea7wDS9rEuSgCor2pH6BKxSQB9zssmgJYM9TLXTGGleKDuK+2FfrUGRleHoDaszm8Nsy7W/urkHxbLPbNqTM+RC7tf1WzfShy7it+9TlfIXYhlxsnbGYxrEXsJUH/uFhqvtwGcmCHwSOk+C1oV0FWB/0sfn3extOBfYTAllVDxQQesqnBQrebaJe2Ve2o7hYkJ/KkM5MhZ8PPeg0VSf66XeO4Ckjs/+clP6Pz5NMN08QjJfS05+VmzbepTW+LzscCizVCiTDxFAF5QuusYlXijDdO+VszDPpatz334PIP5sO5iCTXQzgLapvgz5RXDDE1sYyztmWOPS0JLAeILLdUqBtbEeH/HXMZzaeFKUt2y+tT4aEkfxiD6F4lyd9WZttsrsX33u8okVJHCs2jurNyQG6TDC7ohTB25Ieed8+x1BTDOenyhpezffU3B1Y7JWsOnCsT1Z7uODL/fsWKjrdr6X3eoOVFnh2Kjcq9lS2o4t+tdJDCxHdc2+ZQsTZ6z7GuJSQ6AFN8rIJduTDuC+bSTS5mXIUgxGSAu6YUzc5Xc6SbPz/i1YpDSju1YuL6f8VsNslPSR8kNC0raE21c6WoLpBr/dviRuWenjSt+5LOpIlSRSEsPt+YaSRLTReHQdQAAIABJREFUP+aT+0hxqB3IrgRAcC2+77+Jg2YPOKQtMb8EvLa7z+4Su9D3TwzZFZRqV1u8qEQsYGsZcOHE1XnQwUHymaBCDUZbKnBUAzCa1J0T1NzEAAmZRE7immLowDQaREqsqJc6sWsYpziGwYOaT7ugIOF1PpcxAss4pBLtthrAJ7GgN6QjLYMAcyysHlprAZsEEAxAa+K8wawt+NUCrSC/xkFtTQPztC9EB8aWK4dvla5L105RxgI6OswRN7usUquiBmDRreQ9O4MTNqM2J0lsMQ4zyIgH3A9yvZl2VZNYPz3UboR9+5yCpsYsQ2bYcNGOTLsVBsBhBX5iCPzdHeMDQf5lGdiuv2j7PSCKkgaCTPcAkwVbF5FR8F527d4K5XqQILA3zsmWiUFAXoNDwcjbgHKCt+fPX0GCAIYfQLZDY3T8gim9vdVOmpiMTxNdHYsMBMGHGBEMtsxMgy6DfMEoATNZsToUgWIN4RCMxS0AJjJ0NWquke3fsm896xo9dWZK6FiGsEChTs7gF0Ac4zZDIizLbAn9SPdRriOJXkdHL81P94m6ojqvgIVx2tVeX2BzTWuuYQbuLdvlS1w6LWra07QIVKuk35CdbQIhSJ/U02SSP5WBKY0kmRplZKslIG1zOkeDI3NSzXISjkpWbbX106rofZ6DrkRDo3btplavxL0jmPCEgoJncYjq4/7dOxLE276ovkxAQidbA6zKzAujmdcqUJU1xSlZhOsmAKaIwP26z6o9z6qjAV9R6N3/XaueUgrqbW3fPhrmpswEq4JqASOuGMNW7XQ16C4sEL5GCFqWV+QjBOWpaAVcpypnQEggqi8Io5rnLjvN4U4m6IJJYTxxPbJn1M7dutVWOXXF7kV/y1ZtmQIaTFmrJWxNAEUi4vmUFSGgF+PH2e6HoalTcwCEDitaOdYeLaZEvNyqa7HSZbvpuJWVeAAAeQXWhFVXJUZmcbwO4pJtpr6WzBBBDjU+bUlbT+uzz8/WRAGgcQpGzx7bRfA7D8NNcGUNzJDrsDmvkmA7hbemK1pJtwJv24/at4l1HhMsqa28eywabra1rVvP4Avu8cQp2v3YVw5biL4T6+y9Pn2iTs3G5ujRw+yNOwCVDLOA0RctO56pxQwHYdxBx8gBgFu2OMETwApAe+mWSSwtXgAeH370SYD/DbJNcIoO0NhH8ibovETydu3SRViaz9ImdwYAl8mb2UsGLXYUmGwbJNiGX3rR6t7u2LGLPdZDC+pFhncBVFjtZE/oyPbtHUcjbn9zhgERiySbe3fvhBFKkMO5k43iPrt6TaBYzTHAWOyLbHgH25h82tavfrKDaGz3t2BksUdw+NEK6wUTcAsDaAYGx9hjAGOw1+d4nz37DtJaeyjV8zm0Qa8AyjmYztYyJ1N/9tlJOhsucK4dVrSMRiT2ptW+U0vXZNt2RQNYbeTcDVt4+0mMn2U42Jmcyc0MxhraMsL7HEcLnICDoYqY9wDoVq+7idfBLk2Ckvy33REBQLUnylnYcma1t6rIFnLS6t8GU2GoBVhtxeIDtBi1xxzFyPryZTPb9hYHMGH0DSQqEfOtql2mq04HMGuDthRlArD6XgUGm4CWxptgHYVHBo69+eZ/BiS4xb52sjf7nEFrakKukXlK0pHqPrbdya33WFvtqdVqk5liq3HeARUNuK6wDplKHokV7afTgDcEwPz00xPxMT4LAQaZMQkoA5ZQtAI8271nP2wRhp6wF57y/HqxqTLKZ0lIRgDFlJS5xTlWF/M+e6V3eLzpG9nZ9A6NN6s3KA9EAUR7xrOS/bIlhQL2As93EVbqSZLoXpZygkTCa3V69wkmyxtXCCyagPusfOYXYVNupDL/rde/m1bDGzAdXyR5/9XPf9L8+Ec/QtpoW/ON3/p9dF6PEuTwnDhD2oh0NaTPX5CU5xwQuwDztYJUmW5LDOReUMOXwPmxfi2sCoec6V8rEY9URPwc9s/1izfPgy1g3jXmRwgTy8+5X9J2VsCq72MinN/MZsBuEjO4OL50KvfxZuqe8r76Gplu+IX76BRbKHbQgUDQoQOHIaHQtorO5Mfvf9ic+OA9poLvhwm2imd1MvGYLc4/fvPvwwwWuHfKs0V5i+aCJiaXspGczP7Jxx8nduoHYFMmYlYAnBjsiXIaADXGLIJsxk/66o69UEwxC8c9SfCXsZeyMAfpyjlN2/w4Q+x8MiOc4xle8zpDqiYAE5ewPcvsM8+m7Mw/+7M/o1i4u/npW3/f/K9/8T+lFbyK7QU66BczYI/rcNCBdnn3nj1ht547f675zuvfY1jbruYn//APzY/fejM/c/z4sbTeu7ecVF2FKuS3eH5KZKgP2AEm3YRuwSfPUQfEGAMNAP57zQKQ2tyLsL4EAZQvsEsgPGbW0DY9meAmhRYekxyxn9wLvo/X7oa+z9pkGCJ7zAKo91IFHH23sYEEAWWn7GZDR5uf9XVuqknfMub8Wl0xJq8yTmofdsBq9ivO0GuomKISu+pUKT22MDQpcHTDOapltAZ5VUHD4TmSBJjwTVzVMTldF2N7GaCyHAWTtb+C7NoXQVr3lXvmo48+yhkwHqrJxsUQFlCx9dU4fYzY/JVXniVOQD4GWY+wstSmBVRRDkO2lwD94SOHEhdOQQBRV869I3CixE1kuNi3R48eJS6/kDil7HslwZ5hQb20X3KulpERKWawA81WxZ56TSEipNPEooEJLp0fxn38Z17ma+k3vX9BW+2uAyQlXVR3XnVKuVdkxHqGXn75eeSJFngWH+R3tM0yU9UstPNqhdxNPV1nQ3hY7pFf7ZzYTpINw5yiscCFMQ+rwX3aseUAKyW9eB3iEQFy97vJs0Ct1zjMv6nP7oBNysF0O8hwtbNwXdr5z8C+fgLRxuFZxlvPMjxN1rBatjmbgJr9DJ87fOQgOedUwHWBdrXiXecputEk+gjSb0NfXYmdy8hVSZopfUMGpJBDLePTMniSB+OAMYupMvJ8rtO8roXjqWu3AGL3UoQ/SLH5s+Ri69ZuIo5aRLrpKq9JPkUXgoOv7BjU+MbutO65ugAKqOn2fQeIRIoubKligXkWBEyMU9zrypSF2U0uYqusr+t51C+7p2soWrFjM3AqTLhiqfqRwVTa7+yrFlRiz7m3BH47EDTF3rDE28JaSCYl19bpNxqfLkenEBcmkzFt0tUxYSGwmHp2tcL8VRJPZjr35s/LBIsMhs9A/8bPdhqGyvsIoBzEHwi4TGGDb3PWBsktRwA4MxjHQhDnQrkPfUW14QqGPMp5lBjjPUYb2WSd6/N+jBXWYaPSApz3LVkkbZ0kHEFVh0ULqN4jTpegIY4gaaqui7NI3NyDw9uCnduOLZAoZZHDQskm7JVFK+P7GkKoTIs+3XVQ7s25FQ7/9CmYmwmUlb31+YQF2hbN7Lw0DpQtK9guucFOYeMftVftbrvA/jMyVS5gjMItLYrNLaS6ZhbIs9A4vvuQ3yPWMZcJtuLelp3Zrk33Ndq8XwZWjRvbPCkbJ7FD6tTZW57dat9eGyBcNry2yO5O95z/Zg4tQ95PcaC/+7u/I1b+FLml6/h28rXsQYgZIeYYGxarNyFnXBTPGMxE+TCLV9VR6dBVsQWZjcyKwbbcBiNwb3p2apCSPyvRqTQ3LZjXIDpkuxwuzHm/zswP88TIrARwc8c5WK5ir8xG8Sym6Fct4cVere5u1ys6vfw5/g/gtzoO9PX4SElzd8UjJDd1w2HLx3UaqBWXiMXUfBw/Ojvw/9ZoLV9rLF0Fk4512X2tgWKlTx7MIX6xNGFTRODffW2fdUnLOEzZOSRVEAnhz5wu8d4XEiHd6xovia9VcaBIF/rcrduQWMIvLlJYkGD3SElG2+YhpVRXXg3M1m9sgzyxg0KXWJ1n0oLXDL5RX6jWbjrtuF7jtgLA23xWW8z1Ggt69tMpwM/dgOAjJtLZLDtB9Bk9EFuMagVWM1i7tV3mPxkQK5ao/U0upFRh4Z/dvWX4sJ0iIb4UWzb7wHvnvgXvXWcLruI25nGCsD43iSCJXfZNbAmwmkm4vqAbyIPvV92zG00tGwyRAbdA4gbABQE1WzyjEcLmvUHr7wMYCX29ItKCggybYarpMtUdp/YC12UY1U6mT9eQE/VGbC2HPo9zvcUUaSsQthyrv1ntTZoMg6xqJZEZdR9dxiDU2bD8RDY4yaHJRIyFt9dWZbgxkwnHBYWlI2VOo84iaZitQMku1QGnfcvqE47XISjzBJw6YnWTNGYGmEkCw4ztS4t1DhWJpECjQKKJdy+gisCTjs4NtQRjzdbcPbT3j6KbalU04tvtNHIXPpeWiouBJKxbAkAXzg1r9buqrYJEOtvSALkL+KmehJtxSOABhpnBb7RMOSQGEAKEbsDSRqV1jtYbN6Os9acO+yLZ34AQdB/A6hBVMJ2HxnGJDawDtxVXQEsGh9Ugr3MKxqJsPA2B+jdqKwlsaOjcrOraWd2TIeDG1THO8Z5OCfeeApKrToQx8gUFFwVMfX1lCQQLBXrUkRVAXgFA1MitJziSiek1hI2aZ1FsUg9Bqn+ywFIhqkFs7gOD3DhQiwQRTJaGXy25OrVUWK2CiYDwChsI3HoBTxQi1oF4moq9JXNCZw1rmABL4+mHAwpSzWZhDNBsM/DaNPBfrpDYrqRcxXq1hWhNUXC5KpYMOIJNEsfBZckG9pypifvKC8/kYJ+j+n6OANLgXB3VNbT5R0tEnVqD/6CpBVLqIHXGGrgkSKlKVUuC51TAT6NWLQrVkuOJMaD0TJt81LVjCGnBGGDNfEbXYf15HgQfNIzuKUEAmcAmJ1ZebT9PYMd1lGYOz5C1K702dHZ5No84u1lrgQSek/ehzrFn20rzjp3bQ613mIJ7IcFFxHRKmiHrnqqQbF9ae2kl1yVW4oMkB/tuAea1CUQm7gYAdphAsWrC6BJ84NzsZ6DCQTTpZFtPTV0JG9fzI2Oyq+LavifY7/XbRjlI4WQvg3oOHtgdcGn6+jXO4nLA1iHOeQ/tbsMYfm2FmqQXJ9Gahbkhs14Acvcug3TeD9buPMUSiyD7JgD4OIdpG2PtLDA9gPGwBjtyG+ds0nD4yM4EZQOw7XpoY76GRvJFWLX9DK4S7AywncQbFg7FGZmVPou01oEGDW3AXqEpuno1gd9GWpNJBK5dn29+yfCdK4CVQ6OAh4DfR48fRjfvmQySeUjx5wYBkS1O777zYTGNOVvq0e5mgIU2R1tqYcXnrc6pgP/G9ZtZy6HozNUZcCon0iMUcY4e3kNQONB8+MEHkYWQuXKDffWUFqkJ1v7osb3s9csJpm0NUofK8y1b2fU3aVMn+Va0hZEP6Rtgj6lvY8v4rlScVwgkDbr0Q8OwrR+zntt3MfGXRNWC4ImTnwCIfZRBIOpqXrl8FdbsJc6Smk/K2NxqHgHuPJXthP3sZ10FmDai723xwbNjscvXXZuz+IBnAfCNTbVwsqEPXaGJg83zL32N56FOqoGscgX8z7YlMSu6MGQtC0T4YVylbfOrzyzTQVO4aVtX9G0BO9tijwWiLtBtk5ZqdWnlBGi/DAfdIIj/whKJxEgVCAPoJngt/SYPk6F+dXNUNdfkowu803ooI94z5Hg81nMNwNkHH/ya4OgyNgG/RPL/iHOrGusKAZzBbNdu6+sLaiilIsBgABS7xXtb6BgArFLcvjSKqrhknKF9evWVF8Ms1McIrh4DjAjzjGckq8vip4WaY888GxbnJVhQG3gmO2E8nrtwEQYgQzH5u+xj9YOjK4sdHRilcIXeKjuTtTCx6qEosDPD7a7BTBwimX1qIckF49ldnbzQ3Lh2udk7MR5g/vDhI0kQr1y9HEb/zomdnwel07AYb8KeefGVrzTPHH+O/XWF69nK4KuPA6b14FNfZfr87sPPMrjKM6kOJ3IXnGN9xdq2Jdq1eSooxR4XZBW8fGJHhuwFA361kuxOYB8JXFu88+xnPdt4yIWOtFFA1A59F1ytZE/A3LNUyQL22rZqq/VWX/GJNUHWIpCJuj7LBNsk0U98AC+5Hl+2jO+6DvtAP7+CRvHSklOV9d8MyqEAsfJgdXP54nTzztvvN7thuPz2b71OYvhJ8+O/+8vmm9/+duQD3vzB3wHiCNQzxIN1SLLC3jAxLqCfZJk94DV5HW9893uRB5ik20CA7G509QC/YKu5x69euZoky24YbZV7pdgcPmMBaKQICPjTEgogv5eikjrMf/qnf9r8z3/xF9iJj5tvv/FG9Bcx4c13f++PiLdGGbB4jMFXZ5u/+nf/W7OA7/AZuD8dGOoZTkxqQkMy4p+1z9/81rcSlE9euhIA9cyp0zCvadlHv/c+ttbYstr8KxG3/c5Y2MSripie45pg74fxpQUbC776epP5Hmz4dgD/zRTxunZ8md0m3ss8z+98+zs5Z++8/17uXSCzkxYQdOkSSdkp6UKRbcq1FImgpI2K8d4E+NPvyiJOYsQG8z2Nk1wnkzjj266tv4u9PffGqh2TpmPKlu6ZXTfGlnX93qvfN4ZxjdSaVZKgSxwrSVVLtyaNGxd4LWmzZT8bE9QQj4chKwhGXb58pXRYBXlS3GfALv/mdcigsVPOPaxttICmHXMN7eKQECFj/hCfggWnTpyIJqAxkAPvHrX6+raXytI0qROQ74N4Yh7hOpnLCNCKKXnmLCZ2UgjGhtp/96K6hfp0DbOAQrXOVteAv2dsLYAskFTTizstf+wzzzhSPRSxnG5eDESH9xhP6Hf709povGzcIeuyn8LrIN//xjdeRd9ystU6pDOB4roF4fvY77CvHlPM5AyqNyowZmu+BYW+zTCb6KDznC3Q/ryWGOMpMcf0NGwk1ka5IeXTXEPndsg2UurJmKs3A3KV1NrQjFJgtagjwePaFfT62sR8LQOylDZyILKFZj2WgKmxozmBw1MdxHv6NAxwnr9AQMgyPAfPpVrxkjR6+bv++DMkjIyRLPzKftdHptOMc+bgZuNgc7VISGlPOdeCRXYAmC8HpGEvmr9shEw0v3AHvdoLKaSuRiffQpTXnow0hbK22Gmc3gIpBVKUpmLlKdWG7ZkrXc76nmfKHMgzH53UFIg4v5lgXpqrkpDcJ7UXqmjh65dvr7NeoEn5ejdWAFdzKL5qbwr0qGKvAISFgeRJiZ3rNbuY5C7vfY/YPBAh/+6zyeChAEbu1XZgD/de+pBKStixJfjQsnQtInxeACT/yhwDBuAQe+2h8GR+oaTcHHImts8r+2O7v76BKlr2ZTYl9+U6GhQViE1BCFsyC6vd4n+6Y5RI4MxZiIs8Dp8ysc3FjA+MlyxezUPKMFZ6zA8r81X+Q0k7cj1DJa7N2FBgt0/JN56Je9jcrw+75RBZu0/EKJSsScFSQJN1tRNRcFaSigVTo7TSTjYvLf3O5HCcU9dWYFc76kNOKzuzFQQ1ZfOaM05OnucxMOwWX5b8GsmKZTpSp+awkw+xLU+QT2MWgLmWZ7QK6dV9mR1gEpWn52Os7/o9c+5OYzVxpnsmxdZqBdePlb/CLlLIs0jocE/PjPcrYOdZEuB2VoM28m//9m8jqXQdu+kgXuWNJJnIcLRDWXDK3MJ4X61mX1u7qnzaIOQXtfTdDxZDryNHKAPZM+L8j4BZxDZeV7EdxRIKgylSXM1SUT5PXyGRp5MyNB6MHWQ2j4xlX8k8t2KiGjhVgKiDqypG6nS3Q+JKfiJjlE4N1sRBwWp1P6CTWl0IY/zPCxQWynmtjoVe8XwRKD7HC1yPPOoqLnZr5NoU87jsSPfZxek+m264Vvc7HcNVf+r3BCf1sen8BYg1fhZALIYvsWf8e71vivkyyUNY9NzaL1X2pYBf8i86tM1hjafMrYwlzN9HKFIJPGbwI+tkjmgMtoNCl/G/cZhDLcXaaq5RDfp1/w+S0yvvYxFXX2e8op5p5ID4b0B5Mc7CPGQz87yyrTWozHMH4yC2zb/70dsOuKo4wPii8hv3arFwBVtrLpGfnogi2vmca7hXdbeXLILknC1I2IgRec8WB1LY4j8L13lNgdV6KAWydFqLGaQTYJVXE6RKW6I3VqwtW0FlRzpB26qc7NSHgJ5PmRbfQ/vuBnTM1qp9J5uBNyc24WEx0GT7ZgBGmY22SOkcKog0kVRL8TaVUR15sTLVtXAollVFqk38XfzLfMxBSEGi3WA6i9YZ+Tr+++Mntk5iwPi7BtL34ExwHUXBLzCsHlgMgEMTMAK2itjWJWNKULV0FUW1BZB00oKegBAcJoMnDWQ0NggYBMl0bpl0y2Z10NQ9rruX+xyifaYPwENpAA2S1TUPk+xV30tHoLPsIbmyrSiLyYJVkF3tjRth87i572MIBJtkr7pJ3T8OAIt2UwyJILn6ZlYqCOoVR4e95+ApGYuyv0xkdTYG6q6BwZEArcGnwvVzbHgnKxs0VJAreKYGFe2YBKUCaKNUzXRsTvXO0Cf+zU0uY1jWowZHAyVY7nX6nGuYFQxLWQs8J4Ftf8Z78WDr+GqwUyVxKWjyNRqC7EiNpMljCVkXdd37VBTcdTaY7uE5rOM51c96WGpSocGlz12rZfLodPIKGgQhi828mX29GeavzKkY4oC0NdhAx+ZhlS0giKofElg16DEg8eTFcHFvrm0cA0muBzvFAN+LnykxdDVdqlU7GnUEc96hUx8d8LaHCuDXXnspQOunn5xoPj3B8BQMxmoq4VbbfT0DSpNpA6cET75GW4l2/7m3nVxZulLsS5yE7DDXyHvScAneC3wZ7LpmJjwS524iBv/Vrx4D7FJ7Ey1XCie2PM/NqgmMTANAuW1P3qOtHhYU1hD4pJpn2w57/Tb72sqd12HyYwu/xti1NcV3Qq/BnIL5PlNLIN/57nfCZD0NQ9I95Z62KqUMgvshwHomBdNyiGEcphjgz/k+BskmSFbFL8EYywA1QTcDEtazAtV6Fl6vcgeHDx0GNJ5Oi6dtp9plp0e7F2W7u8+0ixZhLJ4oiaIMxR7YxLZArzyk7R9N4dsyL/jZEvquZEdZEPekjAoZ2IsE3sMUMAS4FwGTDZ4G0Qs+uJ8KNEOtLsGycJ+tYPOWaeehyAd4knJBJD42AvqvfQogfXtVs0wr+l0KUe7nNU4SZj8b8u4kednC/jXQm6OKuE4wENszSjvQhsfs0UeeQeQVYHpfV5uYs+5y9AM6QShr9h072Bx/4bmmH3bfKljfD7FpZ86cYQ9+Ajh0lZZvJjimZadlyLQtthUwV4udhZ+vfOWrAKSXkBNwIm91C+yYGIV9uIczdz+MVdshV9C2XFgAxMRXrEVy4b/4l6/zGgskKKeLIcHzrImPxRCXZS+odAvHnHIU67kFdvehA/sznEqGvhVL/ZGFIX++D0e9oW+wGeHatXdOGL508UJYbuoHO13YIGDnxAj7ER1ghmjYfiuIaBV4PftaXS0rpXYRGHhcunwttmkj6ywgpgb1Ks6mNYA76KyN7z7SvPTyN7lv5F9gVT/mPmVeq/XqJNJH7AufewIs9rLP5wl2OwOjZHyYxPCzHu1UoC0PVmaWv9dwPMuOrT5yGwDWAAWD+q7dK2hURWptgJzg2f/sVGFvZ4ibBaQEElWYqkKE4G3KlEkinN6uXVAKVFBteWkecP902NM96HqvMJRslgFOtn6v575yTmOzy19l0BHrZUJ6C59hwpIAB+DTgp62M8Gi7TkJ4Nj3FGi++Y2v0RL4YWyjTJLf+t73SCguhH06StupZ9bOBgeSmQzcxM/JxrO19513P2x2ApbNYyOGaTftI+hWu+0pifUGWMW9W5CTQd99iiKDfnUXmpnKTcgSNIkji4sUwDoCoWtXLjbTaF2Ow0w9ceKT2A7bvyzIXAdItUXPD5+ntuMaWqGbKAi8SCurGqF2/ZyDGf0B7Y3Wag8ef7H5Z2/8LokYxWniGnUCZd6m0s1eyVBFGQq2FrXLKKjqSsnMXSXjDD/32MTVYhC/p22xrTHyDSEDJUxs7V6nMWWcZuthaaa5P9xL1dVgzALQYSIvKGjC6Z4qRxxZKO3gBoX9kWlaXJhppmH6b1ZnHv+uvIhFCNRHYJW+Q2HoTvMMusSj23dxn5soejlIbKgG45FMffLB280wBXbt2F/9n/9HYi81R71Pk1fj0fUwTVxjfZpJsM/FWMy1P3DgAEWfdwrg4NoMyGuIzyhJHExY9p4/Y0J55dKl7HPbV03i3NtJRJIcDsHyH0mrpcH9i2guavMEVkcopjzC527ffbD5+uu/ReKKv8S+vvvLnzPM7HFzELaez+Ptt3+Top6Jnfv6vsU4ny/rrsSKrCh9o7IGMzBmtJe3nNJuGxw/M6juN7Ghml4m+J5YGdnGFjKiLJZ2DMYCJW1XNmlzv4iau0madCscPHiAwTrHm3fRcD0BS8ifGITRp16lcd8nJLhdAaUAlwJNAmLK0OJ5uOY+dwu13QT7kiIpu7Rv376AHtdIlC0A2OoXlpv2xzZj1rDiMxO+Km76YdxuTOnrdImccXWnAee9CZgWMFTX5N/9+WJgLuX7xdCpNtKwYDkTnVyUwKrPIoAT7+9rG+sIVmoKjXHNTfI6PHMLylWQrwEpxq6C+mfOXWteexVdbdjJMiEvA1KbsOvHBQcvA5L7WmF228HRDl7SawvwG5+Zh/T0sG8jz6QWtq3u5gwVv3ZAkzGhGqoOYvP5G5PPIYvRAeleq9IXnttOo8/8Q41SY3GBwSsUEkyUZeVlhgKfJq+RNOI8h9TAAJxnnzuKrRuPPr/yTBaulFzbvYeWXpiByo7Ygp3YnOFTE0ivODzVLqatY4P5d02CMzKeeWY/SbNMXIYcUYhSG3kRYHXhJnmC+uN0zEncGMR/TtG6LUjloJMZZkXMUaz1/mW2r2uB023EoQJYS7DRphhOak64Qrw7NDLAcDaGamYg3lJA8Axg4wxo8w5hjwWbL168hmTFRPbGUogxxQCWLWxOsKifwb5OXWMPsEciSED3AAAgAElEQVQEBBMPY7vUmy+pK7S7AYzsMPQsTtE1ZpwhyL5tbHt1Y1Iwf8LryWq1UHiZYvdCGHQWP5gjohQW760f188nleZ9wujMSaiPLwMn1Z5ausOCep4FWYDuC89MtebLCjQndnI8RcWQSwpoTWeNhVF8Zzc808MqSFpSeCXVkk4u8wP/jWuQcaqtSWHNhdUDec1tvOFr6K/NjwX6fF+Zf/p1ma62Q/sRkhLPszr66v6iCZt7FwBvz7Lgrd/Vp+jj0g6v3I06qqW9mGF1gIWCaz4Ln41nwsF/njcHWLJcxMUQUwQY2vcwejE+Mv6Q/BH5NNZR0MvYy+KicZj7YpaigzmZgIwYgcOn7cTyIYkpPGDtvSdJH66D/m1QYMdWf7tz9JXsK+/vJuQl80ELKUt2ywmY1QIn31NKRvKK/s1Bjd6n91EDiXl24Ar6t+ijGxNqj+xoZZ2LOYdUQEhO5pXkF5zpaxR67aoxl/b5rDKmQlP1NmzVZdiqd5GrWnkqKzEQLmdFwLQdaMwadaBhwP12U3Yt6JEMyCIWyJYwkudpd4Z5m77K3Fvb4uDHEc6Bz8q1T1EjrFY7uRxW+KT5m7/5mxAqpplDsUZ5OmyFBXJ1ZyWErCff2AIGsYncLAQjAWfeQ7ukTbZTVJKc5IVbtwS8mWUCnuPAyALX9OfVNaEMpHvTAYi5xyBlX8jw+eeuO0CbkMJG2zEWuPvzZ+HPFaMzXD8+Oqa5YfIWutm2MuDd+QvaZM/B1NQc7Pa55CziLe6PKp4IqBeomXPRAonxCbxWB6yWPahr6GzD5wBrS3yI9E77+ykyysRM7mknsbFbyREJapYUp3rddpVVe3zAfn6//Gp1vskq9fq6uCBSHgGVCxsUS/I51t8LaNWeKFeXaRB8X0LdIHbTztd+QHILPRZnlBGxqOUZt2iodJvgs/iae7Jr+y8gt7RONxPLef6vQbKR6OA5Tqu+MSF7UE3sBcg5FixXmPdkkSRyjDzzios808Wsdb+WBEk3UPMLVq6YnZ0QVTOq7peuY9mzJzjvXvIMSBhT+lPcy8KG+JJYUtaOmNrftWtm1YE9I5wVA+2avBmqd4JNh7yUBuBqB+24ENJlSahkEfkZSnHo221gFwBMCq0HsIx3tEOces/v9TGIZWiIlpNRhlEx/MUhRLaiB6BV38QKEg/ftvdZWkn8eofJuu5DW379KmNVTR3BU/d+garlUDSc6xWgZSNvBECSIr4AuGNble29mS7oRD6TSTaTQaCbSIMZ0Xy1Ng3kAGTiPGRiKogLCOH1hfqbaoi6pLZaVDXfgNcWedu1rGQKPAsYFlXYAVZWjtfHQKodJFAkYFNO1IV2ci3PFMZmPwCAbR4GKH4KvAnAuCEc4qWBNxAUcBJom2NgzcysYKfsTrUiSlu2AeB2Q8syUjxdJ3KfStYQSPsuEoHdu3exDlsCqHndbM1ct4dkkWDfYFENWzetm1QQzEqvwZqsGpljocqzR8wddNoaPgfWhGZOkhV2qABiGFFVRZBNoLHT0DrUayuAjv8uA1RWZBlxW5rUWLVlCqfD7wpqWn3PpHt+3uqgQJ1GogPXw9Cy8sEFRa/EhJCNYkIfkLkFH0zaFGkPSNHqj1qlVhDc4M/rssXN56eh8VAFoG33iwYvlSDBTPZLEpC24hSLyb+XZnFp1ZpQ6aTcrzXVrwoZVQ0pAFRGkvtllJaoTZyHzThOBxO5DhcvXETz81KeiwGAz8ahZj1UJx3oZKJoMODedX/aiud5Vm9oiUBcI2RQqZSD7CGfmw7tIcllVZV07vdKTzmgr5O41zA19jjOUr3cWodrV+abyQsMG5sDoKdFa/VqBwx49pzkzvAlwDjBWQFLdRLPosmp8UuViPuWNZDKKS1ia9inG2lJE2zXYGl4TWqPPHMEPbLbgIzXMvzOYMNWDh+3FUX1ZRW8f6DD5PlbHaq9zaAbbJKMQp2zunjVYlKaNNGJ4dzITkpxgtf23w14ZgBA7nBtRkEC8sqIeD5dN51JaREqGA/bGGehxkoYolzHoQOj0X4xSNdeOdBPpr2tdiNjvTiY4VRgZ67faM6fnVLmLsDpOlrmNsEkNTfs51nvAsAW5L9y6Qb35BmHfUVxaYr1vwWD8gnMsFGGRLx46ECzismzd67Qbg2A59Tda+h7rR/qbUasqgvGcQ7vq0lEotLL0Lb1m1ijWdrxAFcH0ZbsXUURBnkHp+jOsD63SExv8DnPpT/z9Veb/c8fbzaQXK1msNUDwI8z5z5De+wXsYffAuQy+Thz5hQJ9VzsnUHfdtg5exnGMnlplkT+CknOeKq1p05faraMoE+IBqfrjTOJDbR1NMOdKIBZjHsMs8V4/rnnaWFFZkGwykJbCcbrJPUr6l/BDGet7RgQRJHh+JS1MrDZydo+ABQT4Lb90eKQoMQ40gRrCEgdRHP12qWAqwZAysPIcHWAnudQYNX8fwlpghV+poALEgr2mb5iC8mWrWge5IuXrsU2biHZW88iapNl1N+4SUvspi3Nrv3HKbyhuT24g30EmE6gq09UNzu+ESdsYTW2MUF9O6G0rY6nX6TNTAwmo69qm1RrX5KTWFlOuFiJU2ynwS9fZbZXybGq3J6xsEfZY75ntQc52bn0DdMmlh9u2/fCUGlfwXOhv1QuA2BhLSDqEgMIbjCo7ObNmUgCbKZ4qC+/QbuxtsR2N9dAEKECxKpKC3YP9A/xnBhYGD3ZYpGr0yUj3iDQgMUBCT6TQ4f2NX/4B7/T/Pt//5ckEdMBB74Du9HreGAiHMCmmCfrsXEDVMVl96e9F+beqc8uNF/75rdgON9pdpDM3wO4m5xkQBFDrHahw7sWCYAFfNZFihqyrJWOuMee2MmgJMG5Zc62h3YN63UFzeGrk2ebF2B0O1zJ52McEO3aNhl1eXyexhTn0YzdCFNt9979zZGjx3Jf7/3mbVi+77H+yCIdONK89o03sNnEBxQFZPGrzfvAQD9d5cUmNiWKdmkKCdoibL/MEH0P660Ws+tW7cQmkqXna7Gi9oGJlPupuhMKLDcmK2kH5V3cF9Ehx7/7WokhjNz0a/hPk22BTuJPngfJJq18lJWbzz59j0nzc2H1brYNj321DVB7+cZVhnxdbz5FG/H4K682B44+3zxF8uARSd56bNsj7QYxxy9+/GYzyl755GPkAQD7MjyFe34Q1imvYxGX+7OFXjsgC2kBsGkcgPC1117j9z5JYc0Ezr1T2slN88qrr8VvztJutmv3ns/Zm8YGsp7nfQ3AIn/W7qz6OQZR0RI+jUajm9bWX+MA2/x27trTvPDq15p5pEd27tmXYR3/+7/5i+bS2ZMk2khh4e+uwdY1TnG/m3D7Z2MIC9meQdmODpUa2zrWXKeoM8Wes4vmLsUdk0MBAuPJMFMF6YgBBj0rdA8ZpwUsSWJTSXQAI3xi2lU8+w5G4fv6G3UxR3kfB6tZtBRo249Grb5fLVc7Ai7BSow54YKrmC0gaitfNz0ZYMgYX+frLmoTOX1u2gABKQXCz5w5m+6FQwcOUWBcyvPTXkazvmPTtS2Jvp+vFz3YsHPbln9A5W7ARpdE6p+7FmbPon9WW7T0V4sZ27FnvWZZMTJGfU3JDjK4/PC6KzkWYKtp4JEOs8jOh4wYzef28bEkTu4j7eH+A3ubn/7sV81LaOnuATj48U9+FpmKaK9CTJjYCTDJ/tRuGQOo6zyM3xeQXWH9ZJtlRoLzKLDxnksHdhjDyUTuJk8bo5SPcxmZroxMyLe/88+i9+kALnMDOzJ8DZl7Nam4iX1yX8ha9f52cj0n0TBWaquXuHPXxG6KoSSldKQ4gNaf86w78+Ho0QP4LoqBrKvDRH74wzdTNJsAbHU2xA6ehV08Jr4PHyKzgkSG+1Ct+4mJbQGRLZxrp8KgI/4YQsP9AR0LxsRL7Om1a+2aGWLwI1rtnOeDgKIWu92uL734EjHRPNPCP4i+rfmDgKnx0uLCLDUCQa9bgK8U19mb5lPbGGQjuGoM4YCbOWIjf2898ZK+Rd1iJUIspmp/LbYsUnyr+L/ag+2KMxa2eHaWwq8F8DHe32KmMgXaRIEvcy8BnmHioB07tmFzAFFlYgLqPKFo+XiFAViLSrihjw+71bhzUpYvOYvMVSw07yFQz7kxj07bcBUGAtK0QEtArIBaLTAWEK5laps7++88TzuIDh1mkCZ7U4kNHb97zvOXHJbz6P4qVrTAaCFD7inPSDRJORvaM+2d/1BdegWwGDekiCMrFhsbhmWAtbxMgBvtcLppuP60MdtmzafML1+viqTEyOSY/tlzGikQXktg03t0z2cItDFHbAq+0lzNHCZFGeLs6Apb4LMwrr6p7DfzBJ1P6H25XjsqlKDZaBu0bFVeLxPWA9IWLhF7nG7cyq/cL5vsYMEX+vq2IwtWajPuEBPK4luRQWnhkTfxtWRRFxGKPInzPgaA6KAo88g7FJaGR5DwQi5jZnauucPeueusD3y4PvSeuq+8jznzDqTOBIqMP2Vt+l41p+JRGHkClL6O6xiwl2crEL3KazE+NF9kadUdNpfRfpozm98PDKhBTe7t48EnIEJDhwUFpZX6tEPV/NF8MbJSrR3+MrCavaIJavecSWobcRbGYhczF9ZJAWQ+C9dgrLaX4vVW/I2sUtfONY8Oq3k79yxu8dd//dfN2wywmiJ2WmPcx3O4xzNP/gihaSfnTGKTYYrDyZVxeEARSB1PO6PnsbNiOerX+3wsiG503+cMlQ8MIC2hjjxBRrx7rmQxCqsRYC5fWd0qPuMCVmV0qVffatvnOVR87t5wf5ZcQmD7nEnZsTLbHVpek+IrFhQ0tAOgNFbtqmNNQ+R7UuxLPju/17Grq/hdpInu3BYWUsXF7tOu1M4Pd98rjKJi0IDrXHhXUHQtOl3lbl39vXTU6BdbgNausa5jpJMPKdmk6nZLy7xsXUFYzpJrnw7ehJTGiDUTwWJU5urgWwQgu+FW3VBwyW0WFKfwSa7lEwpvXof+T79pF0yddXAosItpCtBiFcY8RRRkLVubabe7WrmFh1ShzzUvDKiG+klmq2dddiy5/Od7vAoG4o9iP+6xDCUjpxQj0KaJoUhAixyE15lhneJ77mmLsaUpbazTgdIBmXftGOB9KyAPsCpzVeS7BVYzQY8FVrRYkNA3FaX2UNsC5ORLkxg/wwhUxLoFmdQeMYG+m4ECtNRQXRjoJ/gYpt1jzAqqQWK3EYq+bxIg8CiLaRm2p2xVdQHV2pGxKnNV9qM0+6BTAsG2qql9yM32coBt6ffTdtElWpYF4QQCFT52k0QEmXv1PjSYAk7dwIHoQBKs6Lilmgvg2JJiopKNJqUc59NHC2oJJUvbZ0ANz0Kdxsf82eCskHs1/HhtFsygWc3PUJup4Bpk+2yit8jvZGo1wZM6tQ4eypAcWGG+pgtror9xEzRpgD+neQ4NjXANgwRO03zOElTehnEnAxOQEkkGmWNqxfkhWzCO3GTNpI/rUH9RwXgN2ioCFVllvbAMRe7dfFbG1b+Yd/oezLjVtEoqL2ALQqj0CQx5LmxEq3Deo8bBCoJ7IrIFoYsH+q5ggb0hoyAtoCzfCO8vi8gDI7Bm4FZyBzppD7RViGrr1xDGkKsVwr+rr1nCxB6cMqjJL9PaWoBn5xS0VdEEC4BQhsCdZpt6ab0ChcUYsc8DNggAlQZSWg1kuIS9VdR4D5gOr9jE3XTZYkUnEMqn11HBlIcq1UCNFItQLbBVFkgtlwt3v+xgGNchgLNFmAImdbNU8yMbYSVJoC8tV75W6eHuIPkXKOwDYDpBS9ociYXAraCmzlvg6CGBTBli71XNKveC1a2qQvm12ocFj2kpwaip1zsxMYwephV7GUjsQVg6KF5wXch2wDpyvw4OMGE7Av2lk+O5VJFDwyIQvQDI1IZl5dT43EXLiJ+eoVOnToTVUWegpvnJbFhelv7vvieo4PmFrRxgoBITdZ9lZncTTA0ITTpNpiJNQECcARmKXfPMDaR18j5DEyqDPz9kuiiXYTKopqLOWftloHOPM3dg//7oGQk837l9k3UvKQC/GmhrH3ajb6z9uXxpOhXK9YDd7lOZ/Z4r70eWuqz0C+emo89l8BrQNVrK/RQXWHsSCodBXDx/nbbWGc4z6w4Au4hhn4ZhuYGzuX//SPMcg6HGALT77vAOC0oY3GxOo1G9isGAEwBJgwRVmwTQTAAfkyAAZq4G8NpAPrOeNdwCgLmF7TckY09ohDWbYo/9EjbXBTbpy7/3W83OZ59rngD8sl1wLIuwh08CVp3NPqkkVVZy+YwF5A4sphw7doDgaieasJdpbQV8y1APKs+AwK+8uosp14dYyxWAzcsBZG9wf48I/PppH7IyKWvBSaCrVlkBtGijlg2tsOxfba9+YEnmMs94DfZxgOBdrUXDqbQsc65kLQhA6X9mCXJlPezZs5fuin4YiQzSYk09zxZODHQdnKfPckCHyfLhw7s5q48AWqfy1a4Eg34rrbZBDtMmOUzgoMO+SbXV/R49afbYreh/8kyolm4Z24W0wQCV1jsAQIebHbsO4QfQfLXlmme3ijV4YguJpiHAWXm+FF8MoLVFRpddkGUSYWeHkjYGTl/6L/3dWl7dof8lGKzuuAQU6eTQ1Ng10jKmBFIC1skerXbYBBv5/fpzVbUl01bRSBsta+4cgPo2WNHzs9eayfOnOYP4MoDoPuUmKDrcYHpzGFM8OzsYbE+2m8LJvHd4xk7MFrxLkE8wZSfFQ15/27aRsMRt5TbYUx5Fu6l/ePnF4+y/02nfMpjywrYTxI9H65S2XgLwkr7gPMEmEkQVXLdAupbzOLp9JxN1HwYYt119hvbREXT2djM46i5nzMnqa2Eb7zt4uPnk5GdhHfUB0B49cixJ9pLMLUBcByOdP/MpoMQhzvulsMpM3n1mAf1knrRBrfvyyqULvA++GhB3mX9Tg9Xp8ifRi33AXpk4cLT57T/4FyWLQsKeGIX9k8nEaqIFZK/9kYm5vk8bFK+XycEWkRGvxqFt6IKjMldkxvWoe2zRQgkK9bQjgVIAe4acGF9QUDUpW4/P0+9l8Cg7w+u5BTDioGTPukM9sOy8GYksccIq4pKnj5ab3eNDzdkT7ze3GFa2mSLMskkDgPlWCrYzFxkeAwiywPfGOYPD23dTpIEtjObiamz4COt389Z88yGMyn7u7f133+eMw2a1AMg5ngGcM57TxhpBHARUEBA7C3u+2FCrmn/+J3+S9f8YMEW5Epkhzz7/QhKXI6ydzOSzZ8/FZvkMBR/c5Zf5nVdefYXAnmneDA46Rlu/g3oOwmx9/fXX47N/9OabsNIvBRT9DPt35Ngzze/+0T8ncVbLESmTjz5sfvA3/zGsJZNelfszMbudRKv/OYDMjCCu+zUgAzZqAHu3A0B3mgFYNzkL0fGkcG+XjUU87/E+jlbbIwCr1qQ6qJmwmy4muz9KQ1efacFJeZy0bhq/qJdpjG7ipJwGZz7yUFyXjD4HmQooy7KQzZpWR4smAVALuNV/hWkqQyva7QXAhOUi4MLPd+3+xg1qoXndQ4DAtul2rJgu0ejOR2dX/LuAR9e6aGzYsXn8mU4bsgOgar2LXdyxXE18NFVVxK+BJbITtdMCaMawpSFKCzrPUTaO7d6CJF0x5iDAqaCQg1VMhrfhgy0QClYZ3zqIaQb2aM0aWBV2m7G98YhApTFIwB+efRUrAJmIBfw9JZ8MrpYY0HHm3GRiD7salDfytY0j1YDzeXsN0cXn2QoiyHw3MZ9fgPFOfGKBcjMFGpNI95H3Zdym5Jbr7d4wqZWlL0MpA0p4HkMAppdg1OrftFXmdXYA2GYbrXzyADswvvrVV5sfvfUL/i4IsQr/PIvu8P7EPAKrxn6D2Fb1k6sVXXBH0ITkmtzJ4rnyKUpHraIAXDq8zhNA+xFg9QZFDP3Jnn3jvEdN9R4H3LdQ+sH7pzi3zrVgmjvDdw4gsXR3mfe9vYhsCL/Hnty8WbJMaXQuk3N4DXY8ClDbHSPRRvmUI0f3h8UaXUVjR8E+fiZ6kGoLR9KOKc7EWYKHH358ks6j3WFxW+A3hljhPDtfwEGFKm5swg9NoMMv+KOUAI+AuAFw5xYxwE06LJFo6+P69uy3U4qCK2xZh2hKBLKD23xMP+bZLKZ36QV24EUbIP8TUKXY2kUO6Vp7BR0cHCewqt1ycnYHqlb3W2lACuRWDFB5STrtunbm9myZs6VcJ7Hn8zMta6uk42SUpWAb1mZponb6jB1RoQNWld5x4GPHqtZHaXNy1qNvWMCqIGKKWrIOed+0//s/C0GyyiOL5oBiCBKSG7j3kBfwaxYk9UndAC7zNztoBMHVdRVcczZGB1Ynf0yOp06uBQ59GUOsWjth6iXL93E7ILm6UB2CiY1Rfguw1DPifUjASExGTiMJh3Cpht7imyILwH9hCHIObrQ68rJGNwB+ClFkADNnY5FcxLzF+RPm4x2ZxrNsEcCcOfY8dVOlBAQHizDSz/yDzeAbGwyKQWMEgiWQOczz5oJD3p5QVBmMzIbseKKv0leFrXrvMQUGJHieEAuYP2VvxV59MYypi/m6fPn/C1jN94wXtd0yBts1T7co17V/394M1FUOIGS65F3OZlGGQX3r3uatt95qfsoAK2VGCNCIZdTftSNQ1rhDu9FS5T5vk3PM4vMEViW0DBLrbyKnVbdalqPdfn54PpSOyMyM3I9Fj9r7kT/yyQQmCvUgPqLrWExnWPZHdaQKsIoxhCjFPizWZhX9/Ii8RmDnHOfYYG2GnTeCyaUN6+BGW+Ml1W1ibW6neGSMK4GjCGTIMnKGv2CDttF/G8dXJ4r2od6r8vYii3kWxd06u9C9hmfcAnTHhu3A2c7eeA9dJ1r3PV+7K2BGf7+95+53u7PU2afSVC8Wd9fZXmde3KVwNRmb+lefiViSebg/774R3zE/GqBrxu5nOx/sQhBINW4zP/a+zQ08iwLWPqvTn51JMVUw25wioKu4H+dEX68+qz5VTKTrbA7VxDPUSuT5usbJ3f2GoZvrMpapoVWRLmSPRTuVvZgucX7P4emul/ecIkLL1C55rOq4K2Jd2XR/RzB31Y5tveaFufBIAmjsZOmIzore8mdi7jARvCkNnj/pRnQxNQYmTWoDjRJQW12KEQpjbimI70MMmwyEYXQyhgAbx8eHqfgPpxpr26BMtgRFtneTONcQBxFo28GFxN3wJi6wneJYAfbUltGAsrChJAf0rc9OH2TFliQPRypvHiSdPhPhCKJkKI2Exu3EeiZZct39sDIN5BW3N7CPsC4gqM7T4MbXqPYKAxuHY5XulRtK1mo0OzAUto+4qQRV+2mRGQQ0S+sQ7TpuRJM1UXiBaYdk+Vmt8U6jr0Ep0pqeRodP+QJBXRUZaup9AY86Lwwnm8/qt+xOB+ppQAV4dOgO6xhHXHgXA2KUF3CjXaFaZKCTNktAVQfGEKKz7rBRAL69bjeYCaNaIdMEWWHiESgYsNoGUBot5cR1Eusxhp2ws7pCasLe4p4WMPpWdHWgJr0CszoLn0EABTT6TAQzwZhNmQoqG9D1EkxRW8z9VQM9CoaU5q3hsz0n4sKCBBrOAKq22tY6xTC0FbiOCRBjYiDBewrkOB3eds8+DL/OKVUHHLlVyhwQkg8dni0l3sSmdhiLxyW6WDlsBjUCfYI+6u1aRfXs1LArr8OJ4rIXco8xYCQwHmzv1dPEWnhgFai3em5l1EqegIHXXqCjz62chXvRsCEt5zA6+zDsBvgLMHesWkb3w6CJTwGUkkDAyHFd0VllTwmohJXLc5SFLtCrzsgY7W279+wkeXQi9kWCCAT80dH12qz2P6bCdPXyHKL9V5rbiwTDBNPKFjjBuSrKgHEE4w5s+ODDU6UX2FL3BXn2wJSuhHkJFu7FTHRUYkRAP3poD9YA0O1PIDUFk/CTT8+HWVdtwzJ+HcpQg7Fc/4i/W71UaoDAItR8HVOrD2eRQtarz9fkxkBHR5cWq2gsW0HWoJeRNYmyTc8geQItRZ2myfMygb5nMBIPAKvm6PHNGHRZRzLi+2BU2w7pBTlswte/zSTdHTucKrsaEOAGrLf5TM8cGmb4AP2yw8MULGB/OQxuFD1QQtDmrTf/ESCJQVEkHo6Rf8z7DSAVMMznCInWBMyvrQRMmwieZC4vciHTDwRgmb6NzuMzANc9fG8GJtnM0gKDeagGj5E8WCzj3voMTK7BfAFQ8tnc5Pv/N+y60zyHF//ou82e489KfYfdd5MBVCcBHSaTvMnyUApCdspzz+8LEKLTMQgtkGwF1oayDAyjQC9tRN1mbN/DB/O0Hh4AvKG9kOEjU9cXAB0d6KXGDYkqe28D/dZ9vbRnsYa9gME+e5n8Dvro7VVvB3/iJF9a8GQUW9jS+ZlECuDq5GRyeAbTJomz69pJddq2ZMoE0G6Nor/4AKcuw8nC0QMlVdg3wwBBQ4O0nRFMG6ingMi1JXlmKXbgt/yeoKzawIv4hdLn4vyzRywE9TB4rGfDKMEf90ry1dvPxNS9R0kqj8Y2y3bRRmZ4lR0UsQFlryoAqoSgYxKkHhMrUZIQCXwCjNbvFGu1/vMcVHtd2bliv9VkXJkZJpTjMP88ZxYAbcUSXE3yVBT6/H5V/Yvp71lKksX+vQFb6sQntNbvGON38WEEwOsAoK9eOU9RD1YcD+kOPt2kycDbIDgDJ7H5O3ZOwPJ0cKIdDdr80lpL0Mtb254s6BMdZD4tIumLbFt18J0MNX2m59OOlL20etoG6JRii5oCDg4Oc8iRwJr3tZ516bHLgSRnCn8u4G7LoXIW+nBd02Z0eLegs6o2/Cqq3B+d+gxgfEeGNDmwzrhGMFbwXmD9k4/fjRSIYJ4t5mnF1Ojxfwngwgg2b6CD4yYtuAC0I2PjzUbOmSzCOQY3nD51CnbMfVrLDzR/9l/+1/Fb8yt5SfoAACAASURBVLCv7uDHBVU3cM01KqJkS/wQWE27JnvbvSkTIJNIiRGMCxbRkltanM8amKhupOi6dhNMaeInbaZArUhsBPw5yxaHxOc2bBBYFyBYCOi9iD3etecAPp1hKdifFYt4ArI8D6VIlm8xcODqxbTA79850ty7db05c/KDZpxOhUcA2e/8+j18GFrtACHqvj21fYpn2MCUv3BpjrMCAD40mmnob771gzB/N/cOUGQ7nQD7tVe/QlK6qTkP2JWiLDb/Mkxh2QF2YlzEZ7hvDgFafuOb32R4zXmYfb9k/wHgsse2A6KrA78TsMQ4UOa7YJO/Yzutn795++3mD/7wD1MQ+SGarlsB0wQtnAw+OYnWMmtnMP+1r30NmzDc/Pmf/3lis2+/8ToA72FkAJab//yfSi/OvS4TSvDurpIv2JTuQzmBeWyS9xLwQGkF/ZZsRsDwJDmy9olrPb8DgFC20TlsNQMp9c2yho1F1D91vZNgyG5ERirSOiWPY8FQlp3nRBkjY+IBYhsZeQ7quE7HxLMUzIzN9uzZEyDMids1gLYGW6SDqmXNdEMvtEaCC37479ol7UQGz7UDwEykBKfWs0emYO3K4MwQJZ55WovDeK2PbjiVMlqdzfP9/RCc9To8vx246s/UMLIiMXTX4BkzbrRrQV1/309ffAcgUx/vNXdDJ1544fkAxOfPn8tBFUByT9iKWxqnAKTkJ8a9tvhtgZEmMKdUzL59FGWIAdWDs81Vtlhar+k8mCePsPVcaQpJFsofPaYoqDTSLooJdv9MTk4h48SAI17PPMnYwgJKx6As6aAiXNgivxPt4VmKLxYMJDFo98OqQjM7iT53IHBuTiCg432a1JsHPEenyS3AFp+fYFPFOhZ+im1jcuv9Gz8HFJAhx9qZVJ49exlGJN0V5ABnz13kudINxd6wY0+Q2M4Un43mKJ0IxrGykQUiWgbjNs6A6ySjbB3SB87NuEYRy0Gsxmrbdo5FS/UGcYntvMpm3Edm4N49mF78ffu2Qd6Pwppai8xvsLioXl8PNsocy1PiMCxlBrYQP/USa+nP1doT2PJnzFEFBl0jAbBuvoC+L7EGPvo6vsCc8xpsP5lmo+RJ0fzlGmV4608sEo7CujLmc6Co9y1rX4B+HUzcjRu2hMnre8toJ7PE1m+k+2kuxe4H9/THDA/D53c5W8cwK8mJfzrd2/3fgTj+2fNsN6DP2f0hO1lw3HN/A1uvfXLfdkN0qg1ZwKk0g/UbnjVjF89VJLFkK/LEUrDgLPk7vkZacXluxthh1DrgKuBUgasZQstHOj31bTwniwrGFfBeAgxGUibvXqCTRW3tVuIZvpmOUN5jGR/uPowMi2BR4p8aXOW+lrUaT5WcsDpe/feuC9E8NkQRXrOHriXZrX7KGgtA1pKJlD1z32tHPSMC5halIh8orZN76/IicxvPkmclzFpeS9JFgFVs8V1i+RVeQ0JSCACeId5LllvavHnWAqBqf64TGAI8Uhf8RjvUWRkDpZ/MIyPlww1agEoOqg3i+drZ0A0yElcwRkr3CnZJYLUfW7uae3OItLGVcZPxid1BZoWyxdXXdrDrIwr3C8i13bqLHvl9ro1haukMw1dIrkm8xzV/GdwvwkTb4ZSCrvGoRYF2XQMSsRdlHxuDpLvFYqA+bQ3x+s4MeSuQseJX8+uAq+y/Xsglb+N3f/jDH0IwOdM8lB3M+okfGCeo0+mZc+DRLLGQ0+SNbbRT2p+1vJ/yCupTW5S2m606NgpUVRKs9lsB0/nKNWiD/RB8q3iqBp2HeJXcuuRq3BfpvvX5tUSqL3chdazH0uSueLSbR2JO4JwdC4w1q8eBXfhx4jmHCovvuD86CT732ee4RfecW2C11qTLBUo6qyu6BVAV39IutKSLLw+lshDheS47Iihc7NYvmKeVP3wBFuvHvmCudmzXek5fgLFFkKuiq5+ekXoG9RwlRul/BY81FZuI/SyEGb9HhtPCaDptLLpUt8haYm3/vH//PkgVWykazqdwZa7gekr6069dgsBgQVQiojlaDTu3mGKhrMFeM/gewk3W3PJ2QJ9OGsKOLNe22v9r7bpiVcXPYeuHzU73PHttx44duR5zDZ/nVeY1qONtzOZj1Wfqp40tSmu2sJmwes2bOps1Md4XYLXFo/LmWQwvgq8BCdn4Tpo0UakJWKKyskk1ni6UF0trjhqk0Ss1Yba1v5yvRtZEcjNgzSAC6dthp4zR8qzRMCFaElhV05QHZOuMree2uiMippkO20LGmkGkZD81TGSvCLg9FijTiBo4sHltRzehUwbgkQCkAZhVfO8BwxOGnhph3JetJwZTXm9OWQLGatWojgMfHMkl3iOTzUjs60Ab4JXB0QuE8RuArBiIbgilD6zOGrjIVNlOG6KBhz8rmFUT2QFxuH/BCXWO/NCQdBNNHxIou5ENHF1M2/iXeX/BhQvoXV4HoEi12tIYyY9DpnoAv9R1VcdOar0MyGeOHYnx1rAb5E9N0cIJwGFLr4DOCozEJ0+c1O7Ua6dwDyUAVzdyFsNg0OPhlBkYYWiADTeMQK3O3OTyNlXxOPW2FU4wXDq2rSkamFsEvAaXFUB44P2qLIMsCxJFkawYQAGQMn6lX2FFuhijViUEsYIdOE0wmpnVFmL79DoCe2tTabdvg/AOXE1CEHPDfzKqrKKyR11//81EOKwf3qczbN6fQb1sD8FBGXJ+FOAgcKMGXml/fVlofoNaWklQBMOr8iVbpVrDSj8tRoY92IF1Bq4Z8sSz7lcIW41X3lPjXpIaOnurLjXV2PsyyHMdugFuPjsrs96lBiNsbByfbPIuwdFgJEB3ojPPLdMqBfDDCJER3d/sRU/MxHt2hsmqm1bYPzCOAOAXaNHSgErRvwOo9BSQyKKEVUn7mtVDnkc03eKIoNPkZYaXsCJqn2oPfK9ubymLcU+2G+0SOtNRBhoJ3F44u9i8+NKz0aS7SFLy6998nN81eU2Vkfs2IHHdvL+wUvi2WmFXaS/wnOo83auCXup4ynguzZmNaRv1zPksDcINVpXqePKUFtNo58KaInjZBnvCcyqrWlmGB7DYBUXuy1ii7bmPIQ0GaoKNghZen0meTDnPpGCwbNiuzUFQUKbD0pIVeJMFW1aduLsOG8Ee4jndhOG7cENAqCrMd2glU/dnHWcUcVXu/UFzFGB6LVIMjyZvNL2ce5PAAaZmruH5/RywZxNn6RDOoY8zGq0sGeV9JOx9aIOyB1fxnAZIfB6dv9JsQIvSe5vmLL2JTuIk+/H573+1OXDseJ71HEw0NTNdb/eNwt7u9Q0Awba/zJF47oB5YvB0+vRZWFyTBEW8JmD1btoSh7B9tkotzE+ngrttnCq+4CC24frMHYZbyVZWOwrfwEAKQc3V7MXR0f7meTTgXA/3jMx49Vd7CVYUrS+RdaVCSGi4J21SV03VRlbiUjIeOuO0n+T8OMEY58yz0YELOPn7giMWV7wfwaNVXIOJoD4vWpR8mnwKvrsnEkxin26S4HkuN3BWZSeHcQAwvvJYfTUC5g3IYoxNNOMwVnsZbvWAosETZA/0Y9EDyATkFjpNMFpgQwU/2qsg9wEMvtzel+yltWVhZvg7/r0NtlbrLzVjFWUmEJaBHVCD98ikT3xhZvcY+MgakQWVgLTagk0GqxpbOrcOeHtMcmKb5tLiXHPv9jzPx7MIc4eWb/fJPRJMB09oh3wP2/4FMZT4WOt+JFaQxao/sWrtGTVQzJAfAmwT9ug+tf5aP63mkWcpE7mV0sF+5ixjdy28eR8GcGG4EBPo/3w+Sv5YxHVw4mq+t4WipnIfnk8Tblus16IDv4m29FtIaeivtu6YaM5evEz7PixzOkccguXzEuAw6Pd6PvrgXQCq4yQIf0+rtQCtGsAOL0PDl+r7LZhEmVyLnVzBZqiZ6qCqMRiyfghOnwMMtEDcO7Cl+a/+m/822rrqxcr+sbg8ANNMVrZ+LIlAWohdHxJU4xmBa6djp5hr0Q9ZIdinM9G6NOZ6RCFma9M/CigEaGdxyxiqtKx43uzv+/d8Fia5S6ydU+hZT9bjHudq/Xo0i4++gCbxzgzPs7XQWMxnffXSmebXv/iH5tkje5pbN640PU9hfl+7iH1hDbi2aYJQAZEd4yNJSoeIJXpJMh3gdp7BVRs3Orn7ubQ+LgA8X7g4SUvulSRfFtMtvmpTje9eeOmVdPWcROfUc2fAO0/Re4LC0d69eyjunSWm2gqzFJ25tnBiQdcBNhaMduzYGXt/An1yz5PgqexUE/Ax1k429Tvv/gaQ9yisva8k9vsPf/UfwmL74z/+4/iYv4e5+r/8m3/zTxg6Dta6ynuq85i2NParhWMZUHY/mBiMEvPZdrkAa7YGcRTLx5ihBpc68NQgU51bigYp5lV7oiQB93DAQextJT/VmWV86Hnv4kY7UOLCkxhXJ4wAQM0DUAPPFtHlnLuXX34ZH6W+fn/zq1/9MoUlzUzHGO1afH19wRL3X9ogY0fKvkTbrS1cy0TS8kxQWDWG7+E+1KJ0/3smjDlMPsNua4ebaltMyOZ4LpEuEkBKV0rLLCTB0e77LDzTxvPeu7FQ2S8L7+YlNUDF1xc8vglIZ6x4mzizmLKwZ7h/WZyC3oI2Au6CvgG3cx+VeFVMVF1D5iy+tmsVrTVAjWjF4i+UojLmMt62U8yYUP8igKkP2kb3iYxPE+nt2yeIpdDSJX52mJJxoHtSuypbMkCGrarpTKzEtUuKC7SoAT/1zNX/Vwap5NeMl9V3VRbAhFONT19znPZ9f14/1o+/6tiOvs7M9EzWxWdpJ5U+ehsDoASGfQ3veR/DPPcfmCCvmArwKCPVbgNlLWaQeLHYtR6QU5utP9f+3qGwJVvc85e4xt/Bdmnv5m7INn9CAWoPjPQPomH92teO0VW4sfnhW//Ia1DkHB4PAWOOln9nUNj27EC8Cdr+jTNSfOSLsUeKSewxp62bGwxho/OMyZ3WYONtFXZtZDy5r9Tu1zH2A3TJxhdktNBuR4rn9ey5C0mWPVMWpLSvKUwlAVczeEOejSSA558/yvsqE2OnDf6YbpsGSSXzLjv2Big2WwSUjbtAN869ZZ81Q/zQuZwDNHiAbeh8e7HDzWnaQqmnPmBIfbgXuyFS8c2st7HqGBqd7kuHpslW7djjFUN0/1/A6pf1iO3QKhmEGjYmKOr+00boTzO4R+kY7Qr2NmwsYx/9D5dlB4HXYGFBlqjdnNpvz6MM/nptwBLZiy2AEkA14Uddm9cjeG0+JfBvIUCQ1L2UmKMFXyV8RBLFfMlBjpHMM0argV2xFZ+zYMUcjCPIM23XbW2ZIJxnJtPZBZsAfnzftLOHCazUodiC+a+DiuusqN2c+SsSmyzAZAi1toR8mnzePVFMPkFS7JtMSe+X/3xN9d/XGFtRfNFfTiMxpta6ki7riRFdc0lV0YcFJDSv2daSrYxltem+js95Fa/t4LPYRXLkXq6lN6xcCU3k1K3OrYCxxX8Hz1m4Wy2LkDMLF6qZv/2ombvFXmMuAzsq8W8RoOxuKJv7ecwo0Ji91xKVPgdW266ZgEQSdYp0p8/IEKvYSYfJbUd6ZGeA1awRe6eGAwFYsXe1rZ9SiPzLv/xLJHrOU6y+2fQ6KBpGeB/Ppo8YTha9RQ3jxR465gb6JZ9gU3kPc38lFtQttsAiVuTQY1nocU/8n9qq7mvvIzNYsEnm5yXX1+X1rK/fk13EPdkxYkdGhnu6UVnPLwqMdSZTY2hja//s+bKTwP0sGGdcKLt2fh4JE7EzwTuwCGsnzm8QR4oD5R1qkHNJaeTMtjhBEfa+ALGrM6O6SIy/fd4lYcMasz89G4U51GsUy7UrjrbDvNo1/P8DVjsAPAzQ9v66n60O4GLuljZpYVzehfbS2QJhm7K3F8GSPDsZfsn5GURqRtbnWnyhMZRdm96D16m9kdhk98YQpAOlL5SZLKnCys8XKQ4GH1BWI/jSHXLv2QxIDsDJXhggdl6PLODcbGm1up4lgen/Kv/pCCLBOFxarkFbqA0tXVn3dCt3lqWmE44Y046iYrH3JkbyHC9SiLaTwZ9xX0ci1WISr20RNgB9cn/nUPGcdu/czCA0dRJrGmGx/xKulaOR+cGnFG0D63VEzxrXaLJqpCMQ3AKs3JCGYRMAhqBGDfUp7SCBnJ6eJzxAKxOg+gQ9uTg3coYRVSucwKXtZxlcxOdDQEyBOQ9UtFX9ZLH9cwA3AUqW28MRsXgCHxNv2WlWNkLrFmiSwsyGt8VQ0MppZhGkThXKjSpCTSUtkU5VtaWZZygR38pgLcAip1ha/RBc7VoOCiStBLQGY1lh+8KpVFt46UgYeKmBpEFwUQU3sz68iS2qTr/z8PjMbhG0eChlcBjUyYhzYJEsv6tXaReWbcXfk5q3jlIHl/Yofkejfejg/uYw7A7/7sa2PU7GqlVPK8NOf7//wHtiI9+nUoshsz3I95JJs0yyqwGTTVTJfW3QVIK5cNu3bT8Q6AggyfdNJqsyJPNVWYdbsE4YFMOfM2kubJvSETOgs8IvW9jrC+ODZ1UV0Ark1QL1JtXQFDjxLzq8JUCbFfafz1KtMdtspZsLuFvpie0MoNq24MfAaYBXZeqwCYbVTtd9Kcw7WWfJUvL+nkfBKY1vAv022SiD6KHsgqEybLYImlx7Lw9wfBoFkzdZLwKF7s/LVwS1mWjJesso7neSI4ZSg/IwgQQAPuegEiTBOmQ2BOy4BoNdwdkArQFcTZgrcPFaUu3ia/ahxrjVvxH48kPAowY6VbWynIRtogIY/l0j8ziFANtD1znhHl3PQwd3R8PnEe2fnuGVFQcHAU7z+u7PFVq+7lEhXbxxH508tCcBVm8vPyGwZn9RPe2HfbARNmIvUhbbCZg9N+47ZS50gBpn28jv8jvv/vpiWsr8/gytb9cJSl0Pz3gB7rZg1KRIwY5ooPIMBO0tNtyCYa6D1XlqU0r6oCq17qHo8FnZ5A6sPqX1DvD09jLD12jv1+bJXh+GzS4bbgsFDZMQq+x3YK6pgbt1dCB6XLIj78p24bmOsu4625nr0yR4tO/EtpAwEwzoNO7T7ukQBlveZE7K+jxK+/zRI/uxM6tgbAFY/OOHJEAwYwmqFhYAALGjnn2r3bIiBPz62YPbkAKYAPzYKPvYOGoERghSAFOwBR/iuEZlahD8yyDaDAuKenBzh0jrSSYf3m0Ock/rYAOvxyFtZm9cZR1+A1PjNkDUM994kamLg5mMemlmqrnN+xrE6xNsR/PcqOPrGsiaCMvYhJZgaHYe4Xauf5H2/x7O4xCBUR/2XrxANuuz6KcanDo4a27+bnP6DHqcPFelYfppp7PtbnSsvzolDORJtExeT5+6yH5nH+GIYykDnOrQBE11kjWBWkabe7cE2xezL3SOt7Fd87QrbuYsWaDTfrou2i8DCcF3B3LITHZAkvbBVlmvw6BVkkKgS228haAItm8k0NPnPIzdXscaxnasBoR/6PRRhBZ6Bpqx8T3NxL5jMAloP+T7KzCNLcqtshjX2tP2+H4eWLV4aOxWMVSN7OqYx/a0/6/PKIESfo4f0dclQdO3dFIAAWy7CnixKsMmYK+67/RbVui1ZCnYxHbWqyaoSsLP0CpAdn9+hcr8+c8+RRbkZgavjXJ2lG6YIRl32EmkNcJo0k/DGsIW2gYv08CWeLtABJEECvpIQJR2kfHmZVugSwBm1ZczlHNEwuBZigg+ayKwFtDDolYSLVresLMy5jN4iX0ggLEEw3yMAu4GpujeJn7Yvm08MgIOolxER7UXsNPP7dvHm/fe/ZhkDwahwBXXe/DoMzwNBxCtyQT3PXsmAN8OZH/YyraF6dMC/FsB7iwE64eGOVMOtbjMpPht+E+TJm3NdoocAvizJte29mEvPkN72vOiNM5/99//DwnUb9D6JjAwAFAwOratOhxYAwFGAWMLQILW0atj/wlym5yoddjDnpR9KmtVWQD9Ve/ASDMASz21FaUFWPdlrnMVYP4gtuLW4gwJ+sXs7UXOsc/WIYuCTe7pid37AZgpnmA3hrbSwTBEezOx0gWkEP7q/2HrzWL8Ss8zv1NciqydtbKKaxXJJpvNXtitrSW1ZEmekZeJA8xMNnicAMlFMJe5DjD3wdw4QYAAA2SubNiOx3aAmdjSjLUv3ZJaUqv35r4W1yJZRdZCFotkfr/nPYdsBym5zGbxX///Od/5vnd53ud93n/3Z+jMHmmG+2DL32RYDmz5bUp/yGJgDW8D4o1gQy26qrdn8Cy4e5nul01MCj967DXsCrpwMPhO0Kp/Ea3Rac6tcZ0shg8p0ixRtHj9y19p3nzzrbTM+7y1p4vYpWHPGxdu0vzGG1+OVpf23YFQxg/7Zw8mOTuCHMBHMJAdZJiiJGdpF/vk1ddeRasRO6EWNe/xzd/9vbQZf4Sczq8ZhPVHf/SHFBOPMjX84+Z/++M/pkDo9PCRdKWYiP/ON78ZndwzyKPYpWXsLMPQZF3pKAsse0gyfa4mBWlxNehu28W0JTKWKuESzMFPYLc9hJ7BYqTS3mybpMwtbEXXDqiWqcUH95ZxQgEvNeTMlv+wMGzZ5O/Gcr6f62MxQ7a6rGWfsS3uJi8C7QHJsOECe6UFV0XcsEP5/GIvlUZcrrcFbrREJk5f/OLrzU/f/Cn7SKapOmwwHWW9mWTaJWGrcgtIlKYZyQ2Fsts8y46J5v2aSHVDOcwv9C0hObRfVQAqYFYbZX5h27wJrvdu7C9AYSKoTbATZu7AbDTXPY+C/jdgnqY1nG8TOxnPrqXacDKulC0zsctQFnyd5IRr2CwLtoKi3t8QBT4BZGUi7FYwnrYF9hHSO9upfAjCLhMPqX9ebaXEktx/9EBblr6xjGzQXdgf7Z8sSjVDjbGrqFbs3o45vIV42uv23rSTPjfXSNDI9TDRdR0sjtu+aJwnGzNajDxTgVVjSkEkO6F8Np5NE0Z9sjGQLcb7kDZaoRV/BaLEnl17WQPulYL1hQvneM/lvOc2/LTPScDEeGmFs3aXIq17fJoOOdv/l5cfNe+jtb5nLwkwfkMm7QOu/firRzP4+NfvooVqNxGD7O5TvLkN89M1HgGkHEKv3/hOFlsfgIsdcXdh1OuHPCMSSIz1jLXVkb0K8/TKde6JNa029Gp53m4XDb5+YYEOBkEpLOo4XQ2LgMkHDx2EpHIvg8KUM3IQ6hytyPpF2+wLSJTRSeyAXfU+B2HPjqK5KoP/xjUkZa7TLcG1Hzy4r3nh2JHsGe2OOqvXry7xuTDPOdbXSf6rUFlAVlegSBzK37uW3k8zCN1nAYlS6LSzbD1FobDp0cJ1LboWVO9Zv/dUO5F1yBAY1kDgPAVTU4P2syINoOa57DzJI0onKK+Xzjgl5zyfntmSSHNt7Fg1n/DcSZSyMOS1LNH24fvU0JaKxbVP/m4YriycgEMHDnmNAouZfxDAtPa6Ca//rX/zLLqWpdFcA3/07dotfV9+g5wlrEGJUcnhVgsEVu8eu2AHmTIsymBoF8wXK9+XsKKGuxqlVWDpdOeVDsr78fueH9fYOE3MY5ACSzHgi7WqrQ/5CHujjc/z4v3SZs/artCp5udr8x0KLRiWME4gRjsFEOVDmaLl2YKQ5zjdV5nr4PR1BtRyzh10OOIAL87oBvY6MgYy8/nstBzb7eMwcTAN7b755i18p4Or1pDeubMMwLxB7kZBnwppbEu6hLzOTwGriRuTzz4D+OtnAladD4gSaK7BGKwDVf3TTkvntkgACwOXe9E+BFw1jwVYvYAEwJ/92Z9FWmeRfGOEs70X3VmJdpshJizA1LeDJYV0mPNiNc6qSAHPYVQQ3CRZrIB5LANYZg2UaeFcdd0LFmaNsdS+XoKs9/R+oi9fsXNYroKYdt4GOCzMoGOLlpZqAbYVi9eadGzP8ocMg8Tm62Mt+rj/FukYqs5S81tjax94dWJ2PtZ1qSGhz7o4KoWvGL/r4sg5kdQXAleB2O5L/Xx0jiU38l7u37Stt3H7s5b+ygXyvNtHWq95lkh09+U/p1jKZ+oX/bywp9vuz9KgbbvZefiCyfr92dnZFKEtkAuu6jeNP0MO5GxuxReOkS8fAoMSt0k3CmQ9wUrXxjPo5US6xoJfS1KIbYi8jWBlaZd212NuYXe7s1YypJi43W/3aSd56PP1OUSWSakHu0w5f6XRWoWAkrOweFxs0/w7QXT0Yeksk2jj6/xscThjhCW6670O52m457UD5l4LsGYXKey6vj4v16Znz84+SFEtys4bm8im8sRqa6hsOnb4lNPXbBvrT9uqRkaAFcCRJEnQ7QHMiAckzE+s5tFCJiI9TvAqi8t2jj50/jYD1Mji7MdIRdcrlDk2NRdrYOnUelkuHh4BCKt8mYRuNY2A0CRBUWgTlACnMgwFk3ggAZpkm1qpsApNcuCQkxyaVN5qk6mz4oPfASgzAsCbKYMYLduo0sqfVgLAtzgFq5geyNLGU2tV2rHXqMFOiw7vH0fSBpFW4AQLo1+ZhLYOacf+CapthSRMIINUdY8AFpj63Y8jt0orwu5ms6U6k5+tYvUPh5UZoFnWKmvlOtUwr6I7274gC1RnFsCSDbCXoS4mnRNMvHVTuVGsaPtty7nJkoy9LVyHz1oavkNqFIBXP9MqedpoSAJlyFghU4tTLUkdlECgU8+XODAyG0oL01ZFh3w56OphkqSrVzl0XHcl7VYTdOhqqvks1JrcmY3pobMa6HpZ0Ywjjxh5DR7Q2GZfyni1pUKQ0WlzmbCqgSmGRQL8ljbvHrGa6L6w4qYTmgTsNFl1cqFBnywJAeQYal4j6JLnpi5TC1ikfUDgUmaZe64F6LqKkaD2IIbdgPWpQbCFFOeoJo4HXCPs1F6H7Sg7scREeUFdQdVQylsZAkFc17djHfhMZGXUoK4y+GUkC3ypn8lE1fkbfBioeIaL+l9VE7CD1AAAIABJREFUOA2MbEskGRS79rPCipBBJlBRRtjPrKmhtiGxP9mXIyNUokYJehhm9YXPvwwQBaBCMHCDCv3HH54lyccQPqQ6f30VRtgOjBRU/s0AwjAvrzMxW7YrT5x9uCNSIOvqttpyjc3ZA0Chg7p0Hr3QD69lCIMAtLqY6ulQQwk44TOxzuFgrWnaxgRp1fL0WpfRZT13TukOkzODUXWZrfoBMiivobREzpTnRh22MrT9FHiGAG+aTZyFtNmq2yMobfWL92VfZ7qj7fiAf3vRT5skGLoHcOPZX3TvE8QZDAroriwv8LlVMPDMAMtlOMM19HJvMGTOCfITiN1neB62TCOsHJtt7OqqRU+N1veHDzcFDIw8ShLydvAG+3onifABAJgezt4g7WdbALgWAbvvkDANAUwcICF6gJ1S+3SVtvz79wARed+xmTHan2EEP/9cs3rxUnMfHdLDBw808Dyat2CO3ebcHjh2AIB8CUDpYtNLC1wfe8VkVZtl4mthyaKWZ/AeQRvbCHu6qTl+/FCkMc7D8lujQLGbCvax5w9Hy/ky4NRP33w3scOefUztpkUQfQLuWX3uARJawF8YuVasbSMxoFVX8MiRudjskyfPsd6w8DivaQlNgl3Jut8GAA7SsEXFs6ZfsICU4XoB3gDwuWaZ27YgXrx0JXZTB2nByhb/27dde/2c014N4mUJycDwDKkTKsundLhM2vVNy4rTszetttuuOK6N3T6MDb2b4HYDbfAhAKld+54HmNrDXmdyM+yBJxQbOqC0A1Er+GmB1KchYPmOSAW0reEVHFZw1A3t6/47cKixsAmcAyfb9cngipYl0wXT2s8+bH+1JovCOmyhEjn9j4x+hyaq43WPgKKXdvE1kttbC9fQCb0cnc1+7tn3EJxb55ktr9oKhYTHFTQh8RXq4Fp4pXIbxqpdKDcBJAV5omdMYi2w6jAdg+fLBNVVrKUSj2/K1FdbymUIY4e0T0r0CKbUfZSf1G+Y8Ffr3v1ocin5Y+uh7BFb7B0goMRQfx/SFwxgOXv2Qs77a8ePNxfOX4r/WYBx8PVvfIMFBOi8hbTH4FhzGlbTAhrHE8hE9GADLjIZW1ki2RO2tG/hjCcZZe9NcV3z50+j3gHo4AAO9vOLL7/MvpiikEDLEgGj7ae/ee/DJOAWmP75f/FfVhKK7ZChMjvHeSRwvAIQMg3oolabz88CW6Qs7LZQjkIm+M1r0Slbt/iBPRI4cGcIkE7BNt0+RLuqsRBJ3EOKene4j81I/jx+zATnxw64c4I9oEViCQdvUvhmDVdh2k7u3B392euw6A8fe7UZHtvFXrjV3Lo+Tyv9Txi2R2UfVv8K7OUl3ldGzQTrvonnYlFiG/GfgJ5JoX5REPSWwafM14HxZhq5gS2A3jexQePp0JCxSoCHffvbb/2Ae9+LNvFc89f/97+PVIdJvSCjhQ87PkobC21DAnvbgAWFLmHTZPt84fUvw469kOGOsttMsC7RUnYbUN6A/6tICOw7cChDlgRXv/K1r+f+33vvXez9UvM//Pf/HWuF/ivg6Q++911s/GLAYRlwL7/0SvNP/9k/bf7tv/0/2a98RoLxwWi0RpYm2sjoW7IXil1YOp9+y+oR6LiFbVuXOc/z9NkatOf08xp9r8l1NA1ZsxTtfa6sa3VdUEkTdLVbjNcInrjX/F2ndHsePBd2Z7344rG8/vSps/jgW2G82X0gSOF7eVaqlbhsQAE9xZjrAM2OUVa2qWJoSQd+uQ/9bD/nBz/8IX5L2RcLiQAdnGF9bTQEk1hW7OlnCIw9h57xxx99nHhIwNHESz8juFYasoloci1du2OBTKWJ5l7RhhXIKivRrq7S9zOWsX3PhM+hsbPokh84cAA93cs8p8tZd4uXDiBT+sHPHcbXHZibS/xvgaiGsmxLXOJQMlmRdinIeHSIpkSFByR9yhsZbzv5+sF9hpJQMFZzdAwATz3QBeS0HK4kiGhXnoQDnafrqDbuboaZWbB0/9jaW89ZRlWxkv17SduYw8gGsqiLtI1AUux1ge4+i2nifNfeWNZcwG45i6KujwVM185/DyAvYGSMy/9mAEP37GMglUx7mO9qH99bWkPKZzKfb3u75ANtsYWuNdp0BbJ3UpTeR6yWQVGwdD3LuygkydS+eZMWWEA3bbDyEDPoci9jV3bvZXAbYGatXUkl3SdG2YRPtHChL1GOYCt6rxa3Z5g7oO1fY221T+5dwd6PKbYK3Mwg6yJLeeGOEl7qiG/nXisvc4iekmjvvHMiHViSWiZ4LulKYl8I0u9HUsYzJphqUm1Oehaw3c84fvx5YrJLYcqfOnkmxbpxgAK7ItS2lI3sM7FNvzsnPmt1j69cXkAr/xp7u8ApaxLPfG+BiR0IksFTbUGjAz66YXJphWcveD7c42GJZlByMTmL5fiM6Vb6u/V343xnZYQdZ5ca12r3g/Yl5HbtTQvirVkct9Uae2jHpFISASJackaGJspiC7vPTooCRNYcFie8IOOOW/XMGCuab3c5MBeaz6x282Jn6+e7Cd2JfXK2Sx4t2pmtluEEQ7v8ch8rLVjdpnSrmINiJyLhx/nx+ZnHSayxUKE9F2CrwcPYCq7R52teKHbwVLouUVdhit6bObPfFvD0p2Gv003zANKR9+A9yZaueQzaAuUG1vHX1xJr2h1lXVsShXGJAI4zBO6rkc3naDeMlZRIXMM+ChRrryRYabdrH9npWGxmu3o8X1vZ+2r9bWljKfMEJQbMv/1dpTu0m973Pfb/CtIhKw5YW+XsUMzfeOIwH2Gg0pYsOb9nezI+KgBqC3Rn1fn3AHMt6c7XaDEsqgRcMscv1qqFJYctT5BXC865T90Lkk28Bws/Am9/8id/Er96ja7ZETCh3YCq+xmYZ/FFyaWLyI7xljwDOy0ZFBxWgwk/JC7OtwSVq7DbZawKVmd2B/+un4ssDDmCgLSdDtooi1xiBN3waGNmMZ1iOFbnZ7cnzRsTCptbx9+VG+rktUqIpY2x231axJ6OEVkAb31bGLHIKItWAkBp8FtQLz9XhZDSUi5syzPx7OsZGaKkF0p2wUJe2KnJCzocwPiguk+7OL9jeWd4m779act6JwcgwFx2IozOpBSwhDkj4j3FFK3uj2AvuU79TH2ba80BrCrppK9ZIfa/QUenw7aLqm4nH+cTEtLxV1+hq2VvyAJLkBrm6fawy0MAVKBySUkYsADzv7CiMSR2sZp7GWtkSKXFac6yz9TfFQ94ArYgUKukjOtsx5Xr7PO1U1ppAt9fhr72tTSaK8cxT5EN7dbyDGUgFXvUPR0bGuay7GLjk3aYvfEV+1pA1j3fMbIFe5fFKQJ2twNGZ8a2PDEhrongioQ7gKpaljLYwoEiJN6bCMhJYeOctoFEV6WIgBlgVd2gu0sAbIsanFZolwDaDVVgvJPEBHUwFCy2wKqtKjswgBE/5oHabiKlV/BS4DSMVDb6Fmjt22jZk97rvjOhUQrAh6RB871txUrLt4lWaMuCAFQt+C4Gjl5E01qb1UW2fWOQ9lODhWgrpoW6UHPZWGOwtwScnxD8CLjZyu5QHdvswzRqQS3fs4BYQdEa3mU1pxsGpoERGOwGOXlwEzyzCWQH+rmC1QMM/xgcEuwRHLT9vYY8BeDi3nbSWjMyPMa/KYoOik7yJQvEDRa2gUzHsFW8Dza17BtAiGlahtQR9boEFqzSC5A42Gf+MpN7AYUUER4S2MWYCWhE8xUWYoBCEiOD0p0wStRCueVgJZyIwHcBjm4mB1kpVF4GSaNSGnFu0JpUaRU3NHg+Sw0mg2mHiWnk3cwaxRJfL6q8G0dgVUNeWjuAsnyee1WmZ4mhF5XfJ5BWjJZmbtLqvpOBJMBvFKCT1aD5xhp7BwWF7ca/qTfWCUznHvzlFjhNq4DMQPZNwFbfN44JYEzg3+tj34XN4TVjfFx3GTYBXGWDcUj9PQFeNX8PEOgfPDgbgP88mnGysGRHG1SUfIbAUTvQQcPAtTvdVKfp3spwhgDOz6pe2f/8P8+whljWiMCBMZYBTNizqRwDhnDGDSJMurtqjc7fGzA51ICbSPpZBmV30MSanCJ57SehW7/LnqJ9nqLEIAzUJ1SVLtKyj9nlPNOWTsu5Z/bBOlUjWIaPaQG9B4X+4qULYUdY/X7h2L60UcqUNRF2ercGef6iA9ioBAL0X76MtgkOVPWIbQQjXvM40+Wf0A6/whTyDYDZAc5vWjhI+O7dYzDSZdkq5i1Wpkz+tCsyZ0pvyWfZTU80wS72tK2XSoXI4EDjDIaKoM4KYIR/ynArsFM7JKPPVjVhaww9H5bqKM/FYMnBWpMTAAywzsPmkL3Ned2g0CSoegcA4w52UvkDk/SAnvcRfj9oeywDvaJRuRJW1LIFKxKARZJu7ZzPt5fPHSLo9c56sJFTaIDNoFv2BNu6xBo/4nVjAEd7JmbSLqGW6RW09dYYPie7Y8/sLoANWphwXvdJ/tYJVl87/hKDqnqbt0+da27igCZps3Xgxi9/9R4AiDbBVg/PjQWb0udao4jmPbkOOsMVdNI++5nnlA4l6LlFQrQjdmeGb8Gzjz86zT63DdgRL0zGxJ4OkrhsQipkdv+uMIAd1CcAb9Igpi3gbxXcZHkekOkCe2w762Ll17NYVVVlJCqQcX8Lipvg+nP/7p9+O3hjO8m8e+MajCUBaxlunkfbSY+/cgy2Fftv/gLPum3nwP/YojQHW1H7o3aoh9hnfc8igoUfwSQCye0wBjZoA5SVvo0C2BUE629jn/tpu92ODMPjHthEo/vQcjzC9VJ0IeBV0iMhfQLX8iFdEFftc913otsUCUqQX3tTwKpRQQ2eaqcKG2wZgwqS5p/bDhSBuxbgKWZaFbh8jTa+Y6ZWTG3gqT+rxMEE4/LFs01/L+ecAVKLtjsZE6B/u4lvhx/5+ky2Zj2m0K+dn2eAFT5oB23gynMovSD72gpypszb5YBNdVK5Z/DQc4co2IzBZDiRBCpBJ+9ZSRPtiiQgAkWRzuG/BRe8Zs+ywWr5j6GAN6WxVrqXAuR2ugzvAPAmhlAXvR/tUFtVDe6uzV+NfzG8VKKoF4ZUNJJ5NgOcowEKRGrTKgGyCbmKKvhcpSA73nwC01Lwsh92rMw/E4s9yP2cP3UCG8F1sY9lN+/dt5+q/UTYFqOszUn0C39BW6xnQODsS298BWYYE+9lO2LstPt90YUdCjNWGYEwEsyrjLtZg83+HZa5Egx3KVgJmNr2PcF6GdRa0BlFr1n5DNteL186B8MYQA2weZqztniHhH9VW6wmfQ0HdLDYMgxYk1XjqZ0CqyQxDwA8du0/3NzBhghKWSi5fu1y9CQHWK81BpfdvnEVdvymZpr7tEinTANv/JQJzSYJiJzOI+zppt7B5shLrzWbYd3LHpsBtNbXeC5PnDnXvPvBKQbRvIQN6G1+8favA8SrW25cNIZtdW+Ub7UAUrrhrp9BsPrJX/v6b1PcgOHGz2cBULWd//Hb32bw2qnslS/BsNwBW/Yc9yPrcBzdVXVIL8FM7WfP/8F/9k+aH//wBwH2T/M8N5HM6KcWGHb3+c9/IUOl/vY//PskA485A1X8EDCojhnPzXN0CcmGE9DyOXv+pgGBTFZu8FkOq3rx2IspAF0mDuu0R72+YiaWr1pL8VEgQckHz6s+3bWAaaVOXwuspo2OWM7zYOwu8OFgPWM+29/VMJM97lopC6CN9gx1A9cs4HeAbteSrt2LTEDureyQpqckJSqxUAvb1/wUZrGDjIzRtMHaNNsDtUeVfMtOqfZe36MPAEqGtjGcf/eaOwae91nJZsVd0RJt24KL+ZYWgqxDtdArUSNgxCBWXq/v1Q6swkhcA8wzXpS5KgP1gw8+SfzuWjhct7MfMtSMk5X90Hb4+RbSvDfZyJcoxvV/SgrgCFq7J0+fqeIssYlF0VdfPYIO8wDSEyfpwNkf33uOok0ftsR2dAvrgvzdoJp1SAd2s2hrBbwrj6hZFgFgWrZOGM/cYwZdOXgzslG0J4e91OkKAqSRGPqMZL/JELO7RLDTvSDwEMZv25WobcxwU2yyQ2Pm5nalW05W6kkY9TeIHUaJAY19jPddkzm09x3I+xhNZ7XzfG9JKbt376TAI8g1FltyCwaoDH1BEHVQTTxn9+MXrlDMxU9uxuZk/TnX/f07miuXIDWwLha0o9cX1iQdTilY2r3nTALZ5rCeuG8JEdcpVFvAtSAjg3iZGOQOA0+rf6O6zdKezr4Q3FaqQp83QtxhDiGAoHZfcgF8jJ9vTCfhx1/W7k9NGecOM6zwaAbZnaWFWTts7GCBTpkEwUi1cz1XFy7MB1BzSJCzCFa5pnXWIFoGyYuKDd4RNeJtBc943h2g2jHl3McloVEsZ+UszJH8shtHKTe/MpyK89BJkQkYBDhlj5sv2NqfeQN8tjYy+qstEOo11UBmQLqQiiTt0KKfYghgnnmORAvxAV6j7XGPqsEqszRDc8jHBRIrdxEMqY65tCzzu15XmKgti9Hn5/v5bLzOMK/5X4ZEOqjQHK8FhmtQWwFmnl1JQCvEueqNWxDU5zu3xDhmfv5SCiAySNNBxH2q711AmuxdB3OZUzH4mGfmvUe7Unava8MaGttnJoVyLRY1MqzKz7LbjQKGxDNy0thFQVV8j6CNzHufl/ej7c6w6VbHtcBr3o+/W9RPzoFfSSEae+1nq+Fr7i2A49ppNNM7mLyX58LeEvA3p+v1Wh3gyx7Unsjuk3ThGReklW3MKYexSkEEPGaFPMyhkcag6ZL12YcI9g+B1YSTLdDXMRmzPztgtY2zc2UC5bL+sQmltVlt8XspkE8SA4gZZN+2vqm0qbXJD5s//dM/bX72szebC+fONKMQyibII9WuV/6jwa5sENcUA9dBy+zHFEaJ+Sgs2L1n0fvS5VvNDcgfkpW0JcYrwg3pWGK/PWVuJ/+yW6QdcB2MqPxY1iH7rC1yCEwam34KXPU5pE2eL/dR2uP5UzuSAdUBAFsyBDbZQoa4TvQ3k0t30+qLoBWWKTm4OaPrE0yBdY3ma5sDBOR9yp614N4S/CQVsdbupQgLiKm13SSlY1zYVumsVuetPiygJNecjotW7vApkUKWp/7AfIr9rI8uu1P7SkJKtJYDMtfsB/20fjZSfIKQ2JSuI85ObJfU4W9LgOQDdCyOjPWh/f1SBnnaBSEQegnyzSJdzNoI31P/YEFnnc43CUzKCHjWPXvur2hDe112ttshH7BXPMV8ea060Rxwbk7Fcyy2cHZ0ipcdfpNBnS2YLPZTutsO2CoGcjGX3SvVgZ7nzhl0LoRroZ0NuM35Ffj19/2OVj7/E8SNZChr17N/SsZqPTydmIvlwuW7rdZY7YsGJ6BG2FgwVZwcbkU07ddsXDVybqOpY17zmBvzJgU0VtVRjR5qtZ3LWFXvVPDSNuwwu9TTNIj0dSYQvkcQeJ0YBpGkrBtoJTuyY3uoyZVJbjHygrHt8CEBJEHhBOO1SHEoPpy2JFHV7mpTtuVUBxv9U3UiCBbUMEsgqSE26QDoeIix2oAV2W222nAV5Bsg2S7W6eTVZNSiMEcwWycmG457kdk0ObmTtVEzjoemVhcTs3ftguXLoCBB32jM2IJJ4mEbiYmOw21KU2iBgP98c2negRMkcBxuNer60X3MBEWc1QAbZgDDM2iQSaDiJEm1I2xR0xCqi3Ty5EkctMG4AboJvhVQr1vQrRhPOov9gC2TJHkaTJkAMr6u0kpssD8IW83gxtdxh2Eg+f4+o5UMrlL71lZhAw6fVQlEC6RH67Jlg/q8PLRWuTIQhs8Oi6KlzhtwaXAMMtSqTbVQQ+Im5lBodDQIAVCttLDustocZmJlS6NmK73PqmtNk3Gszq/GrhIGdYZMNMsAPxW2blt2opWa/cQ/xuhq1Kvy5VeEnRPAtEPNeIY6x05iQ+a0bOeDaE7tgbHqul0kYFOzqCrEfL6foVYj62ZlXdayiXvndLt2AB2ugFvXAlAOgeQd4NyAQyq7g+cMhgSlHcRwg5YkATIdYqfjldYZrmOZ52VQZdXMdUubBK+2QmMb+hj7chhHaM78ULarraMMGZrk50pHeFi9nx3oE/qsz6MBehcw3ffyd4txybkHANg5TXLvUCXW0L1g0hB9xm07UqA5wd7OvuZ3Z9F7nT0wRxvWcJKF27evR89xScYo4Goq29uHSGxWYCacz5oZRBVD15ZywWEdWwHRT1scWV/btwVUt0b2oIoqLx47TAxlZY1gCZDAYME1NDhwrQXnPdNWx+7YHkCBQgmNflgWBw8CXCKXMAzYohbYNYYYXGDQ13auzyBogcqaWsTaN4EbWXJxxgQSjwAWDZY9U7a6pprIvjahk30v81b2wOgIwQQ/t319cornDCC0Aujhsx63kwAbNUjg5X0vUaS6yrAph0vshGU7tXOMdbFCuNBsZW3Wed5HkHnYyvW+d/pyc5nEZBuB0X3e/+zZi80sDJgvMjH4rTd/xn1capO5rdU2yf41iBA4E5TYCSNlK8HuEgCkurQGiwbQtuLdgeW6zWvCMZ06NR+7O0KLj89qBpAe04XdtzBkQEqiwL/rqHSQM4JO+IiPPjwVRykjVY0ngfYCyW37rEmzJhV+dZp52n8DDQsRJrYyF24CuGjzZBAZTChjMzc7Hft3C3AV95i1tKNAYE9muy2a2oJqB8W3kDhZqMoAPfyVjH9BdxNCQbl19tt9grwe/NpWnv2TzVRC+6ZZ/yM86xmu2eBXoLCClmJPtK1KCZICn+asBrTJRHeLh89A1Y6dXq0+LbBqWumZ4jfTbZFguCRVasJpAayd9pAsf7OfBFp8pjZY0KHOag13u4XdeOftnzR3rp0FREPLjkuZsj1LoBPWiEMdaso0ybA6cGF+KufCdfD7V2A7OZDJVi4LUV0QmXaydDw8RBLjaHzTj378VtptDExNaI0ZTM4i18MmMbHogJoqnsoKKRkTk6+ONZQ21ehZkmDwfPtpN90xhsYtRZpNMKX1o+dpP9fOXoKxtom4ZIwAX11022QtSviarVv6UuiwS4KSUirV9yiKyIxSw/31N95It84JJpdqH2zr82xt4FME6NXoE2yvmGWFIsh+9kbTvP3r95DNoFDGBX3xy2+ENX4TCZFdMPft8NgBq+oJrDgHXG1mGNpWmJcOwUrowr31JKqEqUJRs4eYbOHmPDaAFnmL1YBDatgpw2Mx9iKg6o1r88RnMNApbO9Hh3Gd1v0Bns06yaz7Wb9krPIgQzXVbARshGW7Bhj8gI6hZcCBZQrKagr3Y698DtpLZSDuwGC+g9ajklGyU7u4sdSDCdDxxT4LdW2VcbrMfkA0mkFQv8O/I/MBcKkMiIW907CIf0FBBy+PXMAr2JJ1bPp7zdEjLzQHaO9/i4TMvfGYfSHDXBaXcYTBtkVVcyB9qNq32kyLN69+9nMJ3H/21lvR6ToKw+IP/uA/b/7D//N3sPcfNG989av44yOwcH+GnXuz2b93b/NH/+2/oBPjavPJRx8xrOw3vMer6fj58P33s7+vEQPZGu2QO4/tQ/zXkSMMMuN5XaUI5L1op86cPh2f47mYm5MNyfBQQDpbQfvwUQ4/C/jqfsEOyDT0K8Pl2jgjg1d4D4GFyFwkUWpZJwKUKeBVUiX7NgWOsFCrSC0jzeTMuE5gV8aMxfNpigCyP0y2fG/tj3qkfgncRHvRuNWiMfagA1Z9htqeLmmTpSQz+8yZs/i90lDU7hgDdoUP94R2SN/me2pHtX3+d4gVLUhTsgClAe3ucU9qq4w7XZ9iwNachE6uIPqjLevWgqQ+xPVzYOwahQTlamSjHj16JPfv0DmZo8YE6VDJZwlQKbmhdMUYMfJMgBpBkx2Ai16Dv7N//4HMNRAc9+9h0xJLKbFw8uRp4lILijKV12GPzjTXiJEvXr6WDirBEMkHxSaU5VaabHoAv3x+XnfFLaU36393rCHXI0M7wxiyu6jast0TxWotqQDv38KoNlN/6GuUj1DPv2MzCyC10peR64jMBrZtP0XOXbtH2cPzFJ4oJjlKk7zmBgCqZ2yC4tdepALsqrM9WgkE8yXzwN0Uxyc5I6dPXwgQsri4gqzKSJir14lBvvGN13gWvCe/J8tXpr8dd2Nj0xByVmGJns9gH9/XpNWCj6Clh3rvHmJK4i6lqaZnkKkiHlhSdqLVixxGb+/OIvqmFE3DTgyQWcQM94R7ReD94kXvKbAEz2w67FzBm8mpsew3QfjYes6X0gz6IAsT7svSol0NaCpoJvFgfJROhJvIRuDnjev0KRahN/XIEqshwt6jMxB8Zp0EV8dC9Zx0z76TAShWdjHZuuKKf7erw+dbHYIMheYsdMXSbi/4p4C8fltiTgeqCnC5VqU7+RB7ix50Oj/N581LAf5a6Y4uf9XPuk/CdOYvFhzU49ceCIIE9LWzUKPrMOfs396cIa/XM+/5Kh1887Y609pr6bLapEidtQw55Zs6KZDq7vSZFXibwlnyCJ9FDaWUQWu+anu/96WWtcQNn12kPswhWfditgPURbaiugwzzFE/KvuTNdN+KvflXrBz8D45udeuT/Nn2i1BVbERrztnUlKXuEK0WqtT0GdnvuS9p5jP65V9M+czZnjC3pEpXlJH5jz3iMvVqZTgI0FKWQXXhRye9zBnVx7ROKXAZCWQSiawOimNZ5AxdKhnBlIC9pD7+UxWkCG5dRdb+whspQEDaMhfCisqEO7/D1jNz7uhqPW6YBxtgf7pZHhz6BZQTSGo1Rs1p5VhLGlJW6NN0l9ZoJLAIKv+L/7iL5ofUbQ8D7A6iB0Zp2NtnPhZjEm2vyS+IdYjQ29ZSzEhz92QeqZ2jLHXbhJf2oHR4/CrlgxorlhFQ/LK+B+kusQy7JjS1wQUFSgrXClzaYydc79d7N11qNbrCrw0v6/4utNGlU2cDmiB+axRfen9+sJRAAAgAElEQVQrhsilqnO6WtijAcu/ZQi3eEObs/vxycGVcSE2MsfRJmvPBdzj/7mIp2vOZ0XHXwZ3+5l1Tmx5p7jLZ7g3xT+MJzoboz3wOXotJQVY3cCVB1e+oI133xiz+HPjgwyAbDV+s7/NU9p90HWqaGc6ffQMiQqBUCJZETN6+8DR+B4BOLfYYeu+BWXl+sQ1vG/z3yK4IRdDYd+YSsKZGKHFjHTusCaunZ/vcxEvcPiwZIUMsuffxSDFIgtINz4qiSWfYQ2Xqo6PAqDruQYk5c+Q2Vq2r9cflYgWNHepPcf6UkFUsRULl1X0qSKoZySzgHy+wTLYx3OTA0KD+V+qN62GkUCPlHiZECYcTo3P9HiO6RCB8E4o3FK1kxyxea8wZdoJaKto61itEwAy+bS9TYBQA+2U09JyLQFqF64D00yKEuQIZraLIa1W8NSDYDtFNMdkyPKe/rdankkS+fZmBCADdLrNBL5SKSsK87OJiL7Gz7Y1pLQ8pPpnKniQaFtbYQ0QMPnBPtA70JdFxh9Br/cwFkhbwFMYOBhrtT0GwwgoDQ0Dr7AQDBwDtFlNcloc7S0EXYIqXp/O5PKls7zWNsotDJuabV586Wiu25b7c+fPB7hYgs0rA7SPRP02wMAd2B13AVTcWG4C9UcNIK0keJj6ZTZYNVGLtNWbUStuhgm4bpLbMCDP0OaowdMIuVl0GNEES8tXIfBuUEGRaJLwcwEiNWaD4FutBxSyqmTFwEOjPoVMCQcmyPIVVMkaKREQB8xVuci8cWntGKyU1mcAcA21kwA1NAbTJLoag7TVRd+mpqGGFct72D5k8u2+7QCGiIRjSAKskmjWZOqHOCqSZgOJBLdW9tUKKv1W21R9T+/TfRe2W4zFMzCuANcCMKv9pSbLVWtFgexWN20jF8DS8BZ9vtirtm44vOqlF1+ISLI/vwFLT5DbANXrd7+FWQDw477LRPNUkR0a5GTNqrwGWG2NaH1+ASl5RuqLcCZXAbZfOHqAgBkQjN91orKs8GizYKByrSZegpsWJlLRMpBhT/E8HPijZk+132wDaBoNYPuEn98mqFbfb2J8kGR1LwET7JQEO1apH9Ayi7YTwewYmlRTJBxKgcygp+MQIEWgHbxQ2lAUZQi++/sB0Qhwl2hBO0ML1fz8XWwME2tpgX0o5R9GaiRKthgYuVY1Odykqxdm1ioTMK9cuUuCNx+GU4Yi8Ty1QQXSGXRY9bYlA6AZkFm9WIdT9MLAN9jROO+hLVzmhMmyFbOdO8cDJrm/TYhk0fv7mdoZcXyTvScA5WPNsWOzGUR1g+R6g1b+c+cWSbiux9lswrboPGVRbYc9N8qAGgNLk1gZNe5/pwE70GsEsNRzrANRE07Gt/vVwGkAhv0ozBJtyn3a/+t5AOY7BMUzwrMZxhHYmrBl+0hzHZ2vJ3jsUZg0tm4/wnENEQweO7i/+RAQYyv/tghoIqi6xHv2wj7ZhBNcIiCcJFF+AZ3Cv/vb77KeFjBM8AfCntChZKAVe0VboI15wvXJQn5CVdlBHgcOwugjsZm/zKRc/IMJ+so9ims8N5MZY/Id+JcHAHO2nPdiw9RvixahjrGVExGMu4ets40phRECKm2AdtfkIIMctPOcg1Tw2YfuCwM6/y4DX9akdk1g1UDXQEwbkwCQZ+N59Zm+8uIszLWLYWAfZCiYZ/Ec4FvZB7W4sRdUSmXk2sLrGY4WbIaLFSP9MYdgmXVetbgTYIwW6c1O/J4jAT3K/SOFAZs7rN8MfpB9X5OhvR6BVcFN1yvdFi2wWvrPBcR2xZ0q7lURPsV4C0SyGlt7UFpNJhetfeA13lPAmDbgDMvT/MiNnjfTfpA8AZiow724QCHt/PtMPQc0FOgBsNjB/tQjawO09RYC3cP79s9Gv3uR5K/XRFDZCO5RtkYKW+zTfmyRsYXXKIvx8JHDzXNo3v3H//T9tLma3MoEdtCTBToZUWqzyyTRjpWkh0NtDHgdxNQOtGrtWTTGAee1mbcF9fGZM7vnSB45uwRjM7v2BTh4iJ26S8J8h/b2QdjU+jKH/VmQ3AqweZcAUPAjU9b5dwGk+541npfaqup0+tWB1iZkFjFMDGILiZcMMPWDC+qOjsLmgO367odnmmX2USR+CJanASx24jOPHn2hucveVArAoVOk5M2Bw8eaPooCssS38Lk9nG+lmZ7A/Nq+leTw0RpJyHYSlZOcWVmJlVBMTExj9w+mWPD2L34E4Hszmrj3KXwMYQOVixhIdw32keemRtgdtPss2u4Y7Wtm5w5GLmOZ+OIacZ1DdWX83nACN7//wtHDkYGQ5XqFlni1iAdl9bN+ewEnHZrnQCztqEmqcaK+VmB5O0zgV1/7fNi7lwCwdu3dmSF9v3j7HaRHdnDvFqGWGV71xdjp3/nm7wNSXW/++q//KsD73Ow+4sy7+e/7gJlq8I7DGhMcWKCjRn+vzqNFXM/MGCCxOonu+1deeTXP9Gdv/aKZ2bsPjdv/Ka28P/jhj5rvffe7dOfMNv/yX/6P0SP84fe/3/z1X/07WDEmFT2J2T732c+i+/rT+FILosXKWk1Sot+TDR1dQOISh13ailv+3A4wrsdiq6xWh6+17HHP8PPPHwGUOp2z2unhp2ggYIGffAY2yDcrWQDfz7SukqaKHwz4/aEMImMfz4KMC8kBEwCngiLGsjOcKQFnf0db6XlSYqO6g9DxDzgvEMD7s66e27I7td9zT7I6uUcBgXs8D7W5yx5VS2QxYmsAa7H0SmooDFMLLWGkVlJaNklCg4Mqi93qz0yse/nZCHFAgbBIC8GQ9swHNDEGE3TgdyzsRuOOvWhRJfMX7IrBVu2mE8VnZCwtG/Hc2cuwKHcDbh+MHbeDRvkHjegoBbVikFlALg3bGvi5lbj7XtilFgU94SUpNpL8o7cX+8Ke0LZ947d/q3n3vY85L+jJcX8VLzCMzCITxTeZzen4iK6l8Vgx9cLiaXMX/x7WchJLtehryrYJtmtkh4fPqevg8N/8DONG18BCi4Ot3AcCXHltV3yL/a8BqBY8BykCCZiqbSprKC2gxMFKK90jNrAwcvDQ/hSYHkGysbApCOqsjDOnTmFbmA8BmHSGAu2NBQsFGwy23BN90SU6PI6/PBfWv50JSzCa7idX8/4c3Oc1L3IuOTOsu8NPXFMLA+6r4WFZcTBPOcOCN+aTxgJKPN26pc6i+VxNUTcrdp+q86wkgF2RdiVWm2uRgdw7ni2vvYp2W1LYs538zTd/xT1Wa6jyMvoh107tZhP17fhzh/KabC/wbJW9s5gq4G4ca6xmXrCJwVbOCckgx/ilYgx3+/zTrMDu5x1A0z3/Lt/w/MjS9cx7NpfJ0Swmew3t6ckZe8o0lRhhUdZzmq7PYlpqfwVNRvAnIY5gB4u9xh1zxv2KNiLnLPJDbBCLC/6+OaPgh4VqbUUH+sriHshQNmQf8Cc1b8Q5FgArXIf7yEOVAm/yNXSg+XtyFfa5+YxgkXs8+7wlsXT2TODFM28uangiC9thVRbXjBW0H0qqdQNpq6BAfM0+E1y1cKANiz2SXCHbNoM0SxrN66gOUrvfyBt5/Qb7y2JgdNw18NpYOybb4oeFMYcVyTrN5HnnyqgrqfRXe//eq78pccwCgcN8bdF3H4SVqg8HSJzZORnAOJI85ALGM9q77ZH0uJX4x5uUPewzEKjUfqco1nZqCACL0fjMtVMPIEWtg8HIVu2A1Uc9FBjYj7HDnv2sf/29Y0tnT3ZgqtffAo8J1LXsgT8KTDTHdf8Vg7Hm1ahRLRFBn1DsZQek+W928NWA2W9/+1vNt771d3Q5nqNz7glEHDtthlumuEVyziVxhPF12r/JydxvkudsgxdDWmbvLwt+mw/znIrBSzGDPasMS6dLatG7SH0Sokom0Jtwy1sciWxg65fcByVnUYS8iuk6YNW1UoagtH7NibszWqzuWkeJJgNgPALxkaQU8PSgxSfWs0lhrRYyRU/PtH/P6/h3c3CB0QCf7Ff3k+fOmMCCt0W8zLRg/xnnaQtTJPDEtiSKMC85R5EM8Gb5CkDcfk4XS4T0x2t2ULSXdW+x1XUoWZqaRVLflT9s6fIOVjoD7jKfqPZzgbbKbhSD3q5T7W6NNpH06N6XBFVdFZKeasZSFVO7MyEoawwrAUtiTvSMiZXM/bVl9zl7+vAbN5xJUAPvjfMTC7WynQ8gCnq+LXr4swz1Vm+V9XWZn3YcZ32qIzw0gNhnr7PkDqoAUbGUsZGFfH2veZk2J4VhbYS4Ea/lr619BNOamxjA/tYQnELhC/lORbrVG5GNI/iwebML7IMwuVbgtfQ/bEu/eB5heMS8F9G6kbmosfCwRRdMRDeaMNXK7SaL1qFsA4OK9gJTiQ14omPIUW43oVVOAyWE0gloHBZTB6WqDzXIpDZAbaMCVTUCZTgLWHXzpnUmxs/BAC5y4NF8Z7AVSbJtUjrgtDsAUNlWtkRVVTF6r1EDV3IJVZUvlmfdXwVOraZl60DSAp4ASr1X9UNgdoTliSOSccUhcSr5ZgKPQwAeBjCTkyQGPIu08l32+yq/r2+qCXcZqhRWQx0oQSOBbg2Yz0RTuCa4SbDglwdBUNVgQTDwJkHBDao++wguBXZ8JtepTJ85ey7X+emWlRq85f0KwhWopxPUaVgVTmCPA/Y7Yte4zhKDtkFOdlkx+GoiqpP9DNQNimuvWS33GZUh0miVdpaOyQBCI+VXga3lIKMFI5jAdWtP9BPu4wAIBqysq+urUXdvWyExEMp6cZgNkoq5VdW/GjLg1ikgIgapdTT+dwlF1zAXX2srkNMKk9i0wK+HU03SupYC9tzPJqKdxIGg/xzsmymCCcFwQSE11wQdAq4KZNvaSpBqFdfKURdwVCVOdg8VQY0F19QxWzrmtPvT69Z4yFI4yKRXA2zbMNTVFcRR69YWRIF6K9muiYBfFQWUoahWL9uxDUhTPWfjyraWXW6woa6fDlUdrKkJgIYV2JaAb3WW0AzFDjix+RDs3BmGUX308W9iE2yj1LZ88snHCYBkNV9l4JHJ3zf/0bEMlXOPY7ojwUHfKMxXmEC0V88z/MQ2Hoe97iEQ/sIXjjWztNp+8NEJwC+HsVDJvCazoFg7eb5xoLLgHwMW7IvzcJ+dPXuWvQhDAQBmM63x7judpBPpR7FbFXAWWOTzlHmpTq8xvDIl6wA0CTJY7q3YxanJfto/d6FpPNmcOoGmV08f1/8EJ4BNxD4KivQBVMooMXDSWRjoGjTsgu1hIqAmocnHNqePBrh/FNmAiIFjbwpMVuuWQMyADdC9H2cuU4gTCkjKvrZNlPddos1y/55Zrq+vOXGBlmfb7GDF3uVzBljf5wGMN0jA7sOSPXVlqbnB/WyaQSYE1vtm7n8OcGSUZ22bqkBjtWSZRCs74iTYmixs4OSe1r7djQ6wAKkJt9IJMGxJkNSkU5vaZ61jHOQZD1KcczDEqOxeDtFtgFxbejxTBrH6gOga4iTdBzto597u5F8GjIEu8UwFIEnsON+2nMrECrOgTQLCfPLccV22DNpBYeCl/7DIIrurmGADFAdgRwJUPQY4M8D1lTPs3RQ+cOCyDW/jxLeT9FXLNixYBxTy+SaTFuhk4Wa4n5vF4ow+jnVy0vuWbSPYPvV2h7HvrzUTUwcAzQyotKkyzky68GMp5Hh+LNxo28sWlhSAFr38mQl9DXZo25MMGPxcX2pA3NrWrj0oP2uT9e41BaxWoBlA1v3mpTtVHpBZaYSbtHz3kjz3oj985fyHaKwy3E0JDJKjQYJagddtrLcAtnviNs/etn7ZRQuAdOpl3gcQ3I6/u90WiQxEjBsc2icQLUCxjzN8+LnDzfe+90OCJRkHMu/RXCR49rwIrKq5VfrhgrE15KrrPDDQcV9GJyn60QRbtJYZ2Nlpss32f9rP7yHls8LQg3FAx1EATgdGXbl4uVkGdNxOHDAOSDLB2TLxe+Bken7XAVsSoDYAE9xjj9lHfWggWyTNMCr2kqwbH9OK0465Zq8hw8lgRMnaVP/TFv/YDs7e6Yto/Cp1BLBgq+wBmGIzxBzaw3H0l7V5skOfkMBvAYTcBti4ieKR3TvrGL8+9ttjiirrDBDbQtwwhCTKCqD3lSsXIkOgvR7hvAwPT0SS4eLF02gEfhDAN3GNvg4b8RibuIMk+zHBbOSUeO6yOu1Q2LkTDXDOanct6kUq5+N7G+jLoFKjXSmYu+iEC7Lqb2Sa7QVQWeVsB6XiszyzBuUpbrPXlWU48vyx5iwFi3vKKCBPcAsA/N33PwJ0RZuVIsrwyBT+Z2vzT2CXjnAf3/3O95JoqcPrYMj7dPvYbWJx5fnDR7InruPflrl2t/VO2ImCerKnHShi8nDg4EF80e7m7bd/lSTTwUH/87/6V7Rufxjm6AK/b5z6j3/7G2nlVyrpX//r/yV2SlBS/2AR4Dvf+fto/Rr0dwF2MR+qLpFhYWGOltyMYIQxm3s259fYKExLW3NtexTMMilUG7M0M/0Kw80EFVumrw3YoLVN4Yh9yd8qGdBP0Z5MXHoOrex0zvC+MjRloV65ejVt28ZEYbzye05vN+bQ/mnDZR8WsKfGf8lJ+N/qLOujtE8yAbuZA9ofP1cgI628PAsBG8G4jkGprzZR6b6yd9oicDrdsNfanE6LthKsAhdrUGppqgqypVuIA6Ru/5UrSA85qEUQprKi2El/30KqrX3GwVMk52q2GZM8HbzKNRgLfkgHxA661fbh51yj6xQ1TeRW8DX6iaPPz2bQnrG96+PZX1HyjCKJRVufV6CTxFqbiKP3hgF5H8mNIQDmL335i/h+ziTt5vtn59J2Pg/T2ThC3yaz0mRQff2uWO+9y5B0T5RsVa1NMU3V/+b8KucFyOb92KL/TN6KwUr83NcaMyY2tjvJdk3WM0A0e7tr1a6uuyKkCDh//Wtf5jM2mvc/+A1Dkhx2uy3avKuAOPooi3BYLM7TzXT4WAAWfBonplP3WIb+Fz7/eRL0ieav/urvWR9l37ZHjs1rsljVD8BtO+819qLswhHO5DZ843VipNgItr3xyyDDq/bumQ5orZb9AwdKEhOl9fgpQInUBV0IyvIotyBj3TzD1n9BayVG1MM1fzt8ZLZ8queG/e85MjeYIFk2ZlUfUPDdPXwSiRf3rMm07CTZXBa4ZaIbA4xSHNu/bzZreoXc7LadB9hGGbN3lyRp6IclbhAnhJFc4KF7swPQqyW12JNPz3kLunbgRzE2S//Y/VV5p4QS2bOC1YvlZ3iMHZhZ+qQUlbDxyXs47+bm0Rhk35snaxMj+8E5kqChiZaUYueJnyXxwXNqziHr1XzENU++1cYLyshVzguIwnmzMyCDnriWAnCsq/m81LCXUWpuWHrRAq6uuX48bb78fn/ygAJrK+UqUk8VbpgK72wQrjsa3AIhAkcAbIK0wQ7SYUqx1i69tlXZ97TYshb9RPIszq9zDMQdBBVlGdecA/JEzkhyNv5bsHSb7RiCYCyOPs2CzWoG1Rq7y7pDdk5JKHI3r6sG4QG6cDZljoZlCbZhrDtOZ68SPxJa7J7xy8+y+2wcgsQoBYkh4iHjSRmqErGMJ4yDZGaqS2z8NMbZHuJPYzaLjQGMLYKxTmMwAv12LSTu2IH6hM6ctQ06QzfYh4+J1Rh4K7nJol6IOJEc+IfAasWJBXh3zOloUvqdZ19Mvk8Dq6U1WcOMHAwp6cJ4sN7LwVr+Gz5GZh+b6Sc//nHzN3/zN81V/LhFeglg5jSSJcJyxLZI5nMAqLmntlbQ3DjG2CLdE8T/j8mF5HrVUFP9hLE598geF3vwubpHBVb1XWJHAVjbQUxirP7Mf6tOiSL26U+iyyqoqSeQCNbiDJFkagHSDluyQOpZzv52f0psEEeLfa2CYdZSlr5+nGcYaR+uIzE5P8uQKvEcWa2c2XSsBtsxRBY0BWxsiSID/Ol7WkAzNu5iC7GPTw+q6nxKXYWdoS2w2vnLFDtL+k8ymWvgvvMciQ245iGaBTDsOucqv6i9od+zo1linkXIGsjl3tIu7UGD387rdYYlKzdpQUdbrO8TR9AOl56peJI6qHb/GOtULmUeJpApmatAb4vGVXzxfsyHlI5SXzXXFCyncn2JgsYJEqwc7m4Hs4XlrhMgPHQeqvfo+4V82RL7YqNaMmbIcsbvduISgwiuZl4OubekIv1It87uqwwCDNmNOO3Q5FAwdTdREjH/O4CKFYdCkofQSlBTq4+KplVNW3sFVDwIgpPq3Vy+dDOC3rby6tAM4APyyPJSSJaFdzMGHOM9DRRMjt1IPlSNooCDCxtg0lviOqKhGGsrWEYFm4TAb5maghtOpFcH0RuTuZpFbzdKajgB3gpZ7yJfEwi/PcwmjiZy1X4p3biqdqLm3kMADRylxmoVkMOhTBpsDaVMlE77ye1roKQj7tDuaKS0lOsKgNtqfx5sFrptvRRkFJTtAfzZTSV9T7MPPSODE6vS586eb84yjMH7tI0hgs68RxyRlQTuTe0zhfa9dh+fVbUVrm+NIFI93HHa9vbyvr7OgMHBDRWYOYhLajOOgqr9CoFhiRp7jeXcC0QuRmd3qLLZXV82k2vg5GLbat3YVucFn6zMWx0cRGfQoNzWxjgctckwkO4Fq1sykXw/qx1J1tLOUUB4mKOh85fmq4arS2DKuHmd6pUUaN+Jng+0VbNibNwtQ8Sa6OQEUgUzynBUBUlgvqPHF7tCwLrYqM8mU1bVw881gPRZez4WAYVK66aMfYJ59xN/eEasqNjWHCBZwIfJyOrh+PO0IDMoxWBfYMXgMpVJjJPnJ5qWvLcVygJdqsXJIoBBiQFMgSwOufC+PLM96P9NAlgwcRYnpUaqbeYG1wZUshAW0KjRITnh1DXQeViJ8/zlJBAgJEFLQQItEwyTTL1MreXfPTf79k5nEJUDDe6vOUnXqrRyB8u0SsqeGsy/j4/LUmUYC8UY/12gzL1im72DLAxE7sJ8OnJ0X4JYAThlN5KEen2cPye3nuYc3OS619YewXicTJI7S3ve+7RsXgSskB29fp9qOWc0bAuToCQwpa0iqCpT0nsz0YmmoYUVmTM4bhlXslgsNCjbEwfGnlWjzgBVu+PQNgcU6JRlR9nOs71X/UUZqweaw4f2woK7BXPjUmzhLQY03WEAzAZaqwOy00h2b5GcCAbazqDjnqCF2PNmO2IPgFANT2LQAkZcHa8zp89nfw8NATaihTwNw2qO4H6UxGKN5PUm2n/9MHrGGE4iwHkNrakHtKRNjyAk3zvQ/P1Pf92M0N7YC2PtnixLEsR9BIxD7OXbBDgfXYIhDDtt18tHmoc4NYrd3MccQNNw8+1vfScTHwf5bFvInIDunpxicIWSC7b9Gcyq02YS5RT1DduUYXlpcgsAs2rtdGASVBgoK9iZYZi96tuuY3+IklKNdgfL6t3EL+qBUrgyaZF1yO/6eQYCFsNyTQQZsuN8lpcuAQJio5wi6hp0lUeZUY+wRdrO0rjCh5Eoe9221NmiMkKCvRXGqTI3GVjgIWTf3DcgRhMoxaIUax6FkW8XgBPiTRC2ENCNwvCTTeze3e655TpXbWOymCg7Ccb1OrqqgqvPPfdqs2/u5eYJw902E/xuouD0ED+mxIyFqIRBEX/Xb7mGVREvYLWCJFu3I8xui0vn9wx+41KsNBboXO/17M+OFeXPZT0qVRjZrRQhK6CWCeL52CBxXiOpvQcLcmWJyck3kSyh3dwBCo+5f6UeBEdN9j3vAjfxR9gmCzNDrGv/gJIfK2FseHa0zwZUYV7Fvldb8HMHDyfAeued36TgGHa/OmVobgkcTHFmnewtK/I2rCX/Tdti8iiYqr2SveiXQZAMun7AfVnyAum2nKsX+lCGMABlH8DeAICpZ/oKEhfD+PMRGFub+LzttlNyNlZj75CeoJK/LljJWhWb38FADpEs3VA7cgzKfEbp9jDRs+vCYBPbYMCtPEsSTBZ7jTN/+hznU/F9WBabOd/TEzCjKDbYPuyQqrTSLhGoA6zu2EmBY2oPQ9A425j/87AaBwg6+yh0P1hmqvoTCwIAXwCta2sOU1E3GLAedukyrfRKJS1zHVevXsKW3WsOzs02WzBeStb0qodvEcDpqzx3fZX2+SI2YTPP4xEyANsBK247wC971ISWqaj4BGM3fZhtxjLNLFSrSexAgJ2wcARgXBuTLDsyPNB263iWBdxehjm6ACPnHms2RnuvuusffHQS6Qx11PDNWwfQVb7a/Ff/9X/DOV0DfNGfDGVAlWz6U7DkvFYZebYoXyOWuaOGN0ChyZdazJnUqi9nXyih9Ftf/0Z0Mr/97f+U+O2Fl19p/sUf/mGKfIKmH334fgYYfRZWqkC/gzz/zb/5P3jmDrsB2Ix+W0/zwXvvJ0bWTxucq9UZNor+ys8zJkuBxyRITb8a4lRMT+PeuqYMUeJ1BUQy+JAEoNiexZox2LHtMBktXzUspeR5Ujg1Hgq4+igAoUDWO++8m/0/yH3KbtFGOqBJIEtwSvtlodpzWedF8KMfX7mY+DtkAp6xE54txJ9iv+n/THALrfNaijWbTjD2YrHdnsBKfCUkAEFqr8+YJfBey3Dt2GGRIwkpQmC2CvV+fXq4psmWQJe+RZku2bX7KcAcPHgIjb6f55qKva5NNwbyGqpDSEDYe5VoYDxm0bbipWJXWWAXDLMFtdNaswhnfHaPdRIwM9YSBDKxk0yQwjdnX9JBTRl3+CEdMGkdr3jRScbOFpOBp9yX4NtupBL6OUO/efe9AKs3yJX0J9vZ53ZsCZKFzdfaLoFT95Age5iG2R96Q/U/q/XSvWLM3emIF9PXeQgOVyw71UmJPQVL2FfmQEWcqcnmGe5CzC0beBdMUBsGLYb+9j/6avzbmz/9OSzq80lQjb1lKO3fP54hNKdOz3NGZtljk81VtFMnsWHq7Y6yv/aoHM4AACAASURBVC6jsT2BdJiM9/PnL6c91/1vcUNA4RSSH0v4XgvE09i3Ldi502i82zZtkXuEfHOK4ahKTD1AtsScZemeLfdcN35D1pAxs2SNEZjpt9HrO3d2PsSTHrpl7OZzKObkJLMYeP1BYhklTubn51P4NYYQfJwmhhxgbxl7ChZqv5/w+e5w4xaHAI4T55vTnDt3GRt6m/htIoVAE+7rFmMAhAXL19fNJWVTMrwShr/5aZF/qiuzWHAtmzPsqo7F3RZL/z/AarHKqvjy7Pmqx7slRRAZopWTFQu8QIMiMAnwC5pW7K6ZtNNJqZt65haan+ptcreCguvrDCwm3tBeCBSaz1WMakt3FW2U2xG8VxrC/FF7JVCizrj7sZOaiKYqnzWiBioFaiUWBLrdi55li4+ZVaCfDPAGi7j9/a5QFJCG9+nadbuCTfZzShpVzFFvOxPT8ftee3UhkefZqh/76X6iWMEzMM+Qne65Mbczt/f5uEjdMBr/W4BVoF7QVMkj7eJ98zBAE0Fy/ZjB1mqGdlvsKtusxnFkzSJpVfNDxtm73oexxgIELa93O2dMmcUpYhpZ38Zc2pqSfFOKEJuK/XGWzCp/V+riyOHnsFejzXkIIRcu3IhvHR3FR/M56qJLgkuhPP9HzEtRcpnBafeY4bD2CIIBRJWNkLJKYiGSDxbuWuCv7G+LAbXMxKfM6fiiDmwVWC3gPLhAOgxqRor5lZ2YxnhPbZqShMZ8Si3we+8hrfPnf/7n6JVfozBMXO/QWuIHfZoxuqZQIp/DvG3YWKYDWtsso354B5245Gi9YFAyG5V6WSG2WaVYrvzklk2yV2tAUfREeWbVAWaBsrptteGVKysPUB3HFl47YDXdjbKZcx6LcOV3QP02lo6jECtLEbVkNDOLJVIbpZ1a/r59n/h341H8j8AqeXvJ8NjdVzNpBPpDauI7nSoFwZXt530kqMjWzrXwzN0bflYwk/Za3dMh5AQTKbCxI1fkmcdW1JA5v7z3nNngBs5BKn9TOq01j6WYpHnX8nP5zersToEgwDgDTwPoS5IAu+JbEtMYnR92pupPTzGAWKmWjk2stEhsDec/xUBnmkhGk8gBgK5kqHZfyZYUoSzwZqCWLfg1GFrf//T+1bBNK37leEq/BFA35g5JooaFFaYi4EqBKbySdkYROUVH/nThqxuu7LfrYF6h7fPejG/LPlcXnvjPLQpssqW73+05umssJd+ivdayJTljEaOXwIeIIBuYjLCxh0kAhnF8Mo481CZh96C52za3QiBvMB9B47QFFMgms0Pn7JR2g37BP4MczyvbJMawn0V289XP6rOD4tuK3aLktamssvKZsBpqwItBjlXdasFIUJpEURSaQCSM2QpN3RypiKalxlaqHKNMENbgWSm1FcV7tbLbCfZGx4R22Uy1V5gcgEmKfjSTwuBo6eMaZYHUAMJ1IP2uiogofLV8ui5qp/hQXGeX3XvXOQiGGdSqw/mIhEctMTXcbD1zU4q0Rwg8gKa6YuV8dlKdN5AQWDDg3pwBHFSI0VoroHggSVBpWvQyZMZJ7Ux8JmC13ViQ9RYAnMBHCTYXbbozrhrQ0L4F3tpD67V77wZdAmWKEy/K7AWEzrAuDLmVpO2wO22LUVPuKXhKAOMeyBAhK2T8z2cdWQN+Nka1oqrvaFq2oGe18Vc7WK25D9WpgAbmxXDQgHfTCq1WpSpBZdMqVPaJBlL1KA5faXAIKiomjkGLIexa/cv4aIyKsdpWsVJ9shBAUB59MwWUZctZCQYoc0+1GokBMjRYJrGsnWuvPqV6bfd13BzmDKbiYHqvflUVpLQQTXpspe6AbQ2vwZ/thVZgo6vVgt4m836exs2ERSc/SouF53WJlkzbFWOoNUC0X60DXAp+23JqAOhXwCzWXqdlpayPoGIABpFJ0CKMM/e0AYNBEY+A4FeKPAMfSFB27JBNYWDfk4rqhx+cCZi9KWxOJwfvQb/0QNptb6NLNc8QmC0AzFOwxzSusphvstfPn78GSKNm6Bba8gFmCcwMSgJec29iy7exNetMe+3rB0yE4SVg4+cE/MTJGnDfRqP1OrrP3pmFhbpGWvxgbRlg2S5ncrXF9nWenYOqlADRkBsYdFILDpu4QxLuczaY0XDrpF1vg6Jq+aC6x77VrkxOkNDODMN8Idgm+RLk1YGbmPYDDAzCPrM1/coVJ8bSth9hflgCwfd18gLtJn5MN4cBZLubyc0TzsbkOAybPUzwRbB/15SaZruax+zbEx9/0vTZzsFaCFQtyf5gvw9iA26SDJy7vtzMoRN4+PgL2D/2MYHxNsDtrdz/XbQd3z55onmXaeXPf/54M3voULOV4LfZjmOBPTvP9M53mOIpw10Sza4ZEqh9MwCEB2JUtRu2RmrzFhfvc18MNwL4dPiEMivuSduYlTCx2jdAgNTTI0AlQwHGI/bhEaCNlWCDVzWae9kPDgbLEApsiM/UlkzBEm2bbLUlWHLaCp2zchmySZR1sMpZbPNiiNWepzqJrb5718Eu7FPAHwMT94ttxO7dTZtsucmIxGacdXdQjeCl16INs0uiWp5kgnhmF6JzuQdmzdoKwTptadsF3NVCxaYYEA/yPuMA6dcYXHZzAabE5kGkXl5r9h16pekdnOAswSJBXsZ5gwKrMshramVdf1XwZUzXfTxl0XuVYdm3FXhtbcsySLtLGE5VWfar2HQVJFSgpVwAvou2ztIox3YkcCpQdw3ge53kZwfn4TpJs2zIS+dPUaijnVqtdOzWIHvE4mOqR1ycYIzftialfceCJMWrrfgfWzSja9i2NTmkzUKfgw4uURDZi/bo0aPPNz/+yZtJiLRxCdqwFYJagg22BqlFrjHybBrMjeDPyuYVG6tjAJr0bkfbSeClplMT7Ga4kRV2WpR4ThYcZYkbXe2ZnoE5QfBNdX2QWKdXxg7FRv2OwVc/n+23SfcWNXQ5c92AxDDQsyeVeVGjT03zspHes9ICDsWTDYe5Dfv+OqAA0VCzpQ8GOPZsgiLDKIULByd5/xYUpncx7X6QYYATu1gIJJcAqZc5r5cunDdt4rUkrw1MSIYJLt66ykkxCRR04R6JI2QKr1oMtpWaRFmwVIZfGNY8f4HV7TwHh0Kl8AcYacz0ABaybffFrnf4F+fX82lewUN5mDbcGt7g9RpHOdRyEz54BF8jGOczM75xTbrg3SKgtq7Tq+ylQOVeUXJmwjPCsJuLAB8ydtPVkg6kho4EgGCKQy+8cDy29le/eqf56KNPYj8F0zyP3ZAPi/H6f3XrjWGMJzIMis96EdDvMLImglrf+d73M2zopVeOp9V3kUKYLaB293wVzVXbgi2qHD9+vPnhj3/QvP3zn2aPRVIJAFK5h0z+dZ/Ej1cS0iWmBaB0QGgbL/GDYq05sLB0SDsmRndO44MFZpOYVddWgMO2oN19hrGqX8Z3xg0mtl/5yhvRPf/773wv8kkyvQ7MHcjevMSzVyfac69MUxXRbZGFQx9tNbW3a/ic61lA7yb8+yQavfMBj4wTjXWL5VJSBMbt6QqQCYn/2r1rD8AhRVxAFL/0RX6lk4z76iZx1/3ZfWR8VQSBalksgLkA6Ypvk9yxT/3v3bv3NK8efy2DLd9++5dJdmotKxbs1jHDZjirsqiKaGc3WulTmhz1A4j6eTeRBPDZffZzrybhFzQewaY5jMbXG38ZrBune9/6cIuh5hrq6U1Q4DSnEbAzsTQGtdtF++Q+dI8LAtgOH312kzvtB+/h/opZ5z470oL32gHN3pe2JEA4z3iRApfgSyW+dsnBrBUs5fM7qanKMao9PNOnsUfVeky+oF1Je2P5ZFlR0eDlOetDXX594NyBPRQWjqdz7nvf+wEawx8GlFNGbIMCziJdC8pJLCys8Lznmm/+49ebX/7yrRRKx+n8EKS3rVSQZAkJAeU+jLW24AtefuklZD/2ND/+6dvNz5X94Fon0LIeB4QVkL8FYKiskkPx5mZnmmMvHKKz6FR80yYKzuaKY+Q4xt4LJLK+rzLhD7B1S2i63r1jy6cg9UaIP8ajO7A56XAIF0XwQyDCWB7fx4+m+GyLdvpcC94Wt92Ygh6TFKoFwM+evcS/3SP2gUXH+jlkSbJDtUFbCLT4D1A2tRcgdlfz5k9+lWKQp9TcoGtvd993bPRPFzk/7au74kwHnpcOaA1NsZhoDuFZXoUxFdZnGx8k0W9bWwWqJBq5vmnB5j2yt/CZd1sGawbkhqGKb+E+7Jq0cGROUZqYgiXV1eP+kQGalm72gq242gRBV3OgYbo/PFuZkSIDTtiZM60UyiQkBcF7i2FmGPrkaIxa/OUn7lcHE+kzOwaZnxs4pyW3xCbIHG5bqwsYNJevzjyfXYZice0WQgq0Jo7D1vkMIkPI7+rflBG00Ofn51m0MZJ5lNqgBbyUHmXYj+1U8BVnxeCTtCkhAwHg6Y8inxY2rYPYHDhXw3XsABxiKJprYL7oa+zQtRjp/JMtkLksYvRKvFEzWpxDJm7LOl1VRzIduD3sz3HypMkAazcEtJ0jgT/dR6fLMkQHJUwsIo5ge3zm5j+byK3uQTK5hYTa8gM+nyHCRLhtDNhq77cAaue3tBuFAz0r4qcwH9ZqYUNhRYe1WrIt7ks7TvXtUzD/7b4zf0rBW8BabEfwPDrezm44i87qn9MNNZ/4eQJSziPihej28mfYzfzZ0xJq1LYd5TnqpzJ3IE6Dp0qO4escZBxiQsgT5q1FzEtBlc9z7+b6+RXzsa5j1RzOuMECiG8qqKiv1KdXC762uQBVyXvBBtr18Rr8jOr2LLwgZy/YAoVRbLz+zf2nFN7ysnr6YBDBy3i/DMSuweSlX1uD4/1ZyD7pDHmGs3jLk/hoZ8sYM3lOlHI0v+5sR1eQTZeL19qBsnlqVbzpii/JJ7zSNifwv73/DpBNRzTXVt9V9AwuY7dqSH0l81C+pfIJz7TrKejoHtgJwC4waqesMfLJE6eY03ExObe21QvM+QqmVbGReNA2YlhnbNh1LX6hfKAFn44BXtdTXcdlF1u8j59p80pHWuDUHFNJx5YQ8A+6AwqEzXNnfxT5DvvH2mqjukKVf5pn+dz1a8Yl1cmgHZYgMpDCqPl65JYosNe9sJYv7J7gv4uF1yVdPshoQqgNaILDDY+ie7Mbeu8kkxIHaT0TlPRNDTStbmmIZHUKPJgQh+XpUAE2rptZYC3an6lecJEkKj0KFrdt+B6aOji1maNtKas1Ff7SeohOlS11DlVg0QRXTZYN4D0g3YZSy7OQigI8s1AahFT5NQKK0DpN0rZjwTuAARxtL05dUNWksSoRVpPqwQiquik2YHGoG2fwbyCmYwkjzmSajS4LykDIbyvdnTi/926QVFPjGOpx5Xra+7uAUuDNzZRphwQEov0BuFgDE02rg4IDQd+lL6dyXcOANPYyRQwoDXAz4ALX5MApqfkyF0wENFq1nhVgJJVnPcMY5LqtLpRIOwwVW801BLK/BH9ZC5lGfpbgoxt4GdaDDm8UwX/bI2T0nqeapoC7h1+Wi0xNq8g1uMpEWwCQiiCMKK+12uMq4HDNC9BVyLoCzmzS6P3wbcXNpAW2j3vVNo1eDqJVjhxKGResSYZYcZgFjg1AvH5vVuOoce20U+r5KKpeFacuwO+qeFVxePr/8qxqKqC2upgmzyby+bOa+Og1+oHFzCjDocET2Nu9a3cG/8i8ctJ4JpvHKJSWjBN7o3mYIIy9ikOaIfH0GXoODGiu0dp3BVZitfyVJpnP2eeyQlKpvIDltG0OZyNRsDCiIfAcXINNsLxi24FsNRlXVta9L+8VJ0+S7L6T+WQldIyWUp3QErq+MnM8Vp79PvSAlQM5StvYxAQagKxzJVQ9AJp3mo8/vsgeUhvWQTJPwnJ/9fhhgCgGj6k7yPupc3jzphq7BW7f5f7HYRbZjveAPTnAWZyl0HCdQSImLiW43ksBgARXnUzWZ0RNX4KpndPD2d8G2BZ4JLDMIw3gs+4HcJNxZELlnqohVIBj6PgJijnERZ3lce5DvT2f8Q2Srq7VT8DIAk60uZI0256I5hhJyAFY4D/+0c/CwhWstyVnL3bSoKoGjwgGqzGjFiTgHmzhLZur/VtWkQGJYLx74SaJhe/t3tUGbiFA8j3vwNZ9iF2dnRlqjj23r9nNgIwe9uID7gGTBaMQ0God5gGs0GHYeD1WMQlOezi/97BZ23fONsfe+LLjkprFC+eau7DfH7OGXAXDcRhQxM+/9f57zeEvfaZ5/jOvNlsJ0J5QSfaMnj9/BnbYiYApFkVu3dJW2ioHyGmLW4ZAUT3EJprsCDitEuzInp9CAsLWqisM2XOPuTbKrGyDbXef6cOK7g+SmBhIuD6Cl+u89zbbhjKAwpNRviRABSC1TEDZqrYIeh4ie4JzvHnTKZMm5sXiSKtokiiDO4cfyoIsFoHVYQNtnamvc+CImnrqBNvaOgYgugj4fwsmjIxC/YgTt7Wv2qgJkrZhAHqB3LsMYRvkT5GnDXycjlx9CGVxV036ZZXx91WC3AewWqZ27m9Gpw82Q+N72FNWoy0uMUWbCejVQtgKrHMGP20fLSoVsFrSHJ6z8qstI6wNHuPL29adLuiKHQpwUX49RejH+BMAU32qIFqq9ybq2M/FBQBUglb1b69ePBtmq2y+O2itPkZOQl1V5SoE1LRP+qMa3GWASkCYLhTtPYxRdMWMYWw37KRNZBPtJI6QtXGXFspe5Cq+/vWvNm/CRDsPcCi7xG+HSBqcCi4rbC9j1c/zMzqNudKXZAgabWj6BNvz9KWP8eub+T2LfE5nVhfVgO4ePmszZ09gdZnnL9hvu7+D8J4ArDqzcsg2SdikAt6yp/fN7m/OXzyX57+dv686vZj1N4HSz5noR54BO6EPWcFOypwQgH1IbLKLcyAYps6qQOUDGRG0rT1hP/s+LxxiQFsPzFN+31jCeGZ8cqbZM3skmq6bYEH1DROk4v8WbgJ6qm0F0LDG81tZvI79WuRZydqRkXQ37BVtjTGLUiAb+N6TMMKq/dHEjr2GTvVmnqNJnh0jAXQ4I56/e4KFbOBFbFoPRYXNrJ2x3UP+rQs+TcZdC/dAdf44DKjBV6k9jH71tsHYujsUXewAGAaIMmbQBxtou2eSIMtawgZehf11CcBsL2wwmUH3Af4OHDgQ4GKCAtLBgy/w71fYI28z2f0En0GhgudtwTddSQLXbZBeHttYjrMb8HBH8/kvfIlniX4jrby3SErucm/f/N3faX759tvNu79BGoD9ux/Q5zkKSzLRTp0+2/zu7/9+Bvn86pc/ix0ThBoIw+J+gmljBhNaY17PWIEiFbtWcfRZ67v3qp8uveh7sfH+vdM/Ls3gYhT51TG1IvfRJv+uX+mJtZrq3KWv14d86UuvN5cvngd0Phlg2RgzLLV0a7BvojH7iHMy1ewBrP4Q+RxjI4FlB1ClrY+4VzDVdZOV6LeAqlI2tvJFDoo1FLTrQA+TK4urRcagcAAI2d2LPxIE7DptnmnYFXCsLTLx6gDjjuUT9kwK2tVyH83ptvPMzgVfV+zeaucrZl6nkebsBJm0nAdstJ+xCmPONvcCkgT/7KTZDcvxLGzLBTpNDrEnKdYB/uwkGbQQ77oYLxmHOHAsn4FtNs9QnmYMJqMaojKKJT14rdkjXjfPRKaerekrD2pQlrHLFQoWDpS7zBAlOzO8ttLWlzlc7ObaO53ebHWKCUwZ04XtxnkNaSHJczGS3O3G8J3OpgQOrb3gnwl6p72qJqWSHAJk2ks/7yYSCF1sauxs90cfRalXjz/POfsAe4s0B+fF35lCN30GqSPBq+985yc8gxrQZ2F5HG1WOzfSEmy+QWxmx9D5C5f5EzYTccg08iKvHH8lE72//8O3kmPYzeJ+qwEkBG08pz6KujPo8s/OTmVg6TwDMpX/2YBoEp18wM5VbOQC/vkGhbPbt6n4AsQ8fqAON8UqbPmA7Hl+17kTxsKun3mC5BNR5Pkr8ymQbGIN7L55ju6nhZvXIAVcw0aXFNHEpFry/Rkgqr1xnS0k6b+UADH/k41s2/8autC9vcP4vi2crTMpmBoTdUzMKhrUvIVOA/HTxZjyza32aHv+uw46/83zoDSSmsBXif/VCe7y9dIjrpwsmozsieTL2BxBQOel+DueXd8n564FFiwAGOc/lnTSdr4FsMgALGWoLBAYm1jEluGtti9SDsSPxqhpn2ZPSYzyNZEzkt3JuRScNdc2j5awI0hZk+RLb1XgSskzmeXd7xTIsVSFZOPmtkjsddSQuorBjPVLzqjavgVD9UkWiQQX/T19mvmm65piKH55XaCY6xVI7QZqhRjD2gme2FEmVpBzyPWtqE1MbuzvrrRDnmXd+hkmTf5eEWQklJUOv6DNEv7FvMM16KQUjKG13XbESOTQn2zn+rZzX9XFWdr4Yht31WWVEcv7T2CTLIj6HJdZG+9b5qOEDAtOan33sFYCw3YLi1Nswu+vEHPeQL94cY3Y8zF+Eump6PQn1ftUi79RZwemCqwGM2lpje7Lpz+TsOZgVOw3MbH7IuAqe7qGH401u7Er7rluEJ/xufGIPzOXtgP3/2KA1YVzpzh7D5rZPRPNEHmeWv73ACDNg8Qflu8JjEl2064gzci38Wnid9ZPmagVbLbdcSET+A3WoK3tpAyFxOwa6IZX+XNjZzWBo0XL2pqvmHt0nQD6y4w1MK4W++lA1RTusnSVF7qGrEsIdMnxa13Vng3YzLegoHrwi0tKnwB+Ewsp1eDnmYuIj5lbZNA79+WjKWY272+hi7NqPGhMbtxhDu++FDNQbqv0ywuArcJlAeadfXn6TLneep7PyBYd0FrFSJ5n2zWsM+p8ijm3di6v0Udx9rvBktWyX0OnLFKEIMh/TwGsznLPMxCUlAIMeM1ZPXvmXAZcyuxUv9U8R9kU7WEN0vZPmbs170j9XCUhHCBo/HMF3CJngXzAYozYVA2HV36yCr0B0ZU1VAovZCy+71Ac4jy6htqNspktnpRcqkgq3mvpQT8DVrvCt3+ORmPVzlJx0Zb1HZJkDftNQSVgbuGQPYdnxtkTpRdYU79KO8GFcrNEDBpDohanQ5Vs+ZQVqbbWJQK5q1cRK6eCJsW+RGml1qp5KvApVVuDR+XWVs4IQsNkiZYCorCAE7YRq+8la/M2VVnBWrWMBDLSbsduGwWUGRuzZRPGJcajJiRbDZSFRFuzNFy+RYxlx5pAODDDXNI4tQLu8BRbIKqGZxSw6vQ2B0MJlDr0wgmCMjGKWetDsq3elnlbW6TYb6gd2iLZoby3992BlqlmcIMGcAbPQd95KA6tSpsQQdn7738A+HQSB389Wm6yVUXCddp9Dstgoy0Z2GJoHCxVibFT3tUulPlqlcGqES0XOCYZqyaTMhMzeZEbHgd0mmZC7jTGzkDUQTkmNTUMqrQkrJS4ucNGcQhBy4i0KuvvaLh9vcFdx3o1UfKaz5y65JHNJLyjzz8XoMhn9+5vTtBeR/vZXTe+1w17iH+zdUowZoPk3BYfh4UZVPlcIyUQ0WblGGQEPgMPAoRiEN2fofK3DAidfw6hLCNFhNu2KR2+js5A2WSwo8MncM06ut9s868WgE58+hlzIlYzxiTGM9WfsqqlT2PCVG36GjmNXbGS24SAfdTRzrshO07oLN0gwXP2ltPyeN46TLXJBApkxMT4ZspjabSq7WYw3NHRFwA9FjhvBrtd1cjgd3Z2NtfjECC1VC1ayCizjXY/4J9MIo32J+y5s2evBvyuQQ+C1W3yxv3a2ibImAIHCeQ2HLRAtr+rY5LxaSv2FhJpwfx9sBfTmsDZm4JJKXg5P49W75nLee8HtGBtYvDdcHSzJnG8OwhqYPmyHlev2GJI1ZL91EuwvIQ26gMc5npafKgSsU7qoMkuEOz1PDlN9hIFiRusg6BeP6CQ63lgzgE3MBkA2K5dBZwmsF2i6GICI6tkbXWDYgZVdpyZNkSNVkGaK5cvUgU26CwxbvdApApo8/aJaw+tKOqgK6mRbcIUcRiwhxhuNIWG0okTZwJkqIEow1hDr3ZaDyxa114wUmfi3hbskBThvgsjGdsqKCD7/ey5+TgI2xgtMnk+o0FjWzr2cBz904MwOV5A/82hiTcIlldprX1AELJ0Ha1WQOnZ6V1Nv+2irOOqQSGJYM8w+ky0zK3CCutjvVXnG7bAw7rcwlZ8wn46z+dPHptr3vj9bzbbHPBAoHeTFo6Tn3xEAehiOhS2QXVTN86FmWEYiAn3NSb+Cigm6WatLbrpbEzS9SnuDQGtteghwujJpN2BVF5NpAy4qtUHgA7bJGBhUmO7dfScw9hS19SEVh0vAx4TMBOZdtAJ+9cEW41owUnb/3ydTl/2nszJTorGYMvkww1mAlItdXYxGIyX9vMj2NyrMAttUezF1nomfXaeMwtyDgIyaFY3ToC5p8eCl4P/YA1iC2UhOjXe8pbs1c2sje3NjwFPbY9/spkkoR+W2CYlQQCgp2wtJBmmZSteSoZaQIWSA6jenWrvscgUkfqnVZ+27Yd7qSExvMY4iL9bEClds2J1+GsGBhadHyLdMX/hk/gJkwlbv71ObbT25RY2ZDN2bImp7+qOXrx0vjkNs7mHn1msiY+EUarOWRUS1T0vvTIZqSZMTrO/whR4NcpNtL1uE1zjCUEPq83DFheQmHj9C68zvOq7aQ93bwj4uide+8wrzTzgloPdPGsOmJDdYJui58bWHM+MiWM02gO6CggKoLMH2TubeI7GI7IaLl2cz/A4A9U7sm4ITrV5SgON8SyHBdjxfduQDFjnd9aJP44cO8b0+pPVwmeFnjXTrltMUlfWdtQK1mH2A9Zeu8rEWj7fdicnvE7gh/uJJSyKTRJs3ibguy2jCXvhvjw0SzK4mTZirl1f4DPuGxyB4T7W3EZDcGB0OkDsZuKoVs4aXgAAIABJREFU+4BEDxiYNwQT7vFDuhcW5mGuOlANXVLkmp4gZyCj5AGvu89+XIPZ74Tg6wyd6gEsNvmywLG6fIuugI1mhqTNuWsyUOzmWMYPS55W3/UmwIW6qj38t4WgdfbSXeIDEx19tG27AuzKaPRh03tIlIzTLFKrnXgD23B5/iosuP0ZamaMKPPAvMFYKWxf7JAx4jLAioWlPXt3x9etY3/2094uI3RgYBzWjpParzcn0H08h51cIu4zZtF3bZUBFI2sKAUn4U2LJPZIJok2YT/szV179sFSfTXx2wTPwSLaubNnmt/8+pfNAoCKSeHRo0fxL5ebXyNL4WsdpPnO22/FB6X13CGfDo5gD8osNoAXrLcIZsyyToJorOae7AobAp/Ggfp3941nM3Yu57IdRMX1Z4BPCyQkOcPXdXr6vi669u1QlbA+1erMkE5ZZsii7NnF/rZlGU1tE1/Os6+36CF4oA3zvLz22c80733wSQBBYy9BM2Oxw4cP5xzYyi/4IWBgLBXZK+5TPxgwmMJADdiSIcIAFhJI19o8wi6g99HKrYFJxpywFVmXCp/MKyop9X1S7MfmptVPIChJaQ3D0J4k3or/dXJ56c7KNvc1vq9rI6CozQxTLnF3fQvC2PHl/QuYGD/4VVOmHe42wf0B/pArWOi28HqBoo7ghczzSD0Qm+4lTpCRGh8WKamaOm9BRla+512ba7wkE25zbEMfe/4ghdoJgMWLzRxgvfZKO+j9f0hhwJi82IzOFbDVs+YcLAGcGLvK8jLZNeFLpwEGX7soAywFTVmo2l32eRXuS+5MsFy76VoaawTM4ln5AJSDyhqzNr7GPVaFIUExXyJgaw6AzEJ07rh/wOPTJy/kM3btHuEckQe+eLR5+5fvpjNJlpgD7wboUDFW27N7qphGnC+v3fu3ffMRdmjLFhk/dJSQvy1SALe4WeD7enMNwMXcYXSsnwFzR4ifrnGNDO/Ddniv7v3bxLb6BQHuGwt3YNLXhHe7EhyCuJkJ6MpVqQO+FVs9QRFXIFXyzob66WlZFggldgJANs5cxOZISpC1KhHA12ijvDZjGjukfLwOaDxNvjMN4Pvaq0ejCShIoJyPWulXsfkbG+iuAtQvQzDxfrU7+pwCPYqV1bVId4XOWvdngEeXq3TM1U8n967dF7/4OgNRT4a1Xez20uGtrjplAGDp81yNQzMwSxAeEM+95vnshs34O37beeV+VSvShyFDVSAkdoa4zPctPeWyUxYAbKv1mZmXWXC4o4wIfxoje+4EcGv474OcPWNBdWy1mWGm8RpzF78sQNRQLIH16gpSNiDTywW1QqoS9FQLGg1V3juM68gdVQHNWLD+TrzHdcvSrQ7L0osu8OtxiBvr5I+eK9n+xgueS+87w06xg5JDJFD4M89HWsBbOyR/1H3oGkcfln831iq5NuVwLOYRV/Nv6joqkaLdUlvYa/csPpZZK7jNM5GJp88w1dVnhwHtALq2aLBA3rCVc2gxoU9fQCy8xlny+U6Sa1kAMt8XgI5esMMmiSucZzCIXdeHX0eece0R99E4pJJW8ha3cPFKUKG+Ps1iNG/r9mH2ZgtGPWU9amd5finIZngUwCprZxFcKQBjjE7KL8OmuXf9jDG5oPlf/uVfNh+8/w5dUYvN7K6xZhJ8Z9AYzKGp+Ff36g26DSVLRL6F/WnuZ2eVQWwPcdKGklUC0Q6e1W4RdCs1Ip7gI6vB05KDiF34HYvGnmvzauXn3L/OtFD/0zikk+/Rp0pmcWF8bXQ7BW3bterWS5yrI1a5Tw3Rq7DVEeQcwDoWn2w3pVIbymfcJpfoWtaVx9KX2Klmbm28LiYRzVVsWw289HokBYqBtLqo5qDpnqzOmcoNng1iK5tRoGEwHvcpfzdeLSynY6HqZ/UhVYQxV3afhrnL34297BTtGPdd920RV4phGiKFuUpsAaQU7KgxhjGBeYW/q8TLpUuXI0mkbEsNYheDkcRVe82uUgmX0WSns0B9bTusHSRpruzsHzXPLXRpg9xr+rILSEOZn01B1PB3cq/YXe2PklN2XxlXFcu9bJO+UhA1hf7YmJIL7QYIP5MmeiYRYsF5KlJ7DxN7uEf1CcY9dt4ZG/pMOtnGnrnJEc5NDUBK242BibvE4QvR2PTwq3khuLkjB0hjGRAOzTX/1MCpwaImoMmw7WdLtOsukMgvUfG2cicyn1bOBMFWEhS5dVgU1R+ARJNrF9VAwaqwhmoB52klc0yRZ5y1G9VEvJvapl6P7ec3qKbbzu7EZzfbNllQOgq1NSKSX62WGyTMOSzRoSnqvfGaTKfRUatrbCxlCgzurIbxvxhNnLYA7hqGS522HjXAouFQ7ZVFmab9sJ2SV61J5VijQ8X7HT58iFboYzD20EyD4WmwdhpWxHvvfgTAdD3MADeq7ci1YWE8kRzFwcgswbDYEjlN26LMR0FXte00RCMZJsYUPQyTAYTXrIOznV7Raw2OQb1JreupgTHozd8NItOiAYjFa3WCXrNJkIdK1oKv0YB73yYJ+/czxZf7lp2ggTEAUQNkmcr0NYYHzcNQu3WLa8OJ9ZIMpv1SYfkADLDzVtQkFXgqgEnwQjFyM1MT46eBhgmfB74dmBUtXQ1Qy+KIIUuFoyZA+5VDwdr7pwbTL/dnqloxjq1Ad8DSahko7/JMj6Rrh+hY3J82RJ4TnbXPu1pOqmJazGQ1/AxInRJe1RETnycaXq5VtrafVa2LJp8AGQYw7JuagOjB5NngPD1HBr8+awMNQW5/1z99netfQ7hMdjQ0sgPR1YWVcA8Gtu1Qtr87DXdubjZnR8NhG/qZ0xfQJL1arB/eQwPhHt4MwCTTUmDVYFQGlZ/hkkYqQSYG2q0mXxoWA+Ednhuqiu7x2BGM1+KSur1O/q3Er4f9Oz09BgviCFpBe9ifaAjSSm0Q8wAAU0fSywR7lHXRar4IA4tBGNz7DJ+lLiu2EvbgtZyJrU6HBVS9DqPQ/WRrvS15Lx07TNIxCGg8T2J3prl4wdcrxM8Qj1an5Sw6WQb09wAiTawEgreQEF2/djEAt2CBAOgN7NZWgIIkx23ooQNIS2MY5Kuct9Fmbv907vuD989lbdT5qfaK2hsHDkw3n6PN0FZ+2yDUxJHd2QfoYKLuWS35k5IZuEdQZHXaaK0Y3w4d0N6gk4ide4wjsBh14OBuWHYw5NFDXsbOPgCQXrnNe3OtMzicIQCvDQJVHZisEtnVMs5Gucedk0MpvKh7NcyZHSBYv8E+WCQJG4Np8oU3vgSjDjCU/Snz9No1hsVE50ztN4eflK7gyVNnMiH8Ic9uK+tuQOBeUepC5yzL5BaMcRn4toRoT923xeyyqmoBzFY2QWV9RLWppziKYRgdY58RIMkqdcCPNk3mQABTvnWcBhRpCVEvi8/RLmgr9CV3YAcac2wjUNX/VFWaQCKJrMGV+1aWkDI1sKFTka52VUF4dad3AJhZiHYisMnHBAVF260++fijFqhUEsSJveqXEXRHg4v2L8Cx27ChHVagRqVTg00G9UXbAWc3A5LJJB6d2NcMDCE9McyZ2NCnGtAZoGgPAAqqH4nBAx79Kj5GAiWBlNukwjxdTdrs8dWxR7ENBqo1yM8gHhpzztEW2j3V47y/vNBcPvsRP74PoAhjxKSL1vT+HbT/XmYQHBIP/QRKfQBnMzB33J8//tGPCdwXKdgBjhPsm4SbjIaxluBKM4ofVOMwIAlgEl0lF2Uc2YbWAnOusc9LOQDB9kMHDjW/9/u/1/yvf/y/xzeZSPjwfJ57bXfDnq0zXGwnWsQ+B3W93Qt+CRz7MwuBaQlkX2nrZcGqh7zKM3BwliCprFULIEpWPH9kLsm1cgBKQ5j0qPLrlFq2JfvIpFqmE9eDX7yJ5mEmc8sExEcLxFj+0AfvnCKAjKYzTMQwV/SfTFWXXZP7EHAG5CLo37N3f/Mx7NHrtJb2AirbmrhnJ0kejNUh158Ck62YnicMMiAn/hEQfmh0BvYbhSfs5Y0b84DdtGXC/F7CLm7l2T4icN+2xfZPOzvKdtsMdBM219IyzHWkjJ6wDzO1lwD2wf3FAKvT+AXp1T12O1jQY0tt4RoeAlDMowd5F7vDx0rdBbNQWKsnQw68J/doL4nNACCv0hICq8oB9MnIeWLLM5q42AD9u+w+A3jB27S/4UcdcGYycQ+pj37iwGJIVSFaaQKxsExzhRG2AXNX+6rW6lmG1SgVoO/yGZWusfr8JBGsm0VHi/IJptszY8FAmYGjL77cvPa518OAsYh/6TwMaWKOUyc/4fduN7/1ta8FiHrzrZ+HGWfie/bMx8Q2TGzm2tWOdZt3LdbGnwbUDs2pYkYlODWAqYsNHMQ3nBZefbD/nUFo/Hs3eMrEXn/YsW6rkGqBy/ba6qapITYFSuTvsQWe/QIVf+srX45Ewrvvvpv4VFto3OFXOnc4K9pnh0EtEgcIfHUajjUZfSZnVH3PAk1hk+OvTFT0PwVaVuu5AFXYwrxeAEM7M2ZLMOv+CdI0kgQsQOrzvFbBQmNzfX1iIeJNY54qXnesG9qHA/gJpFGQJaTTVqTAmVirNJSPwC403vng/Q/ppjgdVpEJU4aQQi7QfxqDaSRtcTTZDvDLTpLFWx1NdJjwOq/pM5853nxy8uMwiZVCOnzoAPe4naLrBewBoDO/uYHwuDnAdQa+anDHOTfbKMLEx+FjtHcr/P7u6fEAQpIw+vphe/I7OwFRJZ/IFr4A0Cj4vYshasb3ahW7b7vWbGNtQVyfv7INEg4qhlUiaBGfbbtyxX2ywf1995OvNzey60wwIaytyKNVwt8BZMYzYdy12nbaKX/fZFpWsjmQvuIRBRpBks999gsQJT6I1NfGIxn+w80bX329+fiT09zL1ZBF7KITGLtD0jxGLrIbXf3nkDJTXuPy/KXsl6VFu4mIJzlr5nV2aRjj1tRwCtwWcU9fxPb3Nl/+8svsrQ3240QkEMIQspWVsyMA/Zi1OAUDah45DwcnDQ7RwQNjdaR/lI6sa/HvD1kXJS8s4jsYuAZbVkxnIV45LYtq+iqBLkEEc05BsEiqsfZp87eLhHjEdfrpT37De/SgUz3JOVJXtG01xT6eOHGB+1S3m89SNiVzOfx3QQtzgmIof5qVWvFy7f10rrX/7c87kkdH0DC3VH/74MEDKZw4TKt0hQuY7Tof/bs2MJ08MuhbNmdeWA6zChXsn7TW83fzec+j4IhFGONRr7fypiJYFYnkYc6foIgxsPJ/mSeCoZag454y/knnCP45HUXEWUNgBwIwAWm8T97XLiX3hcUt7yP6tpwb/aTgRKQu+GztYkeaia3ivc2BvJ7/l687/dLrvK7E/mIeCkABKMxjYSQ4gJQoUZRtWbLdnbiTleR7Vv6rXlkryedk5UvH3bHcK3Y63bYsyZKpgTMJEvNYmMcCUJiR/TvnXhJ2VrrkcoE1vO+9z32eM+yzzz5Yp862+5E3jQxeFq8k5iqHb9BQjoWspfPI+ZfHApO8r7MEXJeL6oaqnDf3J7wCdHrfsYOWj7If5XfrUkz1GgBhGta01HWwelN2sOx57mE6OZzrBMYryvFruv6KWV9AdFjlWaeaMRN795h0Qop1GNmrUyzFBlZke4Z8pFOv7M+GIhogLIgJFIQI5mPQYluuzXyFFZFKm7sRTfNorT5+mVwmA6wMz+ZzPVwFgxEoHBmqlXuLMAtM7Xym4etul681tX/y3+z+CKzyB1j+2tX9u0Dn/D0/iMQ2nfVm5+AVP/3pX04++PUvJ/duRYt53bLJ1o3Z23LI5PHAZs8f8efGDfhCs1TFEEgKrt/6vIztXipHSxxZA4azJtbI+tmbPYMgMjlITPHjngt/JI51ru0BMm/IIfLtIkwV2NzDxatzSJG5AE+Dr8g0DEOzh/i7AUzkvR665u+7EJjCOPnF2JKSyotNXJ+CEfuqEK/gpctF96wYXb4j3yARs2yQ0Gy7P7ArFYzd7wBCVhEF5lTs1n6CI2OVnajO8Hw6f/wun+psetrVaZw9aI2Ai6/amVqDer4NnFY8g7VLy7TyrT5LzbwnK6MTw3ohCAG/W68dk1qMAYx0feM8n0vpOEJaehayXe+xQdIs90JvG0ZhL5N6KxmFgLQlP5LXpOt8I5IXOsPFBPadeAhZgW3eEL8oNwbkO8ct5WcYa0giJL/Kh/Z7WtcCVEuKoCUigfGlO+0Z5nO8x9awHubtFK43gtiN7bk+QDK2tuvwKX5atGPDVAOrWrGLetysOxWUrqj0tDYGZESqOxDAUsEssbkxMi0McM8k9xyMbNib2UQSExUYiwEAahF5B8VBoJMYZkqSVc4V8xJ13o1JWEz/7JYvwr8mkHe7+zet2kO1iAO1eFoUSnogvw+IXJuAYWMSdJ8GUQjqbsapm/R8MyAs8HD9NNbRymprdghUu2wYbc8G9tzL+zNynAjNsmJvozFXpaG2fjmaai+o6k0Plmq6cYKjJGUWfd/sbB7AngLKGAAbHgJ//PjJArrOnjlfFXbvjYFZQ0uwlaoiF4ZYgrNdu3YGrDlQ4Aag5mqCkWupuNIf6vWkuYnFBTTo9dy9e09pBTFWpr1pa6q2m2zmqg4lGMRyBGgznNbf6/gofRHyATWBe1KMraoikB2IIecg3Ue1VQZoA1rdipbg5YCrDyVyMb+rY9xXrASGa0lL8pF9NH8/xuWRFqkANQXUS9IHICGvyVE5yDZ8rS42TYxOTaeDNQwtsK6Rc9Lq7jBVIKDqSluDNk61WfVBsoZ+Vvq3w79Ho1RB21DhGZ1J/14zOUvgugxKDq020zJsfSjHQInzL6NUVVQJSN6Xg40h9zMOhtGTiLTWSjMNxrYuvytx8b0K+AQpcQoqtFVpKs0fOi4dLDN8jEhp/Gg5xezD7B20OiVF9oFWCoNmsAD37JlN0Lu92rI+C2OFFIWzWqLWxQppkNr5pDcJ9ACelh5N7lcwQUMFk07icz9VaOBUid3n3GnJqim92MWedYLLF8nUbeMNYYPt3bMlxYXZgLOmZEcDMOD6lYAbx7+KjtvttPVFaB2LYKnEqFoM1xdLbUnAIBqBiwMErF2f/Z2ERsBqDxtGQhPv4P59JRFy4viF3NuJMJEyeTus1TVrZtIG+m4l7Z98+mXeL4AHR5zzq7I6HSD5xdMYe8WIgHwCNuDOk3o+HYR67sAaFUYgne9v3xbG6oFdFQieOnWuWoe1u17Jmb4eJoe/MeigKqi5Tme5WUiYeoZrPc210JkFLoapWLq8rctXLQnZby1OTotKQJnJpnG+WkC4pQ0JRrA72F6efyHstAcJRrTAHTl0IN+LUwkL5G60Rx+l5fxhwELAzPbdAV7jgAyPAHIAoJYHwJmZ3jT57jvfC2trZ7f7RGLjccCazz77OPbvZlUEAepaeW6GVajSuzhi8cvZS5pO2qsTMNivROzZWgA4dpA9pSUOmDCGcuy4Yt3SrPkTg6AkPhhWCaDse8AgMfArAVI4aUmVdYmJqqBFkEPXhl2rAMY096FFnq8S/AITnKX5rI2WMG2KzlB3YkiXAXE0lgIGYjZ78bI4XZB7TMs7682CqLrTpQQosXW7kvTxX6RwNmygW51ArCqgXI0kPFIkSd6mY/+xb9kLQc0SHQIFRMcHPM3QrwPvhD23P0BW2tGfq7YDf5NICqZ8lp6U5LAnlKqmVxDMiLEf2PLkR+xX9yNQyKdhYVqL2saZBp37jkbegwCqBs0tfh428/UkvekemMIgp2UdmZuHaRmbCwNI4CfoT/dkmIN7w1baPfn444/D2jlZIPL2POMXSb5J6fAHfIEBQCREFikcFWMABpHBLwmmMIvoOmJ4KY5IIoCzWlHf/8H7kz//8z+f/Ot//T8Oga/p8SlqZq03BnxV5HmQzo2ZBE8zsQlsMb/lebGZrv1eft66lCaoBrANqKBFHyDgXhTpb+S+2AuB9Nr4RuwJe4w/XYNVQQM79uxuknkDNkozLX94NYUWOqNYPUtzOMRFbCDGrVhl3579sVutdalTYJIuGG2mN8PkKtZkEn33uyVF0akAAZ9kIjlgdXGKjlgwu3emNTmFi5UB3F/kfXSaAKzvRj/tVs7Mhpm9k227DmXtos96PfJBeZ4dq6QAGxDkRgpDj8MyW5suiGWLk/waxJOz8CJ76UFs/STnFGsewFwDA3MeSTroziEF8CTxE9GNKjJiOWDixdZcxMJS1KG1mv2LXep+mzHHxlvugCX5fB4byhTtzUBDk34VDisQTwxwO3ZJGxdm77Kc77uxCZKajUnEMGQvJviVfIztp/a5hEgXRHnTnJUlkU/JO05OfHW2WAhVDxWG5Wd0Fx/ENvNlq3LOadABhp8B2HMttGB9tR+OvPXO5M//6/8mMjTnAxh9WOfm4IEDky+PfVGJ8Lvvfm/y45/8ZPLzX/xD6bnaY/fv3sh9h40UP6dVmj9u/f+OAdiKAgnBMMXO7JZefytxGQcgjFO+eyp59LhTcOoJvM2QbD1aSXuA6Vy73+9ukmaXSV66UA+kSYxqOBQmes6/Y/6Tn/y4QN6f//zn9f5sKb8CmGV7WDZxNGDNUD77VSwjLvG6HcPPVBx7LW3RJ0+dyh4DbGR4VA1qXaik2bXbnzwWJpm/Z5MwOtdEk53dB6yuTKzfrXXYMo/rrOl+AZoAM6rtNT7Ovbg/DBeFYWeaKdeBVZODsx6HDx+pe9DCvTldPHsS19obf/mXf5UzPq6NlmwDiBAmFJY8kkFmKrZMPLQ7jGjxOIkHupL0Yv8sw5r+7mc/S/zxsH5ndu/eyWzkP373m99Gc9kshrQCBtDDTjwRxjRShI6FzdGYlwZUd1HlNwHlsn5qGteuh7SQgXnPcgaBOnPRFCRdBbQRq23dnHuNjSGFwOcDi6ylnKTbCdPRl3hCPFdyL7kP7NEtATs/+fiT6h67nFijCQW9Dz1PfztKUWjdrPbwAeznY6utMUUFbMJx4Ah/p8js3u9GR3sqhJdE0cXmfS9FiIspwiM13Ag7fmdad7/3/XfCWP04YOitFHlnK6E+kxjochjlu3dvnezYlnNeswa6RZtfvnz5bordt/ParUf9MANIwTO7Yy+A1CUlFXusyL9rV4ZpJU7ZsWND3pO02O2cYWCwpN105s0li3Yiw0zZtF3R6BY7bF6/dXL21NnEJzdSaDNQTjGxu2Z8iuW6HbjXCei6IfsZoFral7H/XKtzDPTF1jegkmYf+3E78yPIumzZrHMybbmJcW5FL1vx8EQNK7VfgbFdRF3IvhQzFsA0aAp79ZGQ4d/NpOphO6+yVMfcxLmu1u/cO3bnruwBjPKLYdXze6Nm66ifXrqrALC8tu/J6fkgtsutYY1aa3tubHe376qYlftxtuUCit3j1G/vT3dY7tW2wsC5LiTyB6QESoMxf0tfF9FJp2W1YufcLY2/2cRG571Nsa+uoDwHc1jYtAL9YxPFbA3gtEar17ZXgTVjkYqhq7wp+33MyeRabJPYrErQVdgisdT5Vg8WZvsMnUwsET/hNQzXUriyHmJzOWP9bQ0MbdZb74WeBcI+ADLrHGUxC1Aq+wREN1BzXcUgYkZn3NBO+pzOrMVjMxcGggzwaX1pAFt7uau8lb48X+BdSXE14xVRDAP5Sa77CWass5735lNH0lPlwX43z77kr0JmWjm1cXL+SmRvgtE9SbfU04CryWgGYLW7fv85sFq7fwBTR63VcVxYM1Y7xxUHtcawye4Yq1OF/wCoderYX25EzlgaqwUO6/h7Fv/09ynS/2xy+/rcZNXiEDrW9KDbFalos5E6n2rKuuKQtnxxb/IrICQZxrux22RBGlhtjdfW7O7OSt3LMKHKxavbU04LVO4OB2vquiqvhXEMJCn3LgaCz6w0OJfMlNgHADn4Etq5lqfwhm8KIQ0994ML2ImwV7m0HCc2K8Xm6cikyDF8/04kkuTVSClPQvjThYtUI79bGptbtkMOmufrWTYuZyBqg4l8fIGBA6N2xMPG8yBuBaYWlpBrr5lH2adj4YbdcCbG7piyQQOxsmTrVIZgH7rfyh72nqhu9gJdex84E/ahcwRrEkcj5smp5NJslbN7JUxdMk4GWCFAsgHyN7GAfMZaboxP3hESGBwIMcwzhV2M18aOVHG0sB962DcL7yvpzpKnbHmcArZhb7VXO4e2XqW9WrhSf21GbzOTCzMKvgRTACI33tNxg7x9XINeiR7cZf/UULZ82tuj3vsofbRo20bAageBRRuWTBmaAUytNq9UR1W+hguXtDFqhdB785r+rLoetDo3yDjZvJy2ASF+3yLa+NUWn2DeUJPVYTmsiZOlo2DxLYJN3jdvql90tuKUDC55mMSYEPmOHZtCMc7kOYK2uS4LoG2HMWLkocWSNyLxAlxgEqbk6hgZ07WxCiRaNi2migr1oiQmq5KgbE4FqNpSC+TIeuew1dSxOFWtUHQOtRbfzeZ3EG26RvWF+w2sjnqqvel6aAJ9TBRiVWGAQVWU8nhUMR1aTNWzZ8+n+pshIQkqaYYIfCUvXsPhUcnYmpZu7EPAqsTLet3LJORbYX2ogtCWq1YDFfsERQ40QAIgax1Uyi9Gl3MurXnWzkHybLS8OGTd1oFBHMZJgKueRq0iYoKmoTsmXkpwukqDoarKVkMGPO+su1bYW2k90BZzN1ON6Q4tjUFs9pTn0Ro0j6PJ5PkK7ralRZ32bLZbs5WrSuSaUhHNM31iAEbWu7RGiCfnNRz8bn9q4z5qsTo07qWEiLWvlGFvirevpeuV/5Vwf+mY0v4LWIoGPrQ/jC0yLVbdleBx8qy/r1a4PPtau2EC4KjPUhUcf1UGqSt7/jc6I6/V+qtVGClj0OejtYTHNrgCj71Se9gyqoyWQ+xafRTglzXhxLWgVYUXklLv38mcs6JVX/UHg/BO9ktPtMUETOBZ7BEOtqvS4yC0NWsVCboKaO+VRprrqPbxeMrkAAAgAElEQVRc8hna5SUFSYaiu7XRsIL8niojh0H/FJBCemNRvi7L2ZhKAWXDhpUBdtNOnWLG5q1YJHGSCaZPnbw+OfZ1pmbeSPCb+6ZTg65YDiXIjqT2UdhP0/m7LVu1CKStJteutU47DICjWFg529ev03uUqElGIvodR38wDJfrAUeOfXW6WwjzAwwU10UXUCsrbdmaVm66Zh6OVvhRt8z32RwJWbWkpSIlCcfY2prWsIMHdyeZSAt+CgT/8MsPAupeqHWT+WOKEjDHgig7lzyo9rdhKEmiJJ++b3gTFjmA2vnDnPD42T6tImvDzA3JNc/xcirZ0YJL0rFpy/pKnLXQVztMnpOgkPzAs2i7zpt0S4M6wGrp+uR8rYwT2Ji/U7jCeFkIs3hlWtle33dw8qc/+pPJliQtHOML7SvRKvvVr381+TpTs7WzAIENpFi5OsCfFqe0tf8oDNfncXaXYlvsMWe1xP0HLemuHjeQcDqJkL0zMvzBLjSSN86kohtwkuyKRH737tkkKmdrOIVPw3ew/KtNLYA+5y2IY0vJXggqVZnnc+6dPXb+bljT02lNBPBcSMKnTYQN7kIRFkmzMvgA9l8Az2YUwzoPid137c5ogcADc8K0eAUp/stwN463tJ2zZ/09n7Uy1+JaAauCYoxhHRRamTyHHpGVoUbRWZ2aTqK/ZX9avSPVsEAzMsN4snUErqW5FTsBmOMzqlpbuuGAnCJO1fXVsLwaPkRLjJyBRC6s1yrcBOyOdAfQ6/bNsIKOfxbWw820XuU5rQjbUxt3kmDXfivP9lqSx3th2ixJG1kxabJP9u8/NHnzraNJpn+bAmD0eeOjdiRZULzxPFWLm7EaPUtJUPaPgEZyOx+2pInsiqoXAogR3V+kyKDtKLbkUfb8a0dei8bqn0z+zb/5iyqQtmYm+RgTePN6g874hsQAJs87FyUZMzAGauBD7KABCXwEO/oUOy570XlanKIe1jDATatmsZKTUGF9AEt1Xszk+W8NYANsuZw2y6NH36hk7WwKmJJlGqps74rS1m4fK0k1XO1BJG8Uq/YEVPBMdu2cCRCgDb0BZok+e77e8LaAixcjVXIqbC+DMJ/lue3MQLgNkUrZtGHz5NC+QxWY376TInE0jgGjU9MZCLEukisBvj/98tOSYqpELZV9+sAPU/h49vhenml8bNhZWvQV3eikCtaxOxWE6OI5mxtzDgzPsGf8+yXdcVam/gYbJHY3z+sWmaWco3ux6YDW2r+DJBDfW6xSvZDZD2uchyQ6s3u3JwF8MAy0AhxkonKYQjT2AbPiAExdU9J3BcAitTB342rtYT7McyWbpACtA4kPn44u6ssAVKQbzpycm7x55GDea/Xky+On4g/C+M6a+jd/vDYxyZUM2mN+MVwkahtyz7Un883d+/dP/ujHfxrd1N9miGLYfXlOYqRTZ06Xv/7Rj348ee8HP6hz+r/9r/97yWJci9yVmKm6cgZtswZrrFsX7CVrzmslc8WM6M9RJkg8fPDgoUpAzoYla++KGxRmtNwXq2oAOyRWgAB2zAs619a9BqNJqmMP90QmwfnEsOoulv65rqaTGRjEJ/LX1bKer5gdYgKJsOI54AOj2MARdm5kpo1da+Iv505spfhm2FfFpUM3jsFx4tMettkTunsAX8fxW7YaaNNTuEcGjbMC8Lya4TdIC6OvtTau3zO3FnIEewsQIXECiL92+PWK446HWVxyLnmrN988Mvm7v/1FxRyegyI9m0RqrDptKjHvGKfZUwrj/Dw/TJMvUjSxL0ePvjX57Uef1N5TILuRbpgjRw5M5mMXtNg+DsN/3+z+kkUyKHIuXTVTU0vSsZIW8miLYhLZH2tS0HmSdvSLc3fC0r8T+x6marod+JM70R32rKqbrMBxiT75gwbWADPWE6vPevYcgAZcWtdu0eTIG0e6oBAfdzmkCsmluFEsyB8o0LoHdqcYSvmm/AIZohM/Q/4apCfjJK717MXfzWpanjM3l/VroBo54+D+12qwFN37e/O3K3ebjRwA9pCCWREKcm06oeRtOxNz7iXnkT2r0wXw45puR+sub1/nWQH27l3vofhMGuVW5XcbwlBS5F+hQLTMxGysLdq1PXkduPso+eC+ffvCWn4967ps8lf//q9L9m1mZkuY8+smH3/0VZ1ZueX2DJsCYFlTjCd7wn0+SKu+f9NgtZHmU8ASSysq6Baw97HLDCgTL0j8b0ajWMyh+ODs2/f2lFiaFvvc5Rv5O8XT2JysnXMk9rM32Z0qROX3u5uxwYGRZTayBUdpkI7vu533VfLFgRSA9odAgPl+8uTJil1aLqSlALxOk0QwTPr1gTHytw05W9ZQrkASzs8KlM399yA6oFfHzJUDV8cqEKlzCbF+5VIVdHRhtwvhGXKVvJUUkpZx4OrT4bX58MIJ8rWA6KEjdXHswIrkhXx27/UmcdAzdv69T0uedNfemHMWKze/XwN7SWRlH49ydWO3ingIKCM/d99eh19QhBefkzwS13t+I9ikuNE2qDvEFPhGLdwGxcl2RQe4cgI+yoCh7iCCj7AnYoF6vtUVZchdS2DxmXTD7Rn6ofMpEiB0KEbX0DiFfbG7dYataIUeABxJF7mRzm9z3YnFniZ/UzEvmZDkIvIZmIHYaBoQVX9LBikg15oNk3ORW7uVGIzGakrlBMYqcAQqFlZYu+Lbj4oth/cffZj/BMiO8VaBV+KF7OnCdLJe7IuC19awFM288IzGvwcoOlfWSV716aefTn71D79M3BGgOkXLuynwL0WaidQZgpur6iGPzh5WcuRzEkfUXJPc263s3/kUpV6GcFPSE3ne1bGQ7QEvIA2ieF5SFkAzxBZzPACvQ8dEdV8M7MYmZfUU+AbTFc9xctu3wyp6wHPr5/p3garWBUDY2XqDjgU+uoXWXWWfHbOpyJro9NoaQgLJukUpdl/OwGBFZ1qyBrzCT+TNXh9G0dIezytm25IiLN/tLBgep/2dPfT+9RSHeGO0HT0ovSXAGgysi6rz1sW3byUuGvvL2c5nF2F76Gh1+cIFisjVHbn2fMc4DS5Wx3BibsWBBqzlRLCCxfGhh2KvZqtIIt/8PGSuk+nWqk70xOJigdaAJ62zcXIwhCBgqmIcVi2fae0Lp6niBjJfS0QqwFkDf7d/3946f3Nzl79hsztbbDUbgFXqzHfenkJDbKDXALaPusies5yFrdCF1AXJ4YRUo1bLEXWxvNev45rGC8Z4buzIXLRjy/TLbtvrwT8rCmiykM00Y2kbDe6H/ao2gY2oyrACSEp3bdALZFywhTC/AFQqBRJm2giS0RVJAOj1VWtiHj4jxqg1smyyownDTdEFWNrkXh9dXGVVO7JD43qLkFgAWE8avB6Hfz3BjCoDcWCsmRdJSJYE3Fuaz26lGrQqykEOotHYgm5XgJLDTMuUQWBUsa7uJ4i4mfbO22FlCgy6dbWnzQngfFguv8+obAwQINCrylvuwb1bRy0DJoYDuPovehK8xLYYwHkWWvvRqLcmaaCdNU4gW5uWWMG9wwbIBGTTH+nJqqYTErJOMBPwoZgSBbC9SODSGhc2FgdTE/vyvoIqDrNaxIYhQCqLxVgNqHo7CaE2zBIt12qXZ8U52nAqdQ4TABa70FphpZqGSWPuUpLHa9e0YMY4aEnN2gMUvK9EocC8/LsHiQHLov/ieZi+mH1j8wscgAQAPoEPYFHlts1607kdQntXm0xNP82eafCsmandwg1ApivboHYFHmUsFA/IPggNPQvMrw4kir0D1Ciwv4eRsSbFFinQo1kWrx4qRqeYr0Ny1caqWZASo3oN7z+A0wUOO2wVB307jGAMqFTtVHAEM2vTSrE5SZLWK8l6n0Pi/4Lh62F+XSvjYn97NqpIGJNANpPWacZhaJHpUCFbkmfVTkOb3rMkQgEWkgzRjHyattu7w1C6rlr1+nhN+8PQIa0+T+lWBRjDZDY8APvjSa4ZW10LrsDihfcqkf8ABzMYHStzji5nv2W4QGQEgGJs59VraP2PKwCfv5skMeebjikdZOCqvaxC7Mxr57gaDR7vI/AjCl/MzxRPemBaC4HbY8/CqlNgeJLnOh+DWWBpnZcWYV8Zx8Am1dAxwWP2c1egtE5gHoZBEpBS6xBDXZptSUyx6S9cFMAvn7z99r5MkD5ae/Df/sW/L5blc5XIJK7NAug2n7Vrgcn2jmnb0eDMWk0HlCoGEGkVrKC0EC4PmxJ4shWDxxTxK3EwafdfnkRC6z9mx0q2NudUMULgui66pdqxtmUQQ1X9PL+8h/VYCHOGTbUvdwREYOSeJJFjhwRswWECHE5Pvvvd70Ur+Y0Kbtl/hZ5PPvtwcu7CqbIJWjNKSy5O0vAX2pWHDu/Ns7hVtsW5HW2VlmvdCoAVa2cvGwKBXW3ok9YP77EowRGZF60dt+JwMV9NCT6XafHFgI0tXpO/15LKKXqezrGgGMBQQw/t45qUTMOrpyA/tF6q4LnuCxcuVVsl3yaB9TGKmZMgqaF5wPRcM8YvmlBrCpoGqb2ozz1fSFNU0KB9q1gLCRa1jUqeSjA9QMKSYVLl4rwuHdsCFAAUqvhVQecDc09p8Q5nP+cBk3UmLJ3IWYTh/yIDMJrFFd+hOl5VU5/8WLfCVM2liiHicolb21X2cwUxfL8H9AoICFidPF/IwICvY9MzTf3R7TCZL2bg0eLJ1gDa0zljiixXA9jfnI8vCgj2MsGO79nr21M0mA3g95dp4SpGbPYHVgL7TKd2R1pcizUVe+S8Gm7leWhle5DncPi1I3Ue6WM+UCkHimaN2X1/Q4Lm7bffyKTvD6u4UIFU7ALWm4FyirU30pmxKcmIINP+VIDD5mZj2U4B0ii/Ih5gD24mwK4hUrFDgvOpFAI++uhYPTNMEjJEmMieK+v/nBRLfCKmsPOMtXMprdWeHbthEBVbtmkm2vBhIfTwtFXpgrkbtta1AjBXB3ABds7k/Lq3AtuyUSR118MafZnz5tl/cfx82N4NGs+sj8+PtMeGdRnyRDIHmBK7Wh0rhtdlsu+uPQFV0l5/7MTX5XcAQPdjgxWsVrMpKVauSkwVi1DPXILGhVWgHrsMhKhWNomzriTM2gSIWp0VkUedfYCzQslM2FHA1PMBoh9hvgYkcIatq2v2QsXCj71cnv21Od1EQXdrqvqzMN3Z6vo9bE6swdgKsTx5jOmc79Mp9La+asC3rLNY5m4Kf5IHmrtiDQVUATSf7zktihTAfIrc3z36dp3VrwMgPn+xtOKyR3nxXRnCdC2M+tNptRZzyIWWC/5js0Qe9s7+AHRvZbL86QxSOH36dOxYBn8FdNASuiLvfTSv/U5+fujga5P/6X/+X8KyOF6MVXEc39qans1mEBsIqGtwSexO6YLmkbF37JMYZmSSjYwm2qMNBrS9cm667Z8UgsIR/eiWnWELxQq1r3O2BfI9kCiTopO8YknyR7Qzvb4Exb1oNbfnqmsiz1GcQNrDudBu5xnq4AC6VvI/DHkVRzhLDWSQ60Ky0OmyL0zNU+VXiq2Vn1ccntd2/+dL5+x2JUqjVAAZIgBOMwVbN1rchv2qgAboda0SboN4xtiIPd+WrhiFTPuhNUefBrDbHUBtf2QOPm0JmTyLAwf2T459+VVIA5cqlnU/Cq2xnHVPxVzJ144Tm0Xj7/rfpop3ZwxG2Z0UigGPQsP5sHlLs027cFZtOv+eXrs+0gBzk/tJ5l4mPtq2ec3k0IGA+gEBl6c4ZQjjy3SV3Hm0ZPLBh+dS9L0fLdsfxI9dCtB6Od0zfCrX25I3chG+4VtGXXdFWRcFwOqWqqJea9Hya4qvWEBmGfz617+u892ybC3ZxAbaV81QjWxCbLefKzaN8Wc/k0y8l6jrAkxRnO+1nwGMN1LkeBHGPfYQ3WDs/2U5ux/+Puu+7EXiv7DysnZ3El8YfGSPkZ/QSq8wRX7M93bv2pavL2uWhP3m437s2MjoJGNp6JXzIF/TlaDQxRLP7lNIWpa8Ja9r8BgyQs4aKRBJr0R+65bt2Q8HJ59GDoKNE5OPJJjqrMxbAv93RuMQY04iP5fC75no/G2eSQEMIzHrdjjJvPfWVk1b80YAVRJ2AL233zqcYXBfJi65V+dzR0ggNXcDKQS7KfuKtquuyvt5fSSeFelGwVI14AwQIwcV143aoGK+yhWHZLzB2fZjo/6qZ8+/j+24Yn0F24ORqNi5c2f53TNnzlbRosg33xQZB7aWLGfIJ+RowNUaQpXnUm3WIQUUk7D0FNNtZNP7m6Fwy4a1pJwibQ8vtn+qzTbnGA5gPeXIOyKzZfAfiSCgrA4ExeQa1Jw1A6TBAhYlvm4N9AasMAIfIGcMnXslkzDkXj1oNiBc9lSDvj2Ar0DOAoN7/QqwCThLwxE4OQI+7kk+7XXYv23JmU6ePFU5CRvZuS/b22s8yn0haYlvuv1/7Ejt30F0KlIA0sEgiaUAKmelGe+i2GDruwJTPL7rYYqihlVu3x6yAhC4GPJipKkCV/m66xlG6fWAwfYYX+l5G0A4drghRlknXTC0RMUn4idAEAARKxs2sjaxK3KVovryFB51qlyL7NGtnLuFZ4mT0vWhmAs4LOZfXfX/F1i1Lr4/rnmtdeXc4761z+iy94yUsRuTTYFb0Jysjla/lA/dQCPAhdzz5ZdfTP7D//031Sm1blWkhJYGzApT/nEKyTti96trOFdwMeeVnCD8gV6+/ek83YlPuJP9Fhi6SQ+JI0sWKGdrITHLnZw3uYef+dB92EWDliAa8/8CROluOgMlZSZW6mKpbo8G/ZbU/oIBdU7pnpoRKTdu1mefaWCtTm+2l/1pdqdYIfn7WvI5kT1BUosvWZvPm+kmvJ0ZGTdC2ruVz9sZ6Ayvcp9t/1tqUvEXOapkA4s5H3AwuQZ7B6/o3KCfTT27Ih70NX1L9mscZPSz9cNXPnqeB6nGxjwKO8nrlQTGEPtUXFB7oHdIdVmO567eq0luRXZLDqtF/sCBvQW46zT74ouvIhN0omaJzCVe7qFVdJuzP8jUxe/L08R6YktSOew/+2Gfs3vIiJ5l+fRcW2lEl4a4oajNJnfNzRZO/hDgFYvajWH686+Id/4e4Cr3ZhPYtZrNFD/CtpH/ZCPEhWPXkaI4nyKu8xrWoTuT2vfyGUgBBdTv3LbxZU/wlbR1+z8+TR5DtxBoDchmAh4CAwlXF2W+VrigyEruBDvVil5T8Ditnirv3e3FYpJk4Tu4AWYYMtLaU5JxAFwxfmKYJE0CWEGCjdSMoNYVwqhcM+iyei9DR7DoSvMsF3W9GJy0wbBlaIlik9iArU3nYWLBAEEEVf5G69KlBD9+lyahtluT7Mk0aRcp7Y4aoAKIQun/Fvgtwdo8hFG02EMWLAJWOT3GFtBnWIFk0zq2wRHc9qbtKlEzSDCbtA4JgLclYX3z9cM1tRWoCpzWPqHi77OGgWUNu+UqRl/ru0Qb1JSTIUm9nIAam+x8wAXBw1h5LOeZzSUxWhmDbEPb2FqluiX6yeTzLz5Py1ySlAKO2wSr5vmH6qKzJdHfHAbc1gA6BmXRFbqZBP38+VxjwK/5JOqPAuw8DtBUrfzuPHutKfwqRVqTMPo2VQXZoZhLu9ettBv3dOUE60OA7N+todEAuetxnVXd5whjOFurMro5AFP7ejAOpX02AJoufKwMjjHFOICs2KYDmwQYxtByljU5khHNu7bWTFee2whp0212dw/ZaqcEpKvEq1hyzWYRWBRDVaCYV+vWGlWYcSIsg+X/xhb0FwM7UqGjp2JqQ2X5vG+1NBTI6zW1+6bClWAaCEgHCsiOnaqNSWVzUbFA6Qhr4WAEW1PYmTSgCMBoqAMWl4TWMBW/h84vwBH8Om/agOczqVuwoP2vBaMFE2FjAiicEfIFAgFV5ICjO7ZFD3VThsbcncvahMGVAoLX2xBdRzp+d3KN19Kqf+UyvaVMGNyUoR8BZLuCyZZgw6Rid3U+bWU3vtElepo/1krxIGwGBnJpmCUqvaUTl6ooki82m+BXC7sk1T3tjeGnsfUoWqIA1GJhZQ1NomWTBDg01Qx2LzmUPDtOH7sdM0aSQlMRG/JwAMZdCeL/+v/6RYCrOPyc1WWxGc57a6kl4ElByQR5bS/OYQugm6jZzLy+P208AbOidyeIZgc///TryZkT51OtTpAbpi0wwnPECHBWgX/2GsYQjSMTfa9Eh+tKGFk3axJqoXCRTosjynusjOPmmOEemwPePgcq5mc70l757rvfr4Rycc6hFv1f/eqXcfxxggbExVl6H+37ugJuJ6G4kjO+JmBSfEmx1IHhWpywA2mvqQpyNGyRQXYSGnqtJGA8G/tIxRmIJ3iRjACrJCyGVgFWgUvOTA0zCIvCMD9MRM8EgMMWsK1jsOz8SabYZpYVqNzSLM16qUQt3y8dnZyfKuplbafXr6z9aH3vJMjB4OGc/U61mSkyxs5Woqi6HRDKgBhTgecxg7XoxOcBxVAHFL26YJmfx0mzf6ZJa1HGCN24ZffkcqRTpjfuDav63cmKqUi2PDHIQaW7q8QVyuQ1q/BSrAFBV7f+areswCbXxPwVCyZJ/474jvUJ4G5hAkb38lG0eG9El/PEV18UYPD2W4cmV+e+npz6+pPSP96c32fLTgfMvpcztCTDnTAt7gTEl0TtT0L3ne98f/Kb33xQNv9Khr2Rf2F7FECKVcIWJmkQWAIQnCXAuELbhtyzoZJzaV0t+1Ct0Iqkm4txLAnDFsJoHhMdrFbrLDkTS2C/0Vz2vAU2HfQsVItcd4gohMQLCraKwR7NwARRknFVbjp8D8LOpi29K2cLqAmEHluu79NHzTkV0gCTBfMtRYPZQB84jJOAKjvjI0khYDlrgVwZmQfdLLcjg3L1WmzhGmzbpUkQUqDMsweeCbAlBI8T+D/M141bdwZYTHttilF8/dqV6S6IrVufdbyeNdq6OUBOCiXAi9VhnZwP43r1muisTm+uIil92Wq1k5DlTE4psIQdttq/41MN4WTPtDlaZ0WQqTDesbqe5XvSpIXIuCyNHSxgNXbDa0oCSj5HcTfP7FpAzPMX09YZe1aFAIzTavNKLBT7V11BBhkGuNwSAHx5/NLzFKFcgySxim9ZQ3GL4sOVqwEtAraviPbkihSaF7Ckc84WPLPYFbqXCi6YYs2iyPCNtHt5pq8ditSLAXjZR68fej3P8vHkl7/8TYDfe5N1CWZ37d0d+74QrcwTAYHp9Ib9qDBPaFY7ch6shHZJbMvmbTsne/YdqLjvw48+LHsLoKSt+t7770eu5mhd77/7dz+dfPCP/5g4dXEYk4fqmoBI2GwKb2KVkQwgORhb63Qo8esC+RqklrMhhgTcdSDecafYuTVWJSIGwdFYT8yb31WkEc9UR03OgUSjwJcBYBBnKrCOkkOKDXwwUJf+onilO6V6IIuilDjBdStkIcMChCRrCq0FNA1MlWZfTtU1ituLFFDxhljkVr02IBy461oVPdwHf6+AILYGinY3QIMO4ufScUeUyH3oHAPM6r767PMvB8CRzXgQW/P2xGRhcgReW+fX0aPvhKH6ZrHab6XgT/6giReL634lQ2tISvEPhm7musQ445ARz0lRUHzDrioiP4utvB8wcU1svFi4ZAk8k2I4vYxe6tYk/POlkYrtfSOxwNqcAcPj1qdI+v73D6UYkjMeaSstuFfS/n/q8nw0yxP3pAiyIjqit1IoflaxZ/ZAfKh4VR6eVcgziPRKFYiiZxrwhyTWV19lSF78ISYnu2jgR+cR8bc5j3wwewusc48dm10rpjKbZWCr52WNtgb8lsh7NkAhNkMc5zm3Fp5uo7zHuTMVy5BeYgNo1e3avX1y4VyA5NhvienF81dKim199MQfLtyLbQkTNsUjUmdXI612J9r0r2WOhHzx+NcnJ6+/cSA2fd3k17/6IOv8qF7jeogW7kWBa0dim2Nh/xZTMgtyNWdFPkC2h/71m0f3x1ZcTVH0bPnwQu1ylIHKD01MDyAxE+1vRUva0QaH2p/VrUAjPnasBh7lUx4hR1OoOXniXGK1yKqEIMN36OoSE5IcQGyh7y8WWZPhinKCrfGXTipfoZPT3Ia7IafUECDvHd9PK5xcjI68dSmO3U2rr8Fe2HXOvs6NHkLTw6R8jCAIe/AqQaMgiwFY7dbdnhvh7GDWiwntZYPnnK9xSNAoKVBgmP3W71KdOfL6auOV4+d65DPdWsvudYuwvBs4JU7q9yPRoUCB+bmmmPXFBpWL5/fkrnCBkoVxnZgK+ZB3i9tWZB+wp/w3lueD5CFysCaytKRRYTP5m4rj8py0CHcXCM1WXSc6gGg7N1uS7Nn62BbgqvypyFNy2kKj+nX4U/Gf6xMfAzoMJDwVTV7npAhRee/OyRpaLCCm2qyb5IVd60wCbuV77KEYsoAbZJKcQWzu0n3O78lf5aXATyzS6ogBricfwqaWsxUIpQCc5yCWETvKAdwf3yHfZ5vZP7GnLlkBOtIE3IMPFE+Ia6diD+8HeLUGhZ8k/nc4HuV79IKbhRe7FLzibiQ3gjVOni6Kv0pnmuKPfWvt5eL/OWD1VfB/lAMoEA9oKMfN37Mj9pF1E8NVwY3/y/c6r1XgyTXDReRgIWucPHli8tO//OnkYWb0xIxOtkfWbGkkjJ4lH3DPi9hpe7XWrufZFFs08ZMOzduxVbRykRflJdXVlEepK0ccT8JDp47is3zFJuv7lDMhjXXHU8ns1BV2bmfdyj7Ffo55r/N3MdIvbBzcx3WQzSzpgVxADTPLa9WrZ0Eqx8/XkhbJ3hcH6XhclcK5Ibml/x8fQhv6WQbckWg7H8KJjhDEnxqQnt9p2QVgsU60dGNULqGLVEGqc2tzA9iTkenu+9+0sFecIFcwtX6QNRxY7ONzHVnzo+zIN2z6AVsowqaVs8/rb9MJAXMatNXbr/BtTVQREyiUNUQrr2IAACAASURBVCbR8in2tILQW+kuuZlOIpIAn316PLJiX5UvFveZAQRY9azEG/yQ13Em3c+9+OibIe7w82agdBExcUlshhybzUD2apJgs+z9nfdurK8lOoChbCa9eLGDs8Pu9KwaxL10xJUcDAxnacV54g9nms1tnGqmYvrC85AQsv72P4ka10wzuiTBMFb7sAzCu7WWLk7LETFqIvM9rEeluQKULHYHe72RTDzsCneLCRf7q6jQQKp6OgX0lanPHzSFPBeT4I0enwANMMWLqFIx8oxx6abkgbYB7GSy2vDCphQAGLKjZdn0c1pspvuqYnDUfZCKoM001mLVZPMYO68rECvtjRirEjWm8RPmg0VXEbXQ7htz9iE9jNjuYl2WMzWQoq+rKiH5hH4DVLVsc9jAAT+TAGpDocvUAx/6XnyOep9ufZzeBtSpVtohqTe9fG+0Wfdkoq0NuMbU9WxODEUVNhvJc8CCQ1Hm1IDkfI3BEZiq2qBNYytjQhtXlW0A30wX5DgFpESCUdUZCGzjjz76KADNlYCoI3DclQiJmWpmgTXC+awjQGLfvl0VVKi+MG730iIJcABGYzIK4DFB7YVx2IQDUEHe0IbtGksHaKg+lBHAAsXOSCBZSQmGRbmFptqXDmoxq1UNe482Jb2rnK31Yzohdi/ttbxHDXPIItWm6laqbnFB+W4wn5FV1caGqHa70r5SLWxZgdLwqGSk9YBoUtWeLyePVt9s4JIkiNGoijSnj4pfhr0ZL81s7eDB94o9VK/SYEkZ1/xPIC1wNfVcQOFzHMLmNupc5XfW5j4F55h1mKd3AzQL4GsCH4fl+kk0ZC2cQ9NvnSOAKmNRIGZecNOmzdnTWNdhGwZgr6CbLlBYbgDCcYo6YBWweTmaWzfz7Kuol0/v74yadr0szERB+bowPLMC+Z1nVYXbmzaZHQE6rtw4WdXdx2mnAprBsehXXUtbnmerDUvV8mGAH3tqPtOyHz2y9yQdaceKZiFnumtnJj+/9Z1iUJ45dzqJzdW0kqY1O0EzoBQgKMAGOisGKO4YjKOViV0jE4Jpxa6NlUC20JoLFLuVAttHIqOVPNXM/A0QzgC5p2kFuxK2du64EkLr8OBBWC6Z3I2pvyQDZqrFO8+BA798OclGqrYG9oyOfUvAG9PDSzsy4Nb5cxerPdGaLElgVNMksTLpBWmzynXYwA8DHAFSjr4xWwDXjTihq0m0KpgExOUcrckeBU6wswBEzMTF+d6GXPtb3/lOgtA306SePVlD4p5P/vpv/rp07SbApARwq1LUAi6W/EjORDvpBN8JRu0fwb8KoBZ+wBfWi8DRHm8NOQm+vd9yJb6WplwxNDoINbAGwLA4f6s95kn2v2TR+Y8Frz3vlJV2Vq5xDYmMgRleDPNipbb+n/WgawWMA1IrTjSDanEF6QBbzx6gsy4At4KL4G2U5vA6gsQaeGjQCPZC/tseaR0wQ0skIh18PEx79lSiRVPvBcVeB8jfSYDWUwAVsBhzMXto/bYAQ7sntx9EW3PTbNrFd6SVTkcB+2HaaDZQ9lsx6bUIV6LV7UdVBI0vXJT9iX0ogX2cIsHU0khUJCG8m71/7VK0uxOwqoddmbtY7WSze6KDt2VN1ikFlxQi2TeJkIr5zXyuC6i2wE/GXrPlkuB3v/du2qc/rH1j/5eMRXxnTfeWWOWZjOL9AF/Bhn1HS5NGlrzLIEv6Ugqo69K+rZCHsbE3eobs+5nIDPi7YgNmfbGDJViCN2CpwW6CSwGP1j2sFwG795cIGYjheS4P0DgdwKOmbgON8v3pdTOTE19ngFxIhVpj+R/+Y4xttJ07+5KY2b07K6mbS+dFtxMZehXNq3xO5wwAXZYHbGVjgRnPyYoksffec1lj7bKuFyultMOBP9E6o2u8Mr5u45YdAUuvJ1Zhh6M1G0x4W1iwq+IjDBpbm3sy3A/j3Bl4gpGVr9PTGwtY9XqPcy3O/k6ySCQgkrgCyelpP8teU1k3mVi7mSLPw7S/GoZkz2Jla4NmM7akov8yCYlWrZ5c3Xr73pPG6lwm8y5dGQZd2C+APM+jBpgkRqh2cpO0sYtjF5bFRqwPIPwisQE/UQMQS7/MOVCcz35O0Yu0wNVIPii+LQ2AqYPcsBxA8L4Aas6c2KoK2LSvUjjbszNMBoX+2IC9O2cn585envw///EfsncOTQ6+/trktx9+FrD6bLfherbZc8UITSK8JIZzOve8NYVqRYNr8RXkA7aGgfbFl8dqXynGC4j/5E//rNbrb//T34XVeqbA4535PYmSPde6ztHOS0A4sszGdviRZTh+fbU9r8HVsa1zWQ1g8jqSTF0LbAPtfyx8sidAgGIID+1nxTLN+hcQVXFFBrBkf1mrscUb09f7YGWMra49QCIdIWGFso0AuwMH9+W+Xk5+FxaiYnu32WX/OsM5h+IxyYiYx/t4rX5vhea2gc6Y9/KM+t463vEhQRnZuiNzd2TfFWMtvy8x2rF9R10b3dJm/XQBVXKyJ2fQHjp//lySsreLZYj8cDxDprBjxS6dYC2phE08730lsQ8DfLYUSrfYl1at2Dv70fsAAN5+582AkBmgGQASQ836IwTwO6SBRPlrsh92JB6+EzDSYFbrtD4MTu/79tGD+Zr298cBj6u7JgDxl2cmn3x1IQMKAzgG9LtJFivdHIvFirHV4kfSA54JKQT2ll+wHoDR7tx7UkOqZtIdQjrifKRIaNMKHel1NyvOJHAJdrOo5Tae08ZIrmh7t8aYu8459+EsibUwhEkIeI0333yjZFfI9+jIEYfrcCL/Jp/akthobu566auWzm3We0fAX4OGb6bQSm5hQ4YKl2559hWQvifG0/FOAWrn1viqp3mNC7WfFBTPnIrNkzckJ3vr6JEQN07lzHU34o0QKZx/AZPOGHID2I6X2FN+NHtrKudyds9szaY4H5ayIZEGe2IG6kiQT7VWZeuNy6Pke3T9NieWvZF9Ip7wu+ISXXryDAWWR9kzWGZIA5yVvOt2rskwPgCNGJkNMEn8TGzP/fspRGdIl6E6s7P7a4jZjQzzpKe+JHv76lUde5GByPVo9+WjyM50gbdj/RHYqBwFOWP4XrfHD/lrgumRZaZQQofYHgGsFvM6e2aUFBADdQszmYsGOgtUrVi241lg2MhwHdtXnU25aelRZo+XvBv2dvzBkYDlR4++Xt0kF3IWdY/xuf/Fv/wXAf0vFFB/XxEv508OrNuhhkuz6QPxQ65VTM/hjHeHSfw8EsTA1KXRadhZyZpVbvYiBcbY6zyUKtqQrDPYMv5WR16Bu3LzxHRNUugZEAY9dc7UzDX2xZohWZGr0GbdxKMGmxpXaKmlkicSq+pKlIcN+tCK42y/9mT5EdB9dc6BdX0aHz1TYJJJ9Z3fK+YAAeUtNNXFw1W4IfeR8wUgLnwjr1UdAgDhQQZGbFUDAYdrgMuIN9le6CE79yzxv3wSqM1nPQtpA5i3PjkEgAtozT6+WLQycj6PU7yPHQ9bNd47vjaMXc2YlaQVLa6+jh8j4O/5/WeBVR0ReQY9GLBjNuzABlY3F5jamve0UwHCyUtLqiXXc2Vu8hd/8ReRXDo7WR4pxh0zAcASM70MU17HrXzMs5FTwFKwRLtrEqHjYcWUuvYAsMuStyK2KGo8T6EasYsM2JUrkffIXl2e1+VDqxV+OGeFwPBBuS45Jb1xhQv3siMzSOqMAcYLF0pnX/IY+8dXeBCiR5OSeh6GuEicDxdxzoqsNsx0AIgivpDmWZL4SK5obQ02FOMbpzGX4eVXYyvsTRiJ7sqOHVpWxx6pv/eQq7uq920R+Qd92N7zw5lXTKk8f2S+wqn6dUZW/KvPfCzKtD3quTIjY5ZP7kJPF1ZrgGYB5g1JN06C3Ncgcg+Nm3TBg03JfZAD+IPMOVHk8DofJVYj4cNn8E0rq6Vejt7SlGXH8rkjNpivVMxCTlKYp58LUGXbt6WTjk+7GBnNy+kgJS3ZRLvWSEUEq872Aucb1G48sfHMbuU3KLhhoJLvLLlLGFOIJfGlfIM4GmHPvYpJrH9hb7m/1q8F4AYTqZktZHdCRt0+szrAKgC0KcwAnNIyAR8ORk/yMS52MzwwBEMDL/FawWKzXau1cwBaBemuuDVaQonPRq224qo+uEl7o6v31T7v4VRLudYFBk4VpPocK5jTIsWoMU42t/Y2cVz5D2DtAHRhupjobZgTp71qqqnCHgRQTyXrfoAmDKoKn0rAmIFsLVP/rmEySQSw0WgcAlZbs7E1N3rqt0pgtGKTrEzlUyDKeAABtUQDoZvhmwFRprCFIeLn2IFleHMYAQMlARAnALEX8O3evSNf0/4Yg43tQCOJntbRo0eTXOzOz7aUE5PYqvJak9r8SdNsKsHhlQzNOH/hcoGp2kU4ZMCUjaQ6i8HqsG9O8PSD979XgTZwG3vo7Nm0yJ09U0nFqQjBa/GxK1w7pjAjBmh6EhDFAQPKqqJinNpUpzKES1Ch8qIaAwgzUAwYBDAr0WJGO3toPKwMkYS2AcbWCSoKO7CxgsampldFpRyBZ8CJARt6CnTvz2GKcG2ub0FVTnSsnvQwEaLyjHeD3Ex2YaxlK0QgvafGNr8eJvAtuO9f3dKiStas4xJxr8m0I1iK4ayi0W2TEjRM3RIEh9/mYjtg6KmwI42+202IKANyGoBT4GhGwpoKRrSEMFxNSTeMaZjUmz2+K8OHNuQ5cPhXr4VdczMtqqqz1idvrEZh/3U1q/Ujte9KjO9G06T0ZDGK43CsPUDHPlZJXRPACABbjLRU3wFjAMaa6hqg4NSpy8WMXZxnpzBAU3X9OsAt5l1aOmLE7H+TSmv4jKpT9iSNzdmDU9HeuZCiARkPIACjOJUKOLF7ZxkLdWX2runcQKVUmJdm2iNWSLQAARuzew8Ws66mKedsXbx4LtqtnycZ+zLvRfMr5y2vDfmtKqLiRe7JPsKWUkV2hiSLAJyeSLo0bD8i2eyR5+vpC9pTZcbUjoSClvmaWJj9eejgwbRcX0nwb7iTgRk9COJZhsVsi74su2Y9izme3zfwy57A6PD3QC57SlUT4+tS1pVzB3wZZkGA/3HOVjv6dv4bZ0iPYMqnXTaXdzrs1mV5djRQl+T6Cb27jwLBsn/YvXv5e+3298IoN8n1D//ovckf/uH7k81JgJYE2EzXXyXWv/v972rA2D2arAHpffVs2QH7mu0y7dgeupb9VjrAGOUB7tkuLTkCED5GMFmastheCQYFMgYd1DTvrK37tgYCQ9pkQPDaC0mY2VvBteIZH1PnZ2jxxGjH3Oj24RRC2Pac1xp8kP1V9jfXUZpBua/WbM4U7ARR7ALQYSr6TiqSHDjNNFNHnTcJhnWtfZFzZP8WuwJbjbZ0EqyWHQCWJqDIHlu/UQv7dK2NQLL0rHOtqswGZACINQE8M/F9VQZ9rAy7cWpTJpb/IF83Rj/KGUwgrIWb3ctn6x2xS60VVZXi2IrS04z+7dMk+NcyIOXR/PXJ0wdJljMc0OT4pQlcga3aXumHapVelP2wMkVQU593xLdoE25ge8nkq6+PFzC1JnqfLwL+Xggwt2Xz1rCgvzP52c9+nrNwrYuAzrjn2pZ2KFApYDXbzce9nHEBCRkHRg+QthCQTIJbjLI8M+Ho/n37Kni6Fnai15NU9FCxltGoCd7kLnI/PaAFQ30+rLF1dTbY3NZfo1kZJldykOkMuXPGMVYBc2vC/DyZwXbYMjR7q7U8MQt/fvVaWo7DELGmFVwHQNACVNqG+R55AEzNqey9jQEsMVVJIBmohfm9aJFCKvZP9FrD4lco8dwBRGwj/XOs0Qfxf1tSeMAkOX4qw/iig2YfbkiMMhM7qaX+WfbPIvY/Mc+6BHFrw4C6Sacy97o5HSHnzp+tPV4DJSv5wBJIUlp6ddF9ypoKBBXXMB51juhGwT4uHfW8n/3c07ABCVouw2zNtV+5mmESWe9VeX4LsQF3YhuuhVF9/1GuS0KWJ936dXmfJD3WiGxMDZyI7ZxavTTt0bPZiw/K9+nAqcKh9tHsf3H/kgzoolM/HzDkVgo/j/I+awNwKEQAau0dZ9k9aMnenMCaVMVK7AaARGy3joBTsXG3bj+eHD5yOIz7SN18mpZgkjAYnkn0FI1kHi9jM7ZkHd84MltJ6eb4x4NH3px88fWpSCzcL1apwrY4SQz0/g//INewbvJ//Nv/c3IxRemKnWIXTp8J+FeAQE/b7pigQasaEoMJU0lI26ZvEtT6m55SK3mwJ8Q2upB05hhCevjwgQI8f/vb31eQvnVLAN8vAIg9oE3SImz4po2vQJgU4wyoqJi2B31Op1DkerAp/K79Ozu7r5gZx8PkLfuZw7ErXUn79u+afPCb31ccCWiq607Ma/3EdOPU+DGGGVvM7bE6F7E7JbE0DMdovfu2zWKTCpeGOMl/WzfvgZnl7LqvQ4cOF5P2VPS0rZ2PMfc4EJbLu+++E122z2sfr8xZ8Qwws5wzAL+4k285kXsDRHtPE8hXJ7al987OSqCK1ZuPAlvid9jvQ4f3l22Xq2p75+v4Rn517tK5KqKsiJ37r/78J5Pf/e3flBQAVqQBbPzTH/7R9zOZ/oswus8kDticPf9y8sWxi5PHkSF67Y2D2egrMyzzeDEZJczLdWdhiCe53LZ1e/a2obGkmbrLwZ6qonnsEkkG+0ei7FqtKfvIj8gnJI6Kw4qG7n9dAEbriUhRgy+l7PZj4twu8APglteQT8mimPG9975Xa2b2grZjCab9vzmzHBSG2Fw5lz3IZq4NU5QeL+BVO+/KdBKtTFynewTrGEvZ65HdUYTaF2AU8Op5AcrEcAspHorbvb899iB+rmWeMrk6zNqe1B3twFyv+MJ7kCfABrZeujAOHjycvXyqChxPHpOce1byVBuzr+hck4JT4K3Bgllvsa5YZHNAOsWz6wFZgRf2lPhMQZserEFincMGQE5nhOT49s3rkzu3rteaKsa9/vqhaus+c+ZCQMbLlYtdvRYwPrlNaxOSl5nOQK+D0YsNMB3Q2rk5cTISOIllSkFlyEvsx2+ZYp0LvWozvi3KKEp2hxt2cct3PKnhVSPwNYKyBZT6BKZnDZuU0oQpzNWR9dlAa8sLdRxlL6VwNjD4unsyTKz4iMPpFNizZ0di2rNFDtJJwT/+8P33AmZEduXUqWLxK/xjQJcO5tAuLZ5YKLIGje1hEOyoXwqAFHT4yHUUQcjqFALckhmY4z33pAf4iumrIyXndFVsvHi4ij7FsFU4cc4w8HtATQ34GUgM4ia5I+KR5+7nckagv9hC0cMnjECO0Ow5oEwYdTmzzpS/eYztW8CVSEXRb6GYiYqt1rELVMkn4tfkEauSiygeknXpjsa8Ts5WDanLM/L64l/Povz6QOogrTdKNNiTcmux67XIjIlF4SW6EYDBQN3l8Y+kP1yfnJLPXZ4uk/vpFj2XrpOX0e4HrtL2H/Dtii3/ObDaj6OlEms/Dnnwq4zVHmLUwGqDUQFW49PE2zAMwCqyQ0kOZo0r945tW58c1vNQzP+rv/ppOqi+LE34jdEfXZkYVifA83RYVedu7qcm3Nd6tn6w51YkuJwpuMlLheDYI7IzYkxSSWQfyQ3JR5/E3ntOdT+5DgSNcjM5I16bLA0QXczYWvRPixjHBrbkFYyG7mlrdgN1aefqKq7CQL6W/vDA8LZcnrFn5+xgjhcAGTusW0GM4/r5g5Wr5BbPYz8GHxB7Dhy2TypPB/4VEa6LqF4XWG49sYXZ9TGXGe3DeKZHCYcCk4ePsaXf3736/X8CnrMFhUuMRQeboV9gLMLYk3K5AihLY7/tS9ngdDCM3RFiqh4YGinLGmqV+LbIY5Fz0ukYjMpzJZtBQ91QWedG3sdH6bIht9JEvCY66WL0Obbk79m7J1KHs4nrj0f7/FjF78OWLV8rtpUD9D07z0OHbvYKvzmC0eIThRPv3zll8C3ko/q+TsvGrWqQWHW8dEceH6ODYuyM4Lv55AZWN6982UwFAXADPyNI1YsO2R/0TOVPtLWcyPx7BEHrzfL3kg/tgFiNdAu11An0m7YPREwCmEndKguTaH1wOqXDKqHOC7rQ1YCegB0G1KxNgASIoJPFSPs9xg/zAamO8QIu1JArbZ8xnrXpizlLWBczsitRkGubkuGyiILs+2n7f5zNXZojcfw0OABGTUHujVu/F4CABEIJXBeo2y1NKjU0ijAFJGoCR0bZEBWtMYBEEgeMoGRm164EGzHSQA4bR3u+JBMYeujQ/nzuK5DThiCWDi2/HhYDw65V6Dtvv5PgKEMLcl0XgtJ/FL0pbLYRnFibTWyDAwx2JeikkaXaRaOwkPg4izMBTGmcHI+I8O0ACOtSbds3uzsMitlKbLznuVQmsSdK0zDPrpJdIHpVnabKaQOhPFeAyHSYtBgCAtOeamoKuvZfoDL2MVCC3q1DUqabGGkh//43trf5SU03zHu1NlTrunJAZRgwtQCEVXkAqkowuyrZFtMGbeBwrLK0PhCJhDZGJUxezn0YAiMxUl0EmGOF5d8M8DjgqtpBcw5ci4OjqouJVY48h76dUIJ3B5d+Hken97y+37q/zwoYxnTF8m5gtQB4bLkY2m7J6QE4DrNEqbS4/C+vUxMBc2A54WJYcSoS/pLNABCnAhbHZSLt7h27AjhMlf7e1UzcvhdQxRoX81pxgjZUTbZvHRgJNaF/E6ZHCr2g83kACYF1VUhzrysTbBtIQR9TAHHrtsESmSabtm4sKS3zAPX7DzFaViTZMF045y/suRUBNdkCrA/JG19znzxBXoNNOHp07+S//x9+FFB/Lu1hZ3MuruaZvUzydzhyGLvK4V2MJsvJ0+cSUN6ugEoL7vOcWbj1mjAc3k6r4P7ZwwXCLaQY0s5ocTHiPv74t5OvA64KuK17gyBah2njNcuhnE3WlKC+Zy0Zxai3v8hh1J7LXrFvxjaqXZlo+/4P30mCdCPXfaJYmtob6dd+lfvoxIgDDrPnGTZnNL/C5LAXMByup0pJa2xDmCY//vEfFkh0MkH4mbAx5k2IjF1tXTvDZ1LISgC3IQE+G3c9geyy3AMWzlS0Mrdvj2NLYPMg63ry63M4pzXJ2ICL0qJUtCIZkP2J4XElbXnwLoMEErNOfvLHP5h89523MuglzBn3qk031/jJZ59l3ZPIGJKWveA1JK80YIHLWoLL5kfnydpZ9xWYurHxN26kvboGV3U7KzmEkYnfrML11fLq+orBrrKfvVbsgAQxnJtTrX0Hk8JzkfBpP9TW0TYB8A4Qa+ZiM76bqdGtsz0VWNKtWIABrFiE+YDFY89jMxf7urT5FoeJG5YT9kPuVXFL+wdtbIMsduzYUeCDLoRbYag8SeC6KkGr134ehs6j6MZ53tMButmC1ivEZsCcbADZfZFKMIxopRbvsFbXb9w92XvgjTAcUjiLbM3TSF7Y39UyV8UQNo/F7OEUtuvSsMCX5/PpQoZnXDgZDcBzYQDk/V/mzD97EL3O6OKath7/fi2g2d08z7thSfHp2s4FckszmGlD2DzYE9rHtcRPqbxu2TY5e+nG5HTalPYF+Pzh99+LzMXfpGJ8M/fFv6fdJQ+nWfIAzB7UVAnRoL1UxbDcPxaJAip25vLYqUrAz6eDIwwEIK7hd4odwLRRC9gzlewDcIqx6txlHzWrqKvG1d2S/aVQI4nxDID2z1PEwMijrfwsz4fdWxbG5bEvL5Sf2JxWe8EQ3+Is3IjWVUkXxW+JFVynwNB5Mgjlhf2Z/Wvqrj2j+EcO4HnYkE/i4+/cMrhHAOz3SOOsq/WsVtMw3oAP9xOgkTtZGfv0JBq6X5+8GAAzkht5kNN5TpsymE8X/4q8bsKXuq8S10/ny50As4pVW6Nnh63nDJRCGjZs9q8iqTVwzWIXzJ4pzCmazLEjztA9tnfwkwqZG4G2+bsCReObDQ2gr6jVcRkQKIyul2G8XLudttboRd6+kxbH+HTsPkM8ulgggaMpGpAkAMhMEpw9aSF+mDjCuVMcroJ93l+BBJtpZXQIr4YFeyusEsNvxHDTA6AjuSdd0+c1Wt3Zq3TFAcBbtIclcX+UeOJWbN/pk5eqKLBs+dTko8+PVzK1TtE37yedEROuSizxIODVj947Ojkwu3Py4cefT3bt25/PgzU8bFVswLGvvyobjzUKAMVgwQz+27/7WdnjN994o9rFT8cGerYSAX5ZEiyp70J7F35f1UgcmZmtfdpFXjFYs3sy+GjfbLGEnZmduzLwK7YF0LovEgXAs08//bzazz1U8bezILFvcHdgcVf3juKueEGRtNladw22KCBXi2nawbNuZzMwq4o8sUFea3b/noDuF4t54dxgA41tbeS2ADiuk51z/twrIL2AgDx7r2W/jffmXPGLVdzGGCzwV5vf+op1rQfGkrZAcaWtaBAP7Va2oAqe+Rgn8pJn0M2G3SVm2JW4l326fdsguB68IyZmy84nFhZUGWZB93P3np2TLzIoQ0zkesaWyGamdfI1xn8bw0gnuYVpSb9Ux9jNxAx3bgdQS+y0ZioA7qr5+OgtadO/MvmTP/mDkAfOTHbmPUj7XACOn7uS2Hr15I0Ab/PJR+7NP4/ExIlivBtkWNPI4/ske4a1rsu+uxnfcTUgX+2PrCefYo8gfHwjD5ZrV3D1HHWNOEsKeJU3xT82s0d76NLJ99/7frEHxe+eBdDgXnxWASyxsSMTqMCuFA+BrC1xldwGqJjv6zaRu03STcTOsGk69/gbOvrARSAoELKGfw1Agtd6LTrahtLIG8itvP8H34lm+5s1sOv0mVMl3bEya0QPHaCs4Lo2Nkin280wQ7emsGCvfJ3Cnrhj27aZ0nPFJKVfeztMpak8T/kT3Vo2ffHi6K7Hn88k7kU8cDbt07kQR1xjF+VIZJCY6JiX79f5UwSHfKNB4XVVYAn0Xn6NTZTfVBdXzZgQDQAAIABJREFU7JEuyS0ZqrMlgIu/IaW8JP5kPvaLnr5r8d4vE/Po2HsYfdU1WS+goLyRhiyyzZJh8Ip9PrJVR8ap7402w88a9HQevmWM2Qfu0+8BVkeNZ89u/Fu2U8FNwNNSRx0DjVIABoEhYtgjNYdiqIC4b1PvH+W8NUtSh9+K7OnovmcdDKgyDFVxQgFnNqDGw9gDZBxM0PMXbmSPkJLAugZKAP9SBI2dgBnUIB+VNbgBTEBBCGAsjxsYp4p+LeHW2tGYjqMGrPeugkyeW8mX5ffkAYroo0btjOGTyEhV8Gtg+b5CRLHXMI+7wGvvOQ9sV81TSK5Zkm9ISvld3W5VHKq4Y1nkIsh0yO/TTScuVbzwsyGmpbffOvjyMAO84RIdm8A57AuAcw3qzp4EHJJUKbA598q+s+PytBrexicXCNhayfw5sIadvhnf537IvSFGVX6bNa6hXzm6D02Xz3vXXAdDN1N0vJsuwOeLE6PlMxSAypGLOyRXrkjqn36Me88NjcCbv6hezG++B1h1rRiLzVildYpghWU4HVvfU9wbWFUEtH+RWBRmfv7zv4+N/mSyOJ0zKxbTrg8zNEVpJBTxCQB/RfbvP2EZDh2vgM7aJwOLU+wCn9AVY4CcbtnrWOiGQtKBL8nHsFmzTmI8sTgyiU9FRbG4AhJQT5yq+Gd/wcHgOIUtZc35KM9WR4kY1Gs2+W2+4l4L6rw5X3CMUeu5JTTy/JM3FaEgMQDAnQ7zsa9OVFcYhjMMalxnR7hIaL5Ta25rfotr1L+BjvXZeqz1OwrZAyHyVTvzKmN1ZLJ+W7xpe1T/nfscsZOSIxjYr16zWtzj9O03mEwBuuL9fPINm2LLYYDiEbYPAKpY5+yQBlqILXWHcnB5jW4DBQ8gNX1qvl9h83bwMF1pmMlmCcGgitBpXa1dSUsk1s/Z9Xk79nUu9rAGj+UenDOFuZGR2pJNOloiPRh77/v0VD03g8BIR8ofvAc7WYOsEhO3fbWmCs6txUwSprtgRm3VHqqusKijnH2GHSw6eHDTy5oAXuB2VxQLOMwfAnscGocaIGXRnS24UbU2JAB3CGoCWlH+utVmdZgdIyCK4SN4lLiqLj4MkPmkqLjdygkRlpQ56LRCigWXAH1jqp3AHsg/x+Chj4OFaG/RwALKEImmuyAIL8oQDQxt15VkN7NjbEGoSfdawfMAOfrrocgDVoHCAJrHScIYbSi31hWtNcTMr8TpGqwiKW1B4WET2yDVVt0i//VvjImBho1J1ZsTyt0MSFWlSkRoFAaZv5zgCxUdaEUTaWvacWwKm0crI6elIu2huSYgA8DrbJihQJga9pEIB329xIIzIU0b1e7oPbpflaSa8ugg5n9AIsHsr/7hN6mknqkBQPRiVBsAwA7J/Qc9Zb5YChJbBzZrVOBG7q+GiwFKVRQCwAEyMVQBGs02Vnmn8xSN1RrIAwh0CQZKNNu32alaV1pHrKc6NrugBhFx/lV+qBigvhYUWwADcLVb7EfjYvd21be8RTuLoTRXXM0huOjX7n3QlZ6xOgNc93r9ng5aDRWTsAOnJeIDpbx/3q0m43lpBnNrFHWbWidTVcEZPFlVqF2zIKqY2z2Aq66vjGazT9y2PdmsAx7XX3RFtHR/VGEVQAQlQIUYFC0HjNjWgCQz2SscLV0jQ5EkuCpvgH7OEbj6JEZ9UdqITfRWyNCONZ2zB8S8lSErN9OGPwZrBTxm/2LhbYixXBUgwNChNqLZC0lqDXdbCEjxOK3w9MXIUzx7HmbCmqU1zGV32v1DewroyVllSFVAfQEM0O07390/+dEfv1ls9jMRtv79h8eyty9UBXJ6w7ZyZATIgavnLtysdo0VggbTRbPPfvxnf5TfCZsigK7p05gBpZvEECfouXfv1uSTjz8M0+F4JRuekQoqYPjly7TEDxM9SxsGvR+oJohPoC/wYr8MBMF8rDZIAwHilLUyHz6yryZ4X0l7S7UnJ8BenEDq7NkrldRsnEk1FQPkSQYghJm2JwmZAO/yHHbH9TyTsGwSkB48eCDgV5IiA4hi1zBZPcPp6djd2DUSCcvyDNbmGQHG56LJo81o557NrQGbIpKqvvazR2FQbomeIp2lqzWJPTpp26NlG3bx0ywO26M4UMlxzu/De88nPw5j9b3vfTfssIDJ9J/yM+3+n4Qx9NsPPw4TRzWdiW27ryXCgBGt0rfC7ABOAqLE6QthqWtnNJ1ToI+1K9BQ8ALGAoKAaM4a9rF5Dgo231RFs8Ytz9IaNhgJmJ40bO7FZgK4FeSqCwEIk3MjYXOGMBlG3Ry+pVpXtdFmTa2br0B9QarnmCuoIUbY+IbA1KTbABQYpuyvotWBA3vqrPBX5DEqeUv7DhYsLe6kIRV2lkaxAUIB61elWMFvlc54hxND8EPDjPYv9DfXunYmbJudYTLOTrbtPJRvhTX70B7QSifJZVMEIQoyzVYtYNWQogSli18kcbt0ZnL+9LGcrejdLgugtDRSKAlWl2e6s9+bjm2oZCb3dCmdDI/y/HeEFfcwduDClUypjV/Zmxbsr459VntsW87XpQTwJy9cmyzLMC3ByA+//+7k7//+l9mjV6sVTpLL7wkJnvATsUUKAK7P3mLbPdMCQUp/SavP02rj0S75ZVqwifjPZ69MpwCgAHk+7Cl+xbl17g6myIh9B0jEYF/IUCSgAB+9I4m4Mwp4eZE1rnY5fg6LRBeAlsismTOFsTqNsRowTqK7L8NRsGn5EUnwnfkkWdgCpIFyNsUT/MSG0idMPJTz0EBMnl3uwX5anvO2IcH/siRO80nuFVZNrad/vWfv9rITt2PfarCF6r029rCZLkQvdUmA+ItJyJeHbW/Pr0+xavumMFsWZx1TgNHyfjeyRPeSpE8lYFMiX5yzQ/uN78GSeZx1MGCkOgFozmuP5OvjfwWYSyXxOV9YVI/pPJPUyLpYu2fxB4ph21KEXZWAnx9x3fcjWbIQIMNWm1pnGvqiyaW01N249ShsdbqV0bOll8xexsdhhGDVatl7GPCx9ZXTah8NXu31nUx3a5d9wf8sy2s8yusej30nN6EBYHWuxRkEpCkmzV1uPfgRmNN4tjmAChb+1bCjFuW+bsZHbduWInPA4w9+91ny17T6J3YyeVmMJIG5Fib2iqzvn/7o+5M3X9s/+ejTzyYPsh4X7In4lkU5f2IwxS5M0gexn2ye4XmnajBWdDYDGp08cbLiGmAfmyROKD3O+OUeGKQw00WZkQ0ySgWNbK1u52uGixgHQKTIRJebvz+bLiHPzXAfAxoUnDD+xeLiI8mJWEP8VQCuOAJRgA/GMqj4x/9r0NfPqsujWoWzz0s2ygTwLv6uqHvpbiSfNSxraClXUJIc86F8tHsaZY3671dUoiSpGpmtDcomKc1zZ59b0zXPLesKWBWvbEyr6IED+yqJI7ciJsPqEydaz7Ifue4qgMdfdEssZnViZkUIsXv2fDMsAQubq0ijZVu86RoOR2JBDPVZhhqJsSQ9Oig6viQj1i3DAKLSfBzYS+KrYozGtq1LYvYkjP/5u9F3Xf5i8q9+dLCA53NnbxXTGIi2IVIrYqJPv/gy7OLzARZ3hwBBwuFONEtTaP3qcu1f7eorY/PupT1eHMWu2T/rw3zFYr8clr5ksfKbgf1c4BhAPed5dna2iogSwA2J7zxjiWAP2mqGpaIQUNj1V+Ertn7Xzl1p45+r3/cMrsZum1vgnqtle+gIKA3wrLe19/3VJfEUDdMQJOSENYSO5mjWW16CzboQCRmam2yNXIom8uZ0NdjbGLCXEtscDFHkv/3v/suwsP+x9grtw+uxJY8TK2K9xxQVo9V8BmQMz3JTrvOTTzIsKvHE7j3RB440z+JoL5JkEFuzsYBMwJhCU8SgA6JFDqi875CLAY5JusjDYqcNh7l08Vrty/t00EsXvWW8SvYirL7FseGXLl6Jfe04Rd4AaKfTDYw3oPX11/elGLGjNHCvzN2Z7Ni6o+I2zKvWEo1NTyHyxImzlbfoNpF+1LXGrwASKr9QbKzYvfOOasMf/j3GP9+yV53Lb9ljno9igr2PyV2D7F4BUhz/iumAJMM54hP5HqClk94gZL8/4LyAzuw/MQXdTsMlpRz8FnCLNmL53gCrQPK7AdwfJ85vuTv5LtByedblUq7FDAwxeA9klhO7YXECnzKCnWIDWY8CrLUaB1i5F9fZk+bFVeL42DfTbYdrl6j7/oq89r79GTyW18eAZjsNoatBQyXr1WQT9lmhWFzufM1dzqDfsMjpJto1WIE12IttFkfmmnpYWHfGKvgDlLAQa6BV3q/lkFq/X85c6zAUnGo4HpC2JBMxDFsGp1iIYuFgLfAWe9SZ82GvdrGniyBijSYutfZ45R1iW0y4vJKcGTazIXme5yZHvRebIO9mR8XeiovVHUxK6HkG30Vf9YXPlzro+qMA+MH+l/8Yvu/5jwOL+xcHAHYoHo5t5kX6KRC8BxaJT5AQaKyWRqbEBMVD8b2KXGJ5a/sgRJTPJl9+8VninRTG0+HyMh1XzxPPvsh/I2BsjV0w8LgGbMdni92xFeULNtNU3stsmCoepBgEn2ADEFIQOqpoGRtfkkyJ4+h/ep6wCDmu6wLorU9RH9hKFmU+nY/iETF+aw+3rI7171qFrpuw0ktirGc7sHklBzB0ro6SFOLtKg7kbNWZzNUB8NcnR1K0XFX5a+KgdM5cvJROz9ipZnV7zSbxIKF9C6w2niDe9kDGQVIjW3Ussow5u98awdSRmf5qIWa83lGi55t2/7xjFWoG6UL/HiWM3I8PeVEPAf5mx5RNkRcWmJzwRF4Ij+CzpoN36TxA9oLXOOeILVX8Sy6mo1mO4zkgcol7SK7UPCfdtv4msQk/KY8oPz2sv1jc+b8SmaAqJpfsjO7vxLaJcawpXwkfFP/wIcVWJlUWv+n5Ks4grRSGU4VIhWzDbunaKranO81Q+NgVr1WxqTXK79ojCrfdbdJ6rcWwfu8HB15uiCi5xQCGCNobkVVhtzE6yLFxIfKFdeWf9fMEUr6WdihxdJqn+f2aGE/UjWep3dHUYYMr7scoq6gUY6eYCZgmWuvC9AjivSXBPu3DLalCAoS076ru3MlnT0lPQhMQBdDowdiIqqTXYixtTkLh2G6MlgqETaqFhzMyeV6yR4upJs6muuP1VNn8t8RDUkUceUTUiy0m4KvBlDY852XqcettjtWjGniTB4FtqhoKcJb4M3aclPvQai0oxN71fqURE4YfxwsYZQAY8db2iK6HACprximgjtNs7IOzuBw2IEf7ueqo9qICZgP2AMvWJVkpFjJwVSmLYc/z0Pp14cLF6Fx8EtbqqQRCF7IxY+QxRzIRHujBWdikwCx6pEl/inbP49YkvAGkAIzYkIye6q3NX9P/AoKoNmr3buo7MfXWBwQC9vp09UEy6PA2nb7bOXyVMBcYqu1UhTK/OyYJZUywS7OGzRYZ92ULjTew3aBmT2Gl+4Wh1JPfO5DpaotraY2xJHxae7Mvgco9SZbR7NYxB1KAzkA7D4IEwadDWa+j2iBBYZkHoLRF1ztxKUNX2inOWZJ0rUgFlJhNY8LoUP0p1lzfRznaGH/GqJh5gqWhgsKNeGalq5tng0VIWJoGr/NRTLxnrVXsTHer2VSC4I31/G4FsNBqLqncsT1T+wKaevZAvRNhM9NP6speApLcH9aV+6qJ6BjhCbYkIAYVuU5sxXNhTz9+gvnbINLLtHWsDnipULI5jCPMti2bkkhGf1T77Weff13V/kNHdk2++703KjlwXR988GGSk+h6mgA0iTHNnjLl8k6GI31xLKy8BDn0VfYfPJSWvtcCSG2vxNDSa/Mq/TuV4GpXbk1grCOt6p9+/FElHyUunvbvR4/u1qAuwE4FbDGk6/KMBY7NFO6hOBKG1iFszaMWqsaqiO5h2C0PH6SSrA8/D/Ru5BAMwXMOdu7aknXF7sLySBKSQV3s2FySD8MoBF7AuXvRjL0bVhltsdloFdsDKmoKMS+zZ2cCPDwtNsb12LqwJ3PuVtObWrt08mf/8g8mc2EkHj9+strdFIiehfU4H32ltUkWJET0jzCXMDaASoDIJ1l7U0YTlkx+/Md/nLavQ2WLTesVINzK/v7VB79J8ngswUuYrpxKFpmj5DMwn6wt8EQVX/DhrGBcsb1dBeyQzbAqYKyv1d2AkRbA9+LFtO5lz23LYDOOrFq/8l4dxAhQe9JqDVYQyBaztZMi2BE7QSrD/nOOOFz2hBSLoLnE/6vyDQBkxxfFDqf1hwTCSj5OC1P0dgPKkHQA9j0Pk5Q8APD2bhz/hrBPgVcFDMYOaP3DCnNvz8IsvXvbZPs1ASPW5b9z1gKsYuTaKw1+CChbewuLsOsrBjOF1TK9KS3euyczGWS1eFmAvAwZmCxO0JUz8ixFAp/OQbXYVWcFa5ICVIDepWEPLcxfm5w69tHkxuXoVYWlObUs7PLFYUsGz1u6KIBhsbLDRkobuSr5+bMXM8H+SunLxnxMHuasvgwrUjCC8TqV9di1e+/kw0zwvHTzwWTrngMZirRscjQ6lh/+/sMqIGjJlBPRphVY8//ADIVEwDQNqqrg017P5fPJO3emXTaBDPBBkkGPDsPk4pwhHwmIU0DUVl+yEQUGbKpW4K++OpZnnKFGScJp9rUc0EIFPBvTov08PlvrqeFJG3ImvQcA70WmxSsgXA4AjlW6aWOYowYbBqTYN7trYOtkuEMYZl+euFRsSueJj8ImrwE+WcRNCYTXxIdfy36YT5BPUmVTWPrLw8InxfAse/xhpu6++frBMDhoNIc1l4TA2a/JoXl6C7G/a3WNZP3v5lzMZ6DE6bTor0mbv2R7zYoM6puJvVnSQDkmyL3oM16/mmTJZNP49KkUVDBqxASABl1DDwKka+lX5OqgPfefM4OlznKujk+j0foo+14haxz6mENfzJnt0VVWvDaIxpDAxwGT6FPyySviKx5lkNq17IFr1xeivRtae/akB/rMYVIIzLNlAzAEFlKMxaKhRzt36WKd5Z5IbUglPduAoYmtHsc+LwuwfCvTiu8k7tAdsjRnZWl8ihY8chzYWIbw0ECsqbHZn+sStN4LAHc7CRAzuyLsN8W1yykkzUXHspjX+dt7AXFck3u9koRlOvf55mt7UzQ6mt+7PjkZNt3pdEQYyCVFd54xkMsx50Oxdtu2aH4nAReXAQKPHfuyEljxoeDaubYE/De76jk3yNH6oT7427HVt4P7ADqxXWMCY/8qpksAxCQYc90yvyJ2ZGvpjrKj/Anb20BRA6oNzBhYlzikEo9mzIpXxlyHP6zC0QDY+UGDjM1Mfco2iq+q+NuJ9DhsdWX2RLF8Ei+53upaie3zc+8LqLsedrOCZE8lb004iRRGqkRHjIm1ps1PAlLyEQXYbgprM3IYsa034uvdYwEd8Ustp9CdBjWzAZCR6y72W7R5MWarS6K0CU2R31ivczOkB78rIQasar2WyFkPxXj33WtrqC79fc+mtdwBJpiKPuQ7WDYzkXJZvjQxz8PYqI2rJq/vTxEqNuzIkbezL65FI/Da5NBrh4q1+fe/+F2kHHZHwmt36ZE+j925Ez/+wW+iXxvyyOIwG5dlb7KPdE/F9s6GOGwh5/JaErsmFnSSWuzS/A6gyJoC4GsoYnzbTNjHvpKx8jxKzgqIVoy8ngtQ+0ysnDU06LJSMDF7Af/d6cVWVKE+f2s/tPZdd15hHT0Pe+xqZGWqEFrDPGLXtf3mPXbv2Z57iVxCNO1IqtzIeaQbjuX93e++nZjuszBWLxXh5cc/eT/P4ljdy80bKULGl2kDFUPSz5MzAWkNJaFVujcsSOCdT0WHpUsCRC1Pq3+uCUhuEJdc7UZiHGw8g/Auh1FNJkkrKcLJ8zzfLdmfCiLsz9dfn0lcdD4dQe8XOHs++7Kmpid3pPGnKHZTMdrwM8W/PCdfa+Bocp+9e7eFnbk116Nlu/3WitiW49HTpZu9NNImhq0pRl6OzbhwAUC7vuJag/fEa3KMsasDoDd+fMv2rsdRaUKf15YA6wJKd5D6AKzqmJEfnQ5ruhP87mAZW3irkOxcw59Y7KEoo/CGENM6yn0F1Wnn7/1HfpnvlPP5t2HQ2+IfaO2S1XuaziQt7Jir1h/pYFO6N+ipi3tPHE+8FI3/Kk6mqMU2FsM+G1Bc4JqKdKUAiMmY99ArShO7pn0X+19xp+3Q2NZrfwNXSnbPsDZFutgveRnWYF+6glGkDGLTrEnN8Mh72POPtG4r1OTnQDW4Q6Vo8uGBkVYkFkBSXhtoVDIBjGJWBgOtOhQTLLmuAwdmCwe5lm5AJCX5boFww9nSBeQsux/7TKFWDlVFj+g50xDFgC6CDFteYI64LsX4knxbV6BqS7A0sFogKzmv2Dj4iO5BMaDXf5p8S66hI4X/Jxvjng3q1WEGc1m8LJIxYXeLKWNh6r6a3vP/D6y6rtYDbh9Q+yXvOoL/pcupsFOFqYCI8RmKf3IisRvQV3cWcsfImq94OLYWc/Hkqa8mv//9B5GsCoErBd1HsdfrU0hZFZDUUFtkDN3L3l9hnEb8/fncT74i8JAEW5UiGKziadZG1xtgV+7gasVJPUgsDMbkFGwcYshI1Cj8JbjFhvUzBXxXh27siQ4fMarnxlby9/yO/fIqw9OSjIByy61oHx/2TRUryNU041puZG8WQSsxZjFia17M8iosem+MWV29tS+TK8gRB4NQz2HEEIbwou1DkbeEBI2Z1K7ON8YYpCWjWprQx6vAahPURomFb2MV9oTvV5wrOUYkl6FVfmTOjjHMiHO0/9H5igHcz0QR2n7w1k0+A4p3V4oPXWqKi9fS6YoMpFBOvmccxM3nV0e0TssidzbDWLEGRubcifNcI1arGTDs1450dSnSFQ6XtdF5ocirUC3GYBM9ryp8517FbdUll9iNbxEreE7iFMVlhFKd9DdS7KtBVgO42gQrkg9+vyX2PCN2ybD6Rf/iX737cnuAFUwo1VrTYh8mSKZrUCyULAg2EvHpcdDIQrXtONit3eIOsEwk8etqCFEMimAB8AhGGXSpBNWCmdt540KqDQHIZlSZwFwzSKYkBICR9YCycBL9BBaS7AbXVNdap7WArwQnpqlh5DGkwKDRcDLu3m8+Rof+DsAViCb5LrA3n0AmSa8N0J9aXCT1NkOAXILC1U5o8BVjTPKgnVK3rNPv0SbSQTIg5E5pVWqBbeauA69tUFvL9Uyf9LCXJ1kojY9i3wqc/VtlU3si0DQsCK2w8UBa8Mgf0Fb0ILHlIP5ADKCrA+qzdE9iiK0lRyqhAQKWHgeTlnsSiGLSCOQFRxczCOtykltBRlfUJdlJnLEU8szvplqjxZX3BWZYD8AN0KRArNKl7Uos5H5Rnk1N2NXenuso1mZ+qApRTKK87jiNvgLpGI1qVc8+6HbKPuzFCvpnwGuJG5dYdDslw0p8dOW3GZ51vzlsDSYD+VRDTMPtg9YOs3XR3B+jrypJowUbRXAmkLX+ppr7WgayEpuAbhibpXkGoAmwmvVk1ACrVTkvZzm2UAzJWjERmk3bE4Exn3qqZhlBlSibLz+voS1aUlQDGREt6wPzFruihcFTBcs6aJkS8KioMyiCbefKxFN6x6rJ9iDQxAPC0ptOMo9hgHl2OZpJJihvCugJANTupHXmYir8gsTbdK0CGEncsCJIGpSQf/Y8hit9v5kks1qDVQdVsxeyNzg+CdN8ChQvc4YAsOsMfcnKP37UsgfOGIDw+s2wslIZ14opKNBe060tkovBwSQ5oTW4kGT4XJLiJbmP73z3e2GJvF7JRuvR9NCCYgdk3Qrstt6mKeeNfUqgjqVKejztn4KbjUmgFh7dyzqExUdjJfvKftgSZueWaHLdzvo6L/YmJ+38lO5SfgcAuCdadUei3edcYxwpANG/FTV2A+yiMAwyHC7TaRYtJmNCE7UnlhriI+jR3sDxA85oDrp+U0wVZEy/Bfg+DNslj2Hy5pFDldjdSSC6qSb+rom24KeljUUmgHMApACVtKjTjKZbJEmwv9gLwJFzqvAh+KZDZ8L7kcOHw3Y/UAmU/eY8nb94afK3P/vF5FR0l9dlGNCL7MnpgJBsxNqcg9ZY7WFS9wOMeWazsxhJACbJb59r9+08S+jY85HdiDk9n2BJez6bY1+0g+rqvYCibYNAsSe2b9I2npPm7FYyEMDfuVfZLnmN2KT76UZwDr1ekKrBySe4HPQ2H0UzUhCl2AVQ0mFBeJy4PP/CxpsEWqhg3ksw3MFZV2GvJpm7E5BHK5rrd95oYxvodn8hYFeSsOkqBjQTXyFRtbxaXzAe4j+XhN1B93NNGKsmvz8JwHkn4PqyaK7u2HMo67ulAmGSAAYw1ueQECzJPU3S7v48RYE71y9Mbl89N3meSc0vEpBG2TkiENEkDai6cnkYZQObgr/YHCbeXPbPsS+OT2aSMCwKOPU4zL1d+w8mwb86OX8mw0QCcm1Oke6zr05ProXhsybM511hgnznrSMlIXP+3JkKatbZSxIOe9q0dgldPbulWYPYzGIlAdgfJIneHLmPN5KIZugH7cwAatZkXQLYOwH/DRJ5kPMHIKHlN+oY79+3p5hRWvttSy2+DxKb+B6W6voUk+xF7fDiEMCqrhJs7ydPTHUmFdHSMWze/fg4tooWmKRbPHFh7ubkoy9ON4Cd63+Ws4u1I7hdH/u2LWDfdAqxBmsZ1qbIoyVU0Yj9TcaVuW5LMlRlZ6aIB5xPO1sNcUtSWtqseXJrrXX8BZ1TA8Gs+9nYWGySYjmGqWFmypaZJBZ5ZquzB5cFXJ+biz1NgDmT11Le1F0inmF3i/OTa1gXOyxoFWMsy15W7KuiZDbLdLXvziThzdoWsKrtPwzSrCUfsjmJMTYSoGRjJsVfvXqpNGJXC5DjLzFWn77Ic3wWGYXIi4iBuM/QeKDjAAAgAElEQVTlsdMVABd4PqlBOyt0gcSm09w+fSoMz7y+YLuGUubTeaSvq/2ZtvBkCfmYDHcB9Emx0368KRIN29Mq7fnyreXXATrR15yK3vYC/ctIU6xKvHTkyJG0BKf1OZ0VD9mY2P9iSIftsj62ydTwR7EZh/ftCDBLgmNJQJg7kwuRIZgXE6agTSdW98OjPC+JmKKp8782RYfp6TBvIutCM/s3v/lVtcQrrgnExRZiSwZIcN2aXN1ayraOH6+y0sQIr7JJmBZ7Vyyxe/eu6BdKDLD7TTgOU/hifFISmtIrFA8N8U0Vket9FV0N+iNhMrYDkpVt5r4Ypgs7DRj62sDlOMABq7zZrN4Xi6Z1pAHA4qd+XyQERQ/35xoANxIm1883lkRXYqmSiQJ8VctkzyQoKRe1xrx5dXnER8klqliZ165BHuW3+WrncuM3oCL/imFZLLbc50y6x06fOp2/o2ebGCG+eGdAJq9Lk9T9AXFdG0krG5MPFmu2floS82oRJucS1l/iEcn27khmffTRJ9EXvlxn0cTv6ODkLK6b7Nu7OfrP28qXffn5uZw1hI+A9zkjNHELiHpyvzTG80QqRhcznT1/oeRFTIync2h4H0LBnXTOiC+RKCRw5JMAIJ3EtwZlyaYN4FsxSQfZqV3pRtuTIbbWkk2lZaowbn3YMwvgv7MTyg92rJ5ulJz99qc9mVy4CaBjw7E3kR+8RklU5HfEHYCb+ftiy0dF0tgUoGQq+1LhUWeiZ782MRtfomj2JPqy7//w3azV7OTnv/xF+WbFZ/Zfh4HXv5VCkRga2xFJYefurXVdQHi2HzgEpFy3Lh0AOYubss6rUvhcuuRRALzEfvSK8sbbo5FMi5sG9I0b0aBPnCqHei1ay+KxhYDhCrhicKSRhZzzEyevTf4sXU3O1eefH6tYgZwQcENr9alo/LJfJAFqcHDOy+07kWkIALR9ewadvf1a4prt8ZHXJv/xP/06hQGD3aLjmHkAd26717UZwjob/7S35looXJNokz/KHwwyJnuEWIE5POYIIzO1huwOuQNQqDo4K09qvcXOD0h4tBSCPSI+qWKOFCP/T35cuZDuA7+fF6qSbM6nuE+OgwHm/NfQKO9ZBCmde+OAiQbbnH3sSDINAO6WSEocFbtgQCbm2cb4WrmIYYtk6+YuGh6rI647G8WVSDUkaiqC4cBLviYnxUCZnFsuV95VJCiyZoUrfGvrFG27/bll17A2xy5Q/rk6I0srU+GmZbwA49XVk/WrrkL5pNfJ5z1nQexbOXMKIMlPXFMVmKqjtAtiY+cBf0nLtwb0AU1ia/fv31ugjbPmWfoYtRtbX3KUcOATdIgo1vAnZpPoesL2VvTpTg4AnFxQjGKOiaIaRietVL8jnx/nP3iWBqZhUr9ITGQot85bQ/Lup7iLMbc2Ldni7IXY1HvZ59rMl2Z/kiphj2KJe08V/OjjW+JP7R//DwuvgMQGVkegrkYqD/89AnvFRg3GwdfXAN/kJXwJ0Kzm5wCeqjusC6zigluZ+/HVV59Hbuc/1KC7l9i/AUer4yUSkLTrFe3dv9x0dclsNPaygPkeu0mywv7RZYnkszikAj5IQUlRsTEUsiqtu66w7bx323m35BsyJ3eUM9NtJs0GWIU76Hop6ZgBVB6/vloMUcxqWZ6WA+qixcAsHaQhxkKJn1sP62TflsRK8jWYAxtRHbIKHwh+5ApgHMOzKRLJNwB3d+zWni1SmK6xLoqNn+MzGv+7nmuu8Rt7MwCtZYeKpNLAa4O0CrkZ0pg9ax/xr65R10nt08oNx47f7th1mV6D3RTT1MBXJJr4eTkWP26tAO5doO6WfX+jGwV5DLAs/61YKmtB1qdYprp0857yVecWOQg4XR1asWP3cg7lH4a1zoRcwbfrjKHT6n3PxxfDubobJgPekgdo2x9jM0SjGmoMN8inuLfmviTPg+cVMzjG1NBlHY0KtoB2a4x85WwDieFwXkcHOTmeRe//6ODLdXGSwBKgyaIEuNoeMeG6jT6Ll0+AI8aVII4xgqfWNDusMFqqpoINwIjTyYk8NbAqG7sT5G6PQOUGsEo0q42zHIGHBfxQQW/j3gBct55zAm7axuQcH6tgpIWwhrdgHuRw1LSyBEUC6NLky2asydmm06et7g5Nr+iEcTc2aum3CDZKc0ngx8hhsTlw34q3Q85NgLx3zwZSCSbG21PJDPPB8sSUkJjMxAg8yYTNc+eIlYf2nHUDWPu5Ku2iJMSmcnIAU9kca9asr3YSeksXowtUSUQOPMSdUPnatA4uT6XevRMIp0UlCAWiYuxJSLWsXE9C2gMLejjB7gQYNbiFgQ1wZiMAc7UIqAwILpdELLrEobOJpgy5yQNg3P1eT3SlyxgHG2FpeoobsmnXZvq7wogKg4mhc3OptEhgEiypBrkujlLF1yFSNeacgcGXMzTF9Z85Ff1Hra0Os32S5w+wKjDKwc4TAarUEAoZ4ADMSha/HRSFvcYYdKXPR7FstG3UQDWOs4czaf2WDBS7roxTsz/rPSuIaNo3Yyv4UL3ABrZWhpwB7F81qtZUguC9JD6C02IXMMTldLri6p4lX16vwFdtJbWXB/Yq5mzOhn2uWir55NklOVXVZsBoMnqdXGkFSDlfb799tAzXiySQFy5ECzfO3fl47bUD5byupEX8RJyEYSwcXrXhJ4g9ffps9kHA/rSf7kgLN2CpBdQlTGm5X9/t0IpKGJfFUM2ZN3SBARQkaZXckD3OVmAR7Nq1raZc/r983fmTXveVHvYX+9YNNLbG2thJgvsiSqORRpbGroxnPK5Kxk4q/i2ujFOVf27mh1TsijXSbJrRRlLcSRA7Gmg09n1f83zOuZeklYpb1QKIfvt9773f7/csz3nOc54FGBCMKVjcqDa1MMNi8Ay6eRinIdBfG8YpDeDVCTIFOzcDrly4mKl70SdclnNX4uIJlh8/XhqGwJZqSbYOt8IqX7kq1U/6Wabgpo34zQyo2j23pxh4HC5A72Y+l7HcEY1ZgeTVGEHrzp6sUFHLdTqDj2PoyQKUnmBAaYyJmyk0+Ls9JiCdynMz5ZczwTzgFMcghP5chSVJWkzR/c53Xiyw5nTOPOYN88hpAjDsMQBGySzE0awLIKJ9DfAsAJccsIPP83xqwE/WmzNhpGdSub5y+VYkP86V9uK+PRsm3wkjBHiwmCRwRcB0IP/nn38V7cBzWePpsEgNqCPojwXdE+UfhY3m3FyKbtzy7CWOSSWOfcFavZpWd4npO2+8VeDqKq1chiblHuezvz748IOwy67ls8IiMDjE/QTQumESbLVo59xkX2OsA3DcR2t+YVL0UADnQgKNcUdPStIl+WpNQteYdnDC9nnOkvUxCOjCWrc2+3fal3TYHmFP5Cax8jk9e60nAcfHZI9MnvcQwdI3jji+5GAqAEEPPMRuWJvg7laqxZcKWC1mf84vgFUwLMFS5VQMqqnHOSMCA3p3HO7ZOGvXQzP7XNrltRHtygAUbNz7D3u6ukIBOygY1/bKR/E7Ze/yPZNCwaaN22IvAmzHhz1IcnonwNXTAGoHX3orepoHk854TkwgIXzPKr4t90V9Z/myaHlfW5gc//KDaHSmLS56v5ezL25eSwvqsyS0d8NcjvZq3FqxkA1d2pFigVbnL8IUX7MyPml1QJPYmvXZC6+FdfPb995vzfNYnAtJWi+k8LEq/oEG9/fefTvD6Y5nP54se6MVT6FHsmOaL9aqRE/rqyT+ftbIpPXyfdmra3NuDE7cnCKkxIuMwvOAugYcKvZcCxBxPm3yGyJvIa6gs3Tohblcz42SKhGU+1ysDcAJ1gPmV00hrQOpzWddAKokrgE6t27ZXuAURilQ2Xm+HHvERgEuDMAwMHIxbIGF2KFbdJmzv57lWbNfpSuNIZLr3xUg9V7sy0J8cLZP7iXXk31ThVs6hbG1G3PGtxhaplMkNgf4XTFOrmsmHQT2CF82FZ9+J+9/PZ93I0kCTc/nSVanVuV16+NrIxcygxUd9s+lAIFkE0gbkeK4quqePQLIMYzsIcA/57GAlcRtfAgW28O8Xw9mTNIX0AEAzr46X49z1vhZPCVBqGLatasL1cJ/JTZiA3Axfl9wfTcxVk58bO+mya/CwLuTeGtJun8UGQT/tVcS4whqDdzEfMVyuxLdPXuuiquJR3TstHZ91mfxSp512HZh1Pv7Cq9ZizFBJgLIuLNiQjYdk0kQTGYmByN7Odr0YeNuUeCY2VIF3stXbmZK9/mynduyt6bShYA9uzzruDkghPs5dvRMAK8ExLERd1Kse6ogS/8zZ1mnB8BIwludKWHfrV41FT/7ZjFJBCTrkshK0j78MN0ONaG9Yw8/a+YHu9Lt2zpROmnAFuzkVTyq+GRgZ7ePSb6SSCtiZ+327d9XMhhiQ8w89uFWigBiB0V/SW4NuBy6d0ouI89V7FCdPokFKt6twTGd5EjUJJhiHrGINXedvurPgRHa0lZPyh+IE1vz3gZp4KLsdvbBWLxWGJFAb8+AHyB+3393ELFv9rz3ZLvFYFjjlUBpmwwox847p+y/dj/Jl4TE9WKg2aPsiM9uvdBJWLCHJt99993J/5WBJxK1jlWfTV5/47U6219++VV1gWGuAwg7XjPwRTupQXrdAYTqfCLgLG10tsM1wXtICZRefc7ljpyHPSkyH4gm7yuRj6DPjqm+fn2A5zBA83+1vzZE9uXcudPVagrs+937xys3sE4KkmKqrTmnCr4SeHH7QtjzTxQLigQRkBFRIP4BWGY9L4cVX2xFa5XXKUKW/EHuFRgrnq5kNYWBL1IcM7zWszb8T1yAVePLMxdvyn8A1vKc1u5vn2v/bgn4IT6hkemr5mjIr/L58pqN0eaWwzi/5kPQ0MPmu5pYAQBLH/fztMX7PTHaH/7g7cr/fv3b35SfOnz4QF4vxiQJEdCrZlTkHMePKZ44d+JPcYpOKkn8nUiyKLAuLi4W2cZg0KUpEN4q/cOWjjBvwl5R0LyWvI68nP0EzDkY0CtHuCQEgIjmVyje3Mr7zqULQ5uwYkwBVjrbCrBYFr9wsdj9nqH4CJhgwA6GEkCRdMyPfvROxQr//KtfVCvxjZs6I3RCpTh8M1Zy5XTWZ3eBIxj3WJbIMjofnenVYTWxBxejgzuyUce8Ygguv457viaXiI+GDgFb2t4ep5YfPWZg24WKJ+y5ETQp9rjiSxE8sq7FIM35txfyHvZlpV5kMJyjyu2bcFL5eDHctC3LoeLnEZ7i79hwBTymTywt76+BOgl4xYEL82Rkmh0+6smX9BsfWM+7W2xXYPUDgmML7uffSx8y5xM5oIdNISwBwBB0GlMA8N+P3al5EnmdomgNYcW4BuwF0KmuWcBm1qvs8NBVUIQLoFcVAkt0rexkD7Ay4yVtwHkWcprqzP1vQCx6q2ES0uvGoK57btLPCEJ9mxU4Xre1GOVhqrMhZ31nOgPJkrGVnmkVGgd9TmdVTNzD6ILBVO432Kw8nXFI8frYx3VrtWbLM5/ULAd4irwOIeZJchKftQZT0GCl3OuDxMN5SoVdLE3hwnAnEmr/PWC1anm/B6xW7jyA/CPQ6tnzZ0WkS0EeCCw22Rqyi47i0tXPdYhBShczdqTs1JULGZL6+eTnP/+vsb3RsDfcPASu6eyzHcmpGodCDEkcY+1ypu5HBgD2w7bIAy0AncwnKS7repa4yZnkRD0DJl2/8QlAU/aCLQWm1v6Mr+pBnDR3u/VeFwJW44NgS81e7Db/sXu0O09H4L2xitGWFnksC23/NmAHzP1mFseIO/h9f28d4WY42h98LJyJXx8BVuBidUgP/nx85m0zmsjWhedvgFHvPzJXxxb/EZAdbcq3Gcjt03tw9gjGjriImHJ9nqd1A04jDfHT9moVefM7ipVsaYO8PYvJPva7M4mb4UYS4rNnI+uXfc/uA19do/cSPxoGuSv+0xmT++oqa2mGa1+36QOeu/hhnoPZFTCxZurXzKW83950oZHAbHwmOERwLN+AToU03cillTuA1bq4FF7ELd9+NrVPkyuObGS2oWRNSlLCZyN16kBE2Ow5H2IacarfE2/oGFvy8mubn68YDkW1+ebQ2ticq9Z2wS5DYB/4fpi2PFXnRvNpPbZ+KDBh1BeV1KLrF6UZi3RghbYUVLOqqpqhRVPLcg6QyvuTAH4FoDG4kLpC1B3epq87WM1aNK0t39ESxOZsGjIAY9CPykOodn3fBieRH4gjZoAkqQ67wS5Q+XVJZFan1aF6/aEiNKry0FQ8DK2if4qF9yBOY8uWbQGqdqYyOVdC7xiBtMlUcVX1VNOvRVx/cZE+pArskrQmHZrsSZD2MM6HnMGJE5lGW+L9JvrSTd0WR7wQZP18Ofl1AYu8d2uUpOqXzWAAlPYL4AU5AJX59dFAo9PhNdquAK+ltxrvqSoEdNBWUDTsGK6x1cJBNklvnJTqINjclfTTboxIPjYrXZE1GYqzecvayd60Js/t3Z2W8blq86adeDQtNl99dTosgvOpusfhZcMChGjoNegsSVGBTitYHDCQ4lz0/STPhjzVwa8EoGnyVTkZHGIddI5R0F6Be0+g7aRB+wGjhPXpKTZDo5L9/F4LQ5sQ3tV/LYWSGIOIGCR7S5JUiWf9XifYDoagyiHEDMJ8csgd3NFgOpSApRLr1m5Mi6daWGJssgdpsnHqDpj341CARta7WAjlDFD43QMmSYvI0/EbWbv2bAGuA9Xfuqjcuvmx5aXAY9Ob4+w5EcG3RMGgimsJBq/mW2XOHhDAOh+0oObnAwJFf8a1a2MTQLX2LBH1bnGfCni+c6dhNtlzjFsAwHsR/ucUt85G5iEsSeeVIwUWSuwFzwLdp0k8NmxO2/Abh8tJkp24kfcgl0CyYmPaxbZnKA5g/kKkAAwxuZJW07NhHXgGNWkzgfdshhYoqHAsht0tVcwI4DKdfTq7PRONIwHAMQLJGOirAUa1bgPd3nz7nTJul/MM2o4IWmLwx+eejzDQ6vjxo2mL1jIYhgMd1cgmAF0TCvJ0ZTRvpRjjrEj4sJg4ZmAru2UN18fmTIdhocJ8L9cB8LY3MVwwLOxVFTGFK0wulfqe9JhWFW3FmSCse1MELAkqpj2P7SvrbdIqAJzu1LatM8W+oM+8Mcw2LFhMUHpmKtZ79+2sYsv56HwdP7EYpxIN0qzBnt2pIKd1GcvSBMpyptl2VQQbqoUGzvzBd96tyaNuf0Ve4Mx+dfRIwLbfFJtxXWxrtYhmz2p/LQAnNruAU8ygvBeG8c3rrb9oT5WAedbkWvY/ls2j0t4M4JKARnW5J/e2JqCfAzeBqD1duoe9jAwdrCPBiITbV3UL5P6eJ6i6FaCNrwHqavdfG11Qdg7QvTQFpK6Ua0sh4SEY124Z9kiKEGx+MbCqcK9DgdSBafNYNGFT07WK/ZA81AC7XJOfsR9YS+wZ+YVirAY4v38/WkmY0vENEndSAgJ4dsl3Ff0S5E2vS4EibCbr5HtFGHnLMohnxbrNkz0HAhhs3JUkPAlDMa8UhGIvAy5pAdPZ8fRxzs7iicmxL3+XgVUZgBPQV+x38fyZBB9a7x5H63K+GHxrtM0nMd4bZtzVtJ7OB6xfvrTZy7eSgO5NkvzqW28mKX5v8jAPTpvlxRT7vjp6qgqYr7z6UqZIvxXWZlisAW/rbGrzy3pqWxemq94KviQx1hYLkQ+RlK0N6KiSrfthc1rFtITfTZK7Lgn19esPwgw7WO3UxwOAsVvWXcHDALNduwOibSbhgzkXwCy2616ecRVCY3uwr8ZhLnvmMhAogO2lJNOTgLYXkqC7Osmd6aHXsh+0thrE8uXnx2PrkqTkum8lPli8eHuyOp9xM+f4ZnyV4QtLyKzkIe0Pa2lrgAbAyPWsp+FOm6MjZm8Dmi6HufU09mNH9JS3JaBcn3u+EcbTjbzWsCYxysJCAOIAiJV0pGV5MYW7U7F7K/IMFJZncr7WLg8IHO3W7QH8bub5K4ICXlFMH+Ss3+cD815A4uV8CdBlkG3iIoART8K2K+1TQ4MC5kpEl7P1fBcWWfyVwqZEjE07cHAuNvBCQMuwQbI+M7HzZCYM/6xkNAyXO7H/Xx45m/0Z2jwdvaxPy2QkEcnepnWGwbY29lARYzEaqTqOeoiKIsL6nCPPYVUG/5yfXI6NeJABXjcDyCzPWdgwo2sn7Eh7JUkaOykWcIYVNq+kcGzwi3hqac4dwHtbpC1WZsrx558cK0mR2axHJb1LEi+FUWiA58609K/OmfrZ3/12cj4+Z0X24D0MwPhUSQN/4/OQB2hniZ+w48RWb77xnYqp2IxnaY1mz0+e1JVAKxMBoJmaY1BeXSt4xGSPhmTn20lMt++3vIlkiM0xjd76lG5rzjUg2TdGBpvo35v12cM6JN2jJiOb0gxUIBzfCTDLtQ7dQ6PWF8C3J6C3pnyDnF1MEnP0gE36muSxmiHFJmuZr7gm+02hojttDAW7E2ByV9k/1wD8bNKDYrjp3Vo1yQY1G662QLExu+BcPjE/L73A4d9Grcg691lvcStWVzFb8rVv394Czj744IPKE7DdyNsAVV3j2bCYa4YB9h0N5EoW+aPoS4ehAnSuRCyv4fvlVuYWAMwuXr5Qz8DEYpIwG2LDN8Rercs+3hKfTVriToo4im2bUyCZip0+c+pYPpeucutxykU+/2w+z366/OG92K5tieHFk5jU4vpjJ+ZrUJsp1KWvXXnNitjCa/U6DMCz8+z144ojXCMg8kneX3HR762PTeJ7DTU7fTqMxUo4W35LEa9AdAy40k+nIdsgkn9jX8Wr/m4tECqsN2aPeNlCjV1/5KEOxi7czDnCOKRRLzcrkBpopL04AM65xJR70iqvEKNjii/VkXc3IIg4pcGqMAVjt1tHN+3RWTtSEnwE/2ovyusALgoJEttR23fPnu3pAEjOdPJ85XfiWYmu95cT3Uq3w4oVGVaWAmczxwNSzyzP2U/7egAUyfmJk3Kjq1kvaBGCgK65vCbyUdtjQ2jsHT3yVdkKhZXW/W9tYkxMsTut0R/88LXJv/uLfzP56d/8l9LGDQ6Q+CeF4wfpNAk54Mzpi+V7ZpJXAgvFhPIEa6+VmWyaHEVc6dmP7cMjc2r8cwRQ7HvrJOrvITbNOFMAITuxGFBVnlZ5UZFaB9mhagnuXEFIU3l5dSwqsCCeYHq1JBoDKweo+na+Sl6CJEfpKzZTS1EJEwzj0uA4IBjJPnJ9fD9bq2vl0kUMQ4XvTeUXaH7KhwQZwFr7ZjZ+z4Rw94o9fiWxNEZ2UWfZx4pz8lcxkiJS1qCk8SreArClk21g4mMxKhi6D7mQGAThhVSUG+/3TWyZZ4cQghkOkgIqkmGq4YsK77lnGETNlBlat6vIkLPZQ9aic13gf8Bl8jZkWVI87On2KejnnPnvcehWFZoE8gPwJhfcsUM3UwCXxPJy9QPpouD3FCoW0jFa76GwX7qOnk/nIABj9+0aME8PHdyda9SNEFwiwL9uRnjAo8gBKG7UlPVcp1v3DFfQxBTzZu/rfFLEx1r1DMS7Q6Zhp/UGqJ1TEMjXwKp/+5q1ap2KPNR7rchv2MnVnYI5SUZntgZ2Ala73V0BvmdSyCHpsYuNjp/8avK3f/s3uf8M+c25FXsg08iTkHam46sVDG/rbk5+qVOHH2MvYDh8DYkFBKDORXRSrM7vY7p7TesNY0EC7HqmSwOmuoCAd1WEy70j/Cn8sH8Kxv1kusPPGbY3Rgxi9PnjMLjujO2vKk4oXuc92Cl5Q+3NwfcXQ7nA3DoOZSf4V4Uh+rHWWQ7Fb5X8S85y4WDDM/+GPTwIOdRe66Lmt78qPqni7Tcr/O1/G23NCKyOBQG/40woCoxa7GIR50F+xt+U5Bu7Uh2FLXMmLgNcs7nFUK7O81XByXYWuKpgfDP+3BmqOSZinqwZ8hec5JV0aCr+steewYM8C/4Ka9WfCutFblIYGvxm2UP2a4h7DHLbHtyi2PD5jO4mQSDs6/KM4Iba9A3G4j9qT1XRlf5040xFZnPG8x49U4rdbf34TenMEne4V49W7AMP8PwUzr7BkNJduXtuBUJRIf4qMaWrEwemvX1bNKC2RqSdnp6glxb17ehhoG8DXlSPBTpuQBAMmxSolrBswDMJutYXC/IwTAs0bm0bWJgCOeBhtb7kIWv/cpEFsKrCF3rvZ9ipNDe1dXegAAxbleRxbOtT8cUM5QQEOirjiwmKPcBCwOPYmkmIwbcl7K/dk8PRYsLcEizSXJw/cybOcTGMnDirOA/MV0Dhmmib3slC00NakYcHZDHF1XRgWpNarlVXCC8/yTeUHLj6OMxVDC9OWbXXN+Mr0BUwaTFwbw/CVhoHB9D7kOzYzPXZ+dbWanMRV+f0NiTo32iwVr5N/gb6nTp1usTtvW5VNPIEppWg5EBYowJAapM1c8A6O9j0aEbGpmDJZlvU3pNAiD7n+g1hfWwNY+nAXAXTs7O7UglOlTsAzekMGTqeycYnTmTQRK6BcxzFhd1rtVYMB05gUSB12K0qE5xrgQxZx3H6ov/+xhhoMQaMA23aYFVwPrQmdJsTfcOuvPrq9vsO5ltIHGMEsC+4TuCahLeqhAWYYDf2oITSex0+2x62XyUzLW/QhtJ/O4Cl2ak6OgC92J715bMLTDLhEbivOq1NuWntDElp7dZkyYARxZ6UrJBVINDcbeYGLzFUChE9DMt5pFlsynozSzjhKgBwCarH+TmHZagUYey7Ye9JaGdi0ICC3oeRPhv9r/ORfKDF416AukBePuRBnBMtHFqCmzatS0KRFvk8pytJ/gGgEoFtYagwkp6xNg3BWCVhSSbXh71RbedAsTXPJode3F8Jqms9k725UkKcX5wKkLRtdmcl9YLTa0mwLwak/yqars4vxrdAhDlq0X5yFIKCJUmCXpzs3hNmRsBZ1XcBMoZ06X76umYAACAASURBVLmdC90/7fw709b3k5/8cRL/VTV0rlrjslGsW7Wq1vv22b4XRz5/5kSGO0UrLD9fm/a3O7ev5XVMSNuPM6cv5TlNSvvrpcOZ2J6ix9+lNV7StSFagmxQtzqE8Zb9/dbbr+QcXos9uVEgB3Yjdh1H6cOXA7JTaRZv0g80kfz8hdsFrGov3hDAxPqrzvZ5VmjqQG1ldDsN9xP0ZleWU7ibs+icILuyM4ej+8ZRA8NckyRNq8zKOHdrUy0dcValMRNjztEAt1595XDYOYdr8JngAmhjnTEYf/Xr95Io3k5xKAz0MJ8xS0wo5rgEKtjVbCTWoeEQQMYSbDc0rdo+BQ1hQOccctCli5zzw/kCIlsLJ3qyAqtck/cV0LCJEpViyJramnN4JXsFK3bjxuzRBPviPMmUNfVae0c3g1kHklDA6qrSRuuBUYZSeT5YZd6fvfTFF5Ues7OJGZb9wF46AxytApyES0KLKe+M9BlkD7qYIwkAcGC+LTfosVhH+YzscyCJKm4FmXkG1vvp44BlWT/MzWVhtmyMBuh0Jk+v2bA1DNLdk7UbduSEJ0iu4XVsYP7MOXBkAaeL545Njn75ftrI70xezITvc2dOpzPjevZowJeA2gZMPYg8wKOAAnGc2d+rJi+/9FIFOQtnLgYwDIM/NksL3suvvz7ZvXdu8suwjW7EL63Ujp9npM3yXDTiXjp8KMzs1zP4aj7FsbNVzMH2WarwWVFit+nVQEP7MYGJfbokHS726pokJOsCVmAQPKFtHbuNseU8TZ4szwC4l3MWz0fD9dP6GcDSxPlic20KSBvWMb99PcWSaqnKe9OwJbcggHdmsA3sDXt6tfbbgEEKlmzynbTgk6hZknO9Pa1qc2HaL5zDbCUHEjuVpbyrTT1A5jmgLFtFkzuvn876vpiixVTOPH22C2FBnc/ALz5ve5j/mHs7AhafPHp08jj7fN+uyAHFB5cQKMApDP1nAcXpGV8KKwKj9qXosT7wfMOaXlIMiuz5AJmz6RrYuC6FHO3xWsNSSHmAzZL9fyvvvTxr+CjGQ2FqEzZB9tIjbUxZBEyN1NGr8O1cAIwr8Cxsk/5tkmTt2mFkatWW5K3O2dR+PwkYuTIG/XKkGujpblhvSEFAZYyktBBevqa7IMWLJGaTyLLwU3a/1k1MUCA437AhgadBfTVMKM+LXIMupJkAR2vq7K2enI4G4ensKRqny9LiD1BcmQFBknjDytgM8ZzY52KGTNEs5PcE2+zfrp2zYUsroqZYG8ba0SPR/FXEzV66Fds2yTBC4PnrsWnYSNcjC3EqQwJXJqZavmZ68lWKCs9yr6ONkvy/8ebLlayePn1m8sILBwt43rfvUCXUn332RfxVAKa8TmGb7IFAv9mg2IEB2nP27X22oRkRzWbxNQKv/t4t82sKFB4HyPDNQFs2GajqvV6qc7pY/917W8t3yw6MBSdrWJ/Bzhgc6zNL27g/c5wNYP+3bEEnyH5WIGi+a+hfzqN/K4C55HPSiRHWkSFg5A/YLKBUDyKJb0qB6XDswUI6rPh/5wfAI54s0kJeJ64bOw8aCB4Hykl4JMDs95YCAdjVUVLANbp/WutAB4xGgKq4SY7gPk8cPzEU76PTm302Msa6S6JbglvLre+1YunEY7fSwic29D7VQhzZFoPD+G/rKJGXOD2OLESsc3fOhRxRuuDZ9mZHqHw+z3m0/7ZsDjM9RTuD/QyZO3Pmcl63ObHU0snnXx1PDHQonR43inWuI0VR+3kCNoz9uwWkt5TZ3diFh7piDFrJ++7Ms98dwF3ieb72QEClaqPOOUp8RNvy5Mn5FAUvVcIIsBjB6xrkku/WpYvdjM/gF8e417OSc/HDEnKFWb+sWK5wqUNLzKrb7IUX9lYeJHm+Hg35Kurn87DCaIeSetqYDojHTxILlmxEs8wx5xWuriVp9sxIIYnrJcwtydDMZOBqMRrzTGmyel9nAXDyUnKzf/zHX+Y5bE0O2e30fIHPkVCXTBdptzzruxn0+CwFap2DW1OQX7cWCLY0OdquAmLOpLvk66nb9ldJryEDGNor3gzQk3gNexALSzEKyOKcklTDmjOs9YVDe1PUn0nx72iBL49TGLp711BA+o9ik+ReiQPsXUD31bCHxQ9yB75bJxBJO3t6zHXsz/Fc/r6t+JrNWrlFn1f2QyHRmdAFgxnlmfGyY47UjLVmq9Z75Pf5ZgANMgCCg3i3CpMkUvJdJA2ySXKBQWsW0COe2RgNql27t1W8xv8X0Jz98lJi/EOR6rmSwsTldCNi7i5frgV4pgZ7LoboQGKq8hgFoFzKDnNEqhgSwkueg9cU/Au44nEwCZGyXHau1bmUg40DgeR0cAH+YDWAjUXK/TrPYkTAp3WTN+mO4aO1jN+KjcZO84bOBPCKk0S68CbyqAIa838lY5czxY4r7PaeRfxpZp+CPtvRbPzWTO6O19bT9MV2uQfXoiDDBlXxVxyc12PWOd/nDO5LDOCckEAErip+jgOZSRvBFWhIek8xvvUS1/cgIAQD8m6bi6zGl8lJaQ77XpZndCnxysPc7/L4ceCqwcKGAherefAJ/3/AareItz8rUA9YV4Bda3KWTMvQJYrtizEMN1LULGJY7K7zvDrFYbbDta7POdUhMj9/MrIaP62BqQ8Toy6L/wfUs4Ebhlk4hljdy33L8fiwJuN5xsOQ6AGAhzXU8OzsohXRvtclZSA37IAsx+XID1nvsXNaV4VzCfiVF1wL8MrXe37FoM5z9XfPH3bgq+TIal1bqrA0yOv5+JR+Pr7GDhbr0CSRofN2eE0PtWz9ZLYPTrYxMjf8NSARAQ0OU6xab125WBdGu5Pvm7NeEgQYsq19Wdcw2o2RsTramPHavs2SL7AZyepbhWCv6/2OMDkUWPLsC58YisY+pwbOVec6DKyLmqXzrZg07Jn96SDYn9wEHufMImA597eCv9yOP7gfH8IXfP8P/qC6Ac+l6FC4XeIONl7uVTIh8WEti8lUNIHOV8srAkZJQeQZZe0Bq87oOJOnSW6IWi27pXPs5Ml0MMWO8b8wpT633TnZA+W6MDIOOmf75KGKSwqGTUzMcNrkW/C+hqDILpIRQJTIXtu2ZRkJoGKwFVyDdQeYykPfmNa22bDUds+lNSbgGlbCg0zmvZeDMGoNFGKOhZXFgApXa3Ml7q2dUGzVfF9KYH41zgcg5ovu46YMzBmDgQ72kgTFYAiCAHF0++iiYlK2CLLptyaCJagZJAIcEBsByNnt/N1qgN3CmdM5s7CGNGyYyfCcTJurIVbDpGTBIZbV5QBIz8LGXBKj4xA6yGQGJOoPiABnVbWt0eIzdKArETa26fBtXD1D91C6NQnKquV8mD7a09L6HlUgaWjQDMFyAKJioWpdMkSJ4y9x5dybITAqY+cz9Yxekgropk1bUzWcrY1Fj2g+WkI3A0wz2iNTtdsVehJqAY7D8DGGYKy6OLyl75q1EoDV56Q9tia+JVDatGVlrf9cKscqkWszbAUj7sJi2IZZz0tpVcZeLaNVh7Nb2ukvlmZvaYglQYphU5l7GGftEKtadSWoRZ9VCDif0oIdwE+07WaDAmLaoIzaUT3VFZuxE4jR4Lg3hxzDr/WqAs7GMaqizSZY9JnNCuGUONU2COMAK6BLV65UM2jRCWZCBY9Rtc/sVcMTPM+uTPVE8qquAmer9Ypxw6YVELRY9qMSYh61XpsJrq1IS4f2SVU35+exCc7Zc/5s3WFi0NHiLSaI9ucWNHeQ688kRSr57o2mibYJrEsBMVBHgs1wSXiA2pfCEFWsYGCqopufc4gALvpdtFqXhv1mUqPnfzVtMFcD0HmttskCnGJ8KpjIGcbmI2A/m+Tc/r8dg3kt+sKiupVAsjy3e9FsFpwBFp5Eo3h5tPVoOQOYAIsSfPpmWwdtngJb8vzojwJVl6X11ITqA/tfyPmN1mDuXdDHOTJuNFbo05kGuiftXv/Dn/zrSnYXokHFkLfh1ULAdhje0UGFfXInP18IS+T8+bBNojN4Pa3V02kl1QYHCL6a/e36BQizsztyXctTSDhdbbM7tgeQCPhwOYELY7027Lfv/cH3A2CHkRUWhHMFsHuU4KCYOpnQvsx5jD2oBCKBhgnZ59MOS5NSokV3GQvdACDMBppzGOmcAKe7KYkVJrj9C8CTFNoDPZTCe5P3iMh3Vc+ATrGvuXcJHj1ILBpBCn/tLAnqZmJz3kkb+IsHM6QodqgcePZWA6u/ja7mF7nOpUkqNpXUyoMUAS4kkK49H4ckCKH1hBhlWFZXAbVKJJDNUB2aNtP5jOv0d7WS0D+iv4p9EYYfQNn6OAOCWOXyHQGs3G8HC/3NUdLmvB0WICaM4p9E2zmwphKlAuXiRM+ezfNPwPLocVq+aYxWGyrQVOEttjm2AwDn39isDqYxXthybV8CjtboMs2YPMszmpoBcu7fzdT3OZ0Oq8o2k9UgdO7aMVyuJtk3sbQKNrS/SuJEUQ8Tp4fpSSRuhmUHWC3N7Dh/EherI8mSDvDJ1IZdk4MvvhWmZ5jjQzW6Bl/l2hUp7t2K3uOpzybnTn2uMWrykx98t7Q9TyTpm07ifftOgP2sleDyEhA8z9ZU59dffaV8xeefHJ2sixSAqr+BZC+mYrwzydP7aXW+EzuzUnCQ83s1NoOm8f4wWr/zzusBD06H5X0aZFHJGiaJwVCcerXVVqaDDRZh+dh+vvFWCrHkYHaH0YtZfLem2Xs9lkl8WYZ3fe97P5h8FgbpL/7ptxVYkv3QAr03jLKFdH+IQ7SIrq3BamFdARRje7GNmuGR9cx1tA+LHEE6QZZmrWlFC7SD1aXwtH5yMDp5K1LMYkBvhAGyGCkbibphGsuylzHo7V4xEBbZspyt8L8mczvibwO6XAiDnEYqgMQZVxjF3HrxwPbJ3gB+d8LEuHU1GtCxqwoQy7NnAQxAAC3fGLPW4VD0AAF85+mfBewDFE8HEN8YG7Iy7MiHYWmtDdg+k8Tf8sPU7wbwWW2ieGyevb4k1/jU/oxvEYdsybBPzFHJsESb7IYAFDP9etp9yaFsDhNuZZ01AMiSAjd2JAn64uiXxf55XgAvYJX0QuxA7NXDrMPjTBW+lgFtnwfEXBMpAz4bQ5+kg70rvxDY8oU6W27cTCJjaBqdMXFTsaYSvEZb9TfvHZlcyr56mnM3FVBcImby950kW9oIMddG3bLf/e7z8p+CWRIYwNoNOfevpAtoLm1lX376WQDtk9mDAbjiI5bF3izP8LZD+/dXXPXlkePR0I19fbBy8trbr0d64fHkn377UT3DTivFLM8n+/ab9K7Q9KCKaOywQvNCEl/nBUjumlyLWKM6WAaJKzZiZGFUobY09jrZGpMZNnVkmrJVwBH2wvthJ3ZSRZsXWzMs4gMHKikTY2Bx+Gbn2dsxYWrpgQaaqg2vzp9Ore6waWZP32MNe/qaydqJxChH0OBqvwc/Ul0C2fPAzoobExPBHyShNfAp8Uq3TK+b/PjHPy4G1gcfvN/+J2ff3ICeAN0Mu2bfGByVOCMxHv9Tg+ESl2CbYLK4pxo+o5ie59nteNiDaakbElasHv+mE2VMWPl59vvbySQDJMFvbbjWvX3pxcPx8edaK76GcGKBhjSQ2EVM4L+BM+zKupyhMbY32LAmVG8x6G2mClcwxC0hDjxPvHAvw+O2JyG8E6NN4/DG1fiD6GMfO7NYXRoKK1qRjydmuGtIbe57a3R7SYqIKaslN7EZ4sGDsPCB9v/yj/9o8vLhg7FdZyMvdC7ACEkqE8qBeYrXD6t4yYayUVhA8oRul5TYt5afZNI/YGthKvLSxUCuvMC+6PXxrK0FkA5xo9uewwLNkCqxLp05skniBQD/jhSS/DY292tvvlqtuPzCpVyTAYWrA2qKCVynPS7P2xsiiyI4u4UhC9x27Rg+ukdoF/t896B7DuhuEKfzrFtrZ2yrDkDFV3HD2sSIfl9hExv10qVbtW6bwnZ79CDD7fJ72wLoAkXYHsku/3nFPSb22rRxaySUjmcvTCIfsGuyO/JRhshcSxx3MQVtmsLFTCzmU8cze/buqNxBUfdRbOLl5LJ0YZ9G0uTuHbGF+8sAnpxnxeJmdHes5wwixHgwOkbGFuMR0Bhtw/jvDc44T9XCVBqh/o0NUsjYs3dvgXrHjx+rP+UwnkvbpiZyFFhYg6Wbpa7A1khNAPLcl/N2KDm9YhWdbqAIKQ0gTcWd+fn1xPJiib0punq2izlD8kOFpRyfAGjR+U9ruqLU82hxr4lkjLgKIKnrr2L0YVgneyTW6cHG8YuJR0mtKLQCjl2Z2S0KDWrJci/5CZsg1uxBe4gkuvS6IMAHjsDqRtqiBhFinvJ5SFo6CvLGZrooINf8lfhT8we0gTdxptpoC0Qp+53PcK32S81sKXmCBnQqvyR5VjZCZ0UzI9m0kmYpsKxBY4+6Z370MKWSZsl70S/fk+epM9GAQrEoAJ//eZafK9CXxAKbnj+rpT3FLB8vniuyVA0RM/U+sW+erwKpmJ8tvJncYFnJMybnyJ9ILHgdK0N+WLq8dVb9t/ityoBlC8bvESasMLyBw2/5M/ZajtuAYgN51SUaIKt1vCMpk/1P69jZlr96Bq7Nmrs3Ng5ecvz4kckvfvG3kTT5pDpqnmEYxk8h1smPsVa1zz2K74DlNGNR3gbfwSbUUYMsEdk0uWk+h4QO+SnXMpPuAz6r5lmEtaoIXExSJSIkwLw7Py/OVCiyV4uwNQzx81p7tWT3ANa5vuoIrr3SzNNmRhoq3ee0fejAHK9OkP7ZyAwd/dwoBaDLzj5zD9XFGPuC6S3HqXP/Na4yAKt1hAGrzaplu9lleVWzVjvuGO3HyEwd12r82egveyDmN3NqxuJM/3yMYbrAMertlqbrsP7jgLnyufX6Bjr7WYSgiTxJEqBkAdIBVuD8QAvLy3r4dncIKigYXH0j57ZwOzOG6M2KH5DdBtDTo+YTxgHGnp2YiXG4Rf6sSGJdiILtjQVu+5hfZFRKciR+2Wd/8+/Jq74upJCKVKCjh9t7WycWjMIspbuR4LqZThZxVZNJaOJ2d4814ZuWvPPGzsyXAfJlwQoB74EkvrEftYnsiAHdZwgARmg2+22TAeMgBCk2V1W9Bg20FmLWbmnBYmiSiNy/lw0fzTZDPlSJPPvSdaVnmtcxnN1qxJg1hRfTr9h+Fcx6mPRNA8bV5NWuzFerMO+YF2AOlZ5hkg+MQJsa+HA3znipqblxAISRN22JDkLui+RBa4Sk6pkJ0bczOGRpAv+lmdC9FGU+jBfMrzKIEklDoQZphBLhL/BJm0BYZQm+OCZIebXllAC6AFXCF8OQjcI4CBprYjkt0hzqdWm7ngpYWRqfA9rtZxgTWoAFRYTd/V2FGoCDiTa7dVtNrhNICy6x28ZJqc2i7SoCZN2GwJwTRGpnpQnaAxi0HoQxFkDXtdgcWmOPHYtUQaazARL37qPPubW0NG0ajOMjX55MIHQpTrGDvaKzcwT5zGpvKXr20iTS20r3Yt+BfTGixwNInZpciZadteJIul0r61Bt9a1t0y334xTtODUsMhWZ4ZyP7W72DIPYrNKewFgsKgYvDk6AXMBqjJ69hAmJgcQZSmCwWCVrJfdAuye/D6znAFpfr6tCpXFSZ6NKR12dKY2dPtj+VYLvfTlMYL8guVoy8l7Ac8Gq6qkUyP5kZLTSbAh4pxKuveZqpkViz9l7QFVn0WE2sKFE1+OosZQEava2s+L9SietHL32Hm1wnWQX2Jb7r+EY2VueKVFuQCa2kWAfgCyh5zi2BTjALFiTc1Hgnz2de7gSBpdWCsGo98FOdD+lP5Pn7bluC1tLJRzTESgDOMHIKL0m7ZF5P/ddzMK09WOOAYMFPEABraTYSrNJUNYmSX+e67PPVCABJHv2HkiQfyDXFjYiQfYEdQK3GnaWPWvSJqCPITfQ5Pvf/0EqUieLpj+yc5yvqphq9cGULuueVhAsw9iwhYXTk/czoOTixVP5nGcJDqZyXwnMY/BpitGDNfEUe5RhBkATWl8dAI4NUAhyLcuXmwR+N224PbEQy/IWQf0EMlPRKt61U4tL2h3jNDBHVwVU8d73Y2Pcr0KBgpYzicXCaQBWyQZgxNoTmMOcj3O/NjImgmLnnVOQGEhmDIfwzLVKls50bJCziknuvHl2hlFg2pA7eDGTnH/0g++lHTGMHS3e2lUTaH740fth5y0UG46ttrbaHJ0be5ohL2ZpWNA6EQxHIv4N1BFcSqCm4mQEOPQtJZb05W7mcw3LM0F8ewBqwaIOiDFA4YPYVWeUk2VXKpA1BTU2gl23n7jonrRJP9UgvbBlsma3Y8/FHpK4e9lj/FPJeNQgOOwZNrCnRAtABb/tL7TAGNiChdrDsyQR9HkUitihmwFXN8aPaAlhz9kZxSRBCjCC7tm6gD/sBftGs3FZfJfj2rpCuR9V9xTVgNASS2tEn+FJ7PmVyAIcfPGdyRtv/zDAXPTkqhWIlnQAwPx8Rdio505/Obly4UR0Py9Mrl/K+mQfzsTnYKMsz5m/E3kLHBDMgUthqDYTYEXYmrPlRz77OBqr9AAFKFmTF6LPzJ/88je/Kpu7Imtosqwk507OIn2/d95+sxLohST87OqDrIGCj9a7WynI2VPT2Ytkd1bleZOBob9Jq3FfNFoVZTHL7Rk22zPA4JkNU/dH/+JfTj7/4sTkl798P3s9ezX3DIzdnCDm088/j//Zmor2xrSLxQZiRYlCsr4q2evi7zG3+Cu6ejcTY6ydjlRFwgK6WZiabNT+tBNjjOfiSx4Gk5HfsCZYpZtTHDqZ9lrJWAWR+Z+hR6viR7cH/FNAosd6A8NYzIKhQks5Nnc6/mxvuliWB0i+w1bHjyoaFzs3yX/paeV9MYQ2AJRyBhaiDXo+haulAdRJWKwI+219dFY3T8e3mZAbGzCV9nksyRspmq6MPVkToONx/FKJ/ScOuBtbU1pzQLfYNoy2lbkWe8zZW5cYREv+49zj0qyForNk7WHOMJs7lbOyZ/++yXsfflISBY9NGQ9DhjQSgEQrngLQvej/Pn2WQV8LkYVJ6yt7ggGvYLIh7FIxG/DMXgIosxFrASxhGtuTEghx2+roe7//4ZGwflMcyb2sTvxjnVdmSA2bBozaE0AHwOq+DB7oBFerNg31ZUnadmTfRFtWa0Fs99L4ymVBnq8F2JlNoWZNGOpY+ACps9E/fpJYTp7yagoDFyKZ8ssPPpmsToz2/HnYPCn4AhMVeBSkgW0tP4KJKqEDnsSGZc1qeqyAPPZuBPOqqFQ2sIt8NTxxaKscmaojs6eZKs684lInceyOmKWGL+bfWpKk2zR9lniy9MFKd4zvb71E713FIsBBzitbXQnE8KzGxKkS38Qh3zDn8hyzd7y2kq9KCMfJwA2sVvJXGnddvHWPYhLPpCfKm/ZrQO2asNjfSbx4rDTUvhkAYdoulmr/juRK58CoY+2aPM/SRY8PsV9ci+cy/mx/gHH/duTIkfo3z0nbtgLX+bCqJWBj59DXQ7pkG3l2YhqAqN/rdr8H8ZE9PE6MLk4WQwH+KmGMYe6Wz8SNeab8wOMU5AzqtRcwybbPptMteYNOgLIh1soZyfcTmnxkcCIVdjHdJ6vE0+tiSzLsbsfOMNPy88skOfJJfCJQrgA3HXnZ13RZxTSAKmyt77z7xuRfZdASFjDghUbiqVMZZJbYY+wWcU7cvwROYm2PeNaeE5krX4om1tczJpFUbY4AuCIqSBrpUze45LlcCjtc7NDxa/tRDDmgiRZbALSBg2IoUmUfffRZ8qHVk5dfOVDyZvNhlh9+eW8+a02vd56xNfRcd6YIIvdbXMy65bOexU66NvIxQFy5RQ0HDKiAubQY4oZuIHGvpHr/ASzQtIQrEOQ9kTz27dtfPl+89Vn0ZrFt2Z91YfyLsRSDd6YFW3GzJRBIfoiDxRPA3LMpYLzQAH4Kaog8OoX4R0Vd+swYlmK4jz9MwXK9vdWtyuKI67mfGzezlyJHok6lg0pcJ18GvLX+IGCldVznwmS9G+AEsDoOufk2QFXssxEEHdhpRSqpc1pLWvmadTmcQiib8etf/7oLFfZtXmsPlGxQccl0ATSYDuqgh86rAScxVlXryEvpvLJm4kg+fanibWz+5hTqnI8rKRRibcsjK2xOMftuntX5dFCuSfGN33oUe78snQybN+0qEAtTC2ZRhaih2IKcIUdwkeJxcWPLwDV7VBHCmbiavQ1glUutjW/vYkAP6LFXa9gTmYuSMugCl649jFVMbHZSLi0vc+NICvKYW8EBPEZrJx5jSxT/xdHAmCo1AK0A1NWiPQBICto1ELZZgdURGekLOS6sQUwtzpRntr1sGbcGK9tmKrJ7zyoK5NrW53eEdWejAY8Yzwew5+5FHiemkj/ALmrAd+6JfANgVXeiYT3yeO9Jbg4ZpUlKGXCZWAF2UwvtveQ+yZ2wVBNsNLAaW1L638N+GcGwLtQ1pFYFuxpG3fdRoJg4VAaU+6kZKfkiLVF6lFkXZCWg6N4M8tySeQ9IaAZMF9MXgSDPXk7K55w6fWzy0YfvRR/74xS9I/OUsz4fJqH4EZg1tzu5L8JI4rWSsxmAPnvq6YCMOnM9eNxg3Nxnnu2N+GxSSIZZ0WIVO7jXGi6F5BSinvPI9tWAqtyXPNR99TNsuR4FpiqCKmYPAMTYUeu/mxHZ0mXjDI5xoNTX/z3IEdobTfBJnB5bbA+ObH05i3Phm6+CN40dsnWaC6wd/HstRcsN+iwD+Oz1mnhf0nJsQAO5bEzbn9ZjHa+tLUmDr2PBd1zjsjf1Hm1wSrN4eH1Jcg6g6vgcGkRuRnnDpQiaPQiRj69hYnAzA9yT85O/qFjY7+W7ZygpuDdxDhu9ZszED7kfoGUVioc/rYnnVah//Q4ML0SAFNAwSu89JE3lObTOU8brDAAAIABJREFUsuIvP9ka7rrq7SddyvAboOugdeso1HC0llZgO3xuxyz2fMueYuOKfRTa2fcilLJDfUJYV0+g3nfJn/zxaz6pbtY3w4AFppJsg/mG/mv1Kn3IOBfOuyvNQB3MrOgSJfEEVJaY9pBUFmCWxALr83rYGdWuZzJnLnqFimCcbLcl9GT2DviGhS+WosXV2zTceA4F9gfAFWPRqlsoARHHL9hzEFaGrcO2PcpDVglWwcQens5kaw56c9p4JMceGnbJ/VQeb6eNdXEhFYMwM1avxPSKeDeDmmfzNA9yZYI1wHI9qryfYTBXI7zcrTeuvynfLn8qxswkTcN1OKkagJXgiQ6koTWNklskU0wDrtafXZH373QmBcPd8hJnnwFFmAFYFJiQ3lu7HP0ogf6tPNdLlzIhN/pGqkYCR9q41RoRAz0O+ZBMjTogDaoCgKM9WAN1HpTOKwD0cpISG2bbtoBuAT5mk5iq/kta5yP+XqLxYVsV4G8j5cCNwzFsTsHt+lR2yUhsTcVbFQkgfF3rYx2orpr7PZVDwaGNKZkYae8A2tp/g7ZqOYEyLA4zB9Cb2BWU02MoVBs5KUB97aVmU7ePMTiih0bYK1gjElDfdwzMCZDen9EVl2JbZJ/5DIaiDWKvP0PfIHkOl3azOLyqzmUvkHioCcHo84x0vbaDeALwxZaOcxGoCNTIamAbe60hYqqlrrWYyQFWAZnYl4tpy61p7jUcqO/bPsytDtcKuAyIRGYg4DrHXJMo80p76CF2Vfaz6eIFQgBI88uYrqpJgN4NuS7PCiBqAt+9GkLVoB4/DAwDSmOl2GcbsIuw71IRtjdWAAgGrVlnS2VSFdLvCEa2pZ1XcKB6eOZMNMLyMwDMzgyLMFxgVfTLLpv0GhaCyfYHM0xJS+ZU9CixVO/HbmCI9YTArhhK7M6cOVW248W8XlsBdjQQuJ3p0FKRdWxn0sMcDFZ5mCAbgy1NABm0dW7y61/9fZ59WAgFApN+VxXEOCbZgfXeEh3Axy2RR3keVre2FkwKScet2BB61NoPABLVkpnpnStiO3YGvJ7Ommg5w0BlE9cl4bsekLEGlGRjAT9LUy/7m8bvOLCPQxKkbKop3kkwUiDBVjX1XLEEw7QGDeTZ0xq8ZTJ62Bla5DBkaohSOVlMunXRRv4qP0tLu6EZsVv79+6bvBE245ZMNxSwqhpLqH7xi38MmHKmikhVUc/ZAaoKulZnv29K8CRgluiqRjsfgC97BaBKA0mgfTwBk2e5bfvmcliGOgiA6Cpyiq69BsDlkBTbgM5Z7tOgtAby217cCBDF8bG5Jnk7U5VcZtOqaJamF0ZqbJBJvBI17Av7QJGq/YZWWIwEwH6/N0CjB3to8zdAoINsZ6xYJPlfJWb5+7UkRl28U2jq1sZO5qPjE99HesbwIAAzUAObAEjj7ZzfHiLypPT6FMw4++kUEB7Zq+DQpWsyvOqdyc65wwHJNk0exRc4s5gkKwWQSRgvRVv11FcfhiE1P3mU4U6rct1Ls9c2Zz3uPg+zMWsqyH3pxRcmx786UoDDuuxbBTmtNse/ytCVJZjwrZu4J4yiDSmw/Pb9MEaxwCQo1bmCSaI1a9PknXfeTqv06RTWjtSZBnIJqgFnN7PGghm27VENGWgWNTYTQPpgWrw923OZzqkqz08DAehO79i2Y/IvAqyeiAbh+7/7tFiytwJ8/+gnP8rfr04++ezjFOjmEqynfX8+2oZYACm+WEMDBkv3Nu/HxtEbw3idhJmxGDtCn4uv3ZLBknMBPjF3ZxLwYVFJsJ1DMkPFVst++yyD4MYWauxt53VVCld3s4/IGz3Ukh7/a+2nAvqTFCGLsjH7YV1ijhlDPrJPtPuvS8LaLJkOYBUr9tHhzbm6yVYEsD4VtvqTFNOWKPBEOmh1WvJnk+SuMpU8zKSnSYDYhMthQuNaLC3bTl8yg88iG4RZBfRng57G120wQTeJ180As88S+NEDrgFjTqw9mTNsEJlp1wazPM8a7T/0wuS9T76IPQsTLXtoyXPFAvZEQqigLKnMfT5cMjl28lJ08bqQjfkheN6UtlQWtFodDTeMTbmT2HDz1hQX0hYsfmuNwfxnEtqLWZebmR69LPcMNALOKLCwodeSANOONnmZ7cPMH2PC1j5eFwB7Z9b16uTi2dMpKGTar6FyYQOv4t+LcRkJiPmLAbYuBzSem6yb2To5nphldcD2z44vBNC+MdkRkENL5IXIPrAR5gkAVg0ZBN5gPtdgsmIDY+D1cIliilSijTTQbYOtZapjSpwXNmQl5c1cGhMWUcvYqj62rjejtIdVjq8Vk+gcYVe0HSrUlM4maazBPokRvW8XfJulMrIQK3nPc+62QX4/7POcj5Y2Akro2Og2Ona4QJehq6UBXuu+rMBu11UEB10nmU0AvBPv6xRgfw3R2bdvz+S9yMUUgxoom/dWoFHEEfNJhCQ3nmcnhD3gFMPfNZ4JIAt49WyAE/6kR2gPsc2kGTohDaC+e64KPB9//EnF0QA4cZozPK5RgRo5r+JxrFMxWn1nb9qrUIxuw26ACLinOAIQI+nFfslHSkMtsTJWHf+6c/tUYou5GiL5OKA+QIcc0J7odC5mbsDZ+ct5ncGJ+Yh8/nRs+2KAyhcjr6Nba8eO3ZFUulR7DbOzriN2AJC0NFrX1wL479u7raZlu99XXjmU508uKUzAnN5rkeJYlxhod/aGyfS6Ilz/SNRAZvEsJL7duvy0YhCdE0BTjB5Du6ybuL819FZNXnvtlZqYrAjtd7RmlhRVtZPH7gdYreEl7tdgvNK6fJ6YYmsklMLMT+y0N/MjgNDibS3St2530VdRVEG2MoRKwJek0+1qrXGxIVNIaXkL7biG5t6s6zSgy9ApcYh7ITuGzLNhQ9rsYz/Nt7Cf7cdzAfcUyq+kSPVG5Gwwge/eM4Galur90lGtgcJZmBo2a25AQN+rWVfx8FwGoO7cOTf54tPj+ZwM0lMoS3xguLBzsjfP28CgDz74UhSdnxtkp4gKOE3nVIZX3bhuqKZBT0D72Fy+DeA+tAJXR2Vs+IEDhxKXmUVwe5DzGnONjt/Hbr2R6V2ZzgB0aWkfbcTWyC+89trrFVv9/d//Q/mxarUvm1AIQWF6bLv9LVZFfPCssTpJ4O3I+bsfn/H4sWFiikJ+PWcnVl3H1I3EJTroKubLz6fiw2kNO/s0LO2pmdgqsjpXkneePhUyTn5nau3mKqJdyRwHZAw2ipSFImqxZitvUbDry1T4X6vQGPDtbs2ziKRC9sXt+Ec2dioFsIYmmgEnN4EdsA1i3iJ0xd/6d1mbfVh6pQAbBApdc1jCiRsNoXXd5P86JtTtmVgjwDTZqjEvds2urTpoa9YAMAhhpvUYxadyH/Z4ZL37XSAo3dhRrgFZoGw0nzrkrc5CM3HhJCQuumuhgCxMvOr0VXDDnF9dPsD7OutyV2dQ7Nkgbrf+KpRNBz/wvJBzSoIrew9YjLHaxc+tNeTtUYgtT+PLfVcbTIEt37BWy68UYMW/O7dD6z/IiNEc9lgxVwdg1VmuYc2ICEV0WBFbvSuSb1vrPHsdVi0769oBq3KO+fkTYaV/kZjrw2AukQZKrAdcdd5IPJXsGTm/3KfYAEtZyz/iGp9r7cRWdf2DrBnChFiK3ZtNrkGmaOwepLXLzuscQGAprenqMB2wrypItD8eJa0aXxr0aMc9OBQ9/P6oB11zbLRS5ksu0/tVnNA65v2eiEA5SwU4sssIZS0LwC8YVolEV5IVlasOR3lgwQ6bqN53HOzW2p4BFGswoMJvA5PfZqxWDlyyRb3OzZL/pqumWdr/rSZr7Ud7oIqjSGYjCNvd4BXX1Es6R3L4WmYyPiD+xbqTyOLbC4OpzkKkLuWeQeYROzs2GVZWg47zvtWVkt9vQJVsivOZPU0Wy/ND5Kthni3rUCC7XC9r4TmQAlgayTzP0Hv4fPEHfMI573+XZza+grQkbmvNeee1CyG1T+LDGqBNHpNrR+Sp7jaYIcnUYYaGe3Df1szr+SUFuiX/45+9+1ySDKigW2bxOVptE27qVgw3XRL7RvBhbpAPE3ioDE5Fj0sbRg25Ko0fD0t7wbrSuXNI3JAghfbKfACVm2E4PYozVdnbsnW6dL7o+ri5qkJUe3/TnTlsrdSSiOtak4Fz+Z825Na2CyNDBTibq8C1LBAKL71VA1Ry5aUXCmR1zeLKrQn6fWOwrokhMPX05vUAmAt5KHcZAoCjAxDGSDbspSRwS5YleFjZQx0AV+jAHBcdWu0fFlbCbBHty2UZ8tCT7WlobK0/jx07XTp9Em6t/LsTLBLRp3s2ivCuiv4sp0m3kJEDQp1NdfX06TA+k9QbBMQA2zSbwzLxd9fh56ZbYioJLD1b91slsYLXUr2JM+iqWu4jG0rlcDrgjusBrp4+fTbDqOYL2LJm69IWrZLpvVR+tFvey2RgVXdGTbBkg3KcI4tTGwLHgO1sP5GHquSvJiBq3RoNuSJl7xfPq6nZnaDUFN2BxQEY89VnvdmsFTvEWDM2XU8b9GI4mtx7VWcBhBivjF452xz6OEUVRsmJ6gMghOFxaG+Epcu4dUW7GR01WTUbHoCtSi+YZ0BupIWcNphqousrNspQpWx2iCSsK5clDaFyHOMiEedUXIvPBn6M8hHOoL0wk1aoAtmKYh79l7AdtBh7djPRF9UG1WwTBoux0o5EcxN4k8CoxJu1DamwN8iE4enPqewzwD0QQvEE4Ms/0r0BelWbcZIg72dPm2brtTXMK+evKjw1UbO1cFZrzU0iygiVsPigJ6jNDQDS+pnaBzsp03JpfbT4LZw7VwzG7Wnzmg1bFpNVMcpAp3VhfOzcvT/A/O4KYEuLeLAJPdETQzrPND+kjSw5EMgTwX777bdrKitD2qB8F4zKWZUD6UmWNCLpCj4NOyVPO5vlQc7mhckv/uEX2fOpmGaAA/CIzIA1sDcUNQBsbBqm7/0kWRKdsUUE6CGYo38sESeNYA0w/iX899MKjSlH51agsyRV/oMvRLt4266ytwZMKaa4ZyxQ68/WzKQVGqAqMBXy1LMdCifWX1sPe1DM4NJSvV/7hawJIFgAAVi1z+0tYOapk2drHXdkT79y+KVIAbxQrS+eaRUi8nz/7//8nzNs5mSCs9xzwCnBmrX2HLUx2kv0m+5HLmFqqllC7MYIeAIX7T12CxsZ84H9oiNNt5ejkvCUnnL2UbNwsMMyZX5w7FqCGlxIi1WCd2ffdElri8HP6Ve1M4EXG8s5FiiO3RlbRM8Qs1HBg1i6AlJJlpQD78F5HLNr1qak6MZfNKDakh98kJa2ClJ0SOTLNRUjemBIje21EhqJL8AXW7WnfXoPLPM+91hEGzck8DNhPPt5S7Rtyc2sDENx+er4g0gBrN+4e7J52/60pmMkNuMBe3J1Aof5k59NPv3wnwK8xdekJRUjdVXuHTPr/pK0KyahxWp4+eWXJscymEObtz2/K4Pf6E0tpL3/+WOFJpORl9SE53UBl95///1iWD/Hfmc/ec88TwD69//wD+us/e53H+Z+HtSwldKZsiOxBqsYFBAytgIbrLpWEnxgsW5KcU1CKmGm22gfsJkP8gwlr//ix3+cQHsx7NSjAV97GNv/8X/+ZVrvL07+6q//OueH7mBA40ggVHFEx0rs2fUU+Lpq3i2tgOXTiS8eJ3EA4AlyuD8dEpgU2tK15Cu+tlTGTNmFe7GDAJqzYUiWHnz+m940xpLWeTrRpb1UjMzIJIhJIolRXQsKkCl4PM6ZWxp7vksBxaCt7OFziXeA6myegUtbAtysz3Vsju+/mvbeY2cuRGs1MVeeMw3lFdEHfZ4Ec30YnC/t39dsuKzrjdjqy2HmP0xwZ3gNG7QmPntzCiF3YpcuXFosFoyhaE9iD5xTCfOS7LUCv7P2WEWewWzYt+IjSeDdnFuDyo6ePs+hFptmY+yo4sKTp2Hpp9VZ+/bK6LOdS0t9QpdIEkRmKYmAqj5fSA+XD/es2YR3w2L84IOPs+YKTPGxQ2GrpvpmLwOmb+TeDZAQAwJWi+kcu8FmOcvWu89ks77tlQr06e6GVTWTQv6yMGtD2J+syx6bC7N5NT13QFns5Xz0c+ng0qy+Hw3f27nmlBwnx8KqWxJd1xcOvzY5FimGY8dPlw0CngnAATfsZw/AXBN2WQ9TIEGiAO288+2udUxWKjcVqXb2/HV75chwapBzeFElXm0nm7GqA4x/Mwy2u2PsYT8XR45FWa8ZWTsSs27Za2ZJD/rs5KgZE514OQ+LAb+6HdEZMLyvWwq9topMis6YLwHxe04CKZkMCcr5NDzKf9eg2EpGw0THig7JQpJxMNIxgKuf/vTn9X5jyx1g39+BAuPn1ZCQXAS/hBixO0UOkgtfhpFqf7DFfu4zgMttXyWLtJFbz242DExgnPgPI5LMDZDFWvDxXVyHawNX4zNz1kawSlENSFB70S7MzytBz/5d7zxn6YD4knc6qwZhOCN375ITyzqEub05rOZVGSy3LMWCbclXdAhsTEHsTPaRwUVpUu4WXjFtnqHC8aYUK+gyT09FCoe2Zg3l0xlxp1qr72vrv6St8GFpeD4zp0FBJGt3NSCrNt6KhWPPAKsKXM9TTHevfIh2RPuoQP4KkztBbtA8a56zNZeBhQgU7733QcWatL57+nQ+84VDte50txWsFRO2xhedis8H4MnJaP1i2vJzfDTWV7W65zliO66JhIkYci4sNfgeTVOeY2sGZtqDEnHxv7jNzAsFXW3CfDzpMW3/1hGw7lrlI4BQ/yb+puUqViUFYLYF30/ft1ncAeKuZshuYpzvfu/dnOcTxTbekD1q79BrpgcK7OlhyxiUrZVceWOIOtORNrmbbkVDKEdpicons0/lYH/8kx/W75xI2/2dkCAaRHCGV6SA9aB031evQqAJAJ2zZjl8i8u6MNF50/YMx3pc0kIdN4w2o4skPcthPC9+VoDHcF6RTMYWf8WFQymGAQ5//evfFPjQe6CM0Nd2SF7yLIV/Fa3yzfkxBtnLh1+YHH7hYHUE3Q6h49q1SB9kH5kkj2y0KwNQEaMURq5H2kbR+WF8nbWTT29I4QtwvAXRShxeABxIii80uFVRytwKZ3ppGIknys4AhwFK4n0dp66bLNnqPGP+0PVeSGxyMTYXwGRA4ih9Iq6W53qe4opan8Q37oHtUkRhQ3U9kIuxPvZeseFzLbrubiUG1O7dJBmyDE0SsA/Zq9Jm1b0qvh1tej01NjNdJKWVqyBiIFnnX0y+4nQN/svae57utXU1W95AMb72XeWozQj1JbYa5WUKEIudLZ1W+XO+rVmxnrF686d4HCFoAxmSgZXofaqLN/crBtMVi6xmO/DvSC6keqYz/+B2yGMkAJ6lU4MEIZvZu6LtRn83UjB2M4yt6K57BN9g9+O+9O8jiI216vzLC+dS/ASskgGzFwowDqkHZgMcno79OBuN1ZMnj0yOfPVZWOJnJ7ez157Fvhh8tTO59oNiLaY7Lt9XQ8qz7luDFRmkJp6iywwbkZPKLZAqrqUovwqrOzZu154UaBKHfxEiAN8No3DtNfS8CqbNqq75NkNOWYPi8t8jCOo51EDlYR3HAWXj2R2xDPunpG2yZs0w7mKp3F+eOrLR2d0eYttDvXpAp67mlnQaB7ProB2vq7uBu7ulWM3l+9mL7pIRQygcYvbXdRYY2uD4+N9j98zYDTOuZa338NoRYB3j6Y6zG0D9diwzxg/+rQtwzYZVKBQf6IxGiJGPy1nZYQQ056Y6QBTq8t7IgDAh57glFtMlmj2zYwcJGh2fiTkzI0EHtfzR68WZBdzGf9DxtodLVrNkFJMTxx/BMtgJ79vrFCmQ2IXWoxbbt/56sV0HiSq52kjAkdeJF8R+1YX1dRFdIba77RVvu5Mj8jOxP2KRkV1L3kT3x5LXX94aYLWnsQKeRr2oh4OmBEOjsurCgUP1wLECtbXFyBINbxCHPiNgs8FNhsGwKSxuN8opY51xlEXFzWHDTtiYQSDTCXK0ONhAihAS41EnSgLh8HD6qo0Xw9yjNWojchoOt+SnKMdDG/gIZhnk8DjfhjpMoh0pPp+aTmvP9g2lHSqYZhi1OtHOu31TW2sqJDdDzw6T5V4CSqwdDB6BEFYfFofA8nICHwbPewjCS78zQTjjrgLLdwLB1oaRuh4jKZ8BVBZMYH/6mUTYRgF+OCAOe9O+sb+G+85z5Egc1mrjz8LTIwNIqAAJEG3MK2lZvgOVLxZWV+1ppNWY7ziB1jBMsFuVBay/rujRjXySAMMQLZvJBF4gYxmL0juzrj2YpDRnAJvDjgUWSDRLHLgAw2Ye1+Cq7APgs2AaoCOQE6S3FkfrdhTjNPc7Vnu6KtntBiXKPBj7USy7qOoFpKDI93UJ3IrVzOATEc81AFa9v4C5vvM+WpAYdYNoKtmkiVPXG8AkexrgQDfqUtgQYzLYHQeqZKnAhPl38GCS3Rzii2EfGLZWrSyJaLH2gJFAk/LKuQ4VRgFotelX+6XhC50MAVolpsAObG9tN0Aoz07LfbU4xZC4HpT4Sh5y39tjdEqPRdEhn2E/OFeMIXH8LjQIi1QnPXdsUa0GSfrzvDCkBTfYASQRMBGtjWoj8Ey7pUFv1XaszSFJcOnLAG5zr9PR/JsuIWgtsAFl84AEk+1I7PkADvkdQS9WJTBFQVDgTXcXY/VJgl2Gjuamc79rz7YKBi5F4/hWbMPLr7yZSdWvJIHblnujD2eImRaOrv4Wu9maFksxLOuwWgT/koC333o7g5heiSj8fLfdiSTsFexlySxnlr8DWxwNwOrzsOqWJllaaQhdmGKLi/OT9zIdHStFkOD5S7zdb8XDiibYGexlCg7AVQLp9j+HIsCWlJzPgJbzAYlWB9Q59EKYE2kNvhGA/EoYK5fDsLiXYNs1PTWw7FkKW2uacU1fcmWCEMmI/eWz90YLC27PSTH8DH5JRSTZE7RLHrC5JJ3NiMgwGrq8sV8m6Ar6BEPr4vyrbR5TKUHv9RS7OKjvho34agYIScBKCoC9iP3/rz/92eSjj7/III6dlUC1ML4iWj7LvtBmk+dBY+spaZTsszrb+awxuLUBBLbstTY6e/5hFQJawxjD1j1JxEd2fTtGwyroSW8op3glTDP70yC3BheeptVb+2KeRfbPWFke5UE4yx74YEife+o/nSW/40xKsKtFRItZ7mtfpEto7CoENDBIX5B4ugCPmHpa+8nAYHHlml1fDaKLL8RUKdZqPtAUacHTyvJdZDMAH10supa9fyugybIkZmw/pgI/sykB45r4iedL10Yndfdk++6Xw+aItlwCZ0GWe18Wx74ybMLfvfcPk4/e/8fo4yaZp0+Va5wO213CsGJts5fvxUe8mAEqC0l0gSgCVQW8+2GfXbwQDczoibMjAMTvfuft/M6SyYfRWMUif4glQNaDLEqe26bYpz/90z8r3b+jYcDeCYOA/6lnGLtSbOGyAwGcol/WHQjax3vAjkKhzgcFKQUPCZ5zacrvwQMHJ//mz/88UgBHJl9EE9PAvDNnr0/+t//4Hyano3/8X/6fv8352RXWWKQAAvRZR+cQSG0tgetsKrkbNu5MBnPRb74Slpfrsy7Y3c5GFd1il7GICiwnw5A1FhhJ7LFPga8S8W0BcrzG+b8Ze8n+AfurgJg1NT28WrJzLlfnPR5mPxjAsikSEYpnTMWFxCu0raezTiuxKfPazUmM1qdAdi2szZOxEY9pLGZfTKeYszFyRSue5bnnvGCs2iM1zENXQM41veYZZz17Gyu9mfdrqlC1ZrC12vDJLyxJvGNfkPxYFT9dLL74PLHLjkzwFhyy2w9zD+cDDixGTmhJbBGbNpsEJq6k7GK1dQXU+fSz45PFy0l41+hcAkoAF7G1FTgnxR6W9L8S+/vVkWj4TmPY0CY2sVjBMmy4rNna7MEbad8lfUICRVJM43tk4OjM2J12/xroNUxhFs9IUO/kGTw06CnPcmvAk20G84Vhuzs6zflB7CYQQSEvyVPYvtdvp2B6L74jg9qSV07yn1nvdFUkmT8drcBL2TvOliRFPAB0YkfcM58q2df9AMgXr5VtLVbIKFHUrFX7oNrqsv9qAnf2ydhSNwKu42tGpk8nPg1INqiC+dp2SvLBHtrno3YfPz8mayNjVQTViW0DCRIPHQPiLNdVBc9Knvo9u9jbyRlmWTPiMM0zkAsrqBirmBPRqEy8U0Xk7EVdVq6FXSF7gn0i0SNrBFB3nrFSq5hXrP90UuW9RobjqOXG1jp7YlbfY0eS66mBPHm+/LavnrkwaBTGH2lTdv/kmoCuYs4aQKHgmrMtPyhAHKASG26fix28h0KA+y2wKX7dMx0ZZauKpNBSAHcDojJdG3OGpw2n1PIr3s8eWVYalDfzOelWyX2Tzbl3O50QV2nOhpwQSQ9+zrOUMAK1MbD9Lvkl8d2W2BRSPvwo6RGdSJ98djILlGvPOr711msVA+jw+ejDTwtgmtYmmyIrrWORrK45Z66HO0ZbNOBRa3rG5udzdb/Zn+Ir646hpzii+Nz5SoDrfEYNYslb6mrStSWmFuPawydPHg/wvT/f+8IQ/rheT36nWrFpsiYJ1pVBNkp+IdYXD8lBxQ4YyeZQAKvZZ9ejoCl3ER8hKuzfv6+SZvteoQvJw/rXf+caK0ZM4dH6sadyGX5a3KfrcUNsNiLCQs6x7iS23OwPjNeXUlC0/mfmz2T/0qMNmB9pspcjFWVWxenIDpBgM1js+tXYjej4i8l7YEqDHfIgQNaPf/xHdaaRVoqRXoWYjiFuGkwZmZRuFe+22B4kp2DRrd/8nHzPvpWrVjeHrGIAVEdQdSxOfFtvtdOs2IhqcW/GpELxm2++WTITf/VXf53nBOzta/ZxbV90OmiHlmR1XFmAiB0U22m+CGkbMaW4FkHq9TdeqVwTQkv0AAAgAElEQVT5Zs6UuBBr1zPkJ8RGzrNYh/723eim8yV+l9SOGKJIBbl1AKH4bDbXuSmFrVOJz5EybsbmKxIeCKh7O7biQmK3Cyl+iX2moz+rQ+5Gzun15D3OzDgET4yExTYOniOtxxb6th5IMg2KdoEK2aOHCNMejX/IdZIms1aK/H6vtFjlnQD8YVgqewL4YTNLz7HObbcOF7Aqr8n7eK5sRRX7cu/ixNJTl+PRCE0cLG6oQYNZih42DIBsO182yD7Oa+SVclhxjHkyvQfo6PeUcjlsCTsAcWvosZy8W6zlZ60RCV9JvE77iPAQIG7oKi6CliGc2d/3kt8/SjF9xYowXsNcrWGoVYzrryKgjH+vXTPm6fZ175/qDPg9YJU/qQFWiRt0S/LVcym4sQEbE48WuehbXYLAVR2bi9HOP378y2gdfxT7dg2POd1YscWxI/IQDPIb2Ys9KyeFmVzr/mjk664Ubx8LAx/xD5lCd5xuTDnCk9zX0sTe60N8QTy6mKKzWFxR63HNZZHLyof46X527YcVsNpvj8SoyjPrEIKaBh+f+xnByzpbAwPUnq8uLB1pYwv+ILMz+vBmlA9vWODeIHuYHF1XT8lx5jV8JLJJPfd6vo2zVNcFNCvvr/DK99nn3RXUWsFVZCtb0DZmjEX8fSzqjnbFnyNo+g34OuyDoQJg/zUzdJAaKVvSxLOvO2Zqv7dOcM+r0I1tmHyINbEjwGZELaArDAPgjnzFxh87lm6BKtokRqnh2ZEAyze/NXZ7AytPn053Xn7HGcV0Xx8cBxFIXNbd3jokouma4hB5wJMnT1RML+aozmTnmmxDsXdbTrGGR2ZvwRb4lW8fAM/QepakRWLWJYmJ4J9mrjxMfogVze8iKfke9WDdk7275IVD65+XPig6LeOI+gyayYOUTDSY1nTiYoDl8zk6gxJmAjRqo+JEJGaS7zI6gzYB9gc2aOlH5Ptu/n43iZ0H5qLp9q2lszoEUT6ntTOh0K0HVTTdHBqMIdO2r+dbEIf+rA3ZYVY5NQXZsISmOfdBoBHRgwcAFjT2Ui1NSwm2KkBYEuHUmFT9INMls/5x7hHfDrD6JEaIPs50GITVrlDDGZJkByy8ncrljVT5bHJDiADTjLsgU3DjsAJXVYFXYKBGW8wzuBLwzrAeUyrViwCogoiaXBrAwPMFqBUrM6+QvDKi0HwGtfQd8hNAyTi92ob0e3diZO4BADBaSzsQ25Q2jjUNan/DEITLtTF7KipwIk4/ADIg9UYx6dJayDBkAzcorBWjD9EI7vrsagTMcwamm4qq6lwaiCXnYDCS9b5fG3uchPjI/hlA2W9Xv5qZOlRrDQyz54g653/0ccoYWKPBKTnvno1vAU/v12Z0aBtoGQAOBFsve8yws9xzEf2BfDEwDj0DoOpbreu5LtIWFxIMA5fpqo2BioRCu5LDsyuDajAFsK+1uQvk7d2aMhiHWwy2mpDXrOmtCZ5JaDizAjznCUCjwDATR65VSvVlU54fJ4zppUW6xZCxRSSvzyogkNyPQZpAzTqYnrgtDmx3Wi8YmQJRq2IsqcqEwQTejIAqkGfu3JCkqIAJ+y2GUJCjulMTYiVP2uTykAFSSFrj1HbTNVWY7S1ALOdP3xUQUYFmmMzb6bTGMTJgWtFdpyrSrmj07tuvvVNFryuRGKDnz9+YvPW9QylcLE1b5o06Kz/44U+y79JOmoT4wQM7zf4TOGJJdrVORuCcq9QtLmbASIK33QmotSvvS6vYwrn5MqalxVNALB63ghB2RSe+BZwBW2MfAjFVgLg2yMdU9vHf/fxn0dUKyHTvVgGWm8ISM42XQyHezxHQVz10cE9Vh6/EkGtf5+iwv+n5eoZjFfdp5AAEPRvjDLTxYnbRfzT4aglwJ8GBRKiY3/lvZwCIINgXzGLgTKXNThJk/0osBYzOniCu5FWwq2vfe48M3sp707DU4i1odPZUeLFgMGTmdpuAjEWwevLmq6+nTXlPtUZ0y1kSqeyJjz7+cPJZhlcJZtznjex9Dp8tcjbpm0kmZqN/KTEsMLv0FsNGi/OXLLEJdZ5yz5hK1Rqda5ZEGcrCKUo03cfmSI5gA3uf+bPnChEoPas8B74AM4UcSjPBtbRKWgxmCTMv+845pf/Jj9jvNfVRg1uxVBLYVxGn9cTZB8+1Wz6sWxfPAFKPAtJ0ISLtzFlH13Mj7EjbSbUdo6gCEWzv7A82ttjx5W9yWbneahXjv3JNPa27dY0l3/TmtoU5qIXrCemH/JIAeGmC3o2bd6fqvj36ogeSUIUlrA1McS8fvgJT4vGddBV8MvngN/+QZ66QlL1d8gbY+BtjS3L+Skf7bk04B6xiM7gP4ANhfEObij2bYGw2tucH3/9uANGHxSC7TarC4Il8rgn0t+PD12a9/8P/+r+k+v9VmDtHq4BV2kUloaJ1pidPuw7MdYEsY/IotgfI6Rxs27apkhiFHM+Rn3H2Xs4EdMDqP//yN5P3P/io9ufC+ZuTv/h3f5ZzdS1yFL8KG2pbDcAD3nuWkjE+EwBxPudfMuxsaM27lq6W2ym83o09eunwgbDPZitBP7ewWAUFj4KkSelL5lofYtsCw6rYEHun2yWA4LYwt4DgXTDrIpaJyRi+4hbMTsCNKfX2i2e+L0NFXBO5BV8bsMPy7zoO1gc03ZD3ng3o9DxAXchOk/kLsRlYnAGqZgISbg64uiTruy5nWIJ6KW2wSwKsbzDwgf0w6EgbpKJGDQMEtG6ILc2wslzT8iQckok1sRXkLBQZ2UharKYxOz+mSWMnYTN5XgZsXQmTm8SPgqOi5FSGaJEC0K3CPqxeuW7y8UdHJlduhSURuRYMZrFITenOOVhIAckk132ZEr0/dv5CCl3agp0xSW13PESfMYnu5shRaHvyO3yKKa51FnOmnZezZxdqoJXiCuagVkhMQsE624SdvyRrh7UaOdrJmjD49uZ1SyOlsCJFBxPdGatLV+9MFi5F7iEA9jPacmHd+vNh4rJ7YtqA1vdy9vgP9rHb2jqB5Ndba92gPew2djExQrHD+KJxMGXrt41tks5YxR+/B676+Qgc91AFDDp+s6dmj19jcM9WdOt/d/SI2SRSrQ/aHSMN2LbsAGC1WwwjU5P9Bwz9hlXbwOooqeB3S+e/mBh8qn0Vf5vn7JkXezS7rQY75f18rsGuJfGkZW+IbazHqE3t+Ulwv/jiaPy9TrANVQTsKe+tBet6vc69+bufj0X5BtS64N+DQyNbkc8W17YW6Irc05Wyu77ISmlZbpZzmFnZNxV7aTe1LxJziI/EOt0ub536KZdUmfkDQ9FlKaJIFX+jn5lY7XmKq/TgdpRsjVi6NfVXBfy7H2B1WybPr02eczsx892ch4eRAFiWobrifYM+33rnnbLzn0SDVJFI3P8ocRMgjM9+5dWXiin+OPsVQeLzMPqya6qDbc+uXRWDYv8tBACsASmKe7l4jNdHuacd27cVa92zPJHkEWtVF5b9qYgjvpFk6tJwvrodU7eSFlrPPUB4fOXlEDHI7PB73e4fibGsufNsDQAP5g6Id9kAJAu/x4YqIIvvz56dz3kEgnsGkVyJZqe9xW4izNQE8+w9HRmffhq92Pth1CV+fPYsxebIw5wLs5yO8dwcFubBAj3PRXdy584UcvOZZ8+eL5+6Kd0y4u3Ke7KfsCmBWUBURRvwB64BoH1LEnLDneQeJ04cy37VrZHhm7ERf/TDH9Y8ihPHTlUh/3psxPXoPRtmpEBV4HAV3tLBmH0vJ3auPF/7R8IPbD1y5FgNS6WRuy5FGgxA69zDXOwnwFnhVvls+t/AzYE1O7DEvznrHdNao1HDcGSRjUWYbp9tQEC+aLjdn/zrP5388z//qqQxRo1Ie6Btg+uJfFd8QXU5lW9udnqz3pogJX7P1q61SyAaX7Yptr4BR7Gn2J8khViWTMqqyN3czpDM52EP080FgpHXuTtItuyMX3iW3FE8UCyynPsaWpR4QPHwST5ze87BQjo5jp0gpZe5AVnnVSR8cmbkOQ8QO4ZWaCQS8gwlHyEXzrPn8ypHFRexo07PcJbFZhejwdx62Gm1v59zl4Fqzi9ZM3ulmfWxQVXYapZ8tVTnvf2sNTNHTekmeZWmenJ1qUcxWgtk6zzP69mScQp56ZIDQMkDJaYDDJbua+wqmw6c8cV+Pq+uz7ZLgGzArf9WaGg7L4yiqU6+TPt9d1DV5PP8vv1SxZtcgzOvqOPegYncChKMGESGcz/PAu9hSemstiScdR2Qvv8usFpkiQJ9h98ZQLrRXxrcBkthS9gCrNPtkQvZaHhu1qgKjsFCrN/IWL1yOZJUAVY/+eSD5BHp8Ap+MxtyATmBC9kfV1PYuJW4BOAofzb/Y28GY7LtiHLz8+dK0sO62D/AY8DqzQBldyPRAVwm36jrFmBnH4oJgWhd0+wBll0k9d/NHG/ZHXuwfWuTtgaQW744+P8GJNuXsRm/f3arcFL5qiGDCE3m9rT26Vj4HAHQBvDl3fLSBtrlaqPfRmaxl9jwkjDI85A/FkEje69igVxOEc9iX8Y9NQKrI3jqfvzbWOwd445vv278+9eQO9uhEFtFyT4X3mfsxCnwH0O99Ol1aSMewAKxk9fWeUFC4zsUMOfSpb0zNsCegjMdP3myOsVIWHTHMqA8hKtdKczE3srp2FbAqvirzhlSR4G5WLDx92Ty0r1Vs0ASdyJ1jcOr5ZbOX814iQ0tYmjWEClBVyM7UR0ciX16mBaSXBdT4S0Kvht1igwdD/w2X6QbhH0s6SA+OjZDbsz3i0mWHDo0/ZwhkDAAGlgqD6/xiCKBV6BaSH61icY4azXPG5e4eQAGoAGjKwHfqN0toCUBeSy9Gt6TgRyGpNASomVqU5eW5sAgY2wkw5JxF+cafG4xVQEhWF0JXErkN6AU5pFkem0CrvXTzbBYH1aI5Kh0TcLAtO87WLfo+Q6oSmweY3VmRqsXfc9uMWNhTLQ22fPxY4y26LBuSnVk42wCxU0FBtCH0xa8cD7tglk4gC1nU4LSQ9DhrQQoWpch4TdiGNzOsgic302yhyko2AMKAxpWZVMQ5QeuaX2gVSgpG8HsYrBhWmYBGSkTOmdjsLDzVAi0ZBoccJl2a373YZ7N0wQ2WJCmbR/I4Chtl9ryzwZsupjp65yBxFcLzNI8X9qiQC6gtcoA4K8YVpEyWJpvG6GTAVU7wY3vbNQ4EBVwAZ5ro/9IDkFgAaSsdkEGgnYOxi3jUfuqDyXgAmO2KjSDJgYnV4Ojhg04sngdBoBNyUMMQBlWnEC/2gxybcA6e4IcxdhOUQO6aiJhPifJ68holUCq9NjfNTjIPi1ds65ocqYOlaQGg9QgAEG95+06vBaYNa53T6jvypIkgLac9lMDbrQyC3C01gGuTXgFZjNg2ESMBLAhpqsroPl3xren+EpkWpS8W1EEvS1wTZ6DXg1wqAInCUuBJ4I5iQM2C+1Hej3o8arsfei9NyBix44YjY0KAnHOGLRJ4pfmrJlYSfhb9e9Gzi6jU8FYoUYdkBhWdyDTLQVg2l1bAkMAoa1G69+SYo8ZUvfCiwcSOB+o+5A4F60/e292dttk3RY6xuKHGMrIb2zeujt/1x6eADABQOkCCcqG4g75BGvOwWASer9zYbYd2L9v8t3vfifOeXOSk2ispgDyGEO4LH/LAIx7pyJeQbBkDHCZ52fiOPt3PUz0n/30pxlAs1DAz8Ywo5y76QApWhLOpZ0UMCNpMFBHYYWBtYYSIjox9rNWFU/KPtgRth1g6XZp0eW+8jkmURpK5Qw+AbrFtjVryTA2wvwKS86/VvFMwI1hr0mIAzvBUmiv0e4qIQBsSOwKfKj2lQSxSSYUDkpjLGfTPgV0AKdIRlgP7LeXX3wpk3F3Fuu54oj8TxvkV0ePRCsuIEnsiQFrdOJMQJbYbY194UwMf2MDtRHfSPJHIuPWTXIBYTomYedcq0hXUg6KVxIzGrSYrNfLkeqUcObZ+qru0r3N7xcDN8UBe5gWj7anqjLm7NmXHXxih3frlXsXPNl7inuYu9WKFMfXbJQ+S5KNbt0XTBF5b/kCfmhNwHV2wlMoqZQEMwZbKD5hg9nvzlOxw4sVIWHqYKzOCD3ukoXRJdEach6GCm3JqVT3B33itG4LSBKUqqYDm9ZObQqgui9rlkFu63dQrCJk0wM/co3nz53OAMD5+KoLGao2n/MemyY5qOEyy8tOHdy/I/Y3OmUB2+ZScKFbVe0vOWSAB63NtOlKFy77bVMKRu+++UYBWF99dazsoSF0wn9DioBuqxI0/+Vf/sdIBXxcE8AVKK1TFdwwQLLGpS8U+7kkxUifJck0QETrMFmgDbGFbA/gka1UKHoSe/rW229M/vzf/tvJz//27yYf/u7jYhUYPvb6G68W4/5o9ID5VwE3v4N1zy+JD6qAk+BaUuScMoDkHvgvgej2BPjkTCQd82kfldDdqeIu/4uZGmag85C9gD27qtgVCQoVzLIfAE2yGT5LbLI6QeyUqrx4QoCX5+k5YOHyCRga9hT7Jtk5kA4HQd6pk6dSuMi064BOG3JdChJPExOcuxjmeq6Vvu76BIRz28NaDhCwJM/yUkDXe4kjnuden5BeSsIC+MA8NhCUXuvVnMcV2WO3st6KHeYAaAsHsm7arACgyBXwMMWgJyVHERZ79vBzbH8JYK59bZ4t4JgO3cYwCRSnn6UQRGd1Ku+zJvsXODAfuYDzASEAkmKQFYn3ABaKbIpN7n9nmCqmAusgqEEiORP89NP4MYwhoPb62KstAZGAE8Dq1Yq8Q1FECxa5iB7mYRr49mII0ISdSRzDFxd4BmzLzx9nSFugnslMzmyeUp6tBC8Mztii+YWr0bLFGs5+yDOksWoI1708h6vZI8uzJ+7lLNLxnJubK3+sMF5dDtlbklx7BLACVGnmXbd5dqIytJ/nb+xKgyHte8ekY2zHG/+7bXMn4f4cBw1JDMakSLLj754dUH8EVztGGZn2WpEbBG6Gaev+tn5oF4uALa292V89jKUTK3bT9HXF/Yvko8oOtl5rTXcuFqK1pRsJoNSJ0Pr05hcAmkZgcgQ/FQzJhKzOWnqfHmZl0COGayc0itNa7jBY7JcriVn3ByTSFXAmPlxcVkBg3kExyO81S0ey86AG1PBliobV2ZV1RWIAFo4MnRp0qLBQ/q2ZuezumDS5T3tTkaL0XfPuWvPFj9MhiayM7yHbc2D/7tgB7beG6oQZl3hpJrHS6tWYOo9KUzJ1ozyVgJiZN6CrBnCzacuOaKu+Ovk0nR6/fS/2TOEs52t3Cpd3anBhg17qgmzjJfIoYYzPzm6fPMr73K02dbqRPbTrCX26rC+wGxCL4c+nkqZayJT2hYWz1Y6oGHs1wIJ7tRYGd5UWNFmSXJd9C+Bkq3TBeGbWYQTbsM1LLmyUusn61bUXAaSZyisT8/GRiBkbA3ZeSgxzL75RHmg/yjm0Kp+JZMzFDBRV+Lf+7777doDc63XW7OON0aDlv2t4XO5rGxAmAJD/BprTRd2TAjliii6HZ+kqQgrhUwtsTrEVqAoQXkhhxL+5Z2QA4Nzz7PPqaFlcqDiNhN3utCcfjubt+YC5wGt6+fKeUyfOhqV5L3mCCeBhrMf2nI6WuLNcLa7V1t0Ai6F47l0nGX8AZEb4keO1Hl8DzA2qtrQH2/k0ujqk5YB5gEoGZWSm1gyAb7Hhfh/kKDDDylR81GACDcN//+//52Le/c3f/KxA+JpoPhBXAFlkEOQrxXYUXxcbrs/1mBdX0SB5Pt/sXlzX8oDCa3LP7K0ihfUECpFiuHnzWoDp8zW4dX3AP3SFx5EJEDQWUSV/rlEkyweWHI14lWQX0Ec+nvedWr857f6xzQZGh/F99RoSS0glsVXADB1v4t/O7+TnLj62IwV3cRfyTAGn7mUoyMn3+LrWU7xeNlwMeDH5rEKPjjXEggKeq4OIVqN8UDHmG1C0JaVSUC4pDeBpcA/5aHIiJ72ea/3s97Sth6qNcwnh8owBn96vtSXhI1j93RXQeVkPxCrNSDk20DKfWbGa2KnY+jpLddmI3YBBYc3n7Mr5AFUKwoa28VuGWHVrdHcrAnaB1oqtT7L/DGuMZcvf+SoMcB2t7Rvs9f5upmNFv9IlHqLQ3f8vsPptkE787Xqq2JY9Za4KcFV3aGuJkl3La/IMau4LKaI7kV46cyJxwKfZv2eqCK/7Sp6jOH4v+EkBjInnre9MbMxc2vt1Sd97eLeG4V4OeQeROxlA5wYYqUh5+V6eGG154s8q2laeIPbPvdBIJzlp7k3iQPG4nKCwiXoeDYj2c+iMV07tz5EQNoLR4/wXn1EpZQGw3S3bvh+JBJGL3UiRorRDm2jYBcYBB8me7NkpcDaF/zEOGro2kB6LvAdEbMBeYYwkTktNuMbW+OQHRl842pJe46EAPPx9BFjHIu249iMIWxlk4XDNau093xumsJsit/izC8PFtGYrYYnmfWR/t9waHExhViySfDoxsviv9WEzWDRFmdvBRgyxRkJQALEeW0MY062oaMp/0iYHrFZHdPZkYUok3xRkk0ORpJKH1mD0XFIVditfcxMtF2ddfO44SHS0p2Kj1rNPQZEQSp6lz5JLwICA8vZEdQwB7M2wKb3jZqqz3wWYZ31rIHd855L9B9Yk7LWfoYK1F2oDAQ19M0Q+2C+NbZN4ZN3ClZ9HGwyCC0iV3GAv7dw1WwMJAEpYq1evpDKY6uDlSwYUmKKdtqE72pABJhgj31SNq70yG78YSgYC5aEJnooFmgcpWCwtmzwkeqezAR0OHtiewxzWZ4IpyD3DDCCUEGOuCc6XBOxallaxDRvihDcGFDasJ4d1Y4I96PqlTKy8FtbmkyemympVOZwKbMCGtL5h0dA/RC/G6qmkMQaP3s/2TLBlvDncWrl82wg389kmuV+8eLVE27UAa9swCVoMuyyGYGOGE+1JUN8Mn0lpB5kqbaFqM3PMg9OwUYuBGePtcGm3EmhczmCrywlwLudzntNkzPPD+NiRliNaZQBwwbCWZYYdwNfMWlqgwAfGpo+Mw4kJsDI6ZPILADFNKJ9tvTlrbbICUbo71r31MHr6GzCD0S+Wz4D8MyASt2c0XVQfs1HHlrCa/j0woTGaa+quAIUxD/he7GPQQRmp/lNrZLfFtK6eQNqzugfozJ8rJBA5SACQSiIYAEy+/Kmqhr2q+oe14+CrpgIOBcWGIjQDrhnToyRDgbCFxY0TH9vYAHiqPR2wk3VqEeXWldUOpLIrCAciWTuaw4Jm7M75M+ejkciA955ZgfUWR29NW+zd/adwENDdYVelVZHXds65F6NuaEctxl2erbPGeHu/msI3PIMGXiUYrUUi0NybYQkvHz4YIfyDFTDV2Y7te5TkEwBhMqd90EOZDJ0zZEkgiYXQIuWmbc8lwLUfBb+3bl/O/uyqpdafY8fPVOvY9gyokdSfPDmfZOpeDOvmYpYawvbxkS9yH2GIpEK1bce+/Nvu2AYGSpU+BlS8l2dUbmqoHo4VbA7oXJiNl3Jm5uZ2Tf7w+39Q2i5kMQx0qSp/1r7E/auFo8zDkJSyt9mb2tsFMXndYooUn3/8UcDa0yVZoKJv3artv9jik1TEr5TOswB6dtv6Ajto87nA0udJsGtit9Y7n0eH5Z13Xktgvz16U0cj2H6sZQmGyalPin3LUNOdHDRCs54YIXQcMRKnp3pyoiobkEiQgPVsTZypGsyQ/SHgtB8BsIop9jt25JIM5JrLgCLP8Eq0J52p3bENQL9zAYDfev2VyeEXX6zEge1SyQOkfvDh+5Oz5xcCdm+KPSMRonUrAEZspupgazA5XyuqerqYFvOSIUgwtz7BOkcr5nTGaCLTl76f6/TvKwNQaR/CaJ8Z3gtAz6ZgBLbe2lTpv0muPNe7CcQlarSWvvjidAXGpfOZ6xDYt7B/t/tIjp8mCbdHeqCVCbueewMSACdrsyUgsfOhCCLpW58zxU62YD5gPcN5gPqCFkWiOhfAYO1pPSBRy2Yn7J675KGHdjBb9l4NBqEzh4GGfZr1d6Zpn5amNkAhBbw16yIJkvb/qWisPnicYC1nZiqtd/zWuSSr7/36F3m+YWil5+5xmI0+uwCYHHmTbukQzoU1jgHG/tAsOp9202KMBeysNtrYWYHruui53skZVXj6w++9E4mdhbRlfZlrzrPMc8QuqQm9sUfPEpz8p//0v4d19Pnk7/8uA94EwPliAypYAdpX0KjokXOSNdfhATDxbA0x3B+gwkA2EgVbYzdcE3/61ltvTP6nv/iLyc/+5uc1oFFxb9OmraWVrA31RNo22VXDmeisS/TIWFRQJYFLokHr0V6nNboq9nVfCj7W+EKGQ10LujaTNb6YxP5yWBCYAJI8Qx2ct3v574e5R0Hdyuyj7QEHpuPL72X9DZ+qYDX3ZY1e2L8zzNPVk/lTpwoUEdQa0mEwJ92uktvQAkWXLlpegsznz9MamE23gz6YeEniEPsxtWl2cuZC7HnYt88lYjnih/ZEizmJ7cP4lfv3UlhJMh4XkUFcYf8nkDR8CiN7khjlRz98N23I0VzP2QA8Fgsv4Y9k2dlfv5FMgDbnmZzNgLunoj1rWHDijtLOlfiHtWowXrWTYQnF3jq/U2slcTqTEg+kdfdxGHePY48XTM8G3ASUUgi8H9mBVblH5xSQgOHmS9ArmVmMP5XMzAT4ISdxIsBKoMcKrMU693ImgDXdmk3SIN1INSgx954LoL2qI2oVrXBFj7z/ngBUihK3DUdKcrZe62fOwdKAwUkhs+djq2oysM/dPTkW/cvnAbGXh1k2H+mFizTL8zxmsgev5ZzQW2x9fwA539pTtNlTwTLGgtgDu57d/TZ7QzJRyfcwTbbbbb9p8x3bJ8dEZ/xvzCWxzTjslN4o5h6dbUAIBqkiLJtaXUD53LEjxoEbfSAP8E0AACAASURBVHAlN7l/8XCD0Z10AJeKfcPf55vNaUbNGFuvTLHzhbLdH374UcVTfJwzWUOfFBlKl1KRj96lxMCZ61iGv/f6MW4dGcfkJCQgNbxTl8GQBDmnZeNKP7Uns2NvYpEbnCcuWoi/RMKQiI5Ju71ULdbJI6bCPBLb0sgrG5171IK/fXZX7NJnTcxQcM6fK2P7WwuxB5Ky45LZiq1ySOxX8YJY4Xo00hXEsPQMEl1TxaC1GegYrUkFcvodOSePE9/8v2y96XOe6XXm93AHSYALuIIESXBfeiV7b7W6tbUtjayx7Iw9zmQc11TKmZrJx8mn/AWpfEnVpKYqU6lKqux4GXtmssiW1LLV6m61emHvZC9s7gu4YSEAggBIgEt+v+u8D9lyBSqIbPDF+z7P/dz3Wa5znets6hcQ5Bmx+/thly5k8NTkxF3inAtcH3rNEkbYa08/83WKUEeaV155PYm8tnENoOYEZ3UaUHWK82pB7tChR1JUfuedTzI1e5Z23bvOnqDDLSwv/KhMntsOlONcm6R+7dln0/FxBqaP/tO1NzkVJLcw0TLrBN38sovB52geJHCtZEeG4bCW+jvPmcDZPnTWBaUm6GwbGNies6hWvbZvaWf6ub9np55ndjuyOeZYI9jrrcQ/5og+90OHDuQ6PznyaZj6+qWvv/h0/MTnyL3om55/7nn+e2EYzmOc4wH2v3vj5CkKh9i6NQAzFsXWs2YmzIIwn376ac6AibWJqvlXZAyi28uwEOzKXrof7JD4ABkF81UBHItOFskEeTdTPL40iN473XibAabVwjuNzrJyaEsBVmVxu3+8Tp+D8Y3dju67yBvxTEyyBeyVH9AvpohoXBliW0cGz9piwBnzBcDxFPp4psq+CER2Yr4Aa3a6+HuF6uQ9tDsF0MDqkswUlmXlMxZ7bYP9F//iv8n6v/LKz6It6772DLjX9QUZniXb1KC+E/8njeIrvkLbFWbZYoZc7oxUl3IH12ASsu2SQ96guM6rQypYwVBF192Cu52i+hbByZsQGMJEdAI4H7AgAIqAR31WND9ZN9mrFmyXYIcXCW6w3lPT85pf/urzvM7YKOAX6ynT25i/CDIFbMSGmQ928ph5XHvF9gKjBeJIqsnQv04ngOfBuEHQzJjXXEQJCe2p+u7T3EvZ5gKdjOmqtdoYsoCSAlbr+QZ0C0BdYLeAYX0VeONZ9P3M240zY6s7zGV9RRWYtKXFePX3MyOF9xPvcH+VzS5pJbeEvkBwNaItGZJUXR4Oz3QPCuKY0xkD23EWRjKFfskImVovUMz+uwNLfB6DUeeYYSFjHLHx3EPi1MSqtf/CZsx3XX/L9G99V/7N6DU6wy3gWmzFKpAuTHFVRnNk9wR3c58Cq8xQAIzyXHoOBs+dbo4d/4xCjNrIFgEcHMwgYbASO8wcMOdy+Vx8PwcAr2Io9iTP7QqED3M/AXp5UJkZwxmTCOFZt/BLGwuvY14M62MeLbaRwXPq8wOaXYBgUOzRKop4b5EWbJ9qzm9JM5R0VNutUiBby+JsC5w1AKmwA9e0ilbVweKzqGfbDscqoNJ8RvmW1cRInu1W3kpGbg3zrmehvc5cAIo/6mDbUShrPtI/meOgnEABt361EkNtt8hXmapfBVVbbKBlsd7/053hXuY+2z1fwHIBj/5dH5sicYhyMm21N+ZeAsGwSfkWyonkFF1dNVhR0pCdsMTDMFLNq8VxfJ3fQ+Tul8nn/V0xNYff+V3rVl2ZKbp0CsWebYtO1ZUHqI+2t+ROi4alkWqcJRlUOSxlQMEKkeqr4fBq58tWr25ziVp29zr7KDOhLiINqWYqBb902vE5NQcE3FA5IDA4Y/2ST1WGj252B5ERy817/unN94ptIw25g7rjpCMYjVGrVvxFSYBvyJawgqpOTGcTCurcoX1myVLp7x54J6zCWIXJahDmIjr0xaDhFt/qeUo81GErE9CK9pZ+jvqQVSERXCrtUbXcdKbFEDCZKdFcNz0MCKrTqwFLbVtbodaQRpFAsCatITwv0xFR+B7ZDNKEAQb9mcOtZNL00ypgNUyx8inYhLJqb8OSW7gIAIND6MQ52YGCgIJMHnirlTopA/LVbA5ZF4KXOQO2CPDgTbRMuK/CPBlGy8cAXhareiEebIEmK49Wmz2IdaBGk9TXgaypcwYcaQH2ZzyTdbRuSpG2HUc9hwvoCJ0/cx5WyiUSI4dVmGCTyNDWKtDNyrNWVgA9JLXBXeewvEjqZQP7HAStTRDUWvW/xxnY4JAqA2qBZw3EDGtXzAkr3QKbTOqEFWX132E6OihZw6VJ6b4wSZEt6KnRaXIlnaqcz92ktBX9tTruAoa1ZlWadfcA3R8WYSWOzZ21TyWtjFU0WdkXHhQrpbLAdBYaQh2SQKt/2tZTtO36uUwID5UH071yDdDICqfAT2m+mkDARiaoDGM2wEExxBJA8TmpRNkSyXtGLJnnLwPN37FiomaXzMm+PrRFaC1bS6vDLI5wlP1wnsnFVT2TXQFDgWhmDsfiAQ5jmWvwOS1Fu0tmlW+u4ZIRGL0/Ad1UE+teDZpnO8mg+zATYDn0aTuU+6YOJa/XMU8wgXHbtj6C481pZRXMksUlw9oJq7JVndyeQVe8p1VRgxWfaRgyfGk8rXSvxEAavK1l6M++vRv5zAUAGFczDXccUGNy8jb7lGr32M3IDpho7969O3q1AgDvHXmPn+ncZP+tZMos2l4Du/gcGMLYCivYFstqWmWdL8+BBn0UB3wJgetrBPC2H77wwguRRFC4PXpHsuO4Xr9rOBxt81al3KcGf6kMs3as1Tg6hVevDMIIZFgDycVl2CA6gmpxW8N6MWgOQHEQ8HVC/TKZs/yegLqG1Ynr7g8TFwE4HfmVy2rxTmV4jy3jFiQu8bNMkaZ1RWBvFQGrQGKYBIBRAR65N9ski8lJ8WToYoJxWRnKMch6tqXFgF12XBiaFguwF+5Jnw3HI8GeoGAPwLVBqVVB23Jv8fnL0X72+zZ2Z/f2gWbfrl0wwajuB8Se1wzi3N5HCuAyYNUmBnnNo+VWVp+ArxIP03w7rGwV08mNRGRNyJhZsbLANrsWMrwilVTOPYCnNlYmjfZvNW2DDsQahHEjA3YDLds+YM9RqpsmGPoW23FJnK4gGzFLi89mhhjt3t0PKHcu8gkG1baOGMAV8CEDqTRa3a8WDGsabUltpJLNfjB4VRvTvbCIZ7GXVkSrwleZcmsBTJ0xB8nIyL/MM1MbO8FqGOJCU0pleJ0GEu6DCjace+m6axf0CxXoVptIQleDcgNBzpbBoEmd1fbVTC832Vi8hACwe02Kj9pdNc3GxkcoxJzF0V9Ikm9FOK0zVuhkqOFTTKhXyK4HeLRAI/jlUMgTx2ndZy0XktRZIbZ1bAwfZ/upSbFDtF564TkGsJyKNmaun/c0aHeAlXZJRucf/tf/HHDuTHP48NslbQJIYFKgDdVeVUEKUI1nJPM5HRX4GtdCP7SVNi4r07bKqckWDXfOqXpxv/mbv9n89Cc/TYD4Bddw5zZ6gwcfRw7icvM+SfIqOmHWpc1UG8Tecw+x/9UHNrnzOvT/ymccOvQYPnsxw4uGYVyfbsZ5rQwFWxFlruiXleo4eOgJ/P0NPu/LsDPc154R5V4W8aeM39IhlDm+GPYk55v7WcsZ7CXe8Hmso0XfPWf76hjsJ1tD1dXVnuuTBNiNUQQ+Dz28C1Y8rEhYluqLLka39Njp4ea6+nvRVb7bHHwEu8fQqJu8JkE67N9rtNCfHYQpToFzHT5/gc+fzzTRULbFvXCNIV/+na3G3gJkQM5i3TpYqwBE7l+OAi13nJcxWKgradckWZ5yLRtYRYDkd2yJohgdSQnufRmySWtgla9Wtxl/NAxALdhzhUExMxbg3esmhBbY+NOk+jbg5i5siC2aV0eGaflcG/khEzgHZGmXLltkxi+Y/Kg5ny4EYpLodrLtjL/8LqkTE3rZxshIALK0bc3PPfNUMwhAew0QwGEXa4iNujnHs6yxwwE9gYKUS2j97+5BSoD9eJN47iJ+bcKBgSSfE/i6+Zw92buT+KilAC3GQ4nDlMQJYK+dkqFKEq5uPWsuSCRLMjEo62wRxYJkBv7x79o6B9S0zBbtfJvgyDRr2wf1E8uw/RaXBCefeuIJCm7HKexeDcv5jixj7O81bI7MMBNS7cENCqe+x3LikoC4PPMMNhGA6TDBNTLa7xQEoild6zuPQMd7sMBsIcTE5Ra/a1Ggi7USoNCeOMBPqat0OUTuhanUvKOscXVX9d2CYeeJO1PMcwKuZ5y9aYwyBvDmeTR2Sw7OdhEcqDgeu8X6WNz3v40vpzI4rPTpfLHFapOX3bv3JHk8B3tQUsQq4nWLoIKlsl5GAP76+jbH1styHqMNfoJn6WcYz8uqjTY2a2Zc67W0OpVqv+s3ZH0O4e+Nm2zfNmbYRJymdM++PduxzySAPKfNAKqz99Rgpv2deKMLv9e3cQu/vxW9zqHmnXc/CbBncvzYYwebfQceaV599VfNz3/+FtdUg9oKYMLukxep1xatQe7bYt8F7Jw+odiExqt2ORijSDK4FzDT+MU4awuJn3tuDMa/E9ptC1cy5dy5y4kfamDuonSyaA+1X549maraS+OTFD7wieYcxvH+79FHH0k+oV6znQ6CC0p6CPBrx/bt3501OuMgvxAqlGZxcCVtj8nZFkSP7qEDA1zLBa6DgboUc0ZgJO7a05f3lxRw7IsTzfPPP5Xr9u8ffvRJyCYrKXQtsIjs0GNslvGEw4qVAfB7Dttr62+1zTpEuGTSjIUFqQUIve41DAx7+/AR4oPBxFwW09Tn1p7YkaSvXMV+1Pe7JrKSPLeb+rZQoIcVy7M6e+oy97uT4v9m7Px5AF/0/YhF9bEWd4gYwsicA8DKM+qQI1y05LH6zYCbkDOMl/m5oEmYUZEeKuZ6xeM1xbsFNKLD6BkOGEgMFPZlgQnGEupPCqz+q3/130XH99Wfv06nyam8913OoV0WGVrLM9I2GOP61eo3+vcW8KnYpIbMriVnjA4ofmEhgNQ69pbnJV0mHakkwWyHKdnJpZZpZpqw52L/ee0d1uQugJn7VDuSwrottMmL52cw5oSDAFmLVQx4vTOvq/nVO1/wb+ZlgCvmo8RDV3wOxP2uo3bJgrmsD82JA7O0pa67gIpdLG3RSXA6HEOBFl6bAcDiFZn/ULmDvln75/sISsnQzjPgfzJCPSs+s1Ybte0GTNdgCD1+yWpUpsr4zZCuBccrH2tBdV8ZYC5nv20n91aqs1Zw27w0TOIOcK6hMjY1bjWvcI8nrmTP+NzCkub3JDfc5Eyk29HzQL5mcUZJrgBc6Tqo9bMj7jYdgfMWwKidxzWz7ndlrWad/iGw6u09AFnFU7zf+0VC71DCQIg/JTthscN8zOG57ilzMRniEiYSlycvdpi1cgAW2BikyB46c/Y0fu8LpK1OxsZbJE985AAofaoibayDfmu9XbrsT+OFceIKC0U1t8W1r4K28xo2YR8l/M1hw0dGr5JfMAyVmLc64bxmh4pZsEIfmy60tHxbNOy00Oc+OZtFbKpCqee1LYRqt80JPf8lGdFOqXfNLLIWgan8swVqO3P9exUF2u6N7BHurTRDV0RjWPuiTTKns7tZEoD7zv2vXVTqwWJgOtz4OH1pAYR0g3OPEg9aGYvORr1vW1ow9at/tq+5z1LtAOUPQNgHhYSyU1XULd/eEQsI6FvAc3aT6+G+s3DQkQVI2oMd8EwFAGWdArTLcu/MPZAJam4166wOBwN3GKaZD2HBNMUBtyKfzWdl9Fo6HI2jWI+w4u+mGC+pUykY45ScAQswnSKM58Z1dJ20D2HvB+MjHpVAAYivBqxdveIVrqnkHPERc3Nf57nVtol/uB88EMZOxiKSBWKFfvj9R+4lQHLKohUaEz+NUGjKpS0im0EnXIaqtBZqorrGrQC0tAfyLWCZwAVnZ8IZ0XiAmmhIAFBqvDSMLpisKxNtW41SNUi7UWeAE68LqBvgogR6vbZWyy7UeJI+h84sgvGqkTcArQnOJFBsNoWuw06kQrKG5Gw5zje6kwmUS2NypdoxPFwNpG2qN5QEYNLBDdpyuENmfLD5qbItCZurWG8m+h48W5lXAwpoSAQy7hBsa9g9RB5WQcQRQLShq2Nhz3jAvVc3iBU6wb2iS7eTvJUOqHazArVJGAkyfJ1G1j8Nbg0MDB7VkThLsiuoOk6l16TTpLUXp2gwYuUm3RRp8VFzSXo9WmeKOadFHpYC1xJQ2efAt5IN0wCrJolSL6uSqL6sA4SspAH6wSDweXjIrTavo91d4WDxCwXNb6CpIfOlWFxULTh4ug4PiIBMWu4CvAq2FJBYxlqAojTFMnCIH1rhTpLfqRAlQOhUzKxa+KzdOybGgqq6NvemoJSt9rY8R/M3bWka/mr3dA+G+WGln0D/GsZ6mDX0fhOc+u9WRzql1xomJHujWFheowwxwXo/1AmTnhcrj7aDl7i6w9NmSNbRPmT/GaS7J2+yvrJWXXPXw7WYT+Bne4sOJecsldLSXEmhwWTFwJDArKX7+1wi3NwZnKMOo4CuIIesSOUZfI2vj56eFTeADac997I3rB56TbK9HIJkK4XJvECYVSL3Q7UtVOBxv/WQKxKEyrAeq9as/RZaXQ/s62NPkLg62It7mERP+eQJWkgv+T55aryHifLGVHyWUohR8V6dRJmUFtsc7HLw8UOAqwBdgMrTtmxwHakY89wSkHIWfEbDMA4uUrV0SIIg2Ne+9nyA5AxMy2RFZDHUGeJ8mswbyA6PjISZoRahtkFjdwWJjxMy0WGlCE7YlmL1Pq0WPGsZdk6kNai9BfO7nd5rsWTMFnFAglW0VhYTG526TFjtJQm7lL0usKOchwwU10o95GeeeTL6uNfHh7l35D/U1DP45Pka2AlGaLiXIVkyh9ZbWNgk9tcJTNX7LGamiQ0MM4XTbc1235NE+6wziTVBMO2sPGMr9J7b+Q4ahInspGGHW8nOewGNzV1MZ3eIrNegMbuAVtXHn32KDuRgGB+yRO+xd8ZpgRSYUwtrBaCq7DPts8nyEO1/i2ifVFfYNuLaHwzSIOl1r8scta1K9vpKCj9OMTdB135ancSVJEHy7OqTbBf3rJk0aCcMMnrZN+6d6F8SZCUQZk+oy5yKKA7RvTwJK407zdoYJ+qwreRr08s+6+dIptVs5XU70Ye0inri5MkahgHDdiuJle3tmVbOb7TaxFrUDGjkbZy07v6ItiH7XvBaINdkRWBU0lS0ljzFBgt85gJ+aAFmoW3ePMPFFBF6YTD20K6sXpSDzSxiOijrNomOhQMZGgI8Q4BWk7A+o8uKT+ri/qc5Z36+k6o3kSAJmGygk0JG+0mmGWsVuwBvtU1XLw2zrhQXSGAs5K1bs775zZe/TYD7ZdruPWOulZOIU+TJyW+aP/6XfwwAcA4pgMMBLyYnJ8Ik8BwKQmsbl6DFSY97fKnnoGzifM77GhLu3Zzzi5FkERQd4T52MVxrE4z3b7z0YvM3/++PuE/8JIzwoSHAHmyoE+SdCLsE/72SLpMlsMm08dPqB7LvZbqFxYatEoDeEImcJQwm4j3Yp8oy6MZmbevj3vXZBkfuF+V3tKnusRYcS8ue8g4OA1K3kueXdkrimz7WcyHPbYp97vAafdxqwJvltqOiF3pd6R/OpoPZbjushsS/DzB2AWf+Luu5kUFzPcRH9zjnozJpYLadvQjIwXMQuF1E4WIr67QZ/fcFsFztrJhib37x5UUYlhRzuY++DP8r29YGdLL3HNjUpQa8A2WASxcDaqxZQ2yzEvF9mKLKH1y8OM0zHuZoY1MA028awM7B2AHQvcmZmSFwzDAzzt5q2u3U21veYSWdP30hxYcxpmeTxzSzglQm/pxNB2PZmn+DARQHDz3erINV8tHRD5ttu7YEOFdbVUaGzE8ZisqorEYP6xJdEfo6AT7XXB3cJV0AP8O2Kuuv2DcUJFcyjMDX2FFiq1cmWvNMZtSu43Um9j3q2+MDZtW3x+86AdXiup1Lxm63KOYJUF/jnNxxGBxFho2AcgISGbqG7XDAqInDKMF4IC32gnGTe10dQeMlWcTGgO7pOWI9MRN9o3GIRUiBzEy+5Vs2REkbFYhigbzkcqp7ZBlxpwwfE0IH5Lz7zgfxOf/k935Iofx0Yl0lowS7TCon2V8ff/IFcRkdAby/RXljrGi9k5S4Nv10P52/oN8aS6wQ2RE+35jbAPwe50AQRHvl4CMHos3hRzZu2Mw/o8EOE+ihh/fGdn308SeRX7nIM7OlTZ+m9uUGND61G+dp3TeJ0gZp72T+q9+r3/EeM9yP+7a4tTKDYWSQmpXL6HEyszIQy1McM0k02TGmEHiSXLB//574QVvK1UBX8sv4Rjsj8/784HBiTlGbLQxaeuft9xNHGtNZQLeQbPxkLGQR38828Qt7iv1mHKm2p4imcxv0/YLQxmrux/7NnBEHjhITraRAATE28UtmPQjijs0kkR8fn8XvjScZM47bv39/8/CjByMPMIx0xo0bt7EPFHnQpr548XziQIEn2fulYVnSYca5rVafe85E1D0YWaoUp0z27jRPoiMv007A2WK3z3w9HUEff3wkUgPGGgGuAFb1yVifJJ+l8c3QDYoIsq+NjfSdke6iiPT0M08ndjz+5cnEm3a6CTwZS+nHBFb16enqoNNPGQ/zxQICsNHmXwAs+/buqBkEc2p134CRdj7ElN/47jcopm9rfvHqayHeCIqfP4fO4qlzKaz206FibDtDfrJxw/pc40Va7jcyBEsJN/fRfIo0FwG2jY/tErJTwWvXr6vDbYH6KjHhsS+ZMo6s27oNDLei9X8vILn6ue77a8T4QxQwBOkFotwYJs9bYTALmH+OhMP5s6PNk088jP73tjCpPzv6JQUAu5+IbSEK3EKTVfkW2ZBJODpU0K8ywdzjfoX8gM+q4UhL4iu1CwHRBVY7ec1XW3L9e9uaG4JKQPeS8fA9BKX/8A//KPb01b9/A63d8wU4kKumCEQ+bKecRceWCVt2qIB7z0Lbmmt647c5u9ri5shrYQWu4dsih/vUc56hp6yZPzPPs6AmuGr8qHyMnRR3ZB1iD22/FTQxppM8Ye4qu1TQQfKKOWc39msRHRknzg5TOCC3IvaXVSnw57CrAGodMMT8XTDS+NbYyYK0+1ZbI9DmDfk/Y+CQcUI6gAiTtSvCUA2NClodu9QVjcWazyHYY7HA96jp5hUrBOAUDwnWWNJD6Z7k776ngGJmGuS1xZb3XBUQV2CaZ9lnlrC6810MyPpsu64EpUu/sgg8RTQpoFd/UvvE+y+ZvOqMcYixBByZrXZkWpApDMRz67MSl/F+FtkxRu4gW5WMPKDqnbuya4GAOnbxq8Orfo29GPpmMVP9zlYPAapkyVpgVbC6nbMiCKhURxGuCkQ17w47nvvR7nXxTI8c+bj5nBzjGANRjWPu8SyV77BY4/OuGRVFnjKviw1nD2grtUttjuw1uMYyCNWgXuVcE8JQ4033m4SPOocS5MSR/LM6CfzTMyH4XEzkmunQ6oh6765zDbV0YCO5CufEDtkW0G87qcW33NuCcsWCpfuBGNFr00bVAPHyi9VCr9SIBD+1U83biM+xX0rdlNZ4DXuUSNdqjgqymu/6PhkKHoIa5CdiT/PkbPFObNYCp19lq7Z2pn3GvqY6gju2qrPX63cLYE/M0mFq18/avVAkswfM5WLBt1Jqhc9XrlQwSjHza2ZS4TvFDzZGIWYmzlP63Xhbm1Ps/U6XeqfrOZ+PDRAPtzArA1k8S5ywpOSwSxQv3SMj5PraubJ79VyNMdKpnFkk6tPbxayER2nbpqs39sNCip0sdabDYLe7TR1WCyNcXw2wpkghDpqzX9+RUP2j/+r5exOgu9do+5PR0+oyFaAk1d1KtpXxauluDX5blSltSFsypeRbKe1QsWULcphsN7xue5ebjffI5Ge+Be8EBQQnJtkUsXhEcB4gFyvALguShyrjRyow3z60MKKoRqoxadBV3wUKCKB4yB3+oFSeTtwESI1DAwPp5gZ3VmKs6gk4xpBF4F69BIawEIT7PU0SM8uBcJLtUlonF8x32JVGVACjGxZiH22O6zIBz7YLp1JGBDcH0cBOpz0D+20Y5tAZDoxt+AW+utMiRKwj8IA4vUxQRfYhiUK7zmlx6Oj5OenaBCW6JTgrxd7VGnEiscmGxkgmhBUhwQeBGas33qetvFaCvFevPVoTyiyQxE9R1bf1R8ai+oje42JALUFuCSoe8FRa5DMRTERv15ZBjKaA1hpAXAeZmUwasMzYIu+EW/6XoM4gn2cv49fDH3HfVD4KeBc8rMPZqRQJAKYa6RQ2tNn4vPuGnbWziGYAaaXBpKb0QzFYnt3sUQN+GAFcn1OUTUI9AF5vCwTKKiwQvNhZVlNNBBUZ7+pIBNREO7WKWqq9z4k15r0NdBXolvFj1dTqUvRjBQ91OKkUyxS2vQ4giWdi4KJjSKUfYNU27ei6GjTYuRDQsO5LUN7WfhkX0d3pfKUVphO0eVbcDzqUDCpjTxgICjp5VmTytdqOyl4E6GKfTk1VJacbQ+YEXDVxZDIW4G8Ro3RTZSb6+z7rNihrgz6dpOewJv/eobVqBdVCByURRHSCKBOQK4AkU1MOzhKAlRLvcAUHZMA+3LK+2bN/O+2IRwBUkGEgwViK9lV//1Ymge/FmWzNuXMNtCHtkDvXyc+/DFVfPS8BNZnTL774YhxaOwBDg2j7T2liOqGaIRCsjU5OIy6D7uSJ482nOPgxwKsNsigjr+AAkAJ5NCIG7F6zwaJaPwKVPnPP8nXtBH96nn3ucfgJCgkGsTWCcUbfsllkvLrvTEa++5vfpI1xbfPlF4CX588m2XLPX8MWy0jwbNS0ZyQs+PZ+3SSy6WYpEwAAIABJREFUcvzMMD85U55hz3JaBtkXtugLPJskpp0157Qrg6OiD8x/r6EVQvm9izDh1FB8+Rtfa3aSoM0ConuGZHMdo037o0+PNJdgcFpptOK+En3qxdzX4EWmxvJMlmMX1Y8OcbKjA+dZ6eJ63VfuC9fO+69AVYkD1wpfQYLnc/TMyX6UWStzz2djoK5u6CTsNTWye2HPmSwbMGpTDOC0iwatTnLvIrk3eJR1dxH2oHt4Ebb6OufLwMS9u4gAP1VegQmKftpbiyVhPir8T+IjO2cIG72OASUCIRahrsHSs8DlMBeHZujjLET4Prby9+JbBga2hTkzjA5c7CRrkSQojFXPMs5Ydh/v40ReWQXmZDd4lrIvVyEDsHYtwyAAdwQBzgPIW2Byz8mo0tbbjufaCvyMOiiNve09OxnZRELbuhEAZsumdUzXneBs9WXfn+V8CEbaPi8w6CAaOyhkyc6QaPeh8f3yd77dvP3W22nP7pHlcw3w1bZoZVlY4wnO7r/5N/8aFtDp5vXXf5EhdbalGdxrHz1/7gGJxsuXrwyw7bA+YwP9/vbtWxj0toV2/CtpHWzlKvbvP5Dg/vv/6DvNX/2Hv0qr5JmzFwCHrtD+SuAL6HBD4DvFUVvdZKOtTCFwkmR+I4Utu1RkM90g2NQu2/43dA2wyaSO53yb+3YAVybBWogjUDfGEbSIdAS21SRGoMA2NGNBi5abWcdNMCXVnh0ZHsoZMl4RxJrFj24AsLTlzf3nlOuupSua08i73HCQX1j+k8165HhsabXFeBYd6/6NdKewR8+cvYgUwGoYlLRWchwsIN2cBgimoNON7d/SZ/cNQCb2c5Ji78LFgoOsBfvTeHwxdqhiXqvV3AfJ8Hb0x7rZl9O0zS5XlmmFDHjXrqabzpvXzfCxywwLGGtWrgVIY0+MIt1yF6YI6UUVKHnei9lra3rRfl9P4suZN7lT9/EOrM9z50cNgWmBBajMwBJsuV0frKfDCp988vFmBTb00y8/Q2dyR86y58+iiMCCGsz6W6Vhjhw5mgTAbhxBAIvOdgp1dxtLVVfUlq0WLp167+DSa0ne1dCWreswoxEAkhWckXWspftxFLmm2yC/JirGQsZH4wBgi/QB2NRxfO4lNFdZUQDK0uzvgQgg8VxpCM9R/G38HXuOmEEbZpLmEA3SoLDoTGii705NtYbxWAQlLuF9nITtudXGG5OUDlslH4J594vmkQxSK3JDhn+ePHkGf3MR1t0GijzbAJ42pTPoFGyeTZv7YbAOI9VxojqesPubYQRNz1BguTNDcXtj7Ir3cIFndB2ZLYc6KFszlUKCZ0eQE/CA+3Hoojbl3HnXZwpQtCbwatN2ck4tyH704dGAt4P42EgX8B76/k20wMsWGiLu9L6MP56joCnI+OabbwaAMfayjVy7kIK3SbjFbFt7yQuSkLIWykIZY2nblATwfQWeBFZ7AE1NurwWY6YxbKsLrBSODJ+TdCyYWNvWvWHjJmR2TkQKzPuQ0WQMpUyXr5HB7FoKwrj+pfttAQI5L86omp5ep6CQevN7dg/wHLtZy7OR7DF2GpsCFEUWZsf2nYmLbNW8Bzhh55Ha1rvRkPez19K5snPnAfzeWs4fnXC35gMunmk++PCDDIOUUa8u9RuvvxH7KaivnpvMYL8EE8JVNHGTaZy4+F7z3HPPxf999ze+FZbbT37yY9rtj4aB51TsSdi51/kOaIQ/7AGo1lY4kDiakqx3tWLei9yYIKr2T8BciaktAJXGRMo1FQALYG4BIUNF7gDeMpDGwg+STU+gmTqELf/ww48DvPtztbpPHD9JoW4tMi77mvfeeydJ6FVAAouwzz7/LMXyrSkgWAgSdDuHTMcVdKYH+LkdQRa9R8eGw4Z1DykZ4TPtBeQzfhgeQhP1NLqpKRytyPOV3CHQq/ai8ZZ+8JOjJ4TZ2KsbuZ+zyUs28drddKVoz+ziuEKcrFSORJVR5CDWw7DcvnVb8ynA6rHPTiFxtTHdRMoZGBcoy9K3eWfzwcfHKchcxK8Q3YedZdxnPlc5TEgoxugddmMVE4z/mHYNgOxMjHTXdTqo2kKLz7793epEq6+SVStgT59l3OPwl29/+2Xs6Y3m7bffI0agGIQ91yYJ3tylg9TvSOaZzYlWeBmyLENsqpZlO6hyJrBF5osy8G8iVbEBeb1VFColJ2V4H6/fQJxgvjrKDIJbnCWBEAuPy3g/4+U7xrm8pyQWtVe1N96Gz7mXtXWfmZekfVkJJOzTrDMcpu4g0cLg4KtO29Yvq82t5Jv2whkX1V7uvZiHKHcXQo0tGilXq/tcIKnEhyXqiqtlj19vB+iZS2U4bx5GZ24Mz08gUjvhT7X5iUt4jcQEY+oaRG3uVRJwBSrWc9KW20lbWpFIB+W1Ba5GjiTkqPJdgj2t7INAaoZt2S6txFEHHPX5+Bml114yNK1udqvt6rBIbWk68LCnwWBcc+JdMQ33oQVZQVvtx01IPT1q02IflGAYseOEQpqzK+wclFTkmhS/1/1RQNqvA6u//rP695atWnteYkUYqwHSC2C16OFwXQdxKR2lv/G6JJiYhwu+Hn7v3ebjjz5sTp85lS4HBwgPQrSw6JfCh6Cw5Lp0oskCrf2kPzJ2d51a7c8MTMJ+RcfbIXO8Th3SceJEc+wWBPe82kHgzwRTvWfvRwB3QfayOFcxL4ulWwBg5rXYno5N1m6bG0jscEOIj0SGj3hVApD5c8tcdT6H1ySRx7MpxhPGo3vWUh3vaweVpA67HMWKnM8RSYt0W5Q00HaIH8aS2hDzRRn97jk/2yKyeYyf/wAMLfvRgqZffab/kL2aDlwLAYWE3v+dqiEUyCxe5n+XFNKDz6nfaQHWAlGNFXweAUc7e8uXVeHQfFZgs4ZcSwZMcVo8QsCdZ+7MiuoklNhXLPDgdeQSkZU0Xse3KCeqP4tGcVjTReYR6zGe9/lLcCugvL7N5fTT+pfIqnA2JCpqayx8261oV7CM4ZblHymSyPSVAUju2JG0K/kP16xkHUu+kmv63svb7glu2moUJJKFcOM7BdLhKA3DCkzkR9AFk13nzXUeWVF+CTpNftspWSb2y1ggq1YefDWzptVn7LRSiyALTDqlzmmMJmR+ppXktKh36NpfreBVK6WVnDpcOoICk5g82ZlsmHZHDO4yknMPyjRO2YfhYbAtwQBqA8NcnDSr8HoPzlgw8ibsH6nXk7RdkUWyOIIXaMGysBcJ3MfZ4IthES2jbXbVqrUJ5NQDM/E2WZBt5T3bPmX13XYugQIDJgHKhVQ5x9ButXIqQ9fqdHt4Syi7QNX2WwMVxmbHUWtc24lz5RSdsi0rEdo8f2pMXQerxTJvM7E9xlyjXgLYtl+qYVKTqguMM3CyQiJLyKRFhxfBXgWCYVDZ5iu7TGDNgDd0cZkqeQ51IOazXjomAxBbMTU4ksEM3p3Om6CDgyH7dQpj5j6T7WtCo1MSPHCTy1T27d3IVhYFDaq4WIcoRrnD2HRV3d9h9Eb/1yEQ6L7y7YTXGJJUJVkXjJXgVbUIoWHIoQsTUS0hgOQakuUFC7gAgiksHoatLG3BxRIGN+hu2aPuUbVBTCSsJCmkLagSI+H1Z0iP919SFYrzz6KLKMCvkzHQdU1nyKiLEcp58BDwWp97JqmzBzSU0cIlUKwqSg2i8Fz4HF0nD7FG28RgJQGmAaTanjpn70f2rYfdiePufY2WUz2vOQiA6+0F/BI8WA8TKrR3wAABTJO3Vo/NoMy1SOUmLdpqKzrEwKnfJqEwT9hrMj36adNetx5mBf92DibpEMyZGSlOjRoqTnQniQDsErQxYN+5ewvJ88bmMzStfIYl70DrCIFCF62n/f3bmoEdOwmgN+X+BcAjj0BwqXH23B6jlVfav2yal19+uSp5HcNncNs6izbgySAGDK+A1dGjR8PSuwGDlS1WDF61aW3j6rDIU0V2aBufL5PFgV8D6K8JfmrHZLWawLtuTug2sDdg8Tm6b51CK0it8RZcdW3UKl0LMN9DYegW+0fdqlTBWClbzpXxsLIWzWIYZV6TSa6g0Rhs1ZvYTgs297DXVoDD7rY6TRU4hSfWyGB8VqYO+08R8D27d6QVb5y137h5S8AEWyh7uean0LlcQwBGvpPguAtn8yFJ25uHDwP8TKVwInAqgLOZVptLl2CTXEbHFsbrGIMf1GA0SNX2aMttpbQ9bwM2V+BAZocAlHbRKcPKjTiULMM1OBOC1LpnA7Jp7K2AkWsnAGZgLZBpYO2+D6DfcW62ebkfZQtfg6FoEq0Wt067G4DvHuCJDNsJCzk8U6vkSx1Qwntksqx7SptMAFMyNASmtsUh2SEzfQigRoAaj8N57w5QZAVabTvtrz5H3UuTO22x51Vf5XmLfievEVDtkR3JZ5pQK5XiOe1hf8w4wZTCoy232kATAu1MN9qBtkba+mhwYDCpHRWE1ravxaap2aatNnHVxwrmrwOEUFfbISeyWrxPCw+CW95PLyzqi7Sdnqa1cREMBoH6XbzuO9/+RvP6a68libT9doaAXC/vOVPjc2z8VvPH/+0fpkPiR3/z02bPHjX1LG5pi2pwn2dXPfFhGIcZGCNzlw0lUBtfJJjM89q7d2cCpXMEhxa+9u870PzW919u/vIv/jqxxRzP7COYea6FbFwBUadhC2LJItW/287p+VyHH8P9x8fLPDW4DdsB/+/8t+ucuzkHN/DfC9IKRoLGM7PCLehs5d8A24RUdmL0S/l3QVQB83QI8Fn90Yxfjq04ET+0Hj33TYDYamSrld0HCKsO4U32XhfxgYD0ieOnUlQwobysTjGMuwEKSXZLGLzNUWAaojtkRtkhQO47t27AakU7vRuwEgD59MnLxDbz8VsM83GQJG2Swwy5cX2tyKthG0kTWyTxH30UjtVNXgTtvIvuh5vTw+zBWYqr2A7uZcGi5VzTWPPFcTQM120GLAccQxJm45YNMFGvFfjFHhN8W6Z2PcDqQmyP51IZpyWLe2CT0sZ6jzZMnvcgNs9k1H28nGdykZa7H/z295qx6evNL999p3kYWQPtqSC+4Ok2bOYYn+e5UcdKwPA6QKvr7BopQSPIZ/u+ra/GAhtgDa5AdsHQ2qBZ3VtBM5Mug+4MXMXk6PeNw2SAKyWgIp3DB8cBjB4/+FBY2IN0DE3if66MwJ5HHkDZAlnZR458nmJGN2CdZ89kxsTeIk9p8sFORqNfm6JPOnd2MEnQxo1reRbIn6BFnZCDWMl2cAGsgYGB+CSD8xoYY3tn6VoaJxjDrQC427Fzezp+nOx9YfBCYqfVgEie2+5Mbr/GaxjmyDv3MPTFWQWHD9N2bvLPAZT9uKkPzbV1S5vHH9vHmbgLI/BDfr4xUhgXYG5brAywS3uvE+8lrz7z9GOw+PY37/Fex5hKv23bQM6zfkig5Xd+9wfNp0c/5xkhMUWiZ2Jh3CFoYYLqwEIZIi3YsHvv7mbPvn35nE8++ihrIFj86adHE7MYm9XEaJ9MJWsm4PoDYwltyL59MFTZf4JOAs6+Vg1m4xvBPKdm35CljD1QusGhRUXEWEwxDPYnZ7Y0ZgVJjP0ZgAHgaZxZzBNZodgmZYsA5yWD6HsFpPX3gq17uY933/5VgL+Dj++PPqdMRkHHMf4uiGius3PnTgYcnc/U+rTA07GlbvUW4pXdu7ez1l34yAkYUxMA4hPN6bMmwXQJcG0CCoIgCwPO2OaPxIA6iaxBDQPRd9OKTeeBg6fC4uFnjz/+eLrTTqND+txzh3Jef/nLtyk81eAuz4fJpKC/KZqxtQUi401paba9FujNTAFAJ4d+OmzU524hUP0+k0xjPxleNRCKYgNnXIDTMLlbG0aRTD3WQbp8LvFtTKF9tABxmRzHLrjf/Z2XmzfeeC1MqhXEOVvZX2OcdV+rLmjYxAQorplDv8yjNtD9t2HDpgw/+xi2tGCvgI3P84lD+zstr7eac2cGE3d6jlyfnRQJBHZ9lg7BsQpy+w4D9iC96M/0E663OUC0gLkRGYLaZM9lL/c4STwmMLxv1/aSh/nsGPIqEyHkrFlL9xn+8DpDO/ceeLw5irb7W2+fIPahsCr0LyBh5aUDSIRUIbgqw4vPTQeQEQTPw313FdmWlijSkhRatmIxAgvkaIsxyYuSSwrW1OAwwdXNxHDmqhcvXg2DNq0xYXGaozvARpCPfpMOU9Wz0Wojmhu5F+2oq65CuyE5B6zPGFIQW/vXI3nTk3PhMzSm9trSVQQIIkt+Ifl9LzFpVzoynBsiOxYwxI4XYggBjvL7Av0QOMiV0t6MfwlBAjsyw7MfIbY4NzhOPHAtcYqdVA4jynA6wazEPgUqh9mptJOnLoWeYoG6981HzPtL9st8Un1o90kNwir5vnaAD9doNxc/FzPw3swVimXYaR22AGvM2QHIBU7szqmOW21KgWrGsMb6djZlTgWf6/t5zooAVZIt2QaCsnxHXkgmK+sjw1ib6HuKKUj8EODxvTKLQI1tGZU8R/dvDWw1L68p6n4tiVyjGrSCy2Av5ulc3w1iodXEhOoUC6xeJX6YpBu3wT45LNgW+sJSCzQLcPyVr2AQ/q/TtdmSvWqoeBXaWrC+xS3MMf27RBcHEK3A5kjKaOUngi0RK2lvPznyEQWYwxmIFgYoYOUVzqUxnPhRhgxJ7sIfF3BqF465SMkl6IdaVnEBrJJgikDk2mlf7PyKxjGxSGwce1Z/L9tbmyuW4Bmzvd7uxrAkeS/zg7q30if3GRTLVFZiSakI+BfQKwmEawnAKcvyAYPRf7dQpL+Jvi5nRJ9n/Fk5qazLevYbKDgrzWMnjb7f8+K6tQxgpWsEV+3iMF5Q6sbz6UP0MyUcFKTxoDDzVdvyDwHV9lG3WNuvYW4dBnVbAMp75nM6+EYHn2qLQJ6PFA8Cij5ov28ZrOl7Cz5TA6wcbJwBVHwXOCyJRrzMXFZ2fREcVkXL1BiRDq7MBnLGDz6JOE1C5g2K5WGRurR2T7Hf1E93D5qvSIbxnBgr+zNz1FZGsoBYYnSJOTwDz55r3s4gatnn1T0uia/2fTFYi5DRngF9uTmkXfBhrP7rf/n8vSkCR9mWBkBVTZM1V6DqPL5lZk2BDmdCpBN5tRKsU9qWU9EspY5M5LQF2+m3VJxNeDIVFqNgYGQ7l8GujtrEPhUSJ5+n2qb4frFVayBR0al1DrIXXOwi5dchi2C1A7RYcA2UVY3S/YCNYCslTlznZiXEAF/gyUNvMuh/C3SZFNv2J/Are8eKUwGigoHoQvIet3hiThZeSqAtuCqYUtqLdeDSCsAhaysSHsi8j9MN1ZEFOFOEWS0Qg2+ZDaGws8lakX4PcAustgehNVwtsJq2qjzQqor5O35uNEtwioJrDtKRQavx0bAIlA3DtnHNBG4MbDLACiPQVu4FQ3WoPqO07mHUJ8allgP2Wvlz4zvhtTPtLbRuEzqMRKjQtoQ7xITP0OAIHGjYBUPKuXYBTgMCcxhcj6qgWKnxOddm9Vm7rqW/2Jlylwqh76lOZrV/x6B2aNn+bkvXlwVYA81kuul8q2K4moO5nvafgW3bwjB1LxisW7G3InRfgoCfC6rG0PGZtt2Z0C+AnZQKjN/s0ZpqSJsVxnkN7YweygmDddvbrIpaPLANI07a522riq3+TB1lr2Y6NkmmiYp7VEbSpUsM/LFi0xFYdv+6/1pqucWBdoJgu188E+0wBiug7uEe23j4biU6ssoBEanosw4adytlY1RjZKi7XlacZavKCnF9Bdoc0ubE2wIHBYNh/ALi6DRarRkNlEMGHBBlJdF2aBkE/YBoaq257y6S2HrebxL0OYRq/QaGJ7H/ZUVfJenzd/u3wDhDi1MGnvvTJMg28WkchAWIpQQDu/bsaR595NFM1VXY2qRAVq9glEHT8RMnY7e28Yyffe5ZEvnh2LC07fA/QRTPiYGJVUL3gAy0t9/6VXMCtqqyIMtw2Jn+KqsGUMJqu2wW17stYOhYfM0ywUV0mTNwhELBuXODVNuHEkA5dVc9WoNck28DsasMljNJABmJXfU6whwnMPJa1iO23U4NDICNbVgDsFoVMNnODnthWjhnaQgQVykA28ajTx0Ny2Jde52CQxYDfHaupTGT+9D2oD6GCtqmPikbBdBuirZWWVi7YUc9c+hRtDlpzdfTajOp/H/06WfNW++9D/sOwBg2ujGFrH4LVDdIKiau2/p8EwBjNNIWFlhkTasba/K6CD1Jf0fdNIXkbzPV2dh/lL0lsNpF23gm2Tqoht+1WmkgrJ333GhbqlpZ66Cj1ea3BRYvVRtv4SEdDtyzXRALFacXXKUo2EX7sgGvkyYF+LoppsmilFHoXtaWCHrrgwyODQjc816LDlbtTAMrgx67AC4BJvfA2rUrQBkHp0NOww6VGaFdFgwX7FZnU78goKtdWwGj0cBNfTJtpM/SVrTrAOXzBHGwB9pfE2wHNj788MMp8jlEw7Mhg8JWPdfBNbIw1geLTZD8HAmy4L5nYUt/fya2F7BKgs+CD9I6KdNSHkkv05jPMAzq7JkLYcreYQjSE7Rvf/flbzWvvfZqghBbK2cTiDhssIZJSJj//T/43bT//+hHfwsrq0BmAebl2Afbkao1iaEAAP+CU0mo8LcGn4YLFjc9jw6t01dcgxV7jz3xBK2tL379683/8b//KQAuRQUAmUsMGbpuuz8fbGBsUuRQprWcCxN3W6W0seuwwRt4/TnuaTVAlXrV17FtDpuU6WqSbaeEHRPeh9Vuk2Bto2fbvfUg8CzWhgzYZQDwBnyC6sV2j54Oz2I0oHgvscQGzuQigywCLM/1KPtl5BrFaWMn7IfxjuwG94PP/KE9A2g5y3Y1zmKAmK3pxFTzOQcWbmfoKPnWS88061dR9Ll0tpnkuUcfEfvdi1yDkiMnTzPwkGTa+GMd51D97rAQ2dP9sDhlEQHdUeBxSJaJgfqIBdYtW74apsMEe0qWKqD+bbppsJPbdg2wTPcAgC5XhsGa2HXQxQAr11w2zBiA59xNwQIKarQT3uTcaIvClmGfpgOJmO4ptHqHAWnH2X9qGftz40YZfi+9+AS+7kz8zwFkIUzEz6FTu5YAezPte9e4vyu0VM+fL7NpKkWo6ZuTtPURn7B/HKyntrX2bI59I5PY/WcsYuKxljOhpMZNBtwJpFy6eIZ92pMBQfqAY+jtfn7sLGxuWf3rmkfQ9nUAxruHj8YOKptkUhR9P95iHRInarAav1xHOmeW+O0Ofkz/JMNElu0496p/lxEuA6hrid0M3eniMbjWDxl/GezLSDQY1/dH81xmj8kVflj7YXeLZ0pmija8D8BU32EMZHFyYGA797UYv/VRbIoJyKa+XgpmffgitPqZWC8wfeGcGv2LYUh+ERt/l99RDmA+ILkDJpfyXA8BNncTy374/tEkchbeAnY1xvh3KbR8K2f41Z+/zXMt2Suvw44LkYHMOEh7XzGj7IBQ3ucKCd8gwLPx50aeqUCgRafqxmJPpKNHRgt7GJtsqCMgbsu6ybZxhQBPdOt5zYUL5/Nz/67vsQCmZJlFXp+DDqUGWxboVEmPRXs9Xw0fLV048hLtbyQIaj6A/kVw3Lb6Jfiq3TsH0g5sfLia3MV45ioJ/7ZtmxOz9QJ0DtNWumv3rsQP52EeWpzv474FkbX3slVNsI9/eRagaAR76MCRPp7D3bS1R04pk8irbde42rOsFJVxdoafdlplk/dwTxkMx1rv3bsnedMkAKW+R3kjO30s6gqo9rL/7ZCQvWpsZgxWA33Uuq6W0pJZq6Fi2g4Zni1RxTb56ICydwQkRnkPk3ht5fAwnTusp7me7N0NsFfdy3v37QJgPhM/afy2QoYtvvRrX3PwIAA/ZIbtgJXqnF6iwKxvEmhQh1hwwyKyMaHa8doIC1PmmxbdPDt+baJotQfb6Zlw303K7uXbZNxcytho585NaWGfmrHwTJEcnfJFxMSjkEZucbZcw534QwFZu5QEKHo4w75WCRE9wiJ8Qx9se3VYL7OmQxRi3PerVhc4NoE/Wr2mj1i9i6LzWYoWFDTpJmCXdTqpLLBWcUZig7lngQmlR2kXpeDiJeLiAvCK7edX64NaoKMFWIPE8ftFZipw0WfnOVHqweG2DkKch0SCZyHzT5QAwI4UY9WumpqLUHFTAS7RPeXcmrOGeY/fKADEwc+zzWaKdJIuBAnMkYxBnLESvUjZX5wfOzdWEVOt4LzanefPbHF3hoRamQJykYdwKC/XLSvdfSrK6OAlgdU77JVRYsizsOzPnKlC/W38y73gDuo0u1cluaRyVcvjeU4LepHAXCD1KSWRJLZW85qzkzWUPWgOYFdFWomrvbhlnSVH64CJ+rK2ff/B+hdw4jVETo2zVNJrSnjYxVjSeJJxaoBQgbdhjfOZgrCSBsyRXAvjSG2eetfpUOP5mIeat2rnJE9YoJ/gjLv//bxIyxATlsZngapiDD6PMHj1JcS8PfgdwSrJO2IZDvB1wJ+ENweTeY1zd9SwtL+3hlc5SDIQTBah2Jstw9GlfgCsphyWf6v7q0GILagWe5auWvdmgcEOn9UHaP99Voby2iNjAm2v2ID511sUshxQe924k30j6cf9o7a6cXINey3ilZcpoc6fu3/FMhwG6FlzvcyBAoJ2vgsgkxRjTC6zX7u+Jtd/GQJc5jDYxs3zSLGT9ffIGW/6HHx2PpsAcsbokZ6obifPjCCdz8z3c5ZGdUJZjFeuqQZMy9zdv39fAHSLwgKi2jGlpdxLkqh8nTm/RQOlkuy6awdGF7GM2TrY52AHvD6Dq7Bd4h4lK+LvK21QHWKtXamz3iGbdYxLa3fawk3Lsq94uF7f4kvta3Iu8vw7c464pipslBSEdqPmNFWLvF/RTk1RoZirheuUjKh2xPNQH1isfCXRLDq43v6pnTEPXs8w0j17tzfbd2zBrw3hSxgnfd9DAAAgAElEQVRASr4tVmEemQHrYGw3KZa79uJK/Ui4OQBRkqOyRQFIubZgjOyNdGro67SLysyle7HIcSE6ds5ya4/b+Syuwf0v9nSLW1ae2oLZrh++9n/6H/+Le7OzVPFhGgh6ZjgTlaQib1g9NVhh86XttAbaJEM2hMdZB3hT54ELS8tj2hUcaiLKXNRwjY+sRw2GoI3GuyjYBVhZlTAI8lDIYKxAroxmazyLYus1hWudn3tAI+ZrVUe6eIexpNBsKNe20/JvqZJwTW5INS6XkOgHjIJlqeGPjk1aDaoCJCAiwGbbbA4kDnMFrCh1lGwrEnx0EqeArKByDCmOPcwX7qvaEJySbsuubCgTM4wYQYTMIgPdVBa8Czd+AGQC93/gcN24VjwrgFV/RZ3BCiCzAfnT5HU5CYaJwWqCLavMHnZlA9Q60sBq8K1smOzJ+jM4FVw2IRFw8E8ZyrZFarAduHUdhyeRsti1gsnqotpOUWCNdO1ouvj5aW9VKw42YcAPD5vDE3QAJLkEj7ZjuiYtI9lKkaCqDMVW06LEhEtnVaCvBVaLudrq+hpU22pS9GwPSlruOu1lrqWHUuMrs7SX6ogHSYBEX6xzN5ExSK02/xpK5bOO8Dyf7wGdz+e7d3VeJtk+H1tNBRqjCQWI4fWdQ2tMoK+tavnepXNajs/AVRD/4Yf2xSloiJRCkGWmcL7t5mNOdua6PA8hBsdYeTbaFpK6/yo8VJBkoCmwpjGzQKAjEuDUEWcAl0wmfj8G0zPGhQgM3opmqgNQNDK2mFclznNlFTS0+jAFSvIia8E5sgXX/eUGUBTaAQXqD8qqlFWhZnJVb0rPUmDNQN9CxTVYjTp2WzStVikQffrUaZgMTKZHk1NWngGGtsUqqhVG3ycAHOCqU/r2H9ifCbcmfDo+z5jGVSBVZ7Nnz14S9gMxpu7T7AN1hzrOWaaNz0s94sOH34Wp83mCJYPHTKoMeGK1kop61qrWxWBcSQWfuTbnBuLqrvnyZavCvI2OGUGp7U62KZps2a6/GAAoOkistQDztEFjJsiW4bUA4fPcCOCpXfbaLEqtJ0mVCX0WYffr6DhupH1YUEogSQBNRuz69X3Zp0nWcf4mjAnGsMNWRm2hTnuLLE3snPpFsv28jolJ2nJJpAXulAHZs2Og+drTB5t+kiXZDSZGiwmAXvvV281xdNxuwnT3vm3/MumIrhyJzTAsoRs4tHGebcANW3JhZNje5P63+iigdAn9yUVoS/Yz8XwFAO25s5fiRLuReNCveLZs25FNaTu3sb9nV/aUQz6iv0pwaGLnvRpA5SzyOwss+gFuy9x03wuQCloZsMx33wqocbZTEcY+1mCpAgRu4Au0AYLQglcCKAY1tiTru5R3MaHMhE8CAoFKB8zoQ2xtktW1CLDizKljAQ08l6sJ2nTSnm/tqDpAgmYViALeRy+LgqQ+k0RNRrHAoGC21ecb3Iev2f/QQ9lDX544kfUXzFd2xHVOMM1eMZBbwjma5r/9u6Ciur4m+RbIDnBeDBZOnjytRwvrpQqOFbh5zqdp8T/0+CPN7/z2P25+/urPM13b5Fkw0LaoaDXjt5bwrH74w+/z31PNT3/2CnvbSxZIBljlbFQbEkU/zu0E16L/1f8YRFfhpYLpbmU2uFf5oRO0ck+xv3/wW98FXH2i+bM//48kWBfSvrkKDVCrzzLZncoZe8Xx1P7oczwHhnq2nW6CmeT7GAc4sGuc8+eAFQc0KZUwyRpfU6PU59iJW2Q6lLZ52dwaEueQN3wi+zi6qiae3Jegoj7XwugSmJz6u34GM83n/G4kqZet4/CYW2rlwmicceCAbWv4SQst1wn+9cNbYLpvgVm1ADBDDblpCk7DsPfnaCdexB65jS3fsQ2GN/Zg3l0GiAC0qWPXw940NrpKu+cXx8/BtixR/U3oQypPMQZj0q4dGcLqKPfTObAGXdLlaDPfvUuCfw/mFUCp+/DyZXRWTyr5RIyFdMEU+2EN+3w1AazFRmMmNbjXIoWxhAFWJg+LYcpOwXK5NuJ+tbBJ8o0tsntJveAuB+Vw3iYBaroc1mVMsXYlMcRlfIbFCtiiSDt861tPc/aP5z030NVgh8t5NHtXEuA+efBgbNbJM0gpTN2lC2GQ622a5194ip3CviLRuoLdNpHKUFVs8wR22CKDZ3UdOoxhjNsCvxBGCjZgMWzd1b2y7owPnfY9H/AYxi+sz+6etQzX2og9MpGlIGAXEfvyDKCgk8mXMERuFUUIgc0RNRGTHNuqZnwF4OtgSsgIssL8t1ZjteJjuhDYc1WAtkio/i+JLTaonVRrXJsCPucszKfEHXasLEDjdE+zjcRgvtrjly40Z/Czxtp3AXS6eIYnTlwALFJLdD6g33qKKfrlhjXtic6pBL3PvzgPO/kq+4ykg2c2xeuNQxzc6iDDRx/bG795HkmKkp6yI6KH7pA+zjWxM7qgDz20v/m7V95OTG0CapeN8YsyDcuIp/roELlOoUUf2o8+92Z89Kfo5Tn8ZyWMexlJp06dyPM2HhNAtOgtQcEExRhUdqKx5xR7xxgvMRoATSSmSIxcZ/UvLXKpl39HsgJxhux7yQ4BjDnTPkfBhqsA5foFPzPAJNe+HNu1CF/sM6kEzxhaIHJV2v1HKfD0oyf88EO7UzgaJPE1jjKhO336DM/bzhha5Rn2eRmwTX/kdRl/WICbJE62yLqS/MDuNJ/3VVjaakXeZO17ejawr65iy093WGyAD8ZxYcQVEGRuZD6xHlKEgzKNkS8zOGp8fDST7r+NVIv26uOPP2RWwyWe96pIERg3tdJHJonrkUTYAwB7itjKlnMJBg6UsrCgr9NP+hkZeEcMN6OUhFJn2OcDB/bxzA+kIDvItOwvj51ITKGcmPIWJrVXiK0EvgV1LbQ/89wjyCWcT1x/5JOTzYtfe5xOoFHs3gr8MAAmoMJm2ENnae8VnNvCPvH97S6QbWSHgVI28ymCplPhw89jPzcjhyHwIkDch2bzBmyiwF+KPJxH81SBcp+hPnGabsEN2AD37Gu/fK0Z2LkrYIn52SUYcCbxDrVR6kXbvo81Nf69yLM27twCALQIfzbHc1iKPbuF37sMEG4+tJniv0D8aYZYbd2+BxkhOkkmbjWfYaOOIQlwHR+a4bM8s7VK05B72aWkRqyaxgXMMVfAuI6Deuz4sTzzsBdDY6zYrwVb/e/KAzpAooBqgNV6bVi2FJ0Gtm9nT6ygUHYce0esz/PPBG9BVeySBQY7MgU922J0C7IEPEux2jzHlnvacykWS8BIx1GKdcW2bdmR0fKMpBPRRDRUISg5n8F27TAyxQfwOVal8NchhoRgRJyAXesiR80ztEsJX218oYDfLHZ5FLmWL46d43lbODHfjC5a4ibJECmuV2KUPxcSSxnb6bM9zwKr2pXk7fhl46+Wgeo6Rn9RcI7bTv6cfKejqdn507V9oH35AD9xvY3LW13cDCzmLLo+0V/lO7mkQD/PSWaynyHY5NoZm1cbewF01Tpsp6423CJgsTlbklbJSBTA4ybxdxLPmpN0Ci+ZYC4RjPe2Cyvv4WvNmy3y8bsyQO1gyywMWZUBlnk+dF/dQyZLyQWLtNmDAaldjxZkfXD/2Y957pWTtsB0zeCp7wKSa0J8K3XTR6FXUDGEHuUh7K4jf9bXZP4JttOY443XXwvAeo1uFjviZoj7b3IOBS3dfxYQ0zlETHmVWTUWvBxO5OfYBadPLU3ckuCQrKQ9sqMnezBnULDV4dXG4NUBYAxVM4NC8ew8H6V/yJ9Y1wxhEuCT1NXBW9qBSgEFybP0Mfc1dtXktFsVH6WMWTAz3tuuiYMHH80edq6AEjna+g0U9QTaS//amQQMeaagpexI9NkliAWArycgmK9PjYSjbSdcm520FtCCYQjqsv/qjD94fv9/tqW1MS3I+tVn++B3fx2Qzfu2JskdEcJZgbF+GaPXUPssZ/a5JEZf12JG6VbPfUkvLfA0kgHJiwsLVEPZZ27u6nNWem/vvh3ERbuiAe98lEv4wBQU6dyccdg6euYWZe7QnXYbwsBqyWJ0kbg2fj8gTxTobKHb/MT19+/6oyGKpWKYkfMQiO105rd7/P59RAZBjLDY47XvLSiIe5kzFTl13v/yP/8B9l92CIAbwU8qh1TwRYJvBRFWXLl0XqJBKmtV8Vm+BUsEwdrJZE6qVNPCgEHAMLpMLJZMqgQ1HUCkBY8K9S6maYThQ7cWOKoHp26rCXo2dxD1FoQsAVkPqqCZD9j3EHTxAIYxmiDOBKMm4wr42Z6lIzV5cFKLzLS0wnitPn/+r8ArqmQCiFzzymjjrE3CKigkoGXb/CDV9ELD1fO0GknlQs1QHoiJrkm6NGVbsVyr6JVGh84JfVH3rJaRDqiaiWlxAkU3rmpRvGyVavxrx4i1rawm4wIntgYKYhtsZLIhbDlb24pBWSCUQwEcLuDP/Jy0xTpZ02ExGWDkoI4aLDVCu+EMrEEHGujYdGK2tab9PE6pnmcqlVLiFcxH120Zm0ymsqLm2muDaQNNadsCQj6f3EmAQ4HmurX7k8OjvWOrrvuqAs9qEy4dGJ+H7Ss6oTWAOA4PM+A2eFLOwDYeK2ZpmeBZGATLLnHztxMgw6zuVNwyQC2VLgB3jGkVhmE/6Gw7lZ607zmICmOnYZOp6sTDxx5/LPf3xRfHUj0ysBU4dA+pEeMkV6vjVpp2794Z0E+DaXuxSY1ARDQ8+NAhAByF3d2H3nsm+hJ8Cb66n9oqUmsIq5XI81UtJuq4qhWnnmwPbBGZNlou13XGKrGnq3POBFtmSJStbjlwTj1Lz1UAYH5XR6wjEVTVyDvoxhYDGbe25LkdPUeCGxYlitlZDnaaAM/EJ0M/BNqtVvPMbJsSZOsh4dq5g9Z+Wh4EP9ZtWEbyB0uWQNR9uZLBVQ7D8HrdK2pImXfKSJQl8eyzz2Xogc5RNsJnn3+ZBMTA4yHAqEyl5hfCcGmLFTIHDGT47+PHTzRHj3wCqMvQEoF4nrcsYpm+Al6ep0qUZdVYGa9hAWpobiIRN0AyYPEzbt2SdXctrEUTTh2e50vG0xBtHE661W4ZbIYZCZvSwUR+BVjlmgQh0/KHjUrAykXI/NTvDKFtKitLfVHF+9UplCFr4ikrWCMu89LArdV1zuRlW//4cl/LxHFyudM5LRzJVp2PJmoPAJSt1jfZvwKrjx/YC2MVkIifzSPYWgyY8//8+JXmUzTTBIa0EWrPCni6X68A8th+uXY9LZq2MQq+yq6VHWwAS8BhoUU7Psl6Car1D/QlgLMFR7HwLgZozWIb9QmRm8AWCOTZPr6Wa56l/U6Qew0O0nOndIRtqhZrPHcaaKVAHAI3Quuiz9zEywRLAH4Me2CA5horJ+DzzPH2ufJMXHCvfSotmqXNp1aug8EMCGW4u8cF77Xbtt2eOXM+zC/1ug2WFi4gsF2MdjTnPQMaPAMWVLgnQW5tv3Iq3T1U2W03QV7F4pp28jqfc+XSICxG/AJ2Vx82RbvhNvbat1/+Ju3wnzQfo/0rgGkBJCxm9s0w+8Ii2DL2fCuxYiBppXbLlh3R+1K0/eDBxxNUnDhxKj7xBnunKs7sW86O62cg+NBDDzf//A/+oPmTP/0zAK1j7Gva+Ax8CYgNRt1z7rUXX/p6fv7LN38J0FpBq9Pa9ZUyyQU/JtXPhi0q2GHwpF0wEZc1c2A/msno/L7yyqsJsrdhS2YBpJUBeBxg7c+QAjhL8mowamfIbplhJNYCw1b7TdzsPhCEHwP8nk2XAv5Zm4UPnAM0SkstdnU569uLnbZlfY71dvjTKIxIJTOKjeCADzsgqgtE+yczXJmFxBy8zrOUVl1YVdpK4yITuV405Lv5vHkksJuRVzGGUDvOgultEhdtgHtNXe+lFFpm2bNe/5wsU0AadVZ9RkoVnGHQkFIACxwmRyI8n6FV7ieHhyxjYMsKJU84U25c9enPXRhB89iBbnebbTAbBXBt3dxCK26Get6mM4IkdqUsonkOmESHdiND89inDt2ZmrZ1FO2payR6XRS41EjO1HuYIgDSAsAWne0kcGiUAKZg5a0ZwFxBOv4UAHEgl9qqFlrmc98CwL7Pl8hOXMQ39HKPFuzUnbTwdJ6fH6Kdd3x8KD5dLe7N/WgBy7ogLnkIMEjN05OnLmFblELp5axdAJhZHx+zxIQcW2LhfpS93QOYehr/oZ93jXcxnMY2QvXhbwLMXmCw0epV+uPwI1O8W4Z29727SOXQni0TOiwVkpo1xHV92Haf75lTsBApdi7meaQwDvgjIO9AnYB0dG5oQwR4lYRZAyPW4peAq/HrlcujSf5W4OeiWSuowfnQj7ufjGk9k+47HanggnGfAN0NQD0n4z79zMFmJ4O/tm2D8XnuZHRXHepy7NgF9r3avTDCKGiZ0O/btx1gVdmSEZ5bk4FLApLHAlLMERdNYcPUojPZ45mzhlv6aSfEfp0+zZA+4hE3Vw8JzJNPPYIt2JkhnlVUmN/89McAq7KBsLn691XYRAFW4271MgWPLgGgP/zIw+huPgm4djQzFXbt3M1eGgkQqM+0YKEfVR/RmNzYL10ltgVj/ywkGkOZgxhHXyd22goIp51zvYbQX9d22YlgfKF/VI/xJtcS9h6/f5POimnA7so5KqYX/KthY9UBZ4Kfzi+kaixWadO5FXwKz3zhHZiPAwHrzREGBjbnv73Gn//9a03vetnRXSTGsFZ3re8M9VlAN9SOdHdpu1cxzHEf0ibmCg6e++zz0+z5OQDn00ipIVWT1l1kK7BZxgXxecRqQ0hTmZTK8NoCo19mtsCn/tP76ENT09j+GsUoY471FGyMD9UkbZO8yo+Im3hWMtyMdxwaJggr09a40/sXqJW5dR5W6DVshyCxftXi7W7OkcSByxQUZNOORl98Ac+6v9k+sIUhSWcZXvhJChbe91NPP5Q4zCLp4cPvNZsouqqB7HVfApgUfHCA4hzsyYAVFuVHb7CGaJGrE8y509+dOXOZtd7RvP2r92HyOzjqyYCUZ9DRnbkla7001o3lte9KQlgA07dfYw08g0oO7dy5vfnVW1wHkiv5XD5TG6OvsuhgUW6GGM9Y0m6AkydPBVPqxsbOADrPwzf0ECs4BPIOe0fAbNdupTjsjDrVrCf2tMNAzfHTZ0ea46eGKNpJIgD8IvZOAZ5nr97tJeIc82lzI5/N+uSPqwDZz9ApoNxRfbWssPs/SAryVSZrtWO3bDHjRDUXBwZ2YKN70bk9yj63E4M9nji3mO/KMenL7cIKOcd8Mt/moP678alFZWdyAJYTI6pZa+wmY9eutoB56nn75HKo/Fa2j64G8o3VEEYEqi0umvOFyUrMIGCiDzWPUdN9AWfLYYR2GOi/l0jEYK3VSbST6x5dCpcu2/oMCeMarGLISBbvLIz6+V6zdijX7p+CzPrETmt1DTaqNdMeZBilIHNAyhoiVmQR4xY+U4CQn/nvBYK2TLQCW9t5Eq3UiUXbAh4tgFWuI6AsWcvcwzhlHHmfxK/EHGHgJa5wyFRdTw0VK73KSNuxRq61MX8N6C6imvvBc+r1BkfhM2sAkkW70sotcBjij4VtPt+OPZncShnlGs0j854dxiDLtQifdo+1vkOMcqczvEo5gLDtYi9LH7Tdk1/djz73FmAqcLXy9gJVy6aWFEALrjIsHD/kACsLZ57TyESEgWuXcbXHa9t/8YtXm6PMcrhA8SVDrpSWdG6JJK6sRQCarEURswoX8t5S8GZd9UfmCJLKBFZHsEktaOpzDrHB7zBf6zkar3kPyfM9c8F+an1lN1ZhoxjLxnNFZBOzqaHnxkaeRf2qn2Xh3ZzZZ+9zL1JUyWnt3bsr12z3SjAobK7aqxYyMoMhxUuLORCFkGvwln0o9ztVJUHZis6eKG1QAWqK8R1CjfbG3NV9nWy+A6y2hZSvMuRbbOmBtEHHV96XvKjiTZGkWqC23lBSUGD2FI1boL0F44sRXlqm+txODp39UZqrJbXUSmZUYTlD3MQIidMXQpSRfe3e9VmYv5pfb2AI4dYBNZ4tjmDTyTUcNH6dAcV200+DZ0zTnSOo6p7uUF6DGZXUgqS/1kaU9IJdhUpSbR+gU4W95nwJiTTGwJ7jB18106nuuTDBsid1jWFhs5+L0Aj2It5F/DDv3/+7P0InujZSQBxrHwY+bOJxAtXhIejLMA7G2bDZMzlkOAtptB3WYNsqJBNEpk6rp1ogmkasWIZlcKT81nTC3KBgAAlxtfG309Ji9qqilqqID6tYdRFlzqTPCvZ8iE6ddaqaCXdahWW/Wu3ivdVPkLmoU5XJk2oziYSGzuRdpqB/+jCjh6EYOgHJIuUFRKJlZfJzHbNGws0mY09wxgDbuxP11tn5kGX8yjZy8IoMntuAk24cmX+RPkg7jvdeLMfWUFodLr26zgCnDuOhvUcNl4eq/T2DIrUaDcbDLOF6HQDj/cuWcz3UolInV6MkYFqVvJoWWEK+VMpkFFhZYD+GtUvAOmOLS0eqwc8VMDAo9FqKcdrRd8OxuT5OmjUAi3ZgQCrumXUS8AmjGePjsxHEMKnJ+XQomjR891z2ah0wDZEVYO+zWJ/FNGiNf5v4S+mXIedbCcw52EPwNJUSK4DuC7VcYMSk/ajTpp9BTB3qvQxh2dYCxhE/7rSUqE1jG4VBQ+0/Qa9Klt1TAum2XdyvGBmQ8VkaymiHkZyMoO9kJURpBgXyvd4MehFg5r7c+96/Vfu0zNuWECfvFOJigEWzJMFBaXq0U2Ojs8N5KJ1IGWyywmzJpEJJYChDQ0ZRBmoRBAkaqRknM88iQTd/uh5XHH4mqMuZzRRKBee5z4iRS0vjmQj0WUXyOrxOz45JnUxpn43XsoGA2vZl95n7WEBUcPoqCYPglQZUo6TjcV8a6CmSv2BxyS+ExUZg6MRFtSFdc6c5DpGk2rJoMm9Fzuf59a+/SFLeH9bXMTQPBy/QeohR8/M3b95cDOOA1jWZ0zPmugqAv//+ezDaAEM96wQqbRXZ35E1YhJlwqM2sQ7K4NDnqjaWRRXPmntcY+r7ywopZirAJWviQA/bhdURtriifmOr8yqjzXXNQpRZDIPYfWRrn+dlnKqtWqEeEPf2HHbJhFtGsqzoNjlcAYvE4oTBZzSPvVdBXN6vAgFY0QyxUZvVAWWL+G9tr1MUFwtqAkaoeSYH4umDjzUHAP5XqmXlEDmA1XvYjJ+QTH5xitbdDJyh3ROtGzVkfcaXABCuoInogIz5rKV2KBNIZYaqLZVqMdfF/rAlWGadWk/KZugfNpAYapeiJZVOhzoHGSSVJJy2PsBK2zb7YAcKPPj3dmibIJNrLkAxzBTN6EJj71dx/iwwRedMT6Zkid4nE1ItClWF1BZ3C4IOSJhlbwAV8ZkmCXfQkRzLedFRCjYJwslSc7hagyad1+9AQBOSXibVLwUI0x547tR005+EjSFblfdctBCQhntcvXpd8/3f+m1Aq4G0NU9zlv7qL/6CQRmfFtuA82aAth1m7IsvvcRe/aQ5/OF7XB+fh03N8LtMxwV83d6fQPH4yQs5a+NMa/cMbN26PQGuAwCeffaZAKyneIbuQ/Va9UeujcbUotIkgclTACL/7J/+XvNv/+2/C7Bp4Oq9GLg77EnJCX/n2Wef5hmugtn6Kp9H+yR+45lnngJc6m3eeedw9AeVehH0yNTt+DKGTZGw2fpZLOA1gC2fRTPpicceaq5eOJ224/0HHmr++j/9CNYjw2uQA1AC5Pnnn0H/8lPaao9lL2mb1qlryh4W3JhHW7NBuj7Rc5TWOfad732TOETg1cFVy9GmXOAUcYbwTKlpwO1bHNBOO+iy7W6xOCmoYtAcZgi/4768BiBSeIhSArSRc6Y2sJcXkQTI2NHfWdSzaHEdkN895VArfdAtK/RsBBOLRezFFYCe3QCFssjUzDxxerA5TcvwAgajWJxQi3sBWpir2F89yxwUZ2u/inPch4w9ALab2BHt6jJiEYuQtxi+KdPDpLaLQPQWdlU2qMOv5ubGANEAWeZgQsM87eqChTl0uzl2cpjBnABl6zYS41THh2dokucaPWc109E21RfdgJF3Z05wAI1VmEUO0RLElam6Xv0rYp9VAApznP83GdBzhjatHjRolVywsDmLdqwsgy2AHRsAXC0kSfiwnT+sE0ARgXBbu8fGjVHmAG7WZVDTXc5b3ybkHvgdGfelxwyTE31NJWscgGJipA6qwJDAqoUR7fg6WLMyy09xRhazLvq9hQvUu2VwGzZrJdeuj/f8rOe6jHdHAX2M0WbxN0sZKCaIdwubMEIB3a/1+HEL1LJol/fAXAYctqi5GVmORazvu+98xH4CRIKNrNabe8b48xxM7HvsOa/VM75Y6RJjqBQAnXTNOhNLOlzVJKKb9969dxvn9xIFPTRwYU0TunIvDrW4mfZ9GZhOtf/a849hA88QC1gs4Vr617K+rhOSEkM3AfXOR9qpSCLzaF1fnyLpGEOCZtPtAGuQZ71n31YAXYuWlSSfPnml+fnPPggTTCKA4NZG2t7VBLX7w7NjDJ0CK/5wC8OnnLjejeTEDoqn6pz9/d/9DFbymQwytBVamQSLtBZN9YUCqcZWMvCML5RmMOm2s0CbKphoAeQ8Pn4+fsmYSekW7b62zHhKYFZ/OAa707ji4Yf3BSg5izxIdPSJv5cg0eCau/4mPTyFsGFk726H9bsGoPDqFbRzBcSJg0dGrkZf09Z1ff8pQOgJ9qmgt2dd7fBPPv48+pa7ZEfO2d0zn1xpguLPBsDCAezimub9D77gGgXRF4UJLSg9CdNasofrYbFbSYRx3lv/JNiwiaKe4I9nQ8D55MmTFI+vpDgpi0uQxnU0KTTZt6XV2FqApTreKuGVwW2sugPg0tb0k0gmGVN7P9W9YzwyP0xU47OHH9kf5u3ndPJ4biwmy3JYfgkAACAASURBVOAR0PE67AJSv9/Y6sqVc7z+oZy5w+8epVDCOXBVea7GTybL5kQykactKjkpHn/hkL8JJsB/8B7MVJ6j2tRqhfpcBSQ//PCTMFuNw9dTtBU8ECyfwYb4+Sbd2lav24GFkmUy5AWAZiuSDRbJZYv2UPy6B3HGONt8z/Wwc00N2Zour10fzecKzFggukchfB6xzR2ekXGQ4KrnScayxBNl1JwTMQ3R6Bbt6tO35qFvfqs5iySAX4uwYTK5+xkCqt8YRKJHsE2/rgxPH3mAf78Ka012f+Y76Fb4s41VC9QrgLyYgQX+CCQK0vi6KlZ2Zy0tfLoHF8CUNie/D6wGXDX38t64Ns5atfwWW8vOO8F8cwdl5NZiK3uxh/o+Yy/XMPIP/I7P39zPvC+SOFyIhWTjwT6K2OpeSwBQq3g1A8RmyTvclxbh9cuz6Z4D3DQHCBEEK0QMNsW6JxeUqLXIQaTIJSHhMI6tOnvuMhrKFIvYB+IMxhPu5erYrHbnAp1Yu057sYmga5MOlBAVaii04F2K7rIVIx9IF5mybQ5y5exJQJAQ4+/4TIzhBaeNz/UTrpfPIXKE/HvpTcNOJgbYwln1353kfvnyUCS/ikkr1mEhUvtW7OMQkfDRJXnobBLBVUB9zq2FRM9YC8pUXlcdgJEU4N710enCZT3MFbWLa4mH1AU17x3leRlLR5qAN7YI7T2Yg2vnF+OHFtBNMae2Kl0y9Hzy/kqvpR+0s9cqN2kBtRZwbpmKX2U4ZiZBWKuF0bRsWtm9Pi+7ZgVWBaXdC9qHeg1gsJIlnBXt3N///d8RE36c7oawWtmDvcjDCex7dlvmqFcW1mBdYWyANjLnq/P5fqa5nnmq+Ze4QwZkc3s+E/ML/a/kIvOpmh/SAdjd44LR+JOiGglq18wDf+AeMm/0DNh5lbPAurnHtJPV2V3+xRhVSRXtizrtAxSljAHVpRaDEmexSOlgscpPKeJwzZcpLlxEBsvX+nNz9NiWaHzWzwqYb/NzOz/szi4751cVAx7YFn/Wst99foUv1b7yPV1f91pYstj29jXFrH7A6u4sfOffSwoi+yMgu6+TsVr4VTpPIhepj+F6LYBHc1iiBvaio41bs3TMOWWsylbldeTT3n9XCI6SYABCiReVploMsLpwIX4fWz1BQStyiOqrBmczrq8ZScbgfmsbIgFovII9L5sg6azW1POzfUDmvxr/5pGV70metBtU/Kn9Kvi9BZ1bjWc7UpSJIxfN3rQgILkMxv//8N//xj2HykX3M1326hUVY0y2yijByQgouhvSVstkJgH9ZOgIxBSb1A+2xUHdh1QLvFM/y0Sucx7aKVuh3LPhizrusJjaMAERDTjTstkpi2iQOzfkc2zbJDSugnbeSEvzt+KTaaMaYzZfHTySXoA6f7cVo5WGX/R7AzS11GB3dZyK7Y0GHibxGlOvozUeGeXMZpHBWIOjfECi6jJFnRomgCEdmUo0D1+tsGLwWZUSpFVfq6YLttfS0utLP9WN0NLQdaCCdSYNGkmfiQBYgW3VEl5sYFF8N3XJFDBdlOdUQt4aHUEiwTpZigr9Vit4qmcdUNZkOoBDDIigNOvFBi092JIouL+prLDZQo4BkpWyjoDIFhcZJWmPYG3dvN6HrUjR2HCYWIBVEjiuUTZfDXOw/bqqSHW9OnacaQ5m3W/a8DuOruQQKqF2bUyq/WoFxt02Vt+t3Oks1C40CDXo9P1cAxlvtvh4XwF0bBHzoPFah8y4UQoAsgVUDaJqlWuF2DWmOkUBt+jKch9qZsp6FHhfSWLfDrJpW2KdwG2FLEY9eldo92USoIPQYMpZcQSQrymHTrFVjqN0glqjlySCtS9GrkCbTk0NLzWvkDsAWJUq7wA1W+RslQsILytbijqJoy2dSlIICt3huqf4TINfE8DgLVYtU5HWaBaYGmCVM2nALEDtM62JjFYPG5KorWmT3oRulT5oBD2t8+cvERzR8kAVzbPk2RMYs9jg/anNtHEjmoswqWxP9JmrBWvlVdFz94MFHVvvbK9Pi7dMW0CelbBCngbQcdKlbEKnI7qOh5441AGvZRdh4G1LEpRmHTWabzH1XABQnUtJuiZtBlnarQlYVT5vszzPsUCixlDNUAFOHeANEnCHsgmcGfhoPA3MUp3kjEXnLeCdQ5hk3dqWIotP1jF7zanR6WaqqmccGJ/nHlbg/S6BnoGuZ3AtQdYW2Bw3aHE7dRJmL4GvoJI2Qt1nncJKANlp287Tzu4ZK6PuNYR5RyvvApKLWZg8al9ZTHDSuvtikrXUpq+mzeJ7L7/UPAJjbBm28q4tlkoEYMfeeOe95gRAmzZ2jEKBVlnWhbbuis+G79tKxdhpwPMz2JApt4JzcJPJytMM+zBQcr/6TLsJegS39RdqQUbzWv1lGIEO5dJGCfi7ZwXdZcULNi2GCe+5ClhntVkWO/fpwKoEMtiTAL6c+cuXaSHGdtgyHtut61EPqNOKZMCsDZGNmX0pyzSsbte+dH4cVlQMiAUAGOPcLzIFsB9NcMM4s0uA5GMfQ5jmkNC5NTWWgoDXOc0eT7sX723CYItjNMpl/bG2X3vhmyTEWwBJYQryuX/3yk8ZkjGSddCet8H0C994KRpqP/rbv23eQbZiHgCTmp4rYYj0yXDW9lg4NFhmKNF5WvtH2Wsm9QLMtjg++cTj0SKS1e11C6zaOSAguxh7FDkShic9+8zTzQ++993mf/33/xsA0rV0MuiPZ3juGfZEXGAi+tRTBaL++CevRLrEyfRff/GFsHRef+ONgBgaUr2ArWfaCdfbMzaDr9y1ewdgyxZ0G39BAt/fPHXw4ebUF582v/Eb3ybB3tr85//7x5FjMd6wE+EggP+bv/xVdDjNNWWsCnY4OfXiIMxHil76d+2zfk+fugkQbgfsqjEAnmHuXb8zCztDTdCbPN9uklEHBeqLHH6X4h3236KD57Y07IxrBJ5l7JdQvu3w1f6HFifDz2SqLuRs8dIM7xBsG1LXUNCH99y8qS9rNkHC2U5rXkFguZIJ9/PxKSt4ft0remFn3WyOwkS8twB7IfthzhY4JkgDFC0mgHQoFZsyWq4Op1yIbI72SukBwXtjFYtqd2Enqam3Dt8jC8Ypq/OdZj9vhmFz7HXAv0UE+kuWrGV9abU/OYREAraMs7GUM5uBcMZHnKGlALoLCWaVltEv3IIJMDdrUWdpcwQm5A2BdqzbSu7n68882fRhqxZzfZ8zBPCDLz9v7qklTqv/ZZJNi4Ey0B0GJGNpIy3X6mXJgB9hunRAfq63FyBYu2Bhmt3DfTGgwg4k7IDtymq+zgEgp7iM33QwmC23dgKNp/BTAIBBtv/tmjiRWJ1rB6/aeeEA0cUk8Pq4Pp6PbZJXAGdljqgva7FbuSeBuytIIS2DhWeBU2BuGD+jPRJYFbQdGEBLfA3vNc+iobERklTYlBNMf78wONo8QpFPds1ZBu3oFy/SWm0soI2JPqpa4hYnlTPhvk2o7bbRLwtydi1lrfqwb3dmYEdup1ByBWAdew/zVGbMkaPHMpTPNu2vv/BkmMpqyhqXODRMW9MFSDE1PY+p4Z8AiA07RjXSWDu3w8JUdggn6Hm7do327hWLYYSso92Owgx+wyLSlUvTAGCnsa3oDGA/13E9xl3KtejvZF3KbowdIZk0CbkBsL12XV8KUU8+eShSBr9883Vey6CuHdsS85+lmKCNlWGU1kDZbjw7Qb3TZ85knR0GFbkpPRsb8xJDKPSdnn3jaZ+V8ZTP1W6EVex7O1/6YeM6nDZFMYCzd97+ILq57pPN2JgNMEIFhcZgfk7eUK/3JtqqmwG9ugPgOaHefS/RRP9toVzQ3uej/qp75bHHHgFoPYVflklPnElCvXnTAP+2KdIJkktseX/80GPI+VzGd86yX/YwqOWzgNKC0e5Bi5DGfre1RxbjeHbKS3nfp8+cbtTaNe5X2qhIIKWraLFSIEhNVRlEFrlk++oTa9BNERYSf/Pvzl5Q6shEUVu5ffuOJIKyp/w8NbhtT99Bse6ppw5SdBSQJNaBnfuLX7xFzoK/RPbIIaXPAeI//fSTgCGvcGYupYPJgtpjjz2ebpHDb8NQxl88+vBDYSl/yTmdozswhQtyLDsaR4bp1Lh4PbbXe8paIUfzEexmY2CBHuVkZHxtBDz2mqewAfovC5IHDuwMGH8Bv7A6w2bw26yfsjP6ZW3OAAPEBOe1HwFaKODK6FJXVSBG238SaYb1PM+kqOyzTbTq2zkyqP44eW9XmJfIzVFws1vEYuMwTLgbtJwu76HQw5C94bHZ5p33jwV0XSRoR5yynuKD73jpEnIAFh2IjQyMt1L0F0y/DHCn/1SBtWWFtfJuxib6GfeFuVoNNipCjgSUsBG5+WLnrQ5QP0FxtMHHmev5Za5kp48yShbm1auPn+T5aOOVtNq1cyfEoJPE2M7faO9RcJGuNGyj3XPnKQYJUHmd6cbhd9u8T9k1mZjOsDACnFHXH3+v9Iv5kB05ynk4R8CYNoxG8mtjJBxTwPZMDpe1jQ9QW/fKZfVG7bRiMCuF4OvYCPMCCS/GU66LdqaINsbO+FL8r/bDXC95dPLIApf0LcaAyeGMOSXO8B3mfBiQzocpTUjX2H83x9EXhMTC331e6YpQO5+Vih2QVcr/BH+UXhLQN8f0+Sgdo3RRNF55vXtAcMn4xesLGJjB0mIS+LQUSZZSDEMjmPWysCsxxfyxlf3LvUqM0FbK4uXcBCjjA6KhzLUZwyq7MCtJQUCWfzNv8d7tIJ5HoaQb27mUga4ODLNAC40Gv9kBVgPE1VRzv74KrLYM1QRYrlQA+sp5WrDeNc89JU+u6ewCWeqsypp3zcUGAmx3hq95Xr0XgdX3GJJ74uQJM6hIsq0iznWAldIsNZyqigztVPlMluf3XTNldrLvO0WH4EPpkjRPA39g36fjiJzNHFpQ2u6UyEyEPFQdhOZ02mCB1QxAswCfztwHIKX3sQqfqz6qMiQX6Thz2K75tT5PWZPjaLlfRd7PDhbJH9rwRx99OLrOnxw5EikAfaVkPYeeu/ckwxlj2Hlncc68MEPH2Z9+fBUFJBHAOs7erRzIuDWESPZ5MbMLq/KrxclaRnwLiucfO/8epuj9Ak6xU+t1DwDzr7K5fWm7Hl993a+/d6vDq3Yz2rCQhuz2bIFHu4st0JmTZYge72mhdBnkgiUA/zmX+HixAAdaaceMIT3rC5UXJD72d8WmorPuoFP+bjFb3M1lMDYgbLt//stmOkya3DbYVBHYfP4SIpUFMFcJJhQcDsk0C3ZgAvdxSZnqfPu60qAtvWZtg3v9wRmtgfTzvvedfmybWoKi+XVTygC4GQvcKQAng4YyJCR+Ig7QRDfZVAy6bdsyqGzv7EgBuDtTRSp0u6pvBSgI4MXg2/reqbJa7SlHVxWUHNwOmJrtEi2QdtMUUJWJnzjzAICh+RdNt6Xq+gOTQ21RTfHCwLlxnV7HQVGbLFPeAAY9VKF4c82ywLwG2WtW3qzm2T5kC4rAbE2mBCTjQBpguV5OhVVIfAETl512eYNEoQZ7lU6q62ALrsCeB70mvVdLms7e60kLQIeW7eEzMc3UQTVqnTJr+YhlEECwAug9OwVSrRnZl15HVTcUfq628pZBLEgZ1lenjbxaDgppT4ASHVFZnrZICXJgeDtt6QKCVi4jQsxiqlumoamhYADk8tfTjlgAkU5Kxooghswag0KTb9uXDIi9Tg2F96Z2WByJa8Uzd3OXtuEDQDc1JD5bINwDmwEwHcaSw3mKUl+DIDIcTSfENdh6FgA/wLftYbDOZBIG/IeFyQGyciorw2vxrNq25GbV0GaareLuAfoVIadihTOMQc/a87vsA9dxOQmirWw6PA+3hQlbEyxUzEfXxnMksOyz1MnI1LD9filGxaqTzDIrOleofhbIWtMJ29YW89DSRC1mt4COSYgtbcuX2ZJK1SXDtGjvc2qJJVG+lnJfMm9GkXg4f/YK76HRo/gga7zTquSaR7/SZJ61EEyPPiVrGNCLfb8V7TeroQ4Ncu/LptmzZ2fafYvRvJD2LQL1Y2czlMsW+ZWA7hqjcYA2WYgC8gb7To2/APOhBq0Ve9dnYlJkcWYc/cFxGFJz7j8cZM4t932b1llbt7fSiihLz+u0+PDMM8/EeLpefrkfZHX7zDWSX5L4nyKYFJi75/7qSG/oRL32THcNs9xzYOssbZMEww+hjevk5glY6mpiypA9cfJM5BuquMGAHOymhZMExezJAN8svW0fGYBnwYc11P5V9VCjVkMNwsbnT6eE2hZuxXYNz1VmhlPkT5Gs96M5JhNigiRKIFmzuwqwz3ca5ywJrPqziOfzs140zjZtZtgGU6tn1UYNkCtDClAeJpbaSicBbGV8/JMffpfBOtubLu7/Lmsis2cKX/B3r7/VvEPbnxPo00LJv/ezHu7rL46das4yEXkW5sbCpWuazdsPpM1ramII50ggPx/ZBzQe2apJxLVLMowceOMgq7W9yLNwVgxGbb+XxazdceKzLWIWLRyIN4gGo7bKwHkBNlhQwr1gYvAsz9t9cvY0jEw+w6E4DhUxibQNycpwJZOlaRX954CGVGsJAK2iyjJ0f/lcUiAMaxoAgcDw8uWrObs93bByuXfZCJnozFqrm/TUkwd5NsfCRJwEAJ+dAxwhIU3QzXlzUBiIGftBXdBlgMpfcD5tE4chwrnfv293fIdDQhza981vfTOtkW+/83bzzPPPNb/7e7/f/J9//pfNf/jLv25Gh2CuMaXdlu8FDqvDnjoQa4q1GAEwmmZ9TQ8eha3lAIBTBKnf/OY3OYODtEYeDvPKASnX2I+yt24RWMoi1U8/cfCJ5oXnn2/+5E/+NOBPfLnV/ehTVQC3BEDvqaefiO7ga2+82VxhsrFA9ze++a2w+9588+0ATp5P/bXrV0L/2FGTHfb+D37wvVyHQ6pe/s43mj/4/d9u/tOf/wnrsI891tf8x//rb2DzjGS4mUC2k7hP0n45CdtRppYFRCfIK00ju9mzqI8QWLEN2HPkvtncB/sbm2z1ebFsOwKvIbSrpmxhxibaPlwtdlXMs1CgDRQ4sQ0+OtuRFaL4ACtbqYlMD9XHAHZ2E0gtxX4Kkq7H1qu8YaJpkmv7r5qcSp74ngiqlmQDvnM+xc8efYkDY2S+sN9ljXx+6kozdw+g3OQVtqrDJjLwg3tYbOCJL+JkhiGq30mrMoBBiorsvZvsOxPoeWm5Vlccuy97IIMkAXk2sf+4bnU5Fy1ggNXgzWaQSeUz3r9MIM5pzoU2KL6F0wZQK3tSLbt5DD9aCFt1enp+85NfvA/biviC6+rF5n+HfbqRZyJD+PBHHzTnSNTX0sK+CFBFuyeoYtFQFrrJXS/DYZRgsvXc9dbfjsEQVwN2GYCuhZJlaBjOJ4ZS/sW255u3mFAO0Oiz0VdazP/g/VPY+gUpoNRwTWMO4y20fVcsapxcvhz9wVGenyRluxuGmfJ9m5jMgXE7aPH2eoYB3/ZQIDkBm89rEawSTHd4ogVyi5F3Ac60I3bk2JouC+LRR3c1+x/ewrkdyb68ccMiGrq/gEEffPBl88/+y3+alv2f/eyNdONIUphLq6BBu1qEldAKbrrXEvtg94yplvE8TCBWw4afZbq9GpNTAPD3YBl1qRdK8vERbMnRUXQm2YuPPrIv7L0ZgMHFFMo3bepP4rGYM+vQqyNHvmyuEk8oa+P1PUnBQiBpgvscyaC3CQom3eiY9TcbkGiw5U4Q6vXXPm4+/WQwtms9U8KfeO7R5ovPP6eVezTxtL6xH53VyQ5oZVw1iE/YsHFL2uxmOJO2JI+PDweEfeqpQ4DBY9HbtYXP2N49LDBrLCTDVeDRc6s+tPtcBqvJi1qi2iJjBZnEdjspL6RN09bs3ruDc+dgQYoX6Hirq6uNfOvNw6yLOYJD4FaGZSljWrB+MIPU+J1u2JIk8sZzkxRCfC7mJcZexiXOCtgE88oYX1KCgKRt+gJUAxRx3jv8Me+JJigs4fPnkPZg7wi+vvSNbzc/+ekvm3dhdG7s28q+7KXl9WhA/xQwOh0z+sBJzrP5gSxg44NJ4iQT962wgI0ltKUj+M6LJKQOGlXn3Ewp8QVATPRjA4ChPZzCQuldup+cveCX7MlpigYmgZ4j7y163MRGFwHAnQOwjBhvU/+aaLs+cehpQI9XY4tS9OYaPTd2Hshy9fd8b4vrMsCclXCXGHOYogQwVWyJYPUSzrVxsZJCFjAnxgCPrhXpwgKDn/sYwzN9v8PvfhApo/+PrTfh0vM+z/serDPYZzCDGeyYwUYAJMB9FymR1GKFthzHihOndWz3pE2T5iRtz+mHyAeo2540PWktb1Fi2YpsWZZEUSIpbgBBYt+3GSyDdbBjgAHQ3++63weAewppDkBg5n2f97/cy3Vf93WH2MIa9fYi90Xbvr7lFJJPFgZWr2a2AX6lhtwQ62Hr/H0Qhp6dicZIfRAN5ADZYeC+ulZKIYQgQMxrrpWciJ8z+xH8XKSGPmt/AvmBcWzSHM7VggzFm88ZpTOQAtpsADTvoPr0EwwBun5revPjn22jQFZ3sRv/MwCAYvHyFK2lZwFYZvIZ5xEXLlook3wmBaezzZhxqfmFQWInVo0cHc9n/GFeoE1QqsBfaWF3CGN8Vml+GoPIODxDAUsbpRSQcYyf+TYF6akU0yb5Xa1Vz5AsaX9WQHAVYLa6wd4rJVTS7UBBZTEM1CEAffPxowCr6dihCFlMPnxDQDXdDh1MSt8FDAC4tCjI3trN5e8LscvDqxw2g466d4rv0a8pr2RBy6F/sX3Js+9xphlYeeoSMddlil3X2Cu64vJGxJesmYx4i2RjFHyqgFAdeMkH8THGh21npzFIurPwufryAKaZNl4D4wTsxCj8e0E/74wEiIoVBTAFAKujNABKB6xqyWDpcuQz+vpWQ82B1OM398gMBOyZr+H7jYzK8LbbppiOrr+DLb372i27F/XTPWg929XlZxBUNQdshxfrP1uwrKTiHjIXRRYsKqZFnPVQ2kvCjLHzHGyr762PU0PZOTFzHVrrMGEY9pMwV6eQkyb753WLtdq2+T/U1/SZOhBP/r2AtvJb+becT/NS2ZkFRBfxaV6KZcpfeOb8Me2qwKqAqGQlc/L3kZb65S9/yVk/mG5I9XvnEXuYa0e+T8JJh0BXnx+pIwDJXhjTGezHw/k5zUfNXVt2sJiLswWmOsOF8+D+1jwVAXXtT8WlLbHNvC9niDgssggdPKTIZgLi4kXOMbGrZBEFoWUUlUZD1jE+FMsQx7C7+wxDbvVRSjIuHlzcPMWgTDsqP4YksWv37rDF9dEylbWBnheZ5xfx6Xa3CTRmaFtHKrHyzGJtZ91ZTAFic90aGlUSFbWXBbo//FztwLayIy1QWgS9DsYm+Y21bQs3fl+9V0l+tTjMQ8C9Xsc70b7PQ1A20EmnO5CCrKxQBiT7edwjGeGCqxISPSfpn+MH7Eydx5cAjM9lXqSMi+Sa4HNh6ro/Nbw+Ul7iF8TvsoPlcd5GEsXivD6YCJgzXrOLwjR/BCOKZEOwGyUV60xXS39J9RV43ZL/SrrDgojP63pH2osz1IL5NaS3pJ68SQLlU37ljTUWm1IJNukwCa6pWAXStYitjL5inxVImKsYcLWEqkOb9kCGElybVu0Ofn9poGZx1Ho0AYvugvoZpZuSCxFQpw5C2/Ys20pjKZingw3olgUpOQFvbAbCdKjIBRbWYvgeLrJJkkG7jCQNnIZHtoDt/vdYoAArHb2WVOf0GLy+BtnvNxFwMvbgQC/tD/0BY/0yAJX1Z2vWZdg/MgKlhFshv0NgLpjl82lUpKO70TWwReZiDaLys7uhBlUFrAL0uGlZh7rU/p1C7LYt+P3ljHUWHjQdVF2kumRlMGJYbGvLPtbli0lk7+qAVrtstEtleWb91OpUl5TBYyQaJgACDq63l8L3bzVJvRCCuxo5D7qtlwY86u24V7Kq1EdcSgVU4XJ1+NSkVR8j09siBSHwq2Gsc9NiTg8ZsnXBy5mUscmkSfbO/64J4qFZx5iEkYox1hBonKrdXsBbEWwNlWzj25kqqmP2DMl6vEQwZvKjo/KMFzjmpS1WsOBpTZqkNYhATcZNt4xd1n0ODkJHYFVF1t582BkZHAYocxzm5uHDo7yOzOOFCe7VnLOS3jLq/N6+vkVhx5hkOPFaACrSAB0JgFSLO5P01POIGD0bIMgZMXhYFn1MTxbMUXcvDjc0rwKMXGeNkOLYY7bYZJAUA0pwCIJZ7okBlOvnaxv0+t4eQNs2ZKbYji2jRmau1STP5dKlAwnGvIbeZQGFI3xeBxmMwiozwfI9bsE2unULUIk1GjC55oze4i6zW9nHVjDawFeG6pLFy3If3BPbKK3+yaSXqWLL08gobUxseTfG0ORgeHgIhsxzSaZawyjTo1r1bR8EbGKgg8Mt5slU432cnCnbQ9vURRDSnvOIwnNn1q5ZlYFjBk5h0bMWg7SnHQGQ/GTr9rRYl8Evlvd8gkYHTwnyThAMnKHyLWMwukkde6mDr+mI1YrgfVefMFVxvixKOLNTaY2w1nhxh7aoZ7eclrmTJBdOgQ9b2OCSvXGy6l315yKWLvNa5hWMBhLzC+dJRlgQg5zINMAEsc1/Nv89StBnLPU7v/33m/VU3cEtwDwA0nFU59Gj/NHP3m8+/HQ7wxuWp0JrULqcllcBxx279iMFQBfDPaqoC9Y0wxte4N+nNadG9jaTNwGcp14nkajWsOus8bFjJzLwKnaZoHXDY7TGEMh792WRmfAbVKhPuGB+LyD509EL/slPfxxwLkUI5APUOBXs+q1vf7tZyXNt/2x7piQbpDmkz4FITriWaaTO0mnYA918HltfTb5k8NrCZXKaSdUEctoamQsGqBHX5wxZMLS4IWttyZmUYAAAIABJREFUgHZpNbRcc5/DNtehoaHYvvmcVZOF7/3n78KcvcRaLY4vUYN7Eey2l195HWYbA9oonHwE+GjhYRAw4jKBvHf6KGdo6ZKlzdDatZEMEdxSo3MBhYelDIO5BBD78UcfNz/4y++R6JF0sa/n0Vh1sMYNEv3ZarqhV2yLoprazz/3eHMatupBAN9fffubCWA+hHm8fsN6phiPhlWp/uMVdCRlFukTn0fP7uktTzb/N8BqWmf1OXZycE6jJ6aWLWdVKQBbYD+A+X2c4oKFhH/6e7+Xtfmrv/6bAFzdMqYsIhsXpNBSccUAAeRv/eNvh7n6n//TXzTf/ObXm2/+ylvNd7/zH2CmPs0a9jf/4Tt/1hykffcWe7GJKaqrCcq3bf0Mu4SWL2xdu0X00SYw2osaOgQzh0BcFoH+2BarhU7wppXdwsgdWW3YkNMMk7kBCD2TnzVZS6Ev91ztaIN89cVl81bhbYqfm71SHP/MGaQh+KyZ5m0izAJxhJEDYKgeIK7Tk217an28gKIMRXXvltIqbmHCs6d22ExeYxLAyYKVess3kd05NEIb8DSS1BRKHRpWHTsyjbr1QUleYZLj02RP2RnivuinbLG0nfoKZ88El28PO0DbIdv1LhIAfaxFN0DwvcipzKAogs7XNVhp+l3u/wCT5fsozPl8skhuUhxQ41L/rRyCDNL7gKtnxq41H21H/ojhIlM4G0sAcL/y4rNNvxr33KFPPt/WHCPxnTuIjBI+gsaIgI4WsKOViTSJAwWOszYLFsCYxodYlAP55vWqMHmFroBZMC0vYStkem7f/hm+lkIcRQWnkXvPlwwuA1jcFzaYuuLqclu0MYYwvprZFe/HZxoMSH/uLNIS0b/GB3GHBVkE442XxgBQbKe3Zdi4ypigm7vqjAGBS4s+ngHZwGHj8FkWwl7r6cUOrFlM4kQhhrXLQCVsvh0Zx46cpVjwRFgxu7CTsqvttBDp8b7ZCm/Src0xZinNQNaeGFD7qP6nYNOiATtfxmMHLSIInsydR7so53jv3iP5PCapa2CCXgbUNZ4zSe+GYS8j0aKjgPJhgKLrnEnJBJ6sDay5IKbM462f7Qg437OQgsQyZV3uY3ufCsvmj77zg+bg/tHIYKxcs6L52tuvBVQ8yAC/67yuXRXKuVjk6LF7CMBz794DDHkaZj8YBHb8SOIT9W1XARA+8cQmiq7HYPjYCecQ2SqiWri3Lde7675oP9MZw10XZE1bvNoRSXZLqswEVp+rRINJspPnlXsYGT2R4tfGTaujU/fee59wnixsCFw77NbXBYDksPcvUh6Alefe2NUwl3hXf2RxuRhPFLnxl7a7v/TS88227fujGyvLVUBxEGasxYejDHh8Ap1qk7uRE6cB6cdgdT6FZNGbzb/9t/8rRa4zTU/f4ubll7+E39zBaygpY6FPjdXy2Ur6hH4REoqxuzreA+gSPx1A07hGLfm9e3eHmOGgLFnXnhvtnDGOeZuxpYmr4Gp8Jr5pEXdOeTNt8nG6iGxRF5hLt5i/XAJ87DzOnLHkDezTEmzCr/7q24DCn2aYl+dJ+TPvx1W6Lxxc5Lpoe1/78osBXz/56AsKq3aewNYcvZiBV8uR/xAcv4XchImr3TIjJ5CHuswgFwodardOTFxHE3VpwILDFEntCJJo4l2xA9BC71T2SfkN8zaLNNphC6lqqIcpKVgMW7KH2Mt7ePMOBVOAGWOh5ejTqr1ql8JliqNniV8cvDabzyJbV/kKbUdiYtagm3jsoqxD7vQiitvKHFy6dJa7iEwK62CnlMXEsMcnu5r3PtrHXYJND4PTfHIdhUKL4CdY58MUBq9RwFgOuLKUr5sAafrOc0q4yaDkc8pea9t3MzuCuydwbuJui7T5nLmzMWMNfC7maC/rq7yQ8ZjMvGrr1j1JilLPU3C9ckPzZ8+DebJtrtpDQVDviKCqwKgguLG9xdM5MtH5TDLXJXiY+3s200abdKv2wiKj8kTKtJgnOOBU6Zxu9uzZp9HU5szIELcg8YCkBHGAcC/AS3IaYuA+QGIH7NneqyaxeqsOGbyhnjJ2MzJXdt3ZDWsHaPhVxSBLrqg2Z3I1mbn8HWtXev3GLrwHz+/ApMqtzblLDqLAGogR2CJZuub61c3pzxSAGUJR5i6geQ7r0/jeGN4YLyAq3x/QVgaqRDRbpPmfRWtjXv2MAKDDmiSk5HyTx1ps8lTbLeu6ltRHdTK0khACW8p4tCSjViuzlQXMLBBxAv0H9ivDwnheC8wFMN/JoCSHhRkrKk3lfNtbkFPuUBjwzLiOBYoVSc4z9ihLswVWa80LZ2ixlxao82cF3n3+FljV1hon1/A8SUV1brU9yh/o71yHbdu2Nr+g40nSi/MrPLODi3pDMJkkR9SWuW4lq1BFL2UTlPwKWGcHqF8AcHU3itAluUEc5mbYqmAXmb9T8mziAZHCgvjUnoEQODrrWZ3DsqAlqRXb2iHfJSMByxgf4xwG8agCvinI4zssvjmUzy87k2fjE5dSgHyC+R8SE7Zv/7z5FDm6o8fo/JFB3xlq6c8bbyhfUFIuNcApfy7UJnvsn1pwu4D3h3KBxSIWt3pIPny0lb8t3LRgeIow0biqPS0pUKX6ihikz2m7acIa1veGpSlA28Hy7IQUHwqOVUTEh2ckpylxpISsGharVKYdFhahHXhccXp1cFS3sn7Doa+XyN/a9nz9mjiC58s8I3J/5i+sucQFCy8SCd3vS+Q2dkAq8VZSA3Vu/Vx+lR3l3kmItGXfzx87UQzmRwHpdpaN5yps5jCZRb5a4qevXF2+7ecuKQT27q0vrQuwauVIQFXgLOAqB88Es9XsKzC0Q5PuGDQNdYDUTBgskdrO54jBK83WQrDzi99zMYVK8gDVohqANAalDkuEn4Oy8YHCmBUk7Pw7D2tFKmBtR5C4tFvMmaqiYcUpYtv8X/atXzcR/LeNynYHHYhG0gSrKPYlLl1tBTk5OTwm9QKFC2jP6ulFsH/l4jBigrLXEcdZ0r4IyDA6coH2Z6uoHnZZP6xFwL0aauIQhPpI1fqeAQEBpKuqllaFGKCqElQrSE0t9u/adfE1XOeI+9pWoP5iLmG1Aoc237mQGkkddGQZOhcogHbnErZDfdJ25SbxoUymIm0QZ1otIP6TAa8Balqh1TLldWSNCrq5pibVCQk5R1bNdJo1IdDPbht6GUeZPe6dbFo1dOpMdoBWq4sdh9ayNdtJfIoPW5XTgS9wsjyXzHWQ2ZC2J14o07YBSwS8/ey1bp11D8gsxdypt+rQwSoiAPDcqyd0TaF5A1TlEjAkBbab/JSei8O5onVIgteb5J2WAEDCXgyuwGoX/97D0BGT/1GYBbt2HeQ8nCEQVXNI3UiCsjnqIjmEA2CAyqkDrkzgo+2agQ7VquDxL7p/SV24hjoLNQplSshOlt1hy4EJaZ/6Z4OwdzjHDkPQqHCTAhikLdn9wxDpYGTtyGbRiN2heimTwXbsVF94Fg1qgGl2pRi/auLARuhIPLinJiQK3i/i8zvdcDaBtefcaYj79o4wqXQkRYZ+QCWr78dOHMEByYyhikkia1B2kec/TaJWei/sQz4rABHtE2rWuReXMZImAwY+VRSR4aye6RRYAshssDYG/Y9teAytxq/Gsch8sNL/4YcfJnETiJGtMEJA63vIFlNTS7kAbZx33TWawd2rq4O+Fvtrm5hVZHV0Zdq6DquH1yWB1HgLKDk0waTc9nDvcQ1bq1YAz6Ovn3YTFtM98exrKz2brr8arqlie5c4z7bvOhRHhqn/bcv8NJ535YqVtNEyXZcJ0SMArRlCRRA5jwp0H8CfsiO2knTDgpN1MjnpoLiLGeijXRzi522NuQhg6sAjzbHPaPDy27/5a81agNWZMBzy3pyNUwwc+Nn7nzbbvtgdtvM6kvHopFIl3rVrH4McjvEM7MkUGAg9DL5a8RT3YG5zcexAc/rEdnJVpvkyAd01vASz5MTxwwn2dYwDJHoDiwkCmT7tudfO3MdWnqbKe27sKgNvNjRf+9pb2au//P73YLwoF4PkCOf+4P4j0eD8n/7NvwmD9McMQrLlSda2A3IEmLT/tuZFO5l1XrtuXfPyCy80l2FPOEzF919CS+hJQEeBKYs0BscWfUx2ZHb4TEpaWCiQsSWzQLBGgO3NN9+gzfOZZu/uvTC6dgNSjvOzY80TTFXesHFd7vQemF0vvvxSs2T5yuZv/+bH2Bd02LDJb7351eyDPtZk5W9oq9cWWtnW0MroMXhzEIYFhk2bnoC93Nt89MHPm88/29rcghk7n/Ms4/08IOgCmJ2PP/l02tz92ReepeV02zZYQyebb3zjzTB4j7AuaxlYsp1W1FNMYVVrzqRRNp7tM08zhG8j9+eP/ujPHiQCt20l5csAK2wEzpryG7Z+/hI9VeUpBOD/+b/45xmO9aO//XGKMaWXXr4iYv/4DofMbIIV+Dv/9X+VSfF/+id/xhq+2Tz9zObmT//wO823vvlNAqx5zf/5nT9p9io9wetsITldRSK6fevWZmIKbYfcR+9splSTkHh+DZ5Ke8nBajD+Cdi0UQ4fmQtLKneXzzd66iysDeUy8DkkFvHJBGkWsQQw1QCbTXJYBcZJCmIOD1D3TXY8bDnag+1i8LN4t6L9xL+ra+qANotaBolzeV9x10qUtZvVHmQwZmIwndhkvkOlsAu3M3DB4Sr3ms/2jPIh+qpIgp+0lVOdPwPraYLavGaSXxNlWpRnyOigeOc5EbTU/6kJKfPIOEb2jMXOmyQQDsOaOxdpApjOPustPs/ufacoKGGL7jL9mgRLaYNeWJ5dgGrqyBsbjDGAbx7trrZ1k36my2IcttvPP9oLOA/QwzMtgWXz5svPNXN5QBlJ13iO/YBMF0jQpaovZEDSdL7xPkmvg7Bk4F0BXHXA2WxihiNHTqSY0M95HLfgih+Scbp585YwiHrxG58BrMpAvAVz05huKTZFjcguzqP+0lZWfc55AFRBVP2C+6YE0xw6buYAvA4PD8cPyMY+jV/2PNrGbNzGUqfI+8JLz+AjYBthV+2I8P0n2Sd/biXMq5Po895D01e70Iuv7SUWnMOaOf18Ousmy1effg4QfteOUc4eQ93Y9+sMubHofhHt1qlIglhkE+Cxi8ZCeSVL6B4qTcL+GOyr5ziMvI6xhs8pw9KirgCmwOrCnkE0jT/Dn52Mb3vuuae4C3QBXb0YKQDbUsex8xkShT8/dFD9VUCDTjeWTLOvff3N+Iw//94PEz+YNC6kUHAH9vMq9OBmEat8/PHnKbjegvG5bGgAOzMUFvkR2uCd8umQolOsi1qZC/FD7sOxYyebxzdvTqLz/ge/QMaAAWuAEha6nnhiI5IGo2HuqhNroms7r+dY32k7uwwe2/VPjBxL0ir7zhjMoU4m5erqem+1jStWrEpSZawlgGzs5fcLRDhFWKD0Bz94J90xAxAiLNTWYAqHInLvKVKpJ6yusLZKuY/r6Psav5u7CAapAW4yv379epjeY5hoWJRqbgL2z0KLdnLSQbiTKQ5Z2LIYZy7Q17+cc/xc87//b98hfkHnGBmChb0DnFOAWQAA5Y8syFqs9b3sXguZI/GqxYFuAOoVfKYFyUs2MxxMgPIzbPs4scc8io9q2hrrDMIIEmQVvPB1Pv74k5wNu5mG0UlVpkr93q8xEPECvth/1y5dhQVtzKMMkrbMgn3FMXatdTdPbNnwgDBjMix7fHh4TWSesPCRdhjj/r351isUGZY1nwMa7N29n9gfeYILNzin+KYn1iFFs4+441yzgnNlfDQHDd5PP9yX/RcIE/SV+ZtOFe6B4KqfQ1sbYocFLtZMBrR22ZhFfdnP0WMNc57Chuy2xEzRDewUqADaBS4kEJhjCuZ4J3Z8zvAtkvcNj20I0L9/H4UCbINxqDHtMlr5Zf5d5Tz2AqB4X6Dipislbc68xhgySqZUU6dTTNh/BkkA2vHZ0G7O00ZkEDZs3ATB4Cix8P7Y8MUU/9eydg4R27l7H8DqZYoZPRkktnPnFzmT/tK+SBTQxhmPHMcfljyQg3cy0SbxokQW9ST7+gZTQJYdb5ekJRr3T5C0l8KXwyJ9fjufxvD9xh0C5ALuFpiVtrEjxK7Dy8g9+V5z8FFKjNi1onSDObx5oLYqxWlZfcnHq23bXGgevkuw1SntEo0E+BxsVZO96VgU1A1pRdavWrQQLojrBEQvALLYEXqZz3Du3HXur3eCOJ7OiFuy/MVNw7RTKqYGDdf08xo07UC+JKn44EjaeDqT85o36Ycplpkrcj7M9f1WP0zAIGUEJZ+E7FW5jv7UF4kEHz7Ic6++sj/UAquCLN4pY4WWiOHZ9nXMn83jjT8dGOrr9mPDjVu0PxanfAaZ3+bNtr+3s0/c33Rjcv8EovySvSp4l/biTut2mMeZawIQ3InlPR8B3szjOjl+2JxKD/FeDvibOr0bHXgZfZwUOh+itZr8u4DVyvX/LrDaMlSrHb/OX4F4j86CKUyi7kcBWH4GZ14sWcKA6cgouc50dcpWlbHbIZHtZsbAj370o0g+mU91EU90qa2J3ZXB6pmMVmdiqSoQaCdK47SDP6V92/UpfX9zTqU51Fg151IX3s9lbn2V4m1kIvABGaYd8pryKUUOLIajn7PmyOgfA7o5JNyiAO/hn42xBPP9b3M5k7wL5AwOLb9B8UnGqp14K5avoitmfaStjhw50nzwwQcUHY+H3ex991z7fiE28lWymCWzIKHItS7QswD3YuQWoF5AeB3/9lcGbeW+1F+2319kxYcs4+x653VaHOoByQ+bWXquar/bEq8EZTvQq17/YVe4Oq3VTdyuXwGtNZPHs+AZMP7z38VnnEFjEdhY3aF35gxiLMYvfu/wEFIufD7j/ZMQgJQV9PxVJzZ3GexIkpIFcPPtO97rnEf1dAsUd9/F/apI0MobFHKXtekArOmsE/dLccGCTxE+a/mqS6A0sC1g2k0hc7gA5RpyVnilr+PZNAfyjE/50gvreGY2iH0qME9gxgNWCH4QXt+gs4MaFcGHmq7WUq+rCizroijzVpIeCt8WkNihl3des8C9MtJVkTOxKdHnAKt5Jodt1CG3wuT7meUU+l4CumFu2qotRZgvBW4FuRS0t+XFQNMA8xzshIsEuRpCq0lTqXi3AryRDWCx0jbAwrkpAaGoTtzHqQpcDcAgGFq5JFO6jcgdoGKAGVCVoCutDAxGkLEqUCBjUFbPzOiAohfq4KJUTQwoii7/6EVJu0ZHC7TVV2mpym7xA8q3QBDfmyTWNecguLktHd61KhmEonLXuhWQ63NkHzts4oeX7qHofVWkqiJhLawqFEX592dj6PgXWw2ic4LRVF8siWVYxNVu4+GTVWmLrAbzMqCHDkTj4bqrQxmDZEWyA5JnvTicOo2Ay2r2ciZ9iFS74rSqkpjvw9CVkaw2LUFT9e40Bqlo5oxVK7ufI2vEZbSVTZBEVoKBifvdsgkdbON596IYwNi6aMCuztJiktYVnIF+ghUHjMyBCcQj4ACu0OJzMszNDFfjmU+ePA/YpeA4mpkwFubQUizj0qFWJt+2sHgxXaTpBEW2GXnZI3gNeCcIbGJjksdBo61iBQEoAToGaoQW6ROwMc/APh2AITS4CPmBaMah5WZbGA4BfKyqThginco1zl2chkPUYAKYQEzAWhG0TFWch5fVW8Lq5SS9m6nC6qBhdBmweD6WMX14KVORZTYsImmxsue/nT93FfDqCHcBoHZSjRkcOsnpMSbQzphxjyR1EDbaGoKP6bSjwr48IfsS8fjobaqhWTIZBvY+j1VF9disMlqVFwjvhoHiJNGrtgPbLkbAsHnLZhhw3wygunPXLtr+DwQsN3ixFSUSFDAaZefK3DGaCNPZk8Hn9ZxEQzFMNSv9PjsAOsmJ+ykrUp0uK7w9MKTcq1brKHfVKrfPRBAki0adtbRudPRFTRTOwF5V/9gEqoaXlARAAcoWKkq3OOw0zoTs4B4C+17uVlW852a9ZHNhdthfdE1hQff1A6wSgB5Fz6+PlkQDONsvR0cPk8TVYLP5JJXawF7a0QRkTT5tHV1EUvIbb3+1WbNikHukczJZmA0z9mrzy092NZ9+tjt6WKvXr6LdkvZaQKRtsFgPHjyBLWOdZi9vuvo3N/P6NtJOSTJwbndz4sDPGI4FmLbpadiDg83hfXua40c+52wT7JPAb0R2YGAJmnjXaCmdxn6jH2pyOT5+sxk/z3utWk+b/yskIReaH7/z02YK9nwuLc4bSeQukcjJBPuNX//NaIfuIWl77tnnA5pv374990nHKGihnMciwLlv/+ZvNL/xrV9rrnGP/v2//3fNIc7GAqv33F01vwSLWZowo50o+eWvvMm5BsQGJJLNaLAhmCuDX00tW20tcsh0P4SGnPIsq0kaTVRc07GxU4DJ5xkwNRy2gFVqAeQA390kedwxK+LLVq5qPt+xk/ZxBp3JvgzTXkBdHe7qalizekXzEpXuqZzBXV98AbC0OCyRnbQTqZd6l7u4ninU5ylSyNZ75bkNyBPs515fbd7+e2/BODnTnBo708zAVu8/BPCMXVy9ahX6t7IAEPfHx23a+Hg0kv/8z7+foYuyha5zTyxkyHK/L6OLm/LMM88SIK5N2/8+klHv4j/77/7b6Eb9/OfvxUY4LV6boV+xAKbXUHbgqS2bmn/yj/8Ra3q0+WOYqa++8hJgwyB6q+80v/uPfgsm54zm//qT7zYHTp8MsPrlF15uNjNR/m/RoB25eAYJORg62BIBojncCc/pWYDybtvDSeDaFj/ZM30AfvdgSNkmfh12oMz5mwCsExMRlCChc2CAzCyTRAbbCJRiAwRiZYkdPnw4+6Ytdn1kChozuAhqOXpnZYUshb0bLV/Y+KMATHMAEQUxLbjZYijwnFZL3sdim3bHFjKHpXjPbfnUvn2Ivbw7HZ1SbKI21n+TYZh+Ei56pB9YV5l/02SWyRBN6x0JGDbCmMgiXQI87GEfSblsuAme+S4Flu5ZsPMoJhhwO7zuJGygG7cIQmfC8sVGy5DvZojgbIAiP48h1qlTnN8V6wIgjJkAcOb6YFE5qGXnzgM8x2QzyLp//fWXYInRsk4yOk6i+d62nZxJ7BdATS+dDLNIouuO4dvQbfUOKQXkoKcZJHkHGSzlBOCzPJNnRn3M0VFAhx7ZX/hK3nvJMnVhLwKSdDcr0dB0WMooLF8TkMfWASqhTydIOErBSR+nFJPyDQIzMh/U5xTM9e+XwrzXfyfx5BCdRJv4MEOF5s/rAciwa8PYjA4K4k/9n2v5AkxtAc5LgGInAAZlbVd7den3AZPHF94lTtQ2nabALhNGKZ6LAEzjtD7L2jEhMFYUKJPZ4jrL5hDkkEnj3xt35DwDrGXyMXFtdRpco4AEUw7wshdg9eCBYwFpfMbNWx7ns6oNOIKtup0hixZc7TaT2WmM0EpOmSzIsH35pefwyaPZSxNHNbBtbTx77kxirhvEBSaIEi1MDl98FUZmFy2rFJVNiqIB58BZ4hlufAb+uXZKL8jWW4ed2AFgJBNaKYNoqVlk4fVukdhbyBWI1Ya07ZgBfx1woeY83S0zCax6GEKknIlsLz+r8XMNgILVD7D0BCC8flQ76nsI9h04fDAa1uoY34BMcY8Y3r2xAGvcpe+dy79b6Fc6SbBDvz4NiZYLsJvHxmB4UeiRwSlAZSxkPCcVP0Po0CAd6McvCKreu4EkyOzsgaDLCRJAmTPHjiF/sHApYAE+n0nnCxYswRZfCMtJluse1sZCvSCh8cmhQ9gA9t7Y02RRrd/HkXgQZDQBGh4eYn3RGeXuyKJVk1J2r+zDnCEAaWO9xQwm0yfKNCwN+dkpCk8jHvwqwOp9JyrThq0fN+56+pmnsOe/jESA+d6unXt5OwgV3I2F/Rb3lMyhGDS1hrg6/DQt9dwfWzwtjg8PL6Xo9mQ6Rj78YDtdKxdSoO3HVjow7siREV5nRrNh09rIwi1cuLh5951tsBLPJY9btXI4uY224fXXXyOOOcLgul0pTHsXZYrf6mjeWbgy59E4K0GxioLwLFj8FpUuW2jD7slA17ffxi4PULjJwDMAY4GuORS7LqAjbv63gqKnDPnjdNM8GHori4o4S0acjH9BL9n/zi7QxhlPSsYZQ1/ePGIe+3SOQtOuvafwmXxmSAYr8fsLKDTspQA9cmykGeZ5ZnMP1wytTlfY5zv2NKfYRzucvvzl12mD/iBMY3+ZTy2i68l1O8PAMjt9jIcDlHS+tHvmqi2LVZtgcchzF3oqv5xnYOyqXqrAqkXtPbt2p+BpXrGAwtwAYJ85w0W0ro1tZV4JcOpXEkPxGkVq0W8Qp7FmKUB2gDuJNBZ5ZUQrA6fOagAKcxrunH8nec5YOi2y+EBJBUoB2MVhfk62ny/X+w4FrdMUpk6fHsfOUkABnNJfz4CBP4t42/zNgrkyci2LV5ak+a6vKyAaYpKkCYEWPlEk6jpSg8bxFnmCwXbyaYtf1ZxqLF5DsiwQe46WwmrWjzuMVra4oLSMaIFD18RcSrkpO0/bLtIWk/C1vE9VqINRzbnxXPkaAub+yqAw8oMAiEoKsi/iH+m4DWlKBjVFZPyiZCZjEO+4d8JPYLyojJla6z7/dXyOuYgFVCHWkouzZVp2+UJi7iX48dkUmYlR6eCZMlXdWBmrRcpqWXj/f8BqWJMdMMpnb1mr7aA84xFxoWi+ZgaI8kI1dV3fIjEnYDzvWPM0Sh9VFvIJBq3+8Ic/RJt0f1rkI3tkbA64KuPWzylDsR0c5Z4G8/F8CaR2zpdnz9c3zjF3c22umDcqFRkAMdy8xLXtTB+JYuJNYsYlF1kEtGgC2yWRVyyCn+tjLtXO4qkhz9X96yA5baPFfgtfFjYlg1pMXU1BZc3adc0muh/de6UPLHwZB7n2khrTsRlNF8tzAAAgAElEQVTgNKubL+93MUmL2FY5eguY+nlKn7xtdW/35SGLuADEAmAfBcSLodx+tUzV9nu0l7KN/fUQcBWgLFC33fMq8NQ5bfGhGuRlkUh8rj0y6pBKLMM+cdfri5vNx3SQ60JiqSXYTeV7lJVRbtPuA/fAdVF3VnKVQ0lv0j0UzqWzPZBXtLglbuNwNpMN702Y63zZGWTx0DijlT1IY3MKAwUwl0ycbf813LgGpZWmcWFHtR91LsQ462wXYVDpKgl47kEBq2Je3tHMwHj+qSHubiGzXq8g+F5YtT59aBF/WXwdTULBhxy4Dtrdsh39+wgCw6LwzfNiLuEDEOPR/34IspauaqHrZfBkpBZV/z6HrdVfzX8HUFVjoligAWdtn8PWyF6ZTvLRTYIzO5Nt5xHcoFVI9cLD6+Q+WQ1ukG0mDhWpAVwtUGn1q1i5gqphPJGYpDKXSb5zQdIXYVxpxcaQRSyai+nU3KtXJnh9wRvaHkjg3PAMjlK/krV08wPUdnRyWm0KA4pWm6Io6Tbu1uY/evD9u8gmdNZdgLCS1zqwkQEgqNa5tBPRa9K6l78o+o9eAL8n+9oZ4uTr+rnrgnSMaI5SlUPaCkorueD+GmQIrtqeJ5DaUroFxXwuAxKrkw6tkMVl5e8CIKYOwoEhBuxJIAh0BVR9j6xBqkOlZaFB9RmLUeBQDdv5BXf9eUHY+plKBnAs0b0tiYVUITVOac0olnC11tdnd38FunyeTP6zShGWstpPshhrQmYNB5tMUial3cErirTP5NzR10nV8waA+ghB0KEk/J4nX87kapLEdcYMp+kuj3acf38OfSpb9p2U6rMKLHvhtX8CmwaYMtjSps9zChCqz6jQtWwk22KVElDbRcBatqUsWhOkC0z67cIwWWQQDBZsMYGtRA1GgvpxBCy2ON6EcejcDQ1lMZz9PcsQp2/SrhOSracStE5MjSWDgWXLemHVwN5Gx1M2t6wPgVqHP+zccZx9dkqhBq0CwmtUsg2A+0gOlzEJtn/R/GjJCFhdJTjPcDgeJjo3vI+TvW0JkOFjQeQcgYAtgFL9Bb9kek1Xx5HvF6AwsXmOlua//uu/Tou7QJ3Ajg7W5E1mgoG356d0dgHSUwH2sxZbw3ZxNyGSD+y/ibFnQPA9A/k8Nx0das+a71HOo/SilSiwoOL3CfB5hlzDJ59kkAmJvawnK9z+XAw696scqlX0cprevvycA2B8Jg14Ksk1UXMM5iMfneCUii2OfDpsyhkAzU77lJkXuQkCuHNnTyL5cBywhDZc2AFW5tMeS8uVTm788kX2/0qzYc3y5htvvtIM0C7cwMa5H9s+hyLBLRKAY81n6vNxXpcsZ+jMRiZ89nQ3HzMQ5OQJmWK8dt9jzYJlzzezex9DcmAGLYBbm7HjH/L302FwvoK8QX+zb8dWBjTtgtlwt1kNqLFKNjI6gjduk1yTsN24jVg7rC9BoXEqvnNnMhmZdl/t9D4SThnYU20ppfjgvhkMvwzwepg9vUSC/uYbb5GkIfuAKHy1qthmiN4qQYxDAf7ht/9+82t/7+0MNPrj73ynOXLgYPyTQadsusUAJbb27IRtY2X793//n0X/6j9+97sJgJRRiH1g/QZpu1+9ejXnF3CFoHcZwbeT23d+vp0p0V+gqXaKpL4GQFjUU6TdO27we5L9uUkb9RzOla+5FGBV1qnBnyLsAsEmwiYstsB4HpcB2CylgttPErbY4WXYwk8/+ZRWaKaPAzKM2w4MK6cXQHAJ0gPzurg/sFDuwXx0OrbJ7ijPJP/8AknkOMzDdWtWw7I1QSeZw0dsQQbAoTwfvP9RQIsZ2GWLMw7esijpEKgzDGHY8uQWGEgbm3fe+UWYON0867/8H/775hfvvZeWRX3SNINqCyQkE2m5tlWL17L9+Nd/9VexDbtIqt8DpN2cAOQIwMHv/vZvYUYnmz/87p83o2j7mcT92td/pXmVYXR/8Ad/0Bw/fxLnzoAY5FJsf1ZfuQ8beJrJxQbegqrKUMwE8FCHswum0vz5+Cf25xIB7nnkT0w+x2kzdHVMQFPdFkBzoigt+8YWDtd68YXnSeqd9n0qcYYSQrJktM8WP9TZ054JEC0E9Fm1YgmtpOe4a2hmcUd7Yc29+MLj8RcjJ07UUC39qC1W2FQHPcqSXQb73FZnk4yPAVZvTCrabzs8gAUAr69pW5wgq0xNC1HaxS47dPTVti6p28ZXFaNoaZKpwPeYcLguc4gLZMD6mjJKrQObNE3AKJtApqgLf3SfGEj/NhVN5EmSb+MufYN3+43Xv9a8+95HzSGYpfewcepMzuczH+T+TNgizTn/GsCqA+v0wQePHm0Oo/98B6M6gxjAfVQHc826FYDo/Tz0PVr+vmBvSuP4PloBt5iw7QCUixQdtKH6Ie23oFEvjC7ZnRYr1VVfs2aIuwpLkju5Z9dJ/jytefbZjWHUuygOXlPX/soVdV31cQLaJb2k7lZYJoBf6n7HHwrasEbGhfrFMXyX/lKd2lZbz1hkMXI3ynN0EVsKtFssvEByatwwFU1cE7/ZAFUCkwL9MkOvA0yOjowRGxo/wtJHQkapH32p4KD+Q9DTgyVApVam+ygAbtFGrU9jHNkdPqvAsuw8z/EE08irOCyDo5g0y9FA1eebbMk+M5a4drUGFMoELjZVJVTDDClaCvNcQPnI0dI6s/gpq0p9euUSXPeSj9IX9zbPvripOXtphAE8TqIvQoV7JhtQ0OgsDOe0MmJjphO7Pfnsk3mOiYmrKUKr9agvvaXcEufPS6F+tYmlRV6BL23sBOdWkNn3f+mV54iTkPFgIKEdOxIJjM2uEb9coSgUdiHDl5RmOXDwYACzAQpphwBWTc6XEmcMDQ2RuMt+lfFYBVxZaIuRmXB9ZXAqrXOZSeQOAPLsX4J9OKtrXs7oNAp/AqHG1yPccZm2K4h9nmTI1/XrdKfdHKeovTBggl1e7ssUgMkTSAJcoVNp+gx1KJFeuUpxDjs0zPOsHFrafPrRBxSALPBQbMGXHEHi5jRgeDfxiuwy4xsLSNdJUvVjxu7GAJEIw2ZLTsikdvbf4SCeY9k9Ft8FnU8hFXMZ3zhIIU52vDHWcmyVcifeJwejGSc888wTAXUHB5aiB/x+igeRMEGe5j7xwJNPbUqs6RA2QVnjatdA3dllywaJJxhay3ArGdZK4uzasRdA8VDFicaltuZz9mS88ujNsy88EUB1395R1p7iLmdtIe3sARKwIVsokFucPnjoQLEPudfGR35O4zA/n2fYQWX6F+2+rD+7BmQuebcXk6TbuaINlTF3msFtK9Cot2V+OgC64Ifvm5KScijq47MoMn5T5CY2T8cS6+prW9wQhFd2zLsqQcZul+UUWM0flYDbvZ+CN+dyEL+/iNhFWaPr2P5r3Gt5dTM6Q+NkNe9jaNauA6wR9/rZZ5/OUMzLdq4Rd1vY8pnNAyRUyNaya8v7IpCjDrfsb3NaCwKZJWFAmNgde4bv1t/oxz0zs/Gxkh7ucv7TdcPaeQ8FprQbMrYFz9Vl97X0a95JbbEdb7fJfwM+EuPIIDdLsEDYQ1HD4nR19xDLskeyVT2fhpBd09Rlh6Bk96uTtbFzsuIFI7zjag8YJyg3tAzgbQE2Rn2AS3QaHD50kvuDvAHAiBVv4xBjJn/W3M1z4F6HQcddKOJXsWnNhYwr0vUZLdbSNQ0rjf/OwObEuHZWOlizgEpzJWMWCxvGExIZnGhvzqkPt0Ate93vFchLlxn/JkCkrzCmtyCU+Sg8U/Q8bSeXKNZ5xhCVsHF2e6bd2nUV3GFfjS1cO2MCfXeKpmHyq0eOLZKNzjo6B6Rm3gB8R7Kk8nZ/rpW5WcRa2u1iPKZcgYMD53GePXvGP7e43yk4qdXj6eROtNhKcAdXM7FC5f9BZ8RoTJYe/OK/xV7C6qy/N562eCXhyfhEcM5CtTa4ZCf0P/fCZPWzySDXf53nnspYtcvLIppygg6NU2vVV3bvxAFc98y6MU/LL5m5tQ8WvIotyT4n9yr9TWcPZIYCz6r/rYHqxlR2YaqzXHMGPEcFHNfnzD7LBm47stO9WqBgSVjUmTLO8zO1rfN24ZoDXkPqxuKuMpSy/NfR8SB5wWf8HALIqdOnOvrx4ELsRWZQ2EmYYLGDwRnreY470o/t/I8i29Xj5hyb8+io+e8WMGx9vd/Rkuce2bzYgfx0S3bUAmePixgXqcHOvhbO18p9Kh1Q39cyVmXdFrmvcJl2HoyvX0WCR89IPbedmNqNORTz52OD7AJXInCGw6kgAszFJoUdzOe3KH70yGnsN5KN+Ga7gCzCTDokXpKYzy2oKhivNjIFS9/TXP2ixDbioNJUrbkK7nGLtWUWimz8Tt7Yyii00hgWC6oTv34vUPahDnFskF3NAd21w8Ui9g5Mef7pVcxyKe2/QqMFK008nKAl+CMIQQCZioAfoqYUFv23GKYy5HIgO6CYRqM2oJiSweDbi+ln64CkAUrzsGxAmIVSogtMk12WCk6HAVvU6LrMdYB8BjWKMPgEQN0k69206Cj+P5MNi+NwSjvOSiN9AbaqGlhW422bmA7gVGBSS23n4vuaPIMGUUNsIKJjMoEZGJgHY3VREjeH38iKUmPF4Q530StxOMIlBu7IrMv95fNkqAyvFzCPn8kkQ/8+G9lhA2cdS0Q3DN7QkOvP7cXw99z7VC6qAuGhkJ2mI3BlrHqpt9YyfgtBF1iRGVptAxpbJ7rHiUYXzHYJHW0BryXMTULC/2pwSQ0vC5sxlaGSKYgWBkGMA400mgYdgrpWLS8CXrt2vQSOK1Ytod1luKpTOlX29RTJV7HDqGTQViOrxNdzXQwW81nZB5MPnUUZ1aoQ+NFr2rRVRdmqMnBtfTEocFBYSSGUcXzIVM3lEVhNoYAggO91YEyAVR0ULyyYq2MU4CjHWVUrK34O9zCAld1mcC5ryPagCfTo1Dc7xzAXA/fFABTqMLleNURAYFEjRWAYQNlLTos8AZrtfz7jOSZJylzyvWczcEMmrc/pdGyHctgi55p5n0wmTICWYIgU6Y8GCRXc+QKr+Js7BEJTuAv3CIo1Lg7jsL1zOiLl12hzu0zgcnkcY0MxIAMPbGeSncxz2PpjkjWDBFKWUSp2PL9TkaFU5T7Kqqy2/zsAEYMAzX0Exuj2WIi4eR8g6kKzZ+8J1kMBdwsKsL5INpQo0AAJ2hrMLV+xKAPS1EJyArwGSbaWAEC0KwnI1TY1AD4LO+As2pvq6BkIyPyZGhYuoC/vuwRNweefk023Hubcu7kLGWhF0mdw5B6/94tfpvWibV8R7KpJoQ7w4p7JMuZeCE5rpMuYkvjzfQYh3oV2AJ6vj3V4YPPCMAa0toqmll4MuBO5Ad4NJteuBUCjtf4ilbdUsAOsCiKocyR723tupYxqHUFH2N9qzySqcMSh4LtBBPfXqqXgcHhmArcLmt7+wVSf9+w5EKalE9VPMiH6JtILKwEWbYW0te0ULBZZelbcTdjnAHQ/u+Wx5mna9eajdypIcC/tAQCCZ27BwkArd/ch2JSXaSVf0azftIJz1tX8hPb7ydvYyrsAA90rmqk9G5tps1bSegxj6dxeGNywz6Zca5YNPt7cv90Na2MP2qxTaAenjRV9tFvXJ5uTsK3GuTt37gM8AK7OmsWdvUeLDue3l8LAEpJNiQ+jCLqfYf/VE73mFPMEIIIRiwEMDF5vM4F7S7R2DGQNlgS1M70VP2LQumZ4uHmGVk1t005Yny6rVX3PghpVVs9tE3fi7yggonIKJum2Q7spK2FgmRy2WkqRKuFsLIZ9+OXXXm1eQAfPyuWJY0ea87BDT9HGOo5NcJCGDH/ZKNq3aZyRK3z2PfsPZwCZ7W5dBJd9/QOckwWxF1f4Ul/tzbfebDYjLXCdBPI67dMT2EKTl4MAmrKWZERfAKQ/xTrOwLb3E8DOwSZNQ15hEUCG8jXxvZwU714PduAcyd4pbM0K2gPn4CPV7jOwXLdmTYZpHTpyJHpm0wEILgNc6LssLlwYu5DW/43ontrO+3P0sPbuPRhGzL/61/+y+asf/k1zYP/enOVbnP2FDBGZtCDCvqkfPJXXfHzD2ubVl15Gh28rjNpjyA9sir/Qf/7+7/w2BYfLzR/+p+81Z2m3dEL2117/crNl3WPNd/6f7zSTgH4zUtlmYjs2W+217mhdyd6TCYL0xR0GPly5gE0A+CIGWIP+pa1a5wDq9fv6+onbSkQwGOP81dKLdsASDN25sxawnzDRea3HWfMvkHe4BMAra00Qdv/+YxmAor2d2qlI26ovAOTAuXSvEIMIqm3YsLJ5bP0QjJBTYVEbb1iBFxSzWOL59EvWk22eq0g6du47iR4p7ZqdAYgrVy7l88jAkllGW53MRZMMzqKyFDWsU407dRULMBI4MjETYBEE8OzPx+c6RER7FF8fKRJsMPt7D5sj696uGk+Jchi3aE+2lVl5iDmzFsJqfINi4enmfYaf6QNlet5h+vw1QPl7+PF+BwYCoJ0D4M5gOezaXthpXQCtMmMmKCKYBBuLmUz29St30UQD0zu8d+/hxEOrSKwFDxz6JVvbSfUmXiZm+nUTBxk/TtYdRP9vNgH3CAyGS+MjAZi8XzIbT48B9MEgc88WwJ4/zfDEq1fH2ZPH0sGSASUAf7LBLHIJDlWx2m4LNHO5Q2oQT1IsVTLKttXFsC2dRv4ig5u8X2pM2wptwdH4YeeOffEvXXxGkzyHDCoLYAJoor1v34l0iMxlGrOJuTbEmNOz4PmycGGSFVkYbNIg+v0W9mx5r1ZWfhYAzPipbBJsQJi3Pq8xg7GZQyBloU4hGdWfOWxnGHbcPGQDBMQ++RidYvyOIJAx1+bNGwOWHQUw1x8J0AusytgWADP+toBRoEVNKR9YzPPfOB9myQp8ir7qGvfBwRwLYfFfpJAlIC6gd4f9GqAI/VUG1M0iSbLzYvfO7TzTKmQJKHASHyo9Yk6h7MJJ2NFqkaeoagskZ9PW281IChyFsae25sI+9f6L8KCEip/bM+Xa9zDgSNDAz+jgMRm1ymbMYuCZv8JyJ+YwdjOGOwcrV9vlmZZFNsozy4pxKJhdwO6XyW50+DLQDh8CqC8AK8D95OZ1MKVpw798jvN0LmtiYUMW7rJlKwHDzqVgpgyJNuf6dQreF9QlJRchXl+EfuAlpGO0Gxs3rs+kegEmh5qZJC5gPQVxD6EJ38U9usi+uw8C7tpr87GLdElYaNcXmHsJALqHiynCKasiceH9934Zrf+0RZMXmA/NR8ZAMG/3nh3NW2+91uxjoKd274UXXszgsR/9zfucRVuQjUFvZSiYILekCM+lIJPsLP2dz2OBy4LsTMgsJplYKnzrrOaAwy05X3O5x+vWrw1IfIRC6CAxnYWMo0fPRmdXO2CMWYV/W3j74uMvMFRMCQztdBW0ZmZwV7qK1Fkk9t+MLzp50rh4kntpDiGhR1ID0l5nTwdEW0sR9DQ2rQ/Q9zi6hhYjJLcYO3guujlLkczgPJmzeG/NTW/QAWBxfznSFybKfl6L72HCYTPepUPjaQbSWDBXt/6i5BrYVF3c856F2BH8bDdx4Rzu1nW7XbBrFkjt0juK7Xrvo23NBHdRrWP9sIUb7ZF+ZuXKFSFXGJ+Pc45SsMA+SsZw8KexsVIG5lJqeBojC6j2EzeY21wkjknBvtOlqASNX5ISetg7gS11T8dYoxQsJEHxy+KddyzSaQ7btROPtXe9k2NatLOgp45pAEFbd/1ZQbACJ5To06QuQipltmAXZ0/A06JhAQ6QIQQg7IjDB15Q/gO7q/yBgJezE44esagoQUYwhGibF7Qg5rBOcz5lkLTnE3bQSV8znsOn6VyKhUZ+Qn5gB0CbN7esPtnOxvgtA61k9OwKsHOP84AdFhz0bGsbzDUjHYevN165zvv6Gc2VzasdZO2ZaefL6GPb+TLujfZVUMf8Sgki/2xhTXa7EgUCqxZdHX7sMEfzH1nSAQzZC/NS5UB8nsw56YC1GcjrTIy0MPt5akK84fsgLG3Pqp/ZORP+MneYEqYzeTaxEFMr+Tm1SGrYdngDHbbkQ9CtQ6zSaQd0y0t1fnWA1QcMSreXbgvsjd2mYgXmMnZ8DA8PhSQg8z9DZDlL+nZzaH2POMoPfvAD4oE90bBOdkU8cwviR6GMda7CBgyZSiZp4UqmTumQNc602c/uHeJ8H7Yk2DiXtqPx2QVQ9Rmt7EYGFckb4ysDTO0C5s4W8ao6t2vYZLGfxQPsVPHOyFJUmiQa/5JiJH4ondiRR7Bzpc5vEw14C1fKe5jvO5BVP1Kzidy7KSFhaY8eBVGDw4X0lFOcZ207nNvPL04iBmKc38FKH2BHwZfSmVydmbV/BSI9AM+zjgWyBkDn9Yqx2dFQtWNN+8c9viMzM+etvjuapTKoOwCwjOFWa7UGyYtp0GUsWznJbGFY3r+W6TubbsQ55J4ylMNS5r+NZ5av6KMoCBOePdRH7CNGPobPuMzQyxvkUFOnkm/DtrZTSdx5Lnn2XAiP3XRG2LV+FW36q+Ai4xeI06/U8MqsrZpeeY4qTrjnITN2ZDDEFH3Gwtg6TF+2oNirFYtpfwujA6z3nIq58VlbcLbki4jXX35xDThhgQctc9WLZlJoNawWqTTXaneq8v1Q86EGXGk8ohUaanDnA7gLPnS7p6kAPNSJyKuFLVecVZ1anoVDKTupBHHre7w8QcltQUprkYfCpEYQicuBc7caW3IANeRI1qqV1LOw3s5QERb0tOrvBMsCV4vxaBVPmq9fAhcGd4J8Ths2sVlAW9AgkyZl212BKWhAYwuo7ZTTp+EssO8BrJxOG92uop7r3Nrpyv7ZZ6/KQ21a6We4zoJOdZhrE/8uXbuqCcVGaX/G7zUBcW3cVI1BKzLs9/rvAqqyr1xc31NDoI5nWhs7BywsY/bN1xKUEKxQsyLSAzmMdSOyVwGjujAUA2lrcp+tSJ4GKLhGQjehRigOyL2ZR+K6mRbQLXy5BwYlvo9t2kdhKmm4nGw5PLw6xs6kw2p1e+j9Ox2aX8WYFQArgxkNFz5bWA4cbEExP3tY17a7W8kLU7UOXnSXNNn8ve3jsr0MiGQDGDj6/XF0nSBDh1WtSCZBTuCex7P2xcGpQSQ71/Yj26zGMZIXeR3P/zAgjp/VXxcJGrIn0d+QNXM9AY/PY/u6gbCfw5Yf9dNMNG47xMtBHNw5/1snLQguAKFjWU5Ss3796gSrp2mbPUi1+yDt7zoVAyELC7ZwLSIBtW1Vof1bVM6OHxtj6NIp/izDSyfntGeAPdv8PSw4fe93F3fIqpFTiautxmo0d4Eq501ex4BqxjQFIm7xHItgECyCIdAbBt61a5O0FlKN3wWoh4bPXTT8AqxG58YgQFaVYDoFAXTzZhLolXYJLD6MqTpZBghWZ3sAUdRBFmy6CNPjCgWLKwSvaqvYFuTZFlT1DDnY6fXXX40Dtx1cINq1W0nL83IYLbvRwhRY9cxXIi3wepcgAEa1kgMcK1kdrnGGull940B4TgxkBMfVco0KSdy+Nhfj6eFi7bxfJnYysGUqZEInQLzAKiO9w2aRFSdrSq3CMDB1wBrn3PNK8GUCZ3KoAagFKvWpCEBkVrVOS2a3Z9jKtWywblir/TjtSVg/n2/fSVV0bQpJFy+OAUBMD3NyMYGWg0z2AMopRyCYaMuosiabN6xpFpO09tLCPINWXVvLpzo5/OSVZhfaj8eZcNkNuLP56Q3N2g0reM7J5p0f/6wZol1/coK7PAKj6PpctFb7mgmZ0NdGOQ9WlQlo7tD6dBWG0dVTzetfGmYaNWwaWuS3bkN7+AxBCcye2zxHAxg2u4v7dvtcM2vqVbQbYeEA4Fq5vslAgwR/JGs+m62+tuFdYy1lOulrDKJHaOn1zpiUmHRYAFB3s4+1OAmTdd/efdmTPpJr19hA3v0wqOHFo+04k6TnImfE85OAgftsQC9DVU2/dshMZEiwQQKnywFeNtL2uhwAX2bhjauX0Y/7oPnFOz8BSKcdF5sUEJ99m2Lr81G0lwFWZSTd53MtQ/v2OZLaHmzGJzBRR9Be0sb83u/+0+Zf/6t/Efbp6ZMjzQ/+4nvN9//y+wnincatn1L/bAQm6Ty+3whTmzVTsX3OjdqTFpn6sVkWWASgjsl+weYJKCpnMwcdUoOyXpJ9A3FBLM97Bj7h15warj3t4j7Ydrnp8U1pZ9qK7ukxWhzVV/69/+b3m5/wWY8BKisBd1ntbZ5RW8ihCCuoizvbT1K0dHBpsxtG02mAhxeee5JzgX4jQfA/+e1/mNbIP/svf9WcRsLCouRbr3+pcWzSL9/7IEWFARLyce6noM8NzoSFTPfdG9mPNMo8zu+N6xdTHHCa+noKATJy1RMOSx12hoypQwzWW0whRjDCZMP27w0m/oARDtqQ+W6yfpKhJvNoDxcQ+8lPfhY5ACU4pkzpjr6ha+UgLgcLUc4CELSCfpOhOUNps1RO4Dr2suImuysAJrHd2l21sRcB7mmH+2n73Pr5webS1Zp6amKwapUtiBQ/YHTL8nfgnwGGBbsb2G8HHHgGHZKorrC/nLrd6gtmurwthnxGQW3jatdUO2bb4hTZSiQ6sult97S90rXQ/9vCeI+C2Pg4QEJXHzswm+Fnn4RVMrR6GTbftlY8qaAfNqwHu6/WtHJHEqf2MygJZ5vCzyTA0kXAJkEDY5aBwZ4MpRNEG+UMGFsJqjgs0wTAgY3GmgbiFr1sX5wNsCJT5Bjs3/hwC0x8rgFkeWReHjtxBi3IobDLtlM0GadwOH55EmbwkrTkHdh/MMPstM1jgB1TeD99p4yuEQog2vsnNj8Wm+FUYuMA/YTDbgThjSedAH8FH+wZ+epXX0W7+7MAerNpK/ZuGz+4x8WU0rbeALzaAuhGUZCihGf10kV/3sFgxkYFQi1Av9mEbj/2QDrz6lMAACAASURBVCDLgsZGtIgFDa5RzDIBF1SyvVugRxauEgLTKKLZHSL40HaLbd6ysfnKG69xNz/iZyhO4T8X0L1gUXIn7d0CSdGTZ98EdY3bfHbDO32w7GDXu7Q01SGtoZJ+Jp93LjIMg0sXkBSeyLNWFxq2Bpu2Dh3V5bAXz9Aua5v4feyPw/e0h+qerqQVWrt7+OB+2Mk9KRKvG14bSayzkBHOUnQ0HvPsuf92xhmT6NevE1saOwzT4u9k9pYtYpH0MvsjIG9XkGC6ibLFz4qlzQ0mEjusXbcKAGtJhqe5B0eOHsngk37iJItFFmlkqF+DYWpx2GGFh2AVCm6ZR6hda7yrdJFSLwLXkkD6lKuYDsCIDZB9KzPSBFr9R+MCmeGy5A8fPs15oSjN+su4dPCpQ0/PY6MF25ZjzwVUF6KXuWfPoXRNjNGlpH5pSWMh92GbavIzdea7Ih1j99RZCvrmIgIUQ0NDseOeZcG43Tv3RILGuyRzcA7MWwFmB3H9gnbU557d3OwnyR9gMNymTY/xbMgNUAj6yU/fg4E81iwnPpBYsm//cc4gcS9xgAO61q3bkG6p7dt3JHZZuIhBa4MMdJU1y32fBzngMuuulqHJ7Zq1+EcARAdm2gq7Y+eutM+nVTbdhyXXlXypQ9S5CzvW82iOsYIhlTt2og9OAUKbEbk5gt1vfuONtLxfofumHy13pTMEDPV76qHKmBa4lN25C6kIgWN9Rj+dD+qLW6gw5h9cvCT55m5a9wcAvQNgE6sKBmpTDY9lyVnAt/hlx8/27V8kd7nG5/McT96l+wEfM5UhtQOwfSe4P+PsyyDFiuXEXwJwEl7cl/2HjjY79h7lnhT7tIZNFUCTO8f++plNoZXj0GcYzx4+fLw04XlmY1ttmJ/BYqPx8j/4zW+ngPbuu78AhDgeAocvYue4n8UcyhxMMFkg8dbENWzvzBRzLC7fwMZdAsitjlEiXUkGBscy1Dl7JRFGoSQ5p/mP7F7zBwgBElD4PObM2qQlzFJwuK8EJJmhgrCZhRGKJbkW6yG796p+lNexWG3efewYAzYZkmhhwGcQ4JWtKpihnrJ2we439U21XwWu1cBb7Yf2u9XILG3OmhHjn/UrrqmgWIhdAJgFtEoWMtdn6BMxox1wrrmfw0KCoLa63N348Ayx5Rn0leZ5C2Huul+jxGjKa6ULRdAQX+38A59nJHGXA7xcG8kUDwcru5cWwXXSAutiGeZHFkq8T94/z03mxXRyhhSfuDMWo68AyBkDFQmmZPqWcU4l01hoOAGBSRm15Cmz1ATlPJt30fVn549B213iNGODbEzYki2bsVL/JNGCdy0AFyyivjJsr7Mm1UFbA55a8NQ10o5LwPLsWMQsmQCHJ3NGeEZf/y++9z0k3HbmXNql4xDfMfJbAedI6wE6asfM1/z5djB5O9enZSLrH9wHn1epGP2b+edVwXFsoCB5ZoTI2mbffQaLDYKn4g1OodcGaZeMTYxg2/32vZUFLBymBrnJGvZ3z4oxeeGfDjNyS4vvq/zaMP6uj9+76C7ctu3zxM+y5YOhZWBizVYpTKYYkcnLg708/LuAogFG/VXF9kBy7d90NixYiU8StmsBqW0L/0Ot3Nrc0C/E5PjelvwoQTKdzgGLKTQ6f8gBk8QtdQ4KH9AWtj9jcTFEvA72V92nnjs1d2v4uHtpDG9sEK1dgVSWbRpzFIyjjZ9M0ZXytEt8YIA7Bo7hAFK/rtAZfhUGqthCbC4+VoKKXR6ysqfzem7djZtXgkddGCOfu1Bd3IKrBVbnQOcr+F9HUqIwy1ZnuLpni2TaAZo55+qB20lr8aBikVaSoe0WF4OqwfNTvvzljQFWfXOrYGGphhUh86pDexVf87BkI8oBRm8hf6dodIm2ps0gAtL1kHVQauP9+YeU4tzghwcpB6wqE227ywP9T9479OQAj9XenfZ/tRCp6KvFMZ9Kgq3nNdnNCYGV3AWoxSmcgc1wkdaTtFljhOdj9AyovGgCXy6y1SoFnm3htE0mE8ycaJj2+okkz07Htu35MhT70wBi6uxJ+68KmyCAhloqfItol/ZpGLhpxy3D9ahexgN90Q7I60H1s7eOwUUqY2BFtgSbDeb9ngcALH8uELoEilsN1tIXLX1WE++wBAL0FRheehyF3HtRXD/1asJ6DUuvgrnS4XC9KwFbinaKwIJOykTA6a06UB1PQEiqMwNorK1DJ0+NFZnD1Z4wCbCyDQbU4QAYslXVYdEg+zweSNfHy3eJAN8WOdlZSaoi8lwXOlUGFtP90yBG3FrAo6V28zqeY/ffs1hTHovpYBVRdozsFPfOz1XAllXzChCsbGlEBAJlAekgHKCw/rF1meboebjCZzZ5l2Xm9HnPr0xUnWq0ejCsJtEazToDGh5lCngmzkfbDlIAtjo7tLkA8BhQtFP3qi1PnR4TNyeSo3W5bk2zeu1Qps6bwKvDddUkH+bowFKqYwwNWUKrnwGowMGe3cfRsLtA0GxbotVddcL8UgOJvWV9TLyrsso60pZtq4OAhAncHaUtSJLv2ObG3sylKrSIYHrVEENSaLmVgbGCtmaLFp9+ugv9TYZNTTjdXAkRnD2fzeBRME89JSt+fpY73AnXyCmQ3TB+pgMgWJFcQ8uE7BYZPlb3rObZUiHDgSeLAxOUjKYKn0Pd2VcYFGQS/vHHH2dogP8og7Ufpt5hmB/bmX5c/qBY7gZApQ3MuZSFzd0ICG6w1imG3LfdgWRIRmoNnrP1oIKXyAWkTU02uwPclA2YFU3Akt9wqWWul+6PiZhMiQxuk2VkpZsWyrDC2X9Bc4cAKF9gMCW7UtBpNomda+Iv76rDlAxCTf5PwmpR3mHRwJIEELIIdXQGi/Oo3plYDAI4yA5azoT5n9LC7SCjmZxnW92WAL4vQZt3gHOzCCaLEipqmc2dt7jZtXu0+QKA/DaA0jISuHUbacNdKqMJXVH25CuvfY2k4m7z3mdHm13Huf9XARUBfJrJcRIQZBwAu86cIrG6DPv93iVa91c0r7ywrjkL6+Tj7UebU1dhx89kiBIgzjQDGLsO7qA5dAsA5f5YM2u6BSv2IuuuzIvD4QxsZCXYiYA+pdo5bKpttudJWFx7WWVr166vs8WdWUbL52nai44cOxjbLTtH+QyBWRlnTjw/fGSUn7+M3MGqpieAq3qnTn5Wt9j9mEjrv211slpkjgyiZTuX4NeK5UpYLU8/ubnTOja1OXbwQPPxB++xPgxr4/xV28lM2KUXmx/8GLYnw2RkC5h/K2chc9Cj6dnz3suy/cY3vtr8L//z/8jQC9rC0UD78Y9+2GwDeDUQtOBj29p9fYxMc88rX567WSSXJv/apZrO6jRpWCAE2OdIwlI8xDapATKfoUUlf1EMCe2nWsBXYR7fjr66+lW0CQPaqVm3bv067ubqZt+BfUmsBaq3IMh/mNZbz7lD3Ca52xLcp2Gr1cOexudU8WsS2zEbtuXli7SpAtY//dTmFCectPwarN8r2K8P+Xw3KFb5vK+99qXYqq1bt3Hw9QcOKLoY2YbrAPhjtAXJEpdFb1tRX59MJpNTNCY5z73I9qT4KrObtVG24BjFJQdKvvTys9G3Emw2YF8GaGtro37dc6b9lm1wHnCD7Lf5DNtxmcLOtesWmLUHtuVBbbM4I7AKCCA7ziT/cVjdyt9YuLHdX/tgB4drM0AC6xOdhWVsUVbWigN1Tpw8G205YxNt0zL0jpchvYGXb67dvBQQ10nYfQACJ2H0nDkznmE8di0YrPrv/pzxjGcgw07Mw0zY7fqhACFYahEmICfrNQsbrkSPgKBgnUUu4yrbQGeivXrm1FXavtch2/BpgC5lWp557gnOk0kgLByn1BPUdrEHtlypE7wbltp8QMzL3J8b2GtFC9TKMgCRobIeQPMEAKkMBMHCvWhBKgegxre/akjHrRQPBb6MFQR9TYjVhfSzpAtHKQgYUbbNW6AUVNVfj3OvbS++f68rrEGTtLCpAI21HYKFxhnGOAEpaVOfC7CwnOKG4ILxiKw6mYOvvPoc63A/WpXKSXi/+gny1SXcvftovT7rLFi1kiFCff0LYl+U6fkQzcSVK1dif3v5bMYz09KOb/HxyOET0QFXukcffJa4dCpDA00MBMNltDlcxsTDbhX3UpbjBQpSxikylnt6FgUolRWXyBpfthpGpe8/fln9Prs/7uEXV0VDVmaqe5zBDsQeXfheO2uOuxd2m3HR3R9BF+M896GVqNJ2qVP5xJMbsRuTzc/f/TCa6sZN3jtlASw4y+QwZtSPjXOnBWRkut0BCFu8eCFD+15jv3cGsFsCy3XJ4qUMIjzMPqhT6B22hdnBkwBuODNb2HMe+Plx4oBMtSfxWkUH1Aiayep6alNNUh0w19WF7ACfUcDMX+1gV4sKtvK7FjL05mLzLKD4mgvQ/d28Wf27odg912mMe+ikdbXtPWsCsp6XqxSaLrCHslO6ORcCRSuXI6vTVbGRcbLAvcU+i3Ham0uAqhcuqrFvy65sKEAB9nU1bfPKx5yhnVx5AKfOz4elKgj+4ce74hdkZfmZbWW1gmucIE1Ackm6q0jsZEAZTyqDYAz2FLZYoMuJ98dgZ25H79h96YMFqm2TZCJ4o27sXOyJmt+y6hYtmtu88ebLOQPPPfccMdxnzU9/8m783iT+34FdkkquX0MjeZaa+TVQSzKLDK67d5GkoVtg0yaLrbfZ16MZYHUCmQmZhMsANyUVnDwDe51QZimD9BzmKFilcbBgXfmQMXEx8gVgvJNKiG3YsD7g1DlkGywwmAt5JyxU6X/VrM4UcBmQ6GEK5hqjWrz3vkYe4uChMDn1SysZeqavE3y0+DI4sDzs2Hd/9j73aGXOs/GpxSQBPIsg2o/1xN3eESVojh5Vl5nWamyZTGX9012lirBnj2/Zwt/TmUdHwkKAunXD+ARez9jBGPH7P0A3HBs+V1kS9lCAx88lKGxeNw/ihrINBj7mpAJE5o+7dx9IjGBHjQU5wQqH5cigF0D/9W/9ejpfPvzoY8gNe7KODwZKOxQ1ca7EopqePog9E1hV+sScRsDhPIWgszCKzfuNsbuID7zLarB24+/N/QSbw1BNbFY5Z4ZJG6MGQKUYxJma5YwNOzM7eaFsY33JNT7rJM8zSN6nRJIdChbFzYlG+CyXoqVY0lXdnJ9+OrIsahnr6b+8g5WT1jAd83xztwz/4b4kz+zYtZakZO4bfdKwU431tf92qNm54eAt37+0Ob0zSpNEUo41tKvuAeOVnw8xJV2iks5lmpv3ymaD6U3hRsJFhnF7iiVBYHOd42Fnoc+nP/bce96VftJeO/TZZ1kIO1WZOWOrYtCq+Sogj/0XIzM+DPFrOqx1imDYJOMcu9DCNiaHVOu/h0KWQKAychmMxTP0AOzNZh2nQQQz/rU7yTUXfw+wWkyRAu4Kmin8yR3uYBL+udXw9N+yvh0cwX8TZBYsDlORs+K9HB4eSgHBuFZ/kU7QFlhNC/9kdEcdVGknnUStW8Q0Dr21iGqHS54h4F8NEQpTky9tQU1qL9yn5tD4PRQtONOR+3OuS2bqOHAQ+UGZ7Tyf5yjAX0A/tW6NhwoMTHdHZ8i9ubn5vPmihUc7e8yh0xHLz5if6z8sbplNe7bCpOU97FK2IL5hw+P4PGczLGJ41afNZ1sZWIe/MqbRx7df9Vn+LqmuSIzV0dyCmO2fC4RtgfCOTESn6zxrFqypMJVH/7vdx0ff61GyX32/XR/uJV284B3KMVk4CbDc6SwJqc//5R6WlGUrLxCZBQsyAS+rE7tl17Znx9kB2urpANb36ACW1+belP64cwjmpZAZIhgRpT7yzBlk7CKfQJwTnVWLknTOgiVNyDxn/YMD4utOj14kBkJerIN7tR3htRaFUrYs3ZYMWlhlnaewdyMLUdiS8hUWobUTfl/OYM4PXTZgVc5mcO/NWaa89uUN90tTyYEVNVErlUMBEb/CvvSNamMfgoNCMoWap5084J9Dk4qV6Q60B6HdYDevpe+HedmpwhagWhTs6IXxbKV9UPhr25r7UBvBzSVoQltHIXa1y9SCCttVQd+wQKWFy4KkVQPnZ3Bp0mQLtuBq6PQY6gCevIeB7wIAtCQ8AA8GAzpWW81snZL67+J6Cco4P7wQuYQCVHFcpeHp6woKuIbFVCxx3UL0q9JQn68OfXupWgkA/75lR8ma9LNHYwbARSZffiZrVD8fnUrWtKUpt5WP6KJyIbycPl/LjG33ptonCrn3y19+f31OP0N70NTGgMbPoVIXKsYy7C2n2isS7vCd0u9ppwIOMoxCyQCDA1/L5GUbyfJxBKtldBpgr4BVODQ0lGDUz2JAnS81itiDTIF0ITuSBJl070VjAQVebc+IpAF/J6PLZ9K5u38G1rL/BEh6qES6UmcIgI8QeJ7F6QTYCx1cxmStob+UA8iUQ4yw1VwdhK2CzyD2L8CqMVY/8TwMDdvxnbh5NeLtNfTCdmyBGRMQGSBq3ZgAp82AdTXJcz/SMqFOEYGBz6oOTCsQ7bkJyzX3QSPXlXa9JQABS9B98789C7YNHkajaykDpfoIlrqo9JjIybK0onPJ4B6wxEFV3rPoinSKHYKd1UpSbXMyPe5Zleu0ptsWapDMCSGJIKnj/nQxhKq7m6EDTAoeoDLtkAcBm9uAqB99shMWFRqy6MBN3LY622FvY+QEI6XJtwYpLV0aXJ0zzyMT1pamTbTH2WZ9Hpa5Aay2yKDpCnp1OqMA650Cjvd4eHhV8/zzzwTc2blzJz/jdPjrmS5o4OLgKhONXloGXW9BM52j7ylYFmPvHdE2ddps67g5XbZE6GXzTlPE2ZaxVOVh/nAu/KVTqQonjAmT0g7zV4DFpM7zd5lEWOaSwWQviY6J+hgAy2ladWoKYemrOinxrqwIHMtSkl9Zl1VkKIDehNugzUD7HGCgQzpMpFyjo8dHEoh7XmXFKAGwBABDzS6Z0D/56bsEsQxEWkfrP8HbRVoiBVSfQKpjOYmTH886fn//UPPOz7c2P/0ZLcBUWJ/kzG/YtDpyK6dOwZrgDP3KV9/mc81tPtxxpPl01wjg2hhsTQYmwDRdgd6fAIbD/AQ7p9ynZXRxw/ssTgB54hxMrgnaLhunRFKEgBVndDflzqVmzjSAgUlYUV0UU2ADWcDw12wCbJkWGlSduQxPpRf0M4uXwaRlr06cQBCeO+1gEm2Ba+nESScxywBbQkK3evVQGCwCP1u37oIhdDQ6hFORyphJS2C3rYacBwM2CyraGn93eJn77WA876N31RatAVnskWPBxmArFrHmE/iKC4jwy34wAdQfOPRm2xd7m33HmMieAoEtSioB6icrkIrelmwczuUqGCu/8vW3mpefR2aAAPCTTz6EuXoyz+YdtqMgRU9+Vl+nN9cN2JnuGhvoe8VlR6s3e0Gnjy9LJVXwTfvG7xYn/X7ZMp5pA1EZDbZwOaRHxuRsQEO1Ohfweb1TR48ejv8zWLJF358zqHSA231ZQzzvbdsTSSIhbGN3uPMUJQZokVQu4hzJ2zNPPRW90vFOq/Yd4o/LApkk2++9/0HzBO2qcylSXcC+OdDGhMqJ7v0kB2dOnkPSYR+vaRsj9pPkYwUSPdMA4gX+oynH+jz+xGOx46OwT5959tkkxNe5Q4uQXpChbDB8C9+ibxA8skVccMQAyXbXLz7fl+q0yesl2VcACwKBaSuyCMWZG8C/2TJ75+7NBIDLltMmy5m1wNajRnQGjwh+VvBtwufwmRMwLd13WXPWddVpl82g/1i8tA8dRkDTbu79lbMZkCFjzv3Wh2S4CPudQiB2V1Cx9J+Ugqmk0TN0h32YnTZXCkPY4m50mesMVOeAYMLEBMxk/MNiGF+eo0sADbO6iX9mD+DjVzX/7v/4bmzOC89tRpplIdq7F0jy0JsDbLyDb5gF0OLAomvs8QgAcS8Ao2C/BR67EIzvrsOYMbbavPnxgIH7DxzMumkb5gM++r36PZnCnisD00xI5/+CCBlGQKFPRsd8QIcZnFtlVUxqfd208fLs2oTz7JUsE0EjQabEW0laYaoReBsb6Lf1FbbOW9BTs/Obb7+R1sSt27YH3Nu0cTXfWwNKfI1eAneHpfkMfZzjzz/fk1jB7o4XX3o6ki/6meHhlc0BhuodPHg8GqoCZ8ZHgxa/SAB8b7XyZNaPjpxOguZQT21Mj5O4uZ+CudoTJ9rqq9VxPgt70XPnWTHpE0S84hDDTqKpDp+MPT/TRoq/u5GFMUaxQCCjTX+mzXKt7DjSJ1gMvgbIliQUEM/im77l6NGjiYu9166Xr90DCHkNaZli1VV8IfsxA+s6Ukmy7FYyTOgAzN/rgF1q0R+BnWeRYB2s0cMH94X57gDAZfhBWafOJLhDrCDjVNa0ft7fN23aRAEHICnyY1OJ147y2ShWrOgNa3ITg5CMm3bCfrTtshumYNjKgDLaW1nQdttEOgwb572xhbgX4H8KRkmQSHBx7drlnB0BRIc/0laOEfVuaQdvIlUzfwHnGLDENZpH14cJ1A3aDKeQBM6mLXsaz3QTkEIZAf2NzLpZ3DNzDWsv5y7QmcHz2CF3B/9/n0GNDldy8vUVchKlEFYwkM3CxGmkZ/buRw+W/Et75ECt08QIMiyd5+CztdPOu/RL2EWBUtm2snvadlRjaWO6QxTw2iGZFnJkqmpLHHy6Ela8OURiBsBhO5wsxn7pSy+HoS0QaZxmkcO74lk7zUDSST7DwgwDNZ+6QVyAfiCyCDduXEqCKVPzFnHmeTTxR7BxoyO0xDuEDNaRhR3TQosOp+i0cCCJxRz323tl7GKHkTmacg4W7y7xJQlmAG1lCwGyl2XyyYKzLV1t0khmpHtBoogtw/okCsSczxTiZJRmQCjgGmff2Hw27yVz/tjRkZAABgcXhK02l7MusGasbzfbRQAtiyetNuTLL78Cs3UP938H54/OMPZGDXG13ifpfLmIn1hBB94EZ+2u9lftb55TVqKx5wAa7Z98+kVzmnPf5RwKclZtgTr4u2HsWVTpBax2zQS6PQeSWMzZDnOX9u07ylmC2ELRTlt5Ct12cwrltt5+++1IKWzd9hmxzfbk0gHcsCGSZYzbMk+ENRfAkHk+l6F382Gjz+OMC/Z7lxyCpKSG2oYB+XmWEAg68VDN0ggEl9kaFhH1o5KsBLMku/i6am9380b37DzC5mUgGO/vGZSpmkKgD6LjMrfDrngmjPP1dZ5d800Lip4NP6cdX5HNwj+U9mYNpSvpNYYGYYPdQ2OhdvBOgEB+KnmD2ov8jIC9WsESaVZQyHS4Utitgp3si9IXKTDxnoLILcPf3EygqAbXVLxkF6BFSocOmhMHt+B/GYDNulis9fP4vfpXZ0toyzPAOftTLDrBXYFVyRAOHDtFMcFimzmELMxk+WEiggPYAamkH3vlWpQuZg2Nrq5WX6+wlgwUwh7NQnptPm3pSqe4txITlCcwFs2cj2ARtbctppDg27/qAKttd13LfnTTW3DVz53OVwvqEpX4bGIm5mcWgYqx2naBWsgjT3G4Ms+/bdtWtPp/zrrTicDeOLxzAgBewrRST+bfvvZN56jYacHeP8QZHLRUkpQWfKrFm7iVHMQzcBl/LstXacsikwnMmmvZ4l9Ar2fRXDFdq3yvcUskl9innHVJNvzsVViQkhaiXywxR7Yr91AgXv1jv1nAVj9p3GLHhTnVmuF15GkMnl44yIDA/cwz+CTEjupKKWb1o4zgFgxtSXYtsB+WsPly5yv55wMU3OcszE1//wAgND/wiuXf7Jap+LjVxy12a3Wot788O7nzzuZhj4IddTAkXzfERcHVepfYx5rlUwPZ23OXbj3+vrAtz2kNjjIH0ZfJ7tUXagYE0eUN2rnpme/hPtkpPp/9Nw9WmkM5pxNI8lgQs+NQfENg1TiyD4KNvvaSWsjYDpnuZxmA7PDEDKxnv9uZQ+26FWHw4cCytmjQ4pV+X6u3KwYny1YZIcH+trhTDOJ7NThdkkMHcJ3ywour78uoKCC1bWMXha4/F8hqUvEQWM0GdFDtoLqyctIqUIsY8FCD+civ9lA8iryHPWn7oW23bIJVmpb2XdOFq3rSsjoNAHVCasaodSqy7QW1SlwVsXodQQi/pMG7qJmgzOerCkcJ1sredEqjr28A5hRZByGoN2aQEP0yW9TVAkx7UhkZf7WMwlZ7of5BgeQWVC1dhwpoZeyVASrgsqVv/53lyaFvhXLbNW03umWNtkzWGl7lhPfSZmzXtmWeluGralnWuMNSLTCvDEwB1oXG+1yh9fM/NXBMziLOHDZntR74FYOSNggOMo5SRpYgWJ+tOLyOFR0nKBq0uWY6bwXZZQ76SyDUCnvatTFcsnpWr17TPE6bqXttAlpVNlqmZeVaNQhYXDINOnd1o8Ju5bOMjsA24/sFtAIYB6SrNrdcJJlTXAi1iwYBcX1Pwaw9+2yLpgWfMxIdk87Gln5wSTNocAWpdArt7z6n7AerV7JuTXh8b8/DuBqJfH6dscCE7de2cZnYG8T5mdIa3AGswwrx1LC+GnTPT3vXPC8PqqECHwIgsX+2OMzJEI9VMGV0bCaTBsjLCdh7YAq6ZntJ7tQklSZvNV0mhWc8+xgnROVUzVNe1ztftsXqDGsHMCAIqsk0Sb1Hq8hUQKwugpwF0RixpVppjHnRlJP5YXu5QwneeWcrU5htJ7KciYNSo1Wzk2oi7AsSgQpMdHQaUao9Vves/Kgnxx1cTouQQeCp0TMR3K+BU2q1VkXapOIh07MLJtRw88YbryewUIfrFImGbXSeGdkLF0iyLWyoP2prn3qEykc4cds2Y0XuW2Fr74TOVJAh7ay8sUGMz5CWPIcMyWolOesx4WSPWxvpvofJxq/hoeWZZi2DybZ0GW/nz5NE8nqyZUz8rTb72gbyAfR1TvyWFl4rP7FajAAAIABJREFUtdg1p8DbquI9807tRxPNCrSAjbZOm+cU2Wjywkg0mPGMCTSvXTucliDPmYOZPtn6OcwYNLZSVFI76nKzbmhZs2kdjK0+EnMcnDZ89uz+5oOPdjR/+h//Cqx4RvP8yy80S1cMENzBtIMRJTD55utvcf7WNlt37mt+uW03FVg0NgkYV9CG5Psa1ByhresUrJyVy5m2PjCV6bhO2gUApuJ46Y6lyX4+N4nyfdoISYxmTqGl9tYo+lx3ADaY9gt4ryasgWQfd34u638Rlrntz65FN624gjhCg6VbLVuvQJm0orOD0zhT0cGhPXYJbYVLYc/rnPftPQRz7GTA3+kwTebPAyDFORsYu6a5+9xJgUS7Fg4juXGKdi8rtWvXrOZOj+DAawK2g1Csrh87fIhEi8CV5EKmhnfagE17q47fVtrgj6MneDNM2wj3JLD13pcOkuxt9sAAiD+vggmrhqVDiM6M0QaJbQxbtcNyNpmSxRDJHv1zp4DmOWr9Rjt0sPS3i1WqNlcGURoocSeVXNAIeOLd/6WALoIksugynOeWRSEAIu6qRTLBmBqGSEsZUgVV9i3G0T0Co8z55TOmjZigZxxwaQzGvMM+buKPzyLJs37N+uYS9kI24de/9Y3mEGDtDhgLuHQ0dS80r771leYMe30EcGA+2oRW/i8DYAqg2WKqXEo/AY6+SG2m+QtIvND/PMnAIG3M3HnTsNMrA5LJkreYcAa7rz9z/30dizI9tEtHL5M7JZtPGy7rWSapBRpZ8raJah+v8OfbvG8AaW02CUQ7BO0u2rZLGeS3aohhVugDOkm7XhepGBI+gXBJ9n6OG9cFTpAoInlSZ9r1uOLAHM6znQO9gK2z5hJwzkbWgM4A7XRANtqu1RJVk09bY4FYn+IwFpPLhfhkg3pjFnXPb3FuZUBGX5ZnOQ/IY4vVbcDUS4B50wACli0HaGKP4HCkS8lWVdusFvYABHJHP3hvD/rEa5lsu4ykF0Y8RWwBnPPn+EwU0ubM6c09sqV7hsVVwKY13I/FsCePHj2Stm/b4JWdsSXfQuvx4ycDiGuzZP+uXLUyNk4mp/GDibouWabHJnQUVzHsR4btJXSL77P+IxQndmw/qGfKPqlD6eDAOazHIcAHbbCATVtkFxhsteQrLpBhbHGOeIaigQzaN996FZtb02oFP5V4Kj1LGNDEOYPYtRGAXwF3P99WbKlAaA+FKafZTlB42PrpHs7QzWYIRtzl8ZuANmOJa5fASOxB+/Um4LOsZgP1559/Nsx/z8gFGOkCxxbQEjMAxtj9Irih9q8JpXGfMZPxrO2xAsUOSkr3RIe5VUU3kgwlI6LlagFFwkKRIiJlYncSP+vamPzNBJBT4y6tbQK22IiHhfrOQEVeM8PG8HnGlFWILhb+aoYfnmJwp2wWpRl8hgOAyk6pX4tEwPHjhwBS7jWvfulxgNW9xC1LSEKRJYA11dtL4YRzc5XhPyds0waAUN+0it28H3vhXVW+IoOkZtzFD/U1rzE53uKWbaIHYL1eBYixiLNn95EAmndhWQ7QUaAtPUkMYREytpUzp333cxun9SKBswUJhZu0RE+g0bwQwEEms8+gPrMdJ6Mnj+fPSsfMYV1vcnfuYYfUvr5FsU45lfnYC9tpjf3VCtUXqQXfv2hZ9MFHKTg4XNJp5kqXTaOAbLK4mGd0oKZsXVv/ZaAJeMxiONqSJcvT5jsTGyOopEa6ce0dAMgjAN/mysqZKLflfbdYbDeGmsaCa8asFtPNQYyn1aN8/PGNAYyMoQV3z1BoElyfTqF8ofIGnMHH0FS1yyrTxKOHj2wMBSfP4YnjY8Tb52M3jh2ziDkOeD7AkLHNOeO3bqJ3iw/dvfNAc+jA8eZxZBa2bd9LrINUCHGXoLuDjZVNck8sRBi7SqBwz2UB2V5vLmMsN4KP1b7a5i8weAXpGP26xcqhoRUpVo/y/ALCdhP29vQj9XIg5/w2AGwINxS4zgFOayf16+vWrqGwtrByC+6UHWHXkGGZuI1tJL5Qh9ycagVgp88oaN3H2siOH6NYqhbtMeROjtiWjy8Z4FwIZtnaOwbYvHzV6tgtgekFgAMr0N+1GuKZ115c5a6NnoRVSz6q3ZItr58SdNqO/7vKZ7QQ48Ch5Wih9xHPm1eFTY55+ulPf5n77Ge0887nNz5agO3X1uvTJHOMYquURzM2MAbxrFi00S6mVTssLIBQYvl+ZIHsvrH92rjSATzXkIQ4R/FqnDNrPmhO3IKK5kuZq8Lfa5tcL+2k+zYIGUCQVQkjC2vqfLuX+izj4EitVcd52JdGPfrEEI94Xe1W2MuduRTG+/OR5NHemI9bRAxwyGtqI41rZA77sxbS/B4DEvNewbEH5CSHyRhXk+N6T4z/Wzk842fzbotJOYs83Q3srHF0SGWd7tyaV+JQZocHMxAOsNOfcT/MDyXhaHO1oQVkFbjrmW3nrWS+B0V9wVXtfRHRagjlXHEHNkXSwxLIOxcYPOo668v1WZGT4qxZKJhI/l+EjgwvKqQ7QK1+S5vu6xd+4v6otS8gZky7LCC23bXKAZgjBqcIgFgAx/8XrBNYbcGmR4lZ0cv1BLq3wRLousBmtXJ9AlEWDpTR8Mwlp2Qf/PswfPnMxrq7d+9svv9f/jL5tB1lstAtXpk9uibG1OZJNX/H/E3Wtd2rMK47+ZOFwOindghpsmdlRLsR/u5aaUOiZcplSocIMarPIEag7S5cpDqCvT8WTSxgG8Mbr7TDmcyzJJgpu6JP9fs9i+bOvkbkM7BZN0PimaD49Bg2dxjbPBDJmK0wVscgGAi0G68Uga3W8lESYv6i83ePAq/tmj+KpT26Z+2fS1e0pAPc2kcZqn+HASsq4DnqYKvp6uycr7aQ7wsUwMu5E+8LiF+D7YLR4TMshLi27lNJU1J0ZO3bTuD2jHjmW+lKJRUtvsjSnpU9wU/j1ywwLCS2moPvV/+5tQH6MIHV0qUt+UTl4hzkPNWhexlOxc9gXy2emHvZgWLxruxByTu0Hd4PGNidtW4LMo8SHlucrAB7h7NLqqo7Z8dQCyYXSF5M1ylPbFlyv2VttnRwf6Ktcrs5D/693ekHvxdjtZ0klguWBy8tkkJzczRKSycVg0LII3ZNMF/6BwWI+uE9ZNFy5HU87MXCAvTssIeqBckg2EFFxSzU8ch88Hv95evYSqxI8LhsE5IijYxv3aL9BYjI1CntzQeHKk6oZQ6WaHEtfj1zQK/Ov7eT7B8grpFOqFb+Yvp6WDu6Dh2mak0Py1HvPEtHbqHzAA+D14fsX9exZZEmmJa6kEpBy1R9yFYNsP0AWC3wtU3I0zrhxe/8aqsWxQj1cmhsO6+p4Q2bqmNs+R7ZDlZu/H4ZWQKmOgH/bCAqe1NgNcGeuhx8GQg5idWAw89ukOPhlVVmm87QqiEC9NVxajLzBMWKSVztG4I0GbRhQqtweqdaqBNWn9RqvH+uNeWLdc/B7oClvo+G0KRIIP0cVejj6C76HJlk3TmT+awBq4uhrRNOOy2XXUKirRWyYp6ATWEie4aWVbUMPWca1TCxeV9bxzWmsqXStpXp9VQ0OkB9XehyCg5hSkVH5pETNG0VMQFK8l5TEOfwvq6l4IbvITNOcNVEVeMtM9V2+wiiOwgBQ3MaY3IDoxMRbVo1p9uGJsuz0753T21LAAijtdJQrgMhwCcroCbV23oGK8Vqph/Nz8JdWESguYhBJH3op9l2uwwAyLlSVtPf/cVnPKf6o1ayBYpNVb0D1Woje6SkJ3DCnUnXTpAV4FRmwEEXC6gGmUREEoEgXpag+yaQ6FmcKjMZgMB77303YH+dZMs18vwZ9Ag8yIhx2u4FfvdYqM/aQxApW8pgXXbsGHIKJ6mAtYBoElCCMnV5BF+8qTplk3PvmnbFooP/4oApp87LajPhV0fpOgCNDvv5F59J26LDxnwfiTcffvgpbIXtsAev8CwwoZ2gCaNspq0WOGCdSy+FI+UJBLumECj8+re+xeusyj3Yvv3z6Ft6TzzvspVlLw3ArtBZWLSQHa09feXVZ9NKZ1u8wbLvu+fAYT7/IkAVnTmMXoL+zRvQ64W90gO7Q5saKY3p85gGvq35wz/+XjOHpHItg4dm8+8ORpPBuAZGxlMMbuinZXI7jKG//ttfNPt3H84a9BPgK1fhXbeAcePWNe7L6mbhfM47jMJJ7sA1nuf+DALuLoY73ZPpU9pdM2jlvjdBO383w0p61PwkuIUhY1I6SxtsazN7nKKHgDzJt3GD/GqDWVlBnlf362razWglRmvtKvfGllKDUQFzv6er22Enk4Ba45wNkjfWZQEJn0GsCZZBmc8kSCH4eAp74VCgS4DXMl9tjVN3UXDT95EZK+PDQoGM0ja4i/AoxsNhMKdJRK8il3EfJpL6wJ5TA2XtlHbCwNpE0N/TdUEy3EcSIOtYZpKgUwYYcP6iyWRrdCcgNlvJIISOT2i9bhWbquiZhMhCQeybptKiQgGrWngDU4sffq/7Z6V6KtIgKCwlCI6GJPsgq8bBGha8MtDSwMJggmRHXTZbcLxDfv98/HYGygCuPbV5S3RVx2DkLUaLcOzk+bAnnn3hmeYILMZzsNPnxJ/R2g+z+AJB2VUZI/zvHvZgJgG0AI7s4TsAxHMp2mmYtM8CJhaD9BsCf7bkJaYw0PW/WVMZSMYDFmuUOlCvdHp8nEU6k18YLNrkTgLmumlLEyyGha4WL5pNyBnIyLYLQ2BEhmoPrenzFujPYHP5PgCl/ryAkFX0MIQdwMv6uV4ORSo/StGIROssAH8Xk8gths1BX3XWPILXLvTAZusnbFvzlCsFpGaeBeUK7ATatEvupwGsGovGOOrmjlKASNBr0Mld+X/puu9nu+7rSvAXJJGInHMmGMAkUpJtWW7bY7enusc10z9MjaumZuafs8rjVju01bKC3ZYoSiIlUhJzAEmABJFzIiJJkLM+e5/ve0/qmod6BeC9e8895xv2d++11177eEqiMACWpFkABheWxaaNaZYYG7ssv8csvRo27e2UWK1ZvTF7bnUaH703+/d/+tXSrX3vvbcLzNVF+MyZqwngNA1II6iA2eQNnNHYJTRMK5kQP+C9944EFFIaF5kKwGsxy5o1IXDhf9UZn/sW8JTWIJqKdZx5wNh69LED1ZjASUJy6a3X3q3y60Xx2/xf6YE59Hcxrou5puRTwgwDtv3Tbs7a//b5ew/siI7k5jr3SCvoiO6cqrWda2COSqDuDvNydUorTwRwVYr2xBOPV3BEguexMFufSPO/c+fPRiPunQJsdm3fEwZyB0onwkplEySDH8RkjJ0XPAJZlAFeCRizImNGS0ywqASee+a5gNxK2yUIPTu5JexjJALPywbwl4BmvoDFgiCJQcCYPdhro/d7gSElz7Cm9RHpLsYf4JPRaLTOgV3tjwNKuleB41nCVfMjfmj7JtFdDaC4LT0HlDBj8mCKY7ZikmCvAVbXhal4/MRHVUFhzWGJ8uFOpynhkgRCD0evc2v0cH+T8nP6zgAAwAHQlg/O93s7ScH7Av5pgqZUmy1qeYzIR2UcAGf6G5w9bXxoBn4Zm7mtxhjwpmINI9Yexv4FEr32+qtVceAZPk1C5k//7PcKSHvj9fdrXg4mWSsp+sGRd8u2rM5eF0eQWoANLY1c0rrs9+0S3Cl1Vw4OxK0yXUX7qYBYt35r7Hx8sTMXq3uxta0M+26VksbGBWw3/ySa+Gp3MQr5fEmwrFy5tpLV2JqAWjtCTIREcCzsXfGKRAJfA8PU2qFHWkSBYrMvr4TL2rCDzWXpZ2uOkzHYf+BAfO49YVV/kOe5nL0XQkTOSf7Es88+kXmmUXetSuLJERiPDRu2Zv+uDtB4KYDyF7N//dcf13MUYK1h2sZIlazfNnv6qYOzd6LpeymJF0ktyfxSs8yz7EoS8v68ll9Mk3ZzKgeeSoMyTfx+GR1nMUQxAHM2bg6DFvjFHlecmO9m1TZw6KyzuAHs7hNQsyzA1+HDhwuIZwfZa36mWIQv6Nz/yleeSmKUzNS1Yr9h4mqAyAYBoK8H2OZnkgKwllQ+LTbX2f/syfpUTGCa8cHG/rqT8wRofi3r/hvf/GZ8x3upyns1CeNPZ4eyjrbHD7uV8QXsSM4cT8UFYBUws3fv3oDZKohWR0Lkl1mvtKQ10ouEQfxUtsA4S2Zj2r6WhBK5CqCGjSn20WyMBIA17jX0in/1q1/XPqokCB1RLF42NXYAM19SlQb/6pw1G+ITrw0zW1KfDbgSu3MnPvytxA7Yfq0v3dUUQxqOf23uS1ey4uHujI5w0yxPTDRnV3zn7LeuhZriMnFwVc0kyZBzR8z5ST7D/8VV3uPcxbRXsVf+mj4heb85a4Zk90nwe2dSNw6qGtxJyqn1zUsfOmuj/BM+hEqkADilZ5rfY+GRpADKspMDbGIzWhKqm8uyp0BQfgTwnx302apbKnTOtbvyUwUE6bbWRTX2gNWSWwMATbgKnwBBgm1tLevF8Yni+5UWaYOt4q0vp6ZUsJH2JdMkO4B3VQxlDZTubG2FBvL47wXoxpZUpSdSXJ5L826xxspIia1I4sY5IGZTqViNyDs73njNHA6xgBgHyykfsZP2c2CU0E2MBDfIa6xLZ6b5EN8CQ4GqdKQLR8nB4P7sN3tU0sqiPBpSwt///d8lISAuz17J/NxXeupdSl5ApgQBEkGeveUZSR5FwzTErSZamcsGKa0E67F80PxevOARLwSsVoUstmcz7Ls1+VY54n1iqKtpCitGb6Jf+j9UwiJ7xtmn4iNzszzPiIhnDsw1W1uSksbJ4ZdRwfQvdmjeJw7bf+Bg5jdyavGHnWl8A1WLtNxvxW732P82uL2wjH8hAFjn8LTmFoLhY+4WzuPvzul4/Xj/eM9gby5kbfIrOtEF2Exjv2kNNBbGd2sQvSoua11IaiAstpTGkDCwxhtsVwEMUNfwOvs7r+OPI1SSJuPTw99JlJFY25QzWMJHnFLN3Qhz58ueZXNVnqnKAayuChubjvB9NISzpu1dvyfFhenezchU6LrChBUtWLtjnLqyuz/HV+//ielcmIhn6WalPZYmreUWRnW3ny3as29VQWd1gNd3M9vQw4uFOQGf4411WwtAwDGg8zdggKH2Y8N7Qxu5uvbECiwAq9iwrftZ39UsplkhvaEAq6GMBzQt5LwcY5qFHLyi1BZgJCvnNcBX17XpGDjGy0FbQWgGbIBaBRrlECnN0gquMJs02YkGTIIzINgc/brP8DrgjeMAWN1nd4FrxL6B6HnAtMHWpl97jaDWYTCfDeifjyxJg7GNcJW0wlSiblH795BJaI1HpQQN9ppE49Jj24t7zNH8puosZ3cum+j7VYbTAHgFMn3rDYDlZ7JsVapT7I/WW23EH1tHWUUfAECIFvKd0Lna9HR3NCGT9XNA1OnTxqDA2jawGEtYX3RWZdmUPMhIcBDdD/aQzasrKKALYFmao9N6KYC5Jmeisk+pN9m94XxZ7BOOXfN6I0G5MorSv5yA6c64ZSzy/2L/JOuP5QpMOXv2dG189ysrvDcNCIyBrMmVGGEGwhp2wlUzogxj0eYLVFee2UCqCzQbZ6wZAKpuhgLfBj6KsTwFhQKy0j6LI+CwuZ17KYRTYT5d0gTcS/O7dXG6lHlciZ6loKaYbAlYsfcweQRmyiBux0GTiKjAPO9T3ns3Y6EcocDzaS2Nw8l/gdKLsYUlOgAFMSh7wnYArspIPxDgZXuYs9eSPXrjzaOz53/2SmVWuxmWw54TNQlCF0zZH8MxKp3UKgVokLR4ww7TvJ7swOZkkncEtD8RVvLZlMlhd67KIcjJ5GyaD3q+MqKCXexIzg5ACBPsZ+mKSwKAg4SFsijGd2eYl8989YmUpR4KgNelnz/58c96fu3R3DNbgemhIQuGhUNZssj6FPwzjVUCmXvGKFCefCOHpWAYa+z3Aqr+8R9/o8TuBWLYNDRh/ut//efZCy/+erYy4PzGlC0szVrS0OHhg7Rg1yccu1d6oJ+kDC6TE9mFFWE2fa0Of0yU59OJ9q233qq96WfWmcygNWIclc1xGnZEX/eP/+TflWTFzgSSH4Zh8fzPXpgdCysoaGYyeBdyvU9mT4UN9u+iN7ln24aUq6EtdwOWL75cMnvupy/P/t///E/p2LopzRjSZTTAxvKwc7CzdoTFuS3MhKWxSRrRPf/Tl8LgCWsIqJl5F2gtj9Nk7HRp3Bw27JefpVNn1tviKvGiZZzsYl6PAYgpx9Hl+yyJ3MD95Uwmy54yyfseiOOY7GOsc9a+QzHNAQjYYw9nBOyt2zL0WcPVACOvHGXen+b1N7NO2PSS2si4YYrSur0ZUO3qZVnpNMuRuKNllrmo0iwgb/aLfc32bQhLUPnj9rDwOLoN2Ch/T7CekSfz4b7ui51R3jKqC4otlhcA0T9OWdfFsJbXJGO9LI7t8QT81nV17mUXYygwVx6NLjCd3SvRd7tGazFjjGGDqTjO09K+zjd2FmaGjVAVFM5cZYdzTpcEW9tbrBHGqM6b0upOdhiILMEhANCxNbbJ+sGIOhqd4tMp29btfG+Ad8Hr1SSiNJrhnLZIPbaJKpAE8nGISjolwPvasFqxU4BM9iigavmyVemkfbDWIgDv0cdSoZAmPJeB0/nMRQEm/uNjz8wOrtmY9Xlm9pMjb81Ox7bciUN7M/tRpv9gWK6a4KxL6eKvfvnC7Hh0c7+8F3Z92Vf7tpmObFkzAIG/TJFEztSQTiXGFEBJqNJWxmJlEzEYV69ZVtqW5Rgjngg2CxjjXJMkSEXFuWv5XO+lYBFAPzHuugSnW9PcZ1EYvjrRm3uJnGI0ZCyqsSLnq5ofBDytRjIBCbImPo1W8dmTV2PzNFGIhnWSCms2ZM4eTGLyy4AT5Uaw1zQyW1PQ/FknfimQseaNszPDM28OQH/saDRPA0Rg+JOMOBPtvPWRkqmqnbxG4xUWWGJHHQPWszMWg+X+RZHqyN5485WPZ//+z5/JWbg4oMrHdZ7cjub2uXNh63xCOipMnzQTwB5ofbU0tkyihzFXxoxxyMerNcje59rlc1WA1ElfQU5VCCUomvMhc74Bo427zuM3kyjhlGMFXkqZsY7bGJa6cutWW0woQRsQPnOjQqM00vMzgZig2JkjaSKY09hgT3Q69ykFj+N+IYDpzZR4f5H1VOdHHPRjKQ3fnL23kWSCPfdlzsk8B/YpRuIvX/xNzqNls6eiPwowO5PmOlikW6PZ+EDAZ895+PCR8kERFoyrPdeAJf3/6O2evVR6eMAbQfj2yPxIAFy/pmFntHwDrDZQl/WdeQeK7k8jDExgLBlJXXvW1whkgU1FhghYYDwbWJ1v6Lkm9+815K2sebbEdYFxl6IFyGfxWYIH2vh8vApqiqHWerUAyXqOUMy/jAbn1gCsF8Pa35pk3Y0AhYJRVWV0URfnOhjM52M3TiRw5usB1k4cv5j9vHH2+1/7SsbhQgX5GIxn08WdXI69AzR5/Y3XK/A0PmyLs1qSmQ+zKyx4+1/Z++0kyrCoSRexe2vXqzzAPopPf11JYgJDidnsJ9rCO4oRuCayCW9XoyZsFxpq76Tah68AWKXbzMUUvAEucjhVImXXjnWzpx7fHbBw82y3JjzZSy+//Fr5s8q0r2Zf05h/IHI5J1OurdGg9Qg0oj/urCeXgu125RK5k4xX9g6f6ey5lLfnb8nc8vWyb7YFcL9SklNh3ZuHgCQSqvzuTzL/km6AZAC+ObfmTp86WzEJAGHX7q2lKy2JtyVkBn9Lwkr8IK9dvsInuJOk6I4AmEnsLkpT0CSGsfmOHDkWvyPSALqIfxGA64slU0VUKtLiA/JBV7FnsUe30gBMQHwrjEcSNNcCUPGrNEzckgThjcyjJnXYhCreHnnkkdLPVF7vXOX/S2jsTcVPNzlZ0o0l40ttilbvjjBT+XNHj3xc62Dnjk2pWHq4SAlko1QrAbJoOFdyHps7Gtikt5SWb804VuI6c0nL8aOcR48dCrAZn1/FD3vKr8KgBOaIBQDOYg4+P4KOdcQ/uR6gnd/hjN5MuirgypboKEqanjx+KgB0mNmxg8ty/j+0H/kkTb0yLx9L5Of6fBJ+HNDpq88+k+D/6uy5534UX0Til2/d5AvVbo8/fiB2Or5bGMNK5TGI+RmkAPjE4l9MxJ07ktSJD/y9732/bC9SDz3LxbE79rW94rzwn9VJ+q+J/QKsboqEi/3+aXyKE8dP5kyWkExSsOTEuvluyaVNPicwiO3uhjQdO47yaPYW+cP1g4oUAMH+VPMrtoQUWmy9+FxcgqXv/vnY2KBAK+Oq0gypAsBN19TnSMZVAk7Vn6SZ2Lf8jmZ2s3XmrhoKxod3LetfUgf5xd5ge+tsyLPAC4pFGjsr/udH+b/ncj+dgO6GO5K67MroCj7i2iZndVXeXAn5BAB1JWgzVuEA7t0ZRvpGYp2v1mXzSWbHZ0bSABRqiHw9fqX4rKUtGpR1/jhjVNLx+W8nUW8PSyRj8VZlqgRa+aKahkVSIs/vPUr+709VwIOJjTRKFKNVRWFhGyMyqyme4vPfBVYH6Dpfjj5BHHNAazGiM+bmy31b8/yBPalKkZzjZ5XkVeYd8w/pin9zNmfnt7/97fiHR/JMGobzUWQD+Y59rWYa1s1NbEc9VJxdAdNyzU8zVsDkIkuZ56kvjd4b9oAYezAp+/fxgXMPGM+Yq3x6UkmXYwfKh4dN8eMyd17LP5GQNM+Afv4bv4YPToaiKqJzr4Wn5GxEvqlkQj4L6x+JTHUCybwTicXsXc0tVZAVoco+MssTTjJYlQPrGYDnQmB0jrxYe7DPvTF/A9QcP+uZ/e35bf+g2am/+zWu1wBsM5L9u9b99GIA+gBWzSnJBnYAhsaWt0Z1tLmrp8jUh6lwt/TkkJhIgsu4syWSWYhVJZAWX3lPenvsyhm4ddmNAAAgAElEQVRdWsrZ658mllOlYp/DNCTuVAAUgzt7anX8mhVJSKo0Rei6lCSxajG2XzO8OYxxwo5KEmLCXMY4DnB5yAMsnItp5JrwmXuV/+cDdbIeXjZV9A+scOeuFYntRhZilEWPsuFRjj8Bb7n6QHSnOZwu3CzU/hDA0QBWeyLGjXZW6bdmeG4h1IKYdnkDvQ36DY2GKvPOzWNwONA9YAOALcJcIKDS0GKiTrRq91ufr7McGjnkux36aoJTZTud1Tfw1XWY8ZvAywaTm83peXsy+qDwfwFON1VqVLLZR1N3y9IpVVKOXdWaoK4zEVfnxmtcc2yI8Xffj47CYVBl4w+QtAOSBnYYfffXi7+79PXzNAg6FsN8JqNf38BtN2rqeRRQ9eFQac0JEHaY+q6mV3kWB4f3VGbMq2o8vN36aEZIAeK6DmfTCfR6bLt508KFW9T6XHfox2IsFBhblPsxvoS6O6P2aQEKvZZK5zKGzHNVh7+SK2itzAa9mgVXmay6XnfeVHaiuYpgt0BuO9A8ykLIcGWsNWjBoN0cY/hBGrW8/fZbVfZhTdN0E/zoSsoRFSw4LEdTNgdeG0fsLcB0NvkE+jbbLAdFEgDF7onTtkK3yxxEtB0FuBIKgn06M3cS+HAc1gdU+bTKFxIcVNMZnagdqrfijKUpRpi4K1OCtThNR+4GXMgwV4BxNQwspUG0oAQ3Fy+eL0ANuIp23823aGWF8VLAaq91h1NlbDK2ABL3pbESUf2Vmddd0Xe1/zDHgbs79+6tkrdfpST8pz9/pZwVB3Ztwdo0VlezVs1XN0nr0gMZTBnAJTVWcOMSZY0jur+MtGzWsTAariTrNMrAdDy+FvBCiaySN6Dqn/7pn8T5f3MqY4vzFsfle9/7cemkcYJlHLcnANq/f1f0ulKyGzCWo41R9aN/e67WcklRxAgrx3N/yj+X5uAtDZ1yrpXyad5F45fTxXGJ9lrWxNkwzoCKvxcg9D/9p7+Ms/5QtOMS3AQoLaZCRPl/8IMfpeHUxdmOjNd9ARd1LCcmvyvlYFgEOxMMbAkggs1yWbffsKCUHCjNNi//HGcZGOdgsQdoPwNsMFccTtaDvfR4Ovz+0Td/v4BVJba/+MXLsx8/97PZ5bAv6ICdSMDFKaVN+b/8xZ/OHg0LCPlvUdYFhwFj7floAP237/9bOv6mMUmaQGgOCDRaEudIEOV+AeI3pq6pmhStCCPLfibU/2nuR4MNgNvaNEdYlXWzJuyj+0iLpJGO9SZv94U1p8S0APXYDudQNdvJ+gg48WUApfvKTgNRozl5NeUzKYm9jtEuUMXSyudU+V/mWQIGO6+A5wTBl63xHL4rae5hX+f5ad1eiH6vLsFi5VWZgxUJbNfT1846YUNvaR4WcEE3X52bMfFkUpUzAa7YtbY0mm9w8CQJW9KGSWF6dbvFfNYwSXb6g7CnPyenk/3E8Wdv2QJf9iA2OCeySs2zIPfFGd0axp5PEdSXk5ZfNLtAkNQlvl1V0GeeMXGEFkAVGzXs8/11vkt+dcWFZ6jnybMqv5E4qc6m2YeAaN29Dx9+f3Y+7H6BCn1IsgqaPElkuheBJ9BYUxTMBPe2cmU+E6BSdri1Ci+ktF8DF+eNLt7V5DFOPrDj/uwD0ipL8hkb8uM9Wa+3w946cuPy7HQAjKt5plsJ8jZu3TE78NhjtfYeiV7jG6++NPvRv3w/YIrgUYDXzk05enkerEzl946ylQFLt6SRIn01Z/+tmwEEsoclZW5nT2u+sow/ga2d12ApcMIBUx2QW1OAzQTbsV3YHzcDIAhq6izP3KxO6abGf8uWA1EFfnQcYy8zLs5C4K4yfYm6NWFI6bJapbwr1swuHL8+O3H0Yq6dEtU8+6qwXzdsTSD5QAKrNIPzTLGaeRYN/wJEV4fcsFNLEqnPuNZw78Yhgk+M/OuA+QrSl9XZqbRRRUM1gMjsACeBsRJc7H0lFgUcmZN4WbOLYXO/9ptjsz/540OxefaExlBK4iJtkiTeieP0k5OwS9JIY9DuYpwkRgU0zscAfFlrFbA24l2SAJ3Ybb+uXQ0JxkrtVqKzAtpapw3k0bRi20qzPnvcPbO15Tflj3O8M6QkZWjf8QOcL5LPzdQ093woYBXQmZzF6pTxL7qfTbu/SptVQDnXyLsAuK9FrxODCKB3LUHA1miYa1R1Ms2T6HeWpETGtM6pMC8w6YCutGc1SXFeKUGTYCifOPesDLXYs3y7rJ+TaUZGPoKtcaZjJFtz/B97BDhQrOlicXXia8f2XdXtucsHgQ00m1ujH2jS5zm/N2BgsbaaaeQf/giEXBfTdXEAKz+jR8ZmYSeWXEL2DmaodVRHeGyFvSHgBXxp3mLeDjy0J+uLTYt/nWZg23Nm0lGWGFXOB8z+NMkAa0+5O2bazsiMSG4Bj28GeLs/a2JDKgbsqaNHj5WvuCmaws8++7Wybb98+eXSVWNzt2zZXkkfQFtd+070QZO4o3PK3mDHl8TFji2zhx5ONVTkCXRWf/U37wT4zn7IfUscO5P5J4Bh874iIBAw0/+ARu7nG994tkDjN954K2Xp5yrB9OiTByNF8WGuk8AvWuK3bgSczHktoXp7Su5JGh4/fi6BX87ogKuAUnYYgM5O0eVV3kiPFFv1kzS5WiT5zQ8KYCpJcT2gk5imzojsf0Ah1s65VIHww2kPr08Zun3Ta+lWMcL2xW/iTwLjAKvKTSVXJH5I2vB5bJRKyGW+2frbqSrBXKTbTxIAY3VbgOPHop9qff3yF6/PfvbTV7OPksBMjuC+RbSd2RwJy+iThrUrUXObbnXmQXUaG8t+uj6famn8AA1VMU9PpKGaGGFjAGbnFw1NZ5lznS0ns7Mt8jpiH3sIs+3+AOSSfIB28dblsColFTYFGN+e5DGW2fHocwJAgaePpmGnoP5iZDbUtNg3VW0HXJEcr5CFDMfFnLO7ysdjF9lP8SKwBZO8q4OS/Cr5LmcHxnH8toz/8vjVDdrfSKJwfypSLlXl2IZoOfNnLoWZfjtjviZraxOJDwSh+BrvH/kwSa7oKCc4x4TlL68Kk001EL1l1UuY9vJQGyJBIOm8O6xo59CpEwFjzl8rRjfw6v33P2xAMutv1+69AcK76dsLL/yifAQJAYnb8rcrDpZEbF8bwIxhvjbg6vpira4KcH8hzGuyQ5J0mqtKfCWZRl4mfhZ/hX3BbLdP+6ttuvEFmPi/9bEicy5++RyBI7GX5JnP0GhXAvpa7rObz0b3PsQClR5sVmlZ6osS4J/drGrVJH2sh2KZTsCI59Zbhd2SXDNv1XMj/l4DYItKN5OtqriKPcycY4f2GZUYEWCWROqQQezy5NiD+Ld8yK4Oyh6txooB1+MjiF88L1+vdTxbm3V57d1oPyZuE3Oy2cVWzVlkzzknJLQAyrRRkYQGtmAsrfNVKm+zTsgDfZZ1oNdCVdflbOVTWfONZ3SlIukS4PSyAFLWpZgEmF2MZqc8PKZwFIlHuv6JVyKtsJT2ukqIwi6MzQDl5oG5MhDT/Haw32vI33P6nHVu8zfnGX1VWVwNvlQSra6qE1V3zo6SGOHnF5s06wHbNP8HsH3rW99KUuvtimVWpD8Fabj7APP5jGYLh3lchAJkIDI5niVNhCRpMxd89opb8yxNNOt7dt7SCeYvDWCQH8AfNe6Dudn4UhP/SGywBeWzTMBi+9hdidI4t3JyBDLYUtZQnScBuJ31KoWQ2JCJ6nlplUoekM5QZXE5bNVLsc+RqeMfZb4K33EaVbl9A+4Df1rIVq0d5yyfvsdr5p6jCEt9LvxuWfuozh2Ymrlyba8dDbbn8b3ByGygvb97rzde0D6HPT+uZ57pZItN7UWySio5re0C3MkzTP6mfWXezSnQXGKOz1GAZewn0tI2fR4yd6QysFVV2rpn9vd2Vf3dqaZwGKmqcvnp4ndVBXroSOJVNdNEnlwIJPc8jvmdl7pYCEQvBK6NqTXl89ltSdImoemj0LhnYVFZ20U82bFzZWxvB2h94EyTZrOUBlx/WUyDbdk31EZ1stv17zHpfjgawsyzJjvg+62FUZ83lcxXZp0OzFQ6P31uL2iHGcFjGidKy9MkgsHOg2EO+i5Gpk2VBwQGaigAKfdsdSgSl62Mlyw0Svt8Cf64h8J1p3saDM8GUcdz9oLyzDZsNVHiddZ7Ghieb/7VGqtzi68YqBzC3nRDr2L++hOjc9rgY7G3uPC0oHv0pnkaIXaPYd25MsbKCLUG6QBYB/Dac6WUMKUyWeQWgq8BJHMwBCJFaS4nXHktXbapkRVH3QJbsLHn2aptDCw8bE8HBLCyRLSrLLMF+M3xyCpWkDhp3s5p+E4gQWt+eKburljsrsnWz2VYKkibwPr8rlgx+dmcaDIhamCne2BomDoHRP4u6v7EQpZ1FkStC7jy9BNPFgtyRZ7jpZd+OXvv3XfLucJscxBgUsr42dgnYziqZHli5pbWIRefQ5ig2sHquYuGXuX1ATJyGAu6SzvNvqpno0uoI32X43KuZG+w1XYFyFVWA2QDbip99QTYt1diwI6nrO7U6QjtXwlTJIH6wYNP5DnC9EzZEeBXKb69AACpLpMB0JSwnExwBjD0Zd5Kq7EkOVLqXqgoZrjOnNFdDLikcQgwDoNvqfJabNmMB7H+o2kC8OIvX03J+VsVyHNqzJlAXTOsAt19Tt63Ig7pHWUC2VfdZCcaRYTxgWJenzW4O2Aj5+SSBgIBVYechTWrZAwrElMD0/PpdGR/9qvPxsk83OUh2Y/KKH/6/ItlCDFxGHUgs2YUmm057DlrDriXXvr1lOwATAQ0wYhW6h+nAMJ1NwAP5rUxJ0GwPUEOp6AAnXzWupQgvPH6B8Xo/dNIEvzFX/xZdb79MkD4reiO3Y6Rf/XVN2c/+cmLAap0nw+QmffoVFkBTr50Ht0WEHPXzh35O01i4mADMrBPdWPHQvjud79XAYX1UtnARDn0/wQAl6M/CHxwAOky/PU0//nmN/+wEg7/9E/fnf0ipZZK0HWtPRsmgD3CcfnLv/ifSmc1U1lOjL14I87ar9IJ/Sc/fykNO6JtFNmJ5ZEC8DwPBKwU/GvaURUvAdyWJQu7IqxcQRuM4yZJiwSBdwQrwIqsmVVx5B58IIG2NUGPLr/7LEySxMDwgzpcvwiAcN89Jf8BL70uAevNgFHXOcrBCujpNFshYFjA2HJCAsKqsPo812J7y5bIbsexV9GgjA3gCmy5faf1hgXQHE9rnM7uijjfTzz+eEDxr5ejrrT18LvvzN4MU4r+z2NppvbkoUfDwKGZGEd2cjC76ZMSTdqE2JGtvckGCGiU3Oe3Ve52Kiystw9/kGeh+YkVr+lY2EEJwtjaC2Gong6bi9QBG+Z8eyxsHs0MOpCIbZj+lL3IZxQT364af9m/flaHeDuJFnZVeQynEchSaJajwvodNlOSA7uJJmeXk7ERNEcxTDGPMDbuz7hyIp0bwMm1CaIBURggwHqklgL6Mh4CiIspW1Oyg0Flb9mL2GgYKUDFajgiAaaMP4yqlRm/9Ru2zO6LrbmZ5zl1QXB6d7b3kSdn+x99oq69KyWv166cnT3/4x+E6XC0mt4tT+II+5b9XrU2AXQaspSuXGzuA9kTmwETEmn5RMk1gQFGNamAzyNxgT1RlTOy67HN9ttwXDnF3WSzk4rOQvddayj/qu7CnOkHlKYqv2yWyijjMh0lw4J5MrFahjSPMsfr5+/OPv7gQuZrZYG1qyKvsmt/tIeXJ3lwTxCtCRQQsnWDS/86Y+OMh6y0zyFB2IwVjb5KG905n2cxN866Uc5VlTnYYDnzbgBAcgy651WrNDtqMHp5mgEFDwtj9fjsmWf25OyTKEhAnCZYwKwrlzA005QuzPubYax253MsyWb71tgVH7aTvMXGEKTkd+3c8qmajTdAVQ7p0ISrcr74SQW+8gM6W5BnavC4PKDyweb909L+yl7kcw3fwdg7W02U9Wq/abByPutK6fqDYeEDQc/lHMCSaB3OsC5yhgGo+RuCgmUJ9Kwt58hvkkBsAHmsBWzf2LOM3boAq8q3MWwFw5JxAoYqLVRdkIF0zdJwC4vocvSHNdgBcvKV+ATFcC2ftedC9Y41YNycb8WYy/UKJMvrJB9Hcr2aZuQ6FcTnHjUIrcYo5ed0oF3AaiXtdXaX1BTkhklTjK0w9WnY5X4A2nvTeAQr6P6AgZuiC6xsmxwCzbsqrQ+AuSaJgJOnj+czlyUh7fUkGZShkoa6WusUcwRosz2Mw01ZMyR72ModYfgdLZ3UnLnkOCB3GSAsJ0nsmwF42FaBErtzf5h6GCqV3MpZDKDAgiq2bs53fhY2i3ufLQronQBoxYM62a+NfT1T+r72r7kUJ5R8SsZm7/7d9dl0lSWVdoV1uX//vgB2lwPmdQAOTNq1d39AjzQgCzC/RrLtAQnK+EK5l9JZjH0D5AIWP89+vRqJAh24JSzFIvWVQ5BPbd5uXKOZq4qANno3JLTU2UpEAwC79Unb2iLGpjJnfCj+Z0mMVDyh63XmKOubDS8N7awdiSxz+Rmme+nKh1moPDYlwTYQX+deWNpr4hfR6OcnfnIzTSSjUf3wo/HBMif04d+J1M/ZMwmCP1eumZgqjG0aoOclgANOSkhKFPyH//Dns9uZk5de+lU16NseW7056/tikhCAXckM+5aEBXBfPLQv/uPmTdtmL774i5pHCZFiv2aPDNb65iTG1odBzJ9ulnYSHXy42Deg6gfvH6n1DWzcl3nzfv7h1SRi+bNVWScRKJGYeSIVcTZSJQAAiZX2nUi+dAko/x+4+v4H71eZbyfRAVFKf78o6aCHopsoifriL16oNXQ7+39JfPs9AQqdRRcjM8WPI+nESm0Lu5osy8nIl2F386Not2IFs59VBZPno1Ps6OZrfHLjakk2Seg4hzVSvBv7SyfZGQpYk6TbkKop/gRNXszbE0lEsEPV+DVroZo4Z8yw77qnROuCavD14IOa62V8s2cAIT4DMQH7vwGePstG5ST9aU0xC4AQ85ZpDjCS9V2aoqW96ImB1X0edPLTGbOywJQCsHNvwGY+l/4FbAZtXNezXzBWnQfWhLH/NHbQfmhiT/ZkPmtdErEqyjTOJDFBZqUaA1d1JaCrgRzj2bFkN9uzFqwR4Oz12oNJFOczJa/Y1GK6apaDORpf2xizmQ8GcB1gVAH/fD9nZmZYUs06Q3a5GH8OcO611qWzoclRnbySPHEmWt9zhKO65z6rqpLI+Zc9LZmNUW0cgFEF8ospM4bXYjeXaPoWxr2kMRtl3GgvI6tUoyAJOuSiPCPfd2WA1RWaPpachHkikzOd2Q3q1FjNkbHKWfTdGMQAnuYAqAIeR7m0PdhyWh2rqf5cnz2+p/yqToY6o+xHsjaSTV3R83d/91+iU/6rlmeQSM1aoNW7NOdsSwKGAS22xxytCtI8S+ZD2bi1+ZmkMh3e0ljvxqale1uABXJNz7e5lqBxf+yf8a/Ect4DaFe1YG0Za2tn4DdVvVnVG85OZJup4TtNhWr+NVWISVzwW4I2APzLl8k8iPvJMJBjIBtzKnH78RPp85JzzbryOW62NbNbq3X4oHVsDJzjd+anpmeat/9hbno2p/mZ7i9zMABFvgB/YZ7c1z1Exj0M7WRrsppbTfu9/9nXZbPG/GtMqAphkJFoeJOGHKCj/eA5q5lrGMYFSLMZuSfMY74QzVxVdGJZhAe4h2/rBfbBhrDNpN0q0VV9lQKCx7ZKAp1O4lfyToKIvmpjffOV+MUlhgmNtcyJL+xsLPT6QX0NYHXgTdZcNycX90hGdxV4g7RsU++DklLcsXPVl6V/Wk5GZ7ebItvM00b552+mwa2BmI9NOHcv9Y/RYWzhBp3ufLrh+f+VOPQA0abns/3cz0DqR8d7Tkbr4E2LIVczOYC6drb7fSzp/ELsDoIWcDFW48B4hAGsNoA6dGIstJTkCGYrc9AA0/gek9Fl+hzVkakZqD9R72a/tV6tbL/N2RtUJ2Sbc5STMiIc1/F83bGuLEHd8wCLK1joNEl/D8M3xm1u+PvgaGdrnh4+AFUBscwjR9O3JktVmhEnBn1bKbXvCtTyObTkgGNK7roMYxIPr+CogaVizjqwcgi0zlvAqzi59UxGLvcxmKbuo7JtZZhah6N1WyddWJlFzKuJMVwbgEGvNTXR0Ke5als/gflGLGu2grPKakWfMAadk+nwczh+EhBRUH3X3NaYY3UNLdOUD4UlsS/sqQP79hWL8lpKq19Lh006qsZiOfr/dOAq41GCDPjDiDNe5hdDpwLAKnVINjProBjQDHd+xpA1EyHPWFkiTCKl53HEq1RlYpLlUKChSp9Jx2bizbqFanrQ5RTA5lw76/7jZLE/ihN7NiWSyCp79jyS8sV0YM+600n1Usq86KYujZGSEXJQ0wfE/rmUxgIX4hyTX5jTRMkj3Av4ahw5nWtSBr41GnSYs+tkufNtDwJDdWBfn0DpzbfeC7D6+uzdw0fLcf/c2rMj6z4nPaasS0aJJtSNHB5dqpCRpaWmBLv0Jv0/zRTCSsXMGN20qxlL9q/SJgAFQ8sB3x5mw5NPPR5j/nAM+KlyuDnkSiU/iKao9aD00X4ssfiwbvaExeL5dTY+FdYiZ8S02fecM4D1XSCSpEP8Dmwb64T26/qAjBoaYcuyW7pur8ph+YtfvBEwYvHsL/7sz9Jc4w+bIReghXTD1ZQ9/uKFl2f/FsmBD9KhcEXYxQcfe3z28KEnKogvjZ4Aox8fPTJ7KE0ZtsTZvhHtM0366BXaT7Jvf/u33y7nSeaTU4WRoSQegISB9RlWQJ5vbe6xGh99/fdmX3v2q7P//uOfpNP6S9H3zLNlKi5G1439ORim6p//yTdm2zetmz0YJz8LsOz+zexxzdCOpLRuGX2qAA7YojrueiYNOIKCFuvtgTBKl0YDFfttmfKiDBhHdwlNvS+JuWOuZKz4q5icdP/yPg2OvlDqo3mag07WX6VlkNYHqhEVZnn2RTo2V8B5D9tUUOC9XQLETtpfGEaXElwJvpXZNJOimZvFlg/4qnOkLD3dXzp+7JighAPuTKH9+GCVMiuLZleadWa/b4qN3JnOzd3VtI6Ysn2dXAL2tOZ030+vF4ysL0kTVGDw4Ozwex/M3k7jMc7A/cq4gfxTCR/QqBnRAV3Zhcyt8r5Djz0SRs6GOgfKGWD3sGILaMVGaxvtPXWeALDKYeibrMPeDXvflEAC+JW0B6ctf7DAqjOrvRnbtKqcP8FDHBll5dzDBIbOV1IT16o54dlK2GgUxzFXtihY1cDQ+aacGPhifB1Z7lUJuX/TgHMuWLvWvj3pfHD/bG6XxekWm/K1zKMzWEnitt0HZ1t2PVTXkdj69M712Su/+mkCmI9mm9cvm23dEGa+xnQCvoAdi5Y6h6csO1aXRGZuQJDJbmI6rwx7SFzRTXlouiV5pnog64C8Q0nJZBy79HM0pOjzpssiO8ioZna5pjMM+Gz4i/2a9zs7qySP02w0Y7NKVgczJ79bGnbbjUt3Z0cPn817w7YMm4EUwM592ZNrrPGbNX86p1deMpuo2DlZE6XvXpVB46zP76fkozNUAOuelAgW61ZVQMZ36NhX0rP01YDEgq+cEbTqElDfuRWANom6D945n6SV6gHNd67kAx6oRlsXzgewSaJi1cp1Zd8GANglllPwpTQk/ytBf044tnWepZ34dljK75RsriR3O7SdCG+Aw79HSZu1WxUgte6nQLkv81uvq2Te5DjXZ5QvOIFouR8MPoGy/fPVNIfj4L/11rt1NipN5AeZPwAeENuZjSG5LQnOTWk4RHfR/QIZ21dxDqXZV+YEKPd52RdsUMz8e6Xfuita3Jhy7h/wB8ADuGEejgoR1+QzeO8AjDsJ3SCZn1Wn4oyNII8skWcDmoxAaVRS7UoZHZ8Ha2Tsg8FWkShASMB0ZdOAquyRRIixk2xwbtOzJJuwLWX868Jk3LAxicicQ2fSdG737mgkByjlT/IVGPcV0ercu39nATbG9GykJ05HRxnjyrlMB5VfezXrZ9PmNCDas6+YvxdyPckX1TSugwW8MUlG1RaWgaTYtas3UmFwppIAzcz+tBp4AmMkEszR9jAu6YrzGaw397F3774Cqvlp58ICwzL2XZ3NnUNZo61TngY5AY/5J+zb/gCtmOsnox+8Z8+WlGo/Ek3djwMQ38u8B1hNUL2C7En2xf59W+KrKbdNp3OyQXmmFamQULnhuS1XAZ/PISUi0KNxyAcmBeIZVTAJ6jW2BLx4ffUWyLc1oEHi6fg3ZFicR4DViwFQgO7V7CynIr+nA9TIAWStsOOlmanCI2vBucieSg7wAe02ewmYyrdcExDaGn773beL8X/oqX0B3DaXvbh5PcmfMELXrEqX+q27Zq+98maBjZr+2bYPHdibsTpb82Cxdlf1ACPZs08/8+RsV9i+H34YiZmPPqzwpXwxSVCsw2hWfjWJ8e985we5FtC7wZZijEkEZC9iNJJuYK+V/GsEuiVrZF18UqXrJLn2xW8XaO/ZF5C81hv9SwBJgvisieUhKmzIdQA0tGePfXS0qgvYJb5wNcIJICX5IbgHXJ85q4eDsncMbsSEBytx4HzaHL/XPKpK+jD+0qrslR0BFvg7H8XPux5Qe+e2NbMd8QWvBHy2FjURPJaqoyuRe1qXHgXWLCDWPpXkt07tS4mBhw/uy9i3X2Bdew6gJyBeOTfGs9jBvlX5tD3ALXDvcljyxtr9Vr+HPId1WNWP8dGcRx2m2CW0QO/VZ7F/7BeJA8z/W8UCl8CYZ6JKnBkXYIazh52sMne+RF7X4KgqTQ15w+oPsM3Wt07xqlqD9idmpy9r0Tk2dLABF+yVSo9qRBR/zWdgg9O195nAmaXx1a9FPogWPGkolTo3cl0sV+vaOdZ+R5d8i1GtbWxHfkDrmtL7xvjXQHfVlKoAACAASURBVBsBozvUyzCPJDmQ+g7d7ylhVfJ3BRy2RKExxZjTJIdOtXsB8lw1v4k/RzwqvnYGVaVAxb45H6Zyeb4Zokk1S+K/5Pnp0op5+LnzGqNdueo8JeNSTZxUfGafP/xIfKPsJ13Q337r/Yy3cnxyOcrvJZA9u/0fuxjbBNwTV3dlserCchrnvv8HYLUP67lzdx5o0vek/YqB1xjv6lEgAZT4Qay1N2uczWnMpHUqq+9J1kU13M2Y/cu//EvIJ8/V+jBPn32a8yjzCiDthkHYjKn8IV8X7IBPJkb2e/PzGbnH8hs0BNaAlIwgre6ed/u8sRUanmFBVzJIrwLjGJ+99gWZHmBs4znm27MA2cX/fmcdXq54gy3XRF3TRa9vApgxrWpg9i335jqqubrai9zLoki+nUtsLvZMf5jsY36n5IKxtO4HqDuAveHHDLxjIbYzuUD1V2N4ncgwn/O40jzwPXwqvkQDgXCJZmJ3j6Ju3sVHd3YOn61YyQXEt682/DB+pc/1f/tWA7tqbJu1OyqV+aK+hzzDkOUcLHTjrDk2SYvW4pc8afC944KWM7OmCsOyV4tYIOZC3CPVxCckjXOzYpCLsQWViMoeaRxxIuBN9z8hFL3s66l6vPr5Oo4a412xVMVQDSZLiJEK4i+ybZJg/LaqGJtkRBft2r32SxujkdbWleiL94V92BBlnZcMaGB1gGYLN2LdzJQd7xtrpmH7zfOZEMBEsxEa2Jz86npOBnTQagfAW/qjxUpoqve4VumKlGGoUKfvuwZJl2ssAE1OmiW5sMSfXsmgPY/nwyBp1kMj0DX4Rc1qlk9n8BokHaDvWCTzzzDAz99huWYc65lKM6Vp+x00N0u3h22waJvpUVRzwHOVwM9nlSoImcDuWhQLxqP0Kidh3ZFJGPdvEegwrtRmQ0rd10zMBod5a2JwcJMFy8Hl0FsdI8yx16hJGfK56O5VmVvd75BpaHC1Dsd8C9KMTzmZWfyDat5j2kwrxmZ0aSt6OONcIH4btAHyCYL72TThaBa0cXFoTvuh56NK/5uWbgEYnwKFbbxiK8e5igEFhurMzrUdbEn3/mAOrC3JgMuC0/n5PBuExs2FlF65Hraqb4Egg/SJbEuVjdALEky3Zmg7GliavWfogvpa7L1T4gI41rIEbQw4otZC6Z9igsrkpXxoQw6NDXFGdOwEmGGMYrE6SBgc5fbXA158nODldMrNLqRhwJV0I35gScp6ol3GYaV/deHSuTiIJ4pxZ15aIy0lkRu3lmGwf84mu348geLNzH/pwFqLCQpXJaNNg4kWEwkAQO96B6S1XPo9yaSuWDt7OY72z1/4dQC5k+V0GONi2Cn11gm3ml+08ZY1v5kx87lYoJVT5c/kb+AqRgQhd+uDw+kQVU5rHgQnEgK6lne357sBvbZX+ZdnMB/KL3VpPR6H26G9NuxQa4vR11jpG3/4e1Ui++ILv0zDgJejc5PSznLA4hjqLEqHkXomkLs6LUffKyzSHWG9kUIARGvgYy2uWZUSrjSb+OD9E+nyu6HYqk89+ViVuenueS8Ze12Lf5JS/B8/9/PZh7mvL6KdtyVO8Fee/XqVjck+Yysei77Q1nzO0ozVvXSxJzlBkkLDNHvyn/7xO9W4ZEMy/ErUTtGUzTqkk6fD+OcJEmwK8gpK1x8Kc+OJaFkeOXJ09t4HH6YRQXTPrsZBzZrZkM/5erTtyA9sTeOU+zA1aj5m5fTqyHsxwYCML7DoboLG7mjMRo2mbnEuMVXjuPVebLtXHTjzDFWBUSCHS7edL31ldrfWxVTCa60Vba2dO68D5ArYOSS+7ivNwnbWRiLHz6tcO89zMwwAAQ0HBxNIKRnABwBdna6zVjW3wsB3P4qhlfDQNxKYfx7bsCZ7BfOm2AzJbrMD2G2lp5Sfy5K6T/fdJWlDm6gB3maWYiHQ82pJgNbU/jLMl6Nhlp+uhgGc4+oUW0dYJx/mmiFmnbLBnKyHDuzLnk9TwOnMGRo+wxOo3H+uUedngYZYIO3M0BVna1s2pUuSOvvNduezcx8jcQhgAmYUWJ0/9ii2vrMCwNoJytYT5yj7PUfQsynzAbAKds+GhcameTB2rEqZAhR20wVMnOjsRWeqGALYrQKq7C1MM2NS8jRALKAke16B7qpqOrh6/ZbZjUhUnI9uH1udLmcJRI8l4XcmjddSThr7tCQPhcnwxX15/ntdalfnP+YgIK2SXAn8Mk9sZ5V0rgwDVgOjAKsnwmYTGNm3QJUCRUlaTCVjIrYRcLUj2RUIxt44D8YBti5HsUDPvMlZ1gnqBvoLCJ+uq2T61rVIH7yXygdxZEDNZZFT2Hsw8hPrnCnKVrO2kpgIdFssb4kq1y5gpM7BKbjJGFcJUiV7A7gJpgHJ7g2YPpXY+38FPlUiaR+AVo1HwCJstABDd2+lrDINxw6/dXz22ON7q9JhcZIqK8P+U/56+uTF7C9Aoe70/fyYTAI+T1Ga1rU4m51uzVjnlrzXWlINpLIHnZQdYOIA2odTW4HJlPgvY1D2YB5gHf8fyfG67uSbDrB2jD/749wYzUweefhA7Tel03wgtlVQjvnU8gq9h02l5lBLY++MG9aE55KU4MgbW3a8ukQHWK3EewAvgD0tc5UVynmtdYAsgOxyQLWlS7PWsl4GADB8H5877n08v9EbPpT57PLLBlsHY7UDqT5rR+dka6Ksc/nyAhR6/d21185m34bWoFLt0lfVnVfn29y/c/Pxxw8GYNxYdpEsD2mVV155rfYJWR6B7MZNq/IarLmApTk7PojuqbHSMKrsSnygy5c+mb13+MOqGtmRM1Dw9mB183VOsJl8KmCX8WSzwqoOQHcuIO29AKwqAJZrApZ9TqfYutFF2vsl1vaEuQWovxRbBECn37gqMgeaX34S1iybcCbVA13BBAx+sDq9awB1PWX9nu/I+x/NDkXT8utffzY25kyVpfKdnB0nTqXSJ1IQwI8bsX2AsWefPRSg70wCR035+AM5KzI+PtN5Zaw0ZMVS0xCIjiz7I0kksObXY9s4E9pXJUWURHr0Fvkk5ndrZIwuhGV9PvJAnktDUc/Lr215tO7BwK40c7b9d6CG+cS6BBwA4sROxf5RNSVhHxAPq8zapV175tzp2dLYxc3RzX3i0OMpz303PtLlSp7eunlv9lg04QWyb735ZvlopJCwxqpJVgAjZyVG48WLYbjGSu3KnOyJfvgtmqY5J4pIkLPaOdTJ4/3V1Ozll97MPHY1hPOjAvfYjzqPcs1VSRh/lp8di6SOmIgfuGTpPGNbXON+xDSSsyRDMC8rrolPA1jFhMY0OqtpTPTv9evAvm4GVDdsQ6zQ4OzDSE4ciz9LDoivVwmW+BA0+OnN7k5viOoGnvVqXUmGqsZgmJ0l70dfeeumNUmOri1Zlsej6+8ejx3/OH7yR9VI1ZlQvkVsEvsJIAYCY2o99ujDlcw5FV9MgofN0myLhIa1ISnhXq4EYLSnt2zeVkC8qszTAYTLDpCwyZgBOzEXgUDVCKmSziEuRCpLMoOONMDZfkZgAAzpG6B82zlnfbFdfB4++WhmXVUHxXhTCg/066a3/IazZ1KBQxMxa0MZdlVtYCfGngOJ+W7d5Ih0U5KcGQtSOVjEGxObVlVjfDlxLrZfdWjP/YtdgGhiUc9rvp0hpAUGsEouzAXNT99Pk6VcH+bgXtgO9ode+pI0Uy3JvumMdG66T9qZ/tZ8TwO7kgjK+q2qglhP8S2pluvX9eyQzGnfEQBXiTDazLl/rOONOVvYbXvxo1T42W/mlN8g8Wu96uMg4UoqRAWlhmxINFWpkvPGz5yjVYIcW+mMWBz/Zlts7NLsd4DtB6kA6F40zc60h0pPvqqZAlJm/Nas3VD+nyY/dVZOvnuTweZJWeO8LXRlAiUXnk3j7C3fspKGiU3L9mS+q9y/9biViEtqAMnMM7+Dn23ePROf8Gc/+2mq8r7bhCtyGEqsk/RWVQWoG/0PCtwXf2edr4mvhnQkNvm8yHWzatApmbc5MaTPsgavp0dJV7vR2m5ZAYxu9+iRr5fUg6oIGsoNFFdytpw+QH8AYBJ2+bJHxGPGSXNlkiCL4gdJAC4WC+VnJX+UazhD2WSfu5RkWfaP8nQNDU8FXPUMn0nqZJyqEVy+usK19eZ9DxB7YXXOmINBHpz3c+aB1d/1fRaCsdbkAEYZg3lmrn3REgQLpQHML1tiv7YfMq9zW/FYflZYVt7nOdgCFUL8SWOtSVXtzaxzvn3hC/keiWI+l/EdBERXbGmvJAey7sz5aFzVOBO709KfLlSMbES17LcmqpGhQZJqWSUxX2OQ82TDMYYNHC8kcc7rzv4WkF0ed72rJCicwxJeW6Kv7bkkwFRTeE7raNH+/ZsLWB0AajNggHrNGmjAcwS4vXn6a57JOhgCdePcqBHEFeA2dDyn2/KA08R2id0AVhtEq3IIWY9MDqPbD92AYwWg2XAO8eFIDGezAdUebNknB5byG3/r5gsxJxjdiHJ3y+tyynnwrlH5+cVcIsQT3bcMQp59oO7jcxeyK+sOJr3PATQYkTngsdgZQEnX7RLpOVZsjdn8mA6NLAujAe8uyxgL34HzWxuqJr7LU/teu5SuDUUbMg4UA6eEuEDAWpRdGljZG8YnC5JDjI23Ok4pgyM7DqiqUqSa0wZWx9yM5yvAu8DvrBMLf1qwJm+UAxbzCphIVqCuoWu1Q7ep6qNU0Uap+Smj3UFEMdYKPGi91+rSVyxcuhuyzV0u4DU2Y2URSD/4fx0kpABy79i1SlBt0GKtprtgHCwduR1sWGOf5n1KtEuPLutpY4BKB7vs3+mUg2nmgt1IHKG0W/M81l41ZbKGvI/eTAxLa3+knFbgK6rMcxhnTgwnZHFl0yQMEsgAeOKIrFOCHQ0rpfi0TB/M4UJ/s7QYq8QzWpHRgXv7gxP5/PtjvO6F8RCAvITnWytudxiQm7etzz3fDlh2vMT9nSR0wJYlqAMuA7E8bxmRDHdJVJRg9J0Sj348+lGH0pn5kYf2VnMKZRQsAG20WwHrPk6g8d0fPDf7wQ//rRxRJSYYwZUkIO6s2ZxGW7QclZ8ob1QmDhRg1FgS4FE+XxMhjYJ2aggRdtyVyylxJ+Cew1N2Uwn1xmjkrQvjwBgqudm3d1+t5w6GkwRIkEwcnE7O1jCJPK8yKuO8Lw7+s888VVm1n/7059EPe6nYdxwxQI51fpV2qRLi3C/hc/uGg2m9AIJvVrYdSNjN9TAABQq6uD75+KEwcXZWEE3jlNXUxOF73/vB7M10y70aZ/XTAnhSQpisMQeZU34pz+F5sR+XLw87Kl1hMYXowipbxL54NY229u6KVlFsIieCs11swpTyLY8jjmnkAL9XWscB8LDH89obuqhrMpSA9NK1jE8CnpVZ688++2SYCgfSeT7NpTQCIFuS912KLtnpdKe9GxF5DGksEmfBsjgJ7E9Z+GI8dhlyd1cFRHfC5TOJD+U8yjNqb3XJdL1P0iqfIfBy+Ei+lGZV1onAb2Q5gZMGrxyfvNc+8Y+ROHGSAOaN+30JMonCC6ZcXDnm+jUbKhGCzcUJup6g9nbpB36WsvvLdR5waKw+e3RNnL8VdLfMcdlEB7MulH2eValP9tvIeENa2plsvSmAROl6V1a0k4RE1OvfBa66tYwNO1SsM9n11ncu56hA1rbdbF45ZZU579JQZV2dcAVqT435ys43m5/N5YzWfOQ69t+Q4imAFRg8JeNKU6uCLckNr2tt627002unAq8EHALcMsESIMDOysQ7n4GgcbLySzZQmee1fN/B2MwFGqxJk4QHgMgBK8OkWVps2FU1Vu1NdLDqy3kvS8+e+z1tZzbM6JvPDVu2JfhIU5bs400JXtenXP72jYtZ2yfDHjsfKYEEYLFxAMKsvnCaew2OUkDSHp6ZTAXH64uU6Qpit2zFnNtSDMZjx05WQKChjXLCbqbUOm2dYG09ytYh7/sfpY+lDe48yh/nrecq9mheNcq6qoRwOt8G49R83siePPbRufgmqjPi2GZYDz62MyzBjMkdDCVao/RUw5AJoEyahLOKPaDctUpqq/wSmKA82FwCoFQ3KHPVMCPB8jTWQ9bAvdccZo1LqC3K/WLd0B9W1ja7p+P4J9GwDiCQ7u6bsPDzmRh1mpHpAr561YbM3YpyJl999dXoSH+/Au8CzTMbgmdrdH3sM58NI6t8zXLGO2nMT6h1lnU6mC+tWz6vH2+0R/J7JIsHU3su8VB7pZ3fhQ7xAB0XJsO9R1KxpIPyVSWccYolYTRqk1zquQUEaHTTAIE15dnYKWCBZKz5tXZLiiBrhNyF0t3PAxSeOXOi/AkBukoH+tcaEL0bWRANjhbnHAaEb8qZpiT4jTfeqEBwOPvuoQOrDpRHYACU8rPhP7U0SPtd1VAme6DKGyu4F+T1a311cNQ+Ytncep3g1FJonWhSO8B0VS4tPxCgbfPKSMw8XT4QHTMA6/Hjp/JsVxM47yrmOlBnfTRP76b0/IMjHxYouycsPjrvq3LevRZJHAnBkkTC+otPRfpHEqC6KKfKQdn7powreQCgqnP2bJp8kQEAUlbFC43t2Bp2SNCGkeR5+Ty6x5MaAFKwXZjxNqL94Lw+niqekpPw/HmPhjG3cr5o1rQlpYi/+fWvYwMwUjbkNdF+ztq9P7bxgYzb6egO305iQdLtvcPv5XoPBADDir0UiYCTBdJt376rxuhSWJuATUE5JqBkl2NSJ+jWc12ccykNDZM819iMhEDp8Gs+mhsH4rtJ+1nCp8qAszYwCzH4rMmOs/oMqXXi3AeaSt6p7qtS5IDPrl3+dO8xa5W/4P+CfwxdY2dcD0dSafX6xE4BLb4aXwmQqRP55oCC77wV2YYwjxvsSIJNGW4+25yxaYAqiQJgMRkHoMXq+LHsHL9ZA0CsPGeIZF4lvuN/PJGqI8/07uHIbgVYoS3K9voZ8GxFEmwaxJlzFSqSIJ6N315Abtbd1TBLu6Fad6BeloR3stiJWVJpER8IiCtWIJ0kjsSQVna/NWArRmx1qM51nvnK06Uj/HEan/LZxSUic/HHKlrtWY+YUDt27Kwz4uqVSNikqovutCRvM66w/mnOkrZwni3K52woIB4IdCIs10UZxDXx7exK6x0o7XM1J1y5Ykntqe2R2jgZYLWSrbl3Z8rVAMVbcx6qHgCuXwvQqpqPLylGFNuMZktVEVnnLUAw54jqC4lrFYG1HtLgabJr5fcX+jCBcrVWlLF7JtrOO2o+yAOVSZpiBWuPH+cHfBvxIbbm0cgo+Lf1SuPSZ2LtsdHIC4BE/hh7KoGNKawpLR3hWrf54/OAqzRkATt8Oux68g/Ob3sagcQgmit2234RJ9h7GKeAdcAc35ivg1QBjHW/ElzALTZF4r01YhvwYeN9S3LrLG9MXUsyowHRHkuSLp27EvPykXovcuv4U3xXe7yapMYOkg6TZPHZnnVo4NrzYk4n42JyBfF99dPAnmZnlMcDVMVm7DnZmkFecH98UsSQq5EL4xMUsSe2H1PVfNXzVZIilYfRNbYfq8Fqfskvb3KDT+/K5YEttKfTB0YlR6dzZJw/C89c5wS7ACzlu9e/c/87d+6omGs0KR62CUCl9N5z/Tp292//9m8r3usGjJJAOYPhJ0XY6qbNlUDNuuZDN1ak8RffXRyAGbq6iCUSTOVre60+CP0UHW9kjfN/+T/8IkD6IN6NPgTDnpbkIx1ReMZEPqz9FR12gPV996mm4+8BbGEISdJMwDwSBl98SLZYN3RVMYuRBCoR4UyOvwwD6Wq01jtdOP7G3GeXvz/hJ7XiJjB7YYVOzdcUSww8af49kx87xQ4Dw6mBmb76vfOfM4cxIWXUPTSQWiBoYt/CWMR6vUTmkrwVN9cZQQKjpQuHj1K4ULHIkTraT4exFHFGrNOwT9lxcyzZJE4eMdLAtMZaNK72mrOnmOruEyG0AGLnEumB9qvG8/XYNPFtIZ41nn089/z/7ZMmQNL85XtUr4asYeNiDHx+NaiTpHvooe1fMgJjQgZwNcqxesAaeB2U2oXo7yiln9jHvQEnhkEf/O3Q/e7kDcblYHyOQ38AqyZlOMMD+O1geioxZSjnFkGdX3nQbNRsZNkh34JmQd5Hx46FKfBxHbAOZgf/cF4bFJy6Ktcyb2elxqOC5HZuG6jsQ5vRKMNbm6APKGPSyL/MwwQE13sbWC22S8a5O6JPsbScbl4zxxIcq1NgO5W+F8idA7PKZcsAAjUmFnCuPTfGtVkatBwAa2eNGLdk9oq2rHlC62li+40xxxIqnRJgH9Ajhw3gpDOc3WXxcpyJaoxQ62F+nGpcprGZA0eLNaX8YYj6JvOwwDCMteDZHALzTbe69A3rh9Hvz2q6erOPOxAvVptylClDJlu8Nt8YfYJkgeLVlEBVeUUF0lVLl4vl2csYTTIANl8BtQE4A6RVQA/QYbBlXsKSU+7kczblMHKIu5/T58/NzgcM0xxHhu1LczIZCwf/2mgebYmOk/IUzhpDy4ADJoyDAN+YMvDK2dfGiQVeXL9+OWBuAvpk6pblkFgex29VdS4k4B4gnJZW7k9gPYtBPxmm6pvvfZx1HpZt9Clp5l2Jgylbw3k48ND+2bNff1oIm5KlU+WkdSMy49eJE2X1NEd1p1cSdTYlZ0eOvhe27uk0itkXR/Px2dNPPtoMWqLNMX6avqxMOdJncVyPHjsz+853/3X2X7/zvQQNF8owCmhKOxFzLSV2/tZApA4aTC/gkbVcS7WBCsAq6MKzAVdpuH6RGnKZ2fsDOuuMvn7dhirtxwrxjBfyeQcPHixH7LIumgmMD7/7QTE5Baq7d++pAOftSBV8kX26P0Cz4PDQoUMBVn8WfaxfFCBbpXixN5V8kXjJ/Q3xdSVeyj+u53dYSaNEAWtJYCgwaAb9F7ODD+2bPfrwI5XFclAwCheTofzOf/tuNeD4NIfx3YzxlQTa6VZRJX7lFAZUVT7kwFYidujRh7pcMeuWM8z5vJV16MBRVoRRyKhraKaMHChPy9YXVp4kCUdjtaw3BmBK3VesXh928+XZ+x+ersz7E08+MvvKV54Iy2ZDAeX3JFTymZ+EAXTh3JmAt+l4m/UHeKdBJjsv8KbjaS0PoE5pK5ZQJUEqAZZnDmMJQM0pXR7bY82XvqSkXWxlJXKwGRyoSrliR8vOTkmRUaZRZXqA6OwhY2mejUk1Y6r1khUT9sjiZIyVYGLy+Hul5h6E8fPco1wasEqXrEuxi8NZtrrteb7ZT1ZvAiHqCJgOggbU5hNZ5WHmWYuRG7tckgexY6Niwltpu9b5UXhrJ6M4scDMar5XaVSHeo/ZOMt8Zum4Tj8rZ6Qtfp+HEyOxqwHUsnd1xQiMhjZ4g7bYop1Nbh3Ozjxj27OxBW6W1lafduV7WnaSUM5IbGMJ1ppazq2mda3BOkA8ATJg5HJKxS9kn1wNWIBBcejxp7JXN1Z5Oz1hc/xp7A45BAAB53hkzbvEu8ttFjIX3ZVzgM3G5qSLrMnYlnQxnt2LduvVMIqW5313r8/OnzqedZCAPbbufpnuqtxgi6aGF4IgJdoVdD+YBNS12D7C+Boc0jTUSFFizrxhOgjEOgNvAIaPUPIENffYKtGNrYqYCbiu+RSgdIKqGc6tETp0Lktbmp9g3LNe70Qz7/jx87Nbmh6lYsY+3pMu0qvXYRulHK7WYBzOXOtzewTfupiyDQwVe9Uzdi1UPXMFAJWI9TuP1P6JRDOg1nlUGqZZS87WS3HyMSnvJuOvGeC6tQG8AqyuWZsKhZQ83chYXb16PjIwq6NF/AeZWyX05sr+iSZZ5ve5H/0oibtTBbI8//zzBWDZN1g3bKZ1Yu3vSLXB2rDkLiRpdjXnpwSUPQ50BSxI7IxAoiQvpsT7cISHv7OwYmj8eyRt5/bS5GgMfcACkzOfZYemsvpi/QicKrHbcjV+1kzRjH3GTafvbkTaTU8acMV+6aZYgrzhd5lXQZ0AnIah3wFjSHs4x7CdlI9q+HUxGqtYYDqbq7x44YUX5gDdTvD0Gd1+WmsdtkaqhEjv79rj01eD0Q2otg84HyCxdQ22dlLcYXJvKn8UTJe5Ezhn/QIWabN8knkHVAHrVj14fxp77i7g76OPzlTQDyg8HzbpY4fiO+SG3nvv/U6oJwFsjbnnNcUMWhrw7qHScPz4Yw2q2u8DKNOPPxeGnddrTLspTKPHH3+sGKJnIxMAxAL2L0tiEFMQ49OzlaRWbIiGWefOna29jSnW5YJLJ3mryHvkLFB5QT4BOHUh8ke0HOfGwZ7NmCjvM28Y+KoMWyM37MAAg59+xn5/mQZm2yv5eiOl8Rr8bNsWOa0AyefPnayqIs+zLjavEvB5nus51ytBV0kLzem68Y+BNnZsLD1ce/ZSgGoM1pY2Yy97z5orNqtZvRMQlrEDPFv3zugmf3Rj0NGkBdjYPQysVxJZvY6Ypy6NBi4221rjKnqH7vnDYx/NVqxZMtsZ9vFTTz2ZapyPKoFwLzI7v375N5Wkxi6SYLG/sbC+8Qe/V8Dne++/3xITuV+JS4nENdXYL0CjmCKfzcaOcnDsPgDR1iQdKjgNsGY8gGKAZCXs1jcACxsegGcNA7isLbGdY1Qg27IL3YWe/aZDuvLBAJcSUJkH+9bvPwlrkc33/74fBJ6O54A/Tz711OwH33+ukvobN3a8ZM9iQ2Ftroz0E3/wVj7vRkgMmNYaF2LDYkd/oklonl3CWvK4mhIlJlUng43tHrB3Vcs8HMb8iKvZHWAjwG1ZdHslYszNqZAhbufZSXNI8q0MwQD4eTvs50tJkgOUJYiBvu51TZJjavIkG7yvu9lLsHTDyfKn8tnOYMAkFq3xJJEB0Gr9S2z1PjeQS4zR/n3782xYzXyonEKxHfR7+e2bAkzz7QEg7J19dC3xl4obFSBFJsn6VLov7rAPt/CZtwAAIABJREFU+CBYpyqckAfopfq8UydP1rqvpHqdoxpNkxYgTyRhcH9VjIm7xArbQp7AVJa4qAoNvmQWhSY61n9LuWlw5dyeAJ1cmG/afpcYNbFUNBk7GdvnFSzBM5lDwJjPGglpJzIZF2sTa5jPYx8UkUCsUzEQG9fVQ+afjBm7J8HEZ0DyOhXd5/oawGb5hK13z9e3LhF+VDyI/65EMoxuMEY1ljfbDDR86JFHq3ErPcuzkWixR9lXgJJzgrQDeRHx7+KM4brEp/5dZdSA1Tb85WdUJdT/D7BqTdTRMRf/l9PcTmP5m625iak4mm7DY3bEbiKJtHxWvwUm4VvVAJtx+PDh2d/8zd/U3PKr9DfQB6BysJk7S2iU/XdJ9qx8wQ3xJRCPiIR9HkyDPYxJcWrOgaklZ1G9F3pN8dVVqlV6S6KxtK27GrawK/ZRpQp/OUkBe9YaKD+wMB66+3zEL2IbwmBNk8KbYfM/kHW0UiPIvJKfCDCu9yHSTVgYP4JMFjmBsqHGbKrWatyo2aI1BtjllkcBeg1KDcBvoZ+80Cfy+44FRh+hJhD2axr7WMiEHeBiJ6gHcXL+PtpHr1XRPsL0HGQDzC2bJfHTldLiofbZ+n7nKxObHCdu6+fpPkCSPOKLqeKXju2Er/l99UYpEoHPn4DWSQ5gkG7mxweDvBm37ffQso+dzb0dO3a84u8euw5yBvjcG3AkqefHefhzvVobb5vCvgnXIgnWhLEG3CeiQDXSzXV2796UZtxYSaOT/AjyGigc3wajN1wf0P13v5Zxcr/tsLVz1sj2fDDa7NBpYnorTu/vgLsmFuhVm7OBvsEIau1RZWvEgJtBVRoYeU0b4H5wEyHD6bDAYuuOt+m+mlJb5V46tzY4uBDwbWvRf+Z19OreLYy6t9ZlMRYOnrkGVCjIgLvKCnagLkiv+avn606E9RxldDvTVNeo+MvCIp4sQ9Fj2pkVJbE91sZW8N6bo1md3V2XDZ4HVhn0DtJ7LF3JYc1wYanK1PmS6QMgea3fbY6OkiyPQ5sDwaE4HdHf0rQsPJKxbQChS0s7sKvN7k5hDNOiH1IHDvM7OXTrXiYHv5fn/CIup8z4ADkEBNO1S5NxyiTUZqzXNRvD2FapUAWTo1EXXVd6VN0lGRBa3wGcBiBRYIP3CHRzPYdesSWNl6xurg8wLM3VfI7xWJsDUBb1XII9c6xz+PZkbRlo4NvZlIcpP3Go131Oe0XjKiAdZ9ZBr8SII2L9cKALHKmAv9l8JZlg2SmFC9NDQ43VKXNbm5KGVcnwKwtZlgO0jr3cH6cHQH7vy2i1RV/1g4+jbbV0ZcbMIZ9SsjhclV0PyMxh3Z4GSNeuXSngTnBrixZwnXszbnQPDwZUferJJ+IY3Zy9/PJLs5ciyH/84w8DQn4ljIyHwiDdkmC7S76UXmCYYZx8nqz5O+8dm/3TP/9w9vd//51y1Dksns/CWMzoAFQDFCvt1mTIDGjGWyCGfCRRdRm66nKOtatsf0VA0TRTSEd5XS4B38ZIN0BdZFcE1GXIzob983CATM/roLySMptX0nhpcxzkp+Mg068CstNH02xoV4KwA9Hg4lA+99xzs1++9FLpKSrFcL+uAfjpbHUDS7Bf2S5AkHuoQ7Ay8Uur2VSxW7K/Hoke6kP79891qiyHOdcE7P6Xv/uH2TspDXNNY0PH1DwpkduScnxgnmZVWKICEbIDV5J5ptPFwVqm42HW5V2sFfpk9F8rKZN7ij1RuvlpANAH8nOOkntdrjNr9rzdixGzLHqIN9PR/LW3j5Vu6le+cijfT+Y1dEVJO2Rt5rnOBYA/depEri+I62YSvn0O6LA7xbYjhn1a7PCJgWm3S2QYR8xDa4GRsH/riGCnAUOyFxwZh/YCp8G+l8gBelSmOM8jKADI+F11Fi3DWm2Pyv4tSYIBmOp7acbpwZRXS5B8kfsAQndHZlrS9yqoZm82pySdY2wzlP0p9nyfSWxIl4ppGNTgZ9319JoGidtKR5y8ACygYbHLpvPRlUoewHv8mZ6xFGUn7e2yh3WuNHBXbFHn3HRG1hnlfZOT6/psx7B79fnjTPU+oG3J69Sn9LlV9rmTSObAfWNVNNjb67PuryoohsPcVroE33uampVrruzPvF6Q47u1sTXvieOZi15MwuDNMLn4SmvCGlZNTdP3Wpg1tNhqA+X1BS7OOdlK9ZZPZ+U4ITitE8tA0FGlz0kSBli1Rjcm+bBscc7/RTdnD0fj8GZAvzd+83LpMpacQO7N8wmmCiSb2IdzjbsAk85l8gGYqbmX8m/MW56F/9Hz2UBW+QdkG/y+Ap8+nzHbAZsDILaGOvnpcDd/feoJQt1LMQQmB7nOtOzO27HZJ08FWE1ztkVYurmnrakyWLaiPq3uR6O1cvhrzbRtKmcTA7yqb4C35b9XAqR0vLGXCthlx/r8rHnNz+osymexE6UtnbOA1I9qA7rrX35Jnw3bILp4sb+a133j9782eziJOppti/K7Wtn35XxMcPyD7/9w9u5bb4ZltXv2V//H/57P/Hz2j//4D7PXw2Ilz2D9rc/cLMsZ/cRTTwS8eDLdsT+I9vDh2de+/rWUXX+91iswpfSxP/gg59CvCmxtBmfvlYUg6wBaR+neYHmMrsmd5O79Upq3cw53g6bD32wAfFEFCYJ0LCKvHxIOfA7nivVYDaZy/g1/rTw44Ht8LxahK3Yw82clz6KK4aOjHwcsWhlQcl+SbOlUm2TgocceSyLwxuy11w+XL7hjx44KAk6ePFX3CZjw1Vr37W+Pr9bZ62Ckx6B/M8bDWSmoHQ083VLpspakxVRZkz1UgUXuuUBi12P7qryOPMb22An70j7gJyyePXpwZyWrj3140ivLX8S6vZAu5Xv3bq85+jgNMVmfexkAwITPUx2A/S4pLcD9JAk3r+3xTLO67OVPAuxgBGPPOZsfss6yPk+nwcfH0a/E+JVQvZXz68YnrX3butKx5QFiAWf2AeNpfyjZLvaKs2oCdWg8mmusNuBbabbRlvOtsVHWqKZ1ABuAhWdXJYNxpzzZ6x9Ok8P33zsyu3whQXH8VElp5b98NqC5e7wZW3f3VpKUAsAC6XUib6kTeqcN0vv9kmJys88YTBrRAMk0afSekahz/8bSPRYBoGSRWnd2JAW62oCWnMY7LTvVHc3FOiktzvvJc9hf7quXaaoNAvABnauMvhixEi45rwOqr4j/qanRZwEPdmZ90rt8953DJZGldBOBQHJNQ026r/YaUMd62pjEF+ktAGL5eflAAa77EBvwXwDmpQ+b+1AFtSryV3wOgKJEA9uFDGO/8L+GpIX59YVh69kwFSuxBMAom94sX/eNRbYx/qKmo+ZVguB6pCuQGDy3td7lp52I2BWmuaZlP/o3CQ6M6K7MKW3c7BFd20uuDMsqdpOOrJgSYIrVvz9NeozLO28fzhx0E64DB/bV3ACe+TsY3nwku29v/D9nJ6avvaA0WnzKF9yaiiXADCY9vx0xwWfvTh8ITduUfRt7DfAczSo7xL6Y1sUKDUhtrBET7D/rid9uvVWSKOAQqZ3WBewGhMDpthWaxEQyJfsM2O2c37tn71Th0vGDaqBbuW/7YluSY5jdxl+sIel/ObZueezQZsmT+KcF/OfzfdaVyHUhl5xJbOWswrbVE8NxiY1a+7b8hJZhK9ukEgT4nDExh7Q2zaFGY/aCeIoBQLySEMFEptv4ScrAPa9EhTGo6sXyR+0LZfHRho8UgKSQsWbfsejdM5tkv/is0UzRGev+sWKBaABKDckk/3kvpVc/+b1VQZbPUwkiUWQdG+OOdwHckg0NZrVmesfUxqF0z8Vr+T+5jX2xyarH6NbSIQbY2/e07/dkzWJ1H418hZgI8O9Zu4mp68JSxAidgF2VPg8anfHJxAsOrAK/s8fH1wDw/L/8SD7PCOL97T7db4Fl/Ts/ntPBzRhIwJBjIdWGgV0+dmE1YcpPzchpoVqDErHf+ta3ivzjiz2qmEu1QAZEzFX+fwFXE0mtqI1JTk2xMjIO+R1MV0FCMV35AO6/gD9EhE5okWqxzlojtmPy8Uzeg9GvIrB809gctoyN4dOtSzxB2mpRYvCzYaCePHEh9x3QO/rhJb3lA/M6+AF/tJjF5a9pXJs4OsxlkhDWTFWoFdAoUdRkQmvGmLBZwz9ZOB8DZF1IXBzJZD/jMw5wc3I3pwRbyyUWia7A22b+Dv9isIwbyAVMhoVf1TjTKihQqp/FXsQ2LjmiCXR2D8DikjdCIJxwr5HgnVZSraiBHbpyx2B93TEWbHPjPYMc02ur4jMxr2SjMZ1wl64UC0tWtQaiZH7Ox2Av7IkTSZy0hMnALEd197SYWfppLw5wup66H77urSLBKW6wV9mI9Yn/kQna3/SZzqrs2+3b11fo2N91BtZFRil5A6qTNlhJBAytzPkgsXdcvbF33PT3APgWlnGN4KIDuilwqwCknf6xOQfbcTxsZYGKmePQbDmAsakdJK4LRbcRqutbBth7MdtkQUY3ycFaMF7NHOryyeY/Ndrdz9Bj0ou3mUVDZLsHWMD227TtYj5hSU0B5ABlBUvVJAUoVQ18gE+GqTX5GJBmKPUCrvGewNTS7SutFh50md261wq8C1zowGDOYfqdeeTE+Ly+X+Xn3YHSPcoUAlZbPzTgVJwEwczp6H8MZ7sy/XEiMJ3cn3C9D4CevBGAWuwM3xKOX7nXrSW3kKHV4HCRzirYq+d0zQJYJy3Z6TlbJ2YqUcshwakoUXTaUMWaagfHZ8lotv7qBE5PGZvWEunAs9hw+buApykaUd6tdAcgDygAWvmdkhXlXtiCSssxAK3N9SlDZVBci+NYIEcFbM3I03AFqOS+3SctwgYeWrvM3Hk9Y6SZDqfC4TmpPua5vowjuCaA3dY4s1uKTbhKV+J8pvIiurFY2IAG3Vp/9cpbs3ffP5bLCvZyiCSgqBKoSmpgPXczn4/DQsDSWBd9KYGIBliMEId6TQ7ZTVkDGChnz5wOk/O56EMdzrDem/3xH30jJUDR+0sZFUC1SzewwBOkEWLPZ76SEvcf/uuPA1T+rJwWz1SfL8OoyVWcywfjNC9N8IFN8dnnKbkKK5Jzbl3RpFPyU+L6SofrkAkomIClAH+dHbOWHHTW2/o4QvTarCuZ78fSCMq65OCaq1++9EqYowdnX3nm6TiDezrIKGA810vW37177YsvvlCM1dIUzoFmHbIrn06MslGewYkUWHGKFudQlyleRic5e4ljtyl6UA8HVH08nePXJXirphFhQ9T6zXMoe3/uJz8Ni+vF1trBcMIayL3X/otOy5octmQgdO9VzExe4F4YbMrDroSV4B5ofT2YbPPIRPr8L3WyzmfRDysxbwzPXAF7pnjzeZYH2IaUnC4Po2FFAr8XMj7X49w9Gg2vQ+l4bz4fADTF3sgIYxSdPHm8SjtXZr4dkDRnlfi30HsSQTLJWeP2kgQKlntpNhUzDhLXZVF1gLNtuZdqBuRfcXrYQl/VHbYA07D+skc49wLLFXFIVmSc2Rh73FjKhGPtLeY4CKqzbjCsSQF42mVh+1lL9zDg8z7JFwD92pSRVffgODKXUrLMiV8dkMc8OZSLoeDzVUBUBrX1SZst1+XdndGfz/o247VLZ4u9UXawnYU66zgIAGFjwhZVIoqpanvUgGjb+ZG4rMB4clDJZPDG+ndt6+fuxYUmJ7acnMkJwgIfIFqp15oHia06v0YzK6WCzXasc94mnZzlAh3H2cdSTU4+R7hOpToj57htDYwaZ8xHDbmyts4nwPnXHz1fZU5E+ldHy4sUwE16dwRmffYU1H+ZZ+yKFOszCYHBnhu+Qzn8nclWIq+c0fn6YAKCzZtWJ/mwJnvii9mB3ZvCVj02O3bkvZSrbi5NVTa6dLzZ6Lr7ZqVVhUn5MBMTMp9RAEaN1Wiy6Czu+R9f5RNknVkXDaJ20sWAAE3GGVgnsrkWJAXo91XSHJUIdf502X6BGlXu5jyKpEkC5B4fDRBT0pxmQUAHneu/wDKssW7ZlAKKgEg+vrQEJfac//Ep8rp2lhuILSey5rl1WPkZgP0xzZ7T59qDmi05K7btSAffB9fM3nr7SDHnNqa0+n/93/5jWISPzK4lSYShsCrljLPMCTD4lVdfn73w059WAuuP/vAP6/w6eHB/aW/+zbf+enYqARM23P/5V381e+TRR2d/9w9/N3vltVdyZIVZHiDh//5//q/ZH+Z9xhaoMJhB2I0//vGPZ6+99nqBrRzkBjsbGOimF71X5xgY01pvkKn3zgg4BsPjt8BZFmnyB3wu8I+UgcTl0NIDVlTDFtq5FYT5fNVS/IoOTFovuCuJ+EnsnPJPXdHPJuj+Sqo+yLmoprD3n3zy8VR3XJ6dCxMT0Ce5yT/QdKGYdNN+HazZhUHTYNayL5XUn2zO8FtbVqHti9cCbP3dXambMevL+NV+nhIDbLGj23myLfqaawMUHXhoT+5Fc8XzKQt/uLQiD797tALlB9K08OaNT+v/AEjr6HikgBi6JUlaLQtAirHZsgrNRDeu7cf3+lSyeejR/SUpoNwVKAQUAXLbf7SysZgBBRIrgAHP7ewR6DIRfEIBFBmoIWFWyb7sazp6zoAquc0+BByzo2wOH6NLD1vei/RKJ/bSpTmais4+9gJoa569dkP8MSDO3TtJ0sXGrVMVkTFbkc7qVQKYe74ZeSQgJh9SF+NL2duqWtyH6pIOzNIME1M1Y8AOOJtu6PCeRjo3NQ0y/1NJNn9PKbQSdn67Shl++ulTZ2tMW/d6SVXeOJutzz7TMLMnFk3GTqLf2u54qnsZ9L00gcbnVKf2AOor14YJuCPlwhnXSwGRJY81TcKIu51gH0DmtQUMZQ3xo/n+g1lV6y6ggepA5f/sEyCwGdz2pvL3jRMoScKBbIxGbOQxlgRYf6iANsDq5RA9+M+SD/bYkUhM+Fwa9HzLkSSpSrd8e55idGf8Ll0A4t8fNil5iCsl84J5XCwjPlL8e+C2NaCii5b+/gChr7zybq4RW1Sg88YaR8xRxnRj7suexjw0zvRbJUyckxqj8pc1vgUQie/2JpHPVxV/YlSZO/eMvbkrMhnKwgvgDsu7kgKZy8th7WvQQtIDoGrOAa/mQ0yBrWydkDgCsppbpzOyA1kDNulqAE5xJx/VnrmTRP6wEdU5PXto585dNQf6EmDASk7Ye0Nmr/yLpqLUelUxAqRrYDVs54mIAgy3F8QMgFjjeTmawCrSxBsr489VV/dc0GdfR2DIXF1Iqb44l06lqkP+t6OYTwM/Z6v4afyDYufHFzVWt1Ix91n8TvEF/c4z6QHizFNhWU2f8/xAajaBtAQNTcxE55x5IOuhwENFE3mRxam6OJqGYxcT+65eszz7tyuoSEMNVjWb6dnZ0U6A9dpQGXv4yNFKvpVfljGpJsX5N3+fTyZZpAES/4U97DlXPt3kM3aADwxYwxDuBAiJMQ1WP69neeLxxBep2lNRpueBpA4b9V6aohov874iQC/ygL4RnpNPYEyAumJEDbzJ+6xcuTYyLzrRS5BO/Uva021Axl1Nf9e/y9loXMh/Bjg1/FNz01SDfg1md/dO6Z4YmuBJusIIfBVwPLGQMdRhARre/fVffyuNJN8q9MAcmgfAKhd4VJI6n8QpTcGX/I6udABVMar4675ompWMQPZ5V1ssr2qkalAFb5hA7fLDcy9NhmsiX3lKhfNEoim2+kbY7Y3V5MwvALKZoM6VFQG7aaRfS9+K06evxB6rrkiCr3x12FKaG2uGmjVYVIeKHzpRQB7mWvZdNZWbtNytGXa1dbU7cehMmaucmXyVhQniMd7+niOjTb5DS0y2S99yBmTXhsSmxGNLGBWrlkRhYUgt3zAqxfs13ZSpfK/Jv2rmaTNUR2LSvjBW/CQ2BcBaEgjmbmKzjvOhsKgpyTvwxa7Mnsgghf1MleQOWGu0/OcmwRQu16t1BDKN0/G/Kz6a+209fzdPn+IjPvG0DhaO3/j3GN+xB8Y+GMTT9p0ndm/WioQt3e4iXGVdDm3aRbt2bvJRvwUcDqquDxnBRGV9pvKp1utpILAMYT1iB3AdsfX3ACXnXzENRL13gLnzSLFgGCI92AYWwqCUN5Iv84d63R3sO2stoG/nuhZnFkZ3cvUd5xuDqowZJqPmChmUyblrVk8HPQWq4nfVfbvPeWB1gKrj7xFk9+KYQMG6h3a8GWCv7ZkX3DSrwcDTNMJIUF5RDIF6XWPbo5RN8GKByooX6q6j39QsxSFZouHFFuoSypKfzk23sz+vYdcapR2MLdSKHeVSkHbgDoTfAWcjXwn4cDHGuRl77QCP+Sg2jM+cAswGptvYMO6lv8pRLYZI06p7TbSzA3zpxi/K0bs81SgPFo9/DwB5bF73RaxcwGLzciQtYht7rIFu+tWbbeHmbSZPP0eBJRPTuRMHmGkMckpsAJYxCq3t1sGRzypgXnMq1857lBK4DpDIgd8gWpcXtEi1ZlYYheNec3i51yk5UTp9xqQyiIKeNNnRbTtd4GfJRq4KU1Vmcueurel6uj6AW0p/qkNkmBwxuDJEymHou5xKmdx3vv+j2etvHa4mWXQMN2zckntaU45nBS+TE30kekcchU0pdxP0AiyBtEqpaHVxrOh86nB64sTHxQrcmfKN3/+Dr+WwIrKvdPJO2JVxZqtRwWc5UMJ6Ttbu9bffnf38xZdmr7/+VgEKc2z1PKfOi8vplIb9UWztdNK9P81lHiBKHqcGcEiM/06YKECz7IY5xqJjjlPDwebg1m7MQUsmwH/sO3voiSefrkOTI6Fz7RtvvlOHqYOcw0dXmNOxXbfCBG8ObOv79TffCCvq5VqTxQAF1E+H7ShHGExDTBHMNg1egODYo2yR9e5zdqe8dVsy5DsTSAugKrOZ56/sWRwIrNh//IfvFHsH8KMcXpBVnTGB1crlq9GJDHUYLnGEli1eXfpg59PNmHkArBoj8wqowJRxcN3SQZNcAqMuyM/ac80VNGucMZIZIuZoNN4fx/tSHKulWVMcYWU01tfoJm5fac517OOPUr5NI9W6dkDm+ePAYF9jgxQQVram9WwGixObz5efO1GLOSUzmrFiBB6gt5t1UMBq7qu0WfNlvzmIlcj4UBpN3ovhcTcHOwde1r7WiP2T8ViSYHFJHMPPwvi7l/1wJ2V5oUoViwCbqpm03QFXiRpQVfkVGyFA13UVeF7lPnSa4gRhpFSn69yW82bOTk9OVzuUffjTTK3EmrOwDuqhj92JI2MxEj2tz9mHZSeTZJb6fGl71QAnu+LHfaZ0+XmN75QoqXNqSkIO29oHPe9hVCpM54hzZ3KOF8oYFNDmrKn3+WqQew6E6wv2vU1gspsqcsB4nbNuSoKWLY1zuipl4+8cOT57/me/iAPvvIoN2bW3OiFfiaMFXPbZXd1hAPtc4pyN6/Yv+Mvz49wlRPZnyz1IMpFK+fpXD8327Ei2eM3i2blTH89OfHi0wHRD1QmlLt9qSLI1eRvobsmBOWeLTladU1MCGRA6jUklCgqk6jGeb0LVqCq/aTAZB+vE2Toct3HOtNO+cF77WiUzEBmL0wnUr2mCpCwtEYRgpBKlFlKCa3bPv5sR2fNQwWfujTxDTTOfgF2yPutQHQBWD6q9VPrxtYamcjBrNFfTQhNQBUTauXN3zsZlKZ86Ey22jbO//Mv/uTpyX712MWD2tpwbsUsJIn/+4q9mh9OUzWetTXUEXWnN8DQtWZTghr0/GuapJIGmcI8++kixyF/45YuzIx99ONsbVuJXw1bdHtmI0o7LhZynkiBYHUo5/VvDm3/+5+/Nfv7zF0pTm20dzq/9NZhsnrHXU1ezzCXIDc103tc48Akmx3W8bgC1g+EKyDDKKntq3rJGqmN07anWKB6gVOsSNzOmPrPsrYYXObvpb2XjPBWWrs86eVwH82tVGnk8OuDXEmDbf3Rdi8kVRuPQa20mqQBxvq/BPGsdY6eD1E7ojCCq72NUc/FDXM81vHd0Gx7dqufsSp5L4oo+8eZoQeqOrvnW9h2R8gjA9Pnnt2Zfe/aRzO2JNIFKefz6TWGqpit3ABG6koHW8nz3xXeMBmn2/qKADlfDMq3KBaXPJXv0Rc1ryUVVsGUvLw7Lb3sxUm+nkY51jwknmBMIqrSSdKXh6xr8mipnze+AMF1G2WXpI7luXzfI1tptxTjLuV3VcJKElTjt5G0B5fxyAECSrmIGc8zf4sfyHQBkyrOrwivzSaP7wTC5r4QpuCFNUlTy2MYqwS4EYCvAZOpmvjKgonnkN4zPa13fJhEsCyBgPwN4rgeQxezXEEVAXs03ci3vXy6pWtV4y0o6w3n21puHJxBYRdraYpwD/D1P6QcX676JH9fTQJO/B2TvfRa2aSUqhk5rV0J1AK5kNsDnlugiOz8lXfKz6wGUmwHUAJwqI2PNjpXmXDFh+zr2LRZmsR/5CtkjgM3NaZTZ5bGz2Te/+fUCgrEBJRT4whL3m5Jk8KxAYAAWMEKs8/Qzz5Qfd/i9D2ZHPjhWlT0r4y+XrAyfnI3Ns1USJN/m/kJ8p7tJUG9Ioup6wMglSyOPFHabGKI6vOfbXuf3HQk4tmnTutkj6bBuDV6Kjyge0Oxu88bN5XfzZY68f6TA0W7MQ8d1FmmIsFYzLhqq+d6ydX3WCc3/JM8TY7Xee9it2e86gi+Of8f/8tnKte3N7ds2FXCo8Rp941vxDwFErmcf8NmLmAIgKxmA+IZhOl8Pa9azGiPJDAAoH/dM5Jy8X08Ca8F69Tn2NvdMwuKhhw4Ue84eBvQ4T9hg/rTeAOaEhqXKJdViXa0FWE1zsuwJySOJeYzl9fElSzqAv5h1eD7XZ+/37da0L2OVMWe7W/tYA5hVJQVjr98fP25p1gwGq7gTEMiOY6+qUgFO2b/ILABm93U71V1i6kOHHisiELs64lxbPAeMAAAgAElEQVTPIBnAD7wUgFfZdZ0tWVeYaxsiEyZavFGEjjB5s58vpzqsdFuTVCFBxpRXo2C9FuIjV7Ij6wQYT85DPE6/+UDG8EiYoqcC7rIZ3eCy47xRzl3gWf6/PiX4/FPPz6aN+N3ZzAe27kncnYk/MBLN9Hmth62RFxNf+PvKVedg61GTKKsEcq4P7Bdj0JiWrOEbiPHEWtbNndhEesmL05NgSUDBJYnfyNiVb8arKN9i8r0m37E8n8knHH8P/6YZ3yrd2tcYr21WZkq4M2f2iCoYUjeA7sZHuvEXuyEB5QtG8+3//O3ZS6kiLGmzqiRVEZT7KdyAPVcp0WuJ5A1msf4Q1miBq7Ef1UhSc1TxpsqD7D3VQjcLIIz9AlrWudrNpgv8VNmXZ2hAs89coDj5kcIHNLDLRpcUKHZ5xhQxamkIK59GYuPSlZuRsLiQeYObtGsPUQLml6xG1oQhrLNmAi+H1Emx1zN2QNVqoJbf26cLm60vHH//HonkjgcmEtVEamkcqH2CESP4/yitB9JjUDsb3AM7Swpk+EIDZB6YxbgX4Oqohm6yCR9knrmqqkJFgDUkzqrkTOy/555rNu90neKegS+1TGZXRDehpatqirqSa8EUWu6osa4elyYPVMV24ahzwUytpV7HTYQs+EmsMlWSjbH5rQT7hFON8Rr+8RjLAnUzJwPkHtcVilXPpfgNtQ+myodqbHvgwM6SAmh9hXY42nHte+wscDfdmKcPN9W4HdTB6Bk08g44pl3Wz8nRnTboQqR57mcWC+d0CiIXBiQOaYuhDGMmzk2PLm8OGkacU9qaRF26J0MkI4gRYcMCUjAGgC8jgKyA1jd+E906xaUT8OVm6/krsJwcc5O0gNrsHpuR2QHbCGLnJ6VZSvWeEpvug3wg24POrNxgBGVdlhGN0BhH/xas9wCOpk2DQdVGYTQcq4CRppGsyrSzTU2B31OAPTLVlV2OIbHhC2CL0cD5qoWTOZY5stmKmWNOMFE1EpuAxir35bjmswAtTfluGYJhmGTsjaz15HPMSetp6Aja2RiHTWVRJ/bAHLg6GfSKFeOsVxkwICQHLLAF2A4wN/4Mw6C9G6ZmqXRzDCNXADAQd1rDxeAC6ORnDmuOPOeZ0zQM1DhP5qQrcp3WZpnvhGfs6UBVk5IpiJeRXBGAzOHNgfUZvtyr1w2mBjCJUcDwUB6lVOXa1YBnunOGJaL0fs+ubQWCah6Euakjq7IW2pqy0hyCI8mwfvsfvxvG6oeVkVu5SqnlyjpEW8w+chgBzTkf77z9dsZlFgbsxiqzI5DPGeQg2BscxWKAZ71zJgSFSniUNjGWtyP0jzGqTMohJgOMISGieDeOpmYcJ5PRH83jAC1YbPeX0QkYnT93w5jVyGrt2mVx/jJW2aMKupX26ep+J4FF6bUk+VHAWa6BBbC2yvHs/azBHJTKYO6bDg7G/Iknn6qkCaH6s9Fq0xxCQGedcUiVCu0KWIB9owwdoMnxwIZ4862My2TvquFSDl5MKrouJSpv/pQiCMjSJMpcYS/bQw53h7zgqrRWdZvO3J7PPdAkFfjZQzREscLZJ8GhtclxtUYA1oI4YKq4QFMI7FGafPfuPZDMc5p3xeldJQMsk0lzJ+sX2Lw6WTIdaTmnn2R+SgszX0qCZG+XY4za+4Ak+zFs5nTkipMRR62SOwEw6H/lWbuxTfZMnvNYxuWtrJfPiOQrP8v+vKtpRMrTPovDUvIOmIZ5DmvdPiqgqgCd2ONKXnSJfzkAmUx/ONRKdJRYCq5LH7X2bB46800CBN5YCTQBWdaxZ45fVUB/HfTAofzpvRAGQAA33WtvZw2tWrE2wcnOrNc0K8zYKku0Hq5hHEk+TYkf+/pGGA+DRVWMyzzjvSoJb6Dis2jqYbkcOLCnWGz2eznWU4Km2Kq56drLE9NydF5lfruqY7AFJ8kU54iRmJKKdUZyHApYbUfFz4bTgg08zpQqVRrJo99xcodTka3VDtVkwOp8Lpynz+JxrbnEGz96kiWoGarrjjO879XUGJPxXtdpEJRtnZoKZGzYpC8CfP73516Izt6HVWZGT3XL1u0BDOhMY1XK+oPwmokKIJ/z3Sewup5lPEPt8U7eKlHHkLQvMHnu3Lk++4Pff3r2R994OmfDjdnt6Lu+kbJzbKr+cla3Az/nLNlXxnB6Rfk4ATVrxJ1zxUZsrXVB9/hZgU/lzHalQYGkuakC1zPPXTrsOg3mNXjZrFY/r4aK+XlrlwOY2kkr0NYox/dQwnc+dliHX472ljQnwawWmLLboE96Y3X98lcqni+/YDAWq+pDU5zyZPHe+/4GAFxNikgQlcM5sW+Bxnkmwca5BOKakNGvXp6qh89SjfD008/M/vzP/zh7W/dvTd40W3kgwOjx2Xf/+fuzTdlvWD7OjkMp370TG/FJkoT+vy7n185I59zKWXEmgCIW1/lok29KYPhIGmI9HPbqhpxHDfphsbW9MDb8D2AWpt4j0Y+z/37yk+dnP/zhDwO0fjin9T6c/+GLli1ZsD/mz/TBNp93wAe46i13oxvaTNF5DTK+GtZjNXoBapf2cic+2m7R10pCqEC8Zo5WAroA7S5FlMij+UZmR2IIe8rZX2W28W2uxh91hmFyOpPYK+BqlXKSV8lYjHXZAU6X+bMR4thm4TqbFtqK0YCvffQx1wuDrGYNAhQBlKSslC0vK7u5/8Du/D++Z2z1E08czB5OJ/OPPsr9Ywp1IsEaeP+9U9V9+fy5lFaHFSjJaRytycVZP2fPnC9A07OZP+eukukqoVeFU3qPKZMNQ6wqYHJPN6JPWbI+2HABBQA3tczbSy/w3/s9c4FM0ziwvearGJoZ32rMV2ufnh6Wn8/zGS3zY/6aEdN7XwOKqqbJ+6ojc8VBSbbVPAmo0yQoVStXw8LGXF8RRrdSUL7jzVvXCuQDKJlPiWIN3cj00MSvctCp/L4YQAVWabja8gAtGRSwLGcmkIwNVmKO8VnraUrmsy/GiT1xPcBaJ4foBjcIX4EdVlRe47o+r8vQGxDyb0ALu2SMms3c7x0xV1eGzQLIralyWYks/rHPAtyZ/4thWzfo32cd/wz7+P+j606DNTuv6zB/mBqNeWo0hgbAboAASREcRFGzFMuWNcSJyy5JsRPbKTtxuZwq/0k5TqWcys+UK5JdHip2ZarkT+LEsi1SIiVKoiSKkqiZpDiDxDw05m40Go3GPGQ9a5/33ibLvuBld9/7fec75x32u/faa68t2e6Z+J2qfDyjeRZTYP3ediuGZCpHTr64+9Ef+8HYuetyXtwf+/dgWZXYjeI8NtDrMEH5+IDPu+56d6STxt7cnwQeptplAcGqq5kzGPixEgnV5M2ZpCmrij9d2VUm8W+BmfVp4gMvRp11SHLAqX5VqlkGSFMFNY2yJPPFCnydJ8Ok73NWz08VQNZb1gzZIcfUJSEPvP8D783aTzOl2EPSDWIgc4rtTKOXpqfPsA7Mgbm4NYkpbNkvpArt0CG+pLX4UudWggbAY/6AYRoRPX/qheoG2nNN7mZbNJFPlqTnKTmAl8sCJ3EypcUBl+NTAbKPR0bsSIA6vu6pXAuL8j3RgWa6XO/J6H8eP368jNlr42veduttPduwKAFT5KJuDnEBmEXyAMDKJxYnkPs4med8O/PywfRnQIxQJYecwAb6skb4T2J35emSig+GGEELH4h7aZ73sZwb7teasJ6BiFflXvTRsKb48z/4A9/fZyNfx79GOkAEaIyWv7+chKWGW3zcy1O+/8CDD4UpnCaw+YyTiX+eiJ94URrFSbaLG5z9gEwxEBLJ82HpW1vdYyXZjL48OwQ3uCsJQ53eH8q9s8ni+Up5bAlAMZ4EQvtw6CKf85UN9/vFTGSDfbUisZrdsQUkILIuNLKyz8RdOpEfO3Zr2bqvBFhGrrCey27NnKlEmwTUfNcWJ/FkL/CiXxXfh1jxZmyY6kZSPwVWoR+kgTYSkrPrXJ9vc5lqI9Y9D1g3eMYwdPfPVs8HsAQ4XRkbyk5KJkpS8LcnyQV4pMEtCUQ399Tul5JA/VQk2jDK7UmaqerlykzNWhH/XRp70l4xEugwqcSVYlx21p/LrqvAEXsy9s7cJqqyV9pYapPEq2RecSXvlQBT+i4Bo6/FJC5rc7uvxk66Tzb5YOZKU1GVWSdSVXj88RNJbj27+f3OlfgTKpc23U8x5CStppRdggortjhLxhIZbSSLJjHP5i0i43gcg0MVv9pznPeByjnf91+zJM6qUaw6w/rPs47sytgSa4z/SsKvsmc9FzcMpb7U5us3zpn12uaoPaVmbJwPcA/4h8RfE7QLD+sl5r74v9j1bVKZ30+jt1k/rajZcBLnC/uPzSsZtXzuy6JtvWSQzGf9AhiXccpemqZRc471m2+Qz5lGY9PAjc++xu/ccVwA9d57xSdwJDHnNt771WpbzDree9fpxClr/DYJu5tuvKZ0lOVkrP1x7kQt520uPof5+nu1v7o5N6R+3YjNubE9SqDwsCZte+h5+P2FMB3aJ5BfDJJmibNB0cV1DgReuNZ0iIzDkEED8mDcjTOFfZaAPBsBC5HTKjNE55Chkc3sffrcgsejldZiUhuggZhfzn3NYt6c8gaZ+86YqywG5N4kAZA7sfM6zviIWdPNGpmC6pB2MU2jq8Vw4fANs/ZMD8BV5jbA9Ux0KdquvWXExuBN+R9gglNZQHB7zwQCM+ELWB2wc7q1ERcH/JSxGmPO6JxM4xlZGWPkkGFkMA9Ho1XQti1Q47itG4PWYG8DMsu23crn+rNt065y/QFDJ3Dm+Kzy2JFa2AIFTrIMIf3EjZ2xgi/3svT9bMIyqBl6LFTlXRON9n4ZhH7n+RiDxXIZYWRZb4zMMVhDgd+C5y3gdpUV3DSwXYBRnmk6WdO1Cmsghwc2onFbFP7V5W+VKQ3DGrhi7AYsIX7/WspnCHAfTcOAu9+bRhZpJnA9NgTB+jolye5lrVySTK7D99ms6c9/4au7/+dnPxqt15OVBgBuHMi3sholKt/+7R+qvo3GDp/4pY9VcuDqBCo3hB0jGw7AFMhYb7elnAYAKZutFJzOLvBQJhrziFNs/d6WjvccPAHI8wGsnkzw+5V7vp4D5fHRDqqmD4M0h8qFGn1kTB1kL8fJs1+uvyHatZgcDp7MyEsBVHVQxUoGpFciwtpoKXac4gTih3PPAj+gr3IPh7N7sMePHUvZaZvSxWEwvhnc55N91oyFo64r8U1pEnVtAv2XXwkAm2er1l3u/dFowlVwO++pNoxSpNwVrUbNAqq9WnuB+RjmTfYFm2PeWvpGUiHPqUyPridHHvBqbzsolvj/Hnij/CVrZRraxFHYDiYyC7KzGkYVVE42OUdtMqDPdp407SoQDZPy2SRHsBrieJMDkOQQdHp2B9xBgVwOsBboLGA1JdkYxpwqAKnM92Gi+Jv28oBXuwD2D+5+9dc+lX2eJBU5BmWAuQ5ntqzYjZHgRnV/Fei1JB6LBWDkUG0SaoJTuq8Ot+fioJ6XZwQ0cJwurrzIMM+LEsF48h/WoevY39a8cXUqSq6sBjjWDgkAQe61aRZyw+Gbq7sr2NAAxP54Mg4zoIBdKlt+00dyxrB5gm0Ah6BA067XMn5IacavVRKbc7hs575TM2AlaYR2j13gFbCxSZatkdBmc1smBQRwjmwiVeMXDWh47vVX1p/9ArstB2WV5iyH6lwnds6o2Ch7B4i9ANZzANEFuNYRwDKqBzaAxZKgKXCc8d8HOwdYHSB1wZFzLiqjmzKgrEMOW0Cjx6IT+mufSkm45mpxgjDWDoVB/3jKuAvGFFjdT8QNi3eu902+wLbj1nPMEefwBXyNjtJbb74SG3lo91M/+eeyvlM+mjt/NA0qzybBIkG6tJnWeemDCphmPS5AzbrEOq4/UJBqmMMbObhnxwoVnNOLqfhN85WbHJbxNBxY84WhxmYWRN2Ys3PWjTZ8JY3KskpQkkDr/gALT8VOXxB7iY10JOX4N1w/zLQLsr/PO38SuGQcACPjAwnyRm6kZyl/KGC2qQWSj8bvVLyYaetQgKeMc7Er516ckWl0ERBAIO91lyRpIS94dzQl/+pf+8+y91MqmmTEC6eiY33iTALgx3bfiJ24xDwHAGH33hVQ4Jo0KpEckki6JWcKptdv/tqv7Z6IneVrOJvvjr7qO5Lcs33P2wIq54MvZ7E9aT1I3AFX+Up0tJWff+1r9+x+/uc/uvvSl77cAGhVVJ3Llqkv5mSpLzHsVft/NWaYvbMFIcales98qNEmn/fQhyZ3M/O1paf7+wHGE6zkzJ0qqgmAyhBhv5oE8XPzk+ZmOb8xw971rruazFSmCTTDzFNOiOVoPVQzLPNrfX/1q18LI/Tp3mdBuSb0p3x7+ZdDegfmDqC4wOWVwPVvdncFSt63/35+L5bqBHIDkmWcYsePpZz5ypSC00QHXPzQn/nulmo/8uB9u4cevL++/nVhrD751MmwdJ6MLxHdz4PRL+Vf0ULOHtUEzXXLFM0zAcjZ3+eeO9F5sT5UgRhzVTlsMD9d402yAgU3yygisTQ2Uhzgi6am9cylLFt3axqBMdu5zVyufeaM8vw+H8BFEsAeXYD7auTh/BWwC8yH6T5+BJ16X60sin/BB9Bl+8ordClPZQo5HqWo6eIucWzPvRp5jIOAGoza/I6/b8VVHihzyH+QIBTTuC8yZaSNyCdcmIQU1q/KG/sWW4dckzX2dJh34xtPb4lLC9AcLCCPtQl0GVByqq6MP9+u3bPjL1ibrgPQEkxPTLfs0TQDY0+m2iqs16tHCmHs1rCygYv8T8w+wJZ1T2tSZZBxO84PjF9orHWhJ6nAdwMeAtPZIxVx7v/222+tFuczAWlbIdfYTekykIbcRnz2jK/BA3CSnsAE5Sycin/n9ZcHDBejvJaEvPOl4HnuSVm2Dt16FIj76DjOmhKTaRg4DGrjByAzh8ZFZZH8NHkmbNiuyXy7p2GQv1EgCMDHCDsX7DOxjhJuhAFsu1tvu8kKneZvdPgiN4B5DfyTlMBQtncljo2bNcDXvi2+6gMPPJr9lPEPs9Zr7CF+okY9jbu7vqOtGQbqEzlzL43vaW7IZpQkgLFXO6GB5mslF/Dd3afktvceSnwgxqTLyo5hNz4Vtt3708yUTr3rudd7vva1+F9hWmadYt0bh0ozBPB66qkn29AWAQNoCqhWvWVfizk0ryLp9P73flt8ZGc9Hy6VmIDyrKdprKY/gJjJAR1N5TTCO5skLEY1Nuh99z9Q4NW6sC5VLGiCJP4DcJnPu+9+T+cFY5tNoK1qzDTUFONKDDepn3s4lDP161+/t7b3qsi6kSy6L+NNmksHb+CPeeb7I7ZcGyb4A6n2M361YZljDpK5xAy1R/VxwMB+7PjT+dkr3Ydc1udTss++AOuc9VeGJfiO227P+iWp8VQqQh7tOp/5GkIUjwN4pJkw8BZA7d7ZJ7bJN1Y14JfTouyd/y2eZ3vIAJDf8BnO+RIKYq8P5RwGsGq09WykSV7T2HIDVrGFVQGM0NDGVl3x+rf4ffURiwENkWxhEss/HUs9/ij7A3Bj54D75s0Yljy3AavsGeDVM7Anv/Xbv7X7hV/46AakA7DpEosLMTol9vh/GwgHtMz9krhrlR/JuDpsTuvpa2NsHR+wFTIIZzNvZ1th4fwmzRhQEE60MWnpT4y99DkIIFvFNqLHlgQzrmwNm03myn4ErD5Ja/X4icRHIw/IkXQmSVzPOM1ad//mUSIOsCqmcf5LXi17YvhHxmWaGK5K1wHwVnXy+vuMeXXzLXbPW/LWVp2V+3Eu1LdC/oLl5LnFuvoOTdXv+Ig9PrfzdvwGa6KBwlTn5T2tyMiL2AVAqoRa46l8a+DH3rRZah6iDcO2OdD4TiJo2LGim8U2HcygmrvOeL4rDVyaz1n7JT0CwCO/4DweWQJJxMGFKvNofnPG+F0BXmQf8WjmjQ2XqIdJaST3rTHUuQDrucDqWsuznhsF7Y39il3G0xzywkpGzPzkJ9cfvooC2OawzcJcztu6oJ+uSZ2yx8W82T4UMOWdZmUDn9ZNDhC1OoJx6LaNuQEo82DTwYyPuzarRe3vur0vYFVmtEFiJll2CdPOwGHeLbB32Jh01jBBleEGdMmkYmUomR7U1ILfdELdryytDHaDvI2ScO7I9unma/C6GehlYGZD738VCC3te4kSayKlwdKUuC7HbtGL68xlg1UQPAtkROfHcE3X6gFjF7upY5DxW/IMewypDaDgXK7XroWxpxGb55ahcVgoGWpmSclYnEfMP4eX0oIRD87GAIJsGZ2ynWSFSuOfDvctw8/imrJejYgA3tN1ekohtkYRGzA8sgMjAbDfXGOMX0tA8xmVGAAINRucgHVjha1NscDNxcYolpzrreZTNQoMzQZAa4xUZsYCfmx6lPwAlTb0GtvFSLOMVxmvuV7MJ5tZ4CdjZh45rhzoOu8BmaqpmvHwc4aL88Bw+ffIDMz6W+WtgjqAmjLw69N9+X13v7uM1auiScohlSmmDdpy5TgeukkCUB9NOctv/+4f7f7lv/5o2ast58zYXQCsyrxwTDjk7vdMwMDjjz2W98rETsdLDbs4lcp6lKDQtHrnHXdUj+neaPZ8OWXyxO8JM9+Y8s477ri9DgMDxgE9evRYJQ9+6zO/s/vlT/56tbcmgMeEmnuxB1Y3WyCUgAIASA+0pRFdq8NIbnOVBqXkOPI0JjTfDoCb2jgr+qAZB2DmpVmPnhGTwDwoGcWG4ey7D83GzibYu/5w2E53YdykjKs6OTmoXyeY/1SC1md3p8L0xDDh+FRPE1Ox+zClq2EjK11RRjLZ/9HXkXGvLm8OEaBgnabs2yV90QZsWGZ5do7wRQ7VDZ6RVVtBugzhcvSVGslKk1pgeipLoTlX4CIAsfVP2/eSBGsrs2Y/VlA9zqymVcr2W+KIPeiQy7hdoHzYwdx1j4sRYMWBVb3L1xPo37k7GgkD66GMMYyW7LevZv5/67d/Z3drGiucTVa8Gp3ZR67PYW3nV81DttKcJjlQXDbAwWGqSQ3b0EZCDvGM0QSaPIZpTMWRaBCV/+i7AlSrw9oy8K28FfjEuGJkFZwkYm8fCBTebnniwYDQ115zuLpjj0d3zsF/ts7sSL7UKU5gI5hn74DSqyPwOoucJwdlizH5co9TjrLfkZzNWmAmO1NgtcD/xkwtmLmVnAv0rd/c9pSOT/JutMrmoChY8O9wWvcO/eyPJSXg9cOuHDDkW0HVdSZdROf5nHNqLOw+KFod8e27P/ddT2r+bgf2Lnseb2fZ/GKus/3IffiRYB1Q5xzmsN97/4NtNCOZyYkX6N1005Hdvffd3z3EwTK246zNGK3xWGeq55xS4QE5m3zEvG6WH6CoqsS/wwxK8Hn7sTSjS+Ocq8OaORHgAdg+nM7VGbSnzAa4TOKswEqeu2y0Pss2Ts4uIFoefq+6IP+2T7FOBKTDVBldz1WV0FIvn5Jrdj2X2Thr2HJeIK9xG5B1tHQlBDH07cvjjz/eJhQXZq8I0m64/qYGQ0rPSMQgyZqq8+0z4F6uvxKWbNfL8RvYUcmRNtYUAGUdKmdbLFljy6l138bEviioFhBMs0cluZVZaEIktiAst/d/4P27//Jv/o3YyZO7Bx94oFIbz6cZ2Re//NWUPj4Z853x5AvGHlySff/BD7xvdyx248Y0h7s+3wKp/+t//z+izXoqGp0f3L3zzju7F1UyvJY9x84+Hm1DwJXnEIBht6ySdWP6eMaGvX5PGj5pakOD7Z//i3+RQHoC0yXXYM3u+aCdj5FeWgncCTwmcT46s9jdgpawjGKLlhapc7EJM0xBjCo6d/UbgBXD9B3gR5fpKVHzxb8SEHT9NfltDgbgUF58+7FjLTdu5VT8VvbROcqfUCWgMdR7A2Sz9V/4wp80+B5G6oBeghf7n664+yE31SY0+V337UZ6KNBqD2/+4QIL3eMqD6w/uVWVWPOAJgHsrSnbBQ5dl27ouzTfefKpx8tiPhK9zSMJjHVqvioBjr3wx3/0pWqp0dO7IMxv1SrnRwLAJLCNxqZSCjno+R2e5Ww065hA+vXOU4H1pdhbJGY2X7GaeFvgVMZtkx/Y3/zQi/r8TQhkLY4P7MwdAGGCwPm5M2r55YvUoHHQMHjGDox/jZ2k7HfK2QuqGst8VwdQU9ew7s9g3Gq8VOBJUrj1IPmsKdfGUGwiPbI0XlO97FS5CPYk6ZTtWn8Ye5LI2ILsA6C6/mzW3eEw/Gl5PvDAw7UbAss2nsqYngigtS9HEeZlkhp816Ufy8eZbu66v2uU80ptsJPf3ro8jXqAVEBP69Sz8/P5ZavD8/jTw7a+LGCxvwMmF3PaWPhMjW1JWJkzwCp5An7PCwGT+LoOvFYZ5bXXxnfT0IjfBDQnyaNhL78BoM6XEZ89neocY9GKOqzskg6mJBTjTjLiyqucLQDjNCvK7wA3/q0LutjJ760/c3z1NYeaMEW6WWfOJF3eqj33OhrIAIenn6a9fkWTsdiAGr5K5LCdEjwYa56VXSKdpYKyiYP8W4KnzVoyarfcenP+nUR4tFz50sBG/tlUW11crWhyFkqJF8vcngZsXhuQkl4npie7cXVY0MbBmrUOkQMwJiUv+NhPRebg/gcezxioppmS1NERJen2Ulmu7P+xNLvy3JJUxsneuiGyWPzMVppkH2lACEg9GpDwhthtSWqgy++nB8HB2FBxyIdiv4EmbAIw6FSSJDweBBD9GZ4O0Pqe9Bkw9/Sxn824ka+6K7HF5QFg1FC0+XTWm682hMp6uzT2QwKBxPgJOvhJjlufSCEkQvj17BxQ3zMA8Z0TzyZONfa333608cBjkVZhc2a/JKmUsVeNKeHIT+GL3Rbg1966MON/ZXpLnIx8wFe/dn+qsZKkix/eBtlZV/xDgJF+CvwKzzcaofuXDCkAACAASURBVKnWw7jOHJ1MAv9ASupvSkNcTOYT0dckE2KMxEoSpfaXBKu9xq4fO3ZH1mVY7vm8z33ui8UuZk1OJYAEp/VwpGXz0/ODT0tSVHM3PTIQEwDZqt3Ygzl3dLk/W99EcnWSaiOH4npN4mX/C9GfCdMdcxNLFwkHc1XSuv5rgbvN4XPynOOjLh9nzzfvmbcab40Nq5+4gKX8uz0OCqweqo04lJi0uMGWKHQGA9NUf54KsPr5z38ujX5/dqpSS8gQE+U5t/MVbuibjUC4MA4SGmzw9GEAls5+qKvdApbxaTVLI7uhKgBZiL0vazxrgd/DyLqvIWZNta14QKLAnLtOk06SLEmMwJCmuk2yLwzqJJ2fSvXGq/yCnK/tEl+W5JTLt5o19rMSbrF/Yklx6zqnivPkuhN77MdAYulxUacBbcmK62DbfNfGRVkkTZjjqZh/TPDcC3POxonbrYFqFucZmwiL1MrIHY0PvLS3nVlLVnNYtJJK1lNizfiPcBkkJ/PgT9e05m9IQgC4WuJjXuvcY+cnmfVq/J+HU3Hw3Haviffy3kHSJknV/jHimCYoydxhm1rP+rUMaQy+xCeTwMZ4XhKXy0e7KXabvFSZrGXWPx7843gTDi8GrB28sY/bP89dz362CKbGe1UJDm6zYolZU/uQ3+it1j/nX8I2QIyHb7h6fUzf2x/2e3+jdOt/yw3NnZnv+Yht7rNHzwVS0WK3hk6ch7x2HCiizAztaPisLu02EWBAybOszeFMElBlxPG9D2KuVD7dSJPpfy5lIUS8ZZHdAWCtnfzqLGE+5dCK84dF8xrWUnGtwsjdGMO2Haq999q043jPkBjAAfHmGReQuozH7N79TTAA8QCPq9R/SkH2BYHL+Nkc9VXyvyZ3fj6ZhiU2XMdPWfREn/28YQ0PG2WE2rdgob/PxG4lnt/0DPmVg9r9oISjgwMaOAk2HuOBUcCxA/yUVm0uGZg8j0C/zAzPCBjJPFXoOIasDAFgKKO8en5si9bCEER04+T11RHhyW7BX0WlmxmnXSpwnmDCswksT6SsR0lEdTBzrTrTzbAM4AAY3qPP1yhNcMwgjLM52do3csi8HMNaA7mB1BwRz4ChaN4E0XTmsC+rfcSQbWth6aoq+741JU1KhBkUa1HmqU2rYthKsd8CWM+2mCQLRMdmcUkOkKyZzJXA+UgaRnz4Oz6wOxZW6IXJeu8BqzH+ysOx91bDp69+7d6U3f7O7l/+m492jTe49ZocEtXey/XNR9dM/m4vKG0RotS50URJqXWe3Vq4Plnn5YxzJBlGunrv/8Dd0cL63u7JlZFZDc/uuffe3b/9uY/tfumXf636aJtt7t5qgNs9Nlm0NjKzf8vw27QjFfet/eXPzZQ4LDlDmIXKjA7feH2djIsBmtUkTal71q69f/2h6A4FHBQYPpVA/9EEqPSWaHUqZbsqxp7mVJs/xEnS4VpmVFmfDsCywebcfmKwOSMCNWubRhNtx2kG4V4nkSIbdqk1laAcoNFGW+6PFpXxzF7CauBgvpHrMTocXFkzWfZr4ni5nwIgmFEYLfnTOqgtzPicifP9TJJFZ6Mbim2hPK1SJRkTQPhFkjN5v+veFyYR512mDrPc/F8GIMmzvgqwoNPcRmM5bOsIZP/ktP3OD30wjt6tCSZH02cy9q8FIHtg97k0jLk5pWnP5dBtMMwGzpbt7DYZUEbYaAY1uGc3t+Nm2KtZf2WIDMgl0cUZEjQYbwCn4APK+AZGI4esBwmgZuybP3v05k9BmmTBFdGoEtiynY88HM2/OEqXXnxF9iudsABE5BKymKrVWD2hq9rASrmnAIUpr63PvZs7nzlsM12w6YANO3A1frOX6jRuYG+P2AWoGo2CGEAaf9/0jTY7PIfJ/GyNziq/39sw25jNgT7AbhnNBWIdU7NPVmZ1ObA1gP0ax4uN6Os6D9tv6rTPedYzK38/373Pu7gO2z7txPb++RBb+if/HlvSq2zeavdsHCKOF2bd57/wpemajvWW31Wsv2N2YRycI+mKHu3TMi0x7wHqWe9Y7Ox813Ns8MZc5iuwQ3SCq4FXBzuBRIKIAymvVX57xVXXBUy9LczJp3df+cIfZq2flwTK7VlD42xJwnXcNn+0cggb068l+wVd0kwkNvp5jnZs9zQ9mfIhQB3H0lclKTRt3GwTJ7RN9nJusDmAlJEKGVbcAita1TGHckuelvzMYnYMwIy5nQRnAsuH0+AJ4DCbDNPjilYd2Ot0xMpSz+dwlLWCe0PTurJUcu7G+XwqQbEEynkaJ+U5ChhljKs/WNbKrC2AQvWPez5OstdmcV5hEjkXsemcwxj8x26/ffcTP/UTbVAHELoiLDBj/Bu/8RsFA8sW2Pa6ef2xH/vRNgzkk2AcCWz/1b/6/8pi+0v/yU/1LNbQ6KasC/ertPiZBK6AVeva/r419pxj7VwVWBmjxzI+j4X1KgGoPPw3fvNTu09+8tcauALxusfK5h9gaC+pX6bU+G5rD82Zs+1TdjdjOA1qRtfMfHrL+IIBwLcGIlNmNj6x5hVkpaZ6Yc44979XeYP9331nfN4sWxVD/v4kGYYtPvdJHoD+3LMdg5d2d9x+R/fRY0mEmiu2dYCueQ5vXYDMMFUnCF4+ayVYgH4N+oZVhB0yNk4TtQkcqu1PmzevWxIyBvCmdCK/MVqPmLbPPPNEgybNy+wZDDVzDNS4Mlp+3/i65mYZr8zPJUluifemu/gr1c3z2Q1k1Cjniy/meV5ts8PM60YYcHYaR/drTXo+11kWiu8xgLAKqvFDfRhbVU37AF3OTOxvW25KIP17zpppyjUJmwFCJ4BeAHntUvxcZ/Bqqjh+3/j7PljikO9SDXNJh5yh7NuKSS5LUybriN9EiunCaBRj7bz68gu1C+7ds18XcJXPsHwyZ5g1e+edd+2Op3PxN+57qH5GkzF8ucwPoFI8wwZhwluTbJCqDftrujpHyiF7+eaU2wL2+DQARc+KVWQtAdIwjupDYGoWeNFcR5BMPm0q6lzLmQ/AcRJg5zXxjXiScZwY4pICt2IxbEIAyui5kqoAKJL9Gc3w22NDToeRSbNUwyl6wu75ZGIN86zawR5+4ngAJIB050ZZu7jxwlbPiQVVG14cHUXrqDEkhjm7tp3N9pTPx4Azt9cEyHopfvyTATMrdYdKn682vs1fPbukhvm0xsw1hhwtShNmnMUrTYCbh9jIAhe5Bn/MAnFv7oPsgfsWF9hPAJ4ytVQmSKRl7IyR5AlWbPXicy3ACj1CDTtVi90akgB5NA2xRpZLH4KXYyPCuI7tbLMZdj5np7WvhJ/WJtCG38kHdF0d1metY+UO2cLfjTfJAolPYNZ1113f53/owUfKGrZG3nnHnbEB0dTOtX8tNvZA/PGrUonwHd/+/oKYTz/9RNehZ8eolIy4IdVPQGbgo1hDA2Qkh7dyXh07mlgpybQDWHpKsHNfQx6aBk1sPttxMgDqyfhvp/ItIeD8sFb9HZB+KL6+z8T+RXow5scff6x+uljM61oinHmxPgC3yA0lLWWu+RPOsxORQXg1PjHZtNN5zz1ffyAsziQ1s64w4lRfGbtpxoz5Sdf1ogJG4mXrgb2STDKe0+jLOZKGXQFqr0lzXfd3Iutbg0Lg78GDA+reFgkCmrb3BWB6OBU2YoKyy3tWTzzPzvscMY5Y/anEMxJaV1xxMMnFuwr4IkE9/PCDjTto+AIuaXZXDiRrhiya8ah2uPg2bFmgmvt8LmQEQOB5iW0OhiV/QcBh2N0F1bGf8un19e8DVhfBowSyzb/fT/hvhDAl9Dnz2CU2UIxpH0voLVlEtoa9kGgTl91zz9d2H/vYL+zZM3Mo9pf0A8B6rV0MtOMXtcJ5RZuaE2aNTVLGoTh+9F6SMftSfIOIZA+zB4voVhmZPLcYhE0t0zXXUzU5UpO0vUcWbpqiiSWVt9MMjh0M/gSHejIJGlrObyK2Ncmtee9gQmWNbv00GkPlmV5K3Fzw3Wc7Z1pRNR6LMS5wW+JRT/k528Qhm285QN4+TiUeYzddp02nkgBrDJX7YLOn8nYasNl7lR3KPlql7MufaKW4uDNxbM/U3IB1bBwAtiSq2i9IvBu7JT4HTpOWvC770w2bowLgqlZLptjtHnn0eKsw27si38XF4DpbvFS/JZ9nL7yexL5YXFPHF1JZ+0q0kLGqi3U05sF4tdacARPxqLqR6L26es+SN+QH0ryOfwsrQ9BpKMP/2yeLFjPb/L1ziSvLT1xyk/tkxYnnVuWfc278KmDvANHnpbyidzXO2RYQbP/28xWU7W+yfUd1bwdOxD1orQO4HzQAazdSS4TmfQ45IEYZQS0JH/0MwY/XQL1lpZQm35Qsh2xfRb1Tou5g4uhONpbgPRr4PvDZwepN+6bJ9HKN5hmapSarBnBAqGETbZocHGnP3Axyl33v1QANqGoihsm0vvaD3WEteTyvHYbpoOlDKR8gbZUn1VnbxpWDNJnz/cB5gU2jq7cYFgOmzjztv7YbwoISVBeokq6YEH4aT81mbYfy/Mq9yehg/pW9GKfo6hw+QDcHBFCRhhGRcIHP21moK1hfzkYD9zyQBjyLuVbaOSciz9LyX028OveCRyAQ+vt0nKsDpzQFGzWf4ZCtTlKuIWhzyJRRkDWCDv5sykM0rWHwaN24n1V22QAVA7bg/Cx2ZmmBD4v9fEE1dDW+CQM6DgUjV9aZdFNejyXjPdZTWY/J1somDuC7MeUyl9fkgLo5ToeMLweugTQnNgH3iaxPY7QA1NFy2WQKCsRszWzyedNxfJpg0YrSAOFd7zxa5+XG6E4p/bgpgOK17jVG3PwViMp8WRe/+3t/tPv5X/zk7qO/+KuVtMCULUNAmX6MkfnjtLs3rAAGjxEUwL4WQECAZV9yGIyrg9n6HUD4bMpbbk3pz/uiX/resFWPdl2PqDemF1D+ygTXn9797M9+ZPd7v/e5ACBjOMs63rJq9phd1eZmldPoSs0+n8Yb1tFYhAli2wyEsco/GDJG2SF2SOlL1iwH4co4pLLHxk2J1rFjx2rIZbLZBs12HBic2RMnny6jvcwH6xVQx1lumdoclsP4GamF6ZA4GnF0pQYcmn1CvP9A5sQaAg4UgBA45ZAB0tEBUqpuTB0a1ftxyCkXbbmCA2KYyxhbh2Lj1loxCJ6HHEJLcXMvDhDlbho+lK2f8SbbWJmP2qncSRwDwA59VVR/v7Enm1RwTQ6i8mTOQb5zTimAaamKsfiB7/uu3W0JxARQgCaf+2LsKmmHL0V79to4QsBna0nW8VAAYaV3Tiy2+vWsI06P+++BvIE3GYmxDwKVjHObXeS+gGaXJus4zeSUwdFqDZDUCBZjVTAS+2nvt/xlbPI1CeKvzb5jN9hANh3rA2tG4wGg8S5OLQ1OpW0soo7k7oETDogZFt7qAi2ZVgvc14yNtU4lI7Z9WabYxpjpQbwcnWEUeO2w3uaAnnU/wf6c0Psl5uc6p8NOGBs+n7+/B9xUC+aAqr2vudSAPIvluSDP7XcDmWzXGfBMELeuvR2Eva894fnNgWgivNM2z77txHHiXEe2BzsG2GrOt1esMfPPe++9L87SYw0upyQ1TPic12WcJXi7LsHQC2HcXFknTWfjDcwGcMaWCRAr61Akcv/+lSR7NCAKrBHzi3RKaF25xuW7u24/tjt76tndmedSLv3G2d3RBDJXJ8BQkn4pRw2Y0/07+p2ABcGeewTYDeuP1EXuKWtSQOnMAcI4AwVM09RgtLfLBsw9TVJYp9Mpk3Ku+SD7nlFlTwqmbXPcsvLuj6mymYTfxkrIGr8kpaoCrYcjWyKJgW1yJnuQpA87v4IW9r9rw3WsxWzw83Sms55yHaBoE1ZkEjABMb98NptqXzpzNqDNezh/Flf10YC3TTxOmSMfVSWDMcIo/ZEf/bMZW0160hwxkiTs2cc//vGA6l+tveoz5nmVJ/7lv/yXU5p5d0FHLFhn4S987OfLuvrbf/tvlcn6UALKaThE4/HlKS+O/2FsV0MYDv86L9c9fvaPP9vO3TT2jh47uvuDP/iD3e/8zme2/eRZNx+UdEKfuZPQVTvas75tqrrRE5A0sakK45r6auzzKo23po0HH6BM+s03HrAqZeAqcwrI13Oc5FK+/GwS4VMG6guIYZwW29l5s/yExepg87CofZD7qEaefwF/AaZbInK24X4gMMHQ2JOeD9Xym3LgAXZHT7Xnb+30YmUEVGXHNpPFB7VH+Qukb14NQKdLOpaUYaRBibF5KJU116UJi+Y3LmbcgTVtJlGwKZJAGCYSgFlffIrlF5rrkd0ZDcTxTadpqq92xXYW5X6Xr83u8/ntGw1L6gfbA3L4W5Kk87utQzbVPpSwAZTxw+pv5D/zuGSpxgZPTwb34jyvH22/S0ZsZAq+w8htjP+/AN36qM7VSkhYTJO4arIu48+HuPDCnEHxr/lczjaMrWfCDgSW6SouFtHQBvutuuuaJcW/OplyXT7qrYmBsJynnNK60LDHvYysVYkNeW4+zU033ZzE/HcEYHmsmriASMANO0bGp6WoeVb7zJ+u1Wd2XmQOJ0k6JZkG9+2wwNowKEBf13STaQGM85x8wTaF0WchoOD1kVxi5zFsbwgQL0kMRAO2kcGQWCElYh/cdec7O4/HH0+zrawnSQoyZg888EhswbW1r5iK7tv9jDScsvb4BFun70mQzhqx5gCK9rCEBMYSWaRJRKRBEdYu8DhxGL/bXAN3rUvvRxQAzEluWOPYsZpLGTv731iVILERgfhjZVXTLFWtIemU5zQ+4oIC3wX7J0HV4TXOGcsLIoTu3pAZxDJns8deUA1hvcYmXxcwWEO4ViHkHKh8Q+5RIqOVIZnTAr6JCWhWApruv//+zimpPH4aSSxValPlwgZJWsxzTDJoypqtHVU8GKpf+uLXGu/YW4Dwd73rXb2HX/7lT0arP6BwdPElLz8Y7dgmgXLfr8e2kQV4OeCwMWe7j4Qpxjdm+yUhyw7P5AEIDxRozlpJrFE7kdfQvR2t4YtTAfHU7pkAgq85xxr7jg/Gf9TE6nDGlo0DxpAfsMYeefThAmQ3pakimyvmGZJEQOcAdQDKxlhNtp2/Oxq/QYJESTj5NOP5UMCeJ6IHLR17TfbiVVkPlRCo3yH+s8bGrwYUAloBaz/0p/9Meld8vXJiQHe+dWUnYsPfmTUuxgW8OctOpCEseYGbj9yS/X797vcTvz2aigvrZ+lwmiP+UzGDzs90cbcPSS+wP+9977uSuAwZImv5T/7k8wWa7VtAPe1e12Bj7SFjYc3wTSRqNc1io4GqZwIGWuMX5nvs0ACBkgr1E7c4Y2E/c5TOflpfi6167s8X8DSEJ31ZBtS3NzF5Aavjh4vnJiE9GEGa92W9PPzwQ7tP/PInKo0hUcB+V9N3A+lGhzQgqLg8tkesUFCLJGFurExUVUMaXmVGVuLIc7T6I7f/srjcd/ZnqyC2qjrovj07Ze1DuEJCss9HKieVvgg0Ej58uFYEkU/kB0jGs2nPJu5ky/mvo1vrz0oH5BlhWeJ0MaX4h//k2xlSkqFngJXke2IozOOtSWDlGibeWNqrTXaJP3P9+gm5/xIT4085w9p3BxluA3envJ8dHylIe9T3Ig5OvCC/PwC1Oeh9bMS3+sElnkz1LxKU882Zpdrc89XPz/pstqTBxOBd/A9JJT448kV7fGjCHCCUPZWoZJPZQ7gP6YY3XofhvRY7E5uWnzn6i/H1Nvk6m1+34VSm2LnM97Au36xG/jSdanzGj64dniqfISVucdj2u4Wvuf4al2KWsQWr6Vr9qi3Z62wq5pV1PeM7VWNhrF6z9WnZB+xmICaYXMH83o7a/rI2VIN8jhsWgPcog7MEiryjU0+JZ8spt/f2YQrAbMykLZtu0eku61vpg6wNEEQG75noIzEki/quJNUgm0xOCIPWLs/ttv5SJQCeSBb4eMqm0eRfMlE2TxfOGO6Cq92YE8SvhbWef9hCM/BrMLvwupD3pQD8rBNKB2Rz1Bj80fXCepgGW8MiECwaiwHhVtC/r6OxP2mdZEsTkLGB0dVN2RgSA/xOw42WFJWpsOltAe62DPOUoU5nuH3R/u75vUxGM5rRK2kGhZPsOWOoCpbX95quzrPhseA2UNxc+7nRy+9o9lTkvAyPyWi13NvvYhhHZ5Zeq+dSXowWPwCk1w8FfUqpXtGtMk6nw1QGRen3crrHYVibdjbMYg9NQA2wH2NzYYJyBwxdxwmiRvdxggDdHdNgIb/ngDoopzvvlO6vMeQ4cHwAeQ6e0cIlID6gdDvhbUxaz7Y6U4/MwzBs16ZuQG5uZfnz3pvCEvlARN4/8IH37G5IdpqeKKb2lQT5MVNyDYenINxM/vqv/9bu3/78J3a/+Tt/kCx+OnIHeCP2rrNmpQcqYs5gv767Kc4T59HeO6XRiMNbia3sGIArBn+AdR1fX+r4/OAPfl+yu3RXb6lmkT2HocXZAHYCov/1v/q5BM2fiHTAg11TDoHJ3k4jj7JVN8aQg0+XYYfoRcn0du4bME7wNztvWCmrBNi6A4yxA8BcrDYZNI2c2A3lRjfm2Rh1gIpSWuVHPWhyNQ2kmhHNemp5VJwT69Y8ji6e+xwwFBBhbffP3LrXuY4y8wbkMdwVXW/mb7J97l3Hege/sqM3cpg2yC0whv2S57Uv2dJcSzOoajg5YLNmlDM4NLsucm3AqgPWGpPFk2n0JBfF8anGWW2pAG4Qt8mrpyN3SrGMeZ3dskGT4Mi1D7j/avnQcsTiT8CcvQmUdH8f/OB7dzdnbqdEO05GDlLs/i8FMFHWfWOc5JPZB9jYDsHLc8+aldDp5Wi+nNe+FOd4nRMcFfaS/VB6VbBhs4Vd6+xlnoP2lQoCwYYzog6k17X8dvSTAJWracaNKYkGrAoYJDxG44heEcY8dqTzZ3QNOdcVmY++obXIDgl4aiNbSbGxOjcHYoElBQi2JNXAUFbQZtQ20KLloex3XwdsHIema9mY76GTU4zeU3ADUvf/7LDMeu862T9n19/3EmsN7Cc7PW8ZZnodxDoD873OjeX0tmoAQLY9q7Gf51kZ/PncJV1A17iOSv2UyQiXCZa1+UrWzjiiHItxUOZ7WHCy2KNtnUZr0YRsYHbHHS2te1FmuwDtJp0RO9W7qC6hVgqZC1vf5wNJyqwc4AM4b03Wjp+XvZjETduWna+kMGV1zvq3E5SHUXL+eaNjeSxsxjreHOa8f+Zqs99KJPNva0g3Y86bz3ojgLwAq2WebTg4WpzT2Xo0HU1YmZFZk4vdflWYLVOGNOx7Yy9gfiXOn+TGK9nHdWZzLetQuT0nEKBSSZgk08oCy/Nx0oGYb+c6ryb7cSbXKbAt0OGUb+uFPEpBeh5sbKn6OCVm5xe5HZkCz1LgnrXgu8nQzzKa9bM52Au0mgTkJPiwNSQwD+Ya63yU5Pz27/j2Mohd44qwXiT4vvzlL7dEFkNvAWSApJ/4iZ8oq1SJ+HNJaJ88+ezuM7/7mZ5Jf/Wv/qexOR8s+8h3y91y38ZNco8j71xRgqvcny0t0Bp7fzqM6M997nOdZ4DCO44dbSnyT//0zzR4NBhLk2yX9eJml12a0Zh9twC22TecvmE9ev5qTG7zPVVDA9oI0pXoacg5cgCzn0YPbUa7vk3+bTz5qyuQWxqnKwhdfsk6e5tM3kqfrT0/F2S0e7aSu4zBao7QpMlmb/o4zoANLF8/H+bL6Ls1kcjGADcksGrs9v2lniFtjhobnHF1aVqTXnZ1wNRL0njLfRw+fF39YzqrGCEtp0wARJKDn2YeAVKTeAWqnKkUkXUPSFtSSO55AecrUCtzJvcGOPWzZbP4VGVqAv6z9iQ9+ffdS5UNUF7Lhxo/3M89wJo/zO4BZTbmeW3LsEYbHPIb62uYx03zL/tvtJQnkFxz5X1T9TTsVclM1/XeZQ+XzXZ9P6uPoCP1ZZpcaor1cv25Q/FnaCs+8QR9UtIXSWjnfG+5euYemMc/xtBxrfd8250t0X465AJj3zXXZIlGl2EVkbGKryDpAVgVqNKa1FzpzdRWP5n4x9ldXzwx/uVJCPBT3S9d0q7nzY9o8ppkQ8ZRkoQO+oBV6WYfoNPf+e8YwsAuLMY3cs7aA3xEoKp1oKER3cMXTr/YhPStKbe3JswbkFEvAmvtpZfooEajL/fMLj3y6ONZY9e16uSNJN/LLiIDkGsonbVWVB+RI5L8It/REtXMfVlqjX3eqM8IVGLP+wz8sAIykVaI78Gvp/0qGS9uZG/qz5VxiwEtVkvSFiifeWav+Z3Wm3HjryztxQJDee/p2DM9BDA3AfpnA169rPEKcIXvl9/xz65MObfjm896aeKZkwGQng9jDGNVNRbg/bqUiotGnw/7sY3acjZK5ADvTgUYdVZqOvSudx/t+es53LuxkZh5NsCF/QnUEtdIqmtW9eorAZWz1vle7KCzAwhH1/WLX/jKVOmlCShm6Ae//e6uzV/6xV9ONVD0DS+9aHckbPbv/PAH2oOBnjA2u2aR+hVojiXxh3HLXrP/QMan8zuAOwBMDOIZb4jPzr97Xu+TrREQ1rISYetVNcuh6w/XN56mgHomnO7+F+sjBgHEmoB4Ljr6YVcDo4GHldBDjMhzImJppjW9DnI+5gy/+ciR7jPxEa1NJ0X1ZcMsPZ1eD9fkme+KfNhdkcm6LEnPBx+4v+AtABkQVrYzy5IFfEeYvcgcJ9PjokSfzIuY2L29I/ILmk/y821WMgl6DFgrN9986+4b37ivUi+qNwYS5IOt2H2kiiZWz9y3KZPGX5G6CB5yJNIDqjoAs85ftuzkieimFjA/0KRBCQhZ/8Bya5T9Mj4AQI1EsQAvzVkOWMVcfeut3EP9RefE3om5l9xcyfSF+ax/n8tWXT9jNxfjcVXqmnvrSSzXUvvtvF3NqL0eyPx0u/sdJQAAIABJREFUZNo+/vGPReLi/qmSLP4UP67A2DBKW23qNMu/kYWsLTGafdZGtFv1XCsKJZw3Nv/Y5ICZWQcIIz5vAYiSHOJLvl9xA37j1gRukprODs3DrprrZ9Za+Se2j51VMW3tPf1Mmm5Gb/X19rrpQul6mwZWU91nTNg9trv9Vci4LX+jYN3IK3D1zKM94LwbktLq4YDUNv4J8G6d79ah+1wyT+zPSEwMsGhuFoOdHbPn24xLXC6JxbfZzsXpDSRWHwKa1zibih/lNWeDxWHckwBAnGi1eK6p0hbpbCVSCo4DjuP3mw8JFTEa32GaomtOF2wjdoMf7HziY0gAvJBmVy+88HK110+HCczdWuDqeLQNILYYfc7zYmZ5YX20gtRLAmpTQ43ta1Vc5mRhahMPbf61kYYh7O3BSWSysUOgWZjdrOOR49h8s83Xbsx2/eGrMzcL8pwP2DzxQXmXE7o5c11l29dyKIalmpsBpGxgSoOCQeJ6k0unjtGoc1M21WSDGD/l/gS8HdIcbCArh4vGiQwGI2byCPCybj1QtzIUYtyHYrAdthavzuCPB3h5MN1rH3zo4Wo1+GbEmqFvMARMmeB5H1Sde12O8NJOWKCh380gz7fnGGB0AaqDXC8HscMah6j6ktUaBYpy8LfSWXHSBkqviHsx/lZQvcd03ObCvSwm7QqqBadrfPcaKTBCDoN8Yy04VEfoWqZIZ/I4DQVRlb0iJ003M45sde1kTTY6fcv8G9hP9+9KEeTvNkwb1mzO6gqOu7624H7Q/KUDNiB1xzAGaQUNeyBAF/UwyOguyvyeTakvXU6bYcq2JqBdWaS59gRN7psDBMCrfEGMYptWAQ0SfAkcORRjoIzJZG5tboZROcLjxzUOWBqLI/zsYOCAYbvaqNiSOvhyvGSpy87Lemx3vR4GMz6CsjU2Y7yML+eAZlNkLZLFt47fd/e7dt/9nd9eQf/LL4vhzT0qeT9IBiJrns6krDWnTTb/k7/26d1HPv7J3RcjCaABgJJnYP3LcXini+oA+IL3W+JMCFwFH5wAmfdlgIwXoJSTgqnK8b09Wd0f/IHvayClpEVGCnhIiJ9zcU1o9sDXX/jox9NE5Ks12oeS8Z+AZWvikXuuo1r5DoBtymYZV2W6GXvAofGfQCmGH/u54PskEtD2rYPb3nG03y1zipNi719e5uKbYct9o/aAKLpy+cfDgPjUb/x6D1wAHUCH89f159C0bgQUW7lNG8f1UJ6SgTnAgD4DMMiiex8HxaHQRnQAemuMJiqWNcC89rJ8ooHgOg7DFGpCQUCf+/Bne6I74LBd8j5lkUvOoyWePcADIGtAZa1nTUsGCOy9b0lxSES8EIfypay/Sy7LfEQT7/U09Bm2aD4/60AjrIPWXEBVmkDKfmhU2vOc0/ff/d7dO5LAcp+yipxbjvBnkwl/SLOZq64pGF0tXodQ1gC2xs1xjqzNTFgA3CmdO+AAzlyM/s3IX/gSeE1n4ilndg5OtncO+67TzBfgjrbZNpQNvKxp54cxNh8tD81kEZu3f1zH/Dn8pwx0lYCuhgAAwAHxevDtlefOcbzOvAWUeF3nbzsTTMboieeHGfvRPHUC980B/DLfG0uuNtsBv8LUdVBvob5rzFsHyHAHK1Pqp6OdOmdo77UHx1yvQOl85Dp195yAdTavLOu5ju+8h4MwLL0ORKdgA2sxUT1am64OSG+9Coholj+XIP/F7AuAuQ9fFRSrgsMZNNUnOtdnXSVwdGZcliTPWSVyeWgnrm6/1j+GdRsK5GcH8mEXmxf7vckCQOEAQvY69imWYx3qgD2VHsg+YOPfyNo/iFkQDcgDlaQIGykso5tiJ66N7/B6AhBrasnNlGWaNThzKZEyDbBUsZCPeDYNLDBn2JKy03qOrMYFw6aTjEiI1y6qruGM7PrdgKoK4+d1pGuMpLUyDV+mrInuYg+hbV2YhWJkm6vFpuhSTK7jFTayIF/2U9bFan7TsbBfMH8AyvnmIxVwJTcSQEDyk11x3fNKSZ55XY7iakKzQGdrBItIGTS7dVBJcBn8I2ljXnU9lgRSXohZXpbetsc54wtMBBz/wA/8wO7bvu3buobooqriuOeer/ZM+gt/4c8ncfiBnuPYcmOHz4/G3VfLglJGC5T98Ic/XGCV3eUHcsQfSKLnmrBl77jj2O6LX/yTaBheu/vO7/rO3c/8zM/sfu/3/7DrfAGr518wWu/bop/1v7d/JnDwe+M0QzXjVEc64y7x6GuS7pKfk9TC9jFubKE/F+thzvv9BMdywp07E+godVvsabIF0xRUIryJ9e6taYxTqYrNCC7AcPyo2cfnAquCwso/bPe9AMGeQvmZoK/Xyty2DN4zetplZAUgTQ4lYMIyj8Y3Jgoyg+Y9zmvJS2AQgEqA75xwz0DBGTYSFSpAhqFjnOzbMkDzOe0Or7Is62El2VdFV8eyQfD4gRIDe6yP3K+kwKpoAH63k3aDxAl0nUtsqjHmZ/Dp5yQewLMse75fwTdnh8T7AKttQrMtimVzEQJcczTutqROgWqMu5GT6rXyWdazf6/k7JRYDiPUcwueLwhb9ZrrLo1/eF3GNg2I4l9fkxJyEmY0WzGc6DJq8ifpqVuzxIukg33N17nl1puyfx7Ia6K7aeFGD1MS/MiRG9JI7sww27bKM4lF5dz0SlsBwIfma2SdYN01OZzn97vRsBPQT4KnACdpsDRMAsqRE1DpsbowvxwgphrXGeBnnokWaozXtddOgpVfxGY/FmDU2Ks4xFB1faC8ZOyp2I6X4utKnmLDS8JcHNY9TVS+FN9Ht/IDAYDY5FbWdE1JfElskwK6OMxYSf4L0rTpie4b5aTWFh+Bf8AX55sCTZ47dbJST9h9hwN48l0ATbbHYo/zTazVqwPGWl/VJc75Yl49kz+BwuJL4J7kPbBildb707xVVzZ71Hz4ADbEd8F5FQVJ8p9JFc1VeV6MrisDSgM/ngC4hTH24hmVT5iXhwuuGrunwqJ09A5QGHA515OksDaVulY3MmNqzwCN/Iy9lDQsIBw/T3IQO+ylrLfHw6a7Orqi09AwJ3PWAGDjugBetBbFIS+8MPP8wQ9+2+5oqtY+8zu/m7MlwHLK0A9FA/Z7vvtD8bu/Xukv8Tr/55577o0feXPPO+NEKs3ZaLyeTBzeRHh2pn2GHKIS1d552vkQEJgPciAJcqQD8jzis8Nh0fLJpxGTWH8A1spwJZZBmrCuJIpUJ0nWK+MXV7NB7OtTAS4vS9zIVy2LNmN3UOPYfKAKQ9UhiCiqWJXwP3c6Y5v3IvBgxCqxVybt2+foScBOkSCT4G8ijX8FwMn+Fz866x03zqcmIpqM4HsHfI8/Zf2RnzudajTru0CffdhzSGUbm46dyv6w45rNXdmqAaxVDeBIoiEA8XGwQMkvSHxYL3wZfrx154wWz07CLkB0ExghnGR9k2u5JGAWu0M6pqSpgrtWL/9zX36qvu0Wy684ffn3TfL3bB0gav2+lY0qKLM/fQEkAb76YThrCoTWXg7QKKa2Xk9mPfzSL31898epThnta2fwuE4lrGTtFyir7x2bkPdekj1YvCbD5XPtZ++xT0iksdfVdY0dHFLbMN0xNb0WYM/OzbnkHBavzhxMHD9nQeOy2MQ2T63tn5gViIpdqV/HqVMh9J06O35Doa+R2nI2tXrWM8NWgJb0YbMXR+5oq3KuXzDNu2uonONlXY498VkSTkUzvD/z0mS5Z8t/TTDyr5v8GXbvm1nnq0LcMLa3hTMjr7HHaBjDg9jX6UkzFVb+XNJVJafVzly64Vtkf0hyRjIm80SDuprEsWn8hEu3fihcLbIVbU66538MNtQKklYyk/wahrD783zWqASe5nLPPHOqoOrpAKytnpMM3oKhJZvWEGL7ce+/G2qwQvhNK6EzB6ovX91iWjhMffaeg4vMuNbxPlGv/nd9FITCwSsGdJ0zv4SrheHVD539cl60CL8JWB2PY74Winsu8Hru75ajV11VgKIPanZ8YIYp+8TemgEcQzRl8RaBcjWTALCSyVRuagMKciw6Dvfjx+novVDjiS0l8zGlWSPSzulxoN4QgWYMKUbkeA7ex3JYfOO+B3YPPfRI2aqaV7U8ud/DSFqspP7tHONwrjPbCevHTWC2jcwAJLIkG3DozxmnLVrq3+a/NXErwJkyh8U6mkWx/F3X3wNTz3Gy9xB1Bmw73IeuPhtvOfjtxiYzkt8ZT5pYN6RUx7jKmDMuMp2PHU/5YQyvTapsQYmdjCfjzUkQbAqMHEKcrYJk2ErAMxs6z29hTuZknno2fJzlbvhxgC1o99lOkBY2UeWK3U4pk7KKtam8p0zLlt4kMBfY51Ddb/g1gW9BGsF5jJzO85ORGSbWZIVs7jyHOxK4CGJayjMtXbyPkeBsWcMOdYe87O9zcQJdZ3UInmz3gHDYkv5c6xezAuC6HG7sGUaZ4z2l5ZoKjZHqJuxamU681SzJazAR/tR/8L3NBh9O2TstIto512JFEePOezStuiyBN2NxPJ14P/Grv7H7RMDVR/J3zsLsPcBFsjHKVcqQnmzmu++6q+tFKewjDz8yWjKcgeyVw3Hk7gzDDHgq++vwviM6Sh+IDADWAn0k7Nk6GGlAIIvLAReqfiLZ7KeSYXYg2bsL3CmjQilGBhGDe1gib7SD/SVhcVyR+5tGZwM6KFlj3ABfLyRL9XQcd00ELkvpynvee3eAvFtannU4mfRVZv9ank1WU8LlfSk95eR99Stf2n3kIz83h9eerstkqkebJQdMvj17wZMyEKb8G9t0mqfts/kWm8haEOBJxDR72bnUFdHcjNQJx80clb1VZ2NY3RikbwNscm17B+ttAXRnOWIphesabeZr2LAtY+NEEtiPkwRI7MGQ61qzkgCY0WcWMzmOmJK6M+nqfWn0bq7idGfvCGawlS4+EFCd1utwZ2v1lOR8+EPf3oYkyqYxlZT2PZWqgD/6/OfDWH2oY3ZpmnIok6OVdzKHnPEXLF8d8OxKSZqNXT5JnWFvlC1Vxg8zQNdLEDnsb06J55SlbXJos7nV363zPPMwurYHGiCdDQjT5g+cH9pz9rwSG09UltE0O6oEynZgF0pRaWDO7fkCllMlsJVn7Nn7BqBsbm3tZpP3rtXJGQb/Zoub9MmPG/Nsya6u+dqaSdwxICMy3xvJv6fstufA+pztKOm5s2X5myjrdZhgBw8nYZMZOAcUqTTA5lzs39fm2G6IXc+wTeN4mLXDTVqJQUwWthUzxN89Y0sr3bcP9p7MUTvXb8zjllltc2au2UvllxhFgFVz+lwctdGfmqZ+zmulj7TYBCjnY5Fby7T48nlnYuPfEIDmutixzn42zyCfD1jMbRxMwPRkzvSrc50jOc8OEMZPmuKiBNyG8/UEB5ekxO7InXfu3sjSeP28qZCo5qREg7PbOOa1gvCztb00WQPykQkqOyl7KFn4BnFbWZXZs+aqgdYE4mT992R98izAkBH2H601TnNhdqBVz3X2f5MU8u+C7KN3WbZ+BguQC1RQBkkHOUalgHMBHsGFwchnNwkiSRMG7/lhFPKDXs8ZckHW18VK+uZl2dIedF8rbc3Z8iu6rpyX+dby7HwgFLDaOYMJlr3ibBKgKg3lhGOkSXYCjyfZNIniVWKHvXDs2NGAn3eUITP6c7HT999XUPYnf/Iv7r4jpcqaeNiLA6RdHJ3ufxM26mcTIL4jet7fv/vhH/7hsPoergPrDP385/5kd/vRO8IkelfG/43d//K//IuAAdfu/u5/83dj7z+y+1//t/+zAejYbkDS7PvZH1Ols9esKj9eSWlg3QKexpYkeHK2NynGAIxdbnyT/8xFq2ry3yTUp+xrJdi7v+p/TMm/z/G6SbRvckWuu60JQF6/6msM89J7qglaezDzXxDcc2DqsEUbILlkS1zCffvq/G6M9dq98XD7+4LB21lUXb+eUxNQj0Y9EHG/gYeAAhuMzzoVUVP1NPpz073aR2FpqTgA7PkyZ/xJNr9s3KwpQI4xaeLdp+azp3JEOeY0Y+GvTEmjBOJrPY96ZmfMJ4gZoNr+bFIt4zEadPvJ3MUgdu72QMj9tpRbcm8DrgdYHd1Lf1+AAFsJBBnzfS4APT7l+LZTkr/YxMunm3meM7rzKKkb7eeDl58XHzOl5a1eS7ySewH26d6tAdjZs2ySZ9YPYppgAT2OHrulAaub+eIX7iugdtU1EqzYSLGBqSbJaZvY6MmCemy3sWXL6eoBiC+JvzjJ7kk0ODLt58vC7gOuCqiRAZwzwBs+ILYR1uxDKcm9Ks2T+CPGexoG0htFdEkTrTzPO9IL4IUzp7f9laA+nytJ5/lJk9gHbZgSn0EADrRv34usBesM4/Xw9WEx5vfs7qsBADT/efFFIHniBck+Z03WxsXRqDSfnueSg3ShpwoQs7qVQ6160606WpZpwMYfw5Yna2ZTXnddGiAHcBVHjJ0exrN5NFfAWGOGBX8igJ/1fEt0oBcB4KYAfZhdDz4YiYXYv2pT594wWYdl9VLZ2fzDgl5sRwN9UgoqIeLnBgSdbvN85bd7b84gSYs2ysPAi0+F7c3GPhNQ8u0AbfR8zaWy2OfD3Hozwf1V1+TfbFHGBuHAGrbH+H7AJnGwRmLuTYyiwkKvioty3vEp2XLAJhsC2BpAhoavvXTe7tvefWcluO79xr2ZyxfDok0fhiTvJbY0rTqdccKevDbj9rk//uPEDNE4l9zL+wE3mLB6dZyITuuQJCYOc37cnYQ++/BQ5G+wNjVN1ezHurFWle/zcyXngLNiW8+w9IEHID+5ScMB+99sHACcPRCgsKzuXAf7EZkIU5z/Mbr18TEwCwOMXhC7pNGmMrznUhX5XBjWb2Yvip+QTYBo1gcZAnPzgcggaEbN5zn+WIBoesK5BtDQ9bF0+auttqILnc9buqmuZc+wT5fHd9Y0jC9hD47kXEDuzPF119/Y+PP5xFrWCPAK6/v6VDGCVQrIK+HOHrW+4CZ3vPP2VrtZL488fLzEnWE3vrXplAdEz9heEWIO+8Y3wwZ09kp6o7KLGyUxxEdseuHiLSG5bOE+WWzOP1/nMlbP/b17awweLIEvb07FERpYGSuXZgvGfuYs2MhOerz8+q//+u5Tn/qN7tVFbIOGjzDEgKdlpzqT8u8L82Fi/SZ5C3iJRZxLGnlpWD5SLZVb7NkzAKv58lp7f1XRTnJ9Ki+XT9fmmPXhstcwoAHD9QFi88pM9Xqa/S9Og6QkMYDVGoLV35SMBn7moYc9HKBdw+ItLlbt6NpA0Es2XelFVvPE9pVkIvC2MVL9hZFPqJzhlvxzLjlz4TRrXAv+Iy/wHbezYJWtrySjRJ65pvHsXDbI4w+/0uSSvTg+BX9IrDJ+lT0BaGTsEL9akXFdZCWzf9ggkhnIR63mtFcyn1OFOM3bB7zmr+UzAdF8dNdFpqlbHBsZJvaTadL3/PMYrJivJCjHX6p/VbLL1vgew7j+z1RqORMlmq4Nc7xxY75Phxx2OnaxpCpyVLk/9mD5cFuI17XCZ4OFTaJCQ05V1dPnaVV8dUysy73/2zA/6+VbGas2zNpM/z5g9Zt+Lgar85gFD1iQbS6guqFt+ZCi5w2G84F+vKG6ABEZPIb4mhgJzLOyMKqdsKsBZzTRjgll2wB7HdzyAlkYtGPOOkFx5aw2z+Mpn3k0wOrXv37v7njEy1+Jwa+jybhzD2ck+r3nWG3O7F7wsY3DAkMbBAHpys4dB3DYqltXz/x93jtlSP1fF6FFMxove8YnP61ORg/4TZIg1/be0Q+dBTOGZUpcqg1rwnxm3uMAlr1TjjwdADk2U6pqkcscYh8eO3bb7qYAz4dinGltWozYYcbVM9EnchC04Vc2N6dTkHRfgKt7vv71HICPDACb+2NkOK3dDFuAIfAuIxD4sznAS39sGBlbl+EsykW99t528QOEb6D7ZIHigCipx7hrlmaCn5ZgMFIFXkZzTABkLayuuGtTrFIQwSDQFijDGDJK7sd8Oww5QkplbHDAse5xAsB2AGywMQFHS4lynwyCjCstSBuLA1o2LNCmm3x0JZspw6zAfNgyj8sQzL6ZNdSgNO8FYP75//jHd++Lfs7VyWgTtb4ijoRuqgOqhkUUp0G5CyP99ZSRfPwTv7r79U//XrtoYu9dGJ3MdmylCxjDxtl2f4KVW4+kGUjuyb+fzL5w/8bMvB+Lo3TLLbd2X55IMxidJjEZ353srEz/7UfTSCvr+0wOeqL1slKYhLqT/tLHfrHlNqtbsi015dCCNsvj7TrN7byY+bNGz3tLplXTl2F6y6ZfHCfjQJrSYM6cfen1ONdpopYOixiWx469sxpcl+bvEiecf04vh0c36SfCUv2+7/ve3iMH71d/5ZfrFE3DpAEuyiop4DDBcIFPh1P3Ft2nsVMAu2qjbQAm57msPAGpDoiYXA7tuhSuDRwZcKLJowbPwxR22FBaHGmU7PWtzAwg2jWS3yu7f/ZEWAkAx6wttm2YPjn0szc1yLoye7ygVPan0jL2xH2SFVBGdibZQMmQl7OfieUfTgM0rA5AMafNn3WYU6ry6ktL3uCCnU6xurxeG0dcaE2vyN7VSObeBx7I2EZ2JWMsaPX51rmseBkyxsllsxYdqNY9kKQNNQIWuD/rvA5E1ja7MnpRGqWlpI6HuGF3tVf2RH8w5TZjV2afOuA0bavMS8bf/RQYNy+bU3NuM5cBtSFXZAmGTWBFVvZlC3rH5g8w2QRRgTfl58NgG3BiO786zyuDPIFSnZ2Nme22W/bhDCxwO4/m/9ZzjV0KABa2UVlkEi3b+bDY+V7xrVn/JvN6nmxgfy86TsX6dukCL5vjN0DiMFJXYqsA43YutNlRgdqt6iCv3y9n5oDNZxmrJsi6V7b0YO67QM+2xs0n6Q1ng0DpjXavp60Upyj270xYr+flz6MBAS7P3F2KMeW9GYNM5u71rInTcbiuDPB6bcpYz1OOLMjK812dAOJW4IG9GbDgliuv3f2jn/6Hu7cTpH7g3XftEpZUBuDyrK9EB7sHHn9md/8TCfgyEVn1u7dSOucZzMk0TMzruh6MaaejLOsC9PaoLHmZqZIAqzRrAyYF9/l+xVlUFtiAFQVXsX+WnEcZJuN4zmpeAQg/gVTFMAEmKJlXdDWVmZezM/umzeX8GhBmHutDdCG0DK5fAVUv1v06QZ7A680E51o6HEwTCjqTzsyWkFoL29cC37s09w7KbTCUf7NxuXfVAJfFHps/rD7rTIdVgS39x5aWaQAhgCxgM3a8jnbuURmusXaOA6qwjfkZAJ+/8lf+UktGOfKaRU1lyYE4zk8WFHAdUgH29iPxOej/3XvvvQXYbj92Z89krIr/+Z//s92DAV7/0T/8n6KN9+Tu7//3/0MTS6tJF/vSqqjaIEyIg8POy9pf2pnms4nWPAPfBTgzTXgCaqhsErAkmBlgmx8wVTZjO4YRYe5Hn3ZASq+vW5mxWLJGa28u5scC4EzBJGXmzwmsRpKiEibbHl9z1QZDDT73q6QmeTWArfsanf595sXydZpMygc5XyxR4Nwq7aseuwYX+f34O+PXTgMvDJhh9LUBT/bvvuaYxluRT1Km32Y4ZBCGdSv4IJPhvYJTDSbNBXKEL2M1Pu8kkexPrI+9ZEXG3P0tYHqNjdeXxbh9NcGRvTP6/sPa6a7jmxtbhb55BmeW8kL3SYdSkMovEo/YUT2D3Ff26DzHnA38zxn/md9hqYzUDB/V66pxuhEr3DMAtAArYPWS+L0XA1zfSkKetl6Sg84wIFb20YsBUJ8L8KQpB02+W265MYnM6QJ/bdhyfA3sUzrxEjE3RnN/GrhEKz/A2EsvpqFY7B72NzDWPFvDZZfWXw1w3fMjc19dwDkbPcPlYaupSjAmgG2B8PVhl95+7Gjt+2c/+7mC3QAAex3YZmyUbD766OP1+d7xjgCYsePYracjXXBJfDiAUZvgpvT84iTRafQeyvdLEqSJ4RAG3sxetU8ahF92oLJvJwOUPRfG1zMJpJ9+JuXRbwMOxp4VcA5j8uIkks5kPMxTk8sFVhMzAmo2IOWJ40+3mdENGSv31SpHwCy/pfqGkRXJ/T0T1nB1NMVSGGSY6gU/NcsJkcOzxp/mAzoPNHNiV/VfYB+aaMi93X77HfVDnanYUYBqwCqbZT2KowAU1lqTUbFBQCYsV5WYzzx9OnMK3Llq/OSNuWU/62T9VnyGV14GLNI6vCBgYSQhJJ0zFnxGftVoyOf18YXNhyZBxuDU88+VHU1K4ZpUHwE1c0THrt6Q11+UOOKBjMOzJUpYX1P9M8kRBBzXfSIxEa3l667Tl2L6BjT2zfyP1unh3Ze/9KWyO6fhoWTleY07SVKciDaisnN7yT1Zy+y6eP/p+A5P5tt69CzOQOuV/27NAlZJ/zk7xGljWhPb5t6eeeapPqt7t675IHxPBIyW+usVkb3Y3hTZC/b7oWAEVwC/YyPJvdnZ5+f8ASqq9DsVYNWRCWylGTzyZyN74nMlErDFgb2Y/EuCggzHtWEZu+BZMjcBb/j5U6kV/zl4hnn1ANYH2Tb7CDNYnFgAOrqc2Ko3RCvWfUk0SEraM2KyQx1/8WdYgQF7gFbmwRpG7MG+VI34XK5DM5XPuqrvxgZoUJeyeUnTPDMQMBYzf9foSdXAAKsbPaBBy+j6z9dKQC2CXUGw4hPn2PLNTyqewm/f2KizRq8s+c1+taeqbaqMv/6+M2AqUQHmv//7v5cGVh/byFRbPxWMx+yxlYQQF7uGJLmG1ED+1ddi3TMgzH7r2cD3K2bIPxtfm1yIZzA/sACxvcrJVUWrStEYtmFT5d5G9miSVgGMu16B30hM2Vi5piQCaYnqjecDZ7xVXwzj0bgtDV3HFU+RLe0ZIx4u6CqptPnpzje+BlJa/Dw+qpqv87GgY2NcQTVRE6h5PyYkXra/AAAgAElEQVT3JCiBz3CiITMOWYKzMeQLyX/+hD2LDLYnX9Pzb5JWEkLspb03uNYkPCtrWHm8fAapSFeWMMi6vD42HcZkPk7H9j53Irrs1Y99vUkAeF/lGiXW62djeE/yukQPNjifPTFIGkZmHF86q9FhpECfPZ1zfCqAp2fEtjYb12+Ar1hl+zbmmpKTNtHbQxxKeuPkqegp57PYiyW1sDC/9eec9ZEci11TSWWtSiIak8HmpilhY3k4T+OoRZphLrKTRmN1nK+xXfs3dy6AugK/c1+zFnGb02zOoEGqs1PQSW50A6k2xpAJl2GwwTBQDXbBL8a1mYgBfmR4JtOdrmvJ9smCLsfRli9TLgZtZAOiL+kgznsxLR+Nruqjjx4P8yGszABK7UYO4SjQOVn6ud+hsnv09Xz7z79Resdb7uQxJCZoOZgDmO3T5vfZC9b8OOELXJ3FrlMph30629fglYE1bFdOKYBiz6HejOKUCfcmx5jl9RraOMCbpagWUBaqoDUPc+zY0XR3vCNsvugoRhuH1oyMhD/db0uvUp7tcOzBKljIZ1VAP+PHQfxKtBa/nCY296SZzXPZJJUF2CZcKbMxK4OnbDrsma3ZViPIcqOGoWAcmAMHt/HLQXquNmEXZF432b3ZuF2oFvAWHCoFXiCDe9jTTm132wEBymLO56yAwtyc2+20DgmQssLJMk8ynKP36Xk5TRiYDqkZ6plXc2OttgQ569JnO1RbToKFgTEByFgbeguUrJHFTvMZrjVB2DATGRW3DAT/qZ/887t333l7nDmMhjNhBE42GKvr4owXgPjKHMYAsj/4o8/uPvrxT+w+84dfCPMqTp69EoN4UZzgaXw05XEMl/G+JYGxIFnmlaNllMosR+FPMyJxGQPvcLstzv0PfP/3BHi7NWNzfnSVbqwRPpMEx6OPPdwypcMpt8Ue/8i/+bkc0Mko1xBOKaSERQO0GNyyNxvkDkDk+a+41Jxs+yL3oWN9D444NC8nwDibBAhM4EBYCTfddKRG8eqA4LpGHoqwfLOumK1xdo4ff6zdT//0D/1QS6L+8A//YPeZz3ym4vgFS7qvxwj2/vJfS0t6AE65ekGWcdnq/L380jj91cOJA3JJDt12/8012CQ2aoTH01E7oLH1MJozo+8z2ltj9zw4Fl7XY35nLzgEqymc+eA43hcQk4ap+RD0aSQnyDl9KoB1AhCBmCypNYhBBtSQxBIKAlez6Avcns41jIGAQ1Drh/4rwynZcGUkz5+krYWdfnHKde/afdeH319Ge4N9djfr7JGMpw7ldL/aBCEOGLCZbhbmqMWCOQ2wfTWlx2z7dEGebparid0K5q1xgREnZUppZx8IdjjBA7YqV5vkR4HRzWaOLrfzwGsn6FjgZaEpQF/F2TfNzi3BxTBt+azNBk8QbwUIGgE0vjiRdToHAp+sqT26Md8m2zzn2LDOrROGUtZ0wLE2tMg1lxTMsOkBYQNmLj1SjARlZrWZbJuD1/mz2ZjNrM550Z8NYFuR/uKpk4Vt+XkbM22lKU3erAz7vqZ1d7S1zyb1wN+YCMaz4MmAfONoTgkYcLFsvZUQ7c2MvILAyzpZmVoM9NECjLOT80KgGEvYMbxIAjHo4Hlx8C7O/N+W8/lI1vahBAaXA3+A9Ln0E5JjcTz/1I/92O6u9929OxWn5YV8qwpQjn42174qNvcGbKKsr7//3/53u6uyRv7cj/yp3duxkRpXvSzhGpv4SLqxPvzsmd0LyWiftdfXWvAMBaMH9JzMPVuddeDsyo/HsZ1Ei4Fp2VXWVCsxvB7oblxqJcc/sp4WSLYnvbPOe5/ZNeCqs24G1J+EoB+vIHGYqMA7Njxggc8Pa8b7MRHKtN6ScIBVQcEF0bu7Jmd6dlUY/qcDqmZ9Zx/Qq6WR246qfIjt7FzBUNd81+25X9aA9w6wClS9cuseviRjNCaRsGsg4pzLdZ0tkwAe8HXkKt5qgMLuCwL4NZrqCIJ97l/7a3+l4wiUuvXW2xp40/6T5Hn3e97d62C1YECT2THOkoEf/MAHM09Tdsn2/uN/8o93X/v6Pbu/9/f+6937P/C+3d/4L/5mXzcVUZz0kWZaTS2nvH/u017dm4DO64ChDe5zvzccvjFAbyR+gCcSC/WL7Qtgp7l3Dkz1TcsKs9+dE66xEj19vQTQ5lMvvc4hHEw1Ue1R1hZ7Diy0PlRulXUIeOtcT1Kj45v/AIT2OtCuSVv+9QZ0jP1J8lKVSgFga3v8HcxYZ5RnFIj2LLE3VTvles6hPq9zBdNjG5PFzHemCXjYjTalYCtyX4uhaU34LGu451NeJ8gV5PENfIb13vLG/GWqhTCZdDYPoN5gc5ieSxO1+9EY1c6N1m4Zt02oTTAKjHEW1gfrvp5zvq+trdKALsmKrNWlZT56o28UsBztNe8fu9m53JpeVEqgAdwWveV+Fojgz3N9TPYEM9MXVmNZuPGlDkSb8uLLjAvb+3pKkrH+wrbPesSS4bM9G02+pwKIAHiO3HI45blj+42HeyWBgTkK0AFyLhm0E9GEfPjBZ5NsJUWEJTxNWK1FwOqsAf0naJAD1SUNsB4jiRZZE6xVWqK6yl9SPdULy/48csuR7rEHH3woDNRXGljyO06WVZfS44BTpKjIRl0RiQj3qsHdqec0K0p5eGIS8cjzKesHghw5cn2lATQ40iPj8oBziDQcL0DpG6+9tHt32JECXrqyT6Va6fkXEs+8eX7im4xp5oR/dLlS9DTFwggE3qq+Eu8I4Ok2FnDJ+gekAvA9v7MSWCgZb086p1RPXJokrcQN4E1pKODg6NGjnV/Nc3zV1mZczUErJLOHVLRJVvsc5s4+pmurItL5V3mZnEeuqywdQHgiifOWJ/feNIrBNBxNY/4k/5cvhIXsTLXugI72rWZEzmcs0isu11Dpst199z3Y9XylqqTcg88ApPLRSa74HPGc5s/sLFsqxrsmZfwp7khy/bVUft0QMO7m+HnH04Dw6713AJQYXCyNXSYWAOK7/9MBaJFygOTTCIzbKZ4btt9TIWtIoE8y6rWC5ceOHS1j9Imnk/x/cRo0X5vnmuR7qtbymXwterCVZFMRUwbe8Mwbv7TiwboeMKqAUGwM6a9KTWQcJu6YsmTMMqAl+8/n4Zu0Ei4vsC/FyxJ6ksCAVeXH9jywij+uWs6ReUnm4qbomIrFMa0B9MbjhlT32efu7d5vfKMJQvdjDK7KsyEy6b/h7ALe2zOa0rG9tHft4Ycefqy2cBKtNG6je5p1SvP1xXSVV7XCn/Zc7RhPwz5zc/nlBwqqsmcIL2IDe9tnv+Md0RvP8z0c2UMszPMwUPMfu74Y9XMWjY3DPD8d7UpWmSzBebmPJQNQ4hn/498BrC6/Zw+42oDVc5n6C0Nhv9hAa89+EcOQLWD3V1OkAnBZv1OBMTKFiDpf/OIXd7/wCz8/Sc9WR8ABpmGScv8BDKek3h7l69BaVU3XKq+eGeNj1/8t6Dgx3ayXwWEKXiI65GfGkUxBq3I38LCvzTrnx8OhWhkgCZ7Pl6TpeVqfma3J2UQOLR9kXShjBxSOBABsZ+Pbbo01fX6T5ZtX2fO58aOE0pzz9bd7HsNHBsB1brTxdd4JnD9/IyxJerdvRaWphljhz3Xdns894+bPIehM1UeJbDlDl8wie2Xs7R3zZ1/5cuYONqTB8uBQ06AMG1TDKA1TJwb2HHopaHDc6qHcMQIkgH3i7mHAirsak4v78qWqE35HTq5jJoGV9XnmzGuJTZE4zjT2GoLC+CFDytkn59R+b/8hH7YhID3hzINE19Mnn5yqUDIzZqCg81xrfa11DKdhX9nIVhjrM1PccMPhcn/Ox6nC3qqLek+5B8DquvC3gqt7n+SFDSy/+WsPhLTCvaZZ88no+90CvKq+hApdsCsZU1qJOehlMP2bMUcbbkADHGR88p4DBOADNnEMHEDA1TaWyb1gMSmJsSk4WYbT7+gyAFQfD1P1aR04PXTRIwHPaJcxJNO8auj57nkN5vy5TZqAtL+b39vogIvFMj2XvToO9Srd6ohuEdQEr+P0z6GxAu6Cf5UvmIOjpU4FCiagq4Nnc23A1HzeZMQ5qCvLOGWFABTdVi9MMPL+3d3ROnv3u+7KvdK5iMhwHDsLxZh6HsaHwWPsvBfoIzsNZASqfC2A6v0Bfh5/PFnaZkVkYcY4L0Fmf69xUbaPNcsobVqVy/lfYswjGAxcBQAOaFkHKM/ovS/H4VvlYqsL8kAZ+e+c+XHzBbAbAIyRKKOgm2QEpatbViPF4DqQiPwfqONwfbKsxsFcOZwFc+5B5vArAZKxsBZLbECgsIOzVjHngA8tPcozMkiM48gicOq3WHoLpleiYfbrBPSb3e+/zbcSrLvuPLb7j378R+OAXpf5zDPk0DwcB5zO5oEeIKNhcklACOyEX/nkp3Yf+8Qnd5//8n1Di898l/mb15U1uwUYQAPlZKj5DAGWMgCeAdT5l0HEDCdgfTaHuozdd3347t13fdd3zIGf167OjfR8jPeVm8YMZ/KXAu6WmcRx3MplHS4bv20DVEePz942J8eOhZWR/awcTDb2LRIOHbcs0mRPX0uG/iXlRHH8ddD03MrtsXdvuF7G81CZtsrcdZd+6umndj/4/d9X1sCnP/3p3edTxi5RswLiATam2+0A/AOWTQZ2gPcecmakBnb24Kwt+1U2mwbsxlJjpzI/Dhn7yrdDxTgDRNki7Faf02PTgVZG93TAlC2fLGieP4b6RDLtjLyYkxQHdpiuy6dPPR0H/YWyRTm4xniOj13ZHcBZjDX1QW8pec/PSWJgvDRwjdOlRFkXWAcKR+mxRyKWn5IKo3DXXbemtOnd0bO+oYcvdqx9dN99xPofa8BhbrHxjM/BlBdhxrtR+/f1V/McL49O8pS6bMB1SzQnaLDWz2VBTXYQI10SKIfzFsgKCrx2MX+GaTjdtdkzDAiJDft4ZrCHURM5tcMmIQOwWP72P0d56UA3YaRE0pjlfctZmXNgDve320V0A902cNG+LXDBUff33NQCTbt+lokXCMvA67DaMqQNYC6wai1tn1EGwH5VwyRaahnGQfDdYH7Y1T2LN7u3fdQGjLHBAxIWKO51l31ZZ9cMU51Kf/Y8mbziMAw3qZ6OwIC51shyLZZjMuUlDr/lvMw13B97/nx07F7IPm6pXi5RFmPWwsV5NqDqwTAWb46N++A7j+6usFfyb/pj51153e5kGkc9lUDgrve9f3fbne8MMBtWWxyflk0JLPK75GD6jFhAH/m5j4SVeeHufe9+5+6V51NKm4AHUHQ6weLZlEmeDNv9TBp0KCNdTSnX2DQxNz73tje34Bm7NQ7gnn6l8dmYGsNGnXKyYerOObzAyXH8JyG6gJYZyzoL2/yNnW/5tLNpY8GNdIVrzef3TAfYWTuxhToFF+zffJGutTjlb2b8Lg1b9caM50tvpus3PcusoTcDLr+RfUVPiwwIdpLy/m/9Wk7kWJKujO6AWaQBpbJ3r4oTikXbszefj2mygNW1xwBz9ueUjm+JitybNdHqkCaHz0sAfzjMpGk6+tf/+n9eDUgMmx/5kR9LV+M/SYB6fwPXmxIs3xkZB4zWBx98sLbc537P93xPg4mWXMbfo9P4T//ZP0klzT27n/qpv1hA9n/8Bz+TO51GZfN8k2D1PUydSCQ0mb3Pjp9GU9k/0RXFQPElWXxtmueQQ5kGj8rbx0d8M43SjP+4cHNG8HkKkuT94zNiXW4VR/nz3ICze5Gf0CBygE5+nXOA79GEfcGDYXIs0H75jB6n+phNIo8kTRm0/DH3kDHHzgDcICI4ry14vqXgohqDuooDUTM3rr90Q6frOnA8vgDwvADmANQNJJ0x2EL5/LHrM7a1T/nr6A2vKisgyDQ+amO7gqlTXrmatfXcVR21VbC1o3ODldj87d7svS75/DcBHHmj8ZsH2E5AvNldzyLgEQMA0bvPOv4qk+hfnnaVPp/xdS6O30pLVZJ8EuPDbtfMRblwfLvta/yC5f+v559/L1uwAAPzu977dso63so3n858KH1XSsxndP+Xxt/CNFU2yn+7+NKAm9elhDggLJ1FYyjwBnhZq2KgpccHPD3xVNh8uc3X0/Dupfxbc7Xq7+VP8kpALoHsJBnES5LEXj9MZw2WlEBLxiJdtIopwKez1nxiFwJz/J10gTUh3nK+Hj9+vPemWsb6c6afPh1wK3rvxlXzLOf6kSM3xse4vhqjzzz5RMYsmpG5J3ZDIP9s2OoadEn2ngrT69kTp2JvWSSaiPHRM54vZs/TqLzhpuj+5pfXXH1twMyH2tDOuNxxx+2xy2FJNwaYxovWz7LJ/GaVRfxjNkUS5qn4+AJ4fov1i6Go+RP9zMZFGXPPbY4li9gVzZDZ7wKiAVIAadbc/fc/3DjKuGEzWoviXgE5OwGo5kcoIffZwHHr1Fzaxz6/ewiokNiLXy4+furJZzt3vhAKbrrxSGzjw62qu8y4Zw6xKwHDbPGDDz4QNui1nafrAoT6/SNpNGVtXhtg9ZU874sFv6+OlvVdLVv+4pe+XNCYn2uPHUmjMUBqdXczBvy0MymdBcwCNDFB3adxYE+w0GjQWl9lRGecLw/gzu4byyfyDGdfGfBE47R+Za953qsTi2noZB7YB/GaBdpO6K1WHDs19mb+FO9ivK4Yky8imTTJgwCNAVGcIRorAt+NJyvSZnu5tjNEU6mngfzZf6r7sF2dMZo6ve4MDImFViw78FL8kRei4cpeSTwoxWeHMCuxGI2ZxKO19hpUNqaC3TN+1iHpBjHoXZFju/Oud2a8vxb5jscLvnmtxGNtVv7+YkqdxQuAVXZIQkFyaCRYQmiwNwNklXAWHXnx2rve9a6cm+9KPPT87o/+6I8z5s933qfx5iQFJ2m0kulscYhESaogtGBUvk1jNWdaTUenZ8hwbdy9+dvLzq1k4bKN69ps9LKRPqua8bFfQOxpzjiN0gCpw1g90L8jzDRZibyUGPtUxvUb3/h6Glh9vLIc1dzOPNRTEYO2Z8KAm1ir9jyZP2Be9Y3F4wXy5mxaZ26pEz2D+LObz7JhB+aOzwIbcL6u+LCNrWIbW+GbuQQoThKOpMpULzrv2YImPFXgOJu2OAewXZm7nGmjtzv9OcogzT0AIZv0FZf0PA7G1bNyiBP9IA+BaOG8yr2LY1xTcgxAfkGTPOQAAJJA14xPn33iibLxmxEeILMxjNgpMdWUw+837VsSAY0/MtaeuTYma25iKKS76TdgDTrL4Cj2gHUp/hWr8RX4dJ7JMwLD2XvV1aRTujdalTNne8dySza7N/FEbUKfPWvn4OV5rvNjZ4+HlX+itqd42PYsEztt89t4f5IIxkXsq7IGY1Uc632nX0xj8uyfWVX73wvfXLFYK5XspZxNQP+JyYY05b4rdUGzGY7Uis1JBC2bdd4NN15bz2EvuBskaN+x2IK+b/rh5mg0HN1AwAVy9VpAJDeQGxtgbBzAdUNK/hluZc7V4YsxkhUAWnn9lJ3IyKRsIn9akJwNBxMavM/CnqPLBWCtXoLFj62aTNx9yfTKGAEWBsNnNARXW8Mqn8JpbqC7/7xr4e2PxT5rdQ+l3hD5LsStecOa3FWWNGOyBbsW9hYgFfgD3GxBwIj3bqxLWZQykFap5mJLTbnmgLnjwDuEyvDlTBD0bfaFFtJ51VL93u/+7gCr70lJxtFm3V588QXktn4XCGvHt9E+nXKmyVxgYfrzuRi1b9ybzoVhcDoEWu5qI5ShF+dyy/ZbmKM9sWn05blkihmVUuiTZVklkwMEDPPKZ8/31qXV4mz54ThEBYxrNG3MKT9hTLvp/beCpD3AgxWdwH4B86sx1aVxDgWGjGQbUMWYjx4V5/XiNsswJ5y1T33q0wVY28EU+Nt1MhmuyYYNcMEhAm5VBytfryc4bhjQ+Zl1PqxmXYcnoPM1ZWdz2Hm+Y8du3X3Hhz64+/E/+8OOtqxteiSv7u6Ks6jTHrFuQKiO7C1pi3H/2Z/7+eir/s7uq/c+2g6aLVHHelZmVraVoHYMdcu8w7bxd8yEgwHVL4wzal9dQQg998/IEYiWDDly86Ho3H1vnKPRcAKutoNorj3dBC9uydEXv/jV3Rc/n6Ykcbyqh+l3AeeUt9SwFYhJMJb3CZymvD6av9HUYpxeibOMxcAoAUovvfyqSP1cvDtxOs5fggQO0q233NbnBjRfE4N8JJpXsor2+9NZl8pEaTB/Z3T7vva1r+1+M8H4N75xzzh4QqlluJuEGGZyD54evL5ycAKkt0ZyU64xwPyaL87GME7t0cVOr4HL+hl9rnY2bofwYUUUaDAGGTf2Rudlo4GV2TnK9dsZO8/PfgBQdCjFWrjllpsSiEQ0//TTBVzm0JqSD0kLiQ3g7NkcXBphXZg1jdl2JvubHMRtt93c57M+AeZ13rBW8iACSmwK656ovwwyva3RDx4NOWW5mh8Mk5IsQkB92lX2aa55Qe24uti8Pt8SpMpgzoRtYj8YQ3uLNl8duwb/UxqrnJATP+X6E/RzWAdj2j9H5hB3UI3+8FQ3hLVbp2fLOJuPlLPVccgcmMsGyYIq00vfaNCovbnkoDgjMAS6/6pFNeAkYNReHxDMPQ6LczXqWaynSfwsBjRWy8wHRqcPHN2h6cC5Duo6nRswfu79NBFUBwr4iWk+jt+A6Nuxv9n7AW62M9pTnWOL9n5XT9Izz1iOYzZXmszuciPGLq33rXs69xzca/jTz2JFvHscGHfnvi+OPdHxVwBg/1fV0N7KGBywV7L/L0jt4XWxM0eSLLgszVzOD0AlUXDBJdfsXjs/GteHDkOldycTnL0oG5/nt8450K8KUCSxYg/PC3ve3A34F1uC5YMRf0FkJxIYvJYyuuezDp9+NnpoYa1aowNwzv275z5/1/WM5YDH5nJYzLNvjdeqZhm5nqX9u/R/F3N3nTObMZn3rzHYXAojvZKIdYA32zKMRUCtQGGTDsreeLtna3yizPtITHTSt+BI0uz1yCZct7stsjHPnT29ezYMj9ezr8klvBXG/1vK0RsY5XML0gPrN9C+rurc4z5gPra6MgN53YHsm6tjE4qnb2CkxCOba38vVuboh8fB3hKkE8gMW9A5YS0JVjF1AA2C17/1t/5mA14B7Y//+H8Ym33P7r577y8gcH1YbUAPja+Mr+oRtl71yP3337+7O1rbmjCeSGnZT//MP0jp5DNN8lkrSkrt37KB66t2Fgo0YXtZA74Abe5rWDRTMn3++SkzTsAqschvej4MPna4Niz2c1XcXJhz0z4WDGKtNTjLv42H83GqgKZkj1PvQyf5W3i8Nrb6kpif9aHYL+yOKRGe80b5a4C27jP6886srQlkbIozhk894I7yWYygada6StABDjXK9mf9On4LNglwOd21c+8YFjMOui4DnAagaXMHvQgCzAqipuRu7p3f1iBpY8gaz7X+ARrDXt6kE3Id52plm7C+t/Vbn7h2cRoYLhaaIG/8ueW7jd1y/fV87mN1bVeZtgBGc9smPrFBzmLB26p4uiTzel0Yl0u/e2SokA/e3N39vvelhPnL3bN8VGyfaWY5Z4o907I/Adye9ZDH1Bxn/2uxWpfPtyqgprkb6bFJ3/G36ac6qvhcc4Yo+R399ysid3TRJfHLD8bexacCrt1ySxIameM2zogPh61mvoBELyWZtHsz2rFJbr4RYDWnWVmrNOlUcVSyI36Tcu6yh/I8V14VAZWMaZmcGX8BP+aupIW1NAnyxBXZHxiMFzV2yz0GYD0RwBPB5Z3vvCNx1Yk2aeVL3HZbmtFk/k+FjfliWEUHL569I07TqOpQyr/pQ1o3Tzz+6O6V+AXuiTXmD55JggzweuPNqYJq08QE1XmOsy9ZJ5mLgDOvJPnxRpJInl/l1vVhXD766CN7seCtuQe+Xve4szbjVVabOI1/EHt6Uuk/ckXWsnPkQJ5RfILhZ4eWZZ9/m0/+1p0pZR/W6LMtlTXvQCj7SJ+Is7G5N0Z31doiO2dcgVnY5lPiiu2axkkBHj27tSy5BIx03WGL8/fpBU9jXtcyt3wdkip0QIdBPqC/TvAkFthEndzbSAYpif8Xf1LSCfjH9gFm+fjY90Noyd7OfEmsXBzg7nBsLZDmifjRkjJkt5xTqkVOhqXK78Q6R3h6MczPy1LZ1kaCeQb3ZLxOZEwBJa2kopmfOcB81s8DsxMwdjyknJdeGrmVxjBbl3Hr3z20T0ABxLHdGHiY7+aBfEcBy4xpJW+2MQZoL0kUvoTmOKsqAGhH2gwxCLBrvBmcVQVqrbu3U1mfwEtgOiayzxJ/8veRQ4aRyN+cObFejS3/nK/33HPp+cLviYl2bjUpn/tHhADATwM4tnx8aPIL737PeyIh8FTOwGfLprVH2dqFBwB2B0gKSJ/5QLioD9zzeQDrQ9eROfM8s1axj99x67GMweu73/6tP0DwG2AeiSrPMJWgSC2TbKRfCfjjM/n76/z1JLgL3cIRWmI9WM3yleyrda4uH2cBqoNjjBzQN31jLpbAI/ae0nm9Xow9X8L9+7LX2Bt/WvOYtw88cP/ul3/lV1qR6Kxo1VoZnVv83GRd3pvnc30aqw5ZZ8iwMud7+b/8FlJBTYQD8vK9JJmWj2XtT8JzKs681vPADTwrstLy/Vc/DPgPfw5jli0dzGtr8BQ7YU+ejn2RMBr/Y5pEDuN9ytcBw87Ksm/rqw+7cyWJp7pqq16pbB1XLw2C6a2y5RKfiDO5VpmzzuCtWmHAz+m1I0lhL48/sxqHsUM0ilfV3zdXaPPx/I4tWNUstJ9fTEIOzoE57bxVcdh+I84O0oz53NE010NpznL4FPyF5Im1RIKmYwKARxojnbIBpQhHYgrkAsHhgYtUWR+MdMljuwcejDRJyQ7TGLDJzXPxyS1JWwyiIPpUcbDbS8bttTdir9KQb2ySEEEAACAASURBVOKCtc6N1TB42eHKHdgxJbBM1auGz/u6v6Mxz95I3OlN4Fw9HSa9fV+f598HrK7AcP253IkFOnTD9YdDvbaQp+y9t9TNPGyfce7bMCaD4ea6wNCHs9hMAMPZxZa3Y7K29DeOLjF1+wboujr0uZ+WyNJ/yPdEnMRuh7GATfdgvjWHQfPXBAIgIUMD5Bik2wG8BZhbELueb2VlVpbGxRf9t8+1h7RPA5yl7dQgthHbBK3NZvRgnDL+yQDN2Eyga+InGB2DNRmmiXHGYLXMHBi5vaYTnRdYkJwML2YEmt3L4mU0jqZL4Hd/54eTJXtn9YvKKnrhVEvMOa91OOp0TIn5CoYWMMFYYG187nOf78F7KsGzMniOCfDMJC1BZsyAVTI5zz4lbn3mzvtk8DCOuiFa+iYj46XjqPuqAbHpy44a1lCp8QDKboBxoKtnkbFoGVeN4Iy1Mfd5LZXdglcbWRYMjdv9MxAy7C1Bk0XKn7RxMGVo5nw9erKf/5MvDZuOQc/a9Cwt68u9OojL9Mwm4lwJiBjJApDAgDysaVws7dn0nl9XzCnpLEO6DKnR/nr/+8MQ/fCHdt/5oQ/ldS8WWAWxvPPYsRorHZsvy6GEQeq9zydA/b//33+7+/TvfnZ33yNP1wkRhE/0OGLONVgxbuMYYTGlc3zKrjBXD6YJwMFo9B0O0HFlAOfRkbq0TNg2m8iYSFZw2hZQqOyf48HxZHCURGgqRosK6GAsdHJ9MWVpGhC0jD5ACCcLqKdMQ2ar6wyjsodI7rjzGIAkztwFAbleSsDz2BPPtmT6cLSGOEjXZ37kUzHbr0pATqNHhp7T9mjKuZSG3Rln/ytf+fLuy1/+UjPJlWAoY2eYIWWX5vMaYKw1tK3PcTim8+Riurh/Yv/u13hyoqur1eeajo5THorpEgMbB1rQxBYq6VlazK9xajSoyFhJNDSJEaeHA8XxM5a0sqytMxk/n5fqgQSDyexHh1aA7DUYDgKfgoLZ621OlU97VadfTkLWEmAfSONQZgvYS18A0QKTwCyM64yHoGc1SGGTl8asQ7bs2YxRNbETkGCqHsBoAM7EfsbaFbQ6/62UEL0NzJj1LUDDOKfvtMcuddjbF7KfOayUkRlLrNUl0bAOsO5rjoENk8+okLtKhYB3JCmGGTjM1NrXDUj1gwV0wvR6BkSL7E1BIbvPVck8TFnQvHds1DQyK7zW82P+vv69l8g5J4wezHAO2b2vMeF7QN1UGYzusnveS6gAFXpObkzUvmeAnmHB7QPAtRH5/QJC13nyrRnV5dw2INnO3QVe9JRZAGJt41ywJY4999bv53dz7gwAN7/fHI6mZnz5+XYRJ1def1HAJiWhgpdpBDN6Q2Qz2EUO1sHYAN2E2TSg6oVhcDm7g5QmoLJ+raFcN3asc78B0EvLDfNFYvXCNH65uB2OOXGRwYnNOpTA8bbIhVyWEr8Xzr62+70/+sLu07/9u22e5WtAHN9TujPPNM89cz3j3p8VWJ05GPbapiVn3W+zUdC8DOTZl0vqofvdqt3GufPfz9kHcVdgstgU7mFp1TqTKyPDSm3AqoNk/IVhMQsuSPHkdNvdePTI7uj73r07fuKplh2+kX33Vhzt8zOO5yvjczs9S4d1uuZ1zfn+4p2/Ac36u9zDgQRcAuDzNv1k9pPckmQkG8g3MFrOAvPOFjpPR3aCBtqUeZd5mXsC2vHtPPff+Tv/VcdNsvtHf/THdg+FfSUJ/uCD9+/eETkATKPbb7+99sn4TDLj1TB8jg+bNUnRRyNH88/+2T8N4+BMmQSSiCRQWspYR1qHaV1ch/14KKwx+oT+7VwvsJifA4uvSUOWV17BHIqkQoIgJfnPRk7ilnRctyYFRouhO/7F/0/XfTVrfmbXYX+RUwPdjUYa5DSZw5khTVoMkosWg2zpxlJZpZJuXPYHcNkXvtAXkL+BdaWSqVKVy6qiWBQtlcQqsZgmYYaTMBGYQU4NNEIjdQMNwOu39vOcbo6kgzlzTr/nDf//E/az99prrz2AoABr9szM8d47mIBs1NVNLkoEjO79yAUMK3HWJdaqhCO7IwEmObmZcQMglq0UX8Y+qpZbPoy8jlWCHQh0BQ5Px+fLe76MxMCs6V0SOXPucAPohQUVG7xlEaqpn32LbaKkfnxSOm3p9pvgqX6eLFWuExtr2CeTNB47MzajIBEQOf+2LjbYvpnAuwKrfm3u3eurs8Z/qy33XqMzt+3Xfm/P2zIA26/DvBQL7IamZD18vdtE3OxhkgUC9pF/kjyWUJ05U0p+d6Qovva1v+y+Gl9HufAbvQfTYg1vreUNJtQ22lGX2NA9DmNrJzHnmhs8xmfymM+/OuyeY1mvVyRRCHAYMDh7SOO73PrJMOSuvpZeXgKzrFOkkltuie5mzkDJH+XVJKPM9QdZVy9Hb+716NBr5HTixpTY5udr6TT+fDRXnccDQgeMDSA2QeVomgLf3noTiMzvoIOrMWzmP+PkjLaujPcrYVfesIJdNh4DVTMjINLpl1+sD4zdTJ6A/2YNv/Vm/MeUbdacAOwztv6ujJzMxelUF72aRNDJk4nbyI/RGw34XQ3U3Kf1/HoStKcjj/DGm3zkkGtoaMYHeC+SAR8kSefoxUACmvFX3Rfw0v1oksJ/FairzvI3ZwUyhcQDn6bge/WixyY5TzAPAWGvhAkqNsJyPhEfE7OWraJVyudRIg44281WvY8vdgKhxz4DILZEvMnZK1oi7rpIHVjv1hUgr01vM5ZTwTOVmk0INBkx3d6dNfbTlP9GUufeextzSGLzOwFw9jx/3Pvz47cMlfWj3J4/N4SlOZOuynnLFk2TONee5FHXMyA+kgOJj07nTBGfi71VfyE2NGmmiW1AXXGcsvo3YkuRBaYnxmh+wrU//vAD3XuqKV5I1ai+CT7TuXJtkiJsE7BLMzHgvzE2frbWTdErtS6HQToamNboNK6ayiX+sH8bC+cSG8bOtiIp92S+jYu/V3u1QA8/dJJJAD7zbUwlyoxfGyYjByHOFNideB3r0t/NzTB6by/L1Ni64NOpxliOVW1zJZHobFo3YYO73hKhAoRXpkDStqzUIReQrfBtjgDdgLlrkpwQlzs/gLfW8jSXi1TYibz/+5plJtmce73rrnsTX2X/ZU8/8rVv11azjzdGPgTwhVAxa5PdGl/uPMY6gkPOA3ODaBtEO2tv/OWKkY5LMLZ5+Td8iU0a2T7kluRjz2rX2ZoCoaspVdb7nGFXRJIwpJE0r7K2iwnkm59PIgFAf0uautmnTyTR+kd/9EeHHz/2o56t1u1IreXs6XkxQ05KgMydhAHWsrUyIKyxXUxdsX7JFNiEQxJiu7x++3olwG1wMa/0en5Oqwqy552/0yBqRmTIF9N3BV4hDpR8ag+R7gH3m6o+pADrVMyjMjNrqr0m2oMi5zZgtWDrkGdIHYx/mf228DS+WSV06ofP2tns4rdy5pOcEECU7T2X1zhj9E9Xs+wmcfkExu2vEljmnIVZDK61q4vNJf/OuNrjbU7ZMwKrfrA6exzGYK02sZUxRALzXDH/YCOaj08ltDVD+9ra31IuJPLsK3IyxoHvZtzhdvWqiyHy564JqBrC5GNPl4R0LnulMU2XwvjsXRnWSu9jhXSVxBv5g1bkmfdWkgyBc87tkQRyjpyI/dmJHH5QK2jWGtx4VWUuKm+RZnPxjZGTYEPG5MUXT9e+W3MFVi91vi8FTi8FVX82sFsrrW9Yl2wBR0fvVUdq6S/VIXGzA4o1cMpD1b1opmGcGWUTHGgbELpdhkBAFAepruKcdCVPN2cAgDVTzjSLhZP5VjbZD37w45SwP5Hnx9hCnhdoiZfidxnMBtcd9Clt3A5SJ2otvotB5lznBMLjTG7G5TATBUFjdPpdh1FJg0BsSgI6DhZ32Q3Lic2EbU2r+cxZ5Jtq7LHNwBwB5gGpbeQGMFmQWGRlhJbNMyVcDyfb+sUvfP5w37331BjLQFZ3iC4LraUcumMkbew4RnUYAj6uDnBILaQUvvbVr0fL7IeHZ1K6cEvK1G0wwa8s75txpGRlWxqZ664eYg0r8GiCq5ZVZRyAXw5fh2mDM9faTVFLNRtk/bvjtxhSY1DnOofZO2VYBR6gHIzImitv0MZai/HqjyeyfmhWAlU5WPbW0d/zOhtD6TYNJWXl9CUJxs8ymcNvtB3HMZ0GbMOQc9hiWTcrRPMm18P5ZNMFKTZrQavclwCzmqbrHjgh3uNUru3Xomf62bB0bk+g92bAb1oy5gewyoFmrACiHBwsgccfe+zw//y/v3949Ic/Obycsm7DNomZKRcYlvRkvTAO6kzF5l4TvS+ZveuuCyPpOCZH6PFZQxxIB50Dkj5U9VN68E8jB4NxJmVgW1+Gw0U8vk533q8lgLkAToH9Bli0XwUMBOG7/QrITPbvjpSGcYwEaQPyzDzqhn02gcbpaHMdP3nL4a4EPg5iCZbracFaU2Qd8lN5m7KqpzNn7vPuu+8Kg/ZbCdKfHMH6rF/2RRZp2MEJtjP+bVaxgS1zLBjveDGui9WVxznFDm37y7reGjdlQpTpPUx1H1S2Q8Aj+rYN5nMwMsjm4MWwPJ5O195nnnk+DPA340CknDVsDftFICyQwfSzr2QgrXNaVTcGpL0pz3XYnYlj2IymYK0+T5y96tcZq5Q3ZYrKyLanE7RxMqbx0wToLQNrV8SUgmbNun97kZ0sYKN8xbqMMyDAcj8bOMDkVWaTrkSHC5nfDzQOWQDrZRdyPR+M1tgHmjLFWZNs8X4CJMABtiobKBhkEwYMHcb6OKPDepomIQNsNoOp6dzKcpMtKWC3wCyBSANsmduWG08mmSPe4CT29lwCVeupnzIVMGtPYA8qsZ7DeAfKdSy27e6eHVvcc2VO97Hx6+D2hj3xlnPWZyyna2fwt7SLTxpJiWG2/mwgvs/an01iDs9pzqL9t0kYXASD+9plq47kLNb+36/bAf8+18pkXCCja9tg1JG32vdcDgc4tB2rp8xmklhjrKckRrUCUD2a1NIhZSaPAD3trikJTpllwC2NKWW2r1GyFXt5ddbwFVkjmtJdm06+ssotSXT45H8cboBJ9SQTVH8U1tJ5JVe5JnOM0fohNn2uyzp4Nbp/p9O44cVI/2C4zvz2eFnO03LI1787cM6SAImtqjGB+e6Ymv9LXjfrYRrVcXzLzLMG85wyscsSWKsqD/p7E4Z9k7mIFZus+Zwx3cyCyyJ+B1S1Ldocq9c1cjtzPcNuUFacEOFw54P3HO757KcOz515MVIiJBGS5FJSHMbqlQmOSDGQWPE6t9WVO+j90T7rfK/xcX74JzDVcwt85x78dC/OSN/DYpy9UbmgOPUtc3XuYOdlV5jv6mfGME25vKBGOey1h3/8j/+P+lySYL/z23+rbCo6q1//+tc7Xp8Oowd44KKdEWV55XM0QXgg56Ey5C996UuH3/3dfx65mDdb3mrNFVjL+LCTIw2SEs74is6m28Mqo4035zeH/tV2w7YWT5xIRUjAfgCPTsqaTrwcGSmJJnqG5qDzW58swX58F6W+GrYAYXX1lmAcW2vdT4OQlgaSYxBo1AEPQ2/t4zIkyfGsSi0lcwXZY6udDbeEwQ0MwAr0XL4umzjslBlLZWdlFsXuXh/d4trP/Cdg24xS+3z0wLYPEr31JYNlrloNlHG6DgsjcwgUq64ZbD9zJ67Lcjia82H7SKsN82bbR4uoEi18gex9weu2ceOzjfaix+c+Z42MPZ296Uytb+w8kKxs0vOipqm1Y15bDbKaovC1rg8o57Orl5z3ORcAwuf0/OMDAKQr2TPJQ+cbOzNbNU3uYjP4MNPjIGXpmfsyU7LuN2C07ab32MDukQ9xZJsvJsVG0mGqmIa1OuWQWNGnJJjKYJ214fPfjNahZPTxSFB0Lj+i9wiQHUbnTQFGP0ppqMY1d0U303sB4/n/mENKfxVLXZPGUR9ecE/Yf9NMsizeALoYstiTNNzPZb1hJZvfNmcDNmnGoklT9TE1Ek0zwEiAqec7mfWHNSfpj9F9R7SdsRY1pCMxMUA0WQHsz4Bj2G7ilDKjgNiR3zqZ8t98vjLy558/HTAorLUQHuzf64E/2X/0JAGimpO8FL1supzn34s9yhzeFEAZeena669u4OoAb4I8a9L+EpCrarM/LBz7wLxaG8YAE46tY7PKFvU58aUBqsC9jiXtwHZ0H3IE3xTA6jOAiZ1XmtFliKf5DxmCXJTPYGcKDGZm2eyJc6JjmzEVVwEV9KjwbyxXMgrG6FOf+lT95RdeOF2AdUDUsJWrz4uRijUa8Dbj6Ix1jko6AWIHTAHUz77gnwNFxeBT1jyavy+mAqmSHICQ3KcEu7GXCKdpCvBpyTIZmTwHuHCGtmv88uMBCTGOkXNUSHkPn/NW4j9zb7yMHQAQeGydmfOHA6yKb06HcUuqq4B2rlOSHhADkGlJdR7DjGbjjYO9D1i9Ks/jD29wy/WzqWXG5TPch30uSaYPBSKW98PkrbRbkhRtdpV5fCPjxTYOMSSs54wplvUGLV2POTZHZ11D/J1rEi82Tlepl3kY9mlAwHz2g6kAJQVWwC9j7W/iJ6C260XksTY1kfrRj35axrwv+7x2N3bGmjiVmNM8036VHC3uk73DB7rxppO1ta0gXRW6xyP/c/MpTa/IY6SJURMkiSnSDPbq+E8IDqS++Nji3uOJ+9lTUkkj2cPaDnkLIKdZXqt3Q5WQ5MYI/KDAq8W/CWArJroYoF/0pWrLxy/fkhvs7U52tSIDDsLOl7wCBL6zpC/YDn9KJe3Ij4Q4tBoevR8/T+Xon/3pnxy+k4oCm31jCwx3tVZr02NTM5cqYhDKKgdRuz9g5RFjfSW5Kr+2NHklFy5tzCWxUPZ4pSiBzoD6kfqzzgGo5lalrNdNcnkkcLbvyDeaWGcaeDv32lgRsU5ygNThYjI2fiwOlZhYc81VvTFEuiRjy86WlJ5eNJN6ZPfnp31zVWy20v9n0kvI9YtVzXE9Vz9XbMV2IKeN7un0BzI+lfOIb6YC1l6wX9uYGCs/9+V5mOCwnkniYreOr2cv8XmdG2LsaWhMviIVFE240yRmG72XBqWXx+eitfxWExMnch7wtTDV27Q046AhNrtgfW5CyMgeYbD73KtzdpxJ9VIqFZJYei/rd/eDqH8+0dKMwREGkvdSvQWbgoUgUBlLwOrlu459k05G53oqDJz1k9RqwgVIupiwW87BueP+4BNew2ewrvSwITOi+uKyW287sVzsrpde2KVA638S9K2I5VKgtXFKAy8WYgWuDUyzdXdTI1s7C9MmkqHAPvM7g4zFBhRx4G02WMsAsiDfzqEreyV7JFP0iejD3H///c1WKXlogJMNIVMIBPxamvs8/tMnimy/74B3XS3LBXpa+BPATVC5yuBWoO3+9+Ts3/2crPVi5q5/b+MxIMEu1Z/PsEA4pm30UAdrSqA2aNpNBJnseA87dcW0c4jbVA32liZrnis4s7nr5Hbz0k7c0dHQx3Vr/MTHH06Q8skAU8muZWxfPfNyHY0JJmKcq1eFqj2SBA4hBxRj3wxb7vXHKdH7ehirX3vk64dn0hlSYOUgls07CjrzvOrhxAi1mYVyRKVxBVem1Mv8NyBbBhjQbW0V1KrRmbU2QR5W5y6hH7bRgN4DBoze2YxJh7zzuko4zc0CqjetX3bd+hAZvSWrTGMsm8UcOADcq3vniCiBpv8GgGZIN5N2l6t1DTT2nrIMQQvAyCGmXKQZMaXQy+DapKaPQ1C9uTzOkdV86oOsVYL6mJZ/87/9bwKqTuD3WrL5lhndonvvTsOp6ktOUwsAqDLKb37rW4ff+/0/PDyZ7qdnEwxhRAo2hjmUrH1LATna18S5Svl8HOGbciij5L/fshJlPMMmBbQCbafzacCJBHTGyFoV2CoPZICBzdiKyqc4ENXjNIe5Zg4AsFXHbN91EBtQT5mCw+adHCjn3sUQpFXn4BvH1VqlJyMDjLH6dhCxN+NYn1Tecv8DSbAkuYKhGmflOhmzjA3pEAEoR+ixSAFcnfvm/NHleemlF/qeWAU6kGJFzAajzRPdF+wQLFEZ1DLsBlhyUO7uhMM+H024Ogb5l0PEHGI5OISAhNcDMvNcIA62qH3p79hyQFT3e3W6vV4RYJAdUuJ5001hEeQAYeM4Xy0lyL0J4qZrNb2eXB92S1l6lzd4bxdJ2dF1cIJh3pUFjDN8eVhMFwBfuU7zSl5lMKNhuhXEymvtc45Cme/LOZjyywGY3Wu1bgSheYOy7gQKWNACsBxknBrrQOb78g/i+L0V5ygJlve1Me8BBqAancApJZqNCriw5wiIt+FIfpewoHclmTPSDSO07tD3O82gYTpxrOz/ATwLcgOMijIPYLS1K7emqj3hksqm50BwklqaMh0lrUsuyJS3xD4pk8ljw7xgq2uUB3iTKWkgN6zEPpbPdHTM05b9GgO2zPFUZ+zqjYIIGRfQk7dtMDrvdmTLjmzqWnu93/X+877z/tMoZpc6TSZ2n1cbRN3XdGlSdF4/wNk8PkDjdkq27lM/azkozZKH/ftXmKpdHd5rkqmCWbqOmrNclVJ/4ylYa3ArSIg23C98/ovR8/18GtdpejZsqveSMb4QB0cp5LvZy2++HieOs5Xf38r+4PS9G6BE06D3+ASVwcDONq7jJF4rkScrz3HKz9fjBL6LDb0ApKMh7v1e/Oo4uYsFAmxm6V8ZgwWatLGXBbFAyt3Bvc4boJVUQCtuprTN+9bBljDu+O5GRuzKnPGjbTVNgKrJm+fu9WfNuo59/rMJDZByDe/T3goIe8t9dx5+/td+6XA6WlFnksTSyfqdsNcO6R59hfxq7OhHwLb6DJO4OtLhzTqv31AHdLIOlxuHXJ1dWKBllXFXkyrvwXFUBjrsoWlU6Lx/OWWy25a2CmR1kHemAuc229NrfOb/9r//r83wa07x67/+63Ve/f54dJ1ffOHF2mHBBF/v7/7dv3v4whe/WLkXpaYP5jzQffn3f//3D//6X/9erpMdnlJfzLzLw2hmk4+FzWbAsvMbcHX/Zw25l2PRkcRI4ANhh+hY+1FYcFjR1yQ45Rc6V4AMk/xKE54mS6cBhYC/WpgNMrDDPmyTH5+hPL0l/aqiAnxoHMa5Nk43xsfdzFPBlaDA1zW6xkdE2Plnks6H3fGFL3yhjAeAhD2wO9Wr3gLsnA7o8Wq+Ab0A2/eWtlf9i4z/VAsMI2aqASbZ9XZAL2tPkyF/u/6GKw+f/PS9h1/8xc+1PPiHP3wi5/xL3Y8SjR9+IIGhZG+YIQVAV6LNnhybM2sLWDHg+jR+a3KpdnrOOMkTAEFlEHrOLJ3SPB+oiolbxqKmHUtiSeKiEkdZN8qHbWEAjLGaPJVxy7m5Oq5fnYTkAFoDSo5G+DDlrsy1dW/yd+ITvJmxECtIuLtm9zxdtOc8BGhteQO2G2Aj6Ou9xd4Zv/oOTRDOGeS9fda1TSoM48k1n9dQJHsYgI1tdizBmHPavmcnsVbfSKBYBhm2aMbB31XkYPucCPNMZdHl2ff8AjIo/KDRnMW0TLXAwV5z9pPrCPiV9/PZEv8Xsr6xiJTfi5+wu5kEwPxrKWdmzZ3JWKdecyJAkGvXsZ4/f1d0PT/IfPOLNeMChk5Dygsp+b6tfgJwyGfCNbFMq39ZIP2j+LlpPBqG6mWxXUA5a/tjkTLBhtTz4Z0AhjenGovESf3jjMmZM2/Glke2KL4gGa32N8j8nshnK6Pmx20Ao30msr43QcU8A1n5PHx/+5l/Kghmy9jKHTdIYPFB6Hxad3wRoIH5BWYj7tj7AOH5+8gm8c9feOGlfqb1ZF0D2I6FkWhNPh+WpnPgrvjw7JG1T16MfyEpA+DzPqROxEPPPPNcbY4zpOBfwE9+9pb6cI18fOCes9Y4TSf3KZlv7LskBirvFPvr/umlPvLII00msbXWsF4F7LdkwjWqDxFfMDvjt255OQA0EFBswP9+8P57y6LGiuW72gfXBNS1L6az+HRun3gvzNp77iyJQmOqp6LxCujkdzjHgDHTPHO6mdfHqx8xzEr2n53DovQ7UAOAaJ/fmka2jYcQijKX2LDAbwx05yNbrcSYRCCcYGKi6ZTunjRURD5QGcEvRoAYDc8w/jM3GN/nMrZXxZY3MexvBThVXLKfH5SEg0jjTAPau3bAvXFnD2/M2Hutz/ruoz/qWrGGXkgl3vbB3Jf46rOf/WzBKkkMRJHbU6VHMuDZZ1/MuL3YxrHXpFrLWad6Szyngdj59wKEZx9Xr/jkqSaHNY576ifPNf46hnFdSQjNge3D8e+b8MhMWGtvZg+dDVv52uuCv8RuAOkxVj8Eri57Nl7TRf/2UhIAe7cbWDZ5lHvazZC2tvgQoMZP4jPTxn344Qej1XtHE7LWUmUAkjSCSZgTTORnnnri8PWs268/8rWe5aqaC1zRRedFtXKowlMFZZuQCxA5Xu347c7bMidjjz1eYHU1GJIIcl7uCl13CdtoSX2+kItaVetx6zHfA5zOY5vUtXvG+IASCrImJ9E0zPUhwU0cyc7a/02CGq/cC8yrvV+QCPJ6a5pxVtVQ+bz6aasaCIEl5/JUCJN1iaReRuMnP3my56L9Zl2KV7DAJcl2p/rKKGBZlq0/smqtxM3nsd0A7lbaZMzEzuJ+42aNk/py/buSAQbQvRTfyP3B9uABu/LVWTc6zANGOi8wxFUDnM4avzlVE76NsYoH58q7Wc/2q/VT+Y/MbddSZXn4BQiUN8bGng9h8pnKcAyTd6QlzWOrphdxZf9shTy8r3EpIhd/vBF9YoR8LzxuV4QjFzkDrJupoFZNgBA4bGjno/UKWxGzDnmGXzTvzebvfdZkxi23Hs8ZswOurp3ZUj8DsP6X2TUTtE20OEFLA9/1VQ2qfLgFKltzbw4U2QsG8FQOXhPq2Q4NU8qScQAAIABJREFUE8mp0G0cyMPYAq3clIwr9sGnPvmpZD7ur7Pv8OTUOZRezuR997vfq07mE08+1S57WEJF/Zs9wWbYGi4zIc2lFNibe/grYLG7WeMyLJ8xMhtQ3eDmdKBbOpp1OIdF6NAy+QWZZDwESSuDs8tJHZibCdXPKoC4ma/5zLwPkGFYwbOpZei3HojL2uK57oUB+sUvfuHwmQCrd0VsnNwCB4t2DqCJE+xLV0UHgww2fTPZ6OPHA55mjgRz3330+4dv/OU3D3/+F19ORu3lOgzTfX41SlosuoJngpcGcgBiMeiwJgc8np+M1m6Q0OAjm7pNljpQc18FeRYz2GiX6bjW4BFI0PmYhTXM4AEZGub7vH7WaMcK4mwsgGe1xzo+IyK9GZkMiC+gJcdhdFcHiJoM+F4DhZtmLsuwk0ENezKsF4yPrg8GMxuvWRzjk/cZra7zzfC/GoeRDhXtt09FpuG/+sXPH/7G3/jVjov5OJNADzDGmTkZB1fZQwEEGegEhE8/81TYPd84/Lt//0c56IGBCyph2PMPANFuXjZBCScdUKsb7fE6s/E16pg7Yt+MY9QSxTxXUKj8q1nXBBxKKI2tjJXHhd4bLO8BTc+34xlgNc+v5IbnlEmty+gwGayXdt/L+GBmvB1gmaIP8fVzMdAyg7JvVyZQPR19rZdTPnNVxKrvjRwBhtJtuQ6Zc1IAVgrDJyGDbfDNMJ2UmglaHn/8sWTInyuTbcpngZTYdGeX0Zu1VOH0pV03oJLSmDi6ma9xZrFcB1wapxVDKMEwGQvaK/kuGBpHXaM+HdrpqNmj/X2tS7pZlyVoZncGDJxgusmUlYDCbD5iwpfhMQxggIBrtWY5TLrvCg581QoZy1zH63G8OIqAGUFCy2DMp+Z6MqKYQPTrMLmBh5yRvAFgZwfATXoBrDpmU/4kgLYtjyq/+RNls3kMUyo/LyRYBa7mgLVGlM4CG9oopU7aagoiYMo+aolQXt+OlmXUjp5bGbudj7G9HN0G7b3Ri0L0wx4QDCQwTQazur7ZZzsbzii0qRyWtIRND90JgKdMdc/qgFSVKuFclA0bUDUOaZteKAfDPhMc1q5N8qk6lXWPapmq2z02bs69OnVljU8CbsZ/GIecoYIV62zsqutynCqPOWcn6eg+xnFb57Gfs6K7Jvb9+EC2rE1Y0I/s0K6rrTs0jkC/nEe99pnT4iH7POucO2dmL8w8zD3MR045ujdTin7ZWhgFmvPtbFaOJKBqwqTjMuekPWCtWROaoFQLfJ2zUhGcP19tLJXXtCKg9mKA9CYttoOo0z2An50LOAUYs24E7g8+cG+YC7dEszPJlTMpjboqLC8NGQqObrdks1HHnrvQ/t1sdqCMXQ/t8RfWOW8djp8wUi7VYV5zsUa311SgNc8Ddlg31Y1ca4+DNk0CBATDwhVwCYAF1oBE9rNJv4zFMN5mHmYKreXYe+yN7O2TSZb98m/8yuHVJJxfTDXKy+kq/m6CwkP0Fi9L8y7M1dEbnevaCdy9PnaAtwHmznAPk0kItPlU2RvTvMV17gDD2bqTpBJx7M/2h7bziTll3p0Zez+xPf/z//I/tdkGyR3NPHTz/pM/+ZPqZd+bCoX7H7i/wNTv/d7vHX7rt3+7Z8C3v/OdBqF3R1/bWvgXv/svDn/8x3+cacIKFnyPfiH9VNdRBpl9aQ9ihOTcsH5HB37Z7wRjmCIS+ZKkgmHNf1qemfsFtPl9azGXHZexlAySfK5OZRLISshpHpo3EkPuV1XFNbkOlQP04iQ6pxHUaHKZUGW0fBdNUa6MLA+gscmyMkyHCXRNAETBAiBCszdfr8cnLtMrJyhG1zRoOPQ+2Hd+tGoOlV4SqK8kUdsn5BXWLWZTy/zz/FO3RMcxjZI+//nPJGkb3+Kp51N6+XRKyV/O8+lpXxGfRbOr8ZtGW1RCQ/CjUmbYQ86XYSkBVi1V12S9jo1178AlQTRQy/3UPpq8bLdWA8VuXH1tQENNVJ0bEmD2lL2Y51hDyxGr/cDCNI7eq3qZ3VvkmmaPDxtn9SrAkBVgB2ym193Py3/Wrr2myrm69BgwOcOcbfwLc2XNWP+vplcDUJSfADA8dhNgZV5TWxdQs3ZsBZnOKMnzgv4J5mnJX301Fva1GYtUkKjCiR9izb0W26m6Z/juU9XDFwH6nw97C/h4U87/DwOyaj6U0Sg4CzhhH5xTgs8L0ZWms3ohTfxOnz5TEPW9vH58gMgApMzWXChrV7HHjGvyC1xTObC7ZF+NvazhT9bNlZmYW28Osy42R2ymounWyAGQPRJ3VZ4o4wEAqoxCxu6aq25o0CwZInmPpXt7GippAvRyJATMgfdA8lDaK2nmOQLVmbOMd9bda0m0ScSfi0Yye3nd9YkdAzKfYeti/2+KVFMlKJqIcn7E/CXeaxlpwDXX12RAE2+j/bnLxXdl5RVZNxjyAEKM0lZPNgZxlg7D3dHg88zz9kGsDTrL9hx/1Dnv3+IA8/d0Kt+wKO+JlBVbqHRWfMFOY4cCN/jMQGHSTvwnLGK2vo13s45aqcWW1bZlHNuMSgMsjQAHiL86/tZmI46e52VLtuV4wN3nal+BjRhUgMkBBUYnEEN/+7rWv0rEljLnXZogymQiNNgv9917V/8tLrcGRpP/6to3Y+++7TuxFJBGTK90ne4/0PBk4koxRX0D51L2eOP2jLdkiBgfGKlJ2ZRTTxILC69VqJJdWZMAmgLm2Tv2NGbjjoOHwDNyU+IniQRgG/IVWwXAqSxAPtNeAOQgdbgGawiAgjX7dpKTsVolR1ULu8lF9mQSwqdyDe1LEbujg73zZXy4ps27J6ZRrQ7ksXfkGuIPv/TSmfrAxmlr+d52+21dH68GtwDeHA9Y9rFIG73w/EuRvzndhlRXZ902+VTt1Cvy97wmNsS5dzw2iaQNGZDnUhn3zUfSGOu5aOqS0FJt59wRk5aUMp6EM8weeyt++0uxE1deaS3mvKBVT3Qte35XWM0rpspqYz+XYkC7imyvUXNjjVZPPGt2YnOxCea6fjknqpOOZUquoDrO5KKSNLHWxC/syZNP/vTw6He/ffjyl75cG1qdUDrEef+W6WNIZ7w0aSw7tWf/6oPilrOnNhhonW1wnKQdcNW6F5Mi+YjtrLECwxiY2dtHgHFDhvF9J34aH2kc65HAaeXJ5O3KHKVBag1Xksa5u87fSbzx1ydRvyW5Kpcp5loknlZ0537Ywz7mjAKmLt9XQsw+PxFAnV/92GNPxI7H3mcPWnuuyVp6M3tpA6vz/hMPsj0nQu7Zja4x4Ud6yflFuuR41yTfxjVLKlRKpCTAidGcz22w2fNSIj5SASqV7RcELn59gWGJuBPVhqYlLKlGq951S6qUkZ3GeL75mGypvc5GGoeOMhZ35ezS9Cp+iX30xhs5n5ZGcOO9fdYXTxrizfj2qzlWsadhqzpo2/+lcfOQ9Yzn9FFQvbGqLY/IjpMY2FV7rf/KGAD0JeuO/HP+ZcZl++9dJqduuSkypPOC/XXpRvrZTfVXniNGWUFKmUSyI4tG341V1ovyjDDN4lDelWzRJ+NU35vBLoU+E20wHMSvvxHwKaVtgBwHeRF+AE6u7boYk1PJfOke+8AD9zfzZwEwVr4IBCsteyQMyz/+4z/tYkN5B24CMAyeTMyku1d5r8PSNQoajcQKxGZG1/7xD4HeUYS2A4lpQDDituNgdRz64tlUPmez4ia4380VVpDufbPgp0PbOIvlA5WBtt9vAI++nXWxAlPZxQbiHNiCfXEw8xgm8Bd+/ucPn06ZyUMZJ3OhTAPYV63OGDf3icFJJF8HUh0x64hknJuliLP3rW9/J8Dqtw9f+epfVg/Shig7FKsMXXzRwxuMrzFsU5sygSeDAIwardUBTVeIuxiCHKJVgskorbGpw117PhtLpfgOkOf1CwDoeMxY98c6ODy2dbkcqkBQxs77eRyw5nuyDgAmGj/RAkqzjOp6AGYzF8MqG1F7GR+XdUXo4y37xPrJv69NWf2xlGZgrXLyGVOOh2ty+Aq2AFfeq6UoaTjAzl4fDZ1PfPITh89kjj7+8MP57Of7reTxrhw82KwVjM7nWncOw1tzoP/kiZ+kk/K3ms3jWPGOLQ3GYbR8hy2Czi/wcz+hG+bAvj7ZwnTLjL7JW2/FkCVQoNXKWRHQOpztMYbPIVkHsqyl0azdhwon1X6T/XpfFidrxTUKJOz7AgmdvMmKzpQP2AR4vPa60bqlZ31FJhbTrMw8wHLYCT9+8pnDy3Gqb4gjdufH7h4bEaY0UJFDeEXW8KlkrSVY3kqn3y/9xZ9nXG6O5MFlyfD+NPfzZta5csWMS0tQwxSNoS5gmEtxwBLb3qVa1QKSLVRaAmwX4AIhAZA86yxa+wFovdedfaz0HhN1bfUaaQdZS/8EJHvucy3Yult3kzPgvWRHBcFbP8tncrKVJZWxlsPE53DIOYrYq8AFXwP40YKaUghMn74/YKpZWmwlrEHdhjm7w/phXxocryzy6HbFAZFsqs2ZMsweMFiiOcwKIuUzODVXhoHmujDSMVgPKUO9Oro3mKqylxpYmesrUrIhMDDeuynfLoc2hkD8aR4zINqUi08GsLpAGE11KAbQ8hqH55wFcYRXiXQdtiZw5tu+nwqHWXfLhB85hGNAl3TJyiw32+kb8LhYttMNczFdV9ktB2Xs70iSdK3nARnqDRQbwDlCBPaXdIbMa+xFQK/s83S/1NV7WNKcsRmfxSroPjKfnj5nMpuxmzVwDkZaBtBDG3CcXozYcRSm3JbzsEHbAWpHeqfsW0Bhmdl77PrrOnOWHum6rNFnXEk9qMPR5805yOk6kzPb+c0hlGgxRtVS5PS2HHgaEU6zH1ngAKPGvODlOH1tWtlrnJkrC9Ec+2zzmwYLBU8wsfNc/sRDDz14+PnPffrw0IP3NUj///7w3x2efemVw0dXKg8ep3acqwmYB9C3RtmkAYBaPubO54A6Cgacre2GLkGTeZ6zbdYYwMWaw4Sb5mnTddve8TvHtlIhQKZe/zh6u+GE/atC5M7Y+texuDSgwpRpQBLbKgmYcZh9MOdb5yv3bkdckff+tb/1G4e3kpx6+oVnA4o9e3hvSQFcHmA1ZOAE7AMsGcsmufL5Uw0CHB5/ZWfbAdsjdzIJjx1c2HO7uSVbJdDnAE+JvyRGgIzFXtzZe+9LvgmwKtlShnzGCRj3j/7RPzj88i//cqoLwuTJ2fwL0RX/D//h3wfMe/7wy7/0S20odGv8un/yf/6Tw9/+O3+n5+e3IvHywP33B3y5+fDM088c/tk/++cB0L+X+xpQz5qb8vIpv97nUCuUnOXO0Awdx343UzKevV4vyLTTYMU6LmCR8dd13GqoZt+yJRdIX+SzKn+j5F8QKfAowIk5cyzn652twLo8ATugutp8gvLM5+ixT4m5MbQeSOZg02JXtl9AOk67BucDG8nTAUiyGc4YCfJZp5E6CCtWoHj99XzgAGrOhVZTXJlEw/05848lcH6+excXGfv2xmMnFribipkAqx98GFYnZDGB9plXNC290OTvR9HOFsi8E830l7OfulYaAALLgboYPYD3Of+nwgo7KNIK+Tj7oGNNAzz/TWyRs6uAdWzDWmfWWoFvbuwiC8y6H+YNO2WtVR+1dpLdRZRYMgH164dVhCQwerPDIvE1LMapWKPTXZmdm5L8i2/lXNW87O1oE34QULJ+a8vjNTNL8rUEgyk59dlYwNZyg9ObNLgUxAWofOVszsSpTLqAiZy38v56PwBX+TijcX9F4hUSP9cldrk973V54pUzabZHUz4gPS1USd3YjEpOvBEmevz26aQcxmJuSXKZ78T3YtAKEOYBrFc2FWnFHn0lsY8AEYgpWWxtu35jXcZhk4gqizRtjNQV5mLuH5mlUgr5F3vKueR78T1oCFrHqp+MAWDf3gM4W6uvvRpSTFirV14R4CZrfjpofxBQ7tZKXl1IsxAdv28Ma5wsgDVLO/L6AEcnAoKVBcsPClvwjcyJJlZ09a7OmmrCIYx0mt72NF1QFWHmie+hJJav8l5A2Fan5N+n0vx0J7t8pmu11sdHGw1tRASyVgVGW3IdUkXut81lyEtkMq1tdpBNHLmmtZYXo814ewyDFXiPWQ7MtO7aUwDwkjUxvh4m/EcpT884FSxWfv1RS1vPngUCXpOf79ZOAAfFALuE2TVioFrnmF/Orptip+zNSZgDieyvqwJcnSprtnstY8qmeI61AIBpIkiDwlz3NKuLBET+za9wre9m7ozz7XfcUptzW3xsBAZrR2wovgBu0kkUG7hOPtKNsV9l3GafnQorzdpU5m5OrM1jmbN32oNgmOwFVnMtmj2x9YgJXm+MdDznzxpbsS3AxViLY4HWbOiTAVa3Ldm2n0yFM8C6hUE5vySb7H3XW1879hUwYj80lsn7A5AkOs5m7b2Z/YQpDSieRoPjK9kb9Fu9zpp8PWQZ162CjVyGsdlntOs4maSEKi3IG7kHlR+kHdhiTdHYKyz9LQ/oWm+68UTXx9nKhJDrsu5Hfu6DD8/nPSIncUeaV6ZqReXeNIpUiXA2YORjh8d//FTGaUC2yph13hNz1VdLM6GMK9B4EhiYf6oXc400xQJcjTzAxNUzpuMbbf+oD66vDQjuPgk+Y5KrU3FTkJV0Q8ZRIgVeA9RGqDsR4N1Xk6MZXzrfEhkc1J+GJPP97z8azdivzlpp0zg+5JTQ26caBztTYSdtmqTioYA/3/oiCNjmQvl8+9GYTjJYrCEWkswZX9++sSbhIOzQVCcsmUUx//J5tv/YSqPGr0v6sbZ4bIrrEjd3LBaoyRcuuz4/jxLdWaf1HzsfU1UpBuNLYu+WbclnLtFj9Fotav4AiaBTp26NfOGzYTg/3+tgt0aPPI03s1c3sDqJ/5Gnst7cI7Cd3yJZ2HHM66tPXakOutwTK7YxXWPg3dD5IlGQ3BFw9Yolp9UKKXZTAjPvD1QlXyLBYw3zd1T3TlVSGOJN1qVCjUQLCansycY+mY8S4JqcwM6mjysmoO0/zYdHXzoguGrpRRqqTNcGWUv8YOenR89mrW4gW6zEAbQfjLExgBNtnGqTD470ZZFWGltJqo8NKUbDucyaZaMae9ZH4IPknACsbmbm3jQ/u5kuBnADQl5kEE4wMs2WJgApHXbc1kHjc3MYk5zp++655/DwQw/F+N/WrBxPDHVYufpLKX/SvZ5DW/ZS3ofOEAFzgKBGQ8BYdHyLQ4lRPzs383wM+FNPPR0Nrq8e/uzPvtzST5pRJnHQ+Q1azs8ClCzSCig3eDcsjn1PW69yAuZhfGxH8eLPPR5HQF8DQsfyBMk94C8BVRvCKilv0DSl3AzE1isdg4YhM0HV0Wf7/IxJdR4FDoJ4TqdAKd8a1QDgfi4lBp/8+CcScD7IH69xbjnM0qS1CGR1lRfJRitncU0W++vJ3r6Qsryvf+Obh+88+oPDD6Ll2VKtOEAMTjMmWajttmnzyYQ0u6e8ehxibqoFvjWm6iADf8te9dcx1JyhZb2PMiI1VJxxY6CtN6O+gJO95roWB7abddhvlzVOvsPGAebQm254E+hsEMcBvQHcllMlmylr3WZZMlcxUMMonqyLMbr2ujCvAqReHqbM7qrn5+iw0gpUciDg0clyWK3Dtho9yB46uV/sjY/d+rHD/QkWaYgqDZexlEwokyTrm+Mw3dInkLsxTg8G65PRFP3e9x5tl+T6vRIDWQeyS0OH39lg2VqGXVdd2TlrEIsJOyqHda6vu7PXNQZ1M3hb+ryAPYfNzpodlXuY8/x3LmwpZb3V6a1g+RwqgqAptY4Rr5Ma8C3r5Z3sx3ZWtVZy8RhuU9YTlmgYqudipDWfIQXwsbvvPTz08Md7eMho7tKL61JW/LEwlxzSr4d58ZUvf6llShfioL+YDP1HOucKSFM6Uw3GAs1zaLbhUp1igNhkqmUogRQMsvFSRvhmwFmdSs0dxm+1lJoVBQyNbrJDwgB6zXv5TOCCNdj5bgA+TExOhUNjZ3Y32GTp7q7aU+4+4DiHjUaf8d86c9VAxtJc+rCvhxkycgTKI4ZFfhZ4nP+mS2x0bgKqalLR8q84HFuY3OHepim1HWP+tq3DRKTjZw7byTk3uFno13FyMxbAVXbnCrYtvvyVAbsKohVvK4TV8tGye7OvKjeSQ2gAyayzBEYO/mrm5X0qAt4SnJmbvf8KJOQKJlAG8E4J8mioZk6LOo5sAAB4GP8DlLUTZWxV74u9tMzF5Os5xQkXONGH5v9q11pl0T03790SbQe1EtFKgMw514SDjuN53Bob+z6lIwMEzLVWsqVgtteNNhLQ2Zc5bLItr51yltHpHGmDgCgcuQIDW0N73rvbFiCYe9qM2AIJAbSnA/VkYTuHxmRdb/HKApej2WS8nC/W4j6jhpE7wKp7kuNtRrdZ4G23B9jouZ4xwhp4OVpq05yDTtE0K6jzOIdX579nW+dx9lrleHoZLqyHVOea/a3mOiZcnLNhPIYJssq0PN2YK1P8rd/8jSSnPtFA32N/8G/+IFUr6ZicLqJA7FZMOLOaGNmBwgA3gLgCjf5SzGbGqg0WM3+FWpZvYVwaKJgbQKWzLGuwx84RaBTbEyde4z9NO15MM0TrjgPW7HsdsGUzmiiIXiQ/gY6nQKQOt/fEeqGd1yub+avDWpNTu3ZVQJhjSea9Hl+JJEjHFqhDhic6i1dmrQHrzsUu1Tcxj0D6tbZn3czRW/2yfO81MHt1GhcYB4GJv+0mTM6mzbrwemWJm7GyQS2vKYNxsmxdp5ox/b2/9z8cfud3fqcsJo7sb/7m30x10X+MpMtjhy9EKuKTSTRitfxf//SfHv7+3//7fe23vvPtaq86A7/21a8d/uW//JdlCrHrU3I3/mUrAnJPLeerjzKd5muTk1ycpSihMKz42Uiz5wtArD1pXqsHnTEps6KMlhg7ebQ4U3sPDlsQSDPNLraeaCso4ivYWvwsDLayILqWXfMkfukDVn829yG4499Kqr78ykt9LtsO7FFOS0tUtRFwUOAI4NEsSICOCcTPca9tHBVfjeTMsYB4r772SvcQ+QPM81denqaFnnMyDRKPR2v9BXpgafym9P+t6FryW65IOTeW1Y03ppGMQDvrUkBDF02QY0xn304y1zotGBQtb+AOW9BEUP4TIBmzIwkS9q7rfGyvYHNLOG22vaUpgVvZFva+AOuAtOwzFpd13YZv7BTwK+tpM6bnnBs5rvqcEoWZO/OCZcJfYwOskxeeG53cnp0LiLIfJEckZsvyQwoJiGEPPPTQA6kWyZzk+ffcc//hiZ88G3apRHUaLoU1jrFMmoh9ItlwLuNFruimm6KxmpJ4DaQA8M+myZRy37LgsWcqiTB7vp3l8w28Yb9aKpr7Bz5INL8nKC1AgOQw42c8rQVMMIB7z1KJ8CZwA+oDk7IW2dYXwxC/kHEraBmA/lSSGfbrS2FVDpBj/Y7MS9mh2XsCcKxYVYLVWF6N6zQVJBGgJLuAOmmqvJdr0GDrnrtPBVy9m9HOOUEDcunUs5tZHzeEiQpYLYCYe0aeeYs8QlhJb0W39a577useKPMrfiyQxDXxkyTpgYGAVA1inBPncj8CXE2SpsonZ1JiyGG2D0DvXO/rMr6AvDZ9KgEEqzusL7qbymkDlgHD+OXsJTvMf/I1ZcU5hxKHsllK/YGWJKi2drZxsG7LuMw1Oh/EAM6YxkqZbnHq+dic0xmrG29UQo7hPiXCW5/YHmMvMTb5odiXyAHHj99ctrOE3VRuTnJPEgqwDbgFapK9YDMqa5Z7rzyCburx6ciVuAZM/F1l2GY7ucb777urvU2OhaF8PKDpZbGxgClA3O0harwZphkN0wGdkxzKe4oTG1jkG8iMuCPpUHtCbzYAPSJLK/ryjXigTBhT7loAbcbYvIhz5+wYMkerC7LI7VGxFuwAC7gNifLc6iLnOt5u/BWQN2tW1d0kNGeenflH7NPMXZv3Zc+xZJ2z2HQVYqS8qkG7tJZHxiXxTe6RncZ2Na9nc/8SYuZFAyas5cpJZe28FJ8IA9UYe69XXtYIURzNtg/IyRb3XM31V6uxjbiuCsEmeq9Z/67ZPJg3/v6HkfW44kpJvOjW33ay12Sd+Bxg7LORh3syXdPZAmeOc4zPMkmWOdMBSeKeKzMf5ADORzqExmqcpn5jrFbtqz6zryF4Xfq1QdYNrA5pzJzP1/Yhdix+LGvHeQaMtyYkPap7jBvc+HGahAHzaEg/lV4ZP/jedyPp+JXu5QLDPcABeSNRJp4ta7L62kl8ZY8jM5X5zg5JwueZ9rY5sgbtA3J/fMPLso78bEUxPz3/Nk7AXzSCKf2f+H36QowUmi/jDixuHCUGF5vl8uzJzebcY9S12YSq5MNUvBbjEO/kdW1smL9vH8s+kuzfDZKGODgVJ7XBZdeSObmxtlhC67nnIj1Sfz5yR9ljni9ZAYswfpP8nL4g3rfVxwh3fb/ljzc5Otcz/uHgedij1UfnOy7ii2sd4JlP73HEggG1vT/baV4kL1RoqK5wj23IGXtgn7peFaDWpEZvxrw4Ar8td0Dehfas/jR8nTfeyJl3BlN1YhISY8fyzf8q235VfFVOZTU1tGR20mJLSayIr0kc0lrdD/lmX+nN7iqzjTW57knA8ClG7siYteFi1kuZ2bn2ygXWV/S3xTa+VArgUvDqKOBaDsylgOpeHANsjWGymAtgiLy6J8eJ5cTcFEBJ5ujuu8JES1MlWUzlcAJhRnNLACgl6EGG6ZC3sBHvDEv1lrAqgYbjqGaTZgMo4Rrn64OUMT12+OGPfnz4yle+kfKx702jEBOEWVCHaTQZpgPcBNdbi6Hg3QoAd7a7TKEGzBep8Bt83mN0BC4vYzLAzTD0qlVSxoqgaBibRwaq8awHJlhlXBrw94oXaN1AeAybL81xqgu6yjOacaW6c+KCAAAgAElEQVSvRbML09Khn3EG1v1cmiE9cP/9cWo4NO013INH/G2ejLcN1+6B/VbmZAFnkQfkpl3z6Pd/kC5sTxyeDEukB25uAGOj3S6BP8xindu5N1c5IPaUIXecFwvmCPSrawxkWJty0O6+dusrlkG4NB0/KnNsjPZfyZhlII8SATZiPktA0AxE5nprZCm3KVvId535YUdtIKfwbDYYgyubVbYq4+Ewj4OgfFXm1fpTTn/VlYx5uu/m71g57b6eTVydL07LAruxPByyssscc0CgQ6XaOtEKUcZ0/KY01YrhAZjZN7Il7UIXI6aMRTB0KocPx868+5sA9LHHfpyunc8XHN33yTDsplzuT/fJCeatf4519KqSwfJzNPtiFPK8EfmfbKzF5r75rw1mMqbN2BY4m8C6jrxszAJsOlYWFbBjAScOKdPKIAH5CvLk3WWZnNidZ8Ft3mO08WLMJUiuvPbw5W98pz/vSKfLW5MZvjWJlM0mc3hdnUPjttvS/Crr9Y0Aq3/+Z38SveUHD+/E0Xzl9AsBWCM2ngOW3qPx4cwPmwb7ZIC6cdA1mRoApQBEvo1LGWqyT+sAXMgJeu2sGeOT1wPFrLUBz2JIA7QqH9RcrCDMKonBPBkneoDMZgwLGmIdDujRpkNFi1aiJW/sgK5TB2DJa7G27e1cZB3YHu7eM68bDVslgsopV/mGJn9Zpw5DbA22YzJt9h2EZvYAJ9zhemOCRA7INP9LU7pmDOfwNUfnEuhgq+oqzfZepVQrDtgNKUWzfjnxFRnv8wfgn/05TtY4EblP9nGB22MbhlVX8FA5WsbSNW6gsjaGzZ78V6/H+E8JJl2nKX0pC7SMqmGTXJMAejcX8Nj+mmTKJOLm/BqPEagqnTOOIvbechTdg92xUKgNRr3ftcQmrWZbme+jCoL1YQMkYpKs84AUQPHDAQSm1HUAWcBKA3nOXO6/jOnOz0W2eOchToY9PKziYZE1C549PsIcQB42eCoHjM+UIQ/rCsNWudwu1cfIGlmTYTUegWt1XLEcZ/765Yxc55Mfu6P9sJN0ZdVFPMG9Urg6rRME+SqTGFg5ZqaPc3TX206WPo/bG/YnIENwaE+1KVReqNzIGjJnb7dx4LuHv/Zf/2KZ+G08llvG5D8XiZSrUhrnnPI6783R3pIzPn+SRXNbmJzuZxi82HaCHaD2JKk6T84FYA29YkkaNnCNkTEFerAdrsn80b+6JQmy5wOuTsOdSei4ppZNO4ez/st6zBx9qIts/u5eNQwQ3LEPs8aWhnbe4/qABSdzdqg8vkbQnPeRJKrMSvboeSXF72W88t7nY9/OFVRcTYfWNZQV7F4bEAyTuOf2yrLvhICglTafRhNsDvale9gd4I2V/QJ8qt/XPT6AwOw5TJLdtX7KcP/7v/3fHf5OmKjYOpKEf/2v/3pB1u89+miS7Q8fvhhNVXPzu7/7fx/+wT/8h2FRvhLN/GfT5OWTXct/8Af/5vCH/+YPxwYo669UgevYkd9aYPYBW7HO9ybSbIOlWzYsRP7lsPVnLY+NsUcxJ3pW5K8tOQQkSiZYpNbPvFn2q2DceuWcS2jlPOvfs5YlfcwZnXIJ/jX39rC/byamcmS+LD/KZxVMy/WqevBcn8eGDyMn6zYX+kZ8FYCnMRk94wEh30tTE0wXCfPrwlx991x0d/NV3yPn6htvBGBTspfzIOmvvDY6Z86OvNfJEynPPHa8QdqF2HD2ECMEgOjIBGYJ1t4/j03Gpx9/wbxWq1r1Q9YxFksZ+nw8NoTpOPLfANkDhHrcXgE0KMEXoNUXrJEYe7XZT0zALnluIJoxm3LakcjYANQmMIwPPu/34fJP1PhftUosWx2WL6X779svJA6auDEHWMHDutpA0wZprR/yUiduvrIVc/fd90CYr9GnDID6MoA6zaTuSnPOk2EL28cAW/eWXHxsQ5qe3aZiT1fxGwKkRR85siUanr2dOSeX4/ORH4zAyA5JdG7tzbAwEzPdHrCIH0UDlZ346LJrD3ffc0sTXPYe0KljiomUJDq/0phjOxaUzHX99Ikn4mdhQccO59pog1ZvLzJMfE92VowwgfX5dmw2YgJccj+adPgCiLx3Xlm6cQEiGfPZI2xAwe7chzivmorxs/2bD20PIc2URZzEgTUEZAMSnc3zAL6A/I997M48PixaPgOAoJU2C0RokA/80LRSYjyv3Q2N2Wp70tzypVyX5KbAnh4+v8m6rQ2xZpSdFrj33I/asAlgOTHTdFZvo6zsbf/mU9u79hetwgLMuddh+Y2/4iwBcLhmpIpKX2X98qOMOUJHLjBJkOiVJoYgEzbycVM51bVd0GpkrKxrcZq5uT7vJ87wWZsswobsc3cCf3uFXINKujnnm1wBtMRu8D1ISknq2D98Vv4cJvdDD6ZpVUH6Q+S4lPuGoR2W5hVhJVvHupdjgfI5AApiJiSUViplLbimymHERkjMtAIj1+BaiglkrNhoEgkIAmWAuV6+a+M6vrpmiim9z3rexAhnOVZ4k97r/DMv9qZxAxa/78x2pgJqM/7mWtxgbTDfm3E//unEk66Xf/Raro+0hS/gPda4sXM9AwjT3My+yn/A9Eq8rK92l8+4WMODKWD9aQpHiiPjHb/n3XdpUA6jcYBfoC/puluyLq5vLHomMgCSMuIHYyWheT6sb8bkqsjHaLy4WbcYxC+GEftaGv8C5knZVC8XaxcusM4ey8j7sZtX5XPeT6LkXOzfhyFIfKiePQDr5QFc+cNNpPP5VtLmUqzj6Gad8kegxtjujQv53Tow/zfGHpImkOigk4vFaK7KbpRIbpf1XG9BxisjDfRc5IJ+ECznS43z2I8e8c4EwOS6gPoqifXshUrwrLW3sR2G1D6bKptp0matiQXZP+SIVk7Vroz/Yo24pWluZ6ymUWArrrJwStRaj/l3q+r8z/u4vvr4i0CgooOPlW9z5Lqs4yMS04rD2j9jxUVK8zW0FCPveZuKr/RPQbbI+pm5TVVE7stXKxtjm5u8aUImYH7WHzaovWzoStqpVMCW2woJLPc4CfNViVwfd/7ePgji4+wb65O2eUkP1sTC3No4PGtH1SIiziTz+LqzblRLsvt8F2eu6/FemP2tUsxnSXxKIJ8jn+AMzn4x5uzyB/FDigXBH+JrnU9FTZuCZpBVNiBWTpNcDO0BSHdjZo2xfF4rAjMCg5XYxxODvb8k6kx2QWbNt7M+RkJrx61jG3YsY21uQt5mCG9fAtZAekTMN5UKSc7fdvvJMlZ3AHkpmLiN2azlru4JkNZXXwcXKJtREDQOTQNrYA2GUwb8eA5v32jBxKNlXgFH3gxGXQc238AoGbk6/Hnd3XffWT1WQFYzi2XrjHjvDcoHstFoozz6ve8fvhN91W+mhP2pp57KJTgtV2ddznMcnGGETjA7dsPPRatYRuLSQHw7Vp2MddPbeHQ0LjEq26BscHVYsQM4GZAjUHZjzitIVdw3MgMGbQa1TMUCgKNrSTDYwm7HNt3H85wGfLKsK/B0Q9767jvvrtTC3Rkz5YZF0QW1eR6NJkGwIMl8ya5iSMp8+OJAOJQEhD9Iud6zycJqnlMek9OogKlshQB9suoc+zbdEcAB0bvpsSSnvLhsL+tgsSKNRUuiF+NnmGpeN6B0F70O4/0mc4DJtcAXQWx+B4MMDd/8joYlx3/Yk3OgMDxHHQoZLa+xNNdh0fkq+KO0iK6H0qUJEBmHNv1hiBZ4g/GgJQYg9toELRght2bsOKIOdYaIFpeA9PQLZzouGAYPPnBPNc8YtpZ6au5Tp90mmnUxou9TYjoZ2CllwSRm6I0BjSrOm8yMYO7qBRBPo4DJck+Z/khEVG+1B88AJ8C6Cko7QDi1MWrX6SKc+QKyM6IN6AAHZXPQe4oTrEFSxpmDyZBXyzXXYP1xpOqUrEP4ot7jBiqAqsODuyLG/oLxZYKtbzkqh2/0EOUgzyRI+O4Pf3o4cesdh7vvfSAZ2Tu6njRu4FDSXPogAeD9D9zfQ/Spp56IBs+fHT7+4IOH18+cDmPkdDrX60yaDJLavOxr9qNASH6+E4cRI8J1KwOwjgUtAhhjNOVhbNkqmc1rOLbvGO9mHYe926Ymi23mdVNunwAUizaZ+N2N1hhiFNknjKzFV1YEwLu2gyj9sBTb3MxB1DknczDyBQICJlUZSp3+vMfW1TQPk2Vn2wJcNVMm6zyaqkBK46thiwxlNW0STLSsee3FgsQZF5ptWwPVfgVmWkNbf1W5nUOnAUrmwW4SGN2Qgw0AMICgEpDV5CXrvFqogD0ZvSMUq5HNsg0LLe3fZh9s2zsMX07zdNfeOs3bZts7BYXXuDVIkCXk0BszxZV12sZh3va7ACK72fNp7Pc4v8N42HpdO/Gyf+5s/H4vzoBSMXNoPgpyF8Tp7XXvzOfsB4A3k1ltw77FotoszhLz9/nDyuR1+29+d5CUHV1Hb7Lp1qZx5zi2LCmORpHNBXrab+MwAQETAOf5bOQr0YQch3HKbMvA69q8JIFVB3ElG+d25vxbycqLIvFz5pfVJ9lQBsIwWTcjxZjt4GYD1lOCvxOIM2ACLhMzJdqXldFwf9jolajJM1rmJSDN2aLC5fEkUu1156HyawCrfVOAvSAJBvNi2rru4o1LB70LYoHraw1YP0qw2+wGy3glQdppvQHC2JErWio3zEVOXAGy3P9uVvN0gEDdkH/+5z9XFsrLYUg0oMMSWWul8i6a3OT9kK+ziYa1wE4DMVMa+kbOaGexcd9gEh0rWQY29fLY+fMSE/m9TAmAOQkBy6VAfWxb5qRl3As0boVD7nNK0VazzZVdlwwy9u6Hj/BcGlZqFHP33Xd1rwFDjYGk3ZYx8TwszqPStsVCHxA9OlQpsb800Pqt3/7Nwy+l5N85I4AQXGmK+d3oqJpvf1NO+e/+7b89/I9hrNIGVM1xR3xGDLN/9a/+1eFP/+TPaqfrc2A+s8mShT3j66J0LQ0TZoB99r5MjTj5HpuzmD50gJW9B9i03J8SuhtzppsLGpTOcYBJ13G3M8YzuzHBxNZ5G1YuDVGM67HzPqOM/syH+bbHdIdWznl1bDV/A3NwEsCRBggDqjJE5rUBLWBWg5nRbJ7E2JQFOmuvzNq0Bt27AJ8dAe5fG0bUsbCajI2GbpoeaXCShZbqB53cJeMCzl6e814Ty9gOZdvVli0rBWMlJemA+jBZJRRUQJxPqTUdT+OM1HDqloBgAYZ6li7NtfYwwAha4HWTbrm+XaJ49vW36jvZp5hxulwrqX8/zCnnxSTSJqG+WdJmdMu92Dujszf6p762fa69dU72HBjdcG7WMAiHDQ7wKaupjJspY3S99jwbpuM2duN8jQ9bNvlKlDkrjt14VZmnE3DbMyOLcd/dIYDQMo1/dvr0SyWS3BYgge366U9+lLUhIZ+O7PF1ABlvv3U+UgCvxa9LeXXm7IaMC3BNrOMgOZ09V73jnO1vBNS+LnN8U/yMWwLAPPHTJ8qEuzFx0P333d0yfvdNRkpcRYuzCfUEl9bH7emjwJcFYjyZyr53cnZIxEqEns96wlrkr7Q5qaSNij/M+mjsSu6TA3g3UlYCUIF0KxPyXm9Evg3pgG7iufNY7oL7G2IPI6PhjKkcmIai0TrMfF1IIsYatT/dW9lqqWQR9E7i7rKyypqAyFrC4jOH1qRxZoumumeSulsP0eNbPsbfgcuTPJ4mLq2GiK/SruESEhlT56HzpIx0685PQXsTXpF0sR403sx+fy/XIzjfiSOAtfHlmwKH3wjrqmdI9kq1nAFYXXtzjrYkdTVVZCtUco2vUlWlwzOpuGp5qXHIGnaWYbWzt60IyHN3Pwjxm88/lrEpqzH3ODIyV7UfBpkUMV3Zd5mDlrnScM3nVE+4hAYJNaW08XHzXrckUWBjs4lYsPbpQw/dPUCJMuLsnasCoCtVcp2SMLV5WV/VQbYfcxZYO03SB1xs8iWf4yxypnk+aBU45XEVrJipyA0FqFb86+do7S/Chpgva3gA5klstWKyidtVmtzKL3s/+1ml3WLKT7PAqYB96MGHak/5xmIYoLDr9kHmTBwnfmKXNWa09wGrx8O4G5s4LD5rzTmNVDFnogZmmLbTgPaGMI95NJM8A6AGrwj7/zo6kR8aszDZF0HCHLk+c1Tpj/jUAKV3wtZuggoDXAI9e8WeUo12IRV5xyNpcnPsr/jdmjHvp0+/0uf7zNqtrHPAKhzGeNmX/FYSA84CXJc8Nbcvoa1qw7oMOUPjyfqc9tpU0247u0kJl/rVtZTLFm8/3s8BK9m12JRKLwT8zrq8NexoVceNxxFaCiLmfM5ZJO5mU37608cPX01F4vPPP1PGI010yUqxKx/avAGyzKU58bh4b7MqW2GY++bX26PTnJAfE53j7AU6uu9lz6uwGx1UFWnTAJN/s9eVvcI327FACQ4reTHVnXUlmwzhf4//Sf5lmNd7bPbjm+gzVbGTPHS2OEv4utVAj4zEldlLjV/XZxvPWXfTaNfY0Uk2p/wHMQEJkvoFWf/8FvbcuQAfqExAPqOJhYy3cbJ32TCP2dMet56rG9zkeJJ+8fE8D/uZrVT1WnKWeShQHx8mvoMEYddZz96phiNJwR5IuPm3hDCpRH5Y9agrtUFiRPI6vgfd5yYuJlGBOKgJ3DtJWL7FJw4rmy8lLnWmstPOAHtT0oKsjflmA87mc0imvJ39j/wAeJUEm2o+Unq8A2SeiTVnbIcRbE6LA5Usp+H2ureyVgd/M/dTMXmxue8H2Z/YujNWYeXe8bFTEzfVcGyG5hi3XQ68ywOPgl1BipPD5mAAMTMXYOnC9kZrh9vc/IkwLTSawKikU2KDAf7oB9EQZAl03ESvB64yngZOUyVOd0szsxgcyj72RMqOro1BEdDQKfrmt75z+M53Hg3A+oPDiwkIynQRrO8ga+CMFST243q/Ozu9DcIsmF2+Pz93AL7B1UuNyP77BqCPgGhB/aUnhZjX+NZh3myu5b9lEzXbroy4gOECVLMZTNL+3g0kNt1cUNAyRwFpJprjBFT9bBirAqJjycC9lUDlPEp4Fk2FigPOjdaMMpY4RJmLO9Mk6GQMNGDHAnsywPSj3/teFuYrCfA4DEqfRwPRhm0ZQ55nM4wGENafUiGaZAO6TLdFB9/qzAYARb8GmKDzL8Mra70ZJN4b+FYWFWxMkFgA0lq/mMUF7BYc91k1plOmXRZKfi9bcmWKtgPTphyCHuOc+R19OWtTcDSsG9nbq4wjDUylokVfcutdz4KbydJXKJtMQ96rZb+CiparTYOMSSjQn7opTTo+3iyROWcU3DuDQfcIWOV9lc9wzgaUGcB1bnqaHnldDWkz3crT5z1kk5ptc88JuhnEar3G+W+wvRiBLcu0P607zy24OqWle/3OeA241CtY4z6MumF9tfQxf2M0GMUCc3Gk/RzQbxydHiYL+LZORltSdjx/KzBuT9mA9ALDHohxfjEZ2seeeuFw+533Vgrg1nTHVIIGIAVwtyNz7g17ySH6ox9+//Ddb38zjfDuPJx56flk2F9vg4cPY9hIAsiyF1TNdb3T9amr+ARdE/QttjWGKjZnviU5ujczd5N5zuG4miFN90rMnwAauWe/K23AvvCYvXMujFnOn8MOG+odLLLM02S0x/4smK9r0IFwLu/VDot2Sv7Nvl6ewEXg7Xcdm8sGwP7N2uRETcmig2HAkcmETqO10eMbRpTnsB066r5JH0uJZu6rMgUF4AN+yGRmTAqwAWEWoGo9tSujYCDlxQ0+gG2rdGY7uebaXpoGI1goCT7iWLPN9l6lQYw1J6J3eZEpuqzfAiEn270TMBdB0Snx36BqxzDX7XrtH47zgBiSCsCvlSBsNcDFr81+2va559j6XrmvS4DWCQg2+Lidyc0E8e92+8zY7PLnvW56HmaM9r5yBcOsKuY1LH5jYSy7D4b95r6acEC9ZKOU9ddGsaOXNBcD8KxKAE0v2Cr//o9/8bXa6RlnjD0NyAZYYA8awNnLBS4WqNl9PutocNP5fZzFAfAGXJj76TvXIVkOYdZlLXNt6tKMBXblszlOHS9rMj+xUGgBju7lOKQbkCsDin6oAG7tEc4Rf0FQ3zXRZMB8Yz3RkNP0whq+7947UwVzV4cR+N/z2aW6qfy6G2dOslJFzXTWbvXCAuT6xII29oVyr6WTxH8pQDaaj2UW5OK3ltbIWmgKQ2MwDLSsS8H+zSl3E0CosDFHTXJlbARUbb6Q/aok9+Uk47BGhv08yb4mSHJtZSWW+T8VN7QV22DN/Ocq3lXto1SrzKaRWdl6qcPInCSGryNQu37PMArKFJcQX9tk+z5TpjhyHpVyyf3WLtUvGY079mDYuPPiHfQ7k6acbbTBncXbFn325z7T5JyKpc985tP1Q+h7v7xAKPqrGKzf/ta3Dr/6q782rDnBTmzKt/LYv/+jP4qe7FP9bNffQD37vVUBfACSRS13zZmBKbPKY62rBngpS2vDvDrkGHLRHpTIBJYCveNvYbJhT2HY0CjXpXy67QJ26O7d0D2AyScIc47bFwOavt1yRMAZP6aSGEXOB+x2dreyqCw00kvsvrN5bIRzji4mILjN/8qUHa3f98PYKJhoNrJWrAvrA5jqMSvirnvuSjnoc73e225Lo5B7bisgTkvvrTDQzmnMEqBUElszpRuOxT5HXsB5aL063/mHAimltFfHH9iVKAJ3ruawZEgaAeCuC4CXBlnsWIGPKb37IOdFm7bkGt/GcnT+ZR6Ba9g1tj+tRInogt+5/3dyfZhvxsGa3hIMkxCf7zFMu3JhwXCNzpePuHy7MmLrfwwjyVj2XGgiczTs5mV5LPfUhEXtqg7lErJzZhXQtc7aKGgqSARf7waUtu6xSwW/lS7L5X3mkw+3sQzNZEw/c3BHJM8QR05H75Y51NQHYOK41BzsmadPl8132x0nM193ZM0v1mjWjsCwElq57laKSGyuxMCbAfLezNiWTcqfM6ixoeIpe6IlyfRSywp2lgfc1mfBnAVcOJvrOxENSJ3Bz4SdZy360oG+jduaLFrMZTYogeuF2CkVAdXojo03Xu+kwlCXb7b6fBjQH3wQsDI+vXJv78VHJlvAP5KI3SQaaw2QxTdmM+xf2vnsH7vgXD+eqi1zOdUwpIkmmQrEoItMqsNa3Yl+awZQ5X43w7mBcX3O8Y0kLipblDHzHNfVBjHsXeaxQJQzkz0NKKCyaSpqNEuM3mwkD2rT8loJPu9rvxnv2tqVfKwWc4P2rKd8bqsl+VfWpaqS2q4h/mS7HJ5LjwfXBqTjg7vPs5kXVRsSAK6ZPTf2moVJAEmsYJ16HzZRxdTbAeQ0FyvosMp6XSOShL3XOKpJCWAdKQjNoyKtEAajc8z5Yj1bvzRWrWdxD0KJlp3XBkwnfTCg7UdNrFh7JevEh3bWnQhDcRr18SdHX/blJHTbJ4AvlHFpYj7zp7KCV7xl5ez9JoqShKj0Vlmp9OSv7VyrbIUHkHrYjHi+hriqOrYBnjQvvUECMOvAvbg2huPhhx8uoDfg0Iftq+EMc/0lKtQ2Y91eXT3ITdapDnTmc/t0e7yrkQ/YyxrHNt0gcnZ37Q2/zL4io0Wf+qOAlx996KfKhgHbScFZNshGmgiRS7gysk5KoEmLYLw38RP/VhwgXjgflriQ/OZTx0NC0asmSeXYAqzVs2eHYYjZuNyfrtESYSoDgMWc0ucwW99JouSd2J4LORO4/++TEaI5mb9fnv3OR3JtxdicMQvY3j70pdiIv1/q8w4rc/zjawOwkaXQ/wX7VDLVPBjr6RUw9olfJb5+++2zAVajs/ooktxPC85VcxTYtey6m5tE2MhjFdkxpvk5DFHyBzkncx9letvjyE+JMzXuAiLzuyQWxv8d33b6PkzZ99z3jku88+rj0IT1yHi14tC+tIkLWIzv6IoqpbYmofa5YzjxfcHXkiyGXDNsWbZ3KuZUX2KEw3R2Qn7H4taGeLa9XrK2bkms7DnVwVZp0zNyekFgxA/DfWLb3VR3EuyTZEG8cbY5w4bMtyUKVL3QEk5jv1yf896186f4gbBBFRsqNQC+9WEW69gZJGnKfl2dxJn1TuYT0Gst+0z+geerSIBXbJxAtS77XhA79uBMKkJeeyWyI2Fk2+ewRGdv+e/1k5BMkhxMfwEYwR23G48rk5h8pRXYlbczV60k1bRs5ttZPw1rp8K6OvXGr/jfNHmeKt5VsZ3xG/mwqYgZPI4fBmtk1zQPjxxTxrCYD8bqBEfjoGyjX0qrAfeGQLVS+qfDugO/i7FDPaj/UQC2nHdbpayzLJh7UmqgI5xO9bfddlsHnLYOR0D5IGMHpHkrB3XLCk1SJhOKvzUZ3DAQz6SeTFc0DJNzyaA+8dST1QT9bjRBf/ijx9tsaevVjebndswmeBo2DkMwwOo2FD/LbtqLcRvVS/89pma+JiO5S1EvlsAOOLCsUh25FbiyVgwWyrQYcF2HzbrB0wG6JjDi6LfcDOCXxeEQl7HUobQMvLzJjTEemDu/+AtfTNDymeg43dGM8RnOGUBMyWZQfMZbF17ziZmh1EYZyB0BvB0gAJIf/fjHh+//4Acxas+2Ey0wbgf/smHKa7zn1oIybw6YyzMOs3lHM26yxKNntcdnygNSumotAbyw6JptnCwBx6FZ8TIjpnSkHRoLrI8xGvblABTbiR5GCSd4uod3rgpWAHmnXEPphKHv9eW6dFy9MSCQjbE7DW7JgDnUR5CYgLuAaBIPw1aSkbZOgcB1rgRL3EZsizxGi/W2dD/9zKc/3pIntHvjjhVSRm7lWrBV6H5hYo3eTzVbsylHJ2aAC8xiWeAGj7l2fysriB6czLdxaTnqZK0NJgOGITdgahjjOcyse2VJH+V9gfKyK4yrIAoYuLvFV88MyGDMs37b6drzgUmZizmcB0QtCwxz06HbvTSBXs1VXtppv60AACAASURBVNsmDwUtsg/TebLAqu7itTeZizhIb+age+H0a4fnTr9+uCOdVE+FtXoygd442utAz3spE/uVv/YrXfff+uY3ItT+w8Odcf5efuG5w/vVfI1T8U6y+ecihr3YCcBlY+XUYMsYSpez7VWBMUBrD9e5ny2FwMadVRYVh5QjQF/J+hHwO4jOvKrpzGjGCMSbORXkWN8JQN7OoWOuBBAzZuPAjTbQiLIXwFXektfVATNmysXCpLHXXWv3+AJ9ei/52o9tAHLFlgPMmRdRsNcUFMCMw0YPmJ/5b3fjrG3XqkOk77KoM7+uwfUCuzazcJpzZBxlS12rPZ5xA/DPOTDmgfOPmYVNck0ZeRdLJ7raG9COPfzPVUXs8+NS21pdQv8BuzHB+llLRzT3xA6O7tCwQFouzuscPOlorI4ciw30Nui5qG/b5NHPXNelFQvbwR9m3Lz56A4tCYE17gNAesYE/vOeE9w7LvtzBe09A+q9TXVDd81y4MsEb2Z5zoAe6IvRv7OuGOyAR87hH/zb/7hA5WmEuPW9y49ewI2GBf497BAgYp4n4FsJBRcx/82ljMT1lN7Mo8shWQBGmzauhOrc75of+yjjix0x7L4BYk1edV/te45mAd75LL+0ecFayAAqDvcI+A8gak83UdBS3jlz7aGTJyKvkmCuLJeSDwYUqROY67gUVO/+F6Q6Fzr0m9UsgJnHG/gVnJm9NOD5bmjIcZ7KjKMzP88qGwoL3Xrt6+YcnMw3diLG0Fr7ElEc26xb+oGP/eTpVIc8N4Bh9/usnJapLV+lnkPnoStv5pEzuGx8H7WHV8MgPkHHYn3tvVVQ3V5aifGC/cZprctLgdg9DmVVLBvks480Svuh47ALCjxHgDivG6fTBRdozbUKrtyjLrG/+Zu/2QS70lILQvD0K7/yq5G6eezwxOOPhwF3x/h+sSNP/vSn0WL948PTzzxTEIbvYK0BNIwxplCb4fEX48yr5FWGplmqhjWu6fY7butr2pAiZWAjHWJMaaDP+qbxl5xWQW3d0ZW8G+OWTiax5+cNaUbivH1Do5K8H1+kDK3YEkCsazgXlt+HYR21yiEBzls0EWlV5rWamhQky/Mk3pRj2xrA8nHOR1YCcGJvTONDVTUBbvhDtQ/jP0penQjIMPIh0Um8/ZY2kmN9bg6j8sEHoz+ex7//gx8m6A4wekElDNaStei+AkinrLT3mrG8nl6rEtsyraaKoqBOgnsggwBIEt7jupRbF5rN7oDbugUknY3kwIfRqwBI8uX4ZE1MYkyR2Siwk7NwlfdWUzrvjQ3unr3HJCAGxNv3a0ePZvU0wCobcAX7RzZyHOsBsLPvLgiK1q4psCqBKsiyvxMXACunvHxkV3aCTFKW/W2ckM8ZPbw5n8UoSlAHOAiAJnDLv0k23Bbtwya8C6J9FH3gh9us6Zlnn8z5e/Zw2+0394wu2zmyCq+m6Yz3PxYG2gP33515TqIlvgwJCXGMqwd2iQHI8UiuG78TWdvYRABaZwMmrut3lpMLs+YLemUt0XwtMCgJlOGRkDqXedBMlKwN0Avb2jAJWAtikgjK/rvj9o8VwH053Zj5iErEX1dyHEDGXqsOc9bMPQH1X3vjlYyfiq5pCisZXD8s76vyydxa9z5od1DGarcn9HygsylpgzXZ/aJCKvPSkub8VzJBJSCUdk5cCDSbxPI0uDR/Srr5UP7uPdjEynVljVsTb4QN2kRU1qRElPs1h3x6NhN5xzI6mZLlqeqYWMfYV7MxcyPBrfkrHWPnxpbSYRKHkUo/dGR7+OWXMleH/Tb+Ck3/DEpZm7txjTlraX/el/wScM3ecA6+83ZYzokjAIhsdyVqFnEDa9Y42Gsq6TZ44npa2bnL0znVrEl8PSW27JAxbaIm66FVWbE/4qVW5EVaia3ASL355mmq5byHBbyTtXFZnn+OhJQy2MSopM9uDhsVQOlLhdeLqeRrZWT9zGmayp8HYAI3L8s9W29DOODDeeVoOJtftsPvLyeeNf4qX80NEL4Vks7LFRu+Hr/7iqw9tpGt3T00+OzWmHVs7L0WUFtiROazEmBNXk1zT3EP+9I11B4VWyJqbEKbx2Us7UPybrRWxSwvpJSdr23f+j52w02NQdnH2r3VGOue9JtRnatpMPBKfAJYVn3COmkEK0F1AwmJAEfOnDfStJdu7VVJiF1/g2Zpt/SenLeSfYBDJeHtRbAqJxixaeo4VRDHwjZmNzQrPBtQ7MOwaD9ISTe91fey1pTIlxDVWH2+ty9sLsraq+O2/ddxMraPUQxgJcILMuUsdvZb05LNd6VPhrVQfe113rVBtErMgHAa7/4gzat+9MPvhZn/eF4LQ2CLNTyeigP2uVJWOd99xpxnbO7YmMZOzoeMQTXTY2+dJxIJyDIXUiVxIVRxjF37ezTbkZeynwrMTjUUP7R+g3PE3qgfRoJpSGXGvRJlxsxZWUd+fN7K4i3/czcBbVPG/E0MaN1bO5W3bJJpkiTs4/ti2SR+2Zw2hF2xfc+0+APV4C4gmcrY7JurE0cPsUv8uq4118JeTmWVPjPwkZE8GMmg8UenCmcCd2NQXePcP81kNommvb1Xhmnjq9EKds3A/9fz/Xa112EJsY2aE2YeXfeQ1EhojaycniPTHHmSBcWCxAoqEFXNZG+cCFYBXK2ZouucNa1yiSSdvaNPk4Qlx+lC9sobkYyxN14Py/7tyG6YN2cz+8g/nupOM5c9kBuUMORvkUyqPNSKL0rW857m2l4V22W/Trg3UV/nn1OQ+R791djCkib5FtbENKuu7MmpW44XWO3LV6AxgNQCtNZjM3GzYU1gF5xV1glZC6qGmeERpE8jIWDqJx7+eEv66aQafHRgB3KzWzL1eQ+MRwapgGE+xwJnBKeb2jSgAnZ57ESAVYMl8/rdR793+OrXHkmjpXTF+8lTqwRuSlMva8A8wetEcZeyVkcGYN/zzwKrl47JmI6LX/tvlz5na7XsZw0D6eKCnWuYS6khmmlqIMiJ24B2WTkNZqZhyQAJMx91AhwAMnkCsS6Gjw53pNSHSPwv/MIvHj7+0IMts1D6L1tM2NkG5VycSbb6qeibORQ4b3fEUb4r8gH33nfvBID5vHae//pfHr70lUdaXlAyWqUKzO06lJVT1+mVNQmgUsdcIDyi+VO2OczGMrY4rov9IUvsb1PWPGkxgZ4sfLVBkkX3mRxs9z/NHKYjseeWtp17qePtvbMJthYfYe4yRVbWwTgDi7Z2yGSlrmpJ1g3An8wRII4Yf0tslMy0pGSyIaizbYyxAAoGlPMCTK4jlrkrKJZ1xoC7d3tB+QyN1hMJ+jkoW4v0mmw4zqMysYIiYXLJfOsCa74ZvGMxTAyakWbYb7/j1v7unjFAeqhnNwO/BmyZ0kMOuwOkTlQMWFktAniP5udkY2RlNaQArA7jueUGsocZxwHudjaGXuMEx0dwkUBz7Mxax1gNk5n26UfNYgQvZcoOmAQI+CjzwFmsORf/YEMmk/tSslEvce5z0J9K9u1kuh1iUJNCaPa6DlqackSs+pf/2q/Wufral78crdnnDqdShoax+kHK0D4KW+LC+5IOYVJl3Bhs512zcNira63Zb+yWe/dYWaz5rzqfq8xBAIcJ9kbsi2Vg7WFiHunz5T6AAt2XLRmYoMcaECQ4BGQWty5YO1PmjcrE6TyPoLlxn2BhtCXZujISM1fDNJnGcNXhyWdqFuBgnqTBBq2W41R5jcXsWfPTxA07s0AZaxmwyty39Kz7cMpVy+jjgMiM56DEpJ1mJhq4pYQE6NuS7zl0duOe2i2A/iqDGbBaicaW61gAa0HC/9SOXmp3f9bO9ihbCOWlwOswCMe532BzmWgyiA612pRdHTCZ5v+cfW/g7JwEbLizOqEXZQn22cA52WW37VjpnheoOpIic2MzNxedzG6M7oGxUb2Hgluj2dQv2XQHusCeg7P2h0Cm6xNrdTMx67RhO71Wh1xijM7QRxlvtqsl6mVVTVmLtcSOen/X0I7TYcK0TMk+kDBau3uSR+Og7kz7xUqUeWw0w71ubP8wbx0Nc98Xv+Z9CmDY67lHPqOfzpB91rFFBS1kf5X2Awny+4mAFJgNwxyegGaYLJxsrJ8B+PgFXeH5O6aUhoeXHLFzbb4vWQ/7TLax9/nduVsgzf65E6r+Zq9NQ8Ot0Tos7l0i5jU74NgO92ZEc6L32p01KlCda2aXgVYkZNqIRIBPf5a9JrkDiFqOYcHQ3s0A5y3Xc/Y5mlUgYEHkvOqaBR4XgKvXN3OcnwXV1+9lGXqsvsYwdozNvtZL90wTKgvk9/5HGnFV0J7O7DNHW5ty2fd1Dtcxz7lmbAS1d9zxscMXvvDzAf8eiP8Rpl78PkwD73s2Nq6l4vFfnkuJ7OM/frwAg/X2ZHwXwRjH+OqAgsArgIuSXUGXwF+ycuuE2WI0y07F76zeXwKx9+Nnusc61O431z8MirA+PDfB6tmwZl5P9VSDAAHA0io0/gBfY/pu/Ab2h9RPy39jG+vbRN6GDrSV6NypZEKef1tYTS+nmkrAUmBVCRzWTGxsk5oYX9kD5kMAYl0X7O1+V20wWmCtDsgc2EPHAx543Tu5FtqwbYbKD8g3gOOuu29vYPRSdN/PvWNt+NwEWsbhQuRdEvS4P8HPrSlj5xMYEf7QAHHYi8ohA1jnbHMuYwkZQ37WyJNM45dhSQXoztnxShKlb74uoBNcroQ3vyyAM/+NTXD2tFIiX6PrOgnv6ksuv7fSGw2GJjAchsgq5W8AtDW9x2gakwn+PW98j2pWC1Mwcvaar5TLVPCMfBl7NZVQrbSoTfcapdD5MzucB6yV0anETGkhVxMDHy1N2VT/JdGT3g+ZE+bk05/+RJv/PPnUYwnoAwJGfsG5Lhl27TXxb1KGyz+ky/hBNBSvD1Pv/fiEFwRquaZWHol54qv7OhEf6KU0l0VSeTX+B9DNhUrG8y1oO9sPqv5qE3IP0/hMwn1kiKxlEhTAOYRqVQyj5zqM6IIJGQv+iMo34/nkE09XI9RUP/vU8wHE3kxFkYZVE6d8/vOfWnIR75QZ3s7pXWcBnMPCsxfsA35GwdV1qAPfyREMa1WTrwEE86ZNVrsONtM66z7qWWlCJrYE2nmdagGv85h128o1Qb2y/2ro09nWiPSKnp0QGO9foN757OxjU4DsXXtZK5I1ZZuOFirbBHjmL1kjgLo2f5HEbhwwCTfr0HlrDWO0V9d6gZsDHA4w5drOmifJPnFICSr5jIBQk9webf4OVdaoDtyYagNSZ53wb63I5a+4f/fm+jVbA4A6T3ZPBDalHa2rC0pvlw7vNByTtOGPT5+IQ8D0aL5KZBakwKSN/5o1fiw/vZ4tfjexiBiz+8J9SayTW8m9GhsVk84Ma/HV2HQAkKT3JOcvT5LhjgIiryQ5A+wf/dPEpWuMxVDjj2QtLGk3vjK5DXbC+UDyAmnB3PmyZ94MyPtu7vv6fB4Az3vylawRX7clxvBFpoRPV3Ak92BfwCRuadJoepGwg84FZ2Y7qGtwk3sH2Bpfa83asEawje+LfNHpV+idvlYsw/2Sc3B+kVtplVXsvnEGrFrbwNVnn322Wr32Sck8eZ4mgvzua5JE4OtKtr0eINqZdpVGsAEcp38CP9fav74gk7hjSDHjC22fs1VdzhlxdeacxurbSQICVfOO/Xmu9plftyuo/Jz3sHa3z3P0/vmMSXqPX1PJpGVjq5VZ3yWfkbWDYHdH5hxz+NZIT0jG2t/jHxr/qSDNLB6+/e1vHL6fRs2P/fhHmR/an/wSgLwS+FlfXscX4DfW1hcXmX1ujW7t8xKZKoExNrk4UoBVIPI5Zeyxe6qlpxRe5a/K0CE7Oev5TuxMq1PhX/WZJEOXT2TW4neSlbGGhnzhPHRO5nP14Vi2qcSnXCxbVoY5kk7WHyBxeghIzm/SU84Y47viDPN3Y3qzjGxU7AVmeXzG3RScbRDjN8HPL1z+fxMOqxHa9LKZROeOY4DK7HT9y6xtwKS/HQvxDItenCvJIKlUYoOEcZNDGmmqvhUbTcxBsqF9FhYgP1Vm4m+yJxP/kmFplSvCHPuaCTmfa/U+GNfsD1+WRIx5qL/f9THXLAFzPGSwEs2yWuBGkkpnkqTkJ7HxlVRiNxFUPI/d4efmza3v9/J5lSiA1RQjKH2nv0/T4PkeycpJvu1qp4Lm2UPz2JAd2zC5frHzGpM6vtbJm29q6LqDwx1MtlFNEfTZWMPaWfTmOvMT4LT7smy7iezEjpPT8o9Mxv3335cu9Q+XpdoObwDHPP8mOiEpjWGAgX/ee7pP+g6glkWI8t8S5R5M40TZkCdOTEfE1wPEfeUrXzt8+ctfPTwTTdBnnk033gXu1iIAnpT89P4GxLv4tSL29cA2CPt+d5B9aUD/syDApUB0HTGbvUHT6MJM9maxjno9nnQx0GnQk4dqlNDdy+4EBEyHbkFZI/OukRH93+ySQbyEWIcwPG7PON+f7rqfK1v1WDarMfTcW+J8T3nM+TAXXmhwMp95TZgNaQ52192HBx54oM910H396984PPLI1w9fe+QvuxHK+i0zZdh40wF3dZ4WOGW86dYLiqvjtPRJy9TLopvOetOh+ahEZWe0ljHhIPsswYZvGfWt41onJvejdMQaNCYO2IrWF1i+yAxqMMBx5NgCqI6C++FUGdtmVQN6clzoEbWcveVCExg2JVUj40AfoeWyhxjTbKjq4QDPYki2ZmblLuLMCPy9nnGszqcuvRxbMgR5z7cC3gK9JRhk7wR9Ggq8m4ZDE+hN84sp8R1j14wV1uHKOtcBstnzLXCr0wF8XKA3A8JJZkQ4X4wtZ3SvRWfXZjHXYOWzGq4fgTiz5wf8YaSmpN74mcsBVqecv8mEbpgF3nXvGSzg8pQGDuPEP7iBQOsF2MZxeP3su4dnEyi8Gb2xK7HPokl2ImzVAVbDpMxaw2ofYDUdde+6J83Vnj/85Te+kQA82eqM7xtnXjxEoiwBCbZ7Gnbk/k5mfM1onaeASA6TG5L9LbXf0Z0x4cBwrLqmOQPAr86dRgPRBMt1VntMOT87tMpEtiwAtjUHw161F82Rg1LTl+yQ2q8aW6BLy7QnEVXxcdqYeT9/Hy3EAWZajpUDEmvCurP2je80aJiS351gGcNsXa7SbnQrS7dgpP8vhHIEqrT5WLV9ViO3LAQs8zpAJDowzkitZLEXtLfvlf4D5MXO+azaKCDvEdA0jD4JrC3JsZnOtbmAsgUKjvkdEPJSO7oBxktZc5O5FfCMDav9Yz/dU65ZcOLxli1vJm3vb5pZbVBsf05fuF677fn8tHTn537Npfb+CADj8NhLPZd0rJy5q86Oa13nytYf3SU/fX/3scHK2Vl9rcfmn6PnW6b7YkHso+qIFVnAfM4uThtnXhkuBpkg4yNj3BKVWd9dF/1ljZnXAUkyl5oCeb213+ScNWC9LLBv9E8noKvOMmco+6BJk+V8zWWP09dzYbFrtwZiu7M7Y5odFyAQq1/ap7m4a5QKZ3/sTP5k0jFQL2btmyKoE0sOZXhn4+BPd1aOWhsl+s0ZJCHZ8tWLZXsbDBxQ8aLu7qXrz6juNbnB+N7fJb7Cvm9re1hMo2G8fYYJOPgayvpk7y8C+V03iw0zczMg5/7MVlk4J3MP5qfmM097l6B+tfxWqdSafceTNNZUSAx7tXs+Z3R28qwpPg/W6oRWi/k6wVHv0cpYoGL3Xf69732Suhe1iPe+vPSaN4MbxWvvlz1eAyqNjMUA18Oi/rnPfbYBJ+1We0YgelukAG6LPiM9ctrZmk7pqNzGnDkT+Y+f+7nPtdnjI498o80b+Yon49PcFobmzTenqiEL5aV0HMd+4ojToRt5kLCiCnJpGCJZSwfQ2TfNQvgKVyax14WaxwEbEnGkU95JE6Mzr2mqknM1f2sFQMaT439TknnK3ARx7gdhwDXwr4BS1+WskJSqK8GWLrDiRO73bAIAwUHtAkArrBllt1uX2GeNbRgdXBvRecPXxQp5Mwk7AdUks3LG6GAu8Yvtk+tmP2hvvv22APBCfLvo2cXHw1aj6QnEch+aNJHnuCmJ3/fDLgWePvTQXXntawW2lV3as+7FPtXkiT96IWWsbALbcfvtkejKGFsLzikNJQC/zsprrz6WSpJX815h60r0pOwUmIM9iaGoekoJPs3ZArMCRWXmbd4zXZEBF+1y3EB0Gg01QGqyaGyAv/l8Q2VN7c7C4gzMxzav23I+mZubE8Aae76mEloyE6NXnWs0tvHp+Esdf/u0Z7Z9LnE+Z86FAqmANE9JEyGlqgFEu0ay/zR8G6Dlpq6x5+PfnDgZu3ZNmMdhrY7UUNbFlQB4TKBh+GCqXpHO35oElV/DN84c8+UAj36/NtJJrkvw3/sWwOea7BP+SMG02AwJ2Mvib7V5TBL5ZZkDFrMmsS35s5ibgAUlkpOQ3QkvYPL278ZW8N/L1GKfYmNJS5gDjE/7AABrTVpTPcPWvJSNuGJBc+S88TWJtqUhn4esJ2dn9fTzesCJb7Iv9lYrZjJHKmEwpxE+VD7ymTbzy9zcmseUHG+/ShmsOIhPTT/fl6Ym/BKvbZLDWAL4MyjVAI0/NrI6H8TO6D/xUdmN5NTEsM4q7zv6qgH1VpKevZ1Kgmm2VpuedcD3tjYHHNYES9w8jTjrA5SVMMkDiUx6tcDgJqsgOB03jQ1T0RkwMydlxkGiI8km47xi8mFUX1YJiQ2E7GZL3ss1S2DxF04l9kBgOfNKNBhjEwDcV6SizJmgqk7ZbkGYrEt+PqmdDy9T9g5QmEQjB0Pswmbr13BtY8OprFGmXXm6fFbL8ZeNa/JvnS86eyPy0BMH+u5mW2XMIWVpwpl1eJTEFh/xvda48s3hBY7po+alubgCq5pL5fP58cPyu9D7558DW0nQSNy63x/+8IdHNsw+GvmakYbY81B/KP+VvZy1CrQXj5oD4GsrL/nn2W/sgfV3ro0dxXKqCslFrGZUsafOM6xbn2+skZ1aEk/yy9mfe5BskkAAem72fRMIiXkmkRomb/Y2P6AAUFbvBri2X2c+nKuTGJ3EQ4Gl7Pt3w3Y8D0SNFIDGVcrjyQG8J8nlXCxWoVnsJCLd0wZXJ0E669vvOybZiWb/npL6kd/g0QA7xb73p+nfvfeQe0sVyfI14UHmfGT2Pgqw+peHR7/7rVawYMFfkySq+2ZfzQSQFs7A9jT2zPurwnTGu/dWqIaAxwbXti+SSL3nashmv2WjOlPrr0j+qRgFrlr3scHVZTd39ipQkOZ01lVZpwhWBSMnY6fCUFNf8XjjnfwnrgPaIuv4GpLBgETWId9uVxaKS4eIlrhwJXwxeIUWbOyAoBqnroo86U/+ueSKqrP8riHi2WiRDuN7/L9eX33SkfhocimXwO7B52YO9SnSUE1CiczPscoYXh+MpJWZZ14O4e2NxT4dLM5tuPYSpvI5EnytdO1q5PuNjSjjWZxZu4CU5nydxm2u89rMka+3s6dUTfAH2ASW2n64KUnH2RejqarHB3kbvgCwFk4yMeqFgqpn0oCxazX3Xz8BiQnYm/sV2zeOXjGzc7d+XHG2Je8AAyhWdbG3B9uov5FrsK5dOzJEte5XfFvAOb7njqPa3O7mm0+sCG/7KpOF2NmHo+ZBkHRIbAaoAV+DwIY/nRCHX8ta1985LbKxn/rkJ6r96XdZGS8x8C3FDjNFlmiM0QAC08gqnbFXOVmR6SzcceY/KrrPKL8WJ/Wl02cOf/GlrwQM/ObhhTjkr4ShOYwbW3nYPRad70tLN93pDgh2QHEpsDwB8jxnP3f8uA0KzOOXsjhmzyym4wI0JqzpG/UQLMNtZZN4LLvzYScNgFaW32SBp8RrdTTu+TuB9dH1NMicjK5mVZ/+5CcPX/zC5yuYj5E5+oNx/DIPjI9F/Vp0rejBcS5o0XB27ww1/7777q+D8mIaRnzzW988fO/7Pzj8OJIAYxiHIWA31Zlf2ilF6pVSYUjYZAJOWR0LNZ/FKW83tsztNJTScXA2gWC9oNwC5nZTsd08yXy5RgDAUPwFn0TBJ1AzzqP/S0vQ+2y5h+k2u0XtW1ZZltQY5N3Uogf3ykpZgwBUARvNSWUADMIkAOZ9ATY0YAUJr4ZdSc9EVrHspPzdgQwsbffRZmbeCTNMJjZOXPZGWaKZC+ta4wdsWePo4DY3DHpFozPFfp9GbRIVk4GTXXfPNrN5GsA9TSRyuGNTYurSdavu7WY4NWC03hLsxbA0QPadvzcLZj0uQGQLf29WUw1QWWmuZ/Q9u+4alw3ovAO/lhQvg1QmExpE2RFDl8fKuPyK6RQMcGiDi8wbp/6l069GBiCdRRNknTx1W/Virks2ikPbxjUcAxnl/De6nQlUAqw+nrVJS/XyfL/84tOHKzSdyHWN3kmchczJNXk+6n+zmNhYDqhcT4GwHjbRsYpkwlGZhjKd7Dv6YCfi+GDrvgdsLItMZlQWlO7clPNvsHuca+zJ0Yc6dfKWYbEKerqPAewLEGWIVzJhSg0myNo21fxYI1NOMPpzM41Tgj4NzpRpzgHo8co0AHKU7yxgrTa7k9Wqhdof+3dASXrHHJE5TOrg5xo5iGw4bT3gZOUABAmY2fmvDFqgQJ26keUA5gA5h6U6mpB1RGrvVvBUUzmNjgre77W0bOsGpy61v9vGAdE2S3KDhPtQHpmKcRhcdx8vWJd9tD5j28v/Emg62fxa9iMg7dJzYYO6U1Y3GfiK8jeZaH2PXu0G7gakXIzP9XPPr+s/mud8YnVxa18mSzqlKObJHG3GwCUyNj1/hhVDZw2YJPPPyXcL2GjmZdvSuSdITf/Y3zkJtSNZMy0JLkAwDl9PF2st/6bRuss2J0E1yDpbxwaPLuU8hw0+Yur3jPI9jsk6rKZZNEfQmeazm4wYe7I7kLJ122kre6xB5Qb9JnnrthtOEwAAIABJREFUa87cLa+gIc0kLO21YZ+te17Lvh/ScWbPsRUWc2utka195733fHco1nk9j5mXARwLJi9mJpvii43dncj93u+Mi+z1jMPFhEKTro3UFsDKVi7wzZ6tQxgbOucNyZysb8EzG1sbLqBNWZVOsCnJtY3qNOY5gNVx7paUgP29/KFVQT62oF9zbnKF6yd17eXnApasJczXYcr6++iK9eVsVhnz47PN6+dMuDSZaV6cV5J/v/EbfyMsu9cO30uFURuo+LD8vc1rsmevozNe0I9O9gcJgI+12ulzn/v84bV0UP/TP/nzlC2fmYCnPkWqWI5f347kp8Jiwjq1NoFQ1lT9TMFSnv96ugtPMABkyTnQYDPBpXFMkMM3YucTW1ZH8cPM9Rspy76xGr/Ys2EQ5b2Um2XZJyi8peOsekLJ/a1pngZkABpK2F7GZ8loYIMZHEw4QIOxcE5Psw0+X65DpQTAqftSKZtAAHtrKk0Edeb67ayFy3MmTdlxfAr+VP7qXJ2C9ylhpZt53bU39p4xUSWRy3ArW1CzqGFfffhh2LYBqK8MwOc+jKMM2vMhJwg4rkVowCjM9b4eX7tnx1WjBSugfyXMLGMlQKvWb30hYEaC3itSpv1agrzYJD5RqzUSxB5PQMwQnE2jjWH3pXs8MDPB/LVpnBIYpYAo/dstPQSs5suyX012AmoFQhIlxqhMu/GrZ6vzpaLz2Y7pU0a9u2u73p6J2WNikVbCaV65bK/PoF29JcL4spUvWKWBTMb1AdYB9ta7stVWGRXgmEaUd+hk3zJPesPvN0a574GPHY6fCuB+IUzkyTgH/Iz2Xe7hjgBpl8V3eScswRsyXzfl2t8riyh7Ps+jN//jJBTYmmORk5jE/ZBY+HpIB/pVWPfWWkkPWUeYgvbEBJ8T9LbXQOZL0l01zvn4DVcBz4Gr/W+BZu6GPY4WL8DBvdjDXnsuIL9zz7oQ5AIc2G1J22HGL3cj7+VsNiZ7fsoQ5Y83oTdALWzEeHkP6wPICThWAYdJNo2Ms35b5p51lbX2ahizADLn8nzGVK5gRdLgcyNAKFVoUyo+VQ/XZ56UhhtbPo7yZL64PVGman6+nf2D7PN+fFy9QFy7ZKR1eerm/5+v94zW876uOx8UovfeK0mQBMUuEuxNpETRIinJkkU5Glm2lHitJI5n8iGTNR+8kpkPs/ItTmaSFY9TFEuyrEaRokRS7L33AlAgernoF70Ds397/8+9LyDLl4Jwce/7Pu/z/Mv5n7PPPvtMis+lNWGyBHZQ/9kHxnaRoNbfgHgGbu2jkXygoWj886oKswXmfSzIRk7ivmCberz0uzRGSwMuJ5IFkBDTuIxWc+aYEaCH+A6ftCX+IHDgK9LcCEmUajho6QT9N336TDdHBMjAl0BSj2QdNUtcDzY09hIpAHxq7KslASz/pL3H+AH604SJcdXaGO8YIxrSqToNOxl7e4AkrpmVsfmMBZWEtgvMHXNO7ESMyRrVsxkT0F0BKvFFp+/yw+zzco42v4zXMJesS+TuDuFDs971+8gjVF+INIgMeDTJscWaNWu8hniekh00IO7kaUuiaH4ATwDW0a0uUgXXL0kpznziw4myMdjcfXvVcEe2hDWH7A0+CBWkgF8ApthbZELwjQ8K2LJ2MZU4+A00BbIUimRtBD6NlU1FAgViFOcU+pAkdmDlokdJ855NG7fITmtP672wP812JH7SfafKNclSYqhT8pEOq2z6hJJqZqwKWOX7Y2KxHpE8xDlK4NiPhwTmMvlcq8gNXK/8ZANs+CW6eBKyScwzHq4E4cDUbLAGGfd5c1Uhu2CRMIeFzT4HNOV+yf9gY1er2d/Kj94Xk3e9bANnD82g0AqVLdFrTdLzeguQGsJfZPg4Q1lDrCfiOIxBCHv4QiGVnKRhYjU0d9Iofh2xN749lTCAvVzD5CrsntbIHp1b8QbTb8aSk6xX4g7NgQt77dsFh8DHttOp1w8QQ/T7asjLfuI6ZpYD6DYiAv40zQFHIYkFA9Q+JSSenPTx65ssGYka1kbfbhELt8smVBNv1ha2FbmHPDe2GJAZshcVLWAO2IPdWpdO3mns2ROW6CTZrd+TjDmgCp6wkoMDcL2qKuH8qLPclclUsXgdpGrderWc3bpl2+pGSsBWoddMvEZyZR9gc2v4HP1apIuSYHPzLc0BdoZEKY39zEzWPbEOYLFauo8EsjXa4xO5EhyiH7IvLUY1yJtSE/0JKcoJ1OZXFREiDGjiPc53SHNJmDAHAOMkA9NsM7F1bFtiEdvzAlYLRKyAYiBAJli0U90CDAcJbQHFTmZTNSTaLDhtJjJ6iJrTqODcperIhzPcqL0c1jhv9TNArjg4AcUAQxBbH6kNjnM3TFkGl1zI9E9W4yqApN0qaVy7blP33Asvu3EVTjdOUbQwWMsJGsyga1/GKRz8BbEIA4ZF5ze0v/M8vV+9bA2/Mm/w371//EO/N0FlMUT8vX7sbEQDVjg1AkD0bDpjIQni8hkEg3F5Iu/sD/DCDZNHXQg1zgvVEOJSdSJecfWnlR1H3He0NZYIVs2OM4gZpiKs1N98ss5GgoBijliAOG+wGjZv2aQM3ioJe29xltbUdX2hq+qgGyNCEKQN54ydFrbLlMn46HUArRYwdqOGsFDpBFddyt012ig/NHLpfwhYtPi8noXNNwFtHu5X1ynh5RjxjNWgFEFo2DjaGIzStTMY3ZyXdBYn++DRz3oncw3Ao+9x2DEgyFGEmarNyyZ0ltarw/dFtpHPYcOGrXqkOXsJlhDkxgGbKd0P2AHMzV4FNatXf6zGanRnlaOmjU/mMCWKYb26g6+yeLAyYO+g92pDTNCke8NR4PqMYxxPyvtwbsnSp3GSmVqAJXowDmEkADxeuns7yy6J0nvoNtoOPzMPzRBLubYBX0Tkm1NjUJDP1bUpacS4pLwwmkIctOjb5JCKbIChFFPnY6gceNs2xPibvUPgYSYXTAyxcDSOmzb3OctE+f/M2dLeUSb5HJW0cHCyDgADAojSUESlRV4X+7qPlWUeqkPplLRoDvXv7EYoqzluDHIGAksx0nKO5y5Y6Mw+3Yd3qxyyfzcsDspFp2jO6Eg61NotHHhpDpWGBhjN6iRJVpygjjmjQy1zgkHdL0DWx6ve6xJ+2FZ2IBiHsFdTetNKcppjwpy44Zyeq0TOcaZIcNje+sBKSXc5hWHwZB+6UzKOqeYMELW+yNoBKCVw4dCHXcChXyX7sVPuqstzwuJxcN0cfmczYRmHtcIz88XYMA/o8HLou2EQh2XTe8bhKAkR9jKfbwYlt+MrlKZ1MR0CcGEXi40Zpk8+q5e9WqBvLyMu7x204XYYXTKd7LAZDW0sy0b7LvS+uk4vcGpr2ph99ZpyEsuue04Jahqg7cQSoFNb+2ZB+xxpgKqvme9Ll5k9wJjkDONoytkUJnjAUxymOOnRQkoJUJyAvD8OFWsNW419Ro8opUEpD65ji3EcBFgxKa0BkfdS7EVsXM/ZM3Dm4VRqjnFAfPYkAZj5CLs1GZbGlHYwbbRtIBGV547tZN/zb5cztvP2REvEBgBrDiKBkr9vwf3AGuLSdY43p7K9JkA3tkl7g+SH9pzPiHZeJKnpBeD7NdOmfW8Q288zqJHuAWxne31fwCqfMeAHZFFlz7TkoBsNcbb5kOGsD9BtgIySZo0B6xPb4PXf7C2VDQZ3/RzcJ8yn+CdpehK5Brx2sx/0e/SbP1F57rq1Gw16qJ40r4VRpOuf4BpeDy1BrPdbmqMxmN3QhzWoy55UkJcEYnwaB/E+L3k+7xD/Z9kdgXhxSvNz/lfVOXmmJNoJyOgMzZeTsrqfa1dc7SqNJ554Mow6XRsW3tyZE8QkRPduuEGRyTpP8Rf2iYHKPhgzZny3ceO2bu3aLc6tACT5M3Qf0fAWcGHfkbJ97X+VSAIoFmMC7Tv5uP43zXZgr+ID4cQfPsLZCrsUjdUR3YzZ0/3aEwIdj6qsizPX/QWsqY5eWZo1ApjsUQJu6rQJ8p9m6mwYa2290+i32ldDvzgN7qJdrfvSmcf6pHyP15xivXqfp9GFGdU+t6MRRxkxcjgTJ05WZda+7jD+tV5roEX3YCBZU0bZOP4Z0gSsLwJAujsTTI4EpCN5y35xkB1wbKj8bxrFusOuwFaDFJpLOs8DDgNUYHWw/WOly4ovuV/B1TH5HFMEsiy74ILuuaef172N8TplbeAX4m/t0XnO8x8XEMzPZij5w+cQoJF0ZH2RvHQSWg/A+QxzatqU6d0ll17mdbdx4yaBCNu0TlSC3fTsqLACSCEAcxWaTVBkycye5HwSAO0KEj0M4+6qKf2ccw+GmoEXxQ0w6ix/5OBX46RrV6Ke4DrMLILdBEtld91sVetkqANMAcRqmgngxv1MnzHFTDQAkLXqTwC4dViltkePKUBXSc1UrfMRoykLz/7eJZIDSej582YZrEcKYIr8uxlafyR06Wx8WHM4QfNPl3LiInpL2G8UOMIZAMCWgA6TnD0LXu0mVA20w8fneYewP7R+nOwGBNKYHRDYfZoyYq0JbA+sL2wYZwSSBGEeRXIH/xhdzN0C4Tnz8ZkC9sV3NNAGQAXgR1KYm8LnYO9ABLBDQCUj8mAJZJkXNPrCpFJjJPl9rnrQKykJp6kU9wQQQGk2axsWObr8RUZhz/gz9Jz8DKk49htnKbEHzDXAK+4RYJ0A3DEJgbnWIME6QB62/ADrTb8nUOf1SJABNLAndsqXny0JEyrI2C+8BjCTOIVnx8ffK79zv0paeVQ+31qpgG+w4mRsGTM+H3+e4cFXss0l/tGe5OcAREuXLvH4cG3sOz6hGxxCJNG6H2DKATgguwCDytrJGjeSMpo4SDQkaKgK4B4M9LREAc+FHwuYCpttj/YEpbjWfzYLmCbRJ0XagPFJ4z98b+4UBjfNcxMD+Qhg7vQb9hmfT9Wiz9WWhMRfouorvQRy1lRzaeu6ag+zvhirVEfh7+JTR6qKscVvwmYwru6D0MA8nol5cld1rRHmmrJtWKsGcZAE8HUDBNIrgTHG1mIHYa5ahgcWc1vDPtmaL8QZGRJL2NRLliyyjvU2EZCYX1dgarw4k9gbkTnIWHCza9dv8TMtWbrIsYh7nCDLcljXQ3dUduGc4dIfl92120DCRPcG6Ek/E+Ks6SJKYXOp4Ovr63P3d8ckdoSJ7+Sfj1eSQROEzuquXbLVOt/AY/gZhCHmhdhyr0D0aFtKhkV2ibNf0abWU5o5wWI9LHkIYkbWqmXt8AE1Z8xj+chV/eMV0fZy+Ub8u/wys1ZdJRcgnvlBdnC+emnMF2s1mqSpbILZaGBT9nH9hjXCdN6SdM5WjQMyEdJGVjXFATX3Oy4SzXiR8khAGMlhPTDudj3CKi6iBZriJtPIJtc5UbiAfdEGjKETDDYFbjKGqik9N+Qo5pH9NFEAIEtii/SNafZ2zMlvGkJT+SupQhIByLiRhDOLlqRomJqVVAnxA5Av56SBSeJp/edqkLamLYuFfaWE3gxogEskBpr/THwJu1cP7JJ/x90nheccUIJUMie6J5LJVCZwHWwmn83e5r4sjQDwyc+Q7pC/QUxN3MseDwDOuAUfMEmCeNMgafSzY2sawdJNyuPDFCGC9cZZwx5mbVvSjioAKkgsBZCYIqx/YVWyr7DaudejJE0Mdgev4Q6MWTAXwkhs21uyCQIK6wqbEzm6IpPEx4ZVjK9Efw/GrOJWE4Rsd0jgRppvkPATHCM4EvdCBSta02K9mlwTe+Vqbvu7IRmlX0rWhck0AKsVU5VzXfqgbvLSAJkY8wAmWdHeE/63Azdd0FlRLSbTeGWUKUu/+OLlon7P16SkOQ9OLBsIgIg/LGbKbGy0yepBPccp0oOM0WJACqAynZQbAayScenbtkPd61d1jz/xjPRVPxZbVVlFPbADZQelCuocuA6yiPKcFRAOGtAKomsgeoP5MrRlVHr/Xe8r5qrHg09sQbUBhha48VqQcxabg2X92+OLI+4FnGzvAEPIH8SzBFiFXVSsKbN3/Qdmx2Qb/E9fdYUZq4B0LEgEsWNcw4zj+mzeneqytnKVNJ80zjAmlixe4u6E21VaunbtWpfb0VSjdIVsJKBz6zou32zl8ejGVJmGbiyBog+nGAGDVAIAObRYxNyBG4xgcAAS9DwYoYjOt7XRAClYc6UhyTOzwLPIm64fG82GPxvI86yfDZSIec4zG84YO6MVMCB/J+ufjBA0c0pMoJbre4BCDjmARbMvw+zk/iNXQHO1AOc8M8YJ3R+AVbRTnV2X4dksZuVBBXI4poB5OIc4u5Qs7tDadXZT7AdAKxsYyjQAuPQfoFk0aAPyxjFgjGG/JpvNz6LPmdJagoYEWClnYzwAMtkrsBljqEpniw7uY2xAcZrYr8wvY52O14DIKUOlbIRnx8F0QxEFrXTAMyiigeLnzmY10ICkSQUmNt56LqQTuB+0wkYrUCZbuEWBE5rI21QaOm+BtPbmLRDAOtXOwli6owIMY7z14bDdyc5yUJGV+lgNOWCoHhHL4/C+3d0odYJGTRYWK+uOaUNWgOAUR4oDlDINAGSXgXLI6CsaXQH6yyHwOveBRNdMunDSnELGVQA4QJabKyADAADNniZrpufib2yijbLGphIIZ2ZyU7qIfYrx5CALuO5DDFvaHIVaXyyAlIWxD3IAF3udJW5AGx1NAEbNVzk1zAtOt9lwJJsaqJVsI9nwdMR0V0XZAr7I0puNQqDqzG3AvXRKzv2aQUz2FJDHB1lr3mBQqliZkQAoeYCU+AA85fCorHYvkHp2Yo91X9Iz5bRxj23rNYcuATT70ixi26fYpX8IWM11ilE5eE81V73garGCXepl4LY1ycIp4gBtY5BDMV+94K0/ByAAe9fAE8+/E38MYcbMTPM2tzx75ngQGPdZwE7WXLiBoZ4ZpwQnyjAtNpAAu+cenFR00J0EYljqAUwHvxrLKNOb59HfsFNLxsZzjw13Sr6dm/lhPbD/DlgISFznXp67gJt6R2x/ml8V6GxNazMkmhaiBxJzgBNJZUJviXrOxXSobmvQ3weE9hP4EX2zGRs/Qptz/6pGqmcozpq/ch5rTjNsvQnYjFd8ioxX7EikAUpnuNZIvTbSBZHUcWvyNq8+J9t6GEzuMggsiJQ4WQubMj4HxDQPAAwIO9J+AYGvAzQc4mTdSaiy9pwc0L6N3nbkKI7p7yQGKnEegNxyDm1+48fgcAb4T7AQVoF9H/5uw50EA7IEYX3Ehg9RMDWnu+66Fd3TTz3b9SuhxRxRmXHpped3s9TocY8qPEj2sACqfJNE5VR1Lz91+hz5Jpu6T9aslZ+3P/ZKY4dWJYEbfmHJT5zSOAGWVbMiM0FcphqgmfPEe4DgV9UUBPxeHXofzJkxSvjDmBwq5gf+AElkAiemAMbYUUkGUNZIEn/e/Jn2a4cOZ6wlGeMO1VRIBDjCrq9bt0vGRsCeG8EIiNQmdZUPPgz/10p5vVfZ420P80/mEwCAssHjGuBTDSxzqTh+FAGWS8YVVCsQDPsN54XqBtiIktvR+uCaPD+2Cx1LgGjAZZo/jNDeQr+cZjuW4tD7OQf4gz0CPEjpL81DxHTS56DxeUDn8FExMg36wIKVvwCLmHUYpo9kGXS+kvhlzdJ1d85M3idgFAaolptZYbAEBeqMULC/YMECayVbU9bVCimhxH4AmuI7DqNKQNe3FrGeFx+FM5qxhZFHxRvgNc8BMMy5DzDmIEj/o5IKtiF+KcNF4gfQVyNpUI7zzWCufAmkVqZOnxoWKHtT47Be5IN+PQOJHPQRWbOA8fO0vqls2rR5qwCBPb6n/fs0NvJn0HwcP0l+wvhIAo2W7mruW6xCyVmMVyMawIMR+ozRSuyT0B0tn4LSd/wj1gZ7l94Sbt6m8UNP0frrGgs3z/CepjyVUtlxYiOLbd1sI8DqQdiKGkefX/L7aZx2hAoofAbiDt2X1xtrHo1PnhktXoB6vWef+gDgE0JEALiFKcQEsW48UZxhxBRuEhUAEVuGbQEIYs1jN3KGIVEgZrhGf+OGzbYRnDcQHfB9T7npp+5TE3ZMvhYM4QN6XpLmIzVHSIVh3zjrmS+CYLPBiXcAhvX5BOEGMG3maZCXJqLEAqVdi901uKp5432wnFnjKS2PnB3gJOftZjUYRMM2QA1+r8bda1csda2xmZKA2K11u2OnEkKal9Jg9HnAuOtz3IBX3zO/3LP9Hz07r0mn6dhc7E5AQ/zDyLgBfIyXHBbzy9qpa+KTYu/Q/+RnZnnJZrEXeH7AwwDFqdzjOj5jIaVofGGtwnaD1WvZNc09nweDjWe35qu1ngENkowHpIP4hF9ohr7uGoY05BEDcj5rm2Y3/iZAUgPgMkdh2lqLX/PNe9l7ARWpZqRKEGA1IHEAYZiaOdIZgxCwUvmCLx4AnFgzZzK2sM7vOktrrZTu+Ww1be5dOxWrV2XVQEWYgdiRKt+fbVCPuGH16tVeC3V2woC1lIX2jRl7ukfkFiCQcI6hHU+fDGKSCeOV5KFKFbJoJ9vlpl9U9AJ4q/GcANC9e/eLmb3bsSPrn7WBLidrl9fspuxZ7x4O+Ww4CQCITrBRT6vCQxqvkq1hfMZJ8xjMAfNHMpA9f9qAKiA9thWbpOST2Kqcp2gvV/NJ9mR8lsQCxUhl7qr8v37GPPRWo2Us4/dzzqMBzh5YJKbqvDnzXHlcPjP7LFWTzGUnubeNkv6RvOOGdWaqqsG6nkWSEkpk7VaTPGJMyDdJDicJFl8kFTbYwoDcpeGfxEmYu+XrpBG041jdCfE/LPkJxKjyKSAv8ejcG5KJ2Bps+/Ydu3UPqu5zwjsNe4lxR2tMqL4GU2D/4Ft5PFiLzU5iE7gOBCETXxhfElrYXq0Z37PGwWcuLixVYgZR47NbYoFeJfy7xaypvDkUjVKtGeIIxsU2Wv6H9wnnuO4ReR+A9UN6LTJG3Ndw+S+la45WOPONvqplDfWErtAj3uP+mtRC9YCpOSeZ6K8WJLL7GDv8CdY+JLZaG5zr9hnxZUwkjBTMIdl5Yu6w+tPPiaQISU8qMnkhyTbOloFkIStIH2RtW13P+x2bRBJAf3Mtnt0yMIxfS1pD/MMWHzZB7YjXJ36W144JJIlfrKsLAE6q2OdXAFeTDCDA6XNLfijau2BGAbuHKJMrXCqBVgKAwb85sFPKGLDQgYIHJM51BIpDA6/DlQXAjULzXajsxMXLL/SBFLYbiwddFDLcIOPSWZVTQicxo/c4/QTIemgAV4w0pTzWetRihPaOc3FIGR2AmdfeeLt76snnu3UbNiiThMgumUFi1jj7nuv2bAliewPKrIV67vq+Au7eoKp+NxjsDF6rwIHEV9m0A0G7fuSyDgdRdJoDGc8iLK2Z3Fd0jKoLrAMTJqfur0Wk7jJnAKm00obIUC2Q3MJ53SVirC5evDCgkBYprMmwIMKULZCETPn6DZvsgMPuQsybZwVMRUR7w4aNA1k8G8f23tC9I3RvVrC8MQfqrBmbmAS4lpDwwRZHzfpFDZAvVhpzY70KnlMOah2CXqiAFy4FgQ0R+nic0MGGLIxdadoZMGiaMAlM2xom/QJTiLGmTNJZkGSuWRkp9W8ZEY4Z6PfMkQEy1jslKzFuOB1DrTeT5hFu0uVSWD6DREHAOQIuB9e6DzS7onOVwA7pCz4D8NQNugzUDDIeMXrskWibxWHMwZHJ5zMpwUNDiqCiX9lssqeUMnIQBkCO5APsWg5wGAlHjgC6hWk2wmUCGXscbMbYUg1otem5cJiic8vfCVgMwskOMDaAumiAIaVAwInxhgnCXiewgXU0jIYiNPeyNg8GfYQz4iTyCGQJ6Hl+yg8oAcAoL168VMDqfOmrho2OU2xD7kwkDUNkC2T4CBb7EbxXlnmIgohDAlVP6eAdLV2eI8pmknm00dceQ1aA2XV2lyDTRlCnNuw2PxeZxWwwxqYctXLKCJyqEVIlNDz2zZlLNg+GgBgRzQgzV2YQsvpboBIGSJgJVZZUoBA3kNLrsMAM4DdbwO/ciREtMq/hVmbjdRuHwmxPx9LR3WWp8BmRbEnpjuUhXHY+qLmTZw7gVU4rY809Wwe7HdpVItELDMH04H4MoHDkGEBKooh9ybiRXMExNoBn5wwAOKUzZgjTNRJmO+wWratKTF1x7We6Sz99k22kbXUwq4Evf+v9kC+e/93Xn+tefPKXthGU65YcQd1T2ewCSwev1r5T4mEQWMrPvAZ6PqcA1EgeDDb9GTwrw17sfe/AOeDHcN7Vvy+Am8tXKZElIHyAV5ItZ0Jq6GNX8/6AnnWtAMiaB+x8W49X33h7d8XVN3jvPPP4L7pVH7ydzzXAe1pJtMnd9bd+rlt87jI7Bfuln/T4wz/pNm9Ym89sdrzYqp6Adg8GWLDWto9tHmQXDRG3n3GHVaJYn9vrfPeCzgNz05gDA5f0+Me5MUOyraEqoTK7mz3GGYkNLxYlt9ruv3cOz/4+/855+/d9nX3O1/qvn9ffZ/pNNU+MTcDSWteDfxeruBqT5T5u/fxXuvlLlnXvvPpM98GbL/q9l624pVt++bXdmlXvdS8/9QsthZR6F9MCMBHgyHquBuDT0M12AT8L+6YvHMuwDKKJGPXl6LKxkw/r/exZzg3Awu3btwkQgrGU12XfAJqz2wUGaikbpFMQR8BXOnY1praVBNUlMwNTwBqVI7qZ0lWzk6wv1hcgwAg1m8IWmIkvxx3fJqBDgqSA59iSES4B37hxsxLDq1XKnMYNnFnx+8K+pxSXMXKn2wHQPYyxzElAecaSIKOCdQNslKDrecdL/5+GsJyP4xUQnkLSgfMA8EO2jd+T0Dit0sRDOn8mTFBzFzFpRo6K9i33QZJ1qvTCN4ltC+gxGv1Xlai5RLIl95BPOiHHPn5WAqiyRWFgUtoZPfmhJD+pZGlsEgIRgPPR6AKaaaoTUTd3AAAgAElEQVRGOTwTQYz8oQJfSL6a9YKOp64FALBTFRxuJqTxnaxSYcgKBcBSIWYGl0YL8Ix7jbQFzbiGGaQ8oWQr/jnJPII6g6TMgddaGCAzBUi6OZs6mQP0oRN5XEDskQMqxZUfDwORc2nM6LFiQe6yH8FaYr1tlW+P+56k41gF1vFRDwrQGMn5hI9rxl0L+JvtpayZxVoJdvtYGtNUfaTTdbQcU8ILgAWjC2mnrWIjjRMwTHXPkWPStBVjE39rDH6bXkcTEkCN1es3djtVcjtcmpTo+0+bOkGMtPneEzTJ6dN1kC7j66Q0dIfoXjdvQe7otMBOAVT6+TjJT3FvJELxd6kCwoaO0V6g6Sn+ExUyMGW2iSHKXjUTWaxn9G4pc2fsHNTLD8tXKgMsd4Uv6+ZN0TmMvr9Kajnfm368KyU0NrD7aALMeQ6YBskCX89+H3IkGmekBgBqIwunwFL3zvqBcc3n8AwBB2MbUGNhu/ln+iHXKqkG1iCJfpq3Mr4AlrAyWU9T9DNi4MPyD+VGWp8YSYLpaigHQL5Zex+pqGOOsQaTmqwNM5RaIMweKqZiTrSAb+xfqm7YT6yDKgm1NiL2B8YuZ41eX9WFjB9/toktWA1f3MEbQIQ51PNwrSWLF1v2YbvWMsbDoEjzo2Bp0b0df46qMgBi5j8aqJI84Hk0dwZf9T4DB2ZM02SLcl0Bl5ojfGPLejTgAX9nQpMrScCfRCMJMMYZuwNgYG1YzdFuxQvYFe4D34LPhrXa17ddTEd1pod9R9yhz+X+iHF4v2UeZF+5ZpLdKcM1i83+nCrQtL4gLPQCq5Wcx24fpXpS+wvbgq/Ne7AvbnjnngJZx054mCFJQie+ln1TfOWWyEvvBwGyAhp5Zth52DVIIZTbAyoz9jV3g3FU/GNiAuKcBWr4TBxjQonuCSCa1/LMWR/xbRkTCEuJR2JHkGJi/Lm/lAYjCyL9WulIz9I5t1Vl+7DKAVt4j3uDGFA/1p13nnrOKJawV6j5Pkn1GLIXmhtAPJ6fxNcqSZ5ho9l/CxbNtY/IOtirse7r2+k9NlbyIEN0Nh5R81/0Ux3LSVrlaGtAC3AGK5Hzl/OQGApG7DnSwUZTdf8BxoNzdBAUCjjFmRtWsoGkFo9Vsq9892Z8/Ff5WRX7JB5iDRFrjnZSD03yefMFrGrdsobChsVWEfsDGMLm366G5C91q1at1HNuUYILxi6VrNJTF4sVOYqJqm7B1jjpJmCewaiKoZKjxNdwNYXBzPhH1XvFGBbSARp73FoSKlSsIgc4jkQCmuyyCe5jovUFILpbyZ0d6lK/dZuahJFQlJEiaWFQHClBPedY/c2ZCziIjxr8R0Ct1ji2h6oag6XETEFPbYcTd7bKPQOyPFL8UycurUMd1jtrljUfIkH2DJUfJH5Lw5Q4Dhvrnh2WXsRWq4+J1hJM182qFiUxiD0HC3DDwUbYsDaq5gM7l6R0MA1sDJUBYBjxu1tVXZM6Cpkm8R5nDvsEeRez6NvPrGFtG0SlDNrtkQfgvrFNJKV4Hs5ySJXgIfgb+BqWhSHh19Zi4WP2URqb1v11mj1F8oYx5Tk4p8wK1n+stzQ9a0S7tnbj66ZClPOiPiexXBLdrBn2XfDBVGg6DsNWIJ8kIJi/h8gBNLDqZhQNRCuglIPSA2gnOU2W7JRo0VjnpLFsSmMxUfAQAy3T5Vide+6S7sILlpn2DjztLooWyQUYEztAPycDxN85rMgWQkZojD1dyyVVnjBl1hUUAqySGdws5+uFF17rnlZJ0k6VRQK4GPDzLcDeyUL1wmx/VyBUwV09d28pXBmIDBzBUmVtMkktzuy1J9kQfn26OFcgVi8y0q3n9rhZ9DiAZVD8BMvWL2t/O071ZyWYSXFZlhEBgPWl9E/Ga9n551nH9rzzzrPh2qvMMp3c9ojB63IKHQru6Gb2r/TGlG3ZBdDl4CMl5zhtMFQpcUBDBifbzGHfUzIl6dg51KAtc59umAl+3SWNLC8LpkbbG4njkBc1fUWcyPZ7G5LGpPJ6Y/z0Z3j7E0H9LOCMWQI92BkGcdgkdq6SfU3jr2gWFbBuAefmaA9qsfBETS+wMViirwIzj9K4OB4RTSZbglyBSs7JTNvJClPRusKa17A6M6cENuPGwYgE6KyNSBbmmErFpjvjwuPjjFkwWc/AmOJkpEkVtPY0LcKguJmJD+Y8V8kfYEDRoPWB7jKrAMFsnhi2BHjuwidHggY/FlRuALAbpAFCa0StQ2cmefYLRpdrBYguACX7f7jmBGDVbALLMGRNkjUlSAnOjGxESoa4YkTBCV7UbE76QhzqlCOQRQKUnKLgc+bM2e4Siqg+zekOK6iBzUHATZdZbAXzeFDOizsq6iCFnXpCDR9kLruRQyWvIE08WWoHtdgAmCIE3nyVfiCO/Gx9Vr8ytwQnBSTacbN9ilFOWRsZcjKSeVYCyuy/zEf2uMBuPQPv4YCIU6b7ddY6a9+sboAg3T9rlnXGe3NIREYh86R59ImUwBCHqpza9sEDn5tKghy8zvyzPvzv6sSe8kz+RJM3DbLcpdlJidyPNWAbY4q1XR1SrVEM84rnbUBqyRswJjhn7tLbAJoj2Arv1YC7ODEDCTdZLoJyB356PWuH7rIlSt4LPl17y93dFStuG3Q6ms0rO3rG33b4TnZvvfJM9/zjD/tcKXaa2cSVWPPeaOt44CDouZKiwAIdY/OThCrgrtgkuc8mZYAVdma4nKIye/mAEjGPWWtsX++piP0XUGvNzHZIu4Sc+W/7sBe0KztYjmudLwbT+c+gUb5WAKxec5MDoKcfe2gAWK3PvPerf9TNW7R0YGQBVp/45U/V7XnNwLl15vnVG8D2OHv1mZzlntnBr945zf6rfTiYdDwD6DajN/u0gLycPYNrqoJn/i7QvBgrNde8YQB6brbp7LVTz+bPaZI9f+/66vlhzUXv63rB2vp57mPQWatxqN+fCfbrdc2RW37Z1d01t9ylM2Zf99qzj9rBvPqmz1kn+rVnH+nWfvx+Sogb2BnGcRoBDjZfS8I7DcUCoufzBgMja9h6zYJ8EP9r5vQ9Dmg5yTDiCBJd0tYzdz4jOWKw6gZR0uDIXVBbCaPtD/uHBhssZc5Zj0nOFthnAb7xXWT/ZHNc4q4f4LAeQSeSEXRABhBJ93XKKlNgj9YcgSTXgwHFfcPSOCAbB8tn3foNSg6rhNyJy6YLjP31c1N2mlJS2wfZaJ6xmrLFhtNMiI64CaJHmcmgZhfYZoNEMPbxCagMie7k/IUzNHawsDoF1WLRwAAhsaVxpjwUO4Fu404BLpzDdsapimFEWvKcz6r9WbYKh52EoIFVXW+s/K/jTfIAMLW0+N29V0ECTRPDZCWJP9LJVapXfEaJIYk7BbMNBhsJWZ8DNIzTe/EurQGpc8IMOZ29YwDu9T06gdisiWIqwujxGsLXwN8x+1blsgIp4M0bPGvJ3blitQIMfrL6EwOIPius/zdC7N3JOq8VDPO5+MRac6xo7g0G3pYtyCokscg5ZEkBVQThcxLQsvZIBgAEcm+wdHi/NZwJaDW01cSQdUbwzDkOeBaGt/Q4m9QSNnyOmGjcn7tqA4AI2KRscKQCwhNi8exD71/n/yTN7xAFZUhtmMWEvhz6+GPTpHWLJLR2KOmLriWBW2RzRglYlSQUoKXPvchkUcXj81Jb1c1qBJ6OHqdgdjQJBLETFbCjh+iGNa46oVQfsHu8WcGAc9Ytx+kiSeRAVr4rXduJEdp6hRHvBKx+CrA1Uexkzkn8R7Ok9Ic5xp7BGDrSACLY1v0qK05H7eN63ikiyswxAIGMBGXN1r3THPn6mgATZHQ73mN6fidGGigT3zLVMoC6zC9xortb614sq6Vx4/rHkCKSH+oGs3rd+JZg3okMgcb8GL4rMhYG/FItaeaary//c/A4TIzleCrnCX7aEa03Pg8gPyXtJCcpjRVriViG8ww7CkjtijaaMAmMkt04DSBq3VYBoC4JpYnpsG7xIoDVnQIv+72ui4TE2AAAEoORIIDp5mZYugdiqnHjaLAj6ZOmB8v70O51QyRNOHsAX9ml3x63jGP8UMCNxKkBQUPGIIYrVtkAMKgKUj4TWQ/iNTeHZlwNuO410Eg8aF1es9Sj38+8ck8GQWje48R+zoBIzaCfGYkrN5gRyOEmrCS6NbbEoFR+7aVxlBI4MM/ZY9hAmgvZL9WerXiC9U78wdlmOTIALD054C56o9wLCQyeH3kwJyaa7bAGr+wK9gMAkv4TzC/2tbCKVGgRD6nMfrpkwRrojA+OT8szMybExQXO40P7Gb2nwC1kF7TmqPhj3BlvQDPGgjV1oYhOW7ZsddIAEth06Shzv7D8DRz7BAtBgsTdLGl2z1R8iE3C3nGeoUfOGcO/WecLFwoEFk6CraPUnwrTgyLvjBwphqX29WEl7XaKKY8eN3ldna5e92muqzhTa3SUqjGQ6kAGYORo2ZGTnBsHLImDHAtsO+yQZWO0NizlRAxtmx4yCn8Y52huZv/xVQSJ8nnixzUiBRI9YBG6/zlzZnU0NGfcWSucqZYQ07W4LvqxNEt65fWXug+ls7p6jXq9qPHfONnYKUrumFzmpETIROwB6xZj8zVv2GHOAoBxpBKxaQEIYVLHf8f2cNZxjlvCEsAc+yXbCeuav0+0Kj76mMB0Z33SiA4G8uatu+xjHNP7iClhGo9RJedYvY9EXfXKwcZyfdYudpbGe67KYka8d+ztmEhEwiv4VZiPjiGI0WDfmsVJpUL2mpn0YBTGCbS/qKJsVaFGiPQ6PnM8toXKYdjrAk3xI2ZIX3mi2MLcF9gFSS0qWNjTlYxhAIvkFdCVHi/0vYEFT2xOpWz1zIh/FfJgQFjbDu3x6puQamAqz+Mfw2CdLMlKzi7OQe6NzyYpzDiAp2APvY6VpDSoqX2L3UolRHCh7CMlKjVH7Ds3q2x9SMJw5yRsgLtxo56jAbvmxGMDaklM6QNZz+xp8IzgTCGORjIMnCTxO9/zO6qJ0IlnXVDBAwBvaR0Zd/nWYVtEMD8Okn1vB6QpERsidD5Z3zStCFsmC8OUd01QGIydxJpnOMt4/nlLu2UC/XiZWRyOIgFoYSxFWBnkOg2RyNi3g4Lr6D1oELEAyADjkE6ahCGc1m2So7JRiPvTT78ocPVVd/7mj9kcBGi+q3z575qE9pwJrnI7eUULBNrrKtj1pvdYBOTLRGZCAxgmiC7jYoq2j+UEu0G6q8NYnIz6vLqnek0BjlkqAYaDEKU0vAyWDzODI2E7Ll68SFILc91lkAW/adNGs8MAo5AJmKAF56AGBwYhYi0CygHwgJwp0jVyqBxwMx8AJP5tgMRgezJOAF58Ntdx10QfVoC8AEZ51mIU+QmYw2LK6l5M1zadugeQb0Z5YAwAtfReWMpeZy1zMJCBaECqx9ZZi+jPYfgAjk1fBxTBODWn0X/buQujwqB0rWtPR1aLy1hholJO3EAmZ1o4IAh85BCRtQRQrdLjooUn2I/xADRCPJxMEJkYGB1kUjHAHCBhOkqTS9pvMFp4ThyFnTvFPtXBi3OI4+zOygblYqzsBOtWnQ101qRACEofk13zHvLebDIJ+iQfhmYxhj0a7ZQwecmS1k4pUMkgfhsHBycEP3p+FgR7uwJrA9h8pnU1OThoJCSGjZwBgGSYq2jdMWYzZ8x2RvyI9Hsc4ekqONSM9RSVes6T3g5NvSxgry/WCFlCxPMR8aZr4Qg5jZSgw8zZtUuMVRhKYguN4nMErJ6WFg/sChxgkgas72TBFBg3QIux40BnnTpxoHXBvWM77OiKZTR37jyXn26XptY2BUnu+IfMgu6X50oJfQCfJFEGEwBmawNUNHCWOYo2GCyNaHZxCFcSJoBotDU5EAhkCRLQ8eVnLnOFVeCDLro6pUNpB4E5tOZtKyfW/POZXkfa46VhkxKr6MIkIZbOh864N7tWzgdj4TI2Xd8NcfTaYtzzYroUwxCjgzLX5WAhWGGcuUfumUzpaDGRBrP/OHnRyCaDngPWp4I/PUmSU90Nt9/TXXbNLS7ReO6xn3ZbNn7S7G07RJt95izgvaxLQKDYK5wOus+HNX7GV0z8wKHQILuBlxjU8BlQ50IcmgKuzXTm7dgNXyb3fTbgVqDIIGjIh6aLKF+xkU1nlflre7jAXH9GvIZ2L2c+d+8z9YKpvT//+4DVAgEvvepaAa932MlevfL97sWnH9NaQS84z9IL5p75fX1Ce/pmt/0+hP5bkubs8RhMQAw+ay/IOgAmBQf0n3JkBsYaEKeNPX87edmSCX8fE9YpyPYsvWNU3w/87neAqr3PXfNZ91m/K3/gDHC43VtGqjTSM651nbrvwYXH2UOSdKiY2jd2n7rqejES0Q6LHuiHb73cffj2y77GCTH0S+fszPWVxZ01mjNBhQkNVI2N9uez9po/kddhI2XdZV+TYst1ao32An1moNtZFuDadMRqS2ET3dgOkNfnLhJFaDWSKEAbK9JAdkLlI4apTmOagDGK6dyUibFJZ/OUhKahREuiuutxkjZx6AWGOAHSGsfpzqtpGBpxsHk2SYoH1s9OVegckNYlSTnr/srmccaWBivgCecEdq3AOAOfGhs3PXIAJ5BU5xhkAc4zHPlT0sSkqcPIUei30cX5qM54sStoqEHDDxLnvsd0xz4o4DfjH6D7sIIul+0ChDEV+oySqnCJKatIY2mNOgJU+VAEIPgBDvQ0bw6IYLVR9txARlgpMFZ57iMCD7wHzb5NExMOceYImw5ofFqd6LkBAhOapcHeRJ5olEFDmK8K9HXvgPX46viBsAlp9HOI8nzWGqx/gEGd0ZAoaE5Fw6uw0iSTg2ai5/xUt0ullDCJrPeNRqDGGmmh888/X+XUszzu+wTasTNYI/hOh3WGlr/Mc7pRnUaIOYMdhO8B+5iz2hIp8tu813QtwCP0Tu0v6zVHdLZyz3wPiAeoA2gIixZwmrMMBvB4+QI7RVDo29FnMHesgKlJajgzWkD2YftbkaPKOa1YppWM0xyJwNflssRLCiq5R+7bpfjMJwlga0JT5q39IlCDYJfX75W8Ub+AS+vc6hpo5BL/oDV8WuN8jIZ1yHfoD8kEWObZZ/h9sJLirxOypKKQ8xo29UgDW8wz69NNfhQP8G/ryQEyyI+nUzzrk9fu7FOnacmNoHvIviXpMGvWtMaojG9lXWvkRhrYgawbx3M0gGGvh+WUJCJ+MmWY8uNkC6ylCTgKw10zit8NBwvQg2iaf+/Z2S82mAAhvQewGdDpuF4/wiW4VDGJPavnwG9irTPWAfjT2KuqxNhQ6FTif9KcKUxuNcDTz1gDxAQ0mbOfZ5kdgRdiDzM2AFpep/jeWo9mdWrMAeKYH3zgqVOn2e8iocG+sQ1xMuOYgVS6bEMcAFyqMn2f+3rvMYFi1rfXWnFTSc5UvRdgJjqIYRtG+gxGa0qYqT6rOJbnLMDLvSDkhxewWQk/9i66xexbbAy21okE2UbiJ58Jug/WD8klnid6sImNwvzWOVN23uvrhNmH1mjU3DGffF7IP1o3ijmIT3YIcHYMSQyj32EXsaUGPJGIgJijn3lMqcLgGrpekQKqyax1pGGr4xO76iD7BBDVJ69jbLG6kUCxTYVckERbzsAkebFJxQjk/SUPEJ8mCSOAX8aJsmnWSnyUxJuwKwHG+fmGjesD6GuRMQ/zJCGCHdom8HO7WMznCgeZrMpcnnUH0h7GBWCRqyGXxojzIeAcpfwCOXUtyArYfPYze5cmyz6fOFZ1f8RB6BPv7ScJmkaXBw9QZSh7IvbpEDVoQkrBZdjaj5EdjGyeY38xVocNU5Ot/TobD2JH0ZuGXKLxIRlneTJIRElMFDBdxIxKEpcv4l4rPX5r+UomDgFUmZQ0TAz/SBeCD1GxzHy4aRPl9NpXgFuHjh7qXn71BenIr9I5tk3nHDab9Q6DVHbOCanBaqPSunezRYO/x9yADj8K8LDil2i5Rr8XsPGoEziJBUkE0EwMCZuRep2rfAzK0j2eRutI6CT+2dOvsW8yD4Bo/G6YzscRkAVlq+gtNE2Jt+07tpsl7rGwH4byjwBCEk5aLfxN0pFEDf1l4n8oUQnw7z9hckanPl5jerWkGhBtaO7NzHliOySfDCzDbKVKVqxoXc+9btx7ZL9t4AQlfI0x6YYsi2KyR2KTVDfGzw6RbIT3FljINjWIZy8UXlP6+vheAYETNxJfOMlinzT4GJEmNs3VThp/mN3cOz4fRCrYsjwidpIbwO5AwJL+kYFVS2Dp3sC4+H1JTjImniNraZNcDe5isN3PkbH3vm4+GZ+T5Df2I9UlJFsjA9CwNYBgCFKyH5W08zozuQbfLvjnATGFOcsOqDJn/34lS/G3eI20UMNYbXpYBrTIthpUi0HlwA/4GaML4IGGqjOGGrhd0u1kwEvjj26Es5RhXrp0SUd2oj1XSlPYGC6PzmcUis1EumkHDDfcaIIJUGoNrjU/lIWfKGB1xIixKv3fLJr4mu65517u3nn3QwMjGKMqT/UHtoPIMUPdgJ4xgVkC8wryKohggBMzJiDp/apg6ncF0y3iHgBbuVCBFi7p9My24LX9swKFAqnykhIpDmOQl1ZTGgxFDgManEjTQ8YYKQD0neYIWAUcpVsri1UrUSDShAQIbCyBUwQaR2CtyViOEvBBhozFDaBKptBlGi5LkOOiTREmZZwEDKkZbqaDs4FhH6c5VDGNMv4BKQtwKigi3Vvz88p6DpYYoOnFJoqIvbV7yH4YvI8BcDdcZ+aTCcvmzkJHAzZdy9N11AcNQWCV/ut6fh+HOAc+M2NQg4AzgH8B1axpmnA5iaCDfoT+oIGDEWNyMbgGaXH8YDU4e5eyZusvaY/wGgwFY1ldPbPhGquZudP4p9FPK3VhU8tZtv6KxtSdoZ1ZzTWsg9Ic2JR5tkSIxjSNWwJEG6xr643PdOLCAG3KBjAgPC+vc8dYnI2W5clYc2kOw3S3DtiRronW+NRn2UDCXNc428kzsCfmhQAxdHVx0BcsmCWQEgaKsowe5yRsuG8y9Fu29LkxHUzVBYsWtTlIsxCXrDXNIW7AgY0OhKkq76dJ3fr1azWXKpdS6eaQk2KXyIGXaZdx22/HFjtBiZQ7BLZSyxKjZlvj7HHYlJNgIEOBD0EspRLsCQz7Hgmm48yjnebgl72pZ02ZJW5fmKGMidkPGrM4OeiO0dETBzwaxyXcT7BsvVTm1GOJjU0gj3aa9SS9xgOOmB2gf5QD6YZm+ne6wDIHClC15vw5DVBkrTgj62Cj7SWYGfpivsx05kAnYNGcJNkRZ8+i4rB5tJ5Ke8clEGQDrc8UrVyuWzrMYdvHCWYPTJO+Lc/O2Hg85bBY5oWDEnfZJSyxZbX+uTcYq5dcc7OC34Pd87/+Wbd181qvu3Joe4FJ3secpqQ1zGADqw0UKVvaa8ML4Or9XS+ANJDgySGQ/dzYvXUdu+22wb/91QvE+bdk+1kjKgnlK3tz4FTw97335N8z3+ySOiva973A4O96Jn7+DwGrX/r6t7s58xd127du7h742/8aNoju4WxAte4p9moQ2GTf937FYZQj4mvknv3YMSJ852dOJQPjVmfu4Nnrn5slnyuXv1ygc8oqA/jVec3rqsyS7+uMYODOZqz2nte9Y/i72Kq9Y5H7GZzrs8/+wWfNvef3PEjvmFbixa/w6zKmjG3OdzuebW30JnKzBtr7YKEOOBmY6Fw3uqFJwiXAgEkYn6HOSu7ITUNwJn3B3CdjXkn1zB+hcZixA+dsNp+v7QajLTmJPYDt4K7faLDb4Uy1keV8lPHnq1gtZwDqfEpbL6dg47nCIuzWAKdNs6v5aAOP3sYqTSzz7KA42NYaQ8sC6fqUnxrI1LVp1LNx8xbJHG0S0wSGDrYx1Q2MA+eVu5sLICuwttjAjDpBH0yKTG/WLvpho9XICBbi/v0CamSzJk6mESWBgc4jnSXHdc65QkE/wbcK4BY/aL+AR0q/8TuYk+hPl/YuYGNYVtYk4zVtHxIEwjpyKTnBPAGd7iVzwDUoc4+8g8Fm2XFCahKKe5ufx1kS4IdAWs20tJRg1wIIHZDmIsEnwAOgX5J9AirEdGNdMLecPaMECg4FKMPGEVDpb/x+ANecC7CgcsbhwwAmjhV4SWd7QJwJavTE2bBx40aDdYwXZyjzWMBTqiLE0qQkXqXY+HgM004FrOm4nKZ/xCucSR4PPcsUJa1hwhyQP0yyFLYozzFJTNm9SvASU8BEmqjAkzMXfwq2H2WCYcXKt9AcHxVzEM1edIuP6GcGXAR0wADBv6ORCRILgCbot1tLWvdkVpHOVvB/7IxPAUgr+pP909gvinQAQjgXadRLhdI+3TMNWkgq4KNwb5T/g4lbqxafAX4wDX3lBh4+qLhHy3zCBHTxSIRTDiy/tDUug1EOuAqzmbUJmA5zmXVcjEh8R/sFAtzsY+rzDEAo5johwAU2FHEfhgWbxdozs9LsYGI41kp0MLE/o/X5o1VpdEqg/fARmiNktPQcQ/U69iPgKuw4u43YFRIxmlfu3yX2VOzgW2qfHpJ0BJ3WQSICWDaWGmeX1ju+WUpK43uwZkguQBrAJrpJmj4Iv3eMmU3jVdLb72YpIUOE2ebu8xAwGhmCPTdDuqlO1mvPWXcW+Q+NWxqvsc77B8AE4hXWKqz3+FxoOKfSy409Xc4lcBe9TX3v9Wu7DHguuywfAQANkOHgIWkCa0Dw7di3+FLRYA84zX5ibQ9X2TTXw35UcrrIUfl3YzE3P497t1SU7ANABIDJDoF/rDNK6bGDMFeJCyZp30QWTECn5pnzljWAj4V/G0YtDHTtPQFiZogRR2n+SoYmyRvWzZBuiz6HpmtpbJazElASG1nvTck8EgisEWyg9EJpdNj8Z2xZ7FaTb2r+U8giNLmKTN0MMUCJaVhzbpIsAK0YkYZ1cwUAACAASURBVGY1tsSSAWjNb4GEuV817NN9AdZztnF24kcbiNUEsv8o9QULASRH5mTj5o2KsbGjYQ4jX1Ll/9wrDZtg19IUOlJdAbCIuZGM44yYJhsyjuo32VhAcZJmsBrBQ9xzwsw6NZzTvI+UDbJ0ndb7gvlLvCa2i6367jsfCmg9kPUkQApJOXQ/zXSVLaOvCuccxJtzxHQdMUKyGsdFXNkvJrMqCo9pTwKBZV8gO0F2JjErXwWiVhxbP6s4KmdyfFrjOd5/SZ6MJJ6XbQB4nDtvtppXzdU8TfdYFHjJdU9A3lLFwAeSQFqzYbXmYY/uS0zik3RhJ+GSJEy5QgbJsBewOWGUExfoGdMQmGRwKm8qIe/Y2n1D5GdwnpEAa4DbaI0r14AEQnUNrGfmhvubIOkBPgsg7aTGBIm9HUo6ceBMniRgVfOETQDcpLJj9sypZq8ydGaJaz2SxGGEwckOySZAdkEaBD9llPuPRFfbOrq8ht4RVMM6FszaT+8Vfb5sMvaA8eXc54yGgYueNlULJG3RN8WOsx8B/zhXOfv5rDS9AkwP9mLJT/Yl55deE1wj8Y/xHb3e1aLIb7RKUMen+Dd8vm0Llbth/AfspAE3/g3nlu4N38XrVtUJsmtoagOkOxENNkT1B2xPvYexx/7Q4+WEAP/Tso+FM2FPiuHu81XrtOxKSEphrvJVZIRKqESCIfbDsRy+aDubs8ybvJhJgYOkiAD2xL8aJeYDTMWJIK0T/TmidXYYqSMawGltDJkwcZw+o2lTemDjbFPyxJ8Srx4mI85DjFaQzCHOAY0zSJkN+ioYMDYJBggjjZNFFo9S/+BYOKRhJjnw0P+z4UHCB6jNOlh5P8AWWjcu8dDL+RmdTseNU+c9Gdu16zapcdXH3fPPv6IGOOtsrDh4HAMwrfbaeRZ7717M2fApg61g+eygiXsySNATbPYGY2cHu/Vvv8ZZ5FBvKvBuS3Ug2LM9aPc2YIQA1Np4JCBrgWkDcjh4o58Ymr4Zc2hXylhhmNCwXbx4Ubdo0XyzTfcoQ7Ju3Vpt5n7PDwvaAJ3HCHYbC1gOCobTwJAyZ2h5cVDivTk6hWGaTeVArAUTAyUVLcgt6QXPaGPA2Og6IGzsF4A7M2gTtBQrtPRpWDPcH+xkgAgy01Xq6DXs+Wh29CxglcWaDcIdtHLSts6y+rNprBWJQj+rw6BhQCbmnyC02CuwGHDwMSysBe5jpO5nnDs4RneH1+B02en1XCTDYb0TBz/RGDWg6jVJUEqGJFIYyYCk5J4PyYEfh8USAAQP6GrqRRz6aKliiLNeWjkxoDZaddw8g6T/pTQjB67Hq613z4Puw5+NM6p7tpastbHkvDRQ1U6RtVrD0CbIxckwoOdMn2j7euZIHxB4NMYs4YjWYzLaPF+M9Hg51jMUMHFQUR5FwwH2sUtzEEmXszNt2gwzRGdIk4h1zSERQxyDWI0CCGzHKSgioFmnQGyHkgca0W6P9HaGiRExUgf2cLL8DYSgCRasCEr4bOgBHBkUO7pxTBlb7hMnmYCOZ/M6NXOeEllKzKL/63IJtOM0Txw4NOCocgv2CYYcJzFMrOi1suacRddn3Hv/n3ez553bbd24uvvxd/9dnAzta2uWAVrqz1e//X90M+cs7tar7PcX3/t/fJ3b7vtGt/zKGwIc2UZkrtOMirLfOOsfvfVi9+RDf+M5v+DSa7qb7vqa1+OLTz7YvfT4gzk4dT/TZ83tvvjNP+umz57nz331uUe711VqzO/u/cY/k87jBWKpbOr++7//C/+smFMEFt/+3/4vlTTN6zasWdk98Dd/2Rync7rzLrqsu/iqm3Tt+e4m6lCSQEeOw4Y1q7pXnvmlWCfbw7LX3iOZUGU8g0BVULUrb7hT17rRwCqM1b7N684A68peVyCRZnKDulg4jLd+/ve785df6et5z/j4jFnr/Vr1/hsCbx/wHi1bsGTZp7pLrrqhmzJ9lueSvU1Qvvqjd7o3X3qysRJyzTkLlnQ3f/bLWjsTu5Xvv949+9jPBhxPrnf+8iu6Gz9zj5fdsyrJX/n+236We772rW7ewqXd7p3buh/8f385YCfLWS1doDpb7v/jfy6gYEa38r03u6ce/bnnOLYg59TZX78LWD3/oku6mz5zt23L6y894z9nA4Xs+ws/dUV3yRUrBBJNDViHo6/5+M1H73ZvvPS0xiC2iC/eP2/h4u6WO7/oksaGAv7WPfGDg2LGPvfYA9JyXWN7XWyRi6+4vjv/osvzeTS6MZNjb/fB26/q856xvRxoUtied/lln+4u+/T10mSeNnCPBwQavf/mq5qnZ3/r82erMd5V19+qPSgN8saKh325ddOG7rUXntQ62zDwPIzpH/7j/9Vj3ka6ntZ7Gdu3ZeM67a1fiX23bWAMGYtxcr5X3Hxnt3DpMjv2jAd2d/f2Pj3LU9oPq/3cxeS9+bP3dhdovHnep3/1E9kHJRJaAuSCT13VXSV2MTroh+RfvfDEz/X7NbqXAL12RNv5iENY64V9jxtisJGR9rk3mLkPNlhAqQILEn4DAGvMZIHYKdvtAZb1mWa8297Lfun3sPwog+TLQQg6Y0qKoVWW/RoGQ3wIfa5uIJ3bzRE3OFbreXDi7OInOQ7L3YBvrftiz0SX2H5l+2zbleaz2FrybCStAJl1HYIVNCUJaA5Lg26vZJFg/KHPf0BsAwe9fly33rKvgOQAAc9Q2QPOAW4jySjGJr4YQTZsPuZmpIAkd6ttgSXnJk6/m2A13b5ommOTCerT7ABmXyWeYakxn8W+YQ3hJ+CLO5BsiWNYSoBjsATts3h+dC5KKovkIGeV2SP63FE6n0qnviRTTqrM/egxOqeH/Ufl2agRaUa5SPua63zyyRonmFPemCZUzPNUMSzHqGHKEQX6ezV+BHpTxXIEZDFzr2mgAnjyxbMwlwBb6MOV3ttuNS0DRCL4BPgNO6eBnbqW2TkaP1is9m/0jDRSImFKAzL8SAKxUVpzAFiU0rsKxec7JZEBrgCSxqpLdL+YvLNnzBILUslTgcgwc3eIiYO/s0jSZSMV33yyZk03e85s+1dbxVg9oAQuYKvFbPD1IJhoDtE6hEU8SaCIO7Hr/gG0E3ygNQ3TE/kIZJJShcWXZTAIeAVgwgimeRea9kPETEVDlGeiHNzujCZ8rxhSMEnNoIZsgHyN9BHlyQo4iC85hj0noJ+xtPyS1iEABdvLZZ3o/w+HGSgAkrJcmskA/ruCJY2L2MtIbeAv6CoerxMKEgEq0ksgkhFV0cL6Q7IJnxGgiPUFs5n1OEr3ckJAyMTJakgl4BvAliAZsODkSXw8QIzEIJSN+jNJEoh0M6bZ6P2S+XBZOoXN2sfoKuJP0hSWBD57380q9RpsAeOOT2C/RfdbkmljtCZwAYmBIiGgta6gncQx8hyMMww3S5E5EajryM7D3LZuM36+bJfjATOCAZ3QPU2pLyA+VTrMCECILZXjn0g/ARywJlm/aC8DNCDHwT6GFTlMvQfGjZ7ga+1Rb4x9BxS7AeJqxc1QGTlMPuQLICQQZgFu2O/RdWD9AYTmnIzfHPmn6CA6noEApbFyYzZK4UkiyQedKj+5wMUkpAVoiHkFiGfJE2Iyx1VpQEbDIcbWcaZYv4w1tmWKu6YnvsduAUZXPwvGij99Il4RI2NLUnUVEBKQN3FlzpnYOiqPQmagpL6YskhzhKXcwLIWy1uaDnuqN/D5aH9XZSfXpYphpsZxmhIuxCk0nqr3VAVlESp4PsaztFiJd8ziaxUTrHfuCxvNvkZipF9zBtAMduLeHwBlI+kzM1VJo+lmthJ7r1z1sV/H+AI6Uc1GLEEsNx0Gn+yiWera1Njmw4ChriYNi3CM9tTUqWnS5yoKrbmF8iW5n219O7o1azYoYcf1RLyS7ipaxsSrEOFIEqHLfUBrlcTGaEkBjBs/TWM5TPHZoW7jpu0aczSg08yIijMnC5wwDfPXyRFiQ8fyg+c2Py+soJit3BQ/K3znHBYj60OfMHPGVN33/G6ResKQ3CdpOWf2HI8RNgsplk/W/aZbLcbqgcP9OoPVgLhjHlSZpnPSZChjLSnJZg8ji4BUEZqunC+OXTk3kLJhT+r1nCVsCuwWiRvuh6aFnH8z1IB6rKQSkMbxPWgP7Zc9x+a5ugH2ou6e9YTm+xDt2V06HwFabdMhIMo2Q2bjepbMsxSjGv9pryAlCOAP6M4YIb9C0qBfNo57R5KJqswxlscIM1YX9JrGb0HyD8DVGu3ysSLNQGIjMkk2DMYzVFmr2HuScDf2MPaSM9vJGOQqNJ9ITFFxzD6FHU5iLxKAEHiir4rN4IwjGcrewvfhTOWP/RW9HuDWNsXMdaQk0izViTKdQ1QMcMa4Fw2MWNj4aE/rdvGH8BNpJMkZTdLE5xYl+xoLyJLI0gBWwuj3/eHXmkAULVbrZjeciWRySflF3in2ZFCioBGLtFbdmwFcSL8nmUlzPRNLdV+RLuQzgh2x8Vi6kWRIVQd2kTPPetcQDV3NGjY8tma/koFDJk0er/GMQeLiAT85aGGuQhlPSQvlzbDxEBceIoaYdTuU8ca4ILjOALvDojYkdGMcO/9Mh1gYc9FCYVMMdPTjc8nyNKAH6rp1IygxUbYUI5o/XJ+MrNiVcoDXrN3YvfXOB5YBQHibLLOZkwXANQCiIS0e4ICrCWpy7gX8qzLMatSSJgf5fU5I/i+ARn2VsRkAHR2NtA/nHb5GQ7u5Tl2Pn/FvRzeNgcJmiB/WgoeAs74/CmO8cPyGBg4RIoRSPVsZVaQWFiyYbwN+WA7gLjUm+M2qVf6bQ5NFzPxZf8cMRFghTbNSm4XNFSp4Y386YOMTqnyTBZ1GF9bShU1nYCffVzObBHpZiNFVC7NrUD+sGmilrKga1LhUH9DPAaDMnAwWz28mJUDqAHhQzNU0tKhDtEBzDyADy3PYuUxZcgEQrGk3MNI6JKse5kAE9xlaO1UNVPMaIdnA4YCLqU0EsIrRdFMtG+eUd1W5HvonrGvrqjjYigMWZ5rDKgzU0r7EuJuxjUFxUBRmS3SowlDlc9IsCVBKTp2p9X7iAVAl2pdx3N0hGBaHs9XebTnw/HyUOg2RXpUCPDs7BFApNc+hGJA6TbMizM+QOnPmEvv8bf09zQ2BwZRpk+1oniJAayL+JVuwX2WSrEceiowrGT8YIwhmb9m42U48jdPmzJrjsomIl3MPrK9oCFtmQHNG07oxAil3i+XTJ9kEN+2AeXFEQaEOsONHDzjAS6mnnHjmojkBZPSroZODbo0KiQQDyQSd1tJNMwzvWvYdzBLdB81MCIJwtngvBwgvYo5cxobgvtcC+qppPOYvgm+9ngCGkqTrbvlSd+U1d+ozDna/fuivu41rP/RzoSPG4Xjusiu6W+/+hq5xTvf2i491bz33iLODn/niH3WXrrg1c8q+87UDFfYmed599dnu8Qe+63u6SA1vbvjcV/yel554qHtBgB/zyzPe9Pmv5noaVwD1VwWq8hp+D+AKsLpDwOp/+Xf/2uNDiYtZuBrL/+XP/kKM4Tm69wCrzPOnrrqlu/rmuzWGaTTXC9TVGl2/emX3mO6NLKabEQI0NCZ6vd6HoD7vkmtu7ZZfcUOkAMRY3daAVTt2PHf7U8zV0nyq5yM4vOGO+7pzBdTVPGQ6YtN7vz5+/00BfQFD+XPldbd3l6gcu7o8Dth7m93THpdnHv2JAvMdnnMDq3d+WWtbwOp7r3dPP/KT7Mlmr5ZdfIXu5V6vheekAbtKwCq27r77/8QapwCr3/+rf3/GPPr5es4n7vfrAlYnA6zqfp96JMBqb0Lw7Of6XcDqvX8gbVU54f27dnQP/+z7+nzJafScTXx/6+fu7ZYJKC9wr/fajOGOvs0Cdx9Q11kSG5nvM4DV/PC3xpofAKw+++jPtPcLWD0tYPpL3dILLrVzfMaXfcRT3Ya1H3ePPPADB671dec9X+2WXXz5wDleP/dxLZv3mw/f7Z74RZsL/XLZpy4XE/qzZiudsSjafR6S3XjpqUcMXNc6u/87/0K2jeZ3Z45A/Ysp3rRudffwj/+n9wbvA0y9UcD1RIG9Z38xIgCy777+opIZT/QAq/d0F1xypcrEA6wC2Bp0kb353Bf/UTdTgDBewEGVB5ME6NskaYwz/AkNt8FHxn3w6XxqkZXnZw0XLXtR9o0zAdfSJ7WDWn5AAMW1kmgvxrqdU5gcAxn82CJ8M27H/hcJCv3QUkGwxyz3RFMNBQ16jRkDPqJzRvN+N5nyPcYpxTfKfSZ447a8pfBJKRdt554be+p1rhKBcab3Yr+tdzgy52A6ptMgAadY/2dmCs5wNMEAVzjDassS4H6ydm23ds16BTyUzck3kl23/0Gwy4Uoi9QXIA/NFJ14oy7eGnYCVZCjQhexdRgmoKNqwmNB00fd0xQF0JYMonRtCKAoidBKNNjLMuDAWVaVOT6r9LysDQJ52G6cLwTW0cNOc08H3LLL+MoeEwdiqrbRvbqJmZmG6VScdQAwpeuIEcgeJAjdvQMmrcqWp84yoLRBSXo+nwCLJ2VuaUbmRKqCCetRUgXEeY0PoxdxX9A1mQOulUBNa8FVFipR1Fl+TOfPHvkAlGVTecX8bVVDGFZzmryGsckZGx3K+KmsAXwuznSYqi71ptwc+SAFxtMUtAMimKWm3/O1Ww1HXLqnexsrv2emEmcwbrdt2a7gVxJDshv4NjSpgoFq4BpQUvN2RNdy3AptWg9JYhBQl+ZSsMooj6RkfDRVLvIHecajOtP3qkyfWGnCeMZA19V+NEgnVhjARqS1FEArcKTJFdVKx+UPIHdEOSRBHLEQiV+ehddtl4bncUATBfa7d+2XnIRYyQJQCIwJBAmkS7INkJJGtzT+HK/5PaLxGyIt4BHnSK8QXV7NXypzAlAiS4UWLOXh2FH756oy2rVjj8vUAfXRAuR9pV0I0AurGeki5sPVJZoLypch4MBuBXTGH8bPAdQ5DEPxqJXvDKy6EsrVOyq7pWszsQoJCI31dvXRYLwBONHaQ4LD830k8krMh22T/FhLS5hFS/CegMpVdprLEQKZGQfG31qi2hM0uSNINiDb/H/2mMtodb3IYKTMH/CWakBYtaUNb6kT7VHunR4f8+fPD+NbQEvA1fgViXW4LxKSarSkuSW2BpRlr08T+ej0CfnwQwEydX96tpPqUwDreK8qpsbq9WZTw6qnNNjjKFAVkEfrz6xJtEQ1DvjWfJ6r5bQOeTCAAjO6ZFPYi5ZLAFDR76dpzqOHH+13V6Shlw04Yj+cztdpchtyTCrOcjZojQsY4n00Y+MsSCwdpi3VgTw/88Wa2i2fm3t3Oq2Nt6sNm3RP+bjWyrfPzfoZbsmKasRnXW9Adx8hYAchf5jUpc9yFZ7+jf20vFeLSfj5DCVTAE9ZGmtl02DVI01DjIw95neRsBK4qGe3PEzTHOa+YTnyrKwfOstjs9BopfoWk0qs06+ED5W83uO697lz5prNznmEbdgkZitVo8TulMKTjGIe2E/YITOmOed0vUmKrUYLeDIjTzgLyTvvPc0DFabMIWMEOYWKqI0b+1IpIICJvXL6tFWvTeCgTwXjCmOVxA/x/5gxE7qFiy/QmI2RDevvXnjxDc0tZyfM3DRcsgxda4LLeLNOWGcFopY/7hLwBrj2Vnil0lE2k1iIRKPPCPWFWbbUjNXpAhoB6bEBCxaqsll/Y3dpHrhm/eru/Q/fEbi8X/ZdtmsYoF2AVYhBjBvgZ6r6gle4waS+A3MCg6IqwY2KZXO4R+aRPe9qaAhF2GrZVc6mc5csVGJwgsHQI9qDh0kYaj4Zb85aEnB8DolZxmW0koq4NIfkI+xUxTZ2hLFBfpFm7WM4w+zbaL/K990v8H22CETTNK/MG+fNdslC7JGu9z70xjmfsGXab5ydwCHIQpEQ3YvGN2ez9gLPCfs5hDRwk/RhwW4x1iO0RiaK+Dhj2iRrvhoodl8ckrDCIMBs5Kod1LhQncLP8PkYG/ykqZK7sVyMkxeRyqtGcoCr/QKTqdSgVwrl/NMkj8QYW7aABAd4jqvHk3xPvyTi7pzbXg9NCpQEHPE3Po2rfnVupJ9TGoCaca7PoeknSSXOGru62PZWjRNJgACcTtA4ngt5DfvKnLH/wCUje4mvFDkBk6YA5fUZJLYhhmGb3S8GgJX71me5YZ2TCSGtBbMNMcBa7+irss4gzxlg1p6dOm1iA1YDPGJQrG/VOojzIehITdaiQzy4U8bz5CkZA+lenFIZ7hQZjhkzpjQQKZPgMhJnfgBwpB0CKNrKNH0w0PVLi4mDIIwyZUe1WCarHIlsw8jhZA6SncIoT1Dweo4OYUpJNmzc2r3//srutdff6V577S0fZGap8sAeTP5A4dA32W/tK78px70AVVhUfKX8LZTnApoxZIPs1hbY+xph1fE1EOhyWPgTKrZOMG8gNcshQYX/CqvTZcD6QyzthWfQkgAl0VD0Wh2NBPTjfshA+2BRNlOGaZ667KH9RZYE0WekALZKX4ysSxZ3aNMcjmxasi1k8FkIaE+RgSud2JQSDoKqEVHOEsqN59bcdZjDl7sjQ6efnwmiFjgbdkpik2QpeXaDiS6JS9l+9G8YLzYgh0f0PnrB07BTM95V9sL9WFDYLMc2vlzFQFICrNJiISgpPV8eyqVLTTfTs9PmJezWZqxa8Mm9AayiCWTNM7J3lE83HUY2aK0JngkgkZI3nCI7d9K8Ybyd2ZABMgW/SkIwRDB4NIgEyRbTb2vDZeb63ZCW6aN0geSGtWKa9kmVcsMkiwMOLV1Bhw8DOUU6nCljgnU7UfczSUYXY4Oj5k7RLeGBcdzbr4PEYDjPlvuE2o6RN1guLdNJsgMw0mGeTJYRZh3CHqApBOWEjDmODiX7drZHyNiT2UXUWTZgj9irO6WzhjOBXMgsmlbJwYPNA8iBhlWVnLqZhmzJOJUNniM7skuOw2FntBV4yvbs3LG1O31cbAE94ygFRGaAem4S+A+xM8LihIGQhixkyFlHBCFh5EUXsLJ1ANxeT3o/AHKYSQ2aa468m4gpWGQNWKZB67XYUgDsNLRwowONDU7QkiXLu3u/+Gdm3L/95hMC2r4vBwPdQsSPuu76W77aXXDZjcps7uqefeh/dLv7Ntrpu/2+b3XLP32zAqi93Qu//EEHGGgtVpqmnLu8u+nur5vJ+96rz3WP/Pi/eY9devVN3Y13fdX7+JWnHu6ef/SnPlDoOn77F7/ZTZg8zWudNf76c491T/3yR95PX//Tf9UtPPeibtf2Ld13//LfeN2SbbZl0hh97U//tZy9mQZWH/zefxDYN6u76/e/I925mQoS9nVvvfS49CBfsQ276LJru0ullTpRn8Uh++aLv+7WfPimr5lS3zOTWwUUXnL1Ld2Fl18v7aODZugBrJaN7bW1VeJVGXSerzKT191+r9miBvLEet0sBy37W2CoyqZuFMt0rLLCqwSGPquxAaQ5XyDotbcCEIttJWfqA2lbfrLyHensTdGzXNMtPv9ir5UNn6zsHv3Z97y2uNYtd4mxqoTBR+++pnH8SbPz+SyA1RvvuMc27NnHHuw+/uBdj/MXVY4fYHW7GKsBVuvLDPpe4EO/+9q3/qnAmBndh+++0T35yAMD49FbnlWAIL9ccdNnuiuuvsHrluZVaHVerOZIS867wHP57psvdy8ISKwzLknArkN/9dqb7rBWIWP39msvCsx9q5s1d77ZoXMkIcDnrP9kVferB743cN9zFy7qbrvzS3JkJwo8flPP+kDPMw3pbrxTYK3G4mxg9XIB/JeKnYyDtHPbZoOOv5EjPX/x+d3yy6/p5i8613YQFurTjal76VXXaZ4+a4C+X3vlrVee797R+8694OLuGjXtmjZzju3fi08+0n30zhvdVAn13/XlP1RwP9WOF+Dpu6+95N186aev0zq51MDcPtm9Xz/4QwEtmzwW93/7XxjM3rTuk+6hH/43jxV/li5brvddb+YrgfJTv3pAbOZ3fY3f+8o3u9kaI/bVOiUTYNtSybP8squ6S6681qxHwKNnH32wW60yN8byFgHZF15yVRirWj9bNqz13rh8xU3dZStu9rnNF2OHNMY2SWOUNEP2QzubAfc4PzifsVxtDfF922nt+GatlQ+ED6If4zdh//QbByg+4wd9Jc52M2z1IycMSU45eMZJbtItdjaTzHN1DMlaNAwF3MBg5INgo5Qmuvc7QTV2QIEHAIV12nUPDpDtXyERkJ3h+9HD+tm5D12L97qrdc/9cpMEoTDseXb8z5SxirXh5E2TTPCSD8sjSR5K7dN8gVJezlEkAwii+xX47FT5+C4YWjoLD4rtioPvMmSBcwaNlVh0UpPvSVLrmQwG+75TWRB5mwBqltsy4DBM/vN4nxWUKldFFXkGvneJtn4OY9eAqEFi/OVo1+L447+yni2l5DA8MlHjKHPXx+Nrw3ZLApugPfIyJEzx7RcumCOQTt3C9XPGq0+NOUzU6NQlGFkfSQWwpgGNhvO8uqbZiTD9YBhCgLCEgpIs0hYEKKIpkZtP6CoGGtEY132SKIeBRYDPGJA8BCixVIDGBx8BSbFZavLD7xwM6w++a0kR4S97zliTus9jApVhkB4VO5J7ADSklB5fgPGDlbdPLC7u95DAHZo3oVOKhAFnsEvMNaDM+UkRRmAAwnZkf++X7Rwt0IhSbPwHPpCmVn1bt3fnqWks1QXvvPueNVkNhjK+SDIACmvMmY8J0t2luRn+FPcEa3OYQDTYQKmcYRwRPwsD5ojWjxvhcC9uoCNwBf/TzKGTSuwpYS126z6xWE+r+cwYSaOxTk0aYRzwmZRcGKk/VBKNku8F+xZm8EmNC2wmSvV3ibkLYDd6dNjX+Ij8bKIaBBvIw/fXknJZfqu8YrwdAHufAMKxtmmA028ZAZd/6nowSgHbqFZkbNijfq/GUwAAIABJREFU1srVvSHDcegQUhyYAMpuG5ik17iJMRJc2Bh92E4ByZAAAFT5nDQLE7Aq4OWogOKKn9h7zJ87OWsdVWfsJAhDGKI6kkZUgAPe54AwaDTb1oVYQTWXAQX8QxIn8g34TPx+yv4BPgHUuAcnO2RC2AsAWiZy6FxinZ8jYId5Yw2TcGFtA8zio3MtNH3ZE/h4gNWnjssWCwgLOUWfqTGE0LRffl8Rj7BnxG0wnJOkipQSdtBseP1JozNseOQaeBD2VFXlpAdD+lwc0L3NVLM4flcVXQWs8mysNYAX1ivl7qyP7NPW3EW2l/jRUlQAOq6Ya3rQjmMGy/WJQw5Q6caYa2zTayINXi1j0xKrjim5H41hqvcoi6YqKXIMVUWFL+Yu5SZ/JG6y/AZ6zlqfSTZFmoPv+Z1L/LWOsCV9fVttZwAnsZvMAecU5xWxDUaBZO4+dDT1Z4TsHvNa2EXNM+QYtKtnzUY79xwDpyaWKPlxXHMFw3caWqLaB+zFbapcOaq1yz1Onz7DVaWQPEBq+PwRrtg5ZTYw+wZg1aQ2rQVsPGvNDYHoU6C9Hp1q3iPgVmspYLqYgho35DxkrdwMGbCKzz8i7VJQ20O67+OKSWfPXqx7EyFLpu2VVwRiim2HjR8iu5iqGhCI7MXCOQb6LTBKJESbbeD3Ba7Wa8wY1+tYC/BnAVdhUC5fvqxbuGiBzx8aEGJr582bZ21sGjQeFrC5dv0n3UuvPS/7rnsepjUxAnyG2PBoN0UEJ049mkKaeCRbzpgSU7qSE2CYRmyA/SQVKD8XdgSYuV9VKuxh9iU2A2CdcbzggvPMGqZcHftyHDk3rQO005FStH+l/7BzxIgTFZOOElZFkqYP7VHFv7EXqoDUOiK2naDP6RcznZgCoHaymMNozAJcYku9BtkXBgRxR9DSJ35F/o6EhTA3yaoxX0jE0BwP5iqYGBcozVFsSQBMJbRIRBHrjx/VTRbIjzb8UYBineW8x3r6umf67MCWpVKCMQMH4uyYJUnJuWowZhyBfimWMRnezV8wz353X99uSVrsNBg/WfOwePFc7zPGEptC0ie+aTVQjO5yWKsBgEm4GcdoEqPY5SJyWpdcc5MqYKpgaW5HZQFl9iTykgAK3kN1QUgEBnQdq2etpoK4VTTr3/RwIQEVaaJUcYPf7JZvsEdNtUlSsUcgio4eS2UyZIIQsYjhTP40CY2zumE0+DSaN3AK7i1a5fiCes3MWZPl8zV9vdZ19DS6aa2khEN4/ARRpZUJnjJVjRWG8lAscFDfo6bY84ebZJOBMNPQxKCOwBC6fiMJMEVB9jSJd4MYA6puV2MY/gCEYGQBTyn1wNkZejoNeNAdorOZ9Z8wEPrZxx+v6T74cKUMwdvda6++bRDVQtdoPTm+sEyuD1MOFp4lwUQDzxyANPakAaxGaTeI2HQ7MU/+XRxGvvh3St/5kxLvga/2/RAzDwL+JZJxVBLj7yXlJdd+n870FqjGQWYh8boG9PitHDoG0dIBM5kigKAINE9SiQGlJQhfM18YTowAhiqam3GiGR+j7cpAD2hVWOMImrk2BB3mrSWUQ5Jz25qLPAt37mdIZqiYqmaY8Fsb7YDCZlnqZ1XKzjhwGDHGBpoqQILu3QbP2VEAXYw3nU9btiFDNwiYWqLBwHfARgIbfh8nO/fAADNdYW62uTMomLk0yOZAMlnZKvPx/Ttzk4yIJ7GBwPzT12wbnTnl3q231RwsB0RsZD8UGRIyHoDHDeD3emwAPuAJjoPGw8LRehYzZzkGm2YrwBzjkHJBBQgAxWRQaNTkxAWZnYwNwTqsA5eskClq7BHylawZSjLJ3mHUkfBA/8XGxQYqWeVIgeAotvJRkh0aW8oY6IxMsIGDDoBGUEsp0j5lGtPwC2c28z9eIB8Gnv2/e0+chglTVVKixMwBGS+CTRgIsHXQWyLo5PBLuRewupxr3S8HGhorfVulq3bOGDknKt1TmSGMh1NQ9DXOe/t3dpvF8DqhhlkXX3ieu2sC8BIQDyXTSlmoGbAtA0+Gz8B2jPJkOVA4oWhI4fRTeuTMmewWs28BecovWrmTvWjmneQGgKze6yARVpN+juPOc9CUxCV4XockDlQOJ4P++1/6l925S6/qNm74uPved/8Cmlc3TqV2JzUH9//xv+1myslZs+qt7rEf/ycHe2j63vx73+yWXXqdShYFrDz8vW7dxx/4AOHz5ixaJqmAb3rMP3zzxe7RHwkAAjA6C1iFscph/9mv/HF33sVXmTULeMZ+eOP5X3cvPfmQD6SvfvtfdguWXijG0tbub/7jv03wb3A4tu+r//h/N7C6Yc1H3c/FWL18xe3dilvv8e/egGWrUvnB0t9zuqtU1n/Ftbf7cz548/nu/dee8fjZka99PWhB/V0Bq9lX9cuz+KYN5MK2wGj8xQ//yk5z6UBfc8vvSZ7gcq/VZ8Uw3bLhkwFbPXfBuQJWv6SEByzTVw0qY+s+//vfUhnohWJQbeueevjvzMjkHgtQW3HzXWICr7AswNOP/MwSBzBWbwVYNWP1Df38p+35k9i54OIru+tuv9u27UkBcICGfP1DwCq/p0N6zp6sN4DVyQJWAQWfFkCbcyjJP7/e9qSsadddc8Nt3RXX3Ojg3gu5fqXvNwoo/JUYoJwP9Z66TumvMm4wYzeKkZnfoZc0qrvrvvu7uXpmgNqnxDzl93wFWG3jIHmFZwWC1rX5+8Y772nA6j5LAcBYpTT081/+loFQwMTHHvy+G4bkkeIYfeYLfyAg82IlYnaaGdqvvxm7OQsWOQH06AN/q1L+9QMrCLDzc7pHhPk/Fmv1sQd+2F0nEPaya27wa94WCPvyM78eHDNt0BU33+HfY3vflhP/spp5cc9f+5M/M7C6Wc79Qz/872eMNzIE19/+eV8HYPXjD942cArgi12AMfv4gz8aeA5ed/EV1/hesC3c2xMP/chn6q13IQVwpYHVZ371UwO5k6dO7+6492v6fIFLAmYB7vn9s7/6sRirq70uKughyRnmTjSWa93omM/P9dlmA+OKcFZ7TbUFwVjj4GqdOEFYfknzX6oCBZ+I8QmoCUMxazNJz5zRPlM5t3Hb9b1LsmAbtK7ZbkwBy6K9p+SW+DcIiytQ9H53WsV7awyUJKUj5ePv8D8I5nSOcLZW+aoBRV7jM5mEWJoz4S9QQQKQYn1nfRxBtm/cvokYkLwHipD9vICLMOA4xwmgeRaCa0ALAunVKrfc2rdLTAc9H+CSfT4/uUu/KzmPq1E+g7EOfThlnADIVM0ERFKDFJ2t01SGiOaYNb1oZqa/9wgI26MSewYUhupQBc+QDpgPAm/OLgJEzhwDqwYg6eScZo+UXlvzVP9Rfm0A2I1JCGjC3IDxMwVtRQXrLo2DcQFwq/dMF7uGoBcwMqXrBD/o1slvQXuRUnuNM2XA+KD7tUYJKANUdwKi1fBF98dUWoddYwQ4gp+J5wizDPYrS8ANp6y7OkGlv1saY0ZMQ62baGhHhw8GLPOMzcWXAwDFvyewPK3mJmn2QTMpGhWlio5ydsb8oEAiwJLRegb+JiwYQ6k7gLRjEDFppZF7SA0xWWyMOSxPfKqhslcAoSTVsZ0EoVMU0+AjbFi/0T4+v2PxAe7RbZh7x++kqm+4/lhTM1vIgB4+IsnoA5IBGCayAwzpYQKpJ0+dID/noJuIjW4avE4uK5Ft5pzYOyP1DHsVEB5U9d5oSaQxvgYo9R9zwpjDBiI4HqG/582fp0Y6AnU0zuO0hojpABgte4SPYhZb83kF8LpUVveZpjNJEOOUpDKq+dtOzHOWi1WorvKUs7K3Zs+cbDky1i1EHGx9ZEnC9Nmv56XpFiWoAUvDZmYHVTIBKQCA031KagAiYB9g4fE9/i9BMGXBDOgpMY28/yEg8OAac+vn6wPT0C/xC1IR+PsAINgiwBHWoIkdTr5UYkRkAJ/BTWtSfqGlorRmDsrnZZ7xUalUsJY+9wAwArPNfnkYoAThMMirosx9GeSLsmeJg/FFsU0GhMQ4LLuA/iDA2XEBSJTJ0gyODYV8iaUgho2MDq5L+gWKsHebz8AzUF5roAEJOP2xXF+TSfAzsm80n/i8s9UsLsCWXqd1ABuX61qDU+sT0H+v2PvYBGIO7Id7pBjcjqYqXzxv+jmIXa2xx2/kWoBblo3hfhpJgfjEVXIa/wBvIZM48WPWXOw0NgpSFqQF7rU+L8B1muUAjLLfGXd349a6IR7FHnAGcCGzJikdbpVS1mL0eEZzkusCtlaFrRuAKQ5jfvcohtm+fbfXvMvIZRkZn/i58Y0AiNCInjFzmuKVLY6l4UYNV/LEpdrEO7JF4yaoUZQYyKxzgPVFYmhy/+hFI6fIyUzJOcxVrrEH0FXxDGuABIXZ6Hp2yGholU6cOM7rh4ZVMMD5PV9sVT4byUTiaUBhJDlg88/SfBMf7dR+3aHnGjNuqp5rvOZ1WLd+ww59Lvq2eU5LwhHz9rDTCkQt/66qvSoOLyarmYqaExMfNNYkiEYS8+p7sI7zz1/qP2aNah9jU2lcOF54BlUChw4f6NZLFumJpx7r9h7U+I/Qs4ixOkQAK02s0BC1nioxe5M6Yr3ZP2jEGdaqmfz+zHOElUhKTmttz669Pmcjt5LGegDSyCVAHpyIZrHmiCQIpeucjdgW1iZ7+Kj2BAEYQB0yHrDp+13WL+apgEriQYBKkhHE3DBIIUad0HOiewooHJ3oZqe0llgj7GmSPUg1ktztJ461XMd0VVIgATREfkefz1Xkjfg3fhvrnzPK3ovW/lT1NJkkQJV4eJzs/CixQI/qnAfE9x6gEl1nwBBd+6BK1rHbVNWQrDskG4M/MH/+bJ9d2NZ++drE+1PFxCWOJQm4f/+Rbt36PvsE5y5dYB9wr55/r/YTYK3PC427ZSG0D6vywjGa7uGkkqHE5a4M0P7hDE/zvbBWLdVInGM8jmol/DuOuEgdlcyiMRKzRIMh8e98Hw1UzhXbFc0be5w5M1lBW9cVuDoD92kM+nUmUQ3AvVKBSwNypD5yH8GwGN9U+RI7hxQIwGr/WvflxBekAhPntE4XLpqBW5zDCYBV2ffcTOjno0Yr+62s6xQd+JMmYYA4kPAlyHjT3XyaBeJDqwakEzpOl8EmgA+yj8NEhmaGAJICzphMDnd3ndPmNU1ZC+qoNH0wFGG5jjW1erKa0aAJSnfMj1Z+3L33/kcCVd8Rc/VjbyZvKAOrTFKChzTjwolJqT0DZOwNjdEWHKRrawGrLIbYSw9aY0f0Rqe9If5A6TuOtQG/ajaQiY2+VwbevBFfO6BqyiyaBADTA1jkFwRcAtx3mbYmlxKWMWSZXXpGKULKYNhM/AzHmrLoKovy4al7dzdJ0/YJfADqZCzklEGrjqYGcx6tUOjsHMLVHAnHCsfbQr2NzZEMQDK11gHkD4GVUXvWSzIG/DvNn7KJAq4my1BM0wGGFaCN56qV/rXrulSkzYGBBD6zgY+Z1IBrPkj8noaF5keef4u4A7xqPMrgMzHJpCTo9NzyYQ4MCdgCAjP1lD/ZcWeU/JFNayYf6vdF+zbzX89U4EDur+Y7TmuBNaHIJ7vuD9ebWP/+aoBtNTxyUy1rkzb2UQM7qiySADNs5qLdR5Af2QDmAwfiCOUuAjfJCnm9A9w409Oag+k+Shg+ZYlkpdnn0W11Z0oxIEaIfYpNANjo27ZNrLG9Wps0saMpR7TsWBSsJ8obEHUeN0WlZXL4OTxJecA+mKDDyPosgJhaO5RFoXk4WXYEp5OglKBy/boNWqtDlUWbbykAsnnjZPhhFmxXWXLflg06sA52l118gYI4MWzk6PbjrMoAUmoYlirNHjJ22CjYKRwQ6C2xd/q2b3OQONKBU0pL0dfCmUtTpmYBGkjOPgE4RqfGDdzI2Go8KWmYKRtHZpLAl9IC1gR6SZQHrbj67u7G6/7A9/PIw3/V/Wbly3aiFi2+rPvs3d8x++mVZx6QRuSvHLjiDNz1xT/tLrriRpUK93fP//L73TaBhJFlOG7G6h1f+iMzVj8SsPrkz1WWrHG56PLrxGT9mp3J15/9lRirP+mWCmj8jNiqo8V6Wf3Bm93iCy7xwfPWi493b0h2gLV/zz/6Z91cgbUwVr////6fdoxq3wwCq7ME/oix+Hf/2devw5MxYN6rZITg4vxPXd2tEMjJNdCAfe8sYLVAy2QeM8ifEmN1uTQ3qWBoKFvt0rbZ+XHWJ/OySTpMv/zRXyfo1v3yteJWAavSWLWmJ8AqpectAJi7YGkYq0rWwTJ9WmDVrLkLBeJ93SX9q957TWXhDw8EKsX0mLcwgCwZ6ncEwL32/OPdrHmLAqzqfFvVgNWyRTzzsuWX/xawyt679/4/dkk+urN/+1//w4DFqm9OtHutc8kaq3KuVn7w1oAUgAOZBr4WUF3vv/r627orVzRgtf2QwHSLQMgnBQrDzrSFbAaUe56jZ7nzC18xiLd65XvdYwL+Br9i2y4U6/T62z7ndfPOay90r77whG3w3AWLu1vPYKwOAqtc4wxg9dc/N9C96LwLBU5+IWtQ2qOwVcOIaNOs789Xuf/1t93tHzz/hHR6JWFwxxe+6ntE7/WRn/1gYF7rXn2GFjCom7v3/m+JqX1et1cg1cN/9z/17AKq9BUwWsGbAqgvfeOfmNm6ef3a7uc/+Gtf8+vf+fPfYqzyvgVLzpdkxC3d7LkLrL/12M9/IH3WjVoH93UXXfppa9E+9cufdWt/s7KdSwk8+brvD//ELFxA+x//j/9sUOm2u+8LY1X7+2kBq5vXr9Ge+ZwkNq41KIL26+LzL7JUwLOSmkCj2XNnfyLnZs7PnC3F3lFt9oB/kfJNn0QDSVZvHvy9dkY6KWmskWCMSUjZYZ29/MxSOXxmO4vPPoPtU/ks0hkDg4SqAhj7km+h4UakCaL/yHvdYI/yOUBadKvMhErAPNA0kbOawMmHsG+5+agkMge7VFuPX466AyYkC5ovm4fibFOwqMfifLBWol6X5psB71w948RZWCDcKwlPHGfYCJy1MD9oogQQdlBByH79ef/Dj5tuGU030rAKX47qKxhkk9TUAuARxuN+AbPjx/Ez6XEC3OmM6VPp9TFK0Ns9U90AM26CAjL8XgJ15GjQBz2ks9QljrJdu1VCD5uC5zTTA8Yr2mEaOwecelh8xCRsceFg/wb0xUYDUBrE1nsO7KO0Mb0S8Nto1mhAUue0m05ojPg5/sJISXIlYU3AccqaqMwZ/n2VlLubshL/mwWQAvJwrroBJwEgIAhNvwQuMaX4dLNnz3aAuOqj33j/zBZjJow5mGSS8TGr87DZPe4+rM8+QvMRPc8oMfsIggjSJk0SE1BllgTKhw7ta6QC+TjKMnBeUtLOXAI2u6GJboCqOPYS4CFgD+xXGpIByrhcUBOFD0TlCyAMPh8sMt6HD8B9umxd4wMYSingQJUVwDprVOOBNiJAuhte6r4NFutzwxKi8ag0P7WunKCVH4PvgE8HWIKdganGuoGZCmOqE/EEcHXLZkmy6OidPl1lwxpn/BYaeLK2LaegvYbv5iZMeh43xFIgGfYyQWQCT3xzfH4YgsRge3YB+I0QYWaq7oOGLQLqDc5hoyGEIEmhObS9hvklvWIF1jzvjOnyz0zQUUBNXwKaF3kLt8BXbD72mMslWYN6HQxbN2DR9yQYiFvQ0TW7UXFkpAIgs8TWORGvz4IZzxfgDCW87ANrYJLmcOIFEJZyXTXf0lqKdh+9EZSYaSxEJ4kcF0BggHiSfgH4iXx2lYEaSOXzNOckMNA2xoazdl1JaNsWAA9gDCYcdg5GY7HUDSQC8ipuSxf6SErB/GVu+T3J/ZECVwFW2T/YAq5fJej42cRvxM6sC36HrwgAgU31vTemFeuI+I7xyH0G8OLeubeZYtUZLNK9sI/xo4jfYYiaMSrQnrLxgEpKjFB+rvfDuq0KPMbO2or6/FRNAiajKa19QgO3FjOG1BKGI+uE6zCmjDdJFcYCIknkndJ0lfJoM/lAyX1mpJwb/5L16fL21usC+81eNJjuuE07zCDrSUudMCYkx7zvIW/oeiYU6Q92G4BsotYe91RyVfgn3mP6Yi0QEyONYJkVawUDRNK0b5JK2ecEhDL+IfDtZDFnmXMBn6pWAIQFXMdGuTKTc1U63ZRuG3yiypfKXtm5PTo3saEQNqgK5ixhX/TvVdm55guwld4bISVpvTTt11y3VSRaDzLdz8drHZ133pJu89Yd3RYx7i2HNoRnQWqEpmWwFl1QHj+MJtJ6Zp8fLXY1UNZsB/swlaFht5b/0evXmzmo1wHWjSYx570r9uO8Od1FFy0zMxX7iH8xXf1iGH9AtsMiiG2D5PDME92mretENpCEjMDVkSM1x7L5JE9ZTtYk597AHCwfSYOs6IGTWSGZFmA99xg6V96D72QcpVUkMpf8GlASQlH1p4HBCtvS7gfAndZHmOs0whOAqfMYcBK91N0CbQ9oH3NWkhxyjGtZEQhQIrToIuPc1NCz5DMQe8F+4tywVr0rdYaKnbpH19LZoWvAXB0vv3eP1u92NYHj7ClmJDft1e7GoifMIp2icQRYHUP8rqHAl0R2B6boSBGkzkGiEGkDkRjBw/DDIEQe0NnCXNDrxBKgujcSXJzL2CXsHpJAAItbt+zymTFXFdPsO4DlfmvW7/MZMiAVSWUTNkmTxus4c3DG8L9JGpBIYjxwv0hMF1vVvgc9W1xBHvzFEhfGCrED2LvWgMvSKyF5gWFFmi+yICZBGcaKfa51ij20Zqzu9YgqBmhwamKa7BCsVe7TeIltiEB2faarbkm8m3Ef0lEqxYJBMidIFhiIXbJ0mmXdguLnwQBhrJcqY2DhdR2u1iCQ43FcpUHnDKfLqDQWp4wztZkDwJm/1ijJmWgsoj4UlHfcGFGgFbxAjWfRsHGZFCi+6fqbxkZMNMLmyeDh1ww30DJZCwXIEX2Lj+SAffDBqu7dd1eqy+tmv44DHhcS/VADgQ46Wol9L7BqI50y/DAMyWaGEVEOtzcgWXc7fslOJe4/iznFvwkGcaa4CbasBtoBCdk4ApB2kPiXLfAI0OoL+jDhew4ai9uj56PFRnc6HBLTknUwRyg7tHYyCTRHSmYvhyUHhTeDHYt0O49OBGMaRgoHlrOeovtDW04sFU0iFqM71Ov6NAHbJc2QndqIGUsWPodVAo+wEzMWMWKNydfAUZcHMq5+LZ/bGmcRsLSR5K+UyWXDGKTmj4N9xjURdsNOfagb5Kjg0a/Lb/m2YY2+VoaWCCyAQOl7pZSuSQy4TC+6YGzgMHEjw1CbL40kfJkG7GahBRAniGwMXoA1xqTuu6G8dhQak5PbqcOH/YVBwCkKmJvVMdSZnLBxzDaGcenPCGUenVfWF4CfNUj97DgT6fDrtcEacuCT8Ukmi4Ya2odiP6D55Wy/jBLB3mhlhHHqXZplA0ZGICC2x7SNz9hxw+XgjdA+B4hNKX0ygpQUwXTWgQsQ7drNJDn491G6+akMDjCWcgAyduyVEXrWcQogcChcbkiZD3uN7LvuwSwczTmZscOHGVkOGzEFBH5duPwil2vs6xdraN9u6VMdsTOPASS4OSAgmWwc44i+6niBtQTvO+l+qoML9gfdGQl+WQN9akDjgJQMO4wMWCkcnqwF3QfAMXuaJmJmCLQ1BHBrEKKtSTJiBImUR9HZNbIPkTVAh4kuyN/4w38j8HVR99GHL3YvvfA9HWZHu2uv/Up32ZV3KMDd3T3y4H8SY3SLgeBTMvi33fUtlaLfqN/t6Z558LvdarHdbLS1J5dIm/KOLwtYVSb2o7de6J59+Ae2Ced96tNiut5vRszrahz1nACZ+/7oz7ulF17W7REb9b3Xnu6uu+PL/v07Lz/Rvfn8o7Zjd/3BP+nmLl7W9e/s6/7uv/zfLUgI+wiH/Svf+Vcu+98icOexn/xVbEBbJGN1D7PmLRZIucRA48Qp0wVUIgsBQNp1n3z0VvfK0w953+SQbM6A/uG9xJ7V9wZWJQXAQf6SGm/1bVrrn1dCpldCo9exY90Xe/y62+9x8ypYfjTA2rqpAav63Nkq379JIKBBVDWceu6xn7v51nW3fcF6jGd8NaDpjJ/pGrBTnxIIBth66+f/f8beBMjO+7ry+0BiIYDGvi8kwA0Ad1GkSEqiuICSSIkSRW3Waimy5LGdVCpxpiYzqaSSVKomk0lSY9eUazy2Y8myJFqSqY0iRcukuIkSF3EXV5AAiLWxNdCNfSOR8zvnf18/NKlUmmoB6H7ve9/3X+7/3nPPPTeyAs3ojHlpQDXWzIOWAnjWz0rzqtNpONBn33idu8FqfW5Yt6Z75Jf3Wuye16OxSiOllxpjtcYjti/szn6Q9AoxVi+78hqfXb9+8J997q44XyXvctgpn/+lQEo+o754L42trv3ARz3nTz32y+6xh+/rXZsJ5DWAwTd8SE2qYOiKmfrgPXf4EksFrF53Y36OFMAvG6vWdlj3djJj9UduXnXpVdd27xCz2qxafzVLnyEbPWmxM9qHzzz+sAD/7dJkvcV79KlHHzL7tJz4Gn/scIHo/OyLf/Sn3RxJjWxa/1r3k9u+3hsnf6LZgWos99k/kPxAk2aQ5i3vp3kVjNXf9UV51JO/fsBjhX3+qPRrAU2Rd7jtb/7c52rurRl3XWj1hz+hvXy5gZJ7xGgFRL3hI/kZjbfuu+sH9p8+cMtnvIdeE8OZNYEGK79HDxiNVTfJbGPkU9bnb87OBAxssHS8xVsN+zNjSjCCvWIT+iz2uZs5yHpkPcWX4dc+R3mZbXuCpKpaqbO51qDf0vyunk+gn+GAOlmvubEmmJlpKf/F/hIcEqw4KMIJ1u8ILs0KiovQzskazzCwUuZLQ53Ii/j+9fnI0afpQDtzc8i3Z0u1SzTWpGdohzmsKWuQovOogMOsrBYwErhzNmGTCUY0PrRcAAAgAElEQVQBNKhuwIYQiDjY573UNnNHelYzqHSO4O8SpLnRi9YMoCVNabZs2So/jORZOmrjKwPEpIImoBfnM+c82n3WRpQvDCOG8xpQi4Y8u3bu9D5njJnGlPMneABEJgAsJj/zDOMPth7PGQ26qdJ+k2aanssgs+5nnkoPk3ylsielxgZtHaBqXpp/g7/CewYUFBJw7RaogCYdwSHyBdZcl99KYxIHQoAglKpqTboaRH4ozJxp8gGouDpIiaXmpVgmQ0PSr9cSmD8fnTy0WfFVNbaKS47CxtL94UtNUDBG0xGem+QvwRi6jCCO+EwTTxG7UP4J1TmsPwBK7OxM6SkSc+xQ0xfYnTNlx7epVFc9J+xXo7fK0qE8FZLDsM5gANHpAjgIXgGW2GL2w7XH4t/BtqJpVrYQgJTjCW28RYsWeL3DgjWT24nbxCPEQGa5wabW0B93UjYxGcEtsRjrD38hgNobbhw2tGvIbB7AF+YBW0CATzAMyDpT7KXqUzBPZd+svyEF7CNibRbLDBAIgCqgrebMOvF0CgdcUxJ6FtUg8YWtOam4jXUCsADwguTVaacNdK+v3+BxHa/YEJYUwJqbjSEdoL2UZiupkAIkdbk+NoXqNcVoAPvs68WL5TuIxc1YQ27gmV1tpu+9CtyxF8giQCrh9SQ8tmo/IXEwXWATbFjWLvET5wsWeJimbFrrJFGm6H534guKYDKsZ+QeZ85APxHmOms+DXSwR5RRuwS8lZ9iSVkL+LEwBz232ETiNxhSsJV1EcBUN2aSjUNbs/pJmGEJi0/PwnhUYyd+tk97kL3PPOIva5QMrLvBC30ANC9od+4RmYF1x2uPiTWP4bMuaCONmDhCXNnkDyjntZ21xiv6k2LHOQnzpnVFXbFgG5Lu3wCGljpBKkPsRZe9+jzD56eUH3IEVWxiTMrXdSl1IxiwfykH5p7cHLcxzKPtinEM65mEDnE9fjk+eUVzlssweCd7rnE/qDmCecnnB0hNTEWCIr41jDhOFOxUZF1caevqQvYVEm4p7wco2bxps/3nujfiaKrSHGPp+tx/mupEF3r7jiElj0hoTdIamaYmT0ruUA3X2JhU3k6Qfu90sVHnKwnBPjIbWPOy9rVBN2RGK3fGzKndHFUlkORAD3ubtDUXqScKZwP2/YgYmpw5AKtIlWH3kC7Zpc+DHW2bI/Y365Pk2zBJJhKXGiuqfC+5+GJpg29UebY0mDUuVBbwBdDDuca6n6pYCH3v3bL3m6UtzZo+LikRvgFUqXY/Lq1fpSENzIKlpOw5fkERF+p8sj8AeIVt6ovLkyBPnM17GSvwm6kAxppK9ijNq846e5mlkmCe09yL2And2YNar+gMI4Pxy0ceku75K0paap9OAhSEFa1kh4/3qnzL/eFzTNDcwOyfTBWkEhaAzSRDOKdZuxgDS+ewlllj+s//7xhHMiXaq4CozFMaKYMNwdYm+ab4UzYH3w/pD+JHWM7YP87JfarIJDkGyOrKF80lCdEJ4GrYzgYik7w5xTE0jd7TiAriDfPJ2eHVrufYJbb0sOReONghLk12c1g0aAWAao8lOWdnx0kkuzlae9y3ex4hTwNjlWSvfofMHvgdGtxU2eCzkBCkp814ZDZ1BnG2cEa6bN8V340xqjOVxEQau5FwIREogp/Ojqk6h0hS8dxUlJJ45ixx3x7mxcS+xAJuiMW4ci40hjw4FfeUCnMwGVjgIbdZuo843JruzQ75JEQTNrJCJNKc9AMLEdaI701VDDFrPgftWjARcKbyJ6tiOU1KJ6iR26kiccJShghleb8mccJKC6s5Z2O0YNNkvFHdvEP4ShVBY6yesWzyCQN3OgwwEJT9Y1i8gEHW9TxoTtT3MYm5w1SdOkUiuTOkiyonA2PEwnNJtnUuYEUC6shQCbxBTB/9Ew5inCm+cQ7AymAToP0Z1pu6GxpUTVk470WDkVIjnA/0rl5bu757+eXXBLC+prKh7QZfUmrkqMETUAzIBIWBRB2AOvAIy8PbEcaGg4UG+REM8V87pDxaXh4JfIu/loCpBTMti1rs1wo8qtztTZizLAYHHQlyWhTgg4WFxkGFUTVjzmX/OInR2UmntHRpLzYq92LroP9xCHOI2xHWz9j4rFEObQAisnLu5Em5n36Oc9PfRIl/s4onKKBgaSPMPaxsmRmrtXHl1DtD6cCIrwQq7vItMNy6IppfDlsWoMWMcR75u7O66HQmMKtAvcr/ApoAsGOEA0ynnKzmJCVEHPRkRasMozeWGMcWULtjHA5uXyBVzaLC2MlcchvuEqjxzXjjRKckJSzNZL7KSYkMQeacyI2VYCkBDi531ZOT7ZFpEho2yJkPvmqNwaZB8xSDatHltlYLSrBuGkagBY3pNqesqJMPdF5VN0EZdZejUB7lsYrmKnuQUjwOa8aA4MksUcsHAEzSkVXZVAVcgLPWpXRJOHsu69KZQJcKcdi0vYMjJWB1kpjr4wXQ0gk5TF34p67klOMgEXytA7oID8ux5WAnZzK0Z5/+Hi0qZ/30J4ARGfnZCmBmq/SCztp0poZxkLIoMVgp0dH6mSgZgIULTlem7qC0g+V8yB6sWHVOGp7AGFDTKhpYHUcTpzFU0abBpGOQZ+jApmkWhxwOI/qtlJJV6VHGgg6ccidgfmsf4oDQXZhvnDiMMw4owRrNPVjTaXSn4EavZxDMgGhZdETG8QU5tFhfZgPpQINRfstH/svusnd+QAfPcPfQg1/vXpGO52c/+7/KqTi7W/PKE92Pb/8PKXnDZsoevve6z3UXXHKNGav33/HNSAFovWFPTj/7fGmmfslSAK8880j3kBitBHlnnX95t/qWL9qheVzAKrqt10hzFU3YJ8Vg3b9vuLvuZoDX8d0zj/xC4Oq9ft+N0kuledXInp3dj77+f8b5hp0CuK/5+fQf/ptuBsDqBjUUuv2vbUtguL7rmptd0p0GRAnA+NMrv63/1wBWH7zT1+kHvgoULIDskj5g9dfSWN2xdUMCCLMY8l2l75UwqYQFE4FdfM9qNFbFWMUxu0fAqhirVToPsHrtjZ8y6PvqC09Kt/InBpzfLZar9RrHfNnetyC5fkUTqQeldUpZ/LU3CVDU+iqbPjb1xs8LWH35t0/bxlTzqrd8WN8PKH8HAN24/tXu8ypLnyOQ70UBug9KM5XnrZIs3lLs1Qz3CUkB3CDGaoDVB++5U6Xnz3ZXve/9LldnzNhvP//p9/2nbZOut1Jao9e8/yMnAaujtzMKrK4WsEr500swdAVKMzhLl53VrRYLuKexKsA1bka+RoHVNK8CWL3svdFXfQuw6ofoA1b1T+zcM9IQ3r1rp0BxsVy1r5569EE1gbo3dqq9h7WWapjcL99f+Bf/rdmoyBb88Nv/j+/H4CHJNLP4JM0gBnGBot8BFNX7Pi+NVcDs3/mlz6DR1P1aByOaq1saCxlg9bt//ef5FM6YuoBef92HPy5Wa4DVe8UILmD1PDFdYazScItGWysveIeB1Hs0R4Cu55VUgNjGWzeNNq/ys2SznQwY+4MJOtrTtjOXSUnCrUr44ye5Yig/buPZTnhfWj9sv8tfKvmZz+zfy7y6WNZ+ZTuHo5lK0j6aej0ZgMZ+GXbHXNl2rU2uZ0ADFimOMHNFoOZHiZYoZ0/0A3O/+AopRR316U40Jm7/2IRxFyDMCUt9k2BmzRg00nlDwGIJAV0X4IbgBaakQSB9Rhom0fAqdhGbkXLGBAA518N6c6OVdu5EA1BsMLE5AEw5eykz5ZkJ1pYvX27wdN26ddKrlN6p7qGaLlKuRuBJQA9TDVktNz6B0azSQM419oTLtDXGBHvLVGaKlIBZijp88fHwKVNyfcLJvzR0EKCkf+PHWZaoJXsBS6ophJmB/K4FLywD68trLgEozI7TWhuRz4gUD/MN0Eq5K81cojOZ8ngnvzQHjBfnLNpyXJs1CJDNuNJJmHiEgOkAzS/Zz/JhuA7rb6YlgaJVj49DYpmqLmQtYEPRZ4DX4ldzho6ThAKATBi4rJ2A+HNUscKfjPdMyYdQebdXyc3t2wcNygH4sq52yE4OKPDFl3JFn4K/I/I7zKq2vcmeoK8ErCsYezRsY77sZ7tk/mi3auW51mzdJ/8nVS5JWFLuPFG+NxU+1mrX2kdfEV/juDRRDZYjg9bYWfgH+ABobeIvMT48LyWorC0DRJpbnmtA64b52LxlsDvzzOX2dU+R37ZHgA0J38kC6NFVxB+k7H7PHoAFyRGIZY2/f/DgPvl2koFbMNt7Ml2hD1vKjfgCAIHGwnMlW4LubGQbKP9Ncx/uz0l/l6OjO5yEfXQNU0oOwE/Sn7gBoG7BQliy2pv+rGjx0tyU+RuWP0lcQgUjUgk0iqPKaZMqm9Aqnq6Sazec0+cwP6SIxrPvFOjvFRBA8vTid7xTch7r9VkwM9HRPaB7FDgmQCYdLcTecyNUyt7xRwF9w6pjP8MuY58zvhAe0B4liWKzC+tV+3/GjKwdbArzEtA1zbDS5CuSElXWjk3ap2Qyc794SZrGAdweVawNqwsW73QlAgDiGedo22ovIYsmxjPAqhPN+Nk9xvohz0FY5ylz9eDrPvfTLEcr2dIKBixjT61xasILh0d8fLPeTXyCvBGmHeQe6xXqfZQJW6uU8dIzsgZYT9ikMFujccqcEhSxJtDtZY1N1X3DgsVe8mUiE740oLSMPt210YIEF4ApxpyAHZj40PxCS2yw9wGUDEoTayde43p8nvtdyC6SmGJ9hDWMHY+MSOYF2a8jLumn4RRJF1h4O9QPgmQCrNecOcRIrGux1AXYAaxOE2uetYCdsoSWbMETT6x3DDOg5nXTp5/WnXnWcs8tsmobJH+E/AuMxvXr1znhDWAN4QPpFYCprOMAygD5U1TtABkFYI5EpeN6EpKyDWcuW+51Ru8KSFEhqQGYax8QV/F+JV9IOkFOI0Y7ehS7hC9JWTl62jAmORspOyf2bfJ1+FjY4DqLHQc3X6Gdv72K0OYDsBZrTTFOkWSRrKNZnJKHFGa0aNE8J1MOCVSmghDm4+lqwo0WMd/7VXXwjPzMNa+9qHhK9lQaq5OEOQFEss+Yt4B29C9R0kDzEokdko7ET0lGsdY414+TLCCeIUmj+0u1aDCgo1on1iu2zxZWLv4TwKqrQYGb9VnThW+wPgG2+RziS54NBwXbdeAAz0NSLHrL07TuLOunNQoZCL1WfDPAWlj9btRH8hH8R38m2QSTn0rio54r5gkFH86I8WBkJKnM1E7lIpgMxicJOGJoWM/4MK1qgMpn/TvF6iQgcn4fpJkhkSS9PrRekaExoKjrsf+wZ9EFb02sdK8Ataz/VDkwB8TTMDi1j9mXlhrCH4MBHRvPGBcuY1kUyH4w/GGYK6HJusTD49wA2CQpSDIJPKPsgRE0nd1uqKb5w9bg01D1bia/5TmQ46PKXdUA2hfYiOodVEQ4ZBBYq8T8AX5Z25oS3X/HM+jz/XOSU41oxtp3Qz8qmADJqWTQ+MCyt+xPI4e4Hw5JdnxBbOb1q889gWNC5zjrPomtiqGkBMlOIyXnAlWQBKAj24kTLBwxBtTIBvAVIMfC1S4XAkRqpRV60Ck6dGBqOYugxU7XSwSxKRGms5gPCGeAAjRxUAPyMNkMUDk8OB88wE5laNfrEN0kpupWdYwcGVF24wCZl4BvYTYCtGVzRNIgf5both1nvd5lOUy7D6Sg4ND0HYTzOy3AKrNIuU9rLNSCjQq6HdzATuSQYwIAEe1A4BCCkoeha1YjQUIL/jikGR+0PTAsOPLu1o7OJhtE2XcmGGOI4YfOzYYoYMGbwjIKLOawDYttwsZmAbgEC3ozhgNrqAkCZGXBu9FRW5AcomHZMobZOMkMsuoisWCRZTtHWYz8HwT58Wa0AlCiiVs6sGluEX2MaFz0M4J5u7PAWsRsCjIUEeSGLU0nVG10Z2oiBE2JOYf1LnWEt4B6y2p6nA26RrfU81iBpH4XBgdsXzIZMSh8XjRR9ZkaYwx1wEiMIYB2yjGyYXLdNBqLppvlFRoTjyE1k7SCUI0yBzSZexyM0h0uRg2gLUES0hmMF+PggNPM3mikYVCcedXnkT1hnDAs+A8ctpRVcv08A2U6gKQBbHHAzIiFnaz1wp8JpDlAyE2EmYvmDu8lOz5NWj2Mge+71pnnK44W68dZbQGqGB6yvLA+KYGgMyIGlWwVJW1klw9LNJ0y+QNiwe7cOaQAQc0w2EsODJD5OORkzOJF8/XnNJfp0pyDcjzG2XsXqQrZBjSWZ82cp3mSxpUOEZwt2Dq8/6CAsyM6fN+QxipG2cZQ/x3VgWVav+aaseZADxglir/+zoHIGoKBWiWqBlTl1FhbCZaQxg5gdZe0wngtwCqOMQEFciccjKwTShWtT6f/rBWrdca63651yrhbXkGOMQcJ5ZHLl1/UffoTf6oDYFr3+OMqi96yrvvQTX9kR+jBB7/XPfHYz1LSIrB7sp792tVf7C669FqLn9/7o6+7eRIZwpkCU6fPXdK95ybKt2dKCuBhabP+rZ3nCy57X3f9Lb9vYPexB+7qFqn8fZlkA7ZuVBfz7/6n7rxLruze+4FPec8++9h93XMCVgnaPvipfyHWKSXq27pv/cX/4gOmGESs+09/7X/oZknKZcuGV7t/+se/UgOmVd3VN1KanU6rlilR4Iikw/DuHQp8hs0+hWmx9pVn1Cjr7uY8h5GV4CcJlCRLOuldXq/3XG0WcwGrvLYC+yp7j/5rbA1fTjTZlndvAVYpPTfbXV+LNRYBVmFXPtn96t47unMasMq1fvvkrzQmD7TzokkO2GaHpZ60TD4zUgBq2uTmVU+oBPyHtvn1veqid+qzbvVrH5BmKYxTvj7+ha8FyFPA/q2/+g89UIwmUReqadPKC9/h83CdQPS7fnhb9wWBfACrzz/7m+4XKjPv/6oyxmIM8Lt+xirNqyib54tS/3NWXeQnWK/mSnf+4Nv+Oe8997yLuuvEWOVznxaI+ag619f5lWRYSv5v8PMCrD5lUNHAqhpx3XBTmlcBOtOoi3fU+wKsSvNWgeKDAKtial4OsPquq31W/uq+u9QAKvqz9dUD7Dh72nl5rli3V3OPmqenxVgFWOUMqvEm2eXjitgRe9cA0jnqBrwZYPU7AVb58nuCPHaflG6rGavSOvu2molx34z5bMl6oEn74+9+Q3FbbCgg7UUCqGEAY7dprPXLe+/sPvJ7X+7OOPNcyzv8g1ivGbHR4IP3rv7IJ1X2f5n3xX13Uva/1mDreZeEkfrYQ/d0V17zQdmUAUkjPKJx+ZmkAj4xKhUgDV/Wcq3F/tK7et5RxujoZ2eOcz8lgWDttPbDJH0b46HOTl5cUko9ADXAZX3VZ9X417/rucPUixRQJT/CQvUE9eYNRhXdkXkd55pxXP09+ohhScFeqkZe/WAytqGasxTQC4BH2XsP+GX/4hzb0R69Fw5E+zN6Lb4Yz0byDB+DwI51B2jA+7CVnBuASwYnCdoBjAEdnYCGjUEF12x34N0pdrWfSVe1pJPeFwYff9cZpL8DxNJVG5083rdkyRL7DC5X1Zd9Pp09PB/2ufoVBEhOUpXf9TOHeGaXtwIWySdwMhFnn0CjVTkxxWYNUpoP+QE/Ajuqm3WS3T4MjaAAaQd6jCT7hma6UOFE9RMEC5qHhQVMuTP+AfIAMMSWLl3ihl/bBgfNJAEYghWEpAEgKiwdAl6TAUhO6564BkEm446fkSATnVyYTSmPnzVrnmIIOtyrIkZjz/3iN8Ey4nPpMo3sAuuMCjCaltC116QF617uFXi3wPsXHwxA2WtFD+jyWqSTjkqiTP4+jE18QBi4lgzQ85pBI1+VcRxRItkgvIgjB+UD0YcC1hPAdVU88XNikAvOX2V/Y1jjs08xECxZPpezCFbvkBqkkZTlWvgRMNN4NsZgePc+NaBS00n95JAYQchB4Iu4NNnAi4JJjQ8l3NPkA84UMARzE1YS/tv27TsNJBNgzxcwb7kiMYyJTWC8EUcMqkR4yxYxfU9M0HOIyajx3ask7ESRaJAEMNNXcSFn6aZNWwycueJQDLd5Op/wA0kCkEyOhmD8ZtY8MaT1bbWHAD+5d5519uzpviaDGXYjUgDTDD6TOMCvso9KVYjOAsYNDgaNYRjLBHLq6ixfbq6uBWjFNajA48hHrxxmEOWePN9BScyxLvcJEGO8eAbiUEBc1h1xBf0MACBYP4x3ulGHpQvjF+D/GP6jWL/43WaH4bMD8uDzKeuPZBb/7dd4YCuI71jbdITn2Vl3bp6Lj8UK0xzT9AXpuEVi7JoY4eSFgC4zuwAmYUqpuZs+FzDBFWoQXgQ+AhrC/GJtMm/8neZNKY+XJJhlTUhaSC5C63NoaJf3PLEVABBJCmvuwmBzPAMwBxiTikYAaH5ugFT7AnDPyQSDuAJRiCXd10Of20BPxonGcSSmsEnsB6QCfO5g37X/LIcGM0xjwL/Zg6wvrxndExVvYAalaQjYxGcVG61kCFK+K1apGNrR2sTGwR6jWVrkX7BllPtji6rxH/Z+v+IICCFDuw8qYTVF+0SAr9YCawhbTcf3Hdo/jGVJOpDYIE4BhCMOIM4wDADTXWufnjAbXt8sfEISOPo5tniBki6wVrk/5F4o70eK4aUXX7LOKnaG1+zlntyICkYuFYsh+7BXYHoCrhKcDaoBF5V/MNGZG/bGkKpMac4UYhnrQXOuMZ9kMg9yJQIsdW0YfRPGo9ctHd3DIlINw4RH3oDtomSU8BfWgGV4fDLm3O8xUfvOV4NW7PUWe1ecXH6BqyhdCi77qb+zX9ABPUPNkKaKzAfoCH4Bq5WEIGcS2BPz8qrinTWvPU8qS9tf63m8xkhMX8ZzWInJNDuT3dHeQeeY50Z6h0oMGuwx/0e1Xo6ZgRgMgrOe/WfJnJbcIqnFXkROjv1jeBW5DCfrBDyDI+lsIxHAOoVlDRFuhs405p/1yznOHMD6J0ZgvxbZjD/Bb4iPOF9Y89jisKvRA0/VBucM5zLrOdgVrEyaeYGRUFGp/YevojEnTuX3gIycA04YNkYpex4sC1/EYD/EOY09ttk9THRmsycT46Vi3JWmYGf6tja893jIYoyHe5Uglcgr2bcaSxK9YHNTJ0sXXOf6Putsi+2NrA5EGCc/k9AG7C4Cm2VLZLfZG54HXRvCZvAZKhIEwntPJUFimUknh/G/2N9pwrVPZxz21CX4vheS1jR8i9Z12Vh8tVSwqrpGa4OEs3sR8XnY2U7rULIY1p3XmFX1r9e8cTU/guN+E/X86SELgBWZzd1cY5JddnH/4GurTxj51yACUBwWq22vnA+cG6P4+hXaqrBZAVNPPZWbJJuiDcGH6sOifyDWGSCVHi4UcjW/MVU6JSMsNA6pQ8q0MggsCgwmwVxQcFBiLslhgPOZjrLOwloXSmU76oq2efMWGcJ97tgHqEqG4LB0WSntSEkG5fOi8+sQz8CiuaTyGQ0+wt/AgXQFDbIMi9MiAr0gLUBUMk+AVNwD+hIuazFF2kPcy4hxGLNpU9rW9Dspx/aYKutHQyY2gB3cgK4u1XdmQULZdBj3IRbwyQZIm5WMvjU99D43J6JkQM/iDKKfEw1VNhnjj3OcIDlZ+VZuw+dh7AEsKZWyEHoCDQCgw56PZP/DAAhA7AZgDlrZwzjdyTiHbdLj+1KzZLMLCJpO9ZT9cChnlTnLpf9wgMsAV7mfnXptEAwvAL1FjJ0ZCihsANyLmfFq8Ziej/viXshWMOa8qILEmjsMFocOACbOA6AY1/LhqHHlXqvzK2yCKkHh3nDSOUApJ0h3Ug+ZvyJOHxA+WZJ0ME4QGaZtSsCT+aiMPQ4Jn8N42lHS/JqJowWPAWAzw2zDiLuMss1PWLIBCihR5F6iiUQmO4aZQILPB5Dm3gGg07EV5gBrgTKgiHQT0ByVQXOzB617MkMYW8YNo8xruHc2PZ0lHQDradkDsC32KsAhYIRdjhi4Nbm0ZihPGlEpBOLXZFmPak8AsOIcHBA70wZNhyhB3Ih0Dum+OFcODBowlL64RJWx0GdVd0ewMjrULpi/SLZCpfy7dZBqusmUL5QDgsbqfoG2QL4zlDEmi3uKxv+wnnsEg6txgQXLeIbZlhJTStNg18AsYW0vUAdE1vUITBfNA2tgWivNgIFj/SlsARuMA62xF5hTbAxzxQHO9b33vGnQNhNzRGuCzCDjxgFIcPPZT//r7ozTz+9eWfMbHQpD3eWX3SiHaLC77bZ/K/BJ3UDRNYJFdXxc9+Fb/ljA6nUqz98uJty/VSn/9u6cc1Z277/hg92uvYe7xSsuVyZbwN5TvxSw+jfed+dJk/W6W77kwHiNyt2Xr7jY6+zR+9RA6fnHpWF6dXfVDZ+wjX7p6V92Lz35gNfx9bd8pVuo5k57BYr+4Ov/3sE5gTlrj3X92T/+n7q585eotH5t97Pv/WX33g9+Wgy7K13K85zkBdY891izF5SmnNqdJ63Xiy9XZ3PZt7UvP63GQHc6cLGD04Aq1pzB9BbEXPyuSAFg6x4RY3WLgCTGn/uo/VcM2gJVbY19PRscA6torO6TVMQ//+TvFZRSLpuyIZpXXYPGqvVUnzCwioTBdTcFbF2nbu2/uPO7PaA3oC82r7L0ZLrjYC4+/UyXbU8TsP3CM493v7jrdo9V9vUJsRMvM6OVL5oc0XyK333ii39oEA7G6N8DrLb9XZrKNGgCxBwSSPdtMSi/+IewJxd0Lwq87QdWC8jqJdo8ADSvusHNq7AT/cDqgkVLDa5OFyiPLXpEpfTPPvmI75nGTzeisaoxeFUaq3f/5Hu+VjnM3PcFYla+97oP2l4/9Tgaq/f5NUgBwGQlcPntU491jz6kBlCc/u1+YJmOAqtqXiXG6tmrLpTGKgzZCd3zTz/aPf7Qz2Ngx35pK5Vzjxbu6o9kntY8/7Q1STPWOU8ByLJoNhIAACAASURBVNh6PY1D/eNjkl1AF5XkzR1qQoVOa60Xgm4aRd3y6S9Zw3aTAN8ffOdvPB+/LymA2Y3p+qN/+HqKIVvgwD3f+vmvdvMWLjFIfMf3vmEmLeODhMUDmusNAq7rc+oeP/nlP5YUxXKDr7f/3X9yAGEWq6UA9grY3abmcSsMuN8tQJ17vh7gFQ1W2ab7tL5IjvBV4OLo2m/VMy3gwY8IOM3P4yjntQEDfU42hmfYSdk/VRHDIOS8rvWcahfsW4He/UBq3VP/fY29z7HA6+heicQOwS4gKkCmO9k3YDEPzD3GDjlQw5HVVwGP/L1Y6QCrSWbH56rX83n4XoBQjAGJtR1O/EVyA+ecz2UsMn6dfeBUIkEs4DxMQtjXpBQTACdZc1fkwHpztZHuL76nGK5Ucun+0cYHYEGflTW2eMkig3D4CZzXTpI0pqsTxPrGdwGQbAvbgT4+gYFSkqckcAFkbKNhxCmQaoEu4LD9gcY2RW8MsIHPAQjg3vA5OHf5E1+coAUAbfv2bQZZGWfIDWGWJ5g7ogAIn5zxJUDBthKorxQjk0Dj9Y2v+3ec06kyCLAL2ACYCtMPQJhrFwN481Yxb2EP61r42rBkXKmjAH/2vBkODvHj8b2OCxw7pm+TJQBoYLfpzGcBl16lG05J9ohMC/Nd48qZzVjPkn4tc2pwRK+hHJ01NkfSDaz5/QdUbqvz4zSVnhL0PvXUWgEBsx0cEj/wmQDtAFY7tu0wOMl6cfdj/W5kRH6Jge9JYsmNGIReLD8DYHGHyoABktmd+GWsH4JBAtVi97pSBt05s+9oDLJf60CBqcaMcuT5aixGXMWaZc7x5fFRqDYDSGGtEoxSrknZ+yGNLfNPbDFXepB4deWjso55LmIUJKHowXBcHcNLL/2opJaICxkzM8m1FmjYxTPsU5n0cfkpPCcAUDGR0dVNbJgEAPe3T1VH6ASuWrlcoJC0g+VfwFoDuBrcutul1gTTMwSsolUJEFFNaPHJqks93cwHxN6bdBpVTzN8zp+i+5uhn1FmzLOxFylvJbbZqfGaPmuOxoGkiRq4IKXh5Lr2uwBKl0srHnWfDhiOxHlohAKotAREkXRo/Mp+Jp7ErhJX0ASVpAnsOyruAOMnCnhnD7CG3ThHr2HNAzIyf2mEFMkt1qCBZ90rtmueGiFZ9s02CP1S9GijV4sbwt8BF/GbKdU/IF+X9QfbEaAvTL4A1ex1QFknB4gd9VmAB0fkX6UslypRxlayCGpSFUIH74uGINcnVh+hIU3bSzByAZf4jDoTe9JZDVjF5jBnAE+V2ClGoJMxmp/oqdIIKCxh9iljZQ1Lj7u+8etgXyKVYT87bFWIPtgCA33sYeZb9+QGsgBdGjt8MJf1Ijmo97D3kEkDfOEe+BkAJ/PI+gWIPKAYR4vJ8RnrYaYIFdivQZG4YKGz563PqjNztypV3LDMJdLjrYltW6S16Ia+gGKy9QDWxGLoh85R3MMkOlGmfYocwnbZDxJxzNvixQvMljbrHYxCZg18A1u8dOkcNbxarHuaKqBX2tyKKyAyLVYJPQ2VYGAD9oO70ADc0hGMLesZeRjNF4Al9o9eC+PGEYMCuk8Ua3abbD6NiTmriFsyHpbuME6TREGds/ErfDD3fMT+5G4vaev4PnExtgcQdZLGC3B11apzJYcw3302DokZjzvCs/BZJAHBoTbI/39Ovt7kATijsMv3pN+HGzDnfMJvsL+gPUm8OV/g9RwlKlmjR7S/h9Wrg7gTP5I4jXGfKVzAvo6Z2EgrRrYtRI8Q7PhZlYNjBxjvIr3B2sYWg3fZP8C3QDPeyS2aiQHYdZ5fwHzjIF7TSOCkwThEIshk1mRXHA7BzhIuNF5TjG7tXN3bYa35AwcgNwkbACviHrWOfZ+6bjWFtGaz/uNcY2/zXJyLgJYQmsIWlc3UGgQDIT6Guc7ZBKg6aQL+jZ7MmE4AD86fVEwHm2H92EbKbiDTkkoY8JKZXq9UOnM+ntrwPmMKBn2RJEpZvquJuXfIW8atQqZiXGCs4qOwnyKJkh427FXsFvfJfJN8jBTJQVf+4DtQ/cLeRibGFsXub0Dy4FbpI0NVAGOF31QVwcepahG4muQgut1IA+qcaD2M3B8AW2OSYNirrgB3hXJjrbZ4x5qrfPS/+u8/dQIHEjT9gGjZCAoHeIkTBl0XgXjAL92XBganhomnPCJZPToXDmhxsEBAxK3XI4PCxvMDakDctRa8G3FeM1GCfLvBEb4p1xEbC3YrDioHBfcBuMHkc5jtRPtTrFUW76FDAEyUaciA6e8APBg+BpxsEIcT70fjhvLpg6Jp0wjnDR3MZrX6UAvLk7+HnRg9S7MM0FJof0YMfDQ4sTC2adVFweb5EfWNbquzbS0jyeLDyOJEeQE0FN8OMNkCDgmo440enYwjjFUOxHy5q31jzLJ5mFQWAKUIHB6mlZv+na5oAM1kk5N1lwGQeD5aL3QIhTmHHlg0Rljkoa27dEaOGTpYSC64vA2wmLROAzYdWfBv/gD01WtC0U4202xOByJZ02T9LHyOZlTroMZmcxMHlctEyyYiwDh6OPj5zCyIaGg0QBIKv64P+M5hal1b1pT95zZ3+j16W2S9+Qacr0YV3COHIvT9CrwwnmF8NM3dlok1KOAova0R1gkganswM4lbJsaNLxqQXtptAY8ALvX5moOwhFOi5AfjMxtLyFlXa4yGOcIBVDIHLu/jANC39VJ9nxQsJaHBfxH9zybnWgQ5JagPSxyw06Uu2rOsZ5cAaNBo3jRVjiigPRpwLgvUGDlQkj1wKadLDJFGmChHYnczwqxH9IDQpVJwpPVNh1ocs33aY0e1v07VgfFGkwo4RZpbDNs8NZZgb8GWoFsiGSrGd6IycQOyH5Rn+BB2tlWv0x5XBb2ZukzyQa0DHHMytMzhbumh7d4xqGsok6hSMlgki8RGOKKDAX1gOtPCRMYmhM6fDp0ke/bIHozIKOO0zRbA60wZ48niak4PCQmMvzVltBdhKbg8AAPLz+W4YKNGrIWjjshyFihrI8lL8y4SIzh/O8QO2I4WHkkDjf+HbvpSd+37PiX7qANBHYiXLDmne+HFX3U//MGfWcAeBrR8u+4UyaG8/6avqYT7egGrg92Pv/HvPOZ0AcZWTpk5v3vfzV9wWfu6Fx7rfnPv923rlp77jm71rV/pBfOn6aDZ8Opvu3t++Ld+/nMueFf37hs+7oTWmmd+1T3/m/vsVKy+9Q+6xcvU6EfNdX74jUgBFLDGmvj4V/6VdCcXdoMCd5ACuOlT0mRdvsLs1DtvowlTkE2XwGrfXXPTZ7oFS5bbfr320lPdw/f+2GPHvRfY0Q/S8PeL33VtgFWtv4elj/q6MtZmqOt9ZWP6M+MFzgTUziH67tVorF7eDUv8/vZv/nkDXQM8Aay+Tx3sA86hsSrWpdbbR37vq7rXZS5JfvDnPxRb9Pk8ewPrLrj03d2V197oZ3n84V+YXXi6wNEbP/Y5M1ZfeFpsUoBVAzopTz/v4nd2198Uxur9MFblIHKHHxcod0bT4/zWX/9Zz8b7ufRNafpSyQxYr1PNrT7/VZpXRQrgPoF2Y0G13gXaX6563w3dpVcUsCptV+ny1jjR2OrSK6520EX52V0//I7BRsb+k2LSLhYLl87H9979I439K73ACUDnQ7d+ziAqgfyD9/y0W7vmRX/i0mUCVgUgU1b4tJpaPfHr+50gKcD4ZGBV5ewqg5uhct4PaOxmSosXAPHeO/7BTZ36v6685kathasCAksW4VVJGnxEeqiAwDTgAmjcvmVjD1jFefrwp7/cLT9nlcHJ27/1n7vL3n1dd+mVV9vkPvXYQ92v7w+Aa7BTc/ve62+0Hi3j89unH1Nzr5/4d1/+o//O7NSNYroCrMJYrWCB33/mK/9VN19ANaxTAFuYxldd+wGfT2tf+q0YqT/ofY5B6Utp5PZBO6TrNG533/5tXy+M1csj38N5INvzhPRt0ZDlC11Ws1wFrP5C8gHoG+c+EnQX07s/qOF9YaHmDM53nFm+c4blDMo5E7/GWuP4L/pn9n0CKTumPrcCrNb41Vy95bP9WaOM1EqiFOBX7x9dxy3ByPv0H+cdZ2tpVPN6swQM7FaH64CqnGvcKza+yszTFX5U36+kMvizXo9v6vMM/VSYF5zl9sdSKo6fgO9gNkNju5fuPgw79jf239qGzffgWm7OAKDRxpmAgUCAa2NjSabjywIccKa4w7hZY2HfV3k0z8S1DQQWMEqFS0u0w2rluxJOJDbxCQnMAec460gOu2xZ14gWIiX5CSS5Z8AEfGVKFAlOIvsyXp2jFwhIGHQpItckMMQn5zoHFBvwcAZNqVBQoMWYoYvH+ce481k8D9rmBG8A0fiy6eRL0w8kwQKMM5Y+n5u+m1mAVBjBZJJPiz85kb/LZ4UJm2CCZj3p6ZBy9E6gWcqjARIAhZjPWbOoxEHmiIqftnaYAyrsSJor+Av4RTmt7KF8Xv40Y0jzNm/+TL0LQHKCGnVKe1XA8ICSmDuku2jAW3Yfm/fyCy/7nk3k0D5GpmFEeqxmu+r6ZtDKTycuWqxyV1ilgB6QGoiT6NKNfQV8AwhlizFmsNSYb4IjwD/mi/W1/vX10pSXTInW2Pz5CxQTpfnm3hE0bSMhwTjP1WsIdrcNbvP7ZwAA6howPQkq8bWIfah0yvqjvDHNyQ6IFUvQSgwQZlFYwWk8Eq1VSzUcRONTzZoE6lAaSjxB2XEae6QBKoEz65R7AVyHebtx46CSy7N9zm+Txu2xw4ALrDOxCiXBALCE7i+P74708u0cD8iX5cHhk2iau5UrdB7tH+6O6pnmzxVwJR1K1jM6hGifb5Pm5FHiPL1nRInoPXtgThIjSBdR62hYfiuMVVcTIsGovV7khmKuAspMAJhqNpT7YBx4Rkq9mR/GHNvN2YkMACC4/X1+B7lIz8WcMO6WtNA1WLuMqRMMWoOvb9iqs3Sh15vlpjx+AvvcFE1dxrXneHaDdvj5aO1qjx6lTF17DXCVOeV8BpgCSMfep5wXZnGqGsMqVeLBMchofE6TwWKvWaKA8mC6jzedW/aU41LZELCCSryxHrBVlCinqUwaukYqJbqlJp7oO/s//jgxD3YeZqF9Tb0O+wiwkkpDSB8iQunn7E22PnucdUcT20qopikNVa+JHwLEgE+kGbbXpK7LWoadzp5dqBiCv3MfUxWLzpVsCXO4ectmyQtusR/NvTBvAWEFPMvGYiPZH4npAbtIKtD0FpyEigbkE8OWLXIT+x3sgv0LsYITFGY8rGJsOzaaBBmNClkPJocpJp4puQv0l2HkoZ3qRuFqUkdiZJtIJYB0zIU1kc0eTMxPkoT4jM8/TWN9quL/N8xQlHQG4JL+PX2aAF7L+9HH4ni3afOQCGsAxRCQIDvAjkTnvPU2Ybc0EJJ5yLetqufKOuoa7/IFShqg1jCAOYxigLMTsscTNFfnrVrZnbn8DLMTj+j8oNKNqg32H6xOJAK2DG7onn7mCd23/KPxxNDaO0qYAfgdU4k8RCHYqZwFsM5poDdd87hgPvq94BZaL2hea91x065g0NhiBwvwKwlHayVDpGrno5t9a++Y3ah5ojIUnItqSWJvyECwVg05tviEeUAHGrsONgVje57mPElesJA0zHQVKv1xDOBRUZs49YieD18vvpj2oOYK9isxtbEUsyFTCc2aZs9xz8SurjjVs7pxk7GkkBtcKapFR+KBZydmxV4gSQUgjR4woDPa7RgMksVOqmgektxLgh23EXwQIg1Vo0jdAG77PKYJJIk1GhOS9PVZwPJoyQ8Sphpz1ipeZUgkSRwaPMWeQdpS0zLsVOmvgrv1A6thiqe3D8xd1iQETWt/k8yRjwTBA3mMgM/4ohB9yp8N6YX9ja8Boc12Qo9x9LjWsKovXM0FWa4Bpm5k52puyJQlCxASZVWmVyNzV357Rej/P/nJ955gk1o4VpnhUwWEYCjM0uGbRggMgkVlGXsYkjJ+rVTMDEt3JmWAI5zv8okmKmtU2+BMum5jBIslWSWdZqjK4AGazFW2IZlRsdQU9JHlwynEOAESYVjHj9ehoQW3V1IAe+UAgOoXgIlxjUFMVpANBJK+d1gaPiOAqwxuwgImmc+xI6gSFQyeAUJNKALbaNyQqcIZJnPExGIUAO+mTYOurA7nMozTdYiDorOanKkCVNU3zhMOKk53DCwZ3pQtI2wMGIshxGFKto6McTpdssgtkusxS3MWZyKhsmuBckhTeoOjxEblYdi8HCqwOWHEVHk7DjxAEVqPLCaAVX4H8MZCZOxZjOmUJoYvDYnsPEWs3l05AYRpWKRDhgPbTaq04WAvcA1YEAZJdahgNNyx0fOFkHGYG1WWDwiPoxmdHD4DFgc6VSmbdsdgsy5Tkl6HNAetu1XS2AvpBA50G3WAcg47nGK+I0MAWO0gyw2eBC47CwF1OywSIBD+TjDHAZ7mEaF5Y5fZIkgxWN6hBVj+aQNci6mbUsoEkxbJ9roiO0qHV41F0ympMhl3EIWaz5jo/njOXqkCDBcHzzm4+GIdEghmHNhrEZd2tltzmuBL42UWB0Y02WruhznkYU7Vnj6F7rY6YLkGGkcYrt3aXw5adL10UQ0bhDXBXqNka/eQ9ODMXpnlvQX4x/7mACHJEb0TmLKU7igw0JjRePc0NV+bNkMHqow+h9JMHUqUA6GrB4OacaBxB8kFDL6zuTKWs+SAU2awT8HCAZX9uWRKe4CS6Pliq1I2cVilIofFLDlV9uhNjQHdMtFYocQ32nnHdciqTEsHVhxVGlEk+Bumc6HW8jQ5q+iiDStzTYkVQLvp/awRBUZ7nO2MXhjPjRYsgSN7y4GvxotsM2uGw8rBp9b8DjWI2LXniMCZqWLFKWDQ5xzVmGzauLFbrgZRn//cv5b9mOP1yn3df/93pMl0t66n9a0Da5KcnqlTZnU3ffRPuiWnrxDLbbD7yTf+93RF1CFoPbUZ87ubP/cnuv787rXn1Azr57d53Sw//13dle+XpqqzhnKeFPw+/M/f79avec7s0XMFrF55/cc81zBWn30kTYBu+PhXIwUwtK378d/93z50YwsT9H/sS/9STanmS7N0bXf/T78pxurvdcvOvcjO8uu69svPPqq5GjFbdOXFV3VTxeT0+tW1X5XG6q/vC2h1EsuwAVZV9nuJGKsXilGL437fXd/rNq57xa+3k0GSwRnl7Ily2Ot6/HiKSiSv+/Bn1QV5aeu+/mceX79DL1gq4PiaG9W8amCmmkk9qbJ1ytkFgl5yRfeuqz+gtaFSOZ01sChfEZAJM3uVGIN0qJ+kbOiQgPw7//GbZpsubcDqdK3VF575TXevwDTWaEm+nCcpgOvVbIn7vP/nP1GZ/DP++8cFDlI+v1sB8bdVNl5fyANcIJbrWeeeb8d6/asvdT/70T+8BVgtMLrGoHeB9peTpQDu6F5R06z6wnZ+6OOfS/Ms5kXs1HvuvN1/v0Ql7u8WOMi6oKnAU2oY9eJzT4qZu6x7p4Ba/sTObRDgetePbutd850Caq9QaT9rjyZTTzzygN2LgCCd2Jy3dKs0flwT0HpQ2qQ4T5dfje7re+zA7BWL/QWN+ZoXnhbYOre74B1Xdcs9DhOk6btOQOTf+1oXCMC8XIxcfj4sxshzv/l196LYwnPFHr1E97H83PM8xgDdNAwDuL35U18U22qugzekCp7Re7i3iy5/j/RLL/V5Aov+n8TSHRRQy1h8iaZXYgkbWL3tbx0Mcd35i5bo3q6wDir3kEZmP/Y1bhbzFdAXp3vD2jXdMwJHAepXCWC/4J1X2hklKw+jde3Lz/t6198cRmpGSvp5mzd0d37/m6ka0Fc/sHqf5mnzhjBWa+77ExP96wHc1NukgaphXCf5wNEyCpomscpr+wPlNP6ozxll6/KTAkprL9fnjgVYa1/2/74fnK4ESSpooIFnFJx+N8iZgJyfuoqmfTZngRkk+FhN0mXp0qUGGnkNfkBYy5ybYXUWMJw/02AFn4lEGMlGn5uc6WbUJ7GLb1bAaUmXcFFXybC8db8w7DgXeXbrZvb0GJHJEviHX8YnMui6Jzc8INix7I2CCp3D3Kt1CPU7gw/NOa0kFO83mNs6PNdrAFLi88WXY7wB9XgttptvyskdFJq5G7A9YxqmnGUFNEbFukiVTdhyBhG0NvD3SlIJP5ZzkbXMtVxirD9h0ZHgT7OI6KXyOUgHMP48N3MDe9N6qzpPAFitx4jUjkAEQByv0Qbq47NSzgxoS4DLmcwqIHiGnGG9bV2fcUhX+4DsfBbnOM1eAC/2E7C1AMo9AnwgoAFIbBMfDACDMxz/ZK+kOqzxpmRtJ8kz9g7X2bx50OfnOCWMz1x+ZvP13ujWvbbOIOvpWoMbBHqyJrJ/KUU+5N/B2+C6BNokNPnCR3FjJH6pW4IRyl480Upbk9hMYAhJY9kZZ/hetwqAIQG7afNmV2QhzYBvAovRDUANWrG2p3utAZjhxwHgM+aH9TskKCA7ADmmA3Z0uznjAB5dGu6GLwr8FUcxp/iXSE0h0RAG4ID+BOBL0ysqEd05no7QeiSSE4BWkwUUOuGvuQYsnqlGPgbN5XuipW9GHt3I9R779ooFdw/BtKUBmdagYh6anLKfaNaFf0bm+VSVBZ97zhkqL9bYKok+VxqriyVZcEDsN5iIsB1pTDJ9loDczSTtAB2p/qO5GJ49gCb+uneom/oS50TSToCZ1l/IRDAA2bPovkb7ksQ+iQQ3/RIATMyC1iprcIJkAKZMjXRcmImJU5IEiY0zs0v3N0uMW5qaLViwoHv22We78y68wJV0GzdsMNPY0lQAMbpJ+7Zeu6nKxA6xnwCAicHQ4bW/b7KIqrgEpPNv7ACVFOyNyB3g32s9AHRov5oJpjUNK5XnZzm6q7kr/QA6U7kYoFJrDBa61iNrppI/7FUDq7pXbISZ6Pp32X7bdcAgQC3LsiWZVTbe65Y4wEAI5cHEZLKrxHasZ8g52FZrC4uB2ipA+ZmfyxINxHVZx9g9lwe3b+tBa3z27w/rbfnyhak4JA7XPC5fdrpZiiNK2KKpDJPP+IF9GMlR6DUwQrnHVCVGYi2+qV/il9pOiknNOBf5iXtnXDhnkBRj3rImJom9v9NVDLAVOW53KJbg9dgwgPSwTmmMxB5WpaBiprkijVEmT0zFPQDW0ahpsoBo9C4NNsm20QxwKhIU6mMxTXZt/evrFMsNe//g54KhaKSFsRzQfRwQYQ2MBeCIB0J2AtAfcJ2zJUShnPmJdZM6LxmhkuCLH1HAamQd0nwPANSYkXAmfKQzz1ymxMi5Hj9sCgz2pariQHMcMt1RJfF279nRPatKrRFVJnZNCoCeIThkxmNkb1jHrCsnNmgmpnU5W2vfPT1ILOAvsMkh8TQMAryFcWNPEq/jc5SMYRyk9C2ZoDVQmq/YPzCLefMElIITIJHHswKEmxAV+RMkCtB/PigWMUlJMK1UR7AXYS+nH4dlGplTSwWBTcAgBn+h+R52D71kCEPphQL2YvtDRaw+G3amv42BADDCbC0pobBdC7NAp9kSCHyWx0A2uWFFx12lHB1l97HxeY+0IJgQZ3UwkCRMwBhIsCQxaalD3Rfnp6mJzY3rl7wsrIS4otjklZzCviVhF39+rxKS1oLWC0iu8nrLImBXhDPw7Klga4B+kxBlj5BcBGQlwUHMb/lQ7GTz7ViX3CPX4jrIskSGhvtW8u+YkvYnSqs+zcAt5dl8UQiFfHIqcKp6O7JJnLdJ8DBeVB0Lw3nHJcskIYGDFD0jJjQ0fzLYGESMOU5WZAAmTyabMtnlGFCjQzmmu+ooKIVBZjFFczQTF2pzHOUYoYhbo1vDgU/JEzRuBIKDvotp2jpxmpEHQMVicDdylc3ISJKBBNCBNceAg/S7kZIMIZPCg1J6RSnN9m3D3bYtu3UNnG9KncnQTvBnA9RQguIycfSBmATEf4v2aw0HdGXb4QCwZ4kCDoDo0AQ0S3lHuhZqk1BugvaEMsBsYjbnqZQaaBMBILNJF6isB6PDWLKJKQUAbXeXQEqPNG7uJtnANz43+hHR/jEA6fuM0Y9odeu+ibOvwWZxwkrcI63GWkxkJAGEOZRY9O4IKVDIuiQGxrk2cyrATXOFY2v9RwBKAgTXR4r5OG+2GcI08mHjc6ihY3UArS8kGHR/1i6COavncUd2NIHITvr+Eujxp5m9NjgC65ypjqapGwNhQA2sRiMlYDMZnRxwkXUYzczaKfOJXgFa9EV5njTaYR1mM7gzsjZSGSIzczhEGFc5oLymdNL8xgY++vDnP31GMlJIQrCXRkskOLAdFnIOUZ6itc3BnQxOtF7I5FlLBy02652mhM5sV10PA+wsLN2VYVfKuLGGaO4AUMqzknHF0CLjwFo0y9uaWAoM0PNSZ1caWGGU3bSNwAeDCWhsQBOmtA5mAjA512SkEkBieTQeeuYpp9GELp33Nm3crENE2mcYYrFO2YNoWcEAGLGm0kQxHOWATiNTmZKoedrfOB17tQ4x2se0J/arlAmGBAkLWLOz5QgvWbxYdmCGypw49PfIERWYKasICwNAmMNzv4DUg+i36qA+DbBZ32imEDhgQBEGB7zdq3thPtAtI6Al2XEABsUR7JnKj3BelBFlDJlPg6pKEnG4U7bFeiVpABiN14leWelFWa/G4Hz07LxX5ajulibagYNvdMvP1nPQmRfDDyvNa+WU7sMf/lp37orLWuCzs7v9+/+Xmlc9a+cIW/Dlr/4fAnaWBFDUPa195bnuu3/5v4nRD6MkjPjlKy/u3nvT58X+m9s9//h93cM/+5abb515/hXduz/4Weu4Msav67q/uOPvjFvASD5XwOsV193irPZLzzys9/7CTvL7bv5SN3/xmT0QgmVuBwrvRO+NU8/PTunuuO0vfBDf8NEvuHlWwE+O3gAAIABJREFUkgreGXaM+fvQDmXg0eFVALbp9Ve6B372vZ4t6oGDdV3vxRPWWL34cnWLt7fqq/l6/F/DedrP69fjxKCVNMHtX+8+/vv/tUHm+tq2ZUN31/dV2u17i41YugzGqoBVGKsvSA/0ngCr/O49amC18sLLHLT4Zyd/koOTx1Sy/rIcPRyIJQInb7j5U2asviI2Ko2luEmCd/bfBWIiXqcScb4AVgE4uZdbP/MVaawK2PTTvf0Xpd+8Z6O62X/uD8RYVaful557SoxKsX5roNv89P+bv/c3r0IK4GXdW80lfyJDcIOYkuj0ATj86v5/MoDK12oxbAFBHbz2D0CbU+Q3YM0OCRS+8urVBlx5LbPDHn9MuqcvSgu23G6u+XaMVYBVgoZrPnirGKYCQ3vzffJ4wGZ95L67u81q4lXz+L4bJfUgjdOy4bb/7W0MzeDm1wWY/7TbJUY7weD5Yny++/qbnCgaO6e8jfP2YY3BC88+0QK7cZJfUNOrMc2rmKt6P3+HWXC/mL2AqHwtUxn/NdKABcR9uy/s/rOSUICRWuvx+o98QvcXYJVA6dEH/9n6qpVM6EkBuLnVPwpYXdt7b0lh9IOrBW7SYDFdVusrTPHSfRwd7tJGy+sqsPWeq3/7rAgLlS/GtEDR/s9+O8C/n1HbA1IZRwek+WxXX3B3ZgONNp70ts9NmImITXfTRP0XkxDQiaQYTIgtW7ZYH9VNBVqZaAX3rmghnG97x3JM+nuCd9hUMBKoQolMSbpkt2ZL+netcW6nJDt4tkr41nOaAebxkV/R/DB8ipIv4f019zxrdIFtBJ3w43PqHnhOJ7QJKnSOu7mW/AZ/hq5TYOdMla8HsM2YmB0G80b/uQkIiXc/V5rCkOytoJzgPX4pgAW+As+dfgcBI+Lv7ZYMD6NOJ2tiAWvjk/SmPZA+E1AYEJQdQrDkR+L+5fvBuCsGblU3MQ4GgzRvJPoBdvBH8Rfx+91sVd8EXcfRzATMIWmusUTCAUwUXwegrySXABnTrCbVNQBMgC0nBI6WpAXPZNJBK9ucqOALlub27bvt+zl4VnXX+Res0L1zH+j9MX5Hdc39Hpszlop1KkJDWD/7lGQbUhwzw0xfAvstW3bJhwoBYeKEN7qz1LQGkJNxdkm1BicAZcqlrfPbDgPuf0Dn5RF0JDUngJNU2xEoQiQAyGPOSJYj10agjITRHDHuALd4tt3yl/AtCXqTiKT5GIBZGjpNVbCPv4nfmPJQAPA0iCSuYDxgyZE0p0IGJi6st7WvvS6ARnGV9fynmFFH3IEsG6QZQA70ZGHn4mOjJzkgsgrl1ZZF03rYtWuPYh5VJUpWjmedqZiPtbFxwzadKXTapvxzkhh5w932QWnAAnC6u/VkJcDVIEu6ktwnwT7arwvVVAsJgGMu02V9qvO6nocYhLVvz9vgNa6bfDqV1BIPAjxRsoo0HH0Cjgpw3T0kME6+odn+mg/A0zOXLekWa14BO7ap/JqYBmAWl4h1DhssZaryH/UefkYoQX8M1p61Udlz7An9Zx1E7Sk0PfHPYbbOnDkggPgc6RGLCU05P76T5DIAVu2bu9Q9Z48JzPrTDf7Q1VXSoap/yk6Y5axXwfjkc1nXgJ0Bw6L5THn8abAiRQwCtHeDNcWrlgkANNRrYRcTm0OMKSml9LeAVJXEV53J7hNhOxkmOnqTRezoT4BjpywjAGDh50hSKvEq+rAi1SAJZnAuIEfkoohpAI4OGuCEFIEPVkk+qsMMHlEFoPcwH+mhACkDIhh2kbg4PUSmq0G3KwQasxVt0+PCMCw3opgWohB6mixbtIHRLsUG4/PCLNwvMD36lJERIPFTzwmOYpKF7oWu6dwztpm4BwCdilsAcYBKyFyWwNA4sxfZ60jTYG9gt6K3zs+xiSRlGaPpbqonrEGvcXJJDwSoP0M2iKTIIVUNQowyCEzVLfIIAvpHFHMRlyNFR7xLfDZBzYF3ClDdu5dYXyQb6cwe2A9oRMk0gFeqJsJ2jmximvVFHidNlVP10p9YzVmfpB9Yktm/VKeCWTbbTsXk2Wef5aQQ64cYd6GkAZCLoYrygEgzSKq8oGT4TvV9OH5c1Q1TWQ+wIIljAfh1fWIkg8WKJ6lu1cIAaHZTanxTY1fQ8OL/gCVQzcz6M2GKeJH7bEk2ntfcezAHdIs1vpyNMH55frAOkhmW1eEc5vyDgAIQqzXL6yARMO/4F9hJwBJsIvKV2BhLZRpjggUZXXPuH3YoBEfnta08Fx1PwFNsMz5Asd5z/k+yPWcNOjmkMwUQHrtRiW3+dLKT6g8DpcxbxiS60Pl2Fbn3R5LPlm+g4kD3xJ5HAqiYtPYHYW7LZhgjQrYD/M0VT9x89qb3ta/XfJMWTzIu3BN7FQwOEBVd8n3S9M61qQpoADCVpE6qNEDTpLb0PwI4tc0VkMm4OAa3b0QlkMiV2hdhtse3NKyvf3NuUREBc7W5XyI+yR4IF+QZMj9Z075XgHNAXK0r67C6MVfkM310N1voPcHaZxzmzZlicw2oysDBPGXxohMzUX8CrvI9MKAS7unqWrh4tvSG5jnj4s54OoQRw6acaPfuvdYNnafMLEaOxUSGyWULNj6ta3stCprGAGrK8UgHbwwJhxXOnsDaltlk83HzfBaaPNu2oY3FQAYtx6B4IQBG6jDjs7PhIxNwWN+HDqLNRAfUCHRnsFoWnwFk8bUsI4sPh8PBBKU46FbqgCk2BYMdBkAANdBvH7qIeJupK40OZXuh2x+TBpHvEWdAYzplirRnZFABiGboIMV5dFk3bFVlbnCImKDokiBAnVIgywvAPmhs0wj2R6vK2QQcqUYN96bV+1jclNXA5jDrQbdUpc2mknPY6H04Utw/B0aJoufATpc5DhMcO5cL4ejo3+PQsJIDyedjcGAFwiAhE2SAsx1mdqna6nXjBrNjG6OSjKNp2mFqOODS5/pQbVIMlQniEhizCDWHQdqfHfPu9WeNlu9XUxtbectQEPjIATSDONqyZK4BEl1Gog0bfR/KKhTUtOysafQyfIBw1oCtYMxGg3uGYRiwmHEjcAnQDuhNV7+wYXg+DB+HJ84RTtXcOTN8EGPomF+yps4YIfSvPYFRJ9PPfHM47t6j5ho6eEgeWAfGKfcAq2x+B6A+2ML89WF9YG+3XyDsMcl3wJpAi4j3Id5OVs4Ojz7TRgnniKyn1rDBCwU9rAkyXTBL39S6dhM1JxH46GSC0NratVtC8MrGwzKhgdWA2KqxIWRxpSMGcE6pgpwPQFYYXbB6aILGoU9wtWjhYgGrS6xxu1OaykMK6mCBEhovXLxUwudis2pMdgxulr7Wzm4mjffEICf0pqxu0+AuCZzP7c48mzKTSd0jjz5qHRo7aeiM6VmPilm7cwdZbRpPTJLtUYmHMrsx2BhH2E4KXujirEOYucIpZu72i50xWfOxfNlSy024QUj0CnzIB9RO5h/nF+bEMDp+Gks6JaMds2rVFd3V13zCTv2WTS92d/7oL7o1a142qA4w8F/84b/v5i043WvtgDoV3/XdvxQI+mhj64oZz1gsWyFg9fctBfD6S483KQCV05yjJj8f/qKz0uiL3n+ndEZ3bXXpBIfnmSve0V21+lbP7YtPPtg99fDdths3fEyMVZXK5xSszZRDg31UbC/+/aNv/cduk9iksO2uvPZmSwSwB9h7B8UQ2vDq82IS/qp77/s/0S3Sfe6VDtpDd39fDqW6n7aLF9DCeLHu2c+XXrVazMNrU5LTB6rW3vYCHfO1RdIEP/3uX3ef/op0McUy5AtA7rEHf6amRWt6QAY/X9KAVXew72Os1iXPXXVpd77KzwFoGRM+D5bGti0buydV4r5964beQbx42VkCKAOsop8KmIcnnoYxb3QXSjvzOrE12fP3/xzmaBirt6L7KXbq2C+Da7Kh2we3dE+K7bhl03q/pIBVwE9AzbcDsDxlzeb/fwGr9d6rV3/IDFXWOmAp5e7FkgQQvuTyd0vLS+yqmlOBI0gK/OZX99vp58vAqrRco9F2TL9/tntIjZxiaUch42vF2u1vXgVjFTvOF2vgIrFWzz3/0m46rDVsj8aLqo1NAlOf+PUvlDwJGFH3zp8rxQa+8J1XiUE918/A2sTZoVHXbwRcclbzVe9ZILtx+XtWi1F6hs9Mf4Zs56AYojTqGtT8FtjHOKJrC2P17b44E3aJufzYQ/cK+H7VLynQkbXwHklGLDt7ZTQ59cXYDAnkfUJjt2ldXu+zWf+tvlkNrTTefFlWQI2y6lm5JozVVQKG9wtYveen3/dr+oG5+ty6hx7g6V5t/ZsF/85pivxcf6S8K3QbH4+9r6ZX7OfKHAUYyb/rsyqorn8XuHjSlTTOdY/9QHA/sOocJv9pTKwd7zMnJigfR0IwYGKt8So7rAQM14OtsX3b9h7bFR+hHwzOXGTd+ed9D40fREBgdhaHQHtusxkx5PZl8vsq7w+IkPJ5g6m2WSTto9doTW59lZ/SP05hmaZEre6x/16rzLUS9m4mpf+sDUbH+6ZRynPjn1H2z3uo6sLP4/f8DJ+hdw0H4unQDajFvS9cuNC/p9SWyjB8uQIOKH0FCAiwqqoxncHLly/1GcXn7BZLkIQs69y66CStLUkEC1AgiXym0kG1riJjod9zffc3kA1w8xrGjrjA3YTFGhXYhk4oMQWgagWGNF4BaLZOvK4/S4AyawK/AXuSKh0BR05ME3PAJBSAOyA7rtgGcB7fj3gEJhz+pJvkKvgaFkFjj3yhI0q2In+5eLGqSagyUiKbKi/mmjhlrhJcVNCsWyuQET1P+UkzDYa1xqleWwAUu3yfJyRTBFGDs3jObHQ+d5ktM0fae/ycBC6MQsaAz8AHN/NMfpBJKfLBtu/Y4fGhq7gbkkKwkA2CiOJx15hOlm8FmEWcBbkBoAlWKusAGQfGyb+T72VfjyopSlv1OpbpbpEuCnzCelsGDP9OcYeBLb2I0klKNQm2Fy1abOahm+zoHgeUxKVCxp2sVUGIf0g1EMHxrl07lRCf261YeVa3fq3sl5L7GzdtdLUfPiv74Lj8MRr9pGnxFFUK7VNp9JCT38RA+JpLBGhTLYRPhjzdpEloENPcFt8VIFEauWKtzpYfxzMNqwqBel1ej497RP7p8IiqBjUGZlnJj508aapArRmaf7FctQZO6GeWRdNn4n/OUdk18c4e+RNU4gEUW0LOBAcID2ErETehIeumbALKIB1h13g2fFBLycHM07nEvgSMGNKeggk4XTE1zbmwNUNDMBOl5alngoTiZqmU7bfED/4bF8LOAG5DsGD++QHmLBJkSC8AsChu0Fzz+WWDrCeMLdefE3XNqfJtHa9pzgGGiFPNxtJ6DCMOwk3iFsAbyDn2y7DrZUf1Jz4cpAae3+zcVmZfdjqEn9g6fGQD+not9okSbmICbElpg7uaD9KJwZ2wwJwUEWjPOnwD+bwGgLgqEwYeFYq6Jo0AWVfgETu03/C9Wc+xD2FzMh6xg0h1oEVNHE01aGT4rE1N7xHNhZN0Zvk2cpjsVOxZmL9OkHn/lp4tZwJgG2MvqTBkCAXOEkOeIdY5NnxQMcqal7coTpmsxMvibvkZp9tP2Km9vkugOvaVdcJzEENApsE/Y36514NiZXstCRdxoo1GbVR12MYBhCHdIQBW80RDpDe057C3VHOOs/4uFXlhrY6ocdXQkADr/eAANDGD6cu5DbANGzREkyRX8cNyMruvDuemJQJgO+bkL7Zqzub4EozHgOz+FHR9tRewPeAJi1X6jw6p5Us0fzO1d6k0OHoUKRJVEe7Z2T0v33qr/O433qDqEWYnfnkShZw5kLzcaV4fROUlMSU+BHEbSSHmj3Xl3iWc7bqnSFTgb0N0S38gfocsBUksN4YC4MdHavE+sTdrhYTJRIA3nSnYCOJi9pN9JfAgPRvrZrfOTxj/kOdgTxJTD6nyE5KQZRUMLkYyhfPL/HqkJbSWwRoMaLryV74Ce0DfrDNwCRIlALrVuJDEpkvTta6RJwnZjjO+eVB6LffH/kxSo5K/7MWArW5Y19jOtdYNRFNdw/mpMU/vIQQMWG+R5cDmgwOwr7gPcJvEi9Gc7ZHVWBskUuwIZayYF/wJztbMOY07k7iHFMX5Fj1TqjvafXrNpTo7Oqc2RJ4n1mbJR6KR6r40+K8GSYP/RG+1VdkY48kYdyJZvXkKDayoGof1n/Vc56Kru9lv+g/gmoaY2H0noDkjIaPwepit7JV5swfkF0Y30IzP0zAQMroyyFNl4FnIp0m7Z9o0ZR2mTxRde450ctQlWxfDwAB0koXZtm2PvykvGBigrCnZDJcJuXQgLMwgukH5ATUwxJS2pMFCSgSOaxNxkAFGcjhz0PAVRiMgJwcbewEAGICX348GCQxGHEoGjkXAbxFY1zf/aQHl/nCW0bzQYhXwRGMaHyqaUGdqG528rkWTNCbVTXBwnAjQ3KBHCDYMT927jQ7MN2d8YHamjJ9NYg1J/t3L6KRxkrMW7WBhEeAh1mJwRzRKH9B18SFa2TxKdiKynIxfVkJAQBlNl5uNc/Yeww7whLEHAEzWwrlZA0gcWFDxAQXcNAwjqD95fejgYZJUswAyH3SJj3hvY4K063mAGiMEoMVODABqA9WzwHnErIfohKRsLEFcxiuBxqiWDs9WHaJjsBMYVoBXLN23BHg2Ko3S3cqcCBR2KQmAo4UeLe9NsBND5O7BDSjL5+RwAJBPSTLjJ6dYjo8Dwhbcv8Gas3wC2h3KTmvtnqqsoEE9HSiUOTjrB3uAfaJ1jdYsxpd7wLEmWw2jwRR/3Y8zVAoqCIrIlnFA5kBXVlmvwxjzeb4u96wxdbm+Dgmc6a3btsmZRNdLaxJHytk+GMGhr7vUG8dN94TG1wwxEDHYYfNSLsSekcNlTSQdzppPAPKF6rYNEwMncY8Cs13K+O/T5w0h0C9wmLuZPpMmA8nsu0TPGXEamZ2QULm6++ogTJYRZ0QHLjpBoqb633oPziqsEmdPtW7PPvscBzIjAgx3iRF5QgmY2TOkI2dNVxpmqTRLxh5GxCQx63EqcGz2iBVLZouAYLZKM5Co2LRps40nmUqD45pPl0fYWKcbJMxqO3iaKxwZSkjJgsJWwxlwQgFmjA6HhQsELuqChzQG7DeYsZTFHdI9DStoeEMODwfIbDnrNwhwvGb1p2wLfvv0vSqfvls2VFpoaIPpeadofC29ISM/gSQLgY0cRdizHMZZ49zzeJf8zBbARKmYHUcOX8odXPYYZiB7jH2ZBoFUESQwoHSVZ41eTsoeI5OhIABmCEGh5g3NMhgWKy+4Ug2bvtA9cKea66jhVjmV/QBHP5xjuQ2++35Y2b3Y8zBlqtS2WGCshX4HrbKv/Xu7wIdyKPrf01/+UfahgItiOeTest97wJ0b+eSL9V8/z3t6v7KNDwu9ZXZJaCDRYBH8ONujTlMSRv0gWP+V6u/94zIWMKt75M/+3/WDcAU6VRDV/7y8rxgk/c879jP7Qduxn1WvHQvs1tjYdttpw7kYfULbz2bL0zwpYvW8r8C20TEfBVDz+bCHRpmG/eBq//N5HHw+BbQce73+n/E+J/HGzP3oukhS8qTnb0m8fkDw7cbHP3Pp5OgA9I/xSePrYHgU4Bs7ryf/O4mNWoO51ySFT14b+Rnlyid/Zf3l9Q1Ybedi/2T1fp+r+vW9eXVMP+qo91//d63t/mfvH6/+eeT8Yi8VE5Ygp67XQjifa9yM97Iu1ANW9W+C+NprTkrzCv0PgLH0RnuM0hYEe4+whz2mYYXgd/i6/JwMq35OQq3Wd78tcAKb86LZYabb98B/zXfAoU+ytu39tg/4vTUIxwCrAUWyJ8pm1Z51Y41GHnDFUfsiAOd8A0Czc+/PBDxI6aYZHLqmWUH4nu4fQFAZ+QGuhYRVyS45waXznWsA6lDGDuCFf4E8C8E+OqHzFAyPKAiitDSfmS7m1rO3LwrQHNA0XlwS3i4d5jxpc+MKKOs2CgyVH8DzENi6MUXrDI9/QhMcAjYqcLhXTmiDOfxdn5equTTDsPYqwS9VWHrlgFiW/JySeEApSA+ck268qdcyhcXe99yYzJFqHuwUsUdKVWFMiQWj85TmKMQ8a9du7hZIO57gFLbm6Rqbpacv6Z577lkFYQrq9Mz4E/tVkUPDKe4fNhONPWfIb5mgKqJd0pZ2FZcSriRumWfO9DcJ+KSzTkLaMYoluKK/iJ+ULuXyQfRsMFsZc0DB8PeRAKAxT84h5giwzUymtnZ4Pp4llU/ys2CVubz/uMkYaL5SSZSeDQEEtylxwZgChuADUg0EcYAYbJL8Fs5M9FbdtV5riC7bh8VE4/PPPne5zshjAhyGvC/TcDd7qMpQKWWm0oayz8GtO02cOaAGxUfkry1ZSvm2klTy3SmJnqoYc5JkKfg+zQ2jqFIS21BxK4VsgKtU6OADAtQfEVi0X2w+fDL8INiE2MmZ0puEdXxMIC5M/2JP4xOHPU2i/JB87anSgCTRoGQrJBKtd14Dqxd/D9bzIVVPkjyfM2eugTLYuiT5ycFsV5k3ABXNrthfNFBlvQcsE3EFDUrYpUpiYpNhjGIH8DkLeHeFnpvGSBoAqRHkHDhTKRtGE1H7Cf/DoKH2MeNsTWf9PWWqsVH0MZiInQEAcWltAJb0o4gNM/DvqkBA0MiaoWXs3hYkJbTGyt4UsIrNrJ4G9tnaOdjzwdp7uC7xADFVyaD5vOkBQQHoHB8SGyrYJ86A7QfrO7KCivkdU1LNGEJLAbbErDw3MmY0KOOLOXcjX1dEptye+0efei79H5BKE4AEmAOwhd0yuaZhAnEJOINS6s8zlB6zPxe9bJf4i0GtmBr7GcCJ+05l6XnnrTQbli70a15er3k95GTA2SqLj83dq3W03ffusRdYy5y4uhF2oj6XOAZZkV0CYRnXquC0Ji4MUpjYSlAAAmEbdyrJc/wEySReG5Yuvg+2YsqUmVqDb0iCYF+3Zese3Sc+1ETZKexinpV1Efm5NEsOOzW9BEyUM7AaBma/D8pnh0GcdUXJPjJwA8gbIgkh+zFvwXw3/SKOBRbAXkAyelP3S/+JPYrznv/t06rme949KYjzBkyi0fnteBfWrxI0GhfGZ5/OQqpWWJsAt8TRJju18wGMpfzRXmLZNPDEm5CLOH/AWbxOqCrQGrEOrisOlAwxthEm5myRfJYopnSH+SaRQi+O4/o7sTd7ETtKnDxJlQCArYODO2wnA1xH29ryh2byUtlJpbISRuprlIpVxUgiRKVRWvwOrzsnfMNeZ4yT9EVWLxrd2JZqjm3fiXUEEEwlt89s8Iw8O2ciiEcRqRzfeP8agTGDFhsD2xkfgv2fKhexo92wmsvkbCoNZ9YZ/hjnfsDbrJvSdY5fFZkdzhZYtGhUM46Aq6w5zjXjTpqPVNkGwOe+CrOJw5v1TKzOWQVm4jH2c2aMvcD0XFVRXoCrpVaQ6xCWqNSMnyuAcIvbGhZndq2xCBEMISTq91SssC6qRxHjwT63hMCNN1x1ggOErNxx6ySJKq8De9Fi6Z3K4GAsJiobePToPl1MmkEq7Z0yNaxFBI736KAbEki1Y/seGV5pKBm4xXHMhmMBl9FmRjDQGAg6w5Ex5dAaFhizT5lgl1no+cdL55XPxBDMEKsPZpg7dFFy5AdXWYAO/b0SH3fXejJurclOaUn1gnUdKhibSePlXIr+zsRgwB3seUEA/jGQclx0JetfNoMOuAEIhU5HNDC1EGTQ0UphkqNtyYboa/AAaAkYAjrfUPJ2XvQCCBg5fEe0mG6IjTGJ8W+SCnUwcb98M9kOSHlagg99RsTl0/Ga+6NEiaezvqe1N9C7jUg38xGgNCXeflZ2SwtEArBAf4/AsBs6+DXpOF/BSjH0vMmg2juTlQOARZwy+hwoPAsxSs7XErpubFyPMe+PPISNVXP6xgbNBaD2Aq4WUfa/LlIA/bBOLpYy09yjNcW0K3Gu3PHQrHeA7hbcATq1A5gkRjREovfKYUmQFE2UJALGkeXioLCGq4BLxlfPhNPqgMIYsxiLKlvHIZmnUnayLznccdbJ0kfInkGrgMgsXmdK1aRMRsL6Ppr7ATnr/IkB5vWL3Gk2DRwsWu/ssw4VdzCmJGqfWak4mNMUnJD1okTKYLzGu8oKYxAyHgsXLdQzkHXKfJK5JgtG52rGGxAOgBlnDfCQe2MPzhO7hXL3l9e8LtHxbd3EyeO6iy48R7dBpjmlM+ij8swkMWCZMvOMGZlXdx/WPTsTpGuScd64cZucC71Oe5v7X7lqhRxCPZds1VFdY4oyzDN0HZjnHLNmDGhvjqiMZEjMXpYih/ZBjfc+xtoJD5yi8b5v1gusED6T7qqIkRMIsd4ATmGF0EkWOzRzloIfOQYlSwJDm7F0IKf5g3EPiZvDHTuGZMmbOmyOAbbSbE8gKQE84Pgf/vH/3F1w8XvEktjW3XPHX1lvE91ZWEATNJZLFKCx7jikARrGczA6aJeDXKCdfnJUwcCIdKYBVrEHBDvIATAOlgbhENXaBHyIvEaTqoh71BMqZ53hRKYMJOuWDBygqsXcbRMndGetuLS74tqPdg/cdVu3Z+eWniM1dr+2bew9B7BaSR/vx7Z3C1QtO2OHpz1bAbVjARveU/u8H1Qs8Ifr14FbIEW/7eh/T54zOsS2tfYOAuX4d2OA1QYP5JmC3Xg+cWxhCcB4IkB1wzqzKUYBkgLtRsdlLGgbp7T/u177u/4cCzJW8FKgU/27/7PH2sd+MLF/Dsfa2TYgvVvpv88E8gHg/GcLj/qvMQqs2tLbhvW/p9ZFzUVvnJgLO6GZk7EAaeYp81fAav+4FPher6m1YA2o9iH9gFldr3/M/dmm5uez6hp1zyf92Z6/f5z7wcX6eV2DZGL/+9/u83tj4SEYBTYzd/kZz1nXNhjqwrf+r5qjWmP2RfNlrfzUNBhZAAAgAElEQVT6Bz+vMzT2ZnT/4FyfDNj2z/Hbrd3+Z6/n7N+DXqNmwQQ49mfhn9X57qeL/TFTq+8+a6z6GaFOhrbXGHSTDXXH2caI5/2lcx52SZijtXZTutiSuvpI/KN+5mt9vuVy9J9/R9TR7rmaXyR4i2yBnX6SVbphA42jQ91bz068w4pqCQf8TGx1JR5c/uwANmPAMxtY0WsAVjnPajwYx7pnWE74KvirDnjEvuTM4hoEnXme+Eac0VRGcR6HbRJ2b9grKZ1Lo480r2LtpjQUpjHdiXNupuIj5AJAG3wN/FIAAQDTNO5QEKVkMUGjk8B05AaQo6qKdcB42Z8MyyRNuCaI6bjZ7EpsrAkQTTO/moM6UBXTx3OseyYInKokK9rygDJci/M9jULpxBsNWcbAlWby26Yr0Z3SRN2fWXCcx4scsNHrAdYkwBkMXwDTNzROAIuA0BBE8APpan9IVTssDT4H/dFTxIYx4VANsZALWrBgrhmR27dt9fOl7F9sTM3XAYHZrC/GklJSAlZ8FDcho8SURJ7G0N2f5fvwWWGxTjcL2AAqQKvOJvYB5akpXU6Cm/GHEEKJPU3GLO2lmyWpT0UTfiPEEthz+C6MmZld+lwYmV6Dun76R5DYoOEYrKMwMffvU/Mkr7sBs4VHxDIEeJo9W58lEAwwBVCeuJN5qiq96dJlR/4MBum2wZ16PhjXp0jfdqd8Z5jBSJoBkEe/n1hzPJWWijcna30tO2OBfz4yrKolJe45jx0z6d5JpRwTuFoNYGh6fFwAG30D9qrxKp3VIRK8qcQ+IDplxgYjqFhSab/gBwEpM8xG1VUMbjimINjX+Q+oipwAYzRDz8Hv0Pc944wl1ppdu/ZVs6CZs2KIYf6ZTzcNNHiRygLr+tIETP4FVZDs45TGwz5N2T5rNw1s8K9yP9GfRZoj5fMAdJA12Jfsa2wIoAT3DHmIRl+sF+bNciEGy0gytSpCxRkc6wAf8+bPcTUd6xB/kYRn7EMqB+M6pZkT/yYurYQN9om9CcCIDAFsP2yIY29iRJ+rAUdGk2R5HrAIfNO98s/DJuPnxFsBVj2WzebUOchYmlUm0MfAPz4aexwgSL557BxrVqxr7Q20bvlCnxfAiXuDiQioCkBqzIDzxxFLSqiJfTH8eBLYSNYiTFf7KO0MhbFoEEj7h7UOqL5ABAzAd+KErWoSSNn7QjVbKgA5IL3iAEBEkdkM1OiBWDfYfCdTNG4kTiLjID/fFZPTLAkwCdBZY1MygjsUWwDMoUvM2U7DQQP1BoroC6E9euI0abBuE4ZDRR6MVeLxVBGUduQo0B5cp3CJVGck7ufZwXPq2wQts4HTEBxi0XydRbMUVwGgUhEB8EgDPdYZ5B8qMY8dg/AkFrn28evSuV/72kv6uyokRLhDwtGAIK2btcbYn9hPtGqpFoE0hZdCnASIiB1i/t8E46n4x752WJMmZsDMb/H7gMY30hNUclDFcNg2EbkBYihIcNhWzhzWgWUFuI4Titgy4TStYpVrcC7QLI/52K/k25atEGiQmWT5wkyFuZpG6dhIJxjoa+QzFHAw0kROXLaSfvtVBhd1dlHWz3WInbQI0yBqnLC4nU6sjHpzqVZ2g3c0xGWH3zhOdV16BxlI5J0kcIWThSmuikmdeZwvExQD53xtzE/sUANXHeuSlMLv0X0wpj2NcPYLZDR8HPsLGXeMOORJYnckOMHC0hgarC3V6uwuP1cjsuEHWhaAeWxYjdcWTFkT3tBkjg4qVS0QEv15JgQ0KQDjO5E7qMQ112O9C80xPlTAKjaBtWCZJuN9iZGDNbLmA/Smghr2+wFjF9iEcf/Nn3z2xB6BEDSKelOGFKYdhwdgpsW7aeSkjXnwIBo0CH8TZCDQjcYomaFoDVD+ynfK4aFYV2m+JrEtvlCymYBRBhAlfBhAHtJdJKHky6iEKTtBZSRzzPLyBtHnUcLNxt2p7pwcshgvHg7qO8AC/6igw9vPLAY0r1hwsn5JPdnRtS4G2gk2zLwqKKYDfOuHJGCsznHU9+JkuHyhiQifIqMCYAlVGNp+SqJSvs/fDTA3oCyZNzk6YuphaGMsI+zsQxJjDdjDognq1w4agNVkvciWcrBgTG3wQfKbUYNxV9o3bD5nVCkvxgGVUU7TsOh2edEY/B719OMoj35WSuljhHxoteCHjQI4zhjE+IQ6jcPLc1jYuLFCTD8vurlNXg7jTEJjnWJE2JDMnQGkmIO3C/D7g+8CBsYGrL3XMAYVKHkjRYMWKx5mStaOAdTGtODn1qCx5koydayTEu9OcJOAj3VhQ9vMl4FqjVGxG3HEGRuc3zB+yYRFj4n7wihYCFufjVHloE8zjTBO3EzD4udhElrkWVkzsjrc12yV03M4cYBQfrZeovfsP9YjToAPOMtHJFgxgNQyUC6j0LpYsnSpRbaniK3A+K99bZ1KLyTgrkOA0iwO86NyZtjjySCLOQIQqd8zDqz7yZp3jN527cmd0iM6omQEgO/ZZ4vFqSknKGHdLV26yA4BmlWYOewCWT8OWZixsKZd7qiAZbf29qDKwY7L4CHXMFssiWXSvLKLKzsk3oaA1VO7ado/abAnA60Dm0ZRr2/erEztDt2X7Jiuf4rsCuMAayXBG3tfjpU0Y5mzg3KeyD4B2gIkx8mL4dy+Q03D9Axz5syyVAnzZLay2Ag8F6xOsqOMzSSN8V7th700wtIeowTQzbM0h7PnLFaAsLa75davdNfc8Ak3rVvz/K/V1OmHYkyoSZ9A1cqQ43gkCyn7YfCZEhi6f6pcxr+jAaDsiJJR7uKpOeEgxdHiEMAOAaK7cyLsAGvwZN+5aZ3LZ1LCgi1A082ApV/lk8jvw/nyHtT6RULlrJWXqrs5wOp31ZF9fTucqqS4D+Rqp3kc7uz5AvoKHC2mQrFU62Cs0m7fSbMDtZ9zgMWRj/1q0jLtMC/Hut9GGORooN9bQMc+YNW2hFVZnohPiJNZ8nF6kqhh8Vt7UX+SmECYnjG3lmcBtX5/zpu6h/6xqPt9u8RRP4g09nliPDM+Y1/Xbzf7x/DtQMl67UkAGGdKnvCka/df6yS7nDxa715sF9v89MC23v3GuU8zpdE1UePzFmDV4HZeV+unH5ire+oHVmts+LPOubFjZWDVZ83o/PSfJWPPH5jofPWvn7Hj7Htkntu66b+Pmt/efHn5NGZs37P1z9FYcLacwN+5lvvOzAp6+++hEgM5z4vBmrO9bdE2Jx6tmrE4+Oxjr/0kpD3ePKt/nmdxYtX+RLTM+9fW2PHvrQscZfuTjenZgEPsUs23r+ME8ChzuX891P5OYkTXwcaxkw1scukkTSip5bolPcI0uay3BQGV6CmQkrUTfbnmA+q8rrUX8DDJ7NoLNbeU9zsxpc8HNIp9I8keW+LGLLITvjVXZrSSSv3bTGq+7YcmcVPzDjBY64Nz3f4iwYqvXxU+Yc5W9U39LveKhuY4g4OAsWjcYav4OyBStMrQYYv8k5kdzSdyYqyNLcAorM5inQOwmtHkoDAAC2MCM4sxcCMkfSb+ajXx4bnKRrofg+6fZk7uUtySgHy+pSEAhKk8I2DVJ3Au0peAeSQRiQ/Dc4aZGbkBfAEAZGu7Uzra1rDnoY1ZAj/FL/o8yufd0ViBJsAqQDQVQoOSHEOHbY4AQeuk6zlo9jRO5+0iJaB5nu2D2x2L8OADU6cbLAVkcTMRAaGOQfQ7WGD4ewMipbCc8fOQQ4KlY9ai4imsx3HdD2wumFcASfgjzBXBOKAWQR2+VPxsabtTQmmmD5Uz6QRP0hifkHtkb1MOb3KAvvkCSI25GN1TsFABVmEHW5NYF8KnYB4mi6lj8Igg1iQApAVgD4sZBbtOc0RynAQGjZnGnUDmIKzE+Yrftm5ThdGuHRqbyBcw18SWjBNBezW3nTljtjXZkUygLwbAz0Kx2l59bavWBc00FejLNzwCMOZKKJalwBWBLQPync9cvsjlwDvks81fMKCxl1+PH805CTNMPg+5YxMYZHYmCUg9TcxlGrhYBk2MpclKvLMH6TeBP8V+ni5yD02b3XuE7LkbOIesAqAN6xvSzh7JVnHfb4ppbNBbc+E+IpIQ2CNQEh1Jy8+ZQce+1dp2s68GLDZmIOvY/j//EZNhp4gLde9cm3gZ/xtAAzBqmthtSGAAfqCryWuRjQjRRo34tM+nmDCTsnb3U4BEoPkDiIFdRkxboAFrKX0lUjLNnkK6wQ2WYXiRdNE9M7+AN06KNZKMqxv1AGbGNxtZr7EWo23mCcct1ck8zM/IYZhhiA3TuALCz9DnEgcBmOFjedzku8OQZm8Yx9R4pclV9O0xnpBMIGvxe7QyiVPwuU1AckUZMav6RtCN3Q2W9W/9h3QCewF/e58q8QCnLT9nxjg+Oas/foxjH9kDWM0AtPSyGGWxEkNGDtGMQH0WwCpd4tFjJpYbVDXh5s1bu2WnLzKgBMvxoAD6nTsluSAgdPZsZL8q6Qiznvi62H+d16zvTfPBHiWmsW64Y9dIfiBbARHnjRMklloDKlA5J5VEdJskgHPh8m7Dhu0C/7eqd8aQQSY0iMNGDUmAtcU4Bw8JkJpz2OlM2xLOC+wMcRFEHwP6aBFD0sB2aP0skfzMItlvmjrB4kcyJLIogIITTB4CWDskvGlYzasGBzcKXF1jFii9fApURUbDYKPugbVGsob1CJ5kDAffAuCRcxT7z18468E+9Gf5a6w7V4Ro3XIdYlHm1VWCkhMZkh2msSB6xbyOL8f91pzlc0Z9cPvMnJMiTwWA1b4RW3UaiRYnMMS4lxxAgfvYdKIO7DbrMAnDYATuzdKSltgAnjXxe3Ark8SMo1DlErapJQohipEopbm5vp24wqcAgLfUgfR4tado1HjoEDEszOpUibJOWTvgN8SQrClsFjI8bmDfbJdlk5CKAYRUcgodY97rpFXz3RhfWOXV64j7K8CdBKR1aZl3XTcasKlkHqfnTr+mxsanih52uV6T9UXChPOanjPxp1hDnEuWX7JfnYQwGJwTw8a1GriqZRAZgebT6xrWtddzT8SO69l7PW40jsYCa7z1bNgfn50tLsm6D5CMfdpLE0D62Pybf/mZE8etaarNICfiiHR0OLCCP7FoYqTJ4ALMQaPng1LKQhacBwBs5JAlI8S1km0neHdzKGUhoguV8go+h81T3exZ+C5nsvh3WJBkAXGQYLbBkOUgRn+CLcL7dqp8Y1iZRjo9Mmk0YsKAMkg8ea9sTSMAAw8Hzl3cmHBnCNL1Lyg5ncWzURh+yxNAm8Z56TGP0OXBuVKJmRwsHCcOKRYg9GBAXZ7Zk697gNHGQo8OakC0OPXJfGOAfXgBhLg8iyCj6J0JBjicyehY1FsGwcCQNgtl+mFNAuSNNkAgoIomRZ7FtHIdPpzwHMpmbpDJbwuFRcMijSh5pAZYNKG7F7hpW9IcMTQ2MnZ88z4MKJ/HvUQ/tToJBjysEjVrcbIwG+vMbh0eRCL4fEbDePvBgv7ApR84yV3F0PcH+j1Qoxn9Cj7y2Y2n1MAWg6gGU/KsYVz0sXIcILXPaLeZNZKyFW43wVYchgruGCyPqZ2FCGvziBzcrAGyyBgZa6pYB0taT8oKF9sDQ2AGKs0rAF3F2uTAJDO9R8ae63JNSgbKOWFdETTAsmTOOXRxrCiHGZGjTVMd6+XKgcfY4QhwUlIGZ51ffSbv2SmnlD0Fy8Iaxvr8Q5JLYIic8NB6NstDzwOjfcWKFdIupTxlX/e6GCXbVC5E4LhQjAEOUe4LBx32A+t4hjSlaIAQrOuEHG+VsWsMGD9YqjBIcRpJ2MC0XSC9VcrorZ0i+2OtXx2qiFFMkH1CX4tDh4Bgpkr08NaRPzgsewaO77Vh45gmc9lXYckiXI4z7D1P2YrmCqYGz4q7gPFFAJ8sFMEDh1+0E8cJfN7qPThDBxT7FLR2JiWMaDpZv0ya0S5xOUXSCMPdZ778P0ojdrntCftv757tAij/rtu1fYsacUnMXs/PPQE2W4Bc68SOlMaSwIgDHkB9+bLltpNxyEnaSINJB5rFuy2zkD2Fgz1F72fFY7+LteQEhvbBYTL31pLJ310WaKZznFT2ovXVOMA5mDQHqy5UY6zVH5Ne6ve6HVs3xP7oqwL+fmDIvzDw0vY2gUFzvPpZqj4nNLYBskeZnHl7nLWSCyjwon/P19/7QbTYq7cmaPoBM295O0g9JNUZev4dhyWH6slgbRyy2CsSMJxTZDhpMgELIImbseBf2aqxgF3/6/rBzX4Q9neBqv3A09jrjP28+nf/n/2gbD/Q1VDSnKHNLtdcvN11CTy9ZnrOas7Yem8SlvUVxt7bAatj596f2ccg/v8LrPaDbmOB1f7nZ1/YPzKQla8aRz9L+z0/B1gtILTA/LFz6ddxroRyFMCxrWFfnGXDfw2M9PsbCMWv+cwkPnKe9eaUt7bEgB35vr+/3bz690XHNWDZm7Xey7OEA6rmHt563Ux9EuCuCmosHM8fQJvPUB9qeTwDq62cjNfmJb3nbShnPrc9I+MBeJCmkwFma+BrvGO+G0t8zJrMB7fESXtQJ3/Nogl7yxglARV7uvk1Dn4d5MNiSdlff9KmQNMCUGuvGEDwMxajKwnZAncDOKNHlj/5qjnlWjV/tpv6tX3L9hoe3OtHP4v0UmSRXLLoxHm8+fh2BIMJtMpGpcQ/6yaAMOwhkqOpNoD5UvaZ9+OH83rK26zl3wcy8zp8OdikDCvnFWcvFRTcL+/lzMX3wGc020ZnksEf7LVlAdLwwUnedl/41TWGZdvDyJIf2ljF/iyDrAfS+EpjUL4VNpbrz1Twi8QV98cUw24hQcxpg9/N54QpS3VOfCg+D1+M58JO0xeBe7EvpXMccOyQOlGPp808gawlyRoLyXJhkR4gYTxO5A/8Jnz+PWrItF+6omiLEohCSKEqCVAo5YQUz9Osa8A/xzbiwwPcIQFFkpkgknumuRPMKrqUwyYlwGcsNm/e5vEv5l8BGgSUPDvPjL8Ynf1T7UcBVsJKJiaCbZzeDJTSCjiWr4SvsGP7DsczXA//gKQzryGGAGDwXOq5AQCnqSKHe8GfxBfCb97v4J01RrmspNM0VzB/8VWJA2C3cs+vvrrOa2XJkoUuh98h4Ah+0DSxiTk/GAN8XfxWSphhkOKqT5060xU+AHPW+dW9AiqyldGOpaM7Gq4k5JHVuujC83S/hy2vADAFmxNSQyoUYIDB5lVQrWeyRqTsGvIHhF0wcwGL0V4FgGP9UoWCJuu8+WLZSfuRePio/Mo3BVIBsjJu2A7GDq1W9HcHt+4weMLZNcus8MSTyElgb9IQLsmPAmrsbzYwEkDP/RZcEkvlJg18tT9lryghp9oOogVABsCGY3EBv/h6rAXrNmtT4PPBqrZfSnd4d2XX3AKMaqzdpZzEfJOoc+mtxp9YgDFm/fte9XOkIQBz0HXl6xhNvnQty0XAaNO8ELMY6HdpLPJ9iVH5ImFiv8rPTBJnvPsosCZI7LB2GSjsBs/sM1RfjMU8JSrQ52RuaGTrpkACPwZgN+t++bdtsJ67R47BJmgB7dwpEor2AfeFrYBJzL0YcPG9SAMZ8Bhr6SSYnln/Zl/OnjXbmEcY36kaxD8skJS1AJGMNThba4MeDbukCw35jD1vlqTKi2FG8zrGe54aPS9aJDBRc8W6oMkaDdmQAmGesKvVGItxnzdvlhIE87xeGCNITGYmQyKxVm/kUyC+RMKLknJ0iXkmfFOFQ/TM0fsZ89OkUcq64lyANEGviRMnJoiwskLN2YbV52GzJNJghnKmqsmZ5hn/3QQtEiFuruSTyj5BfBHOnHxWjX+YyKl04O/+fJ0RzOdcMfBpFrZw0SKD67O1d7AnrD/LeiCJIQxqZGSXGOAkrbbonl5T3IkmMExszlwAdMXXTgAhBxldXNadwUTY5ABo0Yv0mrJP1hKF9j9bfOC/koyDmWgWb8rlWYJU+x6QPAPEFO4vesTZc/aPISlxPrfvknmkX44TvICCItcYF/E5KLkHN8DDXkcrtXSv3VNFNpd7BR8AWLWv5TM/55Ftl9YRVbE+4w0YJw6p15oyxnkL3mEgGUZqsAkD3VSM6wwDl0MD/LAYzKnIhSka0JAmTWa3yg5yYcBV/DQD640k6CHt3ZuwA+1P1guxKOPD9TnzOG9YI5XQJoHDvVZTcgB1N7TTn5HELJJbElmcF4wN64fEIom8QzrvOItKIsDN0JFZ9Cc1Ylxbm0w/4+am5fa3WnWQgdc0QXOFqf4+VeziyWIX81XSCqX9X1XoaZhefmViBifQuZ4JpiRt5NP86Z988AQbBuQYejXfHMpHAXa0CdmIsNf4PnaUUgooxSxk2JkIcnNjZKUFxDCwmhwzvjQQAAV0rORwpBEPoDQ6FSN7ZSC1YAFzQzGH1chCSec+wFqAIDYA3R4nq7yDTBLOirv+yVDhhBxQIxkSECx8DJufoC1+HC5rSlnPg0UyOWW0LTPBwe9V1DYYjjZaGRWMlUNfi5TyCYN0tSHt5DfQzYBcNKUwgBY1B1xR1h7nooKlAhXNDusL6BnIat7E/TJ+GP0Ces2s1XO71FeHiZ1o/VcsVmfTWoBT1+a9ZkXCBtBYMp5oJeJ4WesKnVg7sWGxRhc0DNWUpFcmJNoYCR5C6WfsIpzf0Hu9qzJbMbRx4uvPvL9Rm/iE/5e0N+u17Mqy806QwYhgBKO90ZARDJLJyqpSyWVYhqpguWBb0IthCHoyYAtw/2RIkKAXyW+G/4Ae/U/8D4xCZaUqVY0qO2ay2Ebf932Q4fGNscbe6x4G0zJ8mZH33nPP2Xuvteaaa84xx5zTzpW9Lm+GMlUt0ePvfO8czXM1gwB1aPreGvZxdpImUvCn10gULoBKmBi9acSBNXVZAuoXacPwOwaJHfDh2KEI/BwYAboWSsO1PWTIu2OnawZn7tsR1XOqW8H05UBl3gEg+ZfoTaKdAJEo3D4fzwuzkvu5do/SiwLujFovHAo4qoxJL2NAIHcY5VZEVkYwV0ldyPhQtkTQWe4aU/wBBXNHDagwbt9SNB9w9euvL9uoQYlT72tH0bvUANrrzpUf/YCmCirWLZbmfRnwMIMwcniGM6MBzE2BrWbE4wAJcD0igxong5Q5p9DbcXtqh4BJivGSlKZjavrAvNmopnaKHvoQJTRkcL7SwQkIyRipf0UavLuH4jSiqDlcYZhLtkk1ZJOQzk/0cWAKdiJ4jd+t9PUfzfSYP+q9UoOJNC90E84XHYDZq7/4xS/Eot2xkeRaw5KRkzISiAQeJeVHUWmYvDgin3zySzE9/9sNzZEwUm7fVIOiP/6/Np/98i9d7PwtHJNxePAMzAP7i1puyHRr5SX1IwwnDr+NuncSdabEAYeGHSMOXY0PpizgqrsBD0OeQ73OEoACdbaQVTOcACMwGAZWsgeWKiwgAAGf2m9sfudv/4FKAfyjzf8tYPXaxS9ygI+9nj2IHhgsGO+P7G/XidY96iBXN4W1nehrAYIZpC3YVJ1WoGPWDTOQ9h1gd9Ih1S2LjvGeWUFQXi+wmjMgOq/OdxTFOLrRB0zJ0CEYZ9ZltjuHYTN0Redo+/7z79Ur3teT/uPnApZ9fX7PCpSM+krW0WtgaAb/+rlVJ+dey3ywXl6zsZDWhet7Zh3ce3h+mJPpUq3d3fcUWM089NxbGY0dQ3XyLl0/GKvbY5/fUwCS+R8VMr0GvI7cBeEbun2soJs8jHn25we46rkZv9suGJNjXTGtzfb9LTu2ARJo4P3zZ8eirq+Pg2Zek0x7mBbLug/j1XMznmFek35m/u417M27lMNWWcfAeJJ5YRR2C1idn6v7ixH1vM3jZy/M8hPAMaP3EVX5GRNSOa89lLvHyVmuHYt9YWEWuNyeqz7X/Pf5upbDsRcSKEEmRgCUeR5CAZMDOXH6eIOjereZLcPWM1ukYHLlQON0EF9fDQ45W8kB6mQt2ZYAuHOaWjoMu+bY0DtOXdPf5wBA56GZTq5pqGdtMyze66Zawx5ZbZnYbqmTKEcKW37sYQBF69gsip/ZNr7sPjBt17vXNUlbTL32rCrMra+UBZMakDTugR0IYJCsHOYotqLh8UVXsc6ePz0PzhnnEZ/lLOGLeQvQjHMTgoHD1Tyv1gx7AsAmc6OmKrIrcLqwYbHf3xOL8RPVKHxPtgTBXqd8yge4q2wYMwgJFOu/IwLfOAdpsgSgwvVYZ8pPcF8zfWHfGEhOLdaXCtoiGm7mowdizQCpYB625MBzOfb4N9j8L2RX0YsPmwWAmkGkSRHdu1MbjnI8BC1J5cd+p7HUrZuUcMA/ifPoBr12R1hHjVWON/Ph1wVypCwVWXCpacpX6sXB7OE+qQUIGxUGaxuUwVJ13W/NGz4Q4AZgHcHa2wKqnF1Isyb9DYAQMPbmjWseK0xZ2LwQOvgba4QtiL3BvAJeYwuyN6j3GSBNfgkEHO4pWUt3dIE/AHWAJxBRhq2L4wwA50wu+gDodT4PUIePQaCc6XDJM+w6mmXhtIppTKkqZIOatejvg7rP2bPv6fqUXqA2qoIl1MvVPc3iZMKk856JNEC2EV3fHyi9nH1Jar0brrmpcZo48QzMGT7TYflw2HUwVV+I/Vd/GSATRxpg7LjKMcESvCNQ9fKlKypVRamFQ7JxHzntlnlnPZ1Gb+Zf/FM2KTKLL5IsKuolC9TSHmizN2STsUJeAEzN+qc5Le8BRCZtmDWjjwJzzuu8nwnE/8XO9rwDolAWyiwzGF2At/U/olusly1bmRfS1dmjroUoeXZWHGn7+OIjG60kGvYZOgygC8CD9YRI5LNV14ScZba2GIu8Rl1RxgohhP2AnABocT6BP2Bfk+bNvoW0ECD/TeEKpyyH7CnrinHG8Zz4U64d7IZtkhf955IczsyKPobxmuBT/F7XAnVcTyxO+ReUA3BKsXygzJMYpwJb0ZkA1l5jsbYAACAASURBVDDKGSdAHM3Zfvu3P/ZYaLp3T3oo+pqAGIDvmi0GIe3ddzV2zS37FN/I+SC2O0KKQm+wVyi/cFKsdvQZ+hoyR0q5qFavMvHYb+xz5sB9Y8AnJOg09ntLWAHz6oAY2RpSLj/84cduQnTp8hWfT5TBeyUf4tChHbG8721+9euvNF/4TGRbUJYtOoi52+/SG9gMrCN6qmd/gNUw+XJwrD569JmzPrXm6GnY0zvyj86fP++eF8hB2O3IPrpJBDQBeddFOLl184qeS2Dv15/pb2+qZMKO9gplAtR3RHvY/sk4SwvetgFl66dz3GERmyymuWIs4EDsQch0Pq9JDbfvkrRzZIg5c8kqPb+Dk653SkND2Q4wNznxDFbmbAa4TgY0zSwTxMWvcyM2NwDLeWFyomQSmyLNnwIQmxwo2XC9bu+XgaPpc8g57yOoEjMkYHcD1Dw864k+5vniV6UXDOdwsjMSrC0m8lbo/s5SD/6TrPHahZzVkKgAPBN0CPsfMphxC40zZ3h8PDJMUzYDPwKQmrrbAZXZ7y6fwH4C1zJDn0VJAJr9hr5gHKyR/QRnnrBvk7WNHmcv849gSYMjzB0BH87XBsdNe2NvKvuAfkMp/UjPpjSws9woSBL8LPsHXUkflwNkXXu9KGVEkDhBGDeHL6lQ+45zov8YfwiVAsuln9xH5n/9H//wlVP3In3Z3DIcAC3i9GAwATYlSvHKDyQglfotAK4PhOoLVCXVxU4/QuaNlCLPGAawsHqYUpz7lUoL7N2L4FiF+/DERg37NVF5JgIg6ICaaR1UpIXCxtDuWWw3jHIdnHQGA8ClTooL+ZoynDGwgbgHiwbNfPITrQCsNWzMROk76oZAyfhJsWZFy0nfd20NTsX1EDLCj0AOZiJCzAbl9TrjGB+wUQ0qOKWb2k+JyNkR07/ZQOYaTvkdBrkFZRiASc2A/Uph7RXMq+FNGrKLG49r1iilfgipMy9YTw0BBQao6gOd649oPkLj1UABjXUvOFlhZG7NqBgpf5nCtUj58Il8mPZwjtIY9WmGo2L73pvYR0oiysO5ysLs/qpDVqXN99mJ6nOgXAr21tGts9srJhqaiM53HHR/HmMFY5XoKU6QN4aNnzav4tDG8EoNMwUYNIdsJg5WgCqXrdB8BvAMUxeDgwOEovQYAq7pa2c8kdYoztSmagSGZ4eZSPoT82h2apWugiEu80BDKq0jcoiDiDLDAKIJldd0KC/kBgVCZ09AVUdypWgM1lM7FCNHygVjk7IAXMtN4rQ36Zwb1lI6EbJH2IM2SvRcZkoSTMFAI2WCveF9jIy/cn2k1DT9VgcqxgLgJHv4oVM4MOxIZ2EO4oN7U2bJzJjPgdHGS2ffO6N6Wh+ZqfD1V19vbsjIIb3B+imfNvCIUieCeeO6uoMKID19Wqk4rpfDwaCDTMamWffMnQMyLHm6GqN/6OCIIUen2jcU+MFIonD+I6395csXU6IEp1m6AhD0/PvnXS6gzHuUMszg63JUaP4FMx+nA1YKBzWHCMoVpis62HvZqljMYK0JawbrGCcF55gDgehb9mlqrNLgwgepngMANAAmjaeiL0ihYM8il6w//3gPBryNeJ7faSqtH6PfdYhZcRIJxfn0npEsK8XPAEfU5vLVfWRgVl++FjoEx1Tfc+08dw/2gqRz4KO6kOs1+t2bFHDoXn8daNjPz5+Z9/j0yNE/wyjr67By+QoAsgJc0T++c+ZhBIUSKItRxtw7IgroOvRcn3U1NFfQddZp888W+XFQ9TozkDmP7d8HWO29Ow/b87ELyGQMAHP+bwLGxk3nOe9zvjTbcNXH0a6jxMsAt7ynPScJVBVMqxAta9t5G/JlYH4I2vycBZOWdevnOE+GvuvcGf4z2J/1C5MiF+VUms+vgL+tt7uyTgOSZe3me87rZJDmOwZG3r392fFi0qaHDVJZ4UEXAHTYJmMxlnmeAwgz4Msb/LeRjvW6Z+1rOT/j+Nj8GyDkLrn0Wk5yMADY7XvO4+s+mcsN/EY5HmyPzvvMvNwOtlTOOqevk8fOwawv5jHzGacqEmyUHsf55D5Nx3N9NelP3mMd5DSvOJhMBvNR3ZQ6l0nJ5qs6rnJUPVadN8/xbJd07P1ux8lOcoBafseeKBDb61fm+L3PlOAY9lRKBHCNMuO2A1jO4HBqcJ4flmJtw67pz372c1/HtfBkzzYQirPBecT3panUAKjL/GmTLqaOoCivM1+cyV47y1+IEfyNc477mtGna3E/HE0aRZH2jw0Fm4feDM4Ek+1Eqj663Aw0neF0BSeoCVDHDdyYUX8zS0vvB1CEAckZje2EjUAfBewhaqzSlNU2DSWDtEFx2rB3YNTyObJtlC7jkkMEUHeOqxmm7YFrPrfDyuVcfmm7g6Pz2A6d6pMKyTyigygXZJtSz0R5L+YBHwabDvvTmXHUtXWgXo1eTgJEpRktjuO+ka6JboKoQpMo2EF83kw8+Ttcj8DzVTXEweYx60fzRRqynUfbhMqAU31Gl6XSc/N5auDTZApgFR3Mc1rOZVOlq3rqtwI8+kS03kxJLAdR5ZdRLxb7grUFGGOuU6eWEg2sc0pfcG2+zJDUmqxnf5vfwL5GvptdSINlAOJDAl9uWr4pnYAjbr+TcQwA9KmYb4DosPNI8SQ7inF/8eXn0bEjtRP7FTsPtip6gAADA0NuHkmOUuIHsF52OmQg+bYFmZAr/EXGaXtb18SOfqbrkTL9xh6IKPhtBMJDjsh4VY9dbEeD6Fo77vWm3ksJOvYC82CGq9Ojw/zF10Uu2KMAaW48PJrbusSC5Jh6gxAMGB56zEQd/ezyT4A2NLTSv6MC3958k54lABlhorE+0bnJVK1f4iY4JlbEl3dZEdlOlI4ICBiGGzIOA5XX2LvIOtdjv6e2dUoscD/XrrU9mwDHu8pug73I83z51ZcjQJReFQBurBflUMAekMP33n3P+509CciWepLUVc5apS4zwRaVC9R9j4gQAZjM8+G77Ff9Xogh6XVBLV4RLLQeLtUwfAh8Ftjo+EGQSgg0pUEYpUkgXdy2rgLkBHjHj+JZCEbBmsTCgDAGIcPlu7T/0WVnFBiizCGkilsqnQYAAsHM+0V7wOQaydVxNbZiPOwtwMTWvXZ6vdwxsvT4d12NrPhKr44QoHK+UKaKurQBe+hRcVr1XG/RzwESi2RoZ+eM/KtX0l+3Nz//+We6B7IJezglJxgna4jOcOkrzY3Z0qOvTH0DUsMTWB0EDdsNsR0MPppARMNm9a4QceXc2bMiw5xTMORsSoxAgIP0onkBg7p65YIIKFflt13bXLn0pebo+eb0yWOSAa2H5sL1mX2G5Oxjv7ghEyQT9BGBPGdN5Jltg0gnt+SYbUHODErs4JvoUgZd+Se5JMDIGmbcybqy/ao3OlgD8QRw1in/saHclA0MhrHrfgCrLvXjAF4afdk3JkCG38DhoA+yB9gfnDWs7VKuccxfMpbQz7x3LdFTO4FroAfN/pbs1JZhD3It9oZtkGFD+DlhOOsZOXsInrFHc24LC0CHa65SD5og1ighocdIiSACVgrGOQs95Bv0EIz6yAXTacvR54R9TIBYsBDpMGNCLglm9Md63wQlzl2trT9tGwi9hF8Vf4JasA6ycb7iozulP/MG5mGVLt2VgC/lFdPEEhl+NsocoJPTMCwBYnz9B5ofB6EIThAAwDfWOV4/g+CkA7Kss/3GgNTINHgk90iGfJi5Jjr+N//wh5xYHrTZdkQV9KAIOYpv6cTFEQtCLbGBnUa6w8OH1JbToiiq80TgKiOrI8RG3yvwJxRvOnaRWq8HcQoz33PIYHBRm2Ejp506BwZw7CiRRk0Uj1pToNahagOQ8mUHVgNlcdisRGNTVFhGsWugpgYkB+B+AbJMQusM+TDRfyx4UHfRl0fUvoVw6/C4vpPZs3E+GAvfTbH2hItxpuuQQpwi5KTdY5DHOed7N1OKtIdxhlGaWh1rihbPQsQRQNpRSkfvALAonYAxkggnSsxpSsPoths8gICyxGy4kDbGlhzrmA3I/QLk8cUGQTjYAB4kAu2NHIjLYIV+rnPA+BLBCKDAF3OZFOSRCjkcTJSH/RFfqky2OLp1DrzW4/2zwzYDATOwMKcFFzy18tbcFWxd67+szrA38QymZqgeZb9SFgKwmQgfjkne4G7xWmsUlgsZS6buKoUcJoMdEF0gDlii9PweZwRwM9Em2BSuw0nau6MyeQCUHIwKl5ewIZW0BjoJNlICYE+aABHcB6M+7xEd5KRncbC7hhbOXze2A2Z09gyA6CZpMgxwNlznhINWxjdrCPhGHZgU2xfgq7FidD1S+gvvQ5HTDRfGCpMBqEgqF05OCniPeqRoQRtjauakw+jFS437BfIqir0+b3nUvL58+VgMABgwAPxx6FBM7CHvK81hghPUNOJvMSjRSzgwRMUwnqmNdfcOaRWkBqVGFaklzCupO61Hxs8EYWDanD8vFimlMcZBgXCyVk7/cOqOFDDdFLWWKE9SZXLmkg4hR+kmQCspghS/V31XGWIcQijhDxSB/eDDD7zGrDXPy1zg8GAo8Mxnz57ZXLzw9eYWhpD2EGVOOOAoAwDIyrNgzNxRna69YrJwXcA/jDmils+I2gsYZU1gmeyXcwGzGNkniJOOoSkjQASPOXVaqo0Ouo5Si+25ZItC9zK+LbcIS4xo3ucasugLAFmMEnSUw7u8N8BbWfvdl9HHOdxrFMzM+YI1Nbp4ljn1v8Gc6sICR9tA1QxkLXt2OnAK4PR5Fh0z7fH1Rxim2f2LrhnAal5bu8Pn72XhJaqLug1by+Lk39GzfCGvfYb5+/bPve/r3rMAg2PtXgfaMU8ziDMDXNvX7hrMr/e1eV6Zkaazz/ecrz1PZ2qBh2m5lt+J3q2h3TkOy5FNF5kss7J1wf1s/BvAZ+rzDrB0rHOfY3sc8/gaXInhFj3beUrwLYxFB0vH1/z5AvSW6XE+934dV3+fQd7ugVn+tn/md3/GM8F4LWy7n2P8NhdRaO3KWS56rRmw49mbDrY9tnk/ZG1jC3RM6zrtBpEzBv5vBX3nwOZu2UimiwPm07i+VzZtNmSvNdBb3eAg8li7WdfM+2X79Y55/pxBi2Hnlf2PvifoHIc/9kyZo/PYZp1khufQpwmqpATS6/RgPzezUXvG8bmCpH2tOrDXneeOv+HwpW7cWi6i+6vX6Lw4fVh6fAZSmQ8HYKEkjS8slTD2ksLGP96H7cm1YWVxbwCFPo/PJL3HdenG+sx7h3vw94LN/I3rOkPH4J7K2GjOsR9gQTIes9EUZGUu3RR3BIGxcd1VWfY910hGmDJbqFc5yvqklEBsEIKL2GcAr9jjOGI+L/UenCkcwabtFejjubgv/g4BRddLlI0Ba8iO5nCwnNUBaCAA5Iaaquwf6eLJHtNrN1WLXfcA0GGOHjxQE0uzOXW2C+irTnEHcWfopYyX6236DA6TDnuBkgQAWGQOYfPj/DMnAGz4LjRXghBMyi73eKxaedhZZ8+eNsONlGT8J0DwF8oMui+Hm/sQXH30+L6BYkoZUCINcgyB9NoIgOuUg7uiploQCLAf8a0MBkhNOX1SPkkagcKMBFhX+TiNC7arM2ecHZS+AsyvAUQzTGPTwVBN06IAqq6HN5qLAWChO1jn6qb9svW8viMNE2AHe/QpTcGcCQdoQmPPlM54pWA+jdqeqP7sc43fjrbO9h9+/NHmvMCcCxcE2gig5pr2a/Q5wFXKDbAXzpw+47km9fqu5McECIgzGiugHOm4bx/SWmt9bqphFbJznJJQZqbq+fUs1OdE/gBWsR1fqWyT95rBdNlyz1W+QPUk35If7Ow49rXm6BnAI2fE0ImMB3IScwvQ/kRr72wkrR0psVyP+ecsIcDxEl2Bo+89gb+hn8cZTQoxvh2lALDx31BdWMA6wBjYcxA7kv67NmTBB0mjJtYtrHj3QtF635YPhNwAxvMcAQWTaYlNzd4tSJxgFv9CMmI+TUIh3R/Wov0kZb5pXa5evR4GqZYW3x9gtf5H9N9epa9/OIB6+jKQaYpvgQ8UkJL9zbqlMe9L+1PYsHfUGC01iGmmdsL6iKbd2M343dzXrEx0DQ3tRmOf9jFh/Dk70+AI/yQ1kMVQJgijcV1VU6on2sf0fwEQ69lj2173D4gIQzMsPFQB/gl6jmfguoDWhyQfNr0ldy3LCMaQjOHU5OTfVZU+a41l8At0I3PpII2e4blY2vGh9psM8vFv/UCYTbqn71UpsZu3Hmq/3918/vllySFArsBjwTn0swG74MssRa05e3JlOyd4x3qkPEDIUnPAjzWMfRH2OtgSfSJOKlD0nsoBsI4uF6hrMwdkQsM6v6OazPdUY/X+vVubr7/8VCz/G9Lp3AfmqdYFsgaZEgRA8F2QcYIoyDh7h7OZDFuCNQOvAPvi76wRtl96mIwO8CNzIzgHIB6p91nf+tEOHtGHyI0aNZ6xD0ZM2roNMt8+gGJ00fAvF5BBv7fkjs8tXeOYWNCM3z1c9PlkK1O+JtkJDtKRXbhfQbO3D1ue8cvBzbiWCXcG5Pc7E5aAFvqlzc64N2cEfj2ym9T76K63tf8cYBb+ACmM9TuqoFJ0OrWzU87TVjTPou8uL4BMaLCcUeAH3kP4ui4Vmj0DmQ9WqUkavNflFAg0FaFyDQYD1egCzghknXExv+B9aaIH3plMKJdzHJgWYwHE5TxHx1CipzYHeKLnD5GwzYSMYI+GTNNSFsgOZ5B7ZDgwI92ms869jga4VR+h9vKCIbFWemCXMB3yWwYr2RZ7/ul/958J3NdBBdNNBsmOjKizpLHqBu6IDmVZCteUWA34gRbhwoUrjtDeVUfq+/dkNGkXkjbrBx2LwE90gaTwOwbCOwJX0hBLEVVT1B8rFeWWu0iSZsrmdK0NHwoY8Ew6kyHFrlQZABwUChENFDZNb7xQHBQSRBS6I9qaIB/WrpsBGJyUVlgyLlI7nGSURdNrbPx6wdcvDunQuGHBolQ4lOjiRo0GgEmMpjjQKASiYzFm09nNBiNCZtAElL51OYeTx7sM9g2WpSaPyGjSGADwiGglulEmRKKJoymHhNIF5U0JX1mkiwMJmu95yLqgIFG4bgqgsVKPCcALBV0Hus5IIiR5tsU32gYhvOmHQ2ghCwXc2sUCm00YQGLM7bhGHYC6kzXMtx2avm92ygJmrKmDuxwpR4dWZ6xz4WdB+Xpz5a515lsPsErMDcZkWKYhUrhbNoo11na85PeyXVCCbLAqkBpFGA0wGogWtsaQx4GC4BmG84FMU8MI48jpB8yrnxdnivoxqftCSYnU4Hng6x0VGwFDbjZ4UCAc6FmXsAh8WFHjWPsOA4TUEGQhnX8BcvfbiCSdCdCSlHa6zPMspLygdFD+XO+2gilXVJcLgK9sA+birLrmclgxVgyUHT3bqzd1vSek2jy0LsFAwvDBoKRzK4qT58uBn5ovKGoONg4IItvUPQVQdt0prS1MANLomHM+g05JvSrqqT0ysMpaoAvuiW16/foN6yV0G+xUUrKQTQOoTrWjnpbKYlAXmKCJDieDwjI8mQv00l4FhOgWS7TxqWrNXlNjBdZm3wDRCLAQmDgp4xADESP4vpwqj0XbATYCuu6A9vWOypU8l7H/ROUcSI/7BqNfY3mi9Twsg4OIIsbXA4HBGLEYk2b9OCIGE99cP+tbWBsHDx61bmtXye65GjYGqQdgWuDATrqB2tSaYY/DhkLOvDfYozw4OmAwM413OZcucv46kInXwkgh4hgDhtdmMLUAToybtZ7pDMJOKnj5sSBFovDrV0EOXunP27psZvft+mw0k1+KHsZ4yO8By4bDi+RrTpKakxqS2aMYeEyK0y5sFIV1n9+/76vP1/v2fQXoZpCi+msOLG2/fwYBZ33X68z3277n/J5+duBn33n8WTfPf8z8Dh0/9PtyjvhMyJzmW0BVfvbrDvKlmQa/GyhejFH0ZAyfWf/33jPwtL32rZpaYzD3j9yGSc1jrMB556Xv6Zwu96qMDFBtmavx3PN+KNg9P/P2+z12nodvrwF3DRSwd4ZR6s9PxknHu30O9vUZWN2+d8faZ16aMBCJH3O0Pd+5D1jJaNg47DzLygiSZp0LqHOX1JfktTXgmRldbAovzKhbjF7W+9NYoB3MU5+++sxXtU1SRkN0zAxwzrLQ+1rGpiA213MndJwy2ROcFw3oNW1u1lV8tqBk9Qnfm53Ee52uRiBL+hYdWLlPBkFKBvAa955B3DIjWv/bbJFh42AL8n6DrTgUw1YsS7Zjqg3H58wM0dla9h+vca51TZmfNY0PDRj2BXPAfbCfq7ML8vK8PAf6nesULOn7tud2G+jt2LpuzBvAAY61zwlrhmRQ8TvfqcteZmvOrNh1/M3jJ116MEkCwqWkAz6EzxP952wiBSHJZuEznKfY8gSVzTwb6+5sn6Uu7Oj+TIqh2KwACjxv5weH7Qn122FrjnR0ArCUSiN4jX9CmjqBY7ovp5GWwBya21AiSvIM4IaP49qZMC31bNgNgP2MGfDTJbec9UTWHKnyAoDNKg2pAsAVMgtlEgAPcXtp7vnRRx9svvryS7OXdsTwci1/HUmUJgD4OSi74ZbKMpF2fltln9hvgKyAXtiV+w8wV4D4BGfTGwBZ4tzHkcVZ5vlxHnF2TTCRI05jqd/727+7+eSXnxlMJnuHe8OYZX7bXCX7c63BmIACc4GMylHVvMFqdVYNjcL0ANjkpHSyZgCbbrLm0hqARrIF9SwpH5UDA+YiJR0oh+FUVr1CKazngOUa9/vvn4strH89W9uwJPKVoASXI8MQ5hPXeOigNv0H5AscUjq2wM4r1257Dakfe0q+813ZrjBDj6iRmTPABOI9dsk6bKGkzluPCRw6JkYidWYpZ8GcUfMf25zxIKd8MXYDmrZZJecEG5T1xlqmHmfqqgIcYKsbDBzBija8JYgPCQgNfUTAPzYvbK9HTvUmWLDP9i5sMTqg42+kf0b2e3WhX4MZPXpCmDWo+6YuK4EZmJ+pL4pOqp6oPjAo9CDEidThRb7FhHWtZNLPk7JLCn8C9Mg1nd/lBwjwcXaZ04lfGJAz+OnSJTkz2AOpFx6mObJpEEr/AKLxlSEH0EOCGp1m3tm/oq4nbN/INAQWnwP+TMqUOLAyAr05C5RdJ/kAMKJBbgC6AG6WKcwbfHUTM1Q3U2Mic++e8JJDKmtIFu5+pbejE3I2JDsS2eO50I8B3sPiBnwnVZyMOO7hQJOeow3rmC/0mssvAFBRokJMcac8S/afqTQFa8zcnVHG33vy2WhIduXyLYGqgNm3FRwiuCWCxluHwlhV4KKd0PHXDLBrXBB9uE7qfPuE9/7Ov9327zB17Esjd8gO+4ayCjs7J10S4B3JZNeBwAq66smjeypLd31z9fLXmy8+/1Ts9IvSXeAwrEZK6hTb6JmcMzfWH5m+/IZfU9sTHcbzuTEwZyq6x0EtDqBhv6Dp8Hs855zbIQ0E6GNqsVHAUVQOBuBxAJWGPmzcCNjXGXZI/p8zpkmNH36V7Rj8J+mUGyplef/eQ9WaPen6zZU9QMUyWKNbR/a2+qwcVM1psy+1x6kRDgZhnUmfFq0l12XPpnZ8+rswdvxF1orzEqPae077EyBfDZZiW8TBsy/sRo3ay+hAAovJwHD9h9X3sR2RWq+cq7WRnpBNTgAFdrnkzg3pnKkCKVLXZp/i08JCRbdoLX3GyDe3XLeZofxwgN32qEE++EqgA1sovirnoO1Sg68BxZGQAu4EVTjjgk3m/awU5ESXMeAMx2Zz4FZ6nSwZkzBjE7a2vXFA/SsW5AxS3Ys5SjYBJQMS9Lat8s//h38gfFDUfbrm6aJ0rTt9Cqq6wD0LZZzI5wIvMLquKK2EYuSXL13XoU6370TfTY92BBAmKmw4AJPU5RAvUv9qIKcoMGDtY6U4E7FJ4WxFmjn4JZD26QlEOhU73cMpBYDRgiDH0ESwW5svKVt1ahxFBoT05gAcpjRAaiXw1c62/sXTnAgHf49RpvQkCRjGNwJoBHo4iG6EwPXM+EvtCQOQOIV2vAPQBAQIyMhzeMLdJCCAZwFXH1oWkHRANVqOg8OG1mdg2JFqANU5UdR7ArjUrU6Kl3SBCDYGXRoDsMAcPoDIrcloI2EolaU+RkJJmY/BtK3Tsnb1HZyZ6JkBXgynGB1iYR3g61AeszNTwDpNLUKh3u1V8WsMq9kZ95owL+Nzr3PqZyd4AU/8mbWG6uxkGdo1gDLkxONO2oeN1RFN53kw7NC2psw76pci/tyHPRHwn2ho0gm5Spw/jO04fgC87brLOjHVXkPqYLlZ1IgC6Zr3FS16rPQrlCJywQG5OItmhMI6VZpHdL+f2w2MJNOJEH/rchwYV7DCAWtT11IsW92L+i/IE8oCJmrAYEXLVC6AQuIAwMzbF59/YQDtCEa+ZJgUExQyTRI4YO/LSKRer4MHGl/TuEhHIZWH32FqnNDB+ekX1zaXlarFuNgj7G0MJByOt/YlEoVhSNSbsRJ0ITWE6O816ZhrV0mfz72OHFFtUz0ThrDLckjuUMJuzjCUNUW44+BlP/NZ1x4iakk9YYIi/lkFzuUE8S7Wke9ck33qjpsYRlbABGxI00oB94Nvq/g9tYuoo6U0GhpacWg7bczbSIeV1haAunUGHz26Lz15cfNQxjbdgI/JYPhWa9J0IwxZSjvs1VpgECFD7q6oQcDS4MB6JIX/ApDd+1y1djUGasjy9zfljCStgQhs9FJZGEnniLOB3DY4Y+cDdj4OON8BObkGc4cZiwFPxHuA/El9yHsTmWZuMscJUSDHASicTmmDuAGnpHjOxlbBBT4Zp2qkmQy0ZQZ1ZvCs769u8J3HHuprM8DV67wOWGU9o7tWwC21mcZpoAG2eLnXEn08DnJncDBPc7DMc5fn6Tnxfc85Xm+nMwAAIABJREFUA6fze7Z/nn+fwTpP+dBdXdPtOduetxlU6bU6f71P9a0j/wPsex2g2/uv3yMFHXfvVQCp7wswN871Tv5Yv9YV9dz8/wBWe68Cq5YZy+e6Lg5q/X8EVm1LGEBegb35mp3vAkzznG7P1zxPr9A1mb6AAvlh+cgCkCJ/UWy/8WuRf9uceXPPyRmE5TlX8Hi1m7refe/8Wf4WWy4ZK9HBdaLG+W0bh8AD+393+YTK1yoPHUzuP1+f+69zOdZuvH2W5Y6xn+88zvuhf+t7y2rwAIbd0cBO58R7G3tugAoGb9Ghtq1Gd1705AAjAVb4au1UdGGaYFBXkXMXMChz3n8FZQvImhE4/j7PURmx6FvOm67pIuv6DPfqfrNtrPlvDfwCkby/DNbaqClPRW3QZHPxuuuDWf9F3vlqcD8p3GvtWn5ufXje178zbu7VeeVv7QeArVowvM6SwV/sm/GMfNZAgQHPANMEbAsSG2CR/Y9t4uZ5+rLjozMSliHPBRsLkIo6q9RQN3uPEk16T7uUdy2xbfgc9+T5uBfbB1bVzL5a5ESblmwHxkGfB/efEHDmLBs5/jiTp2VX4YijbN4WkAIjqF2M29il1+5zAYYgl5BICvTbvhmyBlDCZyC7cAaRlYM9RkYeoA024WnVIbx+7YbH8P75d3XOo3S/1c9nZVddlcN/aHP54pXVThh1ggHXkC+cYRhQZAEFEFZ6JwF6/DL5cG5cqp8M+gMSC2Bgsgj8/+Ef/t3Nv/urv1AmkcYqx9X2xSCLrE11Q1KwjJmxhGOrRlYGDSg99cKBdafdDhclNYDJaiJrCdZjfC8zaWWfHRLjllR7zm/WiEZt2sEGVwFpjqvJKn7PHTUzuqeSUIylOgabD1kC+OIrQQTKc2X/Y+95f8kOdfNfg/cCIt0YTc8qsAqbDFk5LDv1ugIC1JE8cfykA/s3xWR+IvkAl2DeYjNjO33jviA7YhBSWoC0cJpIu5mxAcToGRhzrg0NuE95C40bkgDznRR7gRQaO1lMbFlsG/zdlOd4aSAd/4sAPw8B4APZAmD1iQBGskQBNvHDqQ2Kv4ufgsxRdqN7tKACcgwgh28fBr+y6SSXfBEMYf6q+5grZ7YZJAcwO7x5eAefKT0kYFeW0IAM8TN2sPfuAApfvpSPK7+fEmphu1Ne65FJDAlKBVRBVlN2ji2UkgCsHz4SjFyAJkB1cA4IRawLafn4FPhLkKTAP5AXZJbABCCWS3HI1k7JhATg2af4UZiGh3Q9gFnrJD0zeoT9T7Yi8wq7mbW4dYv6q5I94RzH1WzsyFHuM9iTum5YtwSWsDW/EeHsttnGAKmQS+6K5IJ+AR9pg+XIuvxKemLo/jfUyI3fYX3CACSwlLIcEGaS8XdLJVV403H1vTn3/nu65xuby1duia16SeUBVPZCwOqRwyc0XsmRSCkAZDwXz5qmTqMLumQrAUnS41mDkMoaGGtQLqWGYKsyJwJU5SumKbcac50+vTmrOqvID4Ey1pL5sXzpfs/Usf7TT3+5+fUnP5Nv+mt9VuQbXecNagpr7pP5QGPmEMZYB3x2g3zsH4BuwC/+kfo8/EbW12cQ5zmkQP1zjVgHGcPQd5d6YxPBeCAGmW8CsCydh28N4Q+CjUuD2E/Q/3RdyEkHXQ5QfhMBgwFekrWIDEKau3njrkpGXJEcH9E/ZWVId3R+CQghy8gSskOK+h4B5G+8KX0nvYpPmnKZSTtPfVaaKZK9SB1pal+nVrqzk1knQL/hx3BtdD2Eo2/RuaM8CfsvGRo5PxlP6iSnJnvtQvuY43xnbQHLIfqATXPfWwrYkSn6TPLjOtuQBfnnmsDMt4IYpNGb6RltaBBVsg9g7GwRytXwGcmyA3u2xZj7tVlU7IU1+NxyksaNjHlhd2iNfa4k+9T+gLIXSj7z3TVR6D/eB7C6T3sM5izgcs78BHYX+2kcTNE9ITXGJ0zTWzeS+yf/+D9/lbqiqiugjYiQczAARthAEgiyX8LMhBDJuSKa+xdffGmFyZPDhCMlmY2Mgw+IBPAHCw8BYHPqsXRDapam0ykbK8BUaom4K5eEu8Cpa2UQdddkky5LrSAWDwHmOVDuRCSIghg4MJqetGrAy0xAwBEOWAxf0ldQBG1qUASaqDCGpSODw6BmwZyuPxBwR1MG5TkRpTT4onA69Yja9AoF09Rqo9bjoE7qLGdijHGXFuDQ1lxgxIR+PphQmlQDE/qwKc4GvLXR9YwIiouFm26dA9pKdhjCvjaRW163I0RH+hgkpPUCwvD+ArBxIHY7LnXOZue8FP/V50sUc3G8Brhi3E/zbpr9ABjjMK1p+isYgigOUHbY8LMzaDMEUGfcZ3bYvdM7tzMwY6N/rXU3gwjJQjU6PJzYfEcuylyw8UAhfR1yyCDzxr4wA5qaHZIVAELXISOqMwwAxh0nM9fMgYecp65UGRRpfkA0J5FgZgBl0c65/Mwa8T4D7xiXUjzshUSfMj60uw81AgXIkZkOibAwpzXQiQKRbgcrKDIbuTEgM9ad5gGAjkS5HA0b9VYSxdIhrX0HoE9KeVKgMTr95JYdFBuGCoYWIKHr0mjcn35+UcqZJlepkcLePCZDkqgre5MoPWkLgJTMEcYAKSIcehwmMMruCHRNqj9da6mvk7IbrluslIyUEEhtMO7r0h42wqktC7hKgIGC40SWMYAwMpWqr+CE2SySO5gaAdVhDegARTGS/jHYIgYSXDcmBwQpEg/EhiXi+tFHP3A6EX+nbhGzQgSbZyKN8tLXFIN/LEPlbY1N+mswWJMyp+czoAujdr+CTI/NdnCamZwf0vVpWmH2gY38NCt4rt/RCaSDAXiWdVlQIE5x5MpYzHAAkcsyPpFNR/f0D6PDymYwYShv8Vj/OJiYB9cnG0W/y8ruHgK4NYA7QIHuywJ+B6gFNoE4dcrnZ+Iz/b0/833VE7kq1/G+Gvqg7/lObebiUmP8/vACSDWtnO0bGXbApe+xemg5mwRcgpmPz/Ecg2G1AA+Z5A7d32dganssu/Xq7s/NOrUX7NxUN3ZeOq/z67Ou7PvqQPY6M2A0R/qXeR2AU+d8XpNdg1x+WYHVPksDYvOz2sA2sBr2r59jyCezMIOCNgD1WqLMWb5eu7ed5zH3WZ9uYXcO533Xmea1xADmpvnMLFfzvHntpvXk9+1AgO0PO+PfrbHa+86BweW5kZkBrO4aywToLWmuY2hI7CwX2+uxzPcWAvubANPsyWFHDTAt719lMyUcOItjK8x7cz6zs+72LuzcbsvQ9jxkn+wORhT4jB4bcmIW0AoUz8+wrQ+2ZW/++7w3K9ez7DFKMpU4f91QJqMOG53AlRy4dlh3LU09v2uyuplC0hP5Z/aVdBXnUFPbqxMqby0FULblDNzPMh5yQ2wtgv1lm/J7ndem2Lc+LQzClmsy02oA4GXAFojlPI1to+CuHBq+SPvvOUGKKSAkZ1xZtDPQWFunNl7X28HnwbQqgMyzYpfU1m1JAX53fUS2w7AV+zfPuZ6v7wngmbloCQAcJuq6pzbmEd8D54z7sybOJoOhpPfh8CxOtdbYnd8FWGBjoOux+5KSTEojNhrrKDBD/hBfMPL44rrYTefEygR0oV7hNdVT5e9OG5WPADiAbFO/leZHsPEoEcSctZEZNhzPyZwz5qsKJuPb7Mg+SL11AMujHuulS5ddAxaWET4D4yEAjx9xRsxfmo5GxkZshvvI4ID1uQ8f7iC1/xLEfyqmIjXlaCqMXQSRgOyfgIkbZSy+Z0f/nkouXFTDnJvDtrEdTw1QnetupALblvp4Gh+MzI+Vav/pr3/lPdDSYtQu3ZHt9o78Q2w9GmFhv70jAAt1xvvIHtpRllQAgdRPxD5kz8Oycyd42cWQElgLywvrLpvysTrbc1AcPkR9WjEnKXGmMRyWnWkmrezSIwraP1EW2tNHSrG+fivgy0gvda1PrZnZXHoefEVsWfa2QX0IKhobssC8YzsBNkGC2avaqYBZ9wRqH6C5mz4PKMBc4C862EzpAOwk7bGyzfAtkGEThkhhJavS7CfZqTQJ0r2QY8BWZBqgx9lNo6wUPihp4hxk7rch+/Ox5pD4DiDrY80Bdiq2Lkxo/Ex8HED2fbKlU3MTNpw+Pcpw8bz1Z8xUo2yG/cNkWxb8J2OMtYRhWfAXHcf7C6J27zcToPag5Ucl/55KJgAqzbbkpPEZBFgP+/O4bXKC9J5/2fn7RcagXFnqT4axypfZ7j77OSdg5tO0lQBNzkkaqpnFKjkKSzzkJuaMPQjxghqnZAGyBqwHoPWJHdV6pTwKvrbY6PEpo9PZiwCUyAW4CQxg3sv8QFaojmMv+dQ0SK7AkGq13hQj9Ny5E9rvx9NMTP5Z0rfv+lnMPJS/hT8AqYVzBfk8rWZXZORFtlJCAz/Uvp1+ARehRCL7BDCOM+WkADsDjPIZHj8SQ1++BON+qow58BaeDZbj6VMCV795QwDmRTFX1XvjufqAHDkt+aCEIezJZmrFhwtwTbCtpXvim+xVzcoZWA3Bi3UKsxGQ+JjAP3w82NmH5VO++967Kl9yzrrH5ydZA1oHyhWcPrWjuT2kuq9/vfnpX//l5mc//Qs9F30htDclE7BBER50hv9JFzY46/Nu2GUBxdKwm/ebOGC/eyhKB2Ng9NJEKozGo/K93BhMzxP5F+Bt2yZ2Db4y4OBbKteGr4eOMbbl6wvA1B0OyAcGOMSeIGsCxnjmQqArekr3u3z5upt1HTkCeU76S7LrfhQErnV2sH8sT9rTsKe/VaOxZ5LHJ2IfMz7kknEj28gD+olztA0H0a0ufYetoHkwcYsG8zC1JauA9Maohr2DrFAKBtYwuJyZ5SNjaGkwjs4ZrOye5d3/YD7IOufhvfti07seK3B1sCxAc6a9bGKX9wRsdgNK+sXsd1YAGZ/OhNKcU2aFf3yZ8GdfaxAhdf3Ye2Hm+quYEa/p59gosZyRWzfzgoRpxmr0hAPKmnfmfp/rZQvzGXVvjQvadgjD3k3BRnlCr5WxRysx7y+u5VIs//Qf/6eviOK47g9Gpbnr6ebpCI7ZYkRsAG6eGFjln7sRajCg7z5EmTAOeyt1KZ6RJvmGC+aCpKemqDvKG9RAQGiA9cgHE8LAoF1b1Wn/Mk4OqzwB9x9st3TaSxTBETwJHiw8Ay6u+QOrVfVY3Hwq1F03W5LQp6FOgKVseOZCC7ewS9kUQcPnDpysBoAN0TUrcTs+MsABo6ErSzBc72OAsgF+1kM1AGPWnOu2M2GdEC/+AAcDYgiQHeUL0qFydK5zGnuEoI7P4jSMg4k55rkAXPiyoTWM6oEQRLAHIGJwYQADEcwJaKgTNwxZ3pYDLHLEWmJkDJrXAibUEbYS8+ZfwdHVIYtXyz0HP3AR8pkpMTttWa/V2ZvBCzta4+9zfVW/B4mxU0TxYaJrOZCJViFzpCqVWcvBxhiprdJIO2vvJk1EvzRep5OxwXSNgJFpFuQC3VDjXVsTYJWIKd3uxRLFWBTAxlIYJEUeXaBc9HNH2rSZqYuGvEqxEwn3PEiR71PKCJqJscCseKhD8sF9RVNUhwsQCFDzlAqSY2ixJuy9L7+8pL/J+BdTgsg21w2oG1ZKlYkdMtLPUeAydrgWTiFjYm+5WZoZoSqMLYOcw3QcS1LSBFpIS4tCOSRG5rn3Tjvd/sqV65uf/vQLpzqdO4fTICaJmiG4JIHmmAOIPQ7jlz3vg09zgMHIl6NxpG4tqX5P3MmVxk+UAEH5o5RxfhJVTBqNgXEfGhTmhvVBV89nnl+eHaMK0DLdVRNZcsM7HFbtHQ7LCHjAEgzE8x+c9/gJFgHIsgakn51QytQHH3zoelyM6dO/+Rs7T454SzYuCFS9Jsf0kNbvqHTYQc0BuosyKKQpEfG0noSt42ANtWwPWU8mQhl6H7oTUNuMex0GMCjeht06DLbqhALn3Sdm82hfuHi7rmWF7/QyDqzUIvOBxE7kAOTA0T/X7ZL87iP6S9Tf+gZZdgrBAnYwP2tUenfKfx1z61H04gBEq5Oyd1uPqSy4pA7POs3rMIIVwXbikCxfQ68WXO7r3wf8rKBZUkB8RAGyWX+EjbAN2PV5xls9jwXT+rfqovm+M5CyrbvWAXz3p15j1n0zYDqDob3uDEB0fxeY6nteB6x2rL1X9KX+8/qsQNZvel7r8Om987POOjosxqQh+e3D0llAsgHqsc5LaQCvyu6v+Vl3r3fOEsvYOHu4kc+ssZ89N3rNgLnvU8NrrYk7B+NWYC+yyleB1c7rtqzN8jM/+TwXfp1nA0yaBtjzqvdqcy2/HbnrXhhn8vysy1xoHpOyOM7/YRvM81b57bMWzJyvN49jsQ0mEHSWndlAjZPMAydaOpfG+D5gNTX8Km/+1BhOAPM0L/h+eVx0hu83BXwnOZ5lZZbX14He2/u7MjoHkXhPWaKdN86rx6RmD4cojonq6Y26pH0GrsOZge7HoS6wwN8LFvTngqWVjbmz7/YeL3DKKT3r0o6ngGeYUaPOtW7EectZiuMVFi7BPkCqJ7ZzcOAfiqH3UiQJrtWSSDhDrandvdHrcq/KfNkevDepiknnnxmkD+nsPXQALBnGVjCX95X9C/gDm4xrpuTPvc37OqMLQNqhH9cPowdbjqZVBEOP26cBoGXdU88wDSY5191xXveNXRYGW+Uj9tcoGYHNonlxAyDZD4DtNLpEbHlOX0/3BYB6U/d+LEBsr+w79gXBZIN0eh/2D89L+jUp2RfFJOWMf//sjp1f5opxpnZjWLo8Dz5XurGHLXpQaecARGTYACySKv7uu6ed1Xb0ODVf9wmYvaC3qiyCaoG+KzvNoKjW4KLKup0W0BOG1AP5Q9i2pJbHWYct+FjzQqAYGaCGLB3Vr19XINn64NXm7/7BH2z+9E//XK890Gf2bE6ePu6mpNjbMDjxJU/unHDtWuwobC2yl2yLa1y3xB48p9RkArEA4dyXMwg7/KZYppdlT+7fL0BCr9NcFSYqKbYAINjXAMUAxIc1D89klwLmHlcZBHxBAJ1n8lsJfG9kqx6jvrxZ0zQ0Sbp5jKDoDuws19vVvLsEBOQfMU6fOqiPDfeGavxqz8qWPKnMTur3f3Xxot6L70gNQ/aTzgmn/hOkT18QbCnWnN4kTltHf0ACEGjS2uQwmzd7Uo/fjY21BoDQZJCRkcX6QTbaR2k8geVu6qTnfg4hQmsPwMrZhm0OnIGtSJkHAJ7HWrvnkjfAIEAe91jwAZR9BKgYpnj8avZvGsIkiJHgYQBf1pZ1x17mdTPl9LzVj+iCec+37ipj3ot/AdtR10wN0LDzmAvs9PhgMM0CAAFaYYtm/4WIhU1cJi1r1HIXXA/dYQapmMjPBCI+UimyMI5Tq5hMM3ydM2fetQ1ITdf0SaEXDIDyfpXQOOHPIFs3bt5d2KpuvjXKjiDDrI3LAWjuAAr5TvCg+hFwm54UYA8AwtTaPSrAn+w8y7jmlkDKvfv0qxGrlHTzYWewj7kfGZMfqMQHhDKwEpcz1Py6/JgCMugPAhEQOAAokS0HSt6h9iP4B4xJ7Ps27aRBeLrSG1w9TB+QQwLDHm8uXbyl5xHL/8gZrSsd5QfJC5uw5/pItTd5ahCiIF64TKJrIOcrdlLs+YBNnIMi4Qk43iNbEFCPBlantQ6QSO7It2J8BKIoLXf+/Pub31Kg5q/+6s83P/nJn23+7U/+rZi+B+RvHZX8UH5S54g7zAe3abA+30equEaYwKKCGCZExW+3VWnADRA0RDCCaU6fh/2pLETX9R4NrFiSfBYZh7mZJlaYWUBSSaNPWQF3sUeW3SyOOtra0gM3gkGbXhrBkdD/7B10MuQ5WJp3YKlqLWvrOXDoLvWwzNHLZFjiC8Yjcd3RQeRKQIS9whlGqblkUYNJoLuYXxq1OZPZMiT9KJl/y+PivKHMB+UmVC/a5ecUKNL7W3+dfco+qV0d4JZGT2n25FIkLr1BQ3uaaeO3pm8Nz8p82JYCfNZ3lwfQmF3ik8b0uhal8iihQhDRTfPM8oWtG7/V5EDYsi4ZleAj1wzwGf/WfiLf/bfRbAocUMrZpaYGySxlpwje5Ds+8FuavwPCCPiyfIygfsoNpBG0bRtNP4xWZ1CYPEdDx9HAEKn6F//9H70ysKPFcz2R4XAEdOBhccIRPLrjpcgtSiCdkQfQN1iQLiYsQWAy7cybnaqUKGosmvWUjoNp3hPHHvae64/IOOE7kwRtnDokh6QcDDiZhgsLky6fqc8HmAkwZsquBAZFg2LhEFqa5eBkDCCpqUgIiZFmM/Li6Ll7nKOGMNXSkbTga+prJBXWzCyN0bRmLcBBQCIJX6LqGDzUagwIgUAy4a7F4NqsUXAIX43yRQsZ7OBQTk0ld5i2EK3g3YKO8zcEZmKd7XEENAh9HZkIVNmjAYripsZJiVEegLPAL8+zy3FFo1g4eVvfxy9ldfnP43ec8kQznJ7l99drHBEDs8RgeeQ+jjDpuVuovY7sDC5sO0EzMMid+143JBkb149bZStZtLHtNU+Unb8xt8gS9zarF4tIp+Q9RRCR8aRpjHSSwfIkylElguPB2gOmcVChlDA2WGfT4hVdeqJC7bAQMbTRsIfFWrSxajbzK7MHLI868N0t8cgxMzMZi7vsPdRnZRiklipAolKP7kl52dAhwpdIMsbu6TMyZKXwSU26qeZSHN7IKHsUQ3xVjqSOKJVIyhPWI4Y+zgmpAvxOzR9qqIbFkQMcYA+lTAT3bTEGEJurV2/pXjDN08AD4PCHH3+gZxEDQiU+fvKTn8vAV1qJakgd0H4m2soBZEbHSMUAtKYumesxaf4xaFtziMMD3cDeAoR+JMOQNaT7JuVKMFZv3Ljuvb80VRlFqw9LD4SFm2YD1O9KkfgYt3RpTeo3zHh03KgXpvdwCKQLIHP8jepxnbej/FDKHkVMqYKPPoSpikGSml835HT8+Z//xAfE+++ftXNyQ+UMHslppskVe6SHS2o4Kd2SlB2MQOlGjK4bqt36VFFinueEnBBYrW9p7vk9NWJSM86HwwiMEFFmi1nR21hY91X3coHA6LpRvHvoCRtxgE4cLNThYX/kItFBPkhSgy8N83JItqB3r5nDjr0UACqFxtNxcQ3i5Gzga40yDt0ygBTrCyOoAEk5HGtgzLppGySy7uOZh74p+DUDFrOuePXtqMPjAOhabP917NsFqOH6Q2HPwEv10a7rD903667tZ67u7+vrWbACYjNINDv42yDdqgO/271+vs82YDT/bZkzvYhhuA0Qvu45sya5ygzozmPtGMy+d0AFGUFBo6MD1NSZ8PX0ups66j+MyjVgtq5v57rPn2flrMt68tnUsR7nw3ij9wKaWLJspx42wQgQdE5jTAWYXEDUMcjK7/b8z2D3HBic13SWhQj4bwZWPW+2/8epPYDFec22Gdydl1HAZ7l9dcC2zPW8bSCk46o8VQbWZ88O6Pxsy0iGxX6KbTiPudee90ueJ2zffs3AYmVnj1L/vu9rvm6DztUFBTxf95ydq2bTdMzzHM3jry7ZBhCcjTLrHQLvBgYEsmKbusnEyuqvTLWOIefydj3CPn/1a1mrKTm1rsG8DnwGIITzDUAKG7tfvC/pnGuz1q5jIew5YMR9C4J2fgISE7iM7TSPOXOTzJFZPjr/OXPXNFHA5PlZXNcVVhPPrvtgN7f2rIkKTiFM/VfrBmw9fXcgEkCHZkjMu/2LlMThdcbg2ngaJMywArbcv8GEOHPYBmkuhH0O0J9gd2p88sW98XsMdGsJAuak6RHsowTDSW9WmrhqqOOU23fRvwey4bCpdk6pVj22lJwxUmFpXnP58hXX4Xz6LI7y4Xf2u6wS9g33D/FEGXoaFzYH88Sz8yxkwGEPUNqI1GbXTBXWCjh5RsDqpctXBSDtqFnNR7Ib77gW5BtK8ZcX4jRlnPzLV64K4HjX8+ta7dLPdwQ23ZO9g222I1sE/40asdfEogPowZ8BAHBKqZ7x7//9f7D5i7/8+ebXv/5CfptYcbJTjyjdGRs0dUyVcaRyU4BCgNo47awzNh3OvedV8wQAAVhFd3jWjKYqrAv34L4AqpSIAqjizHiHengiL7yQ3QQgfUANXuj6DCs2Z13KMHAwvCH/8cTRE7YpaACLrcxahZE2Om07AJySbNjMcd4FpAComd0t9p/ZcaoDKuDA9fokAwAJrqGq+cMXoOydTtFoN0BgjeUdZS1hG1L6CpAfh5xg/763qKOZzDYYxgBjCBi2MQAr4OlRsTWp0y/I1mSeA641SW1TMaskd9hllI8CZyDj6RnNilyKAeJPWHPUMvxW1ybDWQPyGUxWEg2padzCHkijGliAlMQImDnrEPYUPjoN0vCPXPNV88e+Yt8BoPKPL1ju6LX2Pukefk4PCDLrAKsgfJCirGdIHcak+nMf5vjhA7Gdd8RwNPMbQhQBIXzxNNXmnuw/9nNLCgRMpDkb9Y3lzz1Ik2GeEd+CLDYDlppzGLK+hmvJMl8xTPCnIKQgCxcuXNL7S0YKiGzd5Ay32C80AAJohe0KGxSdwv0Yz00YsQazksGQcib7tMfPWIdwPiSwA4s0PnMCOKwh9s+bKuNx2uekayAbeyDLNaVW7ONovShHAq60XwxIxgHrEIYg64SMMm73haGmpfAcn9N6HoIBL5X2/+jht3pWeuZo7Q9qn+xhbphjq6yBHDS1lHNoPZEhgxhvcNH4AWYtf05Wrf1i+n3AEDdxbq9A0tMqSXDC59Y9+a2WHV3it37rBya0vKc5+tWvPtn8mx//aPOjP/mRHuKZ9tBJ7UtYmpG1NIjKPVgDUvZj060kOnQnOoTMhZSI4OEwDtf+Nvjg3wxWM+XcCMKheym/ASHPWZYCIdOwKgF77yGDq+Ad6bvDvB40uU/YlfQc/im+lRmvA1Bl/FipZpHrmscpMUejQD0bjQfv6fywfTjkwWXmLWoJAAAgAElEQVQWKD+isjPPdE7gz/J3aoLijFvXDVsx9deDtbFuJkBq/ZFbfFVktYQC15BlHNhgrJuey+UvBX4D9MKUx28nIIb+Z3wO3tqegF0sv194BmAs8s610e/mqBJAMfbCeUeDOZ2r9iWzx1JjnOCqAmncS7oMX5hSMOAvAP984f8S3CtxyGa9iQPFr/gxdd/dWB6f1fZ77GYTOvHxIY4OpmkbXxqrHIHYlB4iaAMOQXZ8+tc4ME45Rfau5tIsYhj3o4QSnoSbzI+SDK6Jrmvu+Zf/y3/xig7bPBSHlN3Z4SBH/NjcqZmVouMBpwA9cojE+AdUbbMiBpoBrqno7kwPnRm2qZH7FJunBko69TrO7olG2NBxARC9BSS37ZwdUM+1/Ay6CAzRoACKOICIerLwGCM22HDk7HSNYsfQgMuMGg59DfiCtqE6p27hzFDxQo+IMeAYG7V7tGn2GFmmXA/GWJrywMbLQrUrnOu0ApgQeUDJDYOJn5fSAYDQAwxkTVpzwhRGjykp964H6PlfmWCz0W2TDQ2JUFvxGc9fDs7ZqZid4nrNAcRH7dAeauPQNSg6gARMtjg3u1MLA97m33iEIWcCkydQpPeYHdWujUs4GAiNQPR1DhGD9a4pm1pEAKiOQJhFbI3jf2yc1koFIAVQQylywB7SGh0THf+BwMxHivjRVdQKmjnVf0k/QfGkC1w6x0WWUFBmO+glDnaAy/tSgjQhSn3V4QzpoEe5uPyE5IfPwahIbY5R9NjFlXUnKTmidzfF9Ex60gFFOxVJO3zUY8eYo2YPhzMHKE0LUH6ktiH3Z1WvFHlGQSWFRWApad6OOJ90ShXPfOHiZYNopri7ZlYaQPDvsWT5xnVo+a9UD+fo5iMdeIBwF9W47quvFKUn7d8GoAwyGXIY0sdIjdF1L32lNAeBipT3cESXOq3aFx4bm1tTYqPVDGHNoYqlnzp13Puf+YAJgIOY1Eo6FUe55bMw4wmoyLkg2k3pEHSNGdsEZdKF1oaxdU00GcxLFErqZyKPSfP30ax7oAORE0BVAjZ8J2WHPcxz4IgQJf79/+D3DTLfVwoPTbJwEK5eu6Tn/HZzSuwTN8gAaNc9qH/EOO0MuGwHoPRVOwqHFRnFuEUPON1UrBVk0jWHSF/0M9ONNg41ETE3V3PReD03BhNW3wBfuC/yOdeDseFnAzh1f3HMmAPv8wkQYF9gFGI4o5M55JBjGyIkEQ6Hde6kznjckGMENKzDtR4+6NGzQ3960Znl6p7xfQZwChy+UESYr20gsedMwROfOd7fGDi7i+avuibBm36W79YxAlZ9sIxx9Tn7fH3eXd8xdIaTvf3+bdB0vn/H/dprTi/OwOXs0BRk6XwUrKhO7u8ze6733AZetsGj7WcykIOeHefi9nPsOhvGXLKRuc+cIjzPd5/bxlQIozlWkFnvQ5jk0Xm+/wgO8AgrsBrZmZ+/gNr6eoBVP/p4r23nsTf6HN1Lge3XdPNebx7zIp9jrJ3rWZYrU53L+fPz/M7rOzbDdxirPZeX6w+/lm/l7s7j7jm5C6z0m1eHeHvN5j0Y4zSZGKudExtiXsM8T0Yz75Hd8hGD12e/7cX1M/0c37sO63OtXe69/nYIVvAw98N2yf37twKdnY/5uvyt45nnvc8+r2uv07WabZ1d97Itus6L9SEAwbBrsDn8fn53dtFq86y2SF4vyzPZLmFvdg3nPbvqt9hrnG1lsLakT5lbjAM7k/MzaXsJsnRO2Z9Nny+oGUZn0jVNKnDAczRHHXOdOopZD58hOkMZO9cD0DCLCooe9qhTKQXsuTs6pIOcGwVn+X0FFwJqGBh1SnlAzNZXnXUon2/THzN9dVbFBuM8D+gRNo18B6cLD78E55WUTbLKXBtU3dr1zJznfCbNLcNStW2nM5lnYh7DTqT5JN3ib6s+6U0HtmGcnVXzl+MKguNMwUrjPN6/L92EzYwj0O4monSjl+31repXyjbj/MZG4n4AK9gytxRQ5bw1+1d207Xr12y7ME7sPQLfJqLoWXBgSQ3GZr0pNqr9AcobyW+7pqai98SkdLaL/oNccl22G8f9mXd3HPgHKAXoe/btQ9WDh8GFU5tO5ihP7DTkGGeaa5QljK1jYF62LWAkwOBdBeNpFgqwdUQM2RNqREPNynv3Ka0Qxi+lBtLYiDlKthQ2kYF2XQs7yM1D9TPrR4o17F9SZ7GbTurzLA02D2YxZajuMB96lmMCvsikRNUAesJaBQg6sE92LamyzmxMIxnGju3PnADqJsAfoCclH2wBjpRuUuxzltiOoQkWoOFoZgKAa5sLedcHDbphU+hnmGWubSpmN2UCOPDwJVzaQAzTDz5837YtQCYNrR7rOV2B4NvUl3Tnd43ThA/2K2Cr9qWJAmbtw6hjX5Oaim0JYSke+nPbzFon6x5kMNmFbgoNcMkaSxYBVulbAuBGT4B9IkTg4ySdHT30ptjNV1zb06ntmrtmP7m+qOxisrIAYNiTgCDIqffxICSxZwDLaDLNfmftWfOAr4BVsG+jS9kD7LXUe6SbeEqpBMQlpV21ivUz4CRyhx9EQyafXRorIElY/zBHw3i9e/eh5g/gGXsXkJaSG/JDhHOgyvALAJzjk1NWjbIJ+F/ck7qyyTxE79xRTd6Uh8IvoK8L9nl8gjb9I+vRjFPIUPjxWjOIN+xXdASkDp+zul7q4qpvheY+2aucfwA4wyavPhs+PToHxrmb5ml/UJeUsovoYQDZNtS6K6bsC9WjxdckU5FMXNja1BBG5ggI3L2nwJTmhXITgEXonediWnMEPHumOX4gYo6A1c0eSENv61qkbnMmhFSQ8j4Bxeav4EUDZxm+VDPcfOYPvf6WwFT0wQFYkhovjH4HDaXPXIqSOdO8vEdzrbPvyR88ufn6qy83P/5TAas/+lNlPd4U2KoyDRonQKbrm+J7SK5cHoQAiv15/ETOntTH5GmdyTuAvUHz8pmHP4sf7DKQ1FnVvONDAayXse56rboWetep6TDFbVvyfnzzAISUhWzzKJ7NJCH8E92f/QJetM+EueRWAbpyDZfAk5/MRfHhIRlSXoVsUYOAdvUog6mzGWa82cfBJvi5toD9yAGCN3DQZtku3SBZZC9QaoRzlvXEp3XtZmkRdDGlNLxGXo/4m+xn9Bp7vzVsHVSwLLDvKEtxzPOT8p6Qv2hwbdzXGAX1mh2wsq/IUEN+QO8ZcNc98TfB/sjuNVbDvOs/QE7UhcsKOYXfisN+Xw3TZKwm4GK7H8Ezzpfm9exndEdqBFOHPnJRcJWzl72PLXKAsoHSFbEXLfHDdwn2GJYwdg2gbbJNuSbKGx0AUWrP//HP/stXb6k+hh0jF+8N2EDdhhQcx/BKt73UxAREHcw//bykfXqhdXEfEBmM/4ajZsdLylDfmXhA2Rq+dlbNchxKCeHTAmBAgPw75VxPAIhBTdNEFqBTZ/acZqr/qFth4GUYhjBGMXBqoDmFysKeFCQUpA9OPs/zEdUrK2TojRp6ZRR4PoZw7mETO1oRRqpBZ004h5A36QBvCy67puNgT8KKJCUBZcnfOYS4B2CLjWErsXGwGzgI8OMaJlLci+80FL5ryo33NC22xrDHv3pF0YeT45XTbWUDzQ5snZZ8ZNSSo1aLhTqXCUBlvvtwDuIGro72cG7rdIzNGFMWxqqlLpthib6McFgwL1/XMsQaIZ/M/XB07MYBoJEiYbkN46F1U228j/EjD67JqMu2ZikDcc0nHZSuhcUaE+0SsEp0mQOTjUIHWw5KvlqywhfSs/B+DPhE5lLy4rkiNYBpRBP5u8cLw5XyAe6qulfG9UmvKfLMgZt0NCJtMkToVKnoDcxVjFcOt4Mq0v/bv/2x6xAha7eV3oSyOyjDa+eEmhaIwUlKGIqQ4u4YRRw4TWNiB6OoYUzcuk3DLPbHZnN8R4XgiezLSr0rw/X0mdMG/dgXV5WGtUeHMRHgI2JRXlWh8/uOqOFkqGnVmVNmh3Loo/mpn/NCRu6Lx4lkw5KgwDuOzU3Vo0J4A5AnykR9ocdqvEWDu8OHR7q8GaNrd1bWBqZv6yMTjXyicWG0Yvwxr4CqLgEAcMoBM4IMUZ5spgDzNhRsvKAYYeBQKzdNyPbJMGYvPpUhDODNQXPqtGoiibVx7doVMzlwPj48/4FZqhh0jId0Cny8q1cvms1+hAAP6VEa40mB2DCCkQUOduSR0hCH9B50HgeeUwM1PuaLyGSU/Tg8iUqPw78HgQ0FA+EpIm7nV1uGAyrlFIJCVMeGXQOjnpQSDvA8B/oaYyKRb+RuAJWOcHImJJ1zdnILRPA9NWcGM4PrcWAhA0NXzADJ7Fz3egUo6/zzzNTFmsGbgkfVQTOg0lRRl0/ZAoOsu5gHT0UizD4vHCDCKRodOicgYRdAZbWYefR4rNWii/r8UZ3RzfM89Zm/A6aNa/Vzvvi4xqxre89tUHiel4JHvUavswJk3wWxet2uy/ZnM1NW5cu452fcBulWUGugXmMs8zwuc+C00dhB/jfON6/9NM8LsMpcuabVasTPYFllxuthQyf73Pcbgb3caB2L38t1ed8oxFoZnMc5zyGvt5TA/xuwWjmY57U/z+PonCBTcS9XOfDfGLPPxaxIPhuDcoizZbszMzN+u8aVh953uedkT6zv9UG2yPssJ5W57bWfAckAa2WywpyCoZFg8QxUvm5+KM/SjIOUgcr+WvdODFhbC2PvoWO2gfyOt/LV39OIMzPVeq4ZE3Zlgmwd46xr5r3m+cCmwWj3dQYrGsd+MLSwKf2FfTz0YDNeYnTHVuRRzMrU55w6qNc5gzirl9Rv2YKstQN8dr5HnS/NA1lSODmV/wa6nKpmcEDMDdhm2EVc36/RYCOOG/cuwycOSihJXC9ppQHFCvpyvQBRaQ5EIBG9D2jSZ0g6btJ0GSNst/oFrZHK1MzzwjnroAqEC2x8As7O2Fqbv2J7tRkVoEkyuGT767kBYkrIwE5hfPx9vxw07sP7j8peua7MEVJjWWfOSZircQADyDDHrXeb0gYJqLPGTWFuijQ2OmAMoN/hgwqeC+gxCwg2o2xEarORXdQangaq91D4UsCFgqs4tdgCqeGPLL3h5qGALK79pnn8wccfbz777DNnvHF/mke9p5RZxk05poxjo3khK4k6rqk/T0AUWSD1O1oic0VaPOnzrBVZMHsPqCbnKzGLHt/zfWGHAsKE7aySAUprv6vaqu7RQGkrO45p0EvtWNtNWjPqxdLAhxIMqQcPUzU18DmK7YTr/dhBdwVO3bp1xzb6EbGhAIZOqYYiJaMAPD7++EN3COcZsNuvqJ7slYuXbJORRXXsuGqkan9cVyftO/efiOV2UPOmILzml/fD2HX3csrpvxLAoXJZZEkdlT3vcgFmNcIiJj016Z0HXZd3sLtl+1ATEb8XoJp+INjtaepMjUIaEKVUBXqDvWVbctixOILumq1Pso6ACm/Kp3azLRrckoIvYJW96xJOTrfHT1F3bzUWAhCG5YWNiKWBP0KggWcApID9uh9wQNdIbVMaLu2RzX/UTZ1pdvOU3g263t27Amu09qT5A6wSROY5jgpI/0afA5CiMRDBj/0Cc6g/C8DKHCFLJ+RHQM5gz5sxrXUEtAtwmtrT2NnYucgFQQfe1xqEADKwVble9zevBfhCJ5GGTmZqfD43UR3sS4P/Q/eZjYiDTbAGFpiAYmQ5ARvqhQ5fUINsVkCBVVLruRa1Rx3I0Hq7U7pk97D2h1OAZetWl6OUGQNBhvsKDASvGMxHzSE+Pf6IS4u5tia9Nug9kX4RyCl+DPqgOszlHsiIw7uF8DHAnfqnEBc4qwKGpX8HrO3sH8Zc3CSNixn7p39zQf7WCTc9Y2/evHHL18C/AtTj2cBqYKu6Ca/GkKbByXyDQ4L+Q34gTDhgQg1MsVOfPBVr9ZEaXd3lbMLXB5An6MJ8Q+4IoBoMCOwjhtVuGzdkhcVmsO2SDLYwzwNAwuQ/IGZt+pWEbGfyjfYqZRhOipxCZiB67boCTT/6kz/Z/Nm/+YlKpVwQsAzzHbYqpQ/EdESONWePxKpkzhlXSyCUQZrGSPE5kTmXgySgqWfhUEPHAjai6wAkzW50qTnYiQqQQZ4icErQDTayfOGUv0i9Yp4/ZluA3Pj69NChtF+CogDc6NlD+rwbBuvvnAX4sda9OjP5DKUj7sHAps8HjGqTEQi05HwjiGYCGecgumjYCfhuruPss5tU+8gdcoZMsVc5n0mzT6ZTGkhjyZiVq7mDOUqNX2NRBFkwTnR9gm2QvBKwTGZywVxkAMD4mLIpKNEHDgeB66Z0NY2XCUSBc7m8iMmI2CGmaQYnc6ANXUQpgJQDIAs4pemChdhGxwOLwaL/gbmF4Y7uWOxg9o3+c/lM18Id5ceYb7A/Xd9BbM5efAT8bNtq2d8ueaK5BSgGC2gpQpcHNXs8lmB8b13HWeKQEpLNyfqga21T/sv/6e+9ShMYat4k6lAjyd3MiBZKOErn9veRJp20PijJoUE/HVE9pIzoaBUdN0T5GY3HmNF1AyQKQcYxR+gxwkdEwQ+IwcW1mWDYqQOwtKIaES3ToAHOeOrhkBS85BBvTddG6NNZMsZbjMtsuESoxdBzJzAdhAgE6UR6HuoDAWTBNHQNQv9dKSo2PFD8sadt3AEIA6CaUadNKQOK72wQFqqG5dJxkvq0fp6mwtWRXFkjcfIiU07hH85hHK7h9GMYe8lXRdfu1QYSGe8EAMwOYnyBgKZ8bTvF/VudJ46KgNCpU2qqOUe5D35AnToxQfsXAMDKeACoPJN9xzBWO4eOgAylZIbxUCB1tFySwQZpnjeMjjD2DJzp0ygIjCw25FJvawBAREO4J68TNS571fVfHIlKaQfLt/658LcOtPtyJgq6V17iNMlg1iFlNiORjtFt1PVr6Dw3HBb2kPeNlXscexQtETsD9YOiz/3KvkAJAIi3/gfYoNdQo3eAQHKGc+NmOroPkVGiQpQCYN64NkaRmRraL342JyNENQIa3xO4T8rNgQOqm/V2GljdvntfhquUpFLucVaobcqz+nDW5JA6Rn0bynScP3/O6WkvqKusaM8+KblH1KwVqLpPEU/qGKFsMcDpVMuaILdeFyvMV7rG+c2HH37gw/Gzzz93LS9SB2qUceC13AHGzH0dRmFUkAKfpnPUPMUYNXMWUdD4E+WK48x60Ek2QKRk1HKIIzoxdPQ5UixOCWTGCCc14T2l050Ui5b6Vr9WU4aHApRhNgP0oit8qHAfKf1nT1UDVvMCa96dsfUMTueR3rquxhZW6pIvopCwVHkGN1rQp/cpOoYDQS2pOLWJPJohNYIn7DOUd4yUpDekGUeA1Bj2g+U/ZBzDicMLB7R16lLDNSwh7/kojQW05r6pPRPnet57BVJrTCHPs35YgmUTGFa9MwOSM3AyA04BMBtIil6ybtXzhWWc8QegKUiKflxrYFafMSeBnmIAzmBu5jbzNuu+GTBtMIfPGlgbYNesR33hce3+7PdbZ+fZfdb4eVeAumPaBnQ6r33/9r3mv/c+830XXTteXAxcFNX0nNtgW6+RMxQ/cpgQW+s43ytjWM+b+ZoFvXbNzQKsDiBr6LPxYOt8Ta//+wKriSAzwHGUTM/lOWHucYoX2Um2x7x+2zK5Sy4rPxh4A3Tp2Bhrz6JtYH77+isQPTrET/I9y8T8Psun9qLPxXGGz+/dlr9tmZlleparbfnZlq3eY56H75Pn7Mt1DzrFzEDi+lptlRjH65fT1rBzB2iazKgGaT26OOFj/B1PbbfutRVobWbMAGIdEsl1ZtuEB8QwzraOTuk4OqfbYy9Y2Gfh/QVDcQhqQxVUmGsP8rek6a116Mz6oPSM01wBWgK2ci02F2ckr/E3N3TTw9K0A+CDLzshnDEjO8dnoHsYyLjHYXJAFnYazmvmgXHyOexv20KAtvqPa7SWYu321hjlOpy9nHmk+hlY0Tno59LztMkQrA/unfI96TsQuzWlCLjfDB4HwIBNKrBXPyfFNZ3k3X9B53yYNaQNpl4gX7bTHNwPS5fzDRuMWImbwZJ5w/0MBkUxpHN46rOGVQOQjS2vM1vgYMGVpTnuAMoKGDE3BXePKqPkzKl3bVPQXAlb8rZqZ3Le8gwABjSvAth7G+CLhqh0kdZzARY7HR6CB6Wa9OXGqLK1ABcJ3j7Q9Qyuad2eam5g0hAQ93xrfqizTxm0Q0ovx+bgnGMNAHqOH9/xWlPL1E079ECH3zmqUkN3PBfvf/ju5tEL1YRVijQA545AMO6FfwOARHMi0pKZB2QR0BS7jjRPfua+xwV8YC/TxBg7i3W7cPGmbU83IDpGg63Yx9hCj5V9RG1RyjthS54QIHju3LtqmPOla+b/0R/9PdeFZd2ZO0CM+3oOyCfIHum9XOuGwNkvlWEF646GLwTxaXD6QI2BsE0BvI8cOeE9QxOU2+rETikmNxzWe8+//4HYu++Z3Xvx4tdujuN6pmN81P60oy40g3JWrC3sxQ+UltySBthd7KQCdcgaPiKguQMe+Ca2L+JTsIfIWCL7KudDst/snwp8NUPXQb6UxQOcc31bymMJ5IFI9ExAF/b9NwI3Ani+KYBJ9YIP4fw/de3bR5JF5NPvF8hCWannShtm/yHDAHIbEaJaqxVWY8oOCIjTPPAebD7XpdWauszDyLIE5E9JuzWzBJQOfIDnbUZmdQg2PXoIWWf9zp0763q/1i+w5ETKcD8K+cTIbsr0oQOim0xM0Ws2RzTZTnnGxhspxnts7yUjFh0Q0DMkqgS4IJDAkoY5G2AR7c+zIGfIKPoJ2WGuKZ3BGhrAlK1Pph3Ph56gOR3Zc7fd5A5wOPosfmAa5jF3zBFBIKcw603cKyQrusRHFkgxd5lA6VGDjMNfRs4aBHOtzQE+8Rp1HGHdIpcweN10SDoFfezO62RE4s7AwINRKjuLPYXcuhYothA6mlIrmlueD5nB/nfWrIFVGjRT0kLl6e6xpsgcQS8Bq2Jem2ABWATT0kzDBCuZ+93B/zYSSnC0NrTXapyxqasJwe1NlxnBz3SJR5df2S9/62T6aGheAYghof34xz/e/OTP/mLzy1/8Su/HR099X/p5HBIgeQQdO/AAdlJwkj0B3NGtul8akQdg473PtJewPbBT6k8CqlJOMnVKxc7W3N9X7ddYD+lD4dRw/R3WMgFE9jFywjX4Mt6M7TNkJCU98EvT1OodahmTDa1zF5ATfYt8chaAQ/DhZ8ZVBpmDC5phml4gYHXIV8HRli6JzIF5pCxKfTiuy7iCETyXjN43JoVgwLZN75jYaqwN1w/ASckL4XN6X/oYQYhMrxk+554fYGSMU+OB6Urg7vz779uX/frCRenrWwaKrYNGdndtDmMkNsmEhfCMBGfA41xSTmPWMzF3nPncn/0UO4cgM74d7GHqKaexFR8xAEudaZcGSonGlgXKnk2Q2SUHbWtUH2t8em/10Ak1pj6qjBSXQNA5QhA8wZUA8u7VQinIERy1L2r/Dtkbjdr/t//5P3kVple6aBMlQ0lghDiNXgvLJobNF+c8KcM1llDOrhUi+q4PDA0cxQCwipJMHZtElVp83Qvo+o+aNCYA49IgWepT2eEFJUZIBjuVaELAVk2ON0lo4ClhENaK60INUBSFSd1YSgNYsRBhROIHOMVdXFsTwcfw1KwwiRwGHFQILotArQ3o98waC9u6j6vDXIM1VGQUseUFgGQBBmu4p4usu20PUDdOXwHVgIWJCCUaEeM+jrEXcoAKfkFfdfjrruxyFHzMr47D7NzXkSqwkJSEMEMTjVpZrOvnAlo5ijjAGRtPBnmScuKC9uPZCgQuDFM7ueGHmyWs31m7pYnWBKqUCct4vO4GydJZljXCiGFjM49ElZFNG9Q+ZGMUptwC8pjamhxapv8P4Juouw8uXdtOj65FJ1G687mZksBLdxwk2gJjQ+PCgMex4drZqNReSfQEuUY+nHptECwgMPPXv0fRokCTpmYAmOeFETCAYzvrutlLK4o0X0nR5ShcjALmlqiWC5Y7GhUngbolsASQMYzyyA1lOFKWg+/UB7muaCcrhRLkdZwDGjBg1LueJwazFX6id+xVxvFSjQBQWqmRAttaaXU6pABj3pYCP0LAZI+MmbeI6B4y2/eWUsRQ+jBuWZ/WB6Npw1mxMd6RMY3z8JXSPmh2gKPUA/uF5h49Qs0wgOQbSt9Dl7i0he7JnnZNIxWcDtCalDKXzhjdXZ1ipn8YxQQEWouY9aHW2Ck1IXCdmzdpBkCgiJSfsAMAUy9e/EpzrjpNrgULQ5R0CgBRolZqjKEuhg8kS4CxGJUwRHCQMPhcokSO2w05OjAXOHmRQWqu4SyRPkZZBjdFMyMk0cCy2QGCDcgbfWgwaGVw+W/otuF4u0EfBxCgqNa+jmGBC7TVAtIXqBngbVlKjs4NA7LrEIc350QCGtF71R/fx/aawaBZ/8xAVq/jv0dFj6/qPl4IsBq9tbxhyOQqL8snkY0xJ7uuX33qFKe1uV7H0c/3M8v1uNZrdOkMWBSI8QE/5idr912WawGhGZCqTp7vvQ2mzX/bBkj7+/br83W3xzWPt/r6+xir83vneU4a4wqiba8577WTxNp2Dode5G8YoflKwK3LO8tL7zefWysg1pDcbjB+no/KWz6/rkevN4Ph871mOa+MFITjfd0fPT+3wbheq0zuXQGG8cfO3evG5uuNAMg2+LnbqVlXZwUpY2x2zef71BHZBgs7553b/p41jB3zujlrkCXvXx2v131uliM/kxylNUiTrscFZef5nPdzndttYDXnbUsSjcwa71y+qj8QMcaxAqt9ps7HPO7dspN31qlc9Oo0z3F61j3Ra1ZuuJ71ss5PQCTOW2wMyxD2kJ3kZOJgH0Sfxy7kc091lqUOuM73YTu6fh52BuWNXO6Fmv2xm2prVhfNr3dcr4MAACAASURBVOHA2D4b72M+bT/pO7Yv98MuBjwpADzXS+28rSBrmD4ErTnLOhfV3TxjHdzWIeyz87eywcoW4TVsG5hxzJ9ZpTCT9FyHdG6GTQoonFR1ro3Nhj2TcSWrba/TT9MIChAFR6rM3B2V90FuOLMBHV7p3Pf8D6YwbDvOcu5NrVA6We8R+EYzSx8nkqX7OvMJlHLGx/ehYa9sEznfaTyjuq4w3cYzMx9PADC1rgTEAZFhKT6QDUaNOwPN+v2VdCt191wSTDfjb3xnfgFLUvO8jYQBDXJOAuK8LXvrhoK67whYvXmTgLRsGIGxjzX2x89VJk37zuUjqEs5zijb1JozO7H6Rzouc3P39h0z46gjijwAGBokHGUMaMxj28vBYsC/ZLM4yKxnAlxtOSLS62FN0rT4mOwjssGwc7FrYarB4mWNDJTqH5lbrCtMqOvKeiLwzTWw0xjfhQtXfZ/jYrYCVtJ1HfudID3lHshAYpx/5+/8x5vf/w//Izn9FzZ/8sd/bLDktDK7AAYYH/PjwIdS6V2LE3Beo8ERB3BzjUH7wICSacAE2wrGmZugyYaNvqKiaRjuAA5mtrnWbFNwkzFFJ/X00tCe1rVNCJGsYOtjD2IXVk+xl7CRsUOdPiu5ou+JGXK67u07In8InGX/WF+oyQ1MV54RUOeMMq8AZGH68SwwVt2wRvd8RzY8/8jSwrb2eQy2Yf8m9gtgJDLNOuCT42dT8gtZMxitcRtgEm5gkoD0EFlX6IXf+d0fuu6tCUvYcMKzkLmSnNinXK++ODsKAJ/HIPgVnUQzOeYDPzCAa2KjsUdhoOITkP7O/LhXAgEbsyxjVCLvh7QnjiobjzRt9vVtrTsYRmsaw/zkE9j/bkjjzFZqLNMwCTAuvjvzzjqhwwDZ+hywvSGPoWtcEkPvCTAZHIUao/FJGT/6GZLLPeuKZJwl8w6dhT9n4o6zhuNDch/OCPsLlDiRHqAEB3+nXATPDaM1/TXCLn0iTId1hk3ve+p4MLvV6/ymxgbQjy4hnR05o541MhRWPWxJN/gF4NW/nu/M/mz3+dmGPKe5Um2G2IZpUDYwJN16Z+e42PhnPCc5q5Thp/2PTsD3pJ4wz/nXf/3vNj/92U83n/ziE/fYACw0YURZpQRX3iRbFnm1vb8GCWtzYUsgQ8y7y9yBJxgkDr7V0jEAkPRHCbgfHUi5BZ4BGUkfFQI4wsPE8oZggwzw95wRWaeBGHo86Mw08kOGdebgu5MBgs9mfzol4tjDMNZbVgTeKwxj+l5QsgG/lUDEMclaSJDZbwTzSKHn2cFECCpxFtqH0waxnHGO6FpgBwRymBf0K18BLNnHCXyynpw7gMeUZSDowHMzxvQnEsuZ8jnoNz03c5WgcjLSTkt3UwKGIBvZLXfI1qTMiElrlDdMEIXAh5n/zo7U/UagN4A9GSwiZ5K1TtBqaqxZZj0BQz5zQH93n54RjAn2o/GbPTwycTQ26ykHh/I5AnghJ8l+WMZHGc8n6uFySo243/f8cdbcuXPfwVAHSoZ+R5YhvqU0wUIJ9P7kLXv+9b/6R69QagYfaLjkGjEx5Ehb4MYAJAcApcqYtOHXwq8or4CKgGp8pfN5GKiod4AfF5IHFddmYQVcp5UUItiobEKcsxFRwGjkWWB7ER58WwCX6+PA1NIEtpaiwR/qWFiW1+LZNgC5rpQtUUgWrnWsamS2juQMFPCzUzmokQoNWT8TBWb8i+M1bPTFVB/OfhisKN2wA4zsW7Ek2uT0Z4vjSJ/3EuQr7JnQ7FkVFERqeE5OzBCSsKei0OxYDaDBV4iVl2sOkCKLnsWf097iII332Yhc0+sKqkaBTsoRJWtq/0qtrgNUQ3jcPQpmfHGf2bn3BuY1BNBjAfSmWUnqoloh5jhcNjuvLZEL0v6H4YtiOyxlg7JlPlBwiaSk8dfieI1N1CgyrIer164qYiSD0zWQdGjphmyyGEAKDgisQw5cBJ+C5QZKiZBG0RrIp+i4jZs07TDLT++Hqh4lkZQMF1fXPTBIUVwoK6JcpDKhOFAYyB37KI5YmIwYNK6vMuQMeUodFxodkU6RdDBqeZEK4MNXc2oGDFFcDjsCENpDB9yNPun+l1QnlfEwH4CLT+2cROb5jhEAcxclelPGB4qMZ9u3DwUV5gmG8LGjqk2Lstf4X2oM+0hZ+EbyThIMYLiCqICHbrxEYwFH6UjHU1ddGTjch2gY6Xo880GxKGy4Uh6BzoYESKTcT0rZoYtuKwqGMWEmy3ACmauwumK4Mv4r12+JaXDOjFkMN6K7rdnY8hx09T19+ozZN2wddIUZIJKDl5SCkENz4/pVG7AwVTEseFbmxDplMIFSEFxMFddAI8KtgvQw83F+SN/UmGDKcHiy/kTaGL/rrorZwGfCbprWmQuOdGVqi5nN7z0f2cjeDyCF8duOpRiUXDNGW4IzM/gAGB/9u6buIzcraBR9VQNyBm+qKwusbgN4BUe2gbwCIjNosw2aLUDOUIqzIz4DKq8DrswOH8DGqq9eFxgaqJ11Zti2BRRmsHjRn0OftpRKgdX57/McdJ6jmwKuhNmeQXVM3hfLfl6ffZ7rzk/1/DwHs47veOe5XRTvOAfKdlv1cZ4n5TKWV/2D9fJ4sWObgaUZWJvv2WffXvs+n8c/jCaCEhj9XTPO8wJiK2Se59oG1lZjeW2gY8BqBAf6mXkM29f4PmB1+zO/SV777B1377uC/3n+rlvla5mfAVB2brfXZp43ByLnRR3X3Z7reZ22ZWS+z/xMr1u37Wfa3ufzfeafV/B499rNzlefud/DKIyPF0M7+zZsgnz189v3nedonot8fgb7MTRqxwyTiTPDTWUzs7Ncz1P9ur/3OSofvL/MygANYXZVH6zOeECv6ofW7cbGrD6e7VHeV4YrZ61THQkM6xpPR4kgZskgD2WERvOMZtfUieQa2AW9XsfUeq1PSQ2FyeEzLtdPVklsHMAWAoRluXbNGmgrENs9YZsH5oYcnmY9dB3LUHVwVfcp07fPx3euixPHe/l7n8MBR4Ll6FbLSZqEwdJjgbHZXINV59ktg5EAH2/7LAcU4YwlTdl1aHVv7pVnfuW0U54bOwwbMp3jAwIn/Tg2T8CaPUpjv+r6qmY5af32qy6by/3ofQCryKwdadVXpQYjIBQMoHfkBBPg5z6Av76nrkvJJOae5wScdfac/k46PWAeQBOgIg6nwWfZENgbfkad6Y8fq96i/oZjyPrwTOfOvm9764svvnbK+WOVaAJIV09V1/J8R6WX8NVSmx0GrZjSspUeuPkTc/vN5qOPzpok4nIPo1zV0+cQIr5xqQUAEWxGsvLYv9g+bQZmZrPLuYXx6hqFnif5d66LmT0avaH9ovVKgEGekmzInZ0jmx/84JzBcNi1zAVp62Y0q04n5bqQB7KhnM6rMdF3gIA4a4xdbvmV7cc6n1FTsN/53d/z8/78Zz+3/U1NfOaQrCp8NsYhSqXnm+dizLZHRzorwfSmq7NOjN915rFHh6/Fe+sPMW+AzMnmS8DIdUKx46ipL/lB1rB3AddxiFjbMMKpqykWq+YK+YMAgN+MjUq6O3uEe+Ij0PyMsgHO24NUINmmLESyT9UkzEB/7FquZdJBA8C2U1L7EP8SoJ+1NAEIn1bvN9BFPV+nyIfpBjDk8mrab8gtDDwD+7DGHMFP8IqMNAMzmkv27v2nDzcnJDswZdMwS+Wxhj5gvwEmszbsFbNn9Rk3qJLuM8tV16RpLjqEeaRBNvPrpnY0FsK21TM6cCUZeKxGY9Ro3fcWfwtJwTU3NV72Nu9DFgE1se0NZLqZ1WBg8h1dpnVFpzLfvI/1Qsek1jHdxNE1YlGrdIJ7R5ggoaCOfKJvaG4GdqE5BQehfFoAPoDNNOs7cuSQ9VYZwPYhBHrhF8PCSyd13cfys9a1R3+Ysa/30NPCfWrcxGn0GcG3GeVmKGIPWSb+I+nRZDZScgLCDnVWJYcCVR8/oSYnYFwC0eialAcLbsB5Wvu5fkl9DeTK2YHDj835Kpk0wSnEH5ivR8Xqh7kOO5UAFNc8Jn+N35kb9CcBqS+//GLz2d/8Wo2sfpVsyvF3AlYEGp7LT+Q7IGV9kDmQnZ49sbl9LhtDGdiGLasB8KH/NFbmymezgjd8AVaXUMPnOFO8dlqDJbvPZ2VKAvqMH6xOPgdQDN7A2rtxG3rGZVYA+kJkM3ah/QEBSNvJmZX7JBOc6w/J4By+yjuQcJzpQOA1gRHvAckl90+mR+oiM2ZAWMDi+ovoDDdhVnYEACN6GTIYMpQgXQBI1orgXLAviDSRJZjCBpoZB3VnYUI7IJC0fOYG4BlfiXkEkHygvVd/9BElj3xPgeKSAeTZpDP7vymzwl7MM+Q8L/bDmjAf7oVkoJ9eMPj7FsYwVClX4HNlJQGktGOaCFK+hflDhwcDxHfO+ZZmozSdVANFNTrk2cBBvQY6H1JvPrJsopnGSACOoE/uyZ5E7uXz/Z//+3/9ig2M4Wb0NbvAm8d1G4bhWyqJU9EtlKk54MYyrjdyKBar7VRAstTtS3pRUrZR3m7swgRB1WdAUoaO3msQgFscXA/viz0nViApvggIdRsQKDak2XhWjAFZUcIcSqFAgygj1EHrXWNBj2pl5roI3CcpNjyra2AOQAuA6ajSBGrwOL1CAm1E3gxAaNJQkxuxClBZI9uK2qAHpm5BRVvzVsrd0GWnNi2RhWMjJuISGruRdJTS4pAPcJQonUVvrNGyVmGQ9mtxiFkHzUfAyjiyC7BsEHhNU12UjiPea6fbRKACtsDmizM+hNZwaMaa17L283PwWuqmZTgFFdzISPfhqWEjR1HnMIoBHWAiCgRqd2ojGbBHSWpMpJdgnL4DLZ/mRpId11rFKABg05eNI21mjBSuR6SJRkoYpzfEjmQzGZyVEolhqCimDsZEjWMA815YhzWIWnCZ5yWKnKhuRp4UDIpMo4RGOoteIK2AKG7rhWIUxJjg4AVQo+wAhna6vL8tUBeGJ2njzLlrDul9yLwzY3RNM7H1j0hVOmYqai+w0KxUzSENE1h/mLcYKczFQymOO0oHuHyF1HwdRK7JFtDYqetm4or56W6RRNBeGvzEWXkqlsOLF6ptQ5kBGQNc7/A7b27Oqs7q2xxejhqozpdSSFARlFEg0gtAzR5An/hzvkccFlgxlmqMPNKENIvMkZ07QEKtNUYLxhRziAG9T6xcHAeYKRwKkYkoeAwxDoi7qiG7lzQw0u9JI8TRY/5syBG1OqR6Pqd0/xNmwyR9k4OUwAYTzNoq4nb7lhkPv/e3/pYPhJtqNkGH3efPc0DYsNU1uV5rsDF/TrlxACB1uVgHGuoxLlLqnEJEMy3JdA7psk6ze+xoay6dBoUOcapGuisbSEL3jMALv3NgAtDHwRxGm3V1DDoDfRw2k9O/GNZmoOdgAAS3cTv2ePfQDAjMQEtBjxn8sBYYoGR/3v69OqO6wtfn6fWMvZejgvw3rtVGdNY5npYBEKbI9PK+8bL34Qp+rDo5ddLWWo5mYWh+et95LH2unG2934hSsgf12vp8AU36e0HRzsEMuhRwKAjTOZ8/vz1H24DXDASuOjjP2LXlfATI7HXndf2+6+0Oiq1j3gbFtp9vUfysRs+Iac6w0clQSH3scXbqvWnAEKbhDCBuz2VBp8r0Imcen22r73xtz2fe8HrG6jYg9n1y3OfozeY53V6T3t+MM855DopM3C7ZmfdUr7e85ide5Wx7kNvr0nXd3sOzrEaHNE1+N8A479Xvzmgff7dcxMmII4Lztf01j2+Wm9gtAfj9HhhG1lk5+3O9BCc6rgSM1n22Xo/PZA+WndlGG54Lx6Frp5CCPZcciG0yj73zaonB1pxkeXvtZxC1zzpfaw46VX4I0nHutZlSAUo+1/1rx38E8MwKHfMA88SGvP4l0CqHWHZ8UjYHWKWH3HUWjPVedX1q9jvFczorKht13gv6Nkg0z0VB2OqvBsY5jwPSZi26Hh1bGHph6XI/pzHbVwjg2SYvnKnLNRkvDrfGyt87bjPL6H6Ob+E69XE2sXl2do7ZaScYXpnBPnBWHY4ldmh1z1hf7s95io3RZqABPo74H9f55S8/MWiSMl+yR9RU1HZ76/kN5oBZgbLrYCjBoqxs5Fx55XRD7FjYtjiynPPYyy9lCwEmcT9kgPHSMAq7At/EpaBkO5mhO5hVBLydGaTxUoYs4BEyTT3Ok3IOU65NE7W5JWYd4CT7A5mivh7PhL8FQIYdhX155vROMsuwD81mfcONqgABXLud55X94wYlJgrEByOI7u2s2QUoxHbj8+fPnRv3WZv8ck8ANuYbu/vG1RvuCH/ihMoQGNzbJxbRMdcSPaTMySNK06TjOw2KSBvGN0vz3qwrtfydlq39gj0fUo98P9uHYqRpLQHGH6nUAGuZNFT5h7ZJYawFVCdN97H2mWvx6Z8bv4zU/9S2l82o9yGfyB7gY5ujGKDQ3OAD4JfGdoi9gD3Kd+zhfUq1hnUFOMtbGAMgIbLpVHUYcbIjCcyToo6Nax1nfzF2Ic2cnjwluAIhCpIHmZwwTPFfnqZ0iN4LwGumr54HZicyDRCbOoOAAzA099sexqfwviULzN3D02Ap7DoO22+0t3aspwEZE5Ag+w9AjEbTYZu+EkjuWpE6ap7I9ocscfJdNTs7AZhG4ywADeQm9WTN5NUcA8KSjoutzNlHf5Unuj5/5x5cn/kzJiBwsHoOXz81VekKFt1jv0fraHaearUil+AQpBTDJsSfAcRDts10BTjSHCWgkvOaAArp4y7jZ70bJi1rAQENdh9yFgZgsY8AOrbJXYIroC/uRfWeZUYM6QDhhzZXrl6xDJOJCCjFWrGv6YGRBllvuJ8G1+M+6DWX/YOhp3HCysUHdUM6SpS5lMZe980gQ5PUet7rZoFmcsLYhLkIA1LN9G6pC/xDcBvKMKY5G0FryEsEhpiO2LWxH3qW+Pw38Kb1FLjnQJ3kz5mkQw+1OThyRBr/cdW/fV/6gJIA7l+iPYzcU0YF0A626HWRny5duqBSI19vvvj8c/uCRymBp9G5nIFwpG9ZawRCQtpzpj6PfVzdf8aAWM/qBX6uXcFqttwEgB3PyTwG/8Dvzj0cgNLcAraVae6zTusKW9SBcK01tWBhTwLkAaySWWvEBJ2j6wOuOsvXtgxNnEcAS3sPvfK2/GB8PKeiGxcR0Q9ijhmiITciT+h819ge9m+yFgIgYzshu2EEw1jXPpPfTG1tcBD2HXrN4Dz+vpnG2OE08UrdYeNBA3+xvvfaU/4TMBsiD4Ea3ptyiuivNmNH/n19Z9joXgDQWi83lfZ6cWaKVWtgNv2DbM/xD39V/7mBFkLKvOoNKSdBoAdQNpkhfJC1aBOzNpOvHKR+ddaFs5bs0mbecE+wjhDlsMlYnwC+YePDoA8T2HOsa4CpkB1hNq/74kSHRpdq/v71v/qvXhm0IUUdgItpHQes6zvpIG9tvxapZgHq3CCwAKssgkvMAgaQzkAazeKsRiAduZcwMQD/HUXjgaaZVJuQwGjj0Eu39I2BVXe7RtHbOmYPKr2ElHCiqCrazYQxWRweTTGAIpwI2Gh+ZPAzxjMLVcOMBQZgOaGDgkMI5WPmI5vCtVdgDo4upAuYEUPbIB+jQ8kYHBksUjN6Ew3nFHSEpGDAwJ9b+43xBBwaAjWcrvGbPtZ0vjBe44DEeZmdqhry+bv+yAagHAHU6EHNj6IYdSCGkZ43D4H2j0Xf1/dZLmio4zRhP4XXmsdoxKVAQp2CMl6r8GJgkyqmA1ZrZ0o5hjTU9mAjnit+wWjAKMFgYz1YgxS7TnFgFPgNNWsyqxjGqtMJ0miB+1NaAkE3XZ56mGwGRxbTNT1RkBjyyAtp5swlcsGBVkp9mRx8NjXLcrDkMJaRO6K7rtOjWi8GqwEzNNaWKMDpuXTpkocHOM9YqKvDQYLiaj1UGhLUsWAvYlC9VGQ2RhERUcm3u7BjPNDtMvNDlIXJ6+FBeoCjX3T01L2d/jaKwhO9ei4lAL2dzrL8TCMfoucB2tNQidKspPmT5sL6PFBK/LPnGE50PMVAwLiBdv9IDZqObk65Lk7qcb1QDTAYq0RvgARIjYe14ILP2iM8bwBc5lEHKnV7DOZLzr1OsB8ih2UdtHZJNS+GDYcEclOlzHyW6OSO49ZlwzmnlIh0COlxpFWxhgYqXUdW6U9SzhQUx1ChdAFgKrVTAVddX+zQYaWcXVfTCpUlOHPc0e+bN68rAknUTkaqdCARQNbdkUvJNuwKMzRgTQCsD4YMKW2MjVS3pEisNZBtfOmR08XYprjpXHZyR5TUBqN1dcCG7rc693zOSn4AHejnRvF9iCx6OWoEp5TnDrMqRn+/1r28sq2qd74PaJs/b71hI2CsqK5dQGcGKmxc5MIZt1VY2Pn5Wln3S8OWoScxIhbAyp9dgc9tkMj39DMMPYqEbgE13wesLrp33GOZpGmM89hrdHaNZv1c0Kvv336G7bnpnPee/fz2798BnNBXy5zGsMj8LhPr39fnXoOF8+vz+s3rXqBgnot5bPP9AFajHTGapgCdH+W7wOoS1B3P1+t2PrvmZqKP4MDrnmee9xjRK9u1Y6yTsEjbmJ8ZfNyW4T5H13mW83k++Ln7aJGt6Q3zPXi57+nrdqDHXt+Wufn9y3wMsGrWK5WLjvP71q2ysQ269vMF0Oa/99xnvQIgxujf1iN1YHbrDXRf9HF0QIK6Ya7G7sGR7vN2rjsPyxwVsDawmmBu5iPXyr6fZB6zbJzllYF5T23rsL5n3l8dd86ytZlK2ZcN1hSw7zMv68t8DYZu165zxHtn+UfG/TXksvrdmRrDYaf+eHbSaNAh+wRdl9JD+tLPYcgMABn9qSlKV16yWQL+V67LtO2zzOBrHZY+L2PE0b9+/bbTjKkvClGD95UFW4C29VZth+P467M9G7FnOn/8DYCs7D9sNwLgOHGMkfcydpxDnB6uH6CUOqeHDSwlGK/gp8YIWGHQT7LBeHNWw0JJmmZsgjBmuS4/X79+Xef+Bf/NPRT0DICdlAQwyONxp1wTdghjYm3ekh9i+WDOyVgimDOej/RCrk2D0YK3tVUBEyCd0JiTa3IfGoPgGNqv0f0ASABkcTyxge6IYUrDJJhwpGAe/n8oe9tfTc8su+uU7SpXlevdLr+37X7JdCYjgeYL4gNEBCGFP4AXoQjBBySEghSBNEKAFD4ikPiQ/wZICCQzMCSCSWaG1vSk293tbrvssl2ud5ddZbtYv7X2eu7r3D6ewOM+Xec8z/3c9/W6r73XXnvvS+h7pCCoo48CVwJhBXZ+LJ3PqQSs28DyzB6xw97MHRhrChVXXkLCcgFTIAB8CXCqkOF/7a/9K9apGM+f//xdOelvC1QSM9I1NNQmkx6wObDs4/BFzwF4uq2Q5x/+4B2xUL9/dOPG+0c3VKSqoDmGK2AuaRYwzm8rdRKO7thvzxqIuy2H9i3Wg3QugILr0sNe1NjcVIGb285VeFppBa7bOI6coCAPxAmRA9QGbEy0CkLKCZ8G6DPwYqAOWyFAP2sDIkVD3vleCqVB8EBGJc2XnRwSK9iKjAnMOOYfwBU9HwYkNoBTyMkRz/d53xXl9X3ScZEv1I4+/X+KpyqXsSKkKLJaQAjR1b3JvBrMdCQdDEr0aqWQEBDNOPVeLtZMCLr+IzwdOwW7PFGBgE3PeS/xL2vLzEvNKfYuDFnSXBBCzs+pZxI1ZjsYcFYy+mvtl6sCvgnXbZQBYw7B5SH5ae+RcoBiVxB7Eh3w5HFSRbz6xiXl0rzs+fr6KdGlcQx9rjXwSAV1Edvo6KxJbA/sBiJqOeNR6l1cG9ta/2PMsI1sW9m+o516T/+yZtmDYAfJ+RoAF/C5FdUNiMMAtF4QO95h30qZ0BzTThEBQGuymIAkfYd5DdZBZC8MOrFAbVMqdZnG0Kw86flfTnQd81L2W4giIUdgz7GHWTcXtS7YQ7EvL7gQMSDvGaVwuK5aD5FVT13cCdIKrGpsaFLXnVEbrOf53EXuwnpENkIY+fro7Xfesc0IuQNWLACZo+TQ95/B8STwWoDqjQ8+096A8ENRINZzUi/YhnRRrKTX4YW87RnI346SdL5R1nqcXcjKRkIEeE7uW3KjXlehKggr5OC9qkgCHsQ6I8oQ3Om+7P4PBKiSD/nXv37PMoO5gcRiZ4XPQhFVKLqk9rFnATKTyzf2ilOjHcOrAOXob4A0pzwZrACZBeGi5xFpPAK+ARoDqm04FvsK2YY8SaRBwLVgCgF4na7A54rOEv3t4uT6Bn0oFlLGKn1xkSzjRmlTo6xbkAqs45yiWElnATZl/WJkNvmrQy7cyB12AGh/1zlrwg8seFKaaN0lciI4WJ2cPvOtI4jNPXueZzCOlkG6P3jFOTlFcJYlwj0RB+BvMI6RyegVdUQ5LeFgEoCqljfTV+OUMG4l84NthJjGOnE6Retti62GlPNZHPaz2bITWc+c4oxsxEScLSnchfMGvIQ1kaiBFMpyJLIA9K4Tvss+tdmt/3DaAOKm9hKpG8NQDXDb8z5pQbL/Q9Y89V/9R/+Si1fRKR4WI4XcDwm5cbWsSTSLSeTFOgpYFWnnUoWKP2pdlK0Abrzw/jA5Np4Qy/qdawEHnmHh6mBLnkBtWnIccihbOYYuzeAl7LbV30slRoigNHJQxasfhhgvV9kDoNGf0HXDmqWQDdXGts2E18YgmBYZ9OKwBhIGwXMdGiJB1WIuZVIeqlCbVZaEwTXaC0sU1PmWoWkAsay05NUyc4CGAyh43IbRMoBCRNm3jeK98VKB59B0FOoBH3xrDBcrBlgVBWjJcXecoeZruW42O/MeYycMib1xnrnewOsYVhFsKZITjy6bgfl6KOURYJVE6ghTFrAXspXQCUnReAJOhTWZ/K/0PtXiU6SBjYLwAFQ1S0Od4iCJN/pwvwAAIABJREFUdwfvS9igriwqBZU2sMFvqlIsi5/7JPdqKrIzJi5QBiApL0QYzQn7ZnOxxnJwKNTbuVfiYOC+ly7rHlJ63O8D+BzGSEGreEXUNoeF0abLOnjw1FHlVVX0nIcL5k+8UKzbCMVs4Hg/mVLCzJJ/LQpd2BpNpozCfE9KxD3nNZZSpNAPlLwsL5RxEjuHUYlQfPKEuXpWCe4VHkDOEjM88YKryqhyN32iCn8oP4SF/egvvS1gEY/p0dGv3/uFjI73VOnw+aO33njNigFI2DefExomsE73oC9WemXkOJeoBBXzQohLDoKwkTtOVswdQhQAsOxlFI0aPPSD68ueZj37YJCcGjk82yX7Kt4tCkRRVAFFNyFnDmMy/TdM48eaW7z1OFfIg4PSyMEdh4e8uRqHqyrMkNw6YkNoDXMKcCAD2sJmRzY6V47ajoJlqIB1qDEFpC6LFUAVo6X70ofqAETNceziVd5zru7iawvQHFi47AvvjbDHa7yW+Y2ctcMMuQ3gMmwy9rDXpcP+YwSmLRu7sSDC+u8xEDijHLlimb+lLpmPDp8VlGofso534fr+0gYy+5wYubMCQyvAFXA596pcKtiygiCBac3xNVhrp9a0YZXPa7uTT2dr5zoO/c76rH53Dzyu4PSqiK6yu2OxB9nWcdtfvz5vbc86Pvb5ztz0+rWP7d/22V8MrB5AmRmX9e99e/b3Jl+gsS3aswCrkex/MWN1P7ZV6nn/JGB1f0Ydn7utCMd6XffAOl8r0LWOa38v+MV396Dluv76e5/hfTD7Zj8vncvD3DNeuzUew2zC2U7Yd9+1ptf9uj5338+ux77feV7Hfd/uFRA+SSbs1/Lx9eyWZQzHN922ntSW9q/P5N5xHmfPhjXbkLDNoQC74SArduDqOl8N9Vvnd10rlUv7tnXN9/21j9/ar+mx21m9p3plAc7qs5Fx0705j9An2Esx4sSgkVHhs1XvYzxVfpZpSluaFsvn1ISPkrcT/YdnHsLtF5C1Bh7tX9fvOgdezxKs9wSoQG64KOOLsETajQ7DeDWXaq7ddETaEhsilcbbbu6P8epwwsnr6Vyv00fro+q781sa1EPa1ZgM65A0PhRjAjSCOYle7HDUaRM6BVFMvAdAxt88v8Y3Y+dQRf0wNuiOsAchkvA8O+plYBGm3rBF5hPgxlWnp6+0FZDYaQawZ3Q9Ogj3v6YoI3I7Jq96CkvyrHwXEDFppWAY8QwDFAMKMD63bqsgl3NlKi2U9g4VnN1v8thp/NFlCZemInrILNJzxVyEYRqmXogM6H3oyzADUyA1kS8PNP7oyLCkAUAAS9CjzIDTWKDrMQcAcmHlKn+qoqKI2sLuM4AsoPuz2wJ1Nde/89t/xTU7fv6zd5Vq6WMDIhTR+fDGJ0c//q0fHP3rf+2vmn33J3/yJwaBGCunjFJbP9MY3tNcs77Rn1578zWx2j52X164IH1eYB3OcX4Y/zCLMNYFsqr9Cf2OM/2McurTT9bfvTuySQQIARgkJdPXnheHvKOTjB5G7j4DYZoRgx9a617n+g/92/UbIGDIFiU/LCCai9ARqgwopPX75ptvuk3/7M9/GdBHa+VL2xth3CLG7tzJ/gUovKAq5BRhUn4EzRXsaAhEYSQaYCGaTDr9MwLOkR/W8/RfUnopF6ftB8gSCXe9/0BzNpFbpFFymLj6AHEj7HnYuWF9H6ph6wBKAR2KdynE9/5tzQspAlKEyfuEEFqxKdnbnyiyC335sYpofUO+VwF0zAHg/rWXxUq8TJE5OUfMmk4qNcYcgMhgj/5lHYFN4Eh5LFvkUPkc1inRtcpzjG5sW0DzQgFc8oziSIHhid4eADyAkqOxhsGNzkDqL8t3gDBC19kH4AG6htymjlDVe0nRRsX4ODbMwlMb790X2KLPYFajwhh814bDrgPIQW4xthSlQ/PkWu95ItX0N3PPPDhdw4QgOzINcFHOChPMyKurtlzUnDu9jdoGAQzb0OtuchybUOZaGPwv0X+AsgCQaPbs28sivyAH7tyRU0Ftse16Gob2BY3hOe3PzwVefiZw9Za+F2DV7GCND/32fppUdcljG6eeHXf6F7kUJiggXGxjohUNXOsVmwTWO/lmz5mQ81d++7eVKuJtywin4pC9BnMfBwD3unnzQ9Xe+KXSmbzr1GzIcgBKxsI2sfYWDiWAbmx8h8TDGoa4p8+NGwEMcsbYjg+ghiyG3NSq89zLNXEg85lkSE2S7Cfm9dEjmPi0PaHysFlzLoaoxv7FabCduVornEfW8aKXBPgOruHibawnrhmcDLAqNkd1mESHN/Wfz5vnk3uZNc1Ms56oi5RQfp7RGiLBingk9q+fxdmisWBc+SDh+cFbwAlaqD7NDK5hG1XNZ0xJSwJLl5QVVy6Tzi5OOQB+O6V0D+b6deXNRe5w/mBv4ihDPsK8/UJrxDlNAcDZR/yuNZF0eICrGVOT24Y1XzZ6o9Q5o1jrZtBr7JKiMKRQZDiku+itIYtW9wCsxfZnTI0tSraQjoQ8rlkjqRfFeMPUx553mjzJyBRST1HnsFNL3kGfLCkAp1oK3J/6m//2j58yyQYRqQhG58jHAovNik0S5BpFx9MDSj5K0aZcZgEEdNxyrIaOnsWPJ8GG7WEgYOCRfD6huUyKQSdAUMIB1CnAlEsKseEg5/VIYcUw59gUyacB8oy3PZ5p54WCYavPwvFIvhm0jaL+3IfFHDCK0GAGMMoY1xmYAZQEzEAJsXIThT8LNQPZRXoovDTGzQqq+jvzRpXADcBIMSzGM8b2AKt+Sl5WzhnBBbQ4SVHn84K43ZQp0pN++DsLmBvh25ZOn/JmgJC1v/b4pyKkQ/pRvjXGq/IbUCyx8Gmr9/wAHREU9VZ94XARgT14EgVmNeH5wZNgr05AHoe+2TuRTZPQHry5+RyBZ7Y0m1hrjLQA98QG6Brlmq7nKsIILhY+whWFznnDRkClMFlypLKRbKBImFBozblAJp0E69iJ6u3FJlzdq8Tr297pJcTN+Tydb4aqjgqfkmLDAcKzXQyJUJuvRXPXC0EN0IoRQbJ/hJXDUZxXjdyo8iJLwKOwctCx7jlQfbhN6A/rGmCYnKk4w6lCzzUOrXCBKvaPwmokjHkeE0UYFEXXrly5Zs+kPcC6/3vvfaQQjJsuvPSMlJ9XX7129Jp+rsvbfPT0sQ7gj6QoPzl6/dWXVO1QICIeJgmhK+e3tAl48mh3QOw8747YshzSZvJ4sQQobTg8aQgOAL4+LxhVsHzZIuP9F1PDYfY5TCOXlH9W43tVYSaAuSjGdRSRioD1hoxBFuBBhe3zsYwm5J2rfcpIQUFCcWHseBEW9rwAahc18MEUoP2TT1WB16C8DmXtA8Is2I84pHgxJxwuzCWHr/Mlsad8QODtDss16QiScNzsaxRDpzwhRCKAQJi75NSNQb1PAeI0KKzGemsLxtMQvj9hn3yXcWUMIlMKcm5htnuQL7fIfJ0EFHVeVrBhBSv6+UlgJJ+FnXocIDX4iao4/RqdY2RaUpNYF6k4C07u174dh+cjL+fz9mcPZq3yfu3vuvbW31fQaB0H7rvKozLb9vdpO9axOUnW7++9tv84eDjjCCCzA4jXZ6/fz/sbsLr2aT2D1jasa2Jtb8e+n/szzgjmkYmWPOlZSGqfk4DVdf76zBWwW/uRysrbnO9/b1/Sjw1Y3YN9+z4XLN3PV40K3q8zg/aGiZDww6Z7WMH0nNVR7Gqcr8/Yz7nby/wtwGrX6n6NnrSm1v263nvd2+v9Os8ryNzPuw/We7btBV47fuv8r2tnP97bddm1TQGQ6IWRN0v+3GOOnZFFdh5Exx85EJ0jETVZz+gnrgNgJQUdVeM/zuPOzx40pm0rWN5+r+DiKhvatq6N9b57+eBrWTuE3c0Ztx+ndQz3e87XZrt6H5lpNSwcmFkY5IfP5kzkfpyzGec4AgB8GHMAnzJb+nnB13XeuQf6wbqfuic5t9CTHP6p+3P2o9cnpA7jU5XTcfZOOzvetSNqQPFcR9HpHnwXff/999+XQ/cV/3z40Uf+Sb5UWH5isY4uQ3ogznDsiqQiC+hFu8OoSoGiRi9hWySsNU482JXoCg5FJv3TAL6JViJSityKnx999OGH7kv0DDl9OeOlj0XWPz26ofZRlAkbpsxYs5n0Od8N21YsH+lNMLZqpHZeWMHN81qQtSxb/qY/zX+LsYuIAIDiM3QhVy8mLYH6Sn8ACVwNWXoe7wPkPhTjyJF5MClNIImtA1CJsfvSS5f9PbN59bxUM1dFbI03QCgOZDOMpcuxGsnnar364hXrmKxDGvZUoc4AH4AhX9tuAyA46/BKxhV9y3l1lesRPf1f/Bd+23P7y1+8K13xzoDFasNEOGHXfCzG6Qcffuz5Bwx9KtARkJMck04zo/OF/qJHhRF4pPZJD9W6sONM7YdRh25Ix1kzFEplzJmYO0oBZbKFPoMVyXoy0xcgQGOLUU5aLXR/k2KQFT50kvOeUF/APtYLwBPH05dirbKGfvSjH7rvP//5r63j49R36jD9ANA8fBDA/azAwbPYqfo86SyS5oJ7PH+WUGuYtAAl5C7FLgtrzYziQ3RebHuIBQHzE5LLPWLjQBwgOk7gu67juS4WJ7A+OjukFcKcsQsBlUKQefyVgOKvKTAV2cq6xS6EjJBcvawXgBhCywW6iLzhYje637XrioS7oujDszhFlJtVNj16Kc/HjmFPkEKM79I+ANGnsF5NkhL7TJ/ZRvR7JRPgnKEAMZGOGmfZAqwLUgmwB/lOcr4S0s1qJXJSAK7yr0Ii87yjA+s/JLNBZM4IbD3lL4aNTKgz9lEK5CrPrYrz3BLx5M03X/E6IP0G9gBrl+8hJ5jTa7JBAJwMLMHQd4SgmM6koYMBB9FD66C2OmMMC5N9zVwA6L34IuSxsF5jE1JEjIJvyvPMHtD9WUdfU4hIZydgI2NrYFVDdVFALX00IQk24OAZmhWNOzl9L4tU8kCpzviR/FAxK4LmsGmcD9gmwrCICcWe6Ds6knyqAe1gxDYSFBC4kSuJRrY4MOiGfXVNqQD+0o9+pFoYbzmtBI8g7cgl1d4ANGOdfqKoQMg7P/vZTxU9oLzWmguT4NhzkgPO24udxZk+ulfPOZO5Rv6xNZH9rGHeB3xj/Pmin2tbKnu4Mpz2Ml7Otak5NxlJaysV7WHXJjUbQ4lt2TOCNQb4acD5YIdlz+UVGw+GJ6/YNowz+mMiPAAPcXhiM+O8gsQTtqQwOM2L8SQ5KWxD69s4z5AhTmnCOcy+5d6cR0NQQUfC9mR+6Bv3LiHLuobeYyzpq2u66PvIdv79QuvdqTn1HFJWvKjULAHzld9b8ocf26961otiIhOxkrmnr+TyFX4CcRP8RfY2AGtSgmoPuj3YppPTWf/eldzn3A82N6lNAIjVN+73gqKDz6ltXu8mVGZsk+N5onvY5WB66CIQqexoGAJTjE3vCc4JFibfTYohFdIDhMdel5xGjhnKUxshijHOX2gsSHnB72BtrO8Wo3O//+a/E2DVChFMwKms6RsYnR3K8SESKcBblak0NOFWDACbHuHDYZlKogonUGOT8FZIvQ8JEHQWJQuWw4q8JglHMEBohTi5NOsR8GZR4xEKKI2mIWsAEr4QRN4hR8OWBNEnHNlsLn6412w8CzCDmRK0EzvsXIbIDlZc/ue2HEKw/FnCpZtntdcH1ByG54DO3ZzeuLqn2bhWoJsPbgvhXQ2vPLkbcPbhgA2rYbQa0QUjGvJWxd/PpI88fw4Ng6YYLfOIKvVFJnzfuSYHZoAc/4yhYUYqB5A3wxip6nfo5Mm5kbDyjDEb+b4YnszbV/qdA+oFKr5ps+EJYY1wwMASds4Me1Y4NAgTi9ccSWA6uQ5b1gnX4OUgdyUH2i2xDAmjQClnLaSKZarKERZioFwve211yNoLLuCNtYpyg1KIt6O5txivKB5JWJ7DSwCdFSTlE1J/UAiYrUtTVRPlnI1pbyDrZeYarx9DTu6q5kmzEeIwA8aWfa1KrmI0km/GBxSKqTxqPNtKtIQ6rAxT06UksYlbqbdeQnt8EBT6OS/hB4sCQUp+KMaN8B7Yo/ZGk3sFhUvzgDJ3WwrCLR2sFy5I8VFVvws63O4rJ9cN5bu6re+dlSL31lsyFMQIePyl9p/YtRd0MFzSc2ApXNRB8rlCgE5LSbt++SXPGWChvW16vr2dw2xgHDynGITYuTZ8A/TFwZHE4GXQMB5lq4Z9EACbF0oT1zrx9BQTQGG2912fEVbCZLA2kRe0CcYIwhcZksNAOVklyEkBwDrBUCP30huvv65CDmKZzNrFK0i7v9R9eGaMUSlAUs7uaU19ou9z6Lw+ecRsIFqYk4tN3jGFInLAcJRzkPL//hnDumlKkDmRR/EUJ+xgCuCNo8TrazxllQsFcwroFNDjc5T/OCjW/IMjF2z8ZB5gjPLaAyA5tDbnUiVT/z0ZoBqZyL0Pily+4Z5boYjzaENGNwfNdsYE2C7AswI9dfKd1I6DkXpQaHJVeW17edr79rm953pdx6b9XR1lJ41b71UQYX+v/TPWZ68Azjq+3S/reJwEgnvMAF5QmgZcKXjT8Ty5j5mRk8ah7V9BoHU+Trpvv0MqAHvwOd8XxirAKrJzjl4/dw9ore1fQb+2g+3SaV7HZb3Xtoazxtc10zZawZyxWj/v+K/zsI7RHoCt43E7i7/tkGCUu3773GMNmzn4LmB1f23Hvm3cr+8VlOxz1/Wwfm8FSvf32e+1k57TsTk4nkfO7defjbaDvtOibwFY7RMfBvu6hde119/TN1THjbWa8diAVfTcrocaUvzdcenvq5w7fv/jjPzuw55Je6fIYd1jpNC4eW2yY3RN64ffLmJHh/jWut79nm+ldQq7E7ADBcI6c+6BPoOe7EIVRGDNeg5ZIAWffCbobxdYIqxSr6RbgrGWCBLOQX53NW/92+8VAI1RFznB5wdnncGXGKQ8o+QBnomugh7TewaMPXO4d9MANPzfUXS6N85mzrVLAjt5zi1FlnD2VzcAzMj5Fn0T52dYnSlg2lcYKeSkh8UZwNch3nZ2A7KmUAn/ck8MfvYp7BkYmU3lRIoA+kKfLrxwKYa1zvqEXH8j4PembamCv4CdXEsYL20DtIUpC1Mt5xRnXKIBbXBOioQyp+2EhY01rDAXJQHQtKhmnSQ1Eicqa4L+YWuxWJgfExs01wCcsMVwGJuIQtSSPiNSKUSGZxWyf9v1B1gPFA2lHyTQb+ordFLADV6uWO1FClib1AzoMaR/IhrKaR8EABDlA1CFMV6nQu3IMlK9Pphn0ihJN6d4F+9hpN+TDua0A9KvYN7d1f0JGzd4z9oUyAfz8eJlaiiQF1DOc40F+hb6PvqX844OC5GB+1z6LcAXJCKDrOoTwB/y6K70PvQ8F6IlJ6rG14WNpzgNwNqtzygYJr1dz0SPgQULU44Q98vS9dhukA3MqIJUMM5E1gRRUbf1fexf2lUbB6JyCoAJpBSwCrjC/sQ+wLbCRnmg/hDSflrpqLCZADMIR2+Fc3Tu5vtnfdiu1r8N2zfY7n2L/Eke1FODAQAwf/zxpyE/qF2MiXN4enWGAeq9/TzRVES1JtQ8YfHo4wLNxGjjb+QQz2aeAJJpP3vuogrevqDCaQCfV5Ti4RPlxIXYQAFe1g5pPMgLybr+SoAsbSRlwlfKif2l7gVo75y5pBbTvDike1iAziOrgnGIJoBGQDz2HKQS2gDOwJoJSxhsImQaKoEzD27zROuCP7A2n6iP9J6xdko1Cz3kKPmOP5e+/5r3wGcioPAc8pG64JzuhR1HijhsKsA2wDynDVTLIcDchm3u0GzYoGf0e9iwl1lTs4+/UR7aywKiscEclo3TxI5COZ1kt7F2KARFbmUcSch++k4eXEghFAm6iO2hNegoQQhw2C+aWwN1KGZPlU7iAYUKAY2wrxhXSEjq+3gtn0z4vfMhU9xY4GdPtUZFIP94fklRnD221ThnB38hLzLh4uS//p7Y29hZpGJ0WkVdi1yMo0yFx2SjffLJR0c/+cmfyrn2nsDfT83exqbnPA+gR92OzUaorKRNsRPDXnQOzWHqIjOY9579sT2TizW6WGxy7oFdjSwE04AZT5uSKjDr+0uxslMMLHoluouLFGMfkl+Ys4HrfdbmmcwF/bSzac5WdBfsTgBXn+mDF4GbZFyT8ob0GuBjREqw7zmTDtHeJj8mHZKjIPU7/UodmNid4HFJczlMVsBLUorg3JIMJxo3dW3E/HbEbMYxxZ1zRpCyhLMEQJ916uKaTk+A0ynYAjanI4fUjmeQ/cYtlMpRrXDUic8fcq4OWdP6i13fxnLuCXfgmqRQSf0U/+j3ixcpkiWA3RFIcXjFAZmoleJtdVbENp4I2SGHZmzQVZJCknOTfkCwo53nJDtwMN5XWlLw0LBfEwlgVrblRBwPZsfC5ta8+cz7vf/wd5820SzoML3yohuafJRAGj+MxWEPIKCiaAV8A8RiAXLg1gOJUGJRmM5uxDhIOT8AO88RumDgT98HFNIPrFgWvBFmAT6m16vxTVibAUzCXecz0cQ696tzzaT6YhPOMgjmbxGCYEA04A39KQPKyujBkAqAmFcQ7M0QGIByFIcqajXCuE9DePlsNfhXo60GVJXgKucxZObJ80ueHYNhM+DTtm78sDLKZmvl8AgJX7kY1AVgq9BECAR45oYFVzbDtO1JzjQuwJNko8Re/uSjiWIa5TUgbAoqpJhOPEUII+cWwVOiOUJ5VQqYjDMGgpX5JD3GC0Bbmys378czwkHY6uoo1ih2AJkPlJPKoU2Ez2s9AKqhhHH40k7WH23CY2ilc8JanD/JDgQOSR2KLm510Ydw6O3xTJXNETYFRos8/hSbMlDFmCSMJMwA5SsbwZFNhydRB5YAuM5dKvDBkghIfP36i1YC+Dx5gMbJoHfsReGw0rPJE9bQfw44xsJhgIRg6Ds4K1566SUrQY8UDkaFQE4/zxU5gjhMZi8wpgjfz5Qk/z7KJ55h5pADhmq3YnPACgDUvaaD/sc//oFAxrtHd27d1Jn9+OgdeRrxqFN19b4UBITYS1euH125cOVgQLF/EaoJ1wl8Ru4nvz9rNOtIygKM4Mmp1DWE8cJnHFTMAWuzAKINqFk75D0ip+kLFIaS0XJGfydEGEWCQwH2TA5ZvIGfKC8XxpINeLUL9i1KK/PNYXH9+ksCklVVVwofnjNAVSQHDBfeQ/44tYF+3nv/hpT+z510nXxHBtH0DNgvKE/83oJVKDPsWQ4hEk/h6bahiufTwr0e+EYHEFKIt09eaqcLqRzKPuyhzL+8EqZEvq2kAqnzg73kMC4DWBt41FQIfDdy6jjoFAmw5XLtdZUREVUrMBuFhFslJ1EYAq3C6RXg57QN+du3QcQsTjvfeUC2yrO05/hrD3btQYwVRMqzYyRsfT4O2vaZK8DWZ9TQ7TW9x0nA2yrjO15ry9dzofPXz3OebHOx9nE9M3p9+7gHep0vqefdnAV97n7ctvHIube2Ze3nCiBFaQsLbs+CpC1rH0jVsuZY7f3byzoZ1jP1nzffvtbrJI7Q/fjt+2ilx4ZC1sFJY7E+f9+WdW19FzjJXBYY4ew4SRco4LGO2brejq3NkZv79fpd87e2seOxBxD73VUWrGvnu4DVtc+d37XdvOeioXoVaKvM7hrf9ItN12o7kE91EHOP6l9rOzsObWP/9jXjNtn21paSKrZKqK0d90bDdE/xfoHF7t/2s/dc52wFZTvG+/btQfeDLIgYPABNPq/m7OizuZcJA+jBsyeRpU4fNfsrxVpjTKWgRfrHmZUqwBujo2cn9y3ARaEXzlL+LsOSZwKyNvdqWUiJGkrIfAtL8b2ydRiD7jGc2jgeeaF7OQJo2lN53nnl7xjTMGnCvETv6V4yy0jvYazCJEG3T+RUokeqG2xzFZmQNRKSSIxpIkPI8xcG0SHaatYEU+KIEYPDAX3513nT9ByHBE/7uh6+ENiD/QEg+umnGP7SEVwNOePEePFcmFmACMwbul7z/ycdDyDoFsUWgzIAadtJmwHkCLOmL3agO3e+0l2dE7ACUAKbSn1gDtDzvGaQjfo/9FmOvzNivhF5g8OfD2mHQQjphk15ZYKA5oooJkcMuoLzmaOPYAvf+ND5V9Fp0FWRwPmXPHtKtQQY77z/R2IvvTTgdU5c7ok+2fVd9iR6LemqSDvA5+hOTUvBWNGXz25/5jQHBkB1/QsCtO+q0DG6uAtbydA+/wKsKHR55caX/gsoio6PfoVOfdHFXwJ2fK4cq+jk6KOA4zwThzzgFGDAvXt3HOZKiD3hoKRbYL9eViTTxx9/YvCZtATJlfuCdXDsEdYipjSmpFPk6V7Yqryuv/ySbSXGB1ALnRfbF5v1QzGZz54n76lSFcD2Va8A5EilR17egkSAKwaEBXbj/IA8QQQdY4Md4pBlRzolZRjAJgDutauXzHA9pHmDAao23L9Pv1JIJsCy2L0iSRiot0xJaLQrd88+dfiyQu7JiU14NvsM4gBjyF64rbmqTegbwhZ1tCq2HJFdKTZ2XcXR0JlxnFAzg0i67DHYaYSQY7NLl1c7qaUCe+yu0jaw/wFCkTHousEWKETGfiXUnJQPyRWJPVdMgbBpyyFsQWQShdM03uxZwD10+vd+/Rs5BhhvATqyH0+raFjGLaxoQHTGyuHH2lDgHWa5y2YskchkIWw+dHG1AQLK9Zeve48BsBmw11gSjn5XUYToydwPJvVD9ZFUKi6YhG0EWCUg+5zY2KeVnuMr7EPaorVDH3gmRY3AQgxyaf2yNhyRq2eHbEQ0MrlkN0c7oFGK48pmPas8yY9I8UAoM7IS2yLOGodAk6ZBaxj5UWDV4JkeECZgwLHmLV3rqyCCwvIkNF9g+tXLAlUFrApgfUWFj1999VUX5GLfcHxbxrMyJa/bAAAgAElEQVTW7FgVY1hA3x//yR8pdchPzV69IGAVdjLzy9hg8ztK2TpzcKrK77A8c07UVmR9Zs2EzFcAdas/MzaCHXKJ8qCw+ZUrcaA5KlpjSg5cCg8CurG/kLVR2cnPnXOCaAZSS5hkJAykzidXvQcrgOE9zia+aeKh5hGZR5sh/5g05HMTcBBHjZjYksk4A+izWeguoMQzwC1ynjfK3Ox33ZP+OVpBsoJIFc5m9osjm9HjNS70DbzG+obWRhiiAW45UBOFwtkUMiXpN+iH7Us9xzWUcOwadE5qzhAY0WPYm3EiERHrnLYsv7FzWIrsFxxh4BYPJIOaUsLjZTKa+gJJSU4nwFWcT+floEFvbB5Y65kTwWZiHqSkIVOajQseYNwAB0fsrOSqDaZppwAkUfAY5k5jm31QHSx5h30+gVsN8YkzxsQr9vx//1/8da33GCRmdWnAETbJc5qQ2oSBl3Y8+fwGcI0yx2YNO5EBoKGwUPjbAoYcq54oQNIpquKJqoGtQXfjknybn7ap4Ek9OohyPrOnXYNp1ByK+yhAVXRhyZVxarBojPkY9M1n2NxbBSssd+b/DBd4XNyW/M+v5sRYDeM+dy45KO4nGTl7Y66s0K3fNWwXMHcAgUN72q62aQFXecsANaFQWhT1xhiAxgg+GKMbW241ClrsJEYGizCVElm8FgTkOMGA0ryyuDaGB/OY6utQ12F04rHjwOf+HFA82+FAnMtaH95kS19YsF5PCEfdhwOWzcH7CBg+4wCHrcpGbtU5NqSNA+1glLso6QjlVO4jET3KpcN0BBoaBNVGQJFg7XLY4QDAuOFeALisFXLEvCgP8wY+A4qRDwngn5AdBGSqwSJgOBzOUm122JpOfA4w7PBTQjkqzHNQO3+sBgBBamBN+wMM22EUkjTJp5UcJswnip8PHvUhYVB8Dy83idLFPDgrsE/v3VbYEyEEANqs1+wRsQXsOUoo3yPyBIk9ekchLQCaV3W4MW4fSMEjbxfC+/wFpUvQMy8rh+wrov9/8vGHR19+fs/Jx9/+3veOnpCXVEzNWzeV/0ZC/YIUw6uXrpqRgbJ03wpfcgml+MQle8Jpq4FdQEb1C5mD4CUvKekd6JuZzpOMOsBg8qXww2ccUjWIYeq+IAXqopi20PhZl+SF9YFKHrEBJBn/L6iwKwOFMBoWVNqmnHCac9YAcgshzr0xirpvWG8oJ67Oq3uST+q8vOsP9D28vhSsYLyRna4gLAaMjeoawFoB8VqSHFuKlfasc/kAOmsNJDdQDvMmwrbRaNZ1lDfaG2V3Qv5ZL8hDA6o5zGB7sAcDAiapvZUOh0GRf2uAqGGuo7gGVMEgP87YK8BXwGEFZFbZ1nnZPjfc5f1qfvvM2wqsRnQNQxb5NsBqwZvvAn1WGfgXgYQrAGK5XVCVMdzJzZP6sge9Cojk/AnLq0Br27SCXfv2r2DJ2p4CTz07OuarTN6DaL2mz923321lpntAL/1dgb4+s+3pMbMH3tb29vcVUCuIZqfCKEp7YJgcq07Qw0PE3vGLdTFKmgPx9Pc6zvvx5CvbeTMKMPM5t1vXQ8/kAlvbGs2wnHQ2ryDYfszXsVrnu21e214QcR2jA6A2N2o++/W+vcexZy103LXN+/av+sj63K6jrsd1/6xz1GeubdiPR+9x4npbdBT2ea9d5+u7x7S6yBaWbelgYGxbE/s52K9f/51EvvnVxtZ+riubAiYkiqipVY6H/69jt+9zwcHup4J63QNt+14OHRwObE+cDXM+1PArm7byorpzo6sOcmGc6g6BxDgYUBjjHZazjXKdB71v5YzZJwPcsYNg93VfFUzk2p4n3Uetkl0gjr+Rg2Xsco+Cl5w76CjoEzyrgGqBQgMsOOjHUcozuJY2Oz3TOJYOoe16DroADFKMXMLwPhegVvZszprUQrDxP47EGP/SR6UfkT8dnYizMxXom9s1aQO8BtQOls8hgkZn6EWBIna6qm2uEzBtd8SUzt+biupxagn1H2YRAI1zKao//IsOwXO5lvZgANpAnDQDr778iu8LYEjbHfmlZ61jV6MPHZjCS4ANDdW+excSw6mjH//lHyp6SrlPSYtEJKF1hehK6AOQChI2q3Bi6eLopYDnzu2qB6NztNp51yy6miNt0JMNHj1yPQDruQ6VTFhx0jw8tO7N/Bhs1XOx6wqYY2xbnoxTdXMkSBd3BNVpg5XoMi4mW1k/e9MsMHQbtQMCxB0xiQhlBli9KxAURh2Fi558pQii+3ddrwCdzECd5oo0YfT9ChXO1XZACHICk2IOAPKtN9/y+ABMEarMOqFP6EQUiAIcof3kuLylVAEUXGG+IQldlr6Hfk4fI6/QDcJ+5nfWKro2gBKg6Sef3NV6FGlAz71yBWbwNQM1X8EedV5L9ManAp5gYo/jQuNxYIMVLNDNAV8IV//ycQouA1wxj54r6fbYQJy8b7/9pscCggogMMw39F4K0YYpnb2M/fBQgDNh3cwvjDwABtioWTNKBaH2PdDYMM+sfQBotCo7IsgbKruAOcoLHTvhwKxzCkORoxUmJjrySyKVcA/2Z0KuW2w5WAD/0TaAcPYxLFYASNYR64s1l/yZqSUB2Ovf9Sz0jNgZzd0ctqhPAM0v9S6+MGCrvsv++J7C+gE7b9267Qg8WKKuVaIvGODU/VOoJjLTxbsBNWUjoVMkVy7sRPLsanQoJGXyBGAvzOY4T8wyJlJndEnqXqTgGXbHEJRwFAJKQiZDRgPqi7wBoAh88pz+D1uViDsKDZlEYTCS1B4p7oMTwXVKsDk0ZshLwE3AR1IQ2N4GvH5WRY0fE1FAagnOB85d0tRttgVF1ZCP55yzk4gEgCRymAYHYL8XrwkoHLAVWzuMa+TuCxMJoDQu+v5VrdXXXnvVIOGFCxdto5idaKwitjX28T/+x//H0f/zkz8++tUv33UxL4BVdWhwGcCygGmWzeBPE/3KGimRpWce65OxxPGYwm2MX4paA87nPI9CGfU55BZkJXZYohyS+zTnSZ5xSJHImc5cOPWF7G7lcuZ+7HuK8tnG1+fBC/hJzm3bt6QE0GcXxAiFlWwb3lGwRAMkZ+gzWqcUDPzB99+xw+hTOdo4Y8yKHTYl+9YELXRr/Ue0gCOAJlIMkKFnnOWVxow945QOltEbSS5OhEnlp/FwDubBW8ByaG/6kNQIPu8pKi9ZiJ0PwSZpBlLQ3Qx4vQED3WvdTOYUZ2ZizH41mL9FzdM+8CBwltMeVxy7AljBQ4hIti6xRYF7Du2kT50VHCRNFxR9KFgk8gUZEudXMAWcKpBALsqBdk74D7ICOU0kAQArA2mynL7PeNuJNeQS9p+dPH/7P/1XNa49CAIOuaqjkXxbxZ7QsjwSaWWrZBS3SSR9MJ5jKrOwWcBWcLQ5nJ9T38NT53w2EybSJLBNDp6w11ajjwBkcBqeY3R5Dm0mn4MWoZriV2yFtCvhtFEu3L8R8WW1rMr6yjqYy/IP9t8oAdlk6fceWPWlA17UcKhiUsPlJAOx38k1SRXQV69fv9/r12cd2jd9T7h+8uckB2iAHb5j0HOU+ANLd4wWCwsU0xE0LJq0x5LFYKLzipiCz9xGuLQ4lYXo4rVC2THDlMp5uk1SCbCzE/wLqOpk4W5b2ufiZP6Rx9WeXLwSyreCx0TjE/o94QrxkJp5iSdi1l4TmbPIa0ywlmGWfoGHWPclbB1GI0Amv9MXA6l4kyS80u+Aj6z9pqJouA7zQl8pvsSBAtBMPxCqHgM+50DUyLGR8aha2I3QY37tbRvlHG+f8zbhKbHBo33HATghNwn/gi6PckxYlPJ+ek1npTwrhc8DrMOR7+LNJjwFKj2Cjb2HokvS/VbEpYI9XtK7UvR8MFNR24qainAp740dPggTze+zgM9q71O85ndvSaoC3p5x4vG3FfIOGPi5wrIeSMlFyApiTpiOvmfWCeAnALU8wbQ9h1IOazMq1Nd6tsssYL3WQHMfxwDrno0HMusTA4mKt4DZhDNxJMBWSAEB/YUCKJA53tqE/z9Qvwk5eUA+3jGuLl+6IlBWBpsOKJTpHsIYc66GOmwaDlNCA2g7OdQcwoKiIsHttVRPnZVJmLmkAWCO8PYxz2qXZw7mbOSamacaEwPFzrWT0H9ytwQbO55CZCCDw1522MjIp66LGuOVTfk3zy0g4APeStzG5O/3V3BlD9JUNq0g1nHAJOdJ23QMWPUHURizbgcc4zcZMGu7c4e8Vjm4B6t6zR60Wdu5glrk+XGeLSuuda5tz+r31s8yVtt32K+8yqoviLJvw779e1Bw/TyyJUVd+tqDcZ3P9f31LOvY9D2U787DSf1ax5ip2c9tx2g/TitoVhCkAEvnar8+iDgrsHpIBZDG+XzwabP0/aSxXMHBPsdK0gCl1g/m3FuBreMgb1SY/WtdVx2ztQ/7cTzpvF6f3bbsv+fnjv7U+ew169+HdY31M2zcQ3v0Yfd99RTuWcaiuze6D7/beTPv7fvdtXQA8EaXWa/r2HhMMRxG5sTrf3x/JofdxrguOGu9aQwVM9j1Z4qJZN5ZfwXaCoy2uEI/O4zJsQmkZ9FVRkXbdDS3A50tctQh12M0RY8LeWBLoxS9xu4gzkX0JtiEnGIzLuua6O/rvl6ZuifL4eo91lzCGLGRHcdqdTQbhbzHuQ5BwW2HOZjCSXddgOP+0Ssvv+xzsCwSnMgFpQrw046yWJLLO4YjZylxXcix1RlQ/aRs18qmOjzD4rlsg4571aDingVJSfJ+0MPmeXuZ3D3C+6vcKOhJ9A3PKOuT9wEIHyvXIsCV9TS9AJQKooYlk5y6EC7QO2G6wS4y2Ke2p+K9ws0J7XSevjg8SRMEyFdmL/dxuiHbL9lzzO/piZRDd0X3IU1ASR/N+4ielcIjcXrCYuXZgHoUGmPNvay5+94bb3qNMdeWwaw+dK+JSEkYaBiztId7ci9eAJ5hJX6hgiJXZXBfPnr/xgcHNhYAGuAZha0AFsn56bx35jg8dd94YkFenoMxz6tr4NpVFSuVjoPBaxbTVGK2YTnAOu1fbYawrMPcp83V59qHgv59DvcEIIORy3w497vHmsI0yftvGaT/6KvtHA3U6dMAHXEKo2sSvk9uSafNEsjKGkHHJUUAZA/Wzmk96/NHXwnkIIz66Oh1gWlvSpf97LN7Yo3e1HO/FoMV8kLScCEuMKwhqTjnocb+soBf1j869Ec3b6ltWicqMASLyn3E+B+WGP2nyBP6HfsN0Bj97rNbkB9gXya3oZ0PLoKcAmbo72fOPDUYS3gwoA52SGt8fC7wM6xe7WEV1VGBA/X7ngFNbAXAzvvOtwz79AsXUWIumYtPFO5/T2xfbB3abgaXGVlhjCNPw+qE2JHwY8KOkZUQINjOn+sz7PcXBLgapESnV9vNcidEFrIVobpepwJbRdpyJXvZEmfOZHyQyzm7sQ0D4DLPMGntJNHYZexJjyG7UDez7OJ/1hcVriz9HOYuz+VYSp5IgE/kgPE27ykeAcuTsGcz3Ihe0X8AtmH1ilF8/YrXK2N2R6kazp8XCMf5pGeBMVwVy5L5NYtQUZImdzn3KmzxMPkAXb+SnWTghjPNGTkaioyck+zUOrGtyHyrXexLMwtlT3rvDPDD2WC2rQk2jx2C3RBubHDII481rpYbgJgwy8XYZb04LYOATHYHxBUYtWbKMocO7w6wRHXzr8ROffyE3NICDB8B/kLCAJhO5CvjhYxj7ZwfcDFsf9ZPCFgFVu28YUc6UiDELBNI9MyEkV+U3LvueiI4AV6XHcXahIyCnc8csQaR7diapC75gz/4BwJX//DoV7/6uZwkKvin7znVgSM0AnL67DTBL0Ad9mTPYmwxY1K2S9VWraeHmj++5yJvjj6k4GFylcPC5uUznxEc2Qv4C/En/RunlfdEclFTVwObMqS85AU2RmOAGgA/THAXDXSka9jgdo6iZ5RcZb0khZmcSsRM75BlHlIsSm3m7MCu/lRF4h7KGcAZllzIMD8ToQsb20xVwtgtU7D3A96mbxuRJikUA6ImaiOYmnUzRkFjW4dl8j3rGU6lIbk4aUQTRZv1Zt2H/gCQOvVM8KjoW+gb2P4p3JeUiyH4JFoXhwj3Yo1PIXLWkAFoot3DRjf4bqxxbNgBVxn4pLyMfuU8r5NyxTwFCJ7ICH1OXlrrIXoPOQk2giy+pL0OuGqmrdoCsAo4zvwhEw/64GBqzHhIm5Jb/9l/8LtPmTQOjIT+yAsLtVmLIwVVJHBIrM1iwQMDaGfvT5hVBZ4MkHm1pcp8PN8k0dXh5kMyRnPvCUj2BaH+A5BYWdFGcIj4gE5GsqfRVrrGWk8hqhY2oopYjEeb6QNqFThcjUlfNNf098PmGUNnNVL3Rm1tsZXJujdEVwO7SsRqgPG81cjztjsYMsMyOhi4fJYx9Tad/mes57PZGNsz8gWnCJhnBbwcAGOMztUQ4PN49QVAGlxMKEnynWakniq8JKGaYSUgMFFgSvfONfHKAB41pK9pIuwhg6ourxeCC2AT7xUCzWHQahcUcABBvB0k2U+eErykUY5R4mKkJTk07FSH5TtJONVNaewA6/ZG1LgbTx05lobB0MT7zrNJiIO+y8ZOjmCqecqj7Xw7eaYFzQDTLlgF25a/ye/BoTepLh4zNqMU46EEvHXYf6xaj11TJITuH8ZmKylm7+keMhyQCxZKzt/CYSkFQhuduUdwumiBfj+tyo54uRFQGBAk1/ceBdRzigwZCpo/no1gRxA/IoeTwmVeVIGCiyo2QN4m9jhKB234nCIQUpy+UDuIeHlBh9nFFwSwKn/RJR10V3UIXpOC+I1DdCTQqewnzzoKj0MgJoyQPFvJe5yQlDCcw0g2uDBOHIeuYbRrbs02heU6LNWybspO4QDnM9grHC429vT9z1kLpEwwc5mDQOPHmiNHHIwUDmAZUvclOH0IOrcRuXY1T/phHWJU8LzVsKRdPJu1eUuFqpBbzMXrr7+qfF9Xpaif9aHBeNfTanap0YB4+Bz+Y8MpqT042OPpwluMxyxsm4QoBPBcZZcPXrNQJ0eZFYhszv7L9Xy3xvy3Zdnmhey1ASIiH9YQ6crHPdDX9/eg1/G/Iyf6HnmQA8xUvsXxUGzEfbVg2TyOq6yufDzpmXvZupfre/kfPNcIzsi1LZ/n+t0VSOIZHYf1eev7nYOCSGtb13Pku8BCn1so2gsA0fNjbdd+XCJ3j7M8D++xNsZSb3/a/pPAoe0sO7721u+s50aUpK244AqOnDSWeIEB0tiXtqOq3A2oZiVoxuGkfu5B97VdTjJw+G7OP+Rt+p09kjWZ9V553LPVTkgrkBh6x52x69nbZybcOWc3r/366Nh0Ljr+/ZvG7PvaedzPt+/lc76hUxj7BeTmgPbpPH0d47TP7Jpcx3TTmarVbE/tOgyDI6lXrPMsfeX9OmhOWp/799b1d2w9TdqAVYatY5rtuo1z0ovk5TkVA6Nj7WeMM7R7s9fh0GXOObN5We/00KX/WRd+2oiHplWqU8uMgsN8c2UdfuueOKzpru1lPe/33KGNem51tO4hzxn/AQqP/LHBoQ6iT7NQYagAGpHvLuxG8pymkJUNBa/jAN+b/s7ZHvYLwBHn75cAPk4HkHBKO7Y1TsndNuAv62AMHs5fgDB0MozF5mY1iGYwJc5y56h3TracnwHTYnRHW9/mNsD2hL5ia4wsoF9NA8B7GIvch6rhzKkjsJArE/4ZXTaRUDbkceQGj3a/eCVMN+GxGFGEIMf+Oe9q3ICryTVH9EqA1eoifJ/nU9A0dgpsNhVuEmjZVA3RcWDyPaf8kZ/6XuiT6CvotIS7/0KFmegLYeQv6+eKQDrGzemyWKOzfnh+wxOrk9TGYLxpYwxBqnwzhkqZpfmlXeS0wxhMirYXoltTmEM6xzmxvpKfHkCUgiQXnb+QVAaA2Q7L1QvgHp2Oz9kwDwUify6AhvtdU35MgOsAm9kncQ5PoSIc8nPIl/0c2ZKCJlkPcZAbhOQ9fdfX4hwY/QkdnAInOAySLuvU0dUrV81swwbw/odppT2Nrod+zr6gHbdvf+o5/N733jQJhzytn+mHccFBjjENWeStd94xE/Pn7/5KUVb3vB7CBE/hLfILshdZV4Da3BOWKtcArhK2yrQBTHiextAPECkdU+HLFKmFaUzfccqfVdEg6h5gZ5FaIHp+mGWkNkDWPVDqrXfeectgmlmv1k8ToQHLLmcTYeICoaTPk77gazFB2RuONpxzCr0fUhMgGrYVc0A0IXUjnlN4LnYbQGqAsvQTmWGCkvbPI4G45OgNkIu8itMC24znu3iWwRRVoBd4SzVwcvUyxuT7BOhLDY7IXZaM17H6yb4BTgCEZd0796tegMzMA4xManMgy7AXXfsFsNfkIZZlWI7Oz+wzMCk0sE97H6T3M6QG0K2TWzn6AmBL5GhAKQB1wBqeAbhqa1pj9c1XsrMEwAAikw6AfcpcAqQxn4DZ2FjW0WHKkh8Uu1Ryld/PnANQVFg4+1nrmLByJs/FwWWDsoZ5LvvOhfR4piN5sIdIH5BCgI0Y5RwLqKgxR6YSAeQzAycJhbYUIm0mr9rq7wb0BqRmS7JGw2pnHgC5ZEs/lgNKjNUnAli/+Zozhv3LHOVMLCMzpKhEKG94R5yC+YkjKWSjAE0Jtw+4iuxAxsBWpdDR66+/4b9NGhrgjXnhXGPdEOn6T//J/21w9Vfv/cx9ff216yY0WY9Uh5w7G9kzURxNM8cYM69h2KY4Oy+H5gs8NRtUNjNyGYeHC1xq3xG2b+xL/XHEKWlTNAbMLXLV58wQUgD7YKYyoY4SdjRbClQxvzhAik3hyEgUQ+rBVFYeMKGxAQq4kmM5TkvO0TByv9S6Juc0ZCrm767S0BHBAeXQIOycmUS4sGa3cP6kZczcNFXAFLdivWk98FwAb9ZZ59eYCrgGTljaMHohfXROUlLMHPCo6t4eZtvXnouD7hh5xZpLtBDMesYD2ZRo50aUw6jmvMARSSo8ZBzy0cQqZADnLPqj7m2bYmxrhEJs7TjiYk8Dsg571bhCyJ58r0C8dXj9cKbyA9B+Tvs9ugoOjjh4zM52KpbUhAk2OQQWS2Q9+2//J3/VOVZBnDm0WNBMuBMz8wAh4QZBSWLsV4zmGFQUvApluw/oYjsAroCqoyTUMEru0hlgvB4+fKY4C4K1RibKFcohTx1jxwczqPAsguRT3RhIq/I6DT5mrPJe27MZkhtqvyrGq7Kfns9rQIMVdKihsTcQNqMghlH+Ps5Ojc3C5I1xOP31M+3OG+PZi3eU7WnKmgfWeshMMB9n4cRAiPI/YQhjvOeZmYtS35kHwKGDMk8aB8Aa/RtgLN6WA0NzQiwKmiV3VdgQDkXQBiX828JKBzfsUR6Id4q8MDzLxaBcBRJhE0CU/B8ptkCImLx4XkdT2d10d7xO5EANOI+gJ98H7ECHfpBLw64JWM36vkMEJNTUdpQWez5YtySctqGfzQFAiXfCVVAnNxYbtRUO2XgIC+fp0AbDW4JHnbHGo2evM0q1BASKHG2GFeEQjAmfIOQluXHIS6SKjD5MAdvkiSJHirynTxSeYo+OPjBobG8x4Voc2Hi2JQQ8189IedQ+fUj42FOzU5+TcsdhkjwnKC7N5copGnANxYs5eFFK/UvXX7bn/KZCCj7+6JYVx8dS3jIeGGDPKp/qq6rg+CaiXJ5cKeAf31JKAFWkPJME3Rc1xleULgAhmJwm8RhGacrO8WFOR73usucSQpI5jKGckDqv/VHKa3SyJsPgxXNLgank/2LMHwFsc1honZ6SYoaiznhixKBQcoif0/jf+OAD5Qn70IxVxv4aCjrAqOYYLxTz4mqPWgPIGbzEtNHe1DFw6Y4PRfXlLI4BFLrFEOx+NWMeq25eBUfL2nUlc0CQGQvGpsDoCj4EUN2Y/Bm73LRMyk3BKVCwASabTMvcF9CJ/NoM3B4gbW8BllVO9rsrUNTr2+YCWv3X29Dym2mP8pz55f9GmWZsSdfhMauc3JxOJwGS3GN75nZGHAdiNrDS1xu8z9rjtQdF1vf39+nzVhBtXaN78PIw8fNLx27//tqPtmddM90L6xh0T6yfre8dBtjCfXvi/5fxmuk5dubyva6xtrcg0HrPXrMfO48NCrn5E4CCW6NCHNzAYY/B/L2ep4d1sbJbvXwAvrMnDNlzXqJj+GzzouuSswLY/eM9a+GvdWDlK2yhKnYeW/c7YNx+vfTvvc6xspvX+Tmmdxz2QNv47VVRmdLN3vXVMWE8VnCz68uhjrO+v2u/HmTCLI79fPlMPTgS4/1PDrHcu21b535dx/vf92PVccEy6NrivRWwXnWxyiIrrQvohJFV53zkyeiV43Ta761Dn4jgmFCx9mnde+szsAsCoh6fo/1+7lgU6F3ne79fTxq3/XvdX372sH25putrnfvjuihy7nhjV/2Z35v7l/F/Iv0e3QsjMwSHnNOHfGMDjNL/FMZIWCd6TUAKAQsKr0Zn4rsGR0aG42xcAeIUi0xRkE2OhrXjSBYbpXHOci8cnQCALVRFvnMXEZrUSHV2G4ABqDMpIIUlUxiUeUsECM/Muk24PaAhzwjbN6C02apqAzpFmb2dT67tHD1xmGtkGEa1SSCAUdLVXHALJp30vxjXFM2cCAddwxq/K3AvoKhy00vmEBJN4RL0luoJdfAYMDSzKkXHGHP+bV5b9CfClzPHpCQ652din6EPhyGkQi9678aNG7bzXlAIqis1TyQOOi2ECNaAAQiHbSfqyHlG0QX1H0YwQC76+msCN4gWMgNSIfyAr+j7kdOI2QCogBZlEwM6OL2SnsH3bqv/HVMcsBe0jvjb1dB1H+aRfykWZmNX+iV6FSxt0msBHLCGGX9AmIAKpD2gYrOIQU/E2rIzOo4gdGIAZsaT8fAa1H+AJa++8qrD8T/46IalIv3hHnhO1GAAACAASURBVISFA+7B+MKRT0QYa4l+EXUEuGZA2XlECaUPKEsV7Xv3CV+PLULey6tXzwvkfd1FalHf2UNXxIwy+8t5iAH4UsjsvIx6wDvykBIC+1CAL4WefvObm3qe7BoBaIQSn1KOzGefPSs9HiYskYUC+xwlChiQPICMP/P22CHnFF0Vq1S2AaQI679D7iB/LJPHXmafodu+JBuBfKc//emfH33wwU0TOhhvnAHUsrh7h/GEocn+hcFKRXDlaZVN8anGEycIgDPtoc+Eshvw05h2/Gtr2LUpAMTFlcQ4NliKnWDChPLr6r3YDUTnRbcOQzxnkuWTU8HkFdsXUFWhw9L3IV1guzJ/AJ2sjdTMoMgujFjaaLTOfXDuYFJBaIzRVXkGNiP7hRoWBm/VZKem0xw5VNnguhwcAsKdr5fiUSo+dUU5bgEL6Tfrn/3NurkrcJ17AFix53LWxcnr/k04PuQMFqYjgdmvOA8gz8x4hkSDzU8ounQD3cAgsfocWzU5rJHN2GbWm8hVLXIM7NRvSAnxRDJMAKvBVeVuPtLP028wGmlN9gr2MKAVc+mz0+MfQkfP29oxdCLp7wD5A0Kzb2y7qSgd6w2nxyuvvOLov1R0D3hn8pV+WDs/+/mfH/3Df/j3zVj94tF9rUlkZYo/e1BsO2mPTrQl74aFHaC3tYDinK7+El0PmcdYAPhizzOHaKlm5Ftut4j3OGU50wwsbziO2ZxmbabeQOU0e4j9UlKM09zoPxwqzsOtM8j1hZDFLkYYxxL9cUo6s3bllLAtL6cbuqhIVsxEij/pp44G2a+MBY4ap9YcMhhrCkIZJEfmzpEEcz/WRnKmauBmDzniY2yk2PGkKEjqBPZgdMNEhODYMqN3wMwwXVO4etPlpi7POG2CDYaV7FQk3gc4TKN/l+UcAmUcoC7MrfExXqTxMZENpquZ7In6rT7RQvYxfOpgin7PEnWaEP2wB51Cw5HPOB2yRg0ikx4HZy3OPvQdA7lpT/O109YWW68uEAxDP//df/5vynYgvwKJdoW663eQfw4xwjKYfG6YAlIsnAxcDf0YJvEyFQBIqHgULO/DWWgNYTgklEVjrQJMp/2DURUvg4XAosRnxUbYRFkLC2VVKmNV5bt7g2c1NvrZqhyvn+cpG7gTQCDotrs17ZpHjXEQ47NCPgpS0ygMS8JGwTBs3Rd6sm3QCtUaEptBESFWlkTbuhpbNVAC0AD8hYUQgZaFnOpwUyFuDiIGvMZahUUBGADLJlGGbZpKeFtS4hit2RDBTKLw4Rlhg7JmUL54ccizofE0FbxlkzqPjzatc/wQBm0QaTan1h7ALMxVwFYrqeTggDo+B5HTRIzVgwKDVw6QDKWBt61ko1SrnQ8fPfABiHfXOUUkpMB2MMzxojTnqhUNBBwzxLokzyxKv35PuoxNaKN4Ahg/ksJ4WXk3OSCSTycVehGe5ClF8DLWKMG84jV5zkIW7y6KFYLzgtiTl14gBQIhGvH+8T2OHIQpAC7s1Ie+txiY9zXejxGYmgvYGsMQxytF/+kjXj+S2j+v5Od4S7/31vdcfMC5OzV3f/7PfimF7UOFJ91xH1GoEPYoqy8rbO6dt6UMXpVXVvmrCKU/hQdS80heVbxGqN0omQjw5CuLZ5h8p6yp7JsAZRwGj3DWTNGErOkIpBaYWwGBHtJcB6CKZ7MMCDtk/L2wPUhBAZCKl47KrsyJDzmte5gHrBOz8TWXtJUcKt9oXVD4qx4ys1D0chGvUXSctNwg8MZOpn8ollaq8MypHfHoR2HsfuyeKiu3xdhgArBevZfnIDsGGowMM3toFMzs98iNMsdrgK8yrfJrNe7j2NnkYuTbFg5/SPdykG0bm3Nv9PPdvWOpz+yBVtlkXWlkaZwB8+LZ00fUSB/yA7Cvcq736T3aJ4/C7PtVTq6fr985yOwBh/bfPzRrOT9WQKL37dosyOG1srtn5fM6D23LNgDbb+t638/dYeyWdu2BmoJse4D91Bj/33W2BWhYGYETlj/jus5xz4j1+gLhPZt6v47ter7ac+21G4XHDjgbcZlHz6X1901BP3x/8mZmvvv92Qv+89vs7bXtaz8DPG5n+7q++rx+l/X6F62nGhOrnrKf+67NY3tx9sO6Ptf1t97PfV72ZMHBAorrGBdYbBu6TvaAfe65pZ1YnVf7veS/ef6iJ5ykS+33z3et83U9T5zTt3S1dW9u+2FUyipd7P9hrG5yIDpnZe/6rO6RrrPIwr083Izybb9nT1QnOkkWtr37uV5l8uok6PV9bz9W+zW36n5lXjoS5eAQqBnOmMSRcNK9y3LkPEEv8jxKX+J5DVlPLvuwQfk3xsTG0N7YpxNlomsaqh39N/sX3WErWpgeltXE823MDIvUjkxCGKUTdK9yTwxR1nvBRe5RI55iRm1nQU8bYrANaYeNSLHcxET089TH5smETEI/yXtJDlUMfIdHWtdLDQc7bAd8Y3zMipIuhm5xQWmDYLnBPEKDd6X1YQuj+9FeJgEdCp0Ae4o2wnJkpgAXU8A04bLoIuTVazV3zmKcunXMhgXbKtUBnAqCo5PcvHnTOhbgwF3pl7dv37FB//Irr/mM53mcsb9WYR500VdVRMkOJRnUgDEpPjw5MKW7l7VMv3k2ehR6tQEZmKlyqtOeRJWdtQ7rqukGtCl0hD7kVX5w0GQvBrBHn2c8b4lkwH1cVFbjcX5SE3Sd8B2c2h5PvQpSv6aCN9ZzMRfHId2oy+yLsAedvkzroY4i/iWUHzAtBnLAw4S8x7ZxWzwnYixhE2tN3Nc6eV6AKbkgI3dTVZ11BuPwI43/Y3KRogdrPNG10XM5ay6a2UqhGtUBELDGumcMCEW+pzRVr772isET9HX+hhVMH9BNYRCzxgH/U/hUurNylMbuQrdPyi5yhFK4S5qsflKZ+4yYuCa86L6kibitOfpMIDHuTQp/QU4hx6zXkQAhVLPLus5F6fQcF52GxGAA7KoBdrOjpbvzfM7tZ2Uz3VExKQB3wFem6ZkpvnXnMzGkie5SpNtrr77ieWasGL8w7ClOHUDOdpsUxUcilDxSmoYU6QFnoN4BeRDj/Gyhn1RjT95RgC+f5/otKQxHBkJE4W/sIgNfKc7rfJz6HsAe7fhGzzKoTe0MF8UO4zD6ykRBACDBeLOtEoCYueA7AOE+P6dCOfsjaSBwGAl8kc11/qJk2QX9kGLCABosYNWnmFoPDn3Xj9N+QKrReCATrwqM5d6wJ5s304QOF/BLvQTPNbak20RRq9j3oIzY2mbwkmoAwsvoTy5aBMdRsgHikqxRjRUkIFh52OrIcdj4jEHICLZB/UxGEd1tizAq0cT6HI64YR+CN/QMYWz5jH5ekbyFkITMoKgfDG7sujrKfD7p/ACTOnvu9NFHH35w9Pu//78JWP2Z8gbfEjBL6oeMsaNpfeYnn2hSISb1AmumxZEAAVsIOucrIHRySzNe4AvYsIC1ZuFz9plUBpGvBDS9re8U68p5FBmODdqzB/a15RB70wXwUvzN12u93ZOMZk5iuyVauzLdNiTyHptzgLwUIpN9CeBHChz1HX3MeXJpn52ShLYDHCbFYUBwP9LYA8SzyOAUVQPTAAvxzGKHcgAzbmPnRsdTfRbNQRxhIZPhTOi56/pLBZl1NeedMQDfB+wiYf7Rg4zEu79JF0iftfY4l80Eld1sTCoFwthkdYhZ55jzPG0ghVF0vZyhkSPMQ1IfTDrIIf5h8zflgseC3NvgTE6/EP0WvIw54ba0F5uec6wAu7G0hQgG+xiZ7sKZYGrGMIY4+d/+rb/+FEHTxceXfYiTO0uLw0mnSUprT+DkA1THAcFcbMV05twMVmAaGxaqhT//DUvKk+qDNmBIVVgbETa0+pPFMLZdAFeAinmzhkW/Z7R47sFNV2X9mDEzRmRus9LYd6wRfXYwjmoIzvUNc0oL86qRtin3NQwLImSBrgq5BbF7FIW4iHfvuRraq5Ld36u8BsBJro4Apsk3xUJKJcMYT4A5yXHSfm8hUbSBa/heQOEwYRh/7k++kc/lOa2Hkfc3cL0hcxvIHS9PqPBVbuJViMfKCr/aXEo3c5acqgIfJ7zKrD4JMxoRKn7Wk+dlMZx8r9kYMBUJq+ZwdwL0CTPiQCXHKN5rQmVg9Z8R0Oi5HOYUoCoKB0KPCpso2HjMHG6j31nrCKKs4K3olsMezGoMs9He0RGiCCN7j9i8VuqlvE3C7CrFXPOhKq0CBgJ0Xn9R3mGF61DlrzngOGRtQGnc8Y7jMQc4Jnk8eZLQE1CSCN+/ew/GJexYwEY8/gC6qUx6X3NItckXlSyeHGNmD6tdJHb+RAURUMZRbq7qgEOxQdBjcLypSrZnzdJVflt5zT9TrjLEsVOIYGRQ+RChr4MTxaCMC8sD9b/gSwzb5PpzVeMBRRNykfDF58g7oFdBQ+4VYQkgfOXojTfeUOjI60fvv//+0XvvvWePP4cyCsQtefOprIqxRIEC5z3Tw8yGcazRMymKoD5TVIscwK+88brDi+yhGwW9AGiLVlXJbz9oXw1d517zIV3QeBLF65rIy4Qq1jBse1C0Hb6MHBjQuQblwWk1ArCyqu0IrhBgtQBu2Ut7Y3oFXVA8NpnVsNYYwlU0usfa1z1AcVzufZttF7m5vR/Wbp5Fn5MWIDIzCgHnDPIAYDXpGur1PIBbcy6sz17leuTnxmT7dh/zTu93SvOyfoffV3CN6wo0re93flZ5XINvBVDW569t/uf9vgJy+/6d1PftvMm8xoGxMQq9SgZYzXmRcyivAvTHw5uZlwJIGZdca0PKSvqhd4czcgXl1vW370+S1veMH7TdAFDO4/RnFse09LB+vwNYTVc4A9KvddwKOrXFBzDa125Fig7rYvZbwTH/O+f2CmSv87uu0ZPWTft70pqpgtN1lfE+vkf92e79VXf5tn4TBknHgn8Ldq33zueHCT6M23rvru3qWdUR9+uu49H21/hcQee2Z22D18qx9fltMLDXR36E7cyrc4taEOMk+lRlY5/N9zpHbafHzHrQtu+7d/bgZ75DLrWEqiGb1rWw183WcT/2vNEp92N3TJedfnTO1r3c86brqe1t39rfwx4YNlHnpGvAIMaAVG4LuqHOoZ6xXIfx2ZyeHb8WiuR+ZbSubXfo8Bg8PpdgHwqwrA6/ykd+r/5If5yHVKDdevbEeZ/PuB5gqSzBFMBR5WCBfYANPKNnRtfC2l8X7tS80a6wXUglBHB17sDU5f6p5g6CExJA2X70hd8fKlyaMHvuffky4fKE199PZBMGsEK90SkMzn2hKvXKo0jVa9YZIJVzQWpMXNhD7YAxh+7hdYXhSN7HYVeR0gn9DgOU6xJGC7v2BX8Xwsua+x1jGQIM/f9QhURJTQBJ4YyMbN7Hwf+cdDH6gJ52mWryNvpTcIo8ntXXGc+kr8rZwLjdk5OakGkiojgH0I0whLkGpi06F/ot7UPvPi/d2cxRCBO1E22HxIbkvuiK6MeQMJzKSffHUQ0jkO+ETau0V7oHexBWG/1mfTp0F8ak5gwwBf07Z1vyHvI5beMZJXEAIjjFwSTdBHB0XsxZZwCPzDPPJQ97I6NoL2kcPv74pvqvEG49h9B59Goz7aRTfqx0EkSSRV7HXsUGSQEZ6dJDkqC/ZrPaFhBbUf25eu2K6xiUtU3/IEwANKGvoj9BzmDdwtg8Ld0eYAwmHwAfqRwA+U4rXVdC1AVomgEWkJHcwl8I9AU0ovCPiwHrfdZF9Miw0LHBvxRBI3sHRQCwSblvL5yzvc/Y8hl9gKFOEdjUTAEgEuta+X1dPVusVUQMYDXOB/rFumgeYXR/SC88L/kPkzIwNS6ixzH+ButNiBB4r/6iH9Z+cgEdqp8jJ0xylAzD1i17lUXs/zW1ACCn1pPeT45NMe8ACS2XyaGLHkqk4djj2CPDZGuRbdt92lNm5IlgkpoaW52RZwUAs3Y5oS5ozMxgNbAqMtrzMMkBsLUGXXxYNp7a8bGiBFn/AIqsffZOimkl2vCKyCwU6AHQIVUeYw1gFYDZvYs9OiQu2KrON+lzD6fJ5A9nMBgo9HFNDrKD/rFGjZiIsfr0KeCqnFj8wGAlHYCA1eYYtWa/A1Z7vpRMstowlcktDplo1ACJYbEnncxbb7919LbAVQhJtmM0IaxzgFXs13MCVgFT/97f/R+P3n33pwKjb6qA3CWnO4BdekreFbM7XSwuDjuD0CaVyQYWYOrUHpo70l0gr6vL0H5H2TrCAKcQY5H9wPg5shRsy/dNcaUUHY2u2f4jN9AWAYopmkc/LHemLT6fDdbGDiEylfEws9R4We694UE5p++rfsnt26oJMpEfrDGOqGdhgBtLic5kkDyBXj4rWWONIq5T1Hla1S7kgIu5cU/r33Uo6j0ATvCMiY7ges4HxuY0c6NX8oYr3Z7tDb4b3Yw1yD7m+mIAze2LrOGn2B+AaxxbyICE1LOXOKdMzAP4RW5KxgJ++swYHLFFv8FqjBHRe+sUKb5V3chnvRm2YeRyxtI+1mX0uDinbJ8blAXTZC0AtKfOzmU5X3A6JS8utj05eIP5hNw39zIgn7PN9VH+1r/7u9oLoR+zEBGaHCyEQVy4JBq2DgS+zMMbwl+BFQZqkOgs1C60NLY2ghdgdDhfcwBa/f7hg8XoMtbuuzVPlL/rywPWZpMHNPRTq7hOwQG3Zu5fWvNmI8aIs/AZECD3zX0OL2y8LvdRxsu6Tb9HCBs8GENx+/Z2m1FQugkPxiVeOi+uLe9JwnzKYM3Ta+ysBmwB0AqqTdkPag8IyIFbwySTvrDF1PR6CVhQB1YCBoeB2gl9s1LJRiMP6Wb8cj0eqLJmLCQ9JgEWDZJNmgaD5oTCGEwjtCBAkyuqAdwLvLzgyqPxdDiMH08jQthtmVxfs05rVHVz8Ewq0HIfwp840AEfUbyZT4QMzyVM/KEKGwGmOsuAwz3CmiKB8dc6XGkTii8eZKqrN6cwgE+YE8lVCugaBSRzVzYjB7zz/ZjmHiWK/lAt3kqmNiSFrKD4P0+OKH3+kYBV2nAJNqaUk69pg9rvtc2Ys2nxQA2wEdVN9Hk2O8J5hD75k1Ckv5QRyA+H4FUVmQr7/Jb7fnXCzWBscqAkREuGig4igFDyjabglirHuo2pskiidpjsj6TsPyTvFkoyQleHlnPTSEagrHwqBZP1mqqx8pxpPYclkgqUTmcweVHwWIU1k1DLAq1xDCTcgLYkt0xCB2kHqRQeyqAhtIp5wunzRO395S/et0ednFkAx1THZZ4IAWIsCf2C8dok5ij/L4v5QLtREOmfPWFqf0MRu2dXI3Ldj6SWiCyKt7j7IaIk+60sVh+kgMlmUuAlSyVkz+0IS++bMT54bw8OxZCuLB15qPYWWM1zFxnmtrmFu38LYmzAag/2g3xa5FbHYRVvKyC0Akxtg/s4wCrrG7nA/uZ3j80oGchgy7m5fg/M9JnfAmWmbweQBQVj1/c90OfzxG05HiXAMwo6rCDA2u/1+QVUCkAXBOl9e23Hct+uE46Jb50XUfqPg2S9aAV0Og/rMw7n4pxL62craL72o2fN+oz9elr7VZCrikzvta7l4+3NWjuc24czdQV3I5PNHpuzz/cbWZ1n5a4dW3vCnQrgOEi8B0wP8/r/k7G6gm3rfHR9H29L9t/Wtu3vjqV1hWWdrutqv7/4LEZSDM4+q8DRutfS/wCM67yuAN2xNWxZkSeu66PybQVGrZFNO/bA4n4c1s/367zjUjmHsbzfbyeN93af6Fkdj+8CVut0Wvd/5+XQVxlka3u6jnv/be0GaKqxsM5vx2odvzW6YL1H9xdjnvDVpFsIoBIdshEYe3nR53g9jOzq723vuq+dr3D2SPtVdih/N+Te58bkC+MZ6/lVliT3OeRHHNnZ0PbmrrOeA5g0BlkYPDHuyxZMX+PU6nlasBPH8KZ3bu1YgWDA3YTwKtRYmruZK5MKqoyf9tnGqwCLhro3ryd97O+Mn6OE1C7uyQtjyfn8nTuOQh+jq9qoglASRstjhct+8w3h9BT3POuwXMDMFlEB+ICdhpH76msvC5i7Ir3wWaVRui321YfWly4ql52fo++ybw3eSk98qHyd9x9QrIpCp4R1Kg+dosWQAy9dF9NU8vGhAFHCitHN0H8AwNB/+S5gE+N08+bHmtoAUHxGLk30ZPR2Cp+h3yLDYW8ClMEMjZ5QgzuVljGOGUvG28WuJAoAPDiZXCAGp7Z0MoONwyxiPBmX6j7dB7QL1ibrhLQODfV/qLn9RMWcUAsImUbf/lT57MOopKaC2L7SM2HEAkYyboAzL6vozQUZ8qw32Lroe4CvyR8LwBKdLms/oA66ZdJVSQ9wPs0AxAHetNbVNvTIX/3qPYNPFNp5VXriHYHL9wR01CEDMHZe+vJbb73pe/FcM5g1T0TZlWn7Z3/2Z2G0DaAE8FBbyXlNqfKu5yavIuBWwE3WUlOGcc8wv5J3lGJYgE/0ifXj8Fa9ZyajQ30TrUb4OOBDCq9QfOir2ADS+xl/ztrTAmueEgZvRiOpDcR6dI7Z0wZGsTMAlWDZkV+XZzEXFMxKoVcB6ecuyg64ZnLGxzdJdYbzgvakVkbqboQ9TBj4pyqehQ3C0Q6o8bz6AjhMVGHS+4nVp7FmbFyLQyHDFIF34WutR8COMypc5jQYWnf3te5x2kfnDrhpBj7Oev3BHoLJh+4N6eih9H3GhnFl3MGRA1JyGBJGnuiuAicu8mUClyWMQSAX8CFfs0OyIBLpGVqnAKkJR8ZjzD10/1MQ0AR+a70BzrwgdjqRnGGiklIgtjC2Km2Cjfvpp8qX67QF5HeFuAJjMKHIZfL5bB82JbIA28a5R9Vp9qttp0nV6GJarHM1i8JuPA+5y30fCwzHN/HsMxSDU5TAc2GxPhWwmiJhE90CK3TsCdPF51UdYK+DHSIK7cjcimevUc8Ur/rBD37ofNOAf8ijsLspNK10DQKjv/jy4dH/+vf/56M/++mfih3+GwFeSmcihjbRmAFWtS8Yf2xWybhGF5CPuGkp0YtQvepY9ORw7gKiak7CWCWfaCJy8bCFtMe4kIow0b5lkR4KvHsNJ7UQ2AJrlv55Dag/jB2FJ58MEcbgv9P8pZAYeAFOOp5lYqOxldQGsYPtPs664AxOb6M+cy90shS0Cl7D5/TXtY1cuCskNuuCGv/mIWedbnoHeIZkk5UI3RHWqO7tAlyjT3O/RDTojBnmqr8zwKSZrtZLtmdEF+BeGcOYIeTmDVM1BdlwAlEELucPcjG1l5Kag3OI+cSBZezqoFdHVzKj9wDQclaeNRAKEZRx4cxCjrNP6Qt4Ec+wAxGyG/t49m5rQJk1KznktuLs0BoktUsZscUQwV3YX9YfkRzu45DDdO9Tv/fv/8v6LCAok8DicoXIyfkQllQ9QQGXHPaCgWOtPD9R5MOWMaJv5mM+jpI4ih5/ezMGPE1Dw1jNi0839qrfOSiSh48PCvHBwHQf5pksCNsBBSXdiIPBUWFgJWu+lwXIZd82zlcj1u0Za6SKbA37AiKr4rsaWO25v89mNF2dhV2lOgl91+dVKW5KgZMV7irRk0AaT+zkQs3mGK+GF2Z6D6UfD7RzScz49lnNJ+oiSi26o02DpyPfDbLD9c5p5NDz9MdhQy4WFDYdAjIe42x+FrSFtIULuy0bxlWLrcQGGOb3KN8VAsN01Tc2BmEZe4Sd4fknRB+PSpwELH4UBFeGVVsN2CnZN4cyXiUEgUNAJkk1OZHscdV1FwX0ohDwAniORwon7hRG0Ga3gJ3D2YnG8dhIaKAsAc7SDwv68ZKYMq7vpzoeY6Wwnkm7QV/J98H3nzp8JQAEAhnl7rQOaxQ35zwleTZGyuTQwhly1kW+EupyXwo+LGOEPIr5R8oZBbBL4nVC0ZzqAwXQIIXGF4+c5vCClEGH3kn4cQ05ku6QDuT+3aOzVGpELuCR0zhbWM3BkHykzKcUVjyHhBxkM4WOpp2HQmC5gCKP8WKPEN5IVebVfMH0+BIgXOP8g+9//+g1FYZq2BQHHAoruVHf/+B95/PCkLgu5q2LKrja85GUOvVbCiXjTx4tUi68887buu4ljxefUXXTOVs0Lk4rIOXmExUOgIXLnPFinrbCDlOh0J6oMA3inWW+SSMR2bYHq7gPa7gOiwIBBxnhnG8B1i0H5xArEBADcEsIz/26P1utunKi/x6XNQVUN2AVobOXHwmjKui6yYdjAMzIuz0A1L9XYGUFHTIGAyKMvMBD2XQPfG5G6wgl8lt1nHrPgkKV2R2n9tlKy8iLVY6tMn5tp/fztIX5jPwNwLG+VsClc9m+9brIlKyPdd729ykoYtlZBZVVM+N67MHLWtiP93rdCuis1x37TgbffWvbu067ntZx7Dm+f077v//3u0KjO5bt33aeFXAch+gofHFw9fyPsu7c4HN++7MBVnPP4yBjcjxtIcj78VzH2etrgFWuW8el161Ggj1wy1wVbOwzVsBzvW6/J1aW4GE9zlx/1147jN9uTXS9VUZ0XvI+DJM6QLPe1vnfy4i4qLcXn29y5vhnSO/2d5U9+/XXMVqvWcd608vEMhpgte8xTisw2/3evdO577ytxav8nvXO6EOrLFnn9rAeBlhd91JHouO09WFLmRE9JWynAoRtD21v+phV7qx7oTKtBT4bWl9gtftn7fu2h1ZdbkvhtK4BRxxVz5p9VblTQLvrAgH9rMarQGn7w+dhaEQ29u+ujzjGkze0OT/b77YF8DN6TnIalhXb/q33dHXssR86d2tb6X/IHxR9THXgFCqJ49L60+TjBDTiOudQJR3RsGkjRxJJEtUkctFrTs8mdRB9uCaAKFW/ow/AhOv6NZCiM+PRo28EJsZx//13vufiK3yfKBp0FfQogNMARCo4BKB19aKjf16UzpHCp6m8TkEiO2j1N6Ge9+8TIaYxjIIE4wAAIABJREFUw0HvcGhCWKlAnogvbAHul9z9zwrAE9CssUAvBLACfP3hD3909JOf/ETh36Shomr5eTPhnGpAfYRhGkZZWKUAkjjIMUbp92p8e541doQYo2sZvLEtELYh7KYY0kmfwHiyJnBocx16l4kJGncc4TAx0fMhPgCiGARjDgAC0LE0FjCD74mxiC4fh3vmCTCZa+g79gt9u2imn3R2MXuvifXGvGN3XKIgmMYUYgHPii6mglBOb/eVAbvkRQz4gdxgpllPMEbRt1lTPAMwkggv9ErruQaQyZFKwbZvBL4K4IWtO6xo1i5gNs+7efPDwz5JvkCqbicfIwxMQJkykhPhBBCy5XB0bYqp9xA7kBDlpHijrewLgFaeCRCFXss66f49J3CAvsNW5nnYRICb3JM1+0SRfKwzUljwbO8HbBnpyACkgKVEVbEN+NsFd/Xcswrxf1YV6GkL83EkluO9e7QJwDJAI0QXFyBWv5q3EH38/l3GMSAqIOc3ygvLnqQ+BFFujxVuTJg88++oWexD2XZfPtL9BdigxxNNxxgzD4A4Lmo1Ydt+zyzPFCGC2Zjw7qQLiIMkCETluB262EMaC9Y79iMvgDrWiUPMHXot2T9OIzPMJ2zcRCBSYAoIdIj0hG/7b+fFVBoK2WYAoQZ5lI7O54LBishR9geRi6ylDz/8WESV2wL0xbo+M5jBELFaO8UAGXavSVpxqGDPIeucgxmdQH8z1gZ+YcwC/E4uUTVefSLH5RPJCtKaiFh3mmKIijZ4BuAeQsuCk2it+3Q18Jjx259Tqz6wno891+ugdFu1ZmGDf/+d7zsSEbvLeZ5dTFCOKRV9IwKT9fQPfv/vHf3pn/4TRXj+Ru07ZWD1tP49dUpzAltU9q73kexRQEvvacVWWhdTUxuSnoiL5PNOJAbMSELYg2UUWAWcti4UjcogOz+sf77L2nIkqyN8g4HkXMVGl/yDaU0xeC1cp1OcaAn2LSAtk56Cbwq3l+zGFnPtmKkh42LG/O5I2Dkf+RZnHp9hO6HP6rkFV7Hdm1M7OkPSUbRYm/szqQ78nhmvAeIZpGcYKOvIeVUXTHh9CloiW3CuOLQexxTyn2je+ZL1I5+ROC/0vo/PwdWc/m1q/zDWJlEnShGchM45fYLWgJnc7Ns5r+l32MKD+zAnjLth4chMA8pmacs2Q+Y5qiUF2XnvgEcNCbAOtxDMEinBOVa7jj2KA8u5ehkXNcIh/9iqxvBaFyU51zlvrG//N//xv+EcqyxyMwA58PmAB6OoGkQb45ybDthlINSfLaAp24xF7M53MDdg1PvRRjzboN6O3J9nbQpv9mw3rL17i9J1vE1joPq++V7ZqlGY077VuGo7+u9qAKwKcBdW/12N4hioUbCZQNrf/CBbP7KwDwa/27PlaF2Tbq9tXAVQ2pbF15DaLPkNJKn30wvPygP5gkSFd2JfEqI3jCOMgRpkgIJuN0qCFoiTIcOoNIU6YesIZgQfSotziw7Yw+J1Em0LqeTESD6bgAzJG8Jm4cBPjizet6AdJh8AY9dLhE3yr3AdfXVVxfEKoBA2jxZ9Qvh4gwE+qt0UXzK9Xp43vMvX1GaAuVS1zOJ3YKcWR/JhhmEIi5MkyN+ItYGgZAMSAnNFIU9lnDacCeXX+VwHYGPTsgn5m6T2Vvr0XRiogHrMB57rhslF8UzYO945GKp8huKX0KswtfC3huEpr476bwWFnDhqtIEgK6l4kcjtGcYpeY28RhD6kysoQgJPMaEjeLmT4wV2hQFCjck5eXE5VDg4YDpwjCSVhvIdcXCM8eTQDZTBCe9HkUcBrgc1ydYRmSwpwuOzFxHRzJGBJ+QJIKvmPSFAuR8K9WUBpOdhZ+gKV+11SBaeX/IRfWOW6v0HMAIQlJknGAGsH3vMBaxT9OszeeHJDf3QRtGpo9/6rR87nw+eQ+8rCc8Dw9GyToeZlcWEqcSTRwoDsRcOgGNkGJ81RJBxtIHI3iwwOABWGBKpRNh923CYMHzUT4P9cSYgtlZjsyBMQbDKwQ2QSE7a9VWZs8qofp7PIne/LQdzGkYmVD6vQNcGAH4XgLeCNb4Pyu0Axdy7xctoM4dRgYUcLWGQHk6RUWZWAPBYR6etBTJWYGsPUK3AxnoPB8BZFofRUkNwD0AWLD323QFSt9zZAZ94VgGIVZb3ORuYkjWxnW1RglcQqM8tQLXvf+er50T72TE5gEK60PwNOze2ue191/5t9zi+rk4ae95Le7e1sQd+Tvpe5Xo+K1AVp+oGZFXR2+6dq+NoynOOOwjInQWwujER8oSTznyP+yjb6zX7ddQ5SjaarJWOYcGYjvdJ91n3xLp/D/rRDNB+LfSePS/noYfh7NyFobCtvWNrYPYxX4qBT+67KKN9XtoUR2Hbv/ZnXa9eZ5bfm2NgvZZ7VQG3Um1Z+u11d9JeaCqAXl/AcpN1u9QWMGZmLmI45VmZ1wL3+bdt6ty279nncS7z3rqP9vpf2hXm5b5P/L13IjR/vZXsUd7blva/zwhzO8B310Xb3Gete/qgRy6O8PZ93484Irafw5m3jF2ZtZTqeGr9yHdj50QDmPOLv1vM5rAeOcsHcORig5yAX440SX8w4DoGvAdDDv0F4KfXlEUb52gjHGIbrO1vW6tzFYzuWuDf5qhL/sEAC/x03MrSRecoQMt90DMdDqrvAMoSYs616GXeM7P7HG2FvqGxglH68PPkskS3Aiy8IB35vpzQdwRE0c4H+ml15QcCRnEGv67Q8RdVrIgUUxipjPQj6WPoK8+oLaRCwuh+8mUYmzdufGjgtKQAjE2e9+JLV48+UDqkRN9QafrJ0YvK70/7Ll26bB0DQOyDD24kbF6gKaxF+s74ELZ+Wzlq0W15D4MTUIP5YDwAWnluc+Ei/ZxT3+xFCr0IMBi7B3CEv1mrzg1oHS7gAf03+4qQWl9HBJGc6eTx1Xyjixekf6KxRk+jD0mpkEJmhIUTvstnyc3HGIVFTXubJ4/781wDouojOraLBA3ohD3E+sauceot9Zf+pKZDQjgxDMym0vtOa2U9O8VlvBbUltWGgkGWdBUUog070/lx9d4dFShjnGH2Mb4Ja5a+DSgBO1X6L4Ak9hbrBb0VvfHHP/7LbhPfbV5APufahuW6H+7/E4OL2Gd37nzmsYT9xfy52MwQYwBnuB6gwqAoRWYnLZvj32QjWIcfViHnrfP/YxcQgq/9kVQcMOtUiVyA7H2lBSMX60siOPzO7/yVo5siKNy8+YnCl8nnS0g6oDp1KVgvApk0Pg+/BCRUGglYp88KsL76otqZVBXYrd/IeeDTXkAr5I+7cgCYeQ5ZQ6bZ17LvnHZAuj+5a1kTnS8k1xOBhC2ATPuZx8wxbDlkLSSeFH9CbjnykrQAExodB00K8KIbwoZNqgNkHE4z5Sd+9Zr1EeadawBZ+Y4dHmo/7SjQe/ZssBTsDJikD6b6udOMGZSe8HjdY0tZ8dzRK8pJi0xy3kw19IaKhgHiO5rTjqApTg3jcey3sHkpRsQ9s46ZKzOzcfjRN0B1OXgM9LLfWN+kShEp58aHnwh8B8QDYKQehWwgUuQNCJjzQeelV0Xwn9o4K4ay6hhbepFNzyjWlPy2Yn3r+d//PmSa151qhDEFmGSOL18hRQvsy6OjP/xH//vR//VH/+jowxu/1tMhyUgWPJ/8u+gBjC/ymD3GmMEkLrvURZ5sY1PMGiwhOAjOktQwSQX7s0QM0zvWA2cZY2ebJo5UCr35PBlwMHlaI3dgT/IM6z+cJSbvKLWJSFzer8JkIDjh+GFMOQNKCrIzeAqJIcsfaa7BCeY4tkzJmbelBUQI8rwAwTm3k+cz+EsLujYlRfQPAMjofvxNxAVgvucSAiXrzYS3fB7m9di5ROeayY2tw16Ig9Ng66Sc8FjZnuEcoWgjkReQt3A2JPIdRjz9TYqFjUxIFxJ9QeRyGOG2rXEkHchtYD7ejB4bQ97ILD13q8+z6cbVn5AhzFHTU5hhbCJg5gu56vQ2PGeAVX4HVEWuc00dVcxB1zD9KBkw+y7OolP/w+/9W0/tAYYpxyHmw0MDPAMfJTCDFeM8AHTMjFGGRoGzpOIqGyMroIhBnU04o+F/o9MnrPnEl+/jGfY9838xxrPgogBuz9TgsnhsfG1g6t7g3Iy4MlpBoGM4pEV0fjOofK9R2vt56eNrqEuU7O3ZB2EDRXqAEG8A3zsbhYU13fL41EDqeBwMtMMQJQyhhu0hzYHHFsMnVOYm+GVhFwziQDH6b02Y4UzoGe9xCJNkGdaew/Z9EBA+Ic+L6dOAd89YAUDgN9m98xEdwIbkFSkISnsAQVHoECYcAAi980rK7rAnvZ9Q+hhBDlcaRRelxgxNjT2bAcUw9G318WC46XDR5s5z4tUBFryocHoLTz3POXmgpJNjw9T8VE7Ey8rByDMQFiiHjEtZWNzTOVhRLGD/OveVQnw4zO1Vz/cJ+X9J4UgoMrSLXFRUMGVMnJBc4CfX3ac6vZQHhAmV8F6QR5I5YCxRwJkbhBjC6gsJX9yzqTA5eUPUFoecEX7iHCQK74IBq/84UGEmnHN1QY2h5iQeH3nD1W4OUzxnDovTnAcMZpzkGVVhhwd3HyrXzycK4VEBBAlAcjeR04hNzvcdmiC2A8olgPMVMS4K7CFUUJJYUl+7yB3gumGQ7Bnv127XJJlvdWnaellGAMD9Nc3vWc3z1+ofaQt++Yt3nSO1YXtRGAXuS045jOzu7YCp7iMhRuQSg+1Bwv1UQnVaCXv0otgxdwUMvI81n6w32mHFGg/cgMLNz9v0F1wb4AxPNrlAAwg1pLN7oM4Dy379n5Uq3bNAXHO8ACZP4NHBqC4oUcWkBmFlQeRYmDZtfz9b5cX+vVwbR8L6vciWSlDaW/l9sjxeZdNq9G5AQQx5lD8fnNpTc2oczoTI8hjQkf3WJyzb+aeyewWcaPNeLq7PLLixggdr+wIijZOQg3/mnvuylhqWVObrqiRmLDeg2Y40/ayACv0sIJQ5O16VvfdrH/bnD09Y+8v1BcFOAnctmwZcWdfGugYCNEk+zr06Bvt1cnxcv+2A7HrpdQV+MtZbXtvOx9qeFaSqHtF5yNnPyEYnKPgV5c/+7d4q/w67JH9sYFhuwnm2jfnhzDx+h8NfBVbX+Vj1hWOAlHWQjEv3ePsVoHhTQruu17HoXK7jEkBwW9Odmz6Hzwuserx2z9iP9drNhl4d1jtD5zE9DuAbiKui3cmYGx3bL/P9URky3HNe9/eukf1wnzQPbXvX+xkXLRqW8rRxP37H11Rk02GPULhi2h+5EzWxQGMBvFVebLIg+tbe8VBZ3+vaPhsY1nm3de+okknxsj6DNvb6jn/3zjY3Wft1uu3HfXX0tJ2rbFoB4a6Xhtq7yMgiRyobD5/PmPu+yxqvc2jdG+iBOetGx8TI1FxxL66zPjH6M+CVq+na6RjmSsKg48TiHugxKxBf3Zrbd+2vZyH9QAdM+qk4QVP8JkUi2w70LXSaEBCSC47rC6JyH77H82kLv9dxT3vK+CLnPIAcof2Et9sIG1aSmbL677PbSq90R3kwYaXKqEfmE4ZIWwAEaNe77/5KANRd63QPpaMRqnxZIcAvSI+6JFCPqChe6N9IBMLSM66E1yuvoIDR9977dSoTE97tlAEBAAgjpn8wh9DJb9361IxD3ufnU+XMZx+gB6IfQjJoeDpj637Jwe39of9aSIV2O+WCAdvkiHduOphDA5xj5KLvOvejfmf9uniOdahcj378CPDMQGlSbDFG3BPhR4EoAC30Ms+fxoH3nBYBx4f+A+R2YZJpU/cA+9whsLp32JwCwNWnV1951XpowXp0etrkiED9eI7RCdU22octQg5Dxod7od866k3Pw17hGjtK0PvUwOYi5dnO1TovO660FrFZ6Au2Cro76dNoG2CeC+hS3GhAacb8+ckfCBkiQO5DR4oBuPJc7ytd7xRpvj+ADMVpkq6PZwFCNJcgY0UfYDvS16wXiAxxErBOLihqzSBiw53VL+bEILleZwdg4HusHYBlCtBiG7JGYFNitzEXBuckf7kX4KptAcbWpA32ZZjurDNYlei+v7kJKIZuwgmv3KsXrxydO0PO0QDwgMcQQAm//eYbCEJKa6bou3NKuXDqlNaVHA4wBmHCJjoDZloKFTG3DwVckkLAxbMBydUOxgem5vPkppVtU4JJdKxJ32Uya9iGrEnm1+tA48a83L2L7CLX83nZe1e93lxgB/tLoA3gKrYydmXCv5kvAOYQe1xQWcQfctiyD2DCXRHACUjVMHLGCwYs9hZkEOY2ZxPgNnKUw+0ZRdjd8vdSWCfnD6DeQxUwQzcyjpDobI9RHREBVwXaXr9qG490IoRKM/UOvT9PbQ3Vn7gPKx99AfAxUXUHxqF3quTdHLSsueO6W3Si9bwpIar6QtmJZs/r3gB7r73+mlj/1zUmV7x+uMZF05TT2MxeHVL/9I//6OgP/88/OPrNB+9pnT3SZ4quPk/7kPXgFgGcA/RJzmic41DQGWDWp1HmwS5ShB2yFOxo56PVPmDMGSNGHQyFQWQPOlft2F+BWpLuzpiKrmeNQ+xiWMDQiAhgL/OCWXtROXfZL8xPwLySXALSJtQcvQaSmxxYX6RoNYXMPH7WjUKu8zkl2ZGifKyXFIhi3XxtAJn5x+ED8xNSFYX2YDZP2oAyWEduI8sZL6di47wGS7F+zz7LOVAHaVNM0gZkkQsfAj5SXNx5nyFKhdGZ81cRB4CqgzGiS5jA55yrKe4HmBo5lTRxjSgFL3Lf9INcABw1dmacerDAMSBj70RPSHRM9nUd3dHN06fk108bTSLU+qDdSUUZHcP6CRidQHHX45noltr1PrfHQc++TLqc6Bt2vP2d//LfM2OVDh081DzUNOGE42WxhOpagLXQqvFN9vscMjbnbFQPwGgDKR5/7s9k5GeM+MM3D+fUsV8Oht88oOZW0gOM0eNnjmEOC+2YoTAshjGOOwEW7gV/mRLfLBumQG+V2DUk8cCtUl8Swh+hXmXcd/CYbeBE22zUW4uqn7FwzACcxRADE+8hUnGMrwLdPQTsJU4rOQSYlwcCkxAaVjb0nhWBUWjZ5GlToHAfJoTjelMlxyUL4TPlfgJkjLKW8HXunw2BkAowQ9tZ+CiPfI8+JZlxcpC1LzwnIVOpMBoBQ2gQIK6YhTAQ1W6u531+EpKjsAQd6KwVfybwDIGHkPH60X+ECZCk232W16+0fu7r8A0qHergxbsU+j6h/yhOJMMfz5GUA3uLtfERpCjSB1bseL5RijhYXeVRSiSKK+FNPNe5WFHONU5uvw4JDlM2Kj9sTAQZ4C6e6Du378r7qmTsUjAQJFD/K4SjKKJwInRhQqRSLYcr3mfaae+ZlDXa63xJattD5Sdh8wNIn9M4Nf0GM+6caOR88YqeKpXNeasHPydBgQJPjlTayxqC4QBzosLyOYVgNN8pdyHsnnlnXhBGYXrg1Usbgo8toJxBVDzfGzO5xfEuqF9vvvm9ozdee93GkD2wWqJf0X+N+acyFO4qFOyODBPWCX155eWpnorSrjVHW1i3hCfF+IsDKOyDhPmxJ+yR5Pfl/QoZrknBrOxSA6MD4CcsawO9mDCrFfZKJp1FhFDSU2wGePY0e6gAgpWaYc36nh6rtKLX7IGIGuRtK//mOxvo9BeBLOv3IlsCrOY+PZhWWTXush3Q8u3vbEyo9bP2H8WjKVVaTbzpC9xfxhF5PeeO+41swbjsuUD7AH4sdzaZmnYjrzMObWqU5BhPK9B6fOxyTxgwVQZ9F55jBXZ7FSTL53l/D7R0DDsHG7ByfOT71wqErMroet89OPNd87sCLNx/bX/nwW2evbe/T595bL/2HNw1v+vSxhTn6wDJVbb262NtW3/3ieU5z2DyT57NnCxn5egHK7Dqe0yRwRpDKLrtgzn+UiTX8V3b3LmbWQz4xjl7rD3bPuj7Vvbmuvaxe3U949vH9TOu7xwfH+PZ77Oe9mtunf91jtAJVh1jXb/r/XsGcG33BLKp4NO6VqqB7VfrSWvF5/+q0zAny15df1/btt6747TJnpxDXa/7Nb3Ow9am4yAsBYOOzfvInnX/nrRP/d6A9Sft/a4ZnlvQcnVmrLK67eTfAtj8zpj33v3u2lbHc2hcC6yuMmb9vfJpv+ZWcHIv++jbCqav8rHvOx8qxoj29BqJUeBm01M35/l6zzqTOn/RC8IitNEqQATdouNTJjN9K9gaPSnhi8iIAuEFUPfOso4LRBCncZIu4CrmOpN5L+HYNVqTWooIF+udApp4Rqpy11mWdZyQ/fvJyS7HN8Y597eD2mHDSSGAvoc+SPHQxzIOHWKtqKcycdFluEf1ar5/R+DFB2KeUqiG8wxW1HkZ5QCr6LzWi2EDit3kvcNZZFbMaeuON27csO7QUPswsvI5faFfpBvgc+buzTffsH6a8VAeVwNWAZIZq8jvgHkp5NJiVCnega5FGCsgEdcxNs9LBwdchV2WNAyTLx72kr7vVF76ryxTyx/mE712ZGHXfoGXOjTLBsq6SFEV9LnkG021be4DUFFbizHima5ZMCwj9H2ARebOxUgARphbyQTICpAtDEyY1Uc+z3zWooqALy4UaxYsBdLQixmf6JbkNXRhF30OG5Zxc5sEELjwmQFYiqRAYHnGqaoYM4AHgFbqE8Bi5aHuo1lfAWawWTgFqZJNu2FwRlZbqx5nbpwZjBf7jLUFkEifAMoAdAGi0MVdlRxQGbAJvVpjBFhMoTFsCudqHGcCoDy6NqkV+J4L3sp+wr5JyjGcDPdVFO2jQ6rAhjsDOhjU0n5KwbKxCXEk+NnI9zBSaefDxw+S3sxFoNCTBR4KYO0Y8Eyqvb90/ZoZr59rb1HEyPtYINND5WOkz+RXxX6FaemCRWZVxpHwm1//xvNBPxgXzzmRiISLs88EHsMcRD4xl4wFgJoLg5GmwWHPjewMbvFETFnynrL+DoWiNX+km3CuVdll7BcKzjUU2U4d5CHFsiQvHt4nNJ+QdO739dEbb5I+AqY3qTAkvzSW7BuAJNJ5wILnXp9Kbjj/qmw11vgvfv6ebehXXn3Zzh8iAFm35GRNZfjUKWE9MXekyqjtnmLDyDfyNlOMD9udPhEKL7LP0RmtUYHZXzBmOFMkK00UsOhM39EFcK4FZfK4r7pUz96eSSuwyntmyE+6Nf5FFr72WqJMkz8bZ5MY4OTW1Q+5qlmXf/bTnxz93f/lf5JM/FQsfyIAAOtZn4TUM84CBDWfnguNg/XVmUscJpYFPhdhECelSZjZAQnjMBExjErvWgfGUABB9S8yxWxv9p4YzDhjkK/GSebsopgSz0nNEjmJtOYdgu68yJxzyEPs3KR/a2QfKS5iywD8s2bZf5xvYt8rEtf2FHtVa8YOK+9LEaO0j3k/jG09D+cHoOWkE/hC6/XhwxAgTmuMKGidlCMJ609xtuBd2F3oAbYXkPnkOzbWU8JXCF68RxFrFxxEf7D8T4E2xgxnGOcMaU6CjSlND2kxdA3y184C5ytWQUcYrRTptm0OwS8scvYrshTCE3+zN3gejqGkOZooJktl0+EOOiC6BHJlBfdnhdpq9p7UfjXBb/SGsOUTMRxHBamLYr+HeBgnuVmqgyf1zOj1LojnFA6JfDn1d/7rv3EggIIT+A8vQO8XT3iZWX3HG8kd4uMAnFkYZZZuhu+mRE/4YzDcAzSwslUX+8oXFahZDYcqqkzWXhEfk23FHSIN3N4Igdwrh1gU1jJMvx0CeTAC+f5iYK3Gf9u2KrnHDJ15Zj07DpW3cGqBqM0A6mcYG82JwaYPSyqefwpSbUYGyfe14OQZ4/oWEqi307PiRZtDx14RA0AFlbcqb3g0s5ECttJGhAqv5KeZ3BGLQcVmdpJoswbD4lqLGVSR4n0zA/FAa+A5VAyUAigOAOa5ZPEC5pudCcMyoT9sBH6casEsUjzPhEn8v22d625URxCEFxsiEiAGBaH8gPd/BRTlbbzkhqxECAKyEFBfVdc5s4tXQmvs3TO3np7umupuGb5scBmWZi9MWgoO7RQ9UjiNDlArWY0D1ibpD+gzEgFg7JtfjLRhMjRfGOzSVKnkwNsVKIq1LBXCXNhwyaGqtiZM3TmYZszugw5bbi/5x7gcxvKYQgHJ+1LGS8ACKUopLqckkOiioBr6yr6xkeBbYcIFUsyh4LFDBwxM5GbcbGqzSGNQsL+cmNrMnihEwnJYu8++EY1BaYxJQEZ1gBNsu6jd3M7p8x91cBSgL4NyZ3lG0bHYLf5QRcc8YTCQOuHVy5cGtJGf9wrzdwoLGTvMFwBvbv0EVDtfsJw1gGHvw+QjwmkgXI6/oZSrCDkwK/so88xzbiyRt1SMjXNnMASHgHc9ewtdwfnwLeIealpcwU4ZGtDzPMnBB8gosFfDrAZH9QN9SahENF+NkO902eyzFbCwHtttGY+rr/PPnfxx2gmcm1fa3T8VnfV9fulMZPTf+t2wDso+jfMVsCIHnc+DbazhL/dlJ38FHmB9OWF4QdNT0AbQbP/uzPvMT0ORLM+j5wqEFODpmdH+NTfRCnLcBZoUCGDfdR1XcKPz2L/t7e2g311n1wrAnYNNBS7WuT5fSy/Joof7//Vz2xkx7P67/nZ+Tu1n+D7H6xgLHJ223TN1b6E6vd/d53kb1ZzDDCTgaufVtgQAlW2J/D57J5c0+V3Ds4e5OsDqukZ27M/YFLTufTfA6jqP53NhmeEZ+uwK7qxMjBUQ3O2c3dFYwfPt0qH2wKxh+7DqAdo+AWX7Hb2HAXaaOqJt5zuJNMHBpK8xHpOGZ+1v2wUUWft+rkcKdGUuFoWhB5zsq1laG97T3sq4PAedN/kcu6pyfwKSzvrv9o5X0C31czizKZoQYC7ma2y5Lczc636q+yLDfDjPWu24nlWVvcr9Cl72Im0dYy85tFqEAAAEjklEQVSXK3urTln1/75/kJVcyt+1p22nzpz3QqP97DOq89q3toPd2PVpf7o/+t7zz47hyJTPSOdSC/hYRzgOT+YQu4G+pdpuZK5nK88BkOKdsHic0u7tgreNDKB/e6hoKjq32NR2No/s84ymJUqUVPKw8TuASV48y07d7JFqm14sYPdhd66OPu2UEcjz3CcuYGHWyGZgDj65cGuYbAX5GD/MIEBV7LrukxTtpKZA+mtygOyUe7ID3xz/VGj+0Scjdg98O9IHYMcABD77RWAS0UWwGwFvZRddXx/NRuX5RGW9fXsTO1vr8/6DAL7nRPw8VXdYm1RVJoSfcTCuq6tnttWIomraCWxH91M2clnEtGmmoeYDe4wwVUANbCDPl+QQEM3kCZzNCW2muE4Ku4WE4zROONM4uHawCeOdugpWvIkEW/0F+spc805YMrLDfLigqGx7fm+fRHK2ygUACiLpNrResIPRU9j5zHFCSXOeUKwLQI+xA0YHnI4v0sK+5APkedVVFMClMr2BALX9yekNomNeKKUDqRSS+5SiRPElEhlHbtxLhTGrgNXVIzHxYAg+cPj83wInP6uiPOP4CeCPugUUzdILf4JoPuwnR4EBeGjs+HiwVWFLEqUV9rbSUYhwAMBj23xkP6nUEnr+q8LJzWhzCOylay+gF8p2jdoJwP4VphbAsi/hAJgAH6nMHX8RmbjRXJD/F/wDsBhQ7EcVa5r7cQO6yD7zDojrpy9n1SNFx737XzrB/GzNvXwOF6rSnOOnsBYpIgMjnfkEnIl+vxUY2ePHOXtllgNiQVB58vjKf0v+2ofeNxAz8Mea+5HPOQXDzBOXLU0rxpoSEs3c/iwGuolC+F8wBLlUgImn515qnegz/lYj2divZid7zCImkWaNiDZAGq1R2Xs4U7cfuUhMDl2Kst1/8FV7DMKOgE4iBGHP4m9w+SL5RH5IS/KPUiwAcD8RsQVSQNKiiS2v6EEDfw7dJpew2OmuL5KK82w3/DkIOtk7EG2I6pQNpf7dyt9qRXaiKL98Qcfo+Tewm1kPmJraJwOsWv/PhZ0BOFqtUzRrvZ5lPX/j9+csQb6QX6e0AFxlzsXiJ30fkYvoSuMj+meCl+QMmfpBpKjjm+vDb7+/Pvzx19Fp4SiexlHE0e8jCVtCzwesc1HDAci4DCN3r/e7C3qHxAEWj+w6BR/FHgHxJIOpbv/w8OL5U+859DTywPdYU863f2/+s16laLKZ8ZKJCxX6Yp8TOt70CURAUljrQnlgfZEKKxrsavzzkPPQi7EBIIR5H4Ff6Lsu4qRph5BFZ5GPd7qoA5tARi4AGU3GyyUil0DoD57JefFBKWsgHgG4Rp+wauABSEHsH0dIoK81F/fpL6H32mOclcwPviz6EtDU+AJpAn0xkWhR20d+DuPnbAqRDcxouzzWj92fjI+0ghSTxr+nETCE1hzhHHK4vaOLQ+pjPWkzF7K1l5gxfp66N24zlzTF6JwGchj6yF/SdyQlDnZD8J6cK4yH91zepb9OLzQMX9tWtg0SlehUHdbT8VyZh5CtDodvJ9sPB7WpKE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data:image/png;base64,iVBORw0KGgoAAAANSUhEUgAABVYAAAGlCAYAAAARcK22AAAgAElEQVR4XqS915NkSZbe55GRoTIjUquqrCzZXdVienrE7swugAWwDyCJXRofQD6QfABoBnJJI2CkkaAZjUbDG/8iggZBYrECi52dmZ3paS1Ki9RahFb8fcevx/W4FdWzJLInJrMibtzrfvz48XM+/87x3O//l/9gWCyU3HCYc71e1zmXc+VyyVVnq64wnXdu4FyzUXf1et0Vi0U+K7vVtVW3tr7qypWyK5QKbrowze8i3x1yH+fyuSk3NTXFb/6eyrmp3NBN8al9nsvx/1NuMMy7bj/v2r28u6gP3Ol5x100+q7ZGrpWd+C6vQH3da7IK9996Kruazdb6Lr61ZU72T905yenrnHZdP1Oh/vzvFyepk7x/CnX6Q1dqTLrNq5turW1Ddcf9N3l5aU7Pj50zfqlm5ubdbOzBbe4OOPm52ddo3HhTk9P3fllw3W6PftusTTjuCltda7X77lOp+1a7bbrI6N+v+sGvJejL6UiMkB+A555dSU5NV2X9pdLJTfLfdZWl3nGnN233x9ynw59R8oI5Pz8jOuvXJv71htNu38ROc7Xqib/YgGZcm2v2+e7DARjM4VQp6en+P7Q9WhTs9lEJpcm70ql4mZnZly1WnPVuSr9atKvY2t7Pj/k28iS/9fvrtrR6zNGjAb3Gg779HfgSuW8W7+25q5vXncV7jWVL7qLq6bb3j5wu7vH7mj/TGIxuS3M1VytNkN7nGu16jbGszNzbq42b7pyfHLsDvb3kVPe1eZ4H7kfHR25k9Mz2uPczEyB9ytucaHmZmZLvIdeMFatNnrQzrlL9OH8qsP9p9GjgushuKurlqs3OyZjGxw9lfdzCDRnusb4d7uM5SUf5+hDyVWK6DbvXV3WuXbaLcxXaF+ONqM/jGeBtszXSujDLPo9RbumXakgKfWQDfrfarvzi5bbP2oz7jx2OHCtZpt7oR+MqeRXnM7R95K7tbXirl9fRb9K7uL8BNn3mD8t7tGwMbt+7bq7cf2mOzw4Ygy6boNrJYN2+wq9bbpCcdq1u23a2mBs+/S3i8wueV25mfKsyzP2/UHXzS/Q1pka3xkgpyZ/z5mcG7S1yb9LzMuVpSXGYtb62G6i24z5Rb3BXKu7i8sr5vvQ1aplt7Q4525srtLvkjs42HdHxyfWDs31DnJut/rMgSl3VUf3e4xbpYZcqy6HbrTp/7BQdvmZJTfM0yb0fjo/cJ36gWtc7LjS8MpVywO3vFDm/bw7vUDXm9PusllwzV7NzS6/5UoLW9yDOYJ29pB3D13f29l3+zuHrlycc3fvvudK3L+bK7n2oCArYsPucgOGoG+6O2BMsAKuzGBWCtiQs1139OJLd/LqUzc/tY+CHtg4l4oVs3V19GqAsSoz3xYWqm5zYxV7V0AnWu7GTdm2PuM5QNZ1d3qyy1zpugryPz2puyv6kJsq0862my6iLxX6jK5cYJPOzxiLCvpfWUBva9g4yY25UZji2rw7RLZohPuN33jX7nmws+e66MZbb91wGxuLzLOnboiSSW8u0blmc8hYr2MXZu0+51cN9/L5satj+wrM10o5h42bdR9+d5Pvz7v9Pebo6ZXpztDN0P6c29tnPAcDt76GPqD7F40Td9W4RKZl2lVBt/vYjhV35+479rxnT7ddB1s06PN8dDeHbIfo2fvvvu8Wagvum68/R09euIVFzRkmf67t3nr7prs6H7onz1suX33gphffdacDbGseHZoquc5wFnnVaE/J9Rmn3BSKpMWFMRhq0dDqoCmXrBT6SyMafuwjWS/NOV3OuNt3+IfssF76O7xkD2m12Qi7ZnQnv0bpA76S3oMrBmZHsCHJYwfITD96z/+2B9vffU2E6LPQh9COUbv5ru6r72XbGO6ra9Xe0J/wXf+e2oue0xbf18TWqU0mMD63dtsT0l4mMg1tRGz2/bhP4fmh7aNrvWEd/TBa9jfma/RjsrWnpz8m+6QJaotfPf2YpP0LcvDjFfqeM1n7a/0YaC1PnpHpS9ze8PRY/uG9ILPw7KAnQc4T72OrRtS2MPZRP62LJn8vgVSPTJ1f/7ELwgf+b69Z/mdSO6yt8j9smPmu6ZD/mbJn89zkLbV3YOsQMkvG2UtefoYfBfueZlQiV8km1tVYFye1J9upMM/svmHCZPoT3zPua/Z6L4PxuZbVSWn36++lspv0rLjN49/N9kZjwv3jQWFtCW2Krw46lD7PS1r/9jK1hSl5eduRnffZpwcdyPFM+QjeVuhd32fJK9xD46xnjOtZIhubfOM2IJ7j8d9hnvm28AzzvSSAAX4YC2Xiy5uN9i0yHZTujTRZNmdkG/2d6IE5t+H+sU0O/UxtdjrHg0zS+yV90r0SObxJn6x9tEO+bb/fN3/a4g/6oVeQnV3DvwdDb7tD2/wYJe1P1gDFMNafaA0I99Y95BvJ55APEe6v97NzJzuvYjsVPuv1etZm+bkl/Kcw9rHehD6muuLlk7Y7nT+hHZPWRvVBL/3IRw/6GfoZj0NoX7AVcXvSOWwL7GtzJTtWo3sliptde4LND88Ptlt98PqYjkV4T78lN11bIFYqqz/WFvqn+Yjt6+MT9xlLi55MR+Q29vDX+q6KjzzVvnA7X3/idh9/42bnV92dD37LVZevuTr+V9fair+Nr9GfksyYhwPFrt6O2jyULOWOJjawRazVJdaYYiwLtGdK7eeC/FTexraJD3d8dGzzbQH/XDFWl/Hv6T6yzX6AbSZl50RWH4Mtz659sS+R/Wy0RiuIC8ojmejFY18bt2g9y+q2H8rUVqXtDX95v8t8lpHVGF8g0/Z5G+f7GHyGaYvndI1iF82TMEf0W/8et2P+udZHxDewmLtPHF1wlVKZmK5gXW7rXsTwRca/zIvogTHV+EqX+/jVObdUnXEnOy/cR3/+R27/0afcr+Xu3r/vPvzR33SXLec++tm/dZ2zVy7fO3ON8wP8Wiwf8ZDLTbMWd7hT3/rt+ydvya8TshdTecVWFcZ+lv5oDqrv3k7Z78Tep7bQ25ikd3ZPzQmNs+bw7CxYx8aaW11ewh9fcNf4u0pMWSgXXLG66C47Zfd0p+N++em+6+drLkccMwWw0sMOqj2m1+AxefldZt91f+YKsWYXGUqfNc/0ujg/R4/LbmV1BZyhauPRbLaStU9+WzJXuS9Lldludd2an/ioUr0p/k9zYsD4dLot4tOmt4G8JxxjZqZifVbsLXlpTclP8TsZ3+xv2YDwkq6oXYYbJPY/aGRYE17X5VQvY7sZ26F4Xulv74clOIQ6ZVquTvrRHs0H/67Zplkwswox58vHj3g9Bkeou3v37rof/fiHrtO6dNvPHrpf/cWfuSdffuIGnSu+Q/95uSE6RdwvPVVkZwK1KSw/0MdR5nnwXj6PXUOPJDfhbPyPsfAxsvmNWD834E0+ECbVI7arVOeS17wrz9aIX6tudnHVVZfW+M1Y86oQ13YaHTA35h3TRfa2xjiV8uBj9VPmxJ+6b774CEzrjHvWDXMaomPCH2Zrc27r9j331oP33f13PnDl2jL6V8RfBXuc0hyYNr0XBtVuXRBjH4OBHBGnM794nZ8duYtT4lbi56uzc9cCaxsy5su0cY57F4nd8/q+dz+Q6xX416XpaxOMLeCQvQEYHvNzirZJnYI9lPkdgB3KWuecsExwBtoXbH4Vmcxgq6ex2/r+1dU5GMqZPU/Y5wyY3e237rt33/8Au1J2uf/iv/6DYQUhan61Wh0ArZYZMc2GopSTwTGTgLErAbgKOFllUq2srrrKbMXAVY2oFgq99KMJU+B7UjNNM/VXIKue4TsiEBRgtTftOoCrZ/U+gAtgGCBSHUCgw+LVMweSBRPgonv2E9c7/VNXq2BEMEhCty5OTtweYN/F2RUGE4cEQ1Es4pQgrT5K00dIpeIsRqBKG2fMCGtBk5FYXVl2S8sLGNw+1+g5AjAu3SGgn0C7AQ6q7jNkhLQ46vt9A9MaAKAAYO2m9VWDNY0S5xM5GaiXAGntdhfgs2/A4xLGTkZUgE5fzqk5fPQdYO3SgNWOgYEtjIh+S1C1Wg0AkDbKWeC/HmPSYmw0OWZnZ3hVDKg6AczZBZwZDDqMzTTXF3AyvHHSQi7D0KEdzYacTU0oLfKaYIDX9KOI8RS4OnRd+ttzdIcFf96trLDo85xSCXmj9K1m1x0enrsvv9x2p8dXBrpf21hwW1trAIUryLcDEHThjg6ZFACxBcZEDk4Tw3F2VsdA9gBWmbCAS30cmy7gYQVgdX5e8pkH3AIMRlYNQPw2YN5gqorxn+NvTRJvuKWHp6fnrgGoqT7JKLSRoQDpHguAnOEaCi6ArIGhPgXAlSwWASFXl+fNyDbrmhQXTF6MOcCqwM1plHNxvgS4tQnAuII+CAw9t98lZNoB2D67aAJQNZEFug2QLhCvTbuaBqQ3XQ0gdYG+rCzNumWeNVcDwKOfhwfHNvmqyFLjJ/2bZ1zVxosLJv7FlTlXksUUYFMXMKvIgijn4hJw9QIArQPI3ABkLgBSSXdnZwGrOnUWToH/BXcK2HbBq1icMaBVmwQy+vOAqitLCwaCy5h3EGYLuV3W2/Tl0IA6LWyzs0Xap00TjZl0sQPYdmlzuQDwVijgABRmGEONpzYVcswLHBU2DprIRih5kbYIvMGbAQAuGtDcbZ2CktZdaRrwmrmMBQXUYxynZrDpVQNXu7lFt7DxtpueWXZ14p0r5p+CFoFox0fn7gRAeXH+mltYveFyGPb2UPPbO6BeI/T/cmL0G+eGx+TleGDQz3afu2df/NQtFnZdLc+GwLBuc0ROeB2AXuD8LAZzeWnVbd7YRB8azMErt7ayiG26cmfnLxl/yR19a56jY9ijaUBwwMfnz87dBx9sYgfn0e9jV2Ts1O/9fa7DpuXQ3/NLLYEl5I1NBYibQ8dn0Yvd/VfuR7/1XTSo555+89Qd7O4i/yl348Y6YK4ccuR0fklburQRR5B1tdXCmWfO3b572z1+tO92tk+QsfRKzknP3bq14D78cMv06+uHzx3TiDEEdEeoqDhj0XJzAOf3377GPHPu+HTf1TW5kEUOZ2sqv+wWlu9gN1bZPDl1Rwe79PnUFvuZCkYBm7u6vMZ7XZNxt193ewd76LwWZedu37mBbs26gxN00G25/MID18ihHzibHRap7qDMKKEjDkBaK4MB4oyXoRneDYmBVQMqImBVn1vorLHXGjIWeNi3RwGu3cxwAO/Ixj/mntrOVrIgJc5I4vf6r1qE4b/lHbDgIMcAYQoIW1ujAPz1YMbfLAYbrBkJuBUHM1kgxDfTg6oWMFr7/P0CwBIAglGwa9d6gDB5sBZlCzJCG2JwK3YyvdxTmXnn0d9GmE8cbFuf0o/9o4L/7/9lzmT6k3jXUdvDZ8E5DIF+COLTMfDPzjrE4ftZmQf56v24r9nAMR6XqKGJ2NIx1toe5BmAD9/DRHdNpzzIHfwge7YBQxZhpGMRgZ1h7PRhABDidgxs09McJ3vbB6ped8eAVQO9ks0Ea1fySHP4/c+bgNVUn/y1WZDlTTLPgkZZ+Y3GNgrgrQ+Zf/sxeB1YDc/1AEJ696Ajsewm3XPSePrnj38SwFA1YaRjMnJj4dHrvfPPzIJb3gf2wbIHVbMyjXU12AD/HTXgdTmMA6vyp31A5NsnXYgBSj3Tb8h4u2XSjWyGLdJRz/x1od8WryX9ytqFkc5Zl4INGo2y76f0MhmvcM8wTuN2KpVNeE4c0KbjKXsUQMTwzPS3nxvJmDIHFJzrpwCIoh8F1+G5I9uqO5ot8cG4Hyffj2A3FcPob31um3T81tqqa+WTh/eDvQt2JjtXXrfn6Vrgg/aBxSaa+2qr14PUTmbtw7jOp23WX8HOhfmb3axT+w1oEuCXgDfheXo/tr3xxktsQ+M5GdY9rUsjuzRqf1g7fRtlPSUr6cekcQ7vmQ4lYxLapueEtSueCyLL6HsCliQ7rSEF+RQ8R2AqtAjiCPxFjSVv6h35hYyem2HzP0cAv/f4U7f//ImrLdxwd37wu66wuOFOiA96Gndb2wCf8OMZHb6Lr8WbPfM/8DG5p2IOswK8J5JLEz9L5JgiPmyONRcojyktTwYfHlLD5cU5JBKIPYABeWIkAXKKLQ1MS/TM7/CkBi9r2yaNR6o3qX3N6uJonqnB0Rpk46M5kDwyfl54z49i0LeMAU0Xt0h//bUGNcmmjG0lhjsFG5DeL8wr2TjFZgLtDKhGNmGc9e1J633QE8WCfeaU7FUJTEBxsH5sQyGRsUg8IinZHFf8IJxJGy5cUyIG65/suO0vf+F20I82PvDSxh33o7/1e+7G2x+4v/iLn7jnjz5xvcsdN9WBPHN1ajowlUOzRBjrEa8ST5udlT1EiDbXuUh2SfNvWhsBYBkF2ufJBAlQZwShALIGOzduv4OtUn+FAdQgUa2vAayCyyyDNWysr/Ee4Cm3riysEldV3KuDvvv4c/CNLmAWcWJOuuchOsM5BKyah2P2W/NU9s6D2Xo1Gg0jdwlcWgX7CZs3/nOoEpE9sTlsc8TbMem1fa5eGmaiGFr4kOL5E+L7ptlBjdMsQF0BsFlyE1ZiPrwB7X5NHWlOtIjH+hram7UnYc4EwNV0PmMD3wSixrZ95B/YuCb8HlNwgXqBSuDlN2qr8DETCvLDLtTAkx59/rl7/vBriC5Vd+vOTXf//h2ISEfuo5/8iXv86Ufu+NUj9Ek6pDVHfj/kJmIw3Tf2sQ2k9m5IYoM9OChgkEFGA7FAAJ9DbdoOAQuJnxSoV4jXF1YATCHKFCFJFcGnyoCrNWLhOcDU6gqxKL+73LdO/NoyMps2kWQJFV/TF+LUaokNI+6fZ+Ph53/2h+7jX/w5c/YCrAFgFd/VbCiyqkK2e/eD77sH73/f3bx3H/B2kVi/TxwJwY04tAEO1qxfQJYEOL06gTjE73MwijP9PuU3QCu2UwSjfB4S3rQ2INkwQZfnsaUz4GHSyT44WAOMTvhNp30JbtaEwOTxTJH2ukaMRO8NL0h8a7CYHJPFXgJVId9NEeeXZuaNWDgg7u9hi9rthq0FmiP9Xlt3NNJmdU5gNPNibd1w0Y2NdZf7e//5fzqszIL4AqDkQNUE7F3CChWYJWamIfMYIIERxoYE8FteBphkt22GwSgBrJqCYqhyYmUJNMRKCT3WVJJgBarqd1gcBdQJEOr0p421enLZcWdXfXcCE+z8ih1IGSiUY8Dz+11YoHv/xrVPf4oQ826uWnHX1gCXADGaLFSHe0cAAQcIssFiBYiK4uZh0E2Bgk8hqCKAkMChBswrseAO949tDqwCHK6uLhnrCpmYIpxfnBmTr0HfZWmnmOACkMqAlFosp0Eyri4vALwuzAjLSIjdK0FrwvrdGs8omKKPHQBTzwKGGYcRlcFstxkYFnsZ1hkUegZgR4uHnimGqcke57CM4s/ouRhhvSoYnZaAH8DQaUAr7Uzd3LpBey7d48dPATT3AdsafK9ogK9krbZVGJ+V5VWMFuAw8j46Aojd3kV54AcyYWfYsasICEO2xYr6rIkLkxXAdYZdu1mYs2q7XASxgcWefPEMNuEeCwrtFCB36+YKICvMS+RfvwS02zt0J0wIfS6QToZXYHWyp2ILjXxItW0GkHCuChjJeMzPw/Dj+kt2RY7PALjz7BAwkQTuixWqcduHASuHaoCR10Ir43sJY1cApRZUAf2ryysAaGW77ozdjRyO3/r6IgDrHEZ7mmvPjeEjeYs52uK3NsVv3Fhw9+5cg2W8gAPEIlTXdQCJMllM4j5sSYGXYnB26ZPtriFj7UIJVC3BlCzwEmNTu5Zddq9Pjk+NxSzwS7sdcti0SqhPWjAEEDcAq8RKmoFBuLxSw9h6ZqqBw2cXgPk4dzAfBSy1mgBZLMZlmMUlsXHZNWzDPD0+u0Q+6Ak61WXsT9l40POL6MI8C6+Yq1XGU3NCIOnhyZl79XLbdBmc2BjchWnaj7FcXp5jLOZtvLZfwTzl+er3zMwCcxOGOcxfMRnlPFZA6WQ3tIx0GRMxwqfQn1lA2jJyaFwcssPVsIVzCCg6xWZHjvnp8hXmP6Bjq+BmYawWq2vYgS6g4wlgeg+2+Ra6Nc9zuOfVwBVrq26qsugGYpxiWLXDJVHaTrE4kLY5ICaKnF3ZH5wTDOrBi6/d4ZM/cdOdV66Sr7tqBbC8ODDQuUSfhhjRBuBjLtkVlV7WqmwkwCA+Pd5GhmwisHAwNPxmvNHHAnq5t3Nmc/6Hv3HPQPXG5bHZOW0K1BtdDO0yc6Dpnr84Ju6FaavNAlpXZsxqc8gSQLQ2QxvlxLFj2+locweZshFw//5NA1afPD6gHwL3C8YWbmLcl5bYgb4EMMVWiil7/+0t5lmL8T5gzDTve8YK1sJzcgrb+YR5DnO2hX0DWnPv3b/hHry9wnf22Sw4Z+FkUSks4YRdJxhZYQwBvM+53wGgsjuDoSqnCH1ngWqzuF6cY3/ozyYbEHvY3Q479u++v+bm0ZlGr+quWuvuonXddQqb8HJn2C1n7jNeUwXpU4URYh7J0QzARcLEM/BJoF4CbljQ9v8RWPWOTAo4BKaTLarSjASQMqc8AemCS++Z/Cnr1UcZI3gqAX4SICO5VxYg0dNjMCEFVjzLNnb2rKVJkBkC9+Dsxff1TfYOenDUw3MSV+q1ICO+r/fnUqZi9rPQjpETKLlkQAZjMQgkTPow8hjVBws+E8ln4y2thTEiljja/urUSfb/8m543PdJIMWb3psUaE2612RQzwcuMWAX5DICKcQkSfQjfDYJnNYmT5bZMNbmoEJRYBDrRbZ/JibDjqJAO5G3D3oTUEzzRpYwYVP5gFGCTQdlErAqPyEwn7L9j8c51blUj2NdH9OJAAInehN/N/t3+F4MrGbv6+dHAixHYGWsuzGAFbdl8vsRSsvFHgRFA2PGqqQ3AVV4Xf98sGjyNqAs6NG4fmfHOPw73lzxGzoe4Ep/fNTkZZJMOM2WzFwMoL8H8ZNrR/MtBObJ7wS8TWat2Zf4kZNkZsDLWLv8t2MQLNgWIyVY4BnZ0+RaU0lj940Dq+M2z/ff22kFrAkD1r7jrZ7NS/nZ/C0dVlAlAEaBtfzlsEkR7ht0PMjV2iamGoFRDKyarC1uSYFVPUv31XUG0hj44NukQDf8nQUy42cFOUlXgtzCfdXWAAT7fqejH8vlTQxFP36vg/gxCBkYZ4qPAtCU3UAJczOM26S1bOKYms1Jn289HJ9i1iHpt/ECbfn1cohtT5BL0B1dM6nPGmdP/lEMAcEkAc+NHYqvLyaToNC+SEF6qW3yZol5ipAlcO/cgCD+5Re/dPvPPiNr7La79Z0fuz4+5jG4fA4yjsDT4ANMiRELYUH374vZnQA85pHTRmXDdSDFqNNF9ENEG83DaTbC88xFMScvIHl0iAUXFheJU8k0E2vSgBKuVKZdAqzaeJtfkIKr2XkX/m0+UrShG+tb+Dvoz2huGhqUZEKEOWZjI+DZMxazP6kZDHbFD3BsC32bUhsd30O+uQdWw70nPCN5bmBiaowvielk9zXGmtOxfujZBqZH63ZglEv2ivNM/gLV+aKWD216+lgu3UiR3g6G+OtkKBaI2Xa//sK9+OWfuiakCtcny5DLS7NL7sPf+jvu/oe/7Yboxs9++m/dqyefuPrRE9IZDwAPWpBHyNxVZhZ+fqdHvIMGGvBi62uKfBUgPonxOc310hWx2xRXe/vt16FcxLL0/UuBVclA/bLxZOyFs4iwtApIJkB1BdaqyDc1YsgC8UVlYcU1BzNu+3DgPvny2J3WsVsQZXLE+zw22ezQ2LNxoLiJZgizaOHve4YwOI0yHSFNVQAE58g8VdytzwLz3bQhsfexrkqVk21C0ytvj5SBK8CcTQbhKPRBGIOAMWXoxmuD4k8DeYnVFe/H955kP8J8MF81sc/So5jNqr8Dk1XtDgzWABTHNjzMmbhvwf5pjgbXSiNn/kOy3tnMNZ338vWbFh79KBErF8G+XgCqPvniU7d1ZwsW512yDufJxH7h/vKP/5XbfviJa56SJUlGpGXNKnOchwmb6ydy1s1NphKo5CyGth5GXIwVAjS9Rmy+SFwnvKLlzg9PrD0CtNc2yJq9ddutAMbPMJ4FGMyVuQU3Ayu1SOZrQ+RAsKsriJZ1YlIRALVpFRjNsqUVANWlasnNQ7qZQt8vT/fcp7/4qfv0L38CnnLB3CHuTMiWYsROMbbvfOcH7v77H7rrN99yBdg4R8fgM8qeBXe7Iru3cXbo6jBTLwFU6wCpl/xtYLuAS0hceQEVItcgvwr/FiFUTNIKa1oPot7J8R4245A4lY0xcMPhANIbOE27o00CZd2ylaCUY0YiD7YnfC9noKp+k6U/R6YxrzJyKwqn4H0ZDumr4mphG2dsBPREyAOHk+CFsYgkKbKk8JsKuEwRHCX3B//4Hw6FRpvwBHYi1BYTSaBOm8VCaf5FgDeBfFUmlNLaFwFVxboTKCgAUDeVMdCElxJIOW0njwG3vRgtHAqm6ZhnHnpUvQvQ0ib39xQw7uyq584BDy5BsdlTZdJ74KldBwB4+UeuefQxnWSiE+QvA8BtrC8BsArcLQKAHMHg2kGoddoB2Am45Gnq2v3Qq2xA0Dkg1dnJOWUEzk24SrdfgC25siJmq1KQARQY0N3dHb+LQxvyINZFWJseYIR1BSNPAGdbbE/Ybzc2N4xBKq/84vIcIO/MQGmPE3jWgncEaLtS+zFeUjSVOhiC/ovJKjkaCs8AncDIvAAQnGZnS0ZN1k/P08DWYLsJeBGrQSnM65RkEGAmAPPVy2cAmrvGBpWsZRxLXCNDeHPrFij6Nfq5CjBy4R49fGLyqsNK1ISRWRczU2y6GqnC0ywyTdD5llilNu5SXmhpBnY7W/AEGJ7jLGiMZmASqyzAxrVVUr6XYf4eu1evdpAlNG70SOwKgfBi/xquaEusX+BKgNVKydDiMrSyFT8AACAASURBVAvAusDYzi+uuV6uDLuR1H+YtgKaL84paQAA1YTi3WO3QMDlgowByiyau4AolTeQ4dA4afz1zAaTQXRwLU5aGMToPT7mXtxTC610XOkGaphSqW/dZHFaAuzGOPRIzRfgpVQdsRsF1s8A9gk015zxQFjBwP5N+q5U7pUllXAg/XpvGxB/D52TjADcYB9qgoqFqHER47hNyQMBgyr10OIzsRM1n9YpsyEmcAmgWyzqXYBqzUnJuswmwaDH+CCXS2iJs4x/Gd3sIT+xrZWOol1QAdQqEXECg1iAyBLtWl+fo/xEA4dOTGxkQ/u3X+0h+x4M7grXVAB1yzB3b9tiLWP06NFLWKPIlrYVMcAlZKqh0w7mGaUstMiusFMzC8AqAP34FEBau/KwbqtiOnYbzFnmhti57HwNaX+zbRAj8xTmLinz7QHlL5Zv87vsXrw6YqPgOWxpSgDce4A+oAu9grtsMxdnYROjh0Ol3Mg+aMGVPWFuaJErAzRqPHO2ySG2PUaT3eODp3/p9p78xA0bz927b8+7xTkszFTbrVACoYSxVnmL7VfH7gxgd0o7yiUgSHRMu2aF6Q46CvsddntB6VzYkkqpxr7EALb4GbtUc26dch9z6KGY0D0xUGiTwO4W2307excGbBZwyAoAubUaDF1YxC7Xcdsvv0JOHXf/7k1bNF++QGcOT9nwqblr1xbRC8YZ/RWILn2+gm29vXOCjdFuGRsfgPoP2OlUuZFvvv4aGR8xDpTuQM4qqdLpTjMHu1ZqpUL7ltDr1aU52P6H7s4WbPpZubuw2qdIy8ivu9Zg2V11qjCFYUAfPyNNDjC6qP7nAJtZ4NDZDmN3fHxhGzFiWTdgJW/eXMT5pIwCQKor3WNX/IY7bS24bn7ebe+zEUXZhY3NtxiTWWy+WB84nMZglqPuAzIPrIY0Wu+o/fsBq3KbUnDDnCSPUKXp0sFJ8Uutx7ASENP8fEvlSksOeGBT9x1PVc8GOFnwJYl9LDAIwaL+Djvk4ftxcByu89f4NmSB1ZHson7oquAQxk5iDJbEwVZ45hjwYy5DEhmbA+nlGJcCiPtoTHV9x/t4ox9jq2SA1cA6CDKx55tEfUAZfkYObHS/IL/Arood3hiAyHzlNbA73CeWlfUvSeccC0LDzUInE/mGe8TOvgd7PIj96/qhtS+WebYtk+6fjonXoxADh9RJG4bkzdH4eK/fxsXA6yQADkBPDLrHupCVYVanJwVSoQ/xd7PjkgUJwrWTgNVYhgFYzcole/9sO8cDvaBfWdQnYXmaPQqfTQZWX9ctH+Dox8/VBDRK5owCR5OLDYO/bpJMLD6yKZACq34OSC/9Z+lYjd8nq88jmSrdL/kJAbr98/8PsJqwe7KQiAd20vaYXiRAeJjDQVfifvt+ef842EE1zYgcSVDsm44MIsA7G1wrwNf18rF1/8D8jIPrrF6P2mP2PMtY9Q6qh5lwXwDFDHzlGQJrRJ5I14hkE2oCGJXVEz9GXgf0/ABM6N8hJX/cHmRkmgATWSAttGWSLANYIFA1yEYAbtjIG7P5E4CRePxikDYeLxuzJMhPlDtdOxK5BNairek2QVJgPasjsd2P54v+VtvVF/meAkfiUgZmc9UHyxzAfxOgqV1y2tZVkE9cNEPAW1ZaP4SJR5997E6fPnUrxEU//Bu/43LEOMdkwtWx8z0C7q5lLCqlljgMlZgWQ4lsroGxX3kp809wIfrhS0+oRNaMgQkecIItSbwnn3EXAoPAqUXArwr+ssB4+f3GapM+SIBmz8PsSoDVxBZldT5ev4OeTVrrY/mFMbPrjK2arCbRc9OcjFh7w5ZNYsSSFT7bhmwb4zt4YPXNP76bHigVgFaHMCX2r+LfhYWFkb6O7FokFyvtIX+bMVAZL/27AutRuIWYqCZX6YI9Q3rhJ6KBXfypNGXCLLeE/9ojpf+n/+r/dKe738BQO+MyaADTM+7OO7/p3v/h77r5jbuuyQ1+9dM/Alj9yF2dPCWm2LeyEkXLKxbT1JcaUZkw2Q0BOdKJkGE1AlYV3/NSRuiAeMz7Qd72SZmCnxTsdixfkXKSxcLiWsX4AlPXYcopO3YZ8H6B2KY8x/2JN4jiAVb77stHF+6Q7OVBgVgeHMEDq9JDjbx2GwR6CgvymwRqq2UB0zbJ15i2Cas+gKpv0k1JWzquCShw29jB/FtkJo2TxqxI7G/kPKVOG6tX9sHb/GCzTTPku0fA6pt0bZJPEtYXPS8Q+4J/F+4d1tVgG/Udw7AS3fK222vwmL2SvUnsn6Wxyx5oHTc/WAQ1zTExRbXkYucFwPFbaewHr166w1cv3N23bgI43jcQ8Hjvmfv4T/+l2wW0H7TAqEhbtxIV6JZKi6gapMQjvfLlv7x/IHxF8fz6DcDS9S23tLoJqA6RRTEwtqwBKP71Z59D/qkDtlbcOx+8777zve+5ucUlyp8suYZAVGyfgNQmmEQLbEpjp7haWbeeuKQyesTgwgPRg0VKTSxBEGoS7796/JX78uNfuOfffAmz9CgpL+ltmuShduu1dedtt7a5BXi5QtxfA1iHSAkmd35M5vnRgatTcm+KuSPS4Bw4YxW9FjZWAM9RXG5YnAiH4HvKNN3bfuWOyZq84JlXF6euRTkCm/PSPeQm3EbZxnr2NISsnMBUlUlALtL3eRi5C6tkcC6tAzAvu0oNghHxvbRW1wjUrShDHql3wEqOD/eQ4SXYC9msAKx6rwupSdnkHcoOtC7J0GXMNOC5f/p//O9DgT4CPgQ+ngG8qZ6q0rqVKqz0f6X8iym1yGRdYDAWF9kRgdpbocZjEUan7TQo9V8sMUuRl4GQQfPOhHZBzJRbKqLqIiolnrR5aMBXzZ5nqgIaXMLGawEaibHaV20ICYgdoaudn7rLo0dWU7AMK7YM0FGADVcBDJxngJXKLRDp+AQBA4hpci7DWlxaUn3Tedo6xyBeGaiouqx1ANgWrDKxRwUGK11/EbBjBaZiBabdJTUdjgEfxF5VWnud1Gmlf2t3SUZAoILStvoYzyqMy3XYmtcwaqpLcrC3D5Nr30AX1WaVtZJR6sLcEuA1jVIKROwCugi40vJsg64aEwlgp3RugbAlBlWyPQeoEsuyzHNVu1PpzGp3BSBp8/o6wMqKpSMfUh/zFBnoeQJiBYYLINvcVP1GrmOHQnVGD2CaPX/+DKUmhUHGHwW0HSGlmDE+0wUZBdqtekFiZqKQ8yieanxOIwctVHVSz49IJ5dBLDImsqFKu1hZhlVolGuAPYA/pe2rnwKQq9V5M6QCJOvomti5AkO906aaOX5CL0JDX1rbJD3nuk0EgdgXFwBKgKunp+xIGPtOaQnUZ12khADGogsAeg5LVo6wr1PlFymfNkd7bMFIyi3w2wJLSR89VcqJ2L3r68vUQF0xluD+3ivGXOUkVMfG15HpYHTEBCyzCySf6FQAPRNYtUkXqdO5TI3WCjVatcGke14xh86ocas0jQL9EGv65OQS3QSAZVNAC71qqZ4DVLcVGDDZry5hHMLWlUleX59FL7WLN7Tv5LmxT3OB5SoG9gEUeQDWaRbnaQyr9KaLJZMhUf9aOCjnp3Ub3zmAsc3NRcBXauV0NDHZpcF4vHi+awzolZUqz4KhXFM9Wxid6I2chJd8/mr7inso5ZvSH+i7FoxFAHClbajerxbEKmxlMZDFHt7G4M3w96yAToyQUrC0WF+qhAPzfoparM2WduBgyRaX2CGivit1RCvVJfpSZfzm3AlAuXZ/+9gIqKpYxkXX6LNTKsOHwyVGgTigJdUBwtEeomPS9RI6r0WigxwGOMUCTh0pX7tPfsFO4J+766sdd22ZuVE4czc3yu57791zL5/tuE8+esz8YRxgbPbNkVDJjys2LqaZYwvoilLgtaAJ1MZBYCPINp5YT7uUaSiyW60SEDNzOCjUb+myIDWwL13mShEgdnpau7KL2BoWM0Bj6dbe7kM2RL40RvEytrUNs1cbOw0YzrMAqbduLHHPKgAoJSawZwLiHz565Z69ODC7URATFtu9eX0ZWfFdbJY2Ka6wbadnpC2ovpgcJgegCTB+795195/8/t9wx/vfuF/+/C9I48jRphlYrUNsME7T3F1XXrjD4gpb+nwHxjE1cqdZB9hNbALWbmJDtDlzeCxmP5s/zI0KJQwWV7k/bJDTKxb42tuUbLjvzpqM17CM1Kg1TEZCubyGHlNjVYkkqg+tRCRko00K77Fo+UpAVgMRmAFR6o85Wwp2v6UUgL+RVg0Pjgh4zP68BhCNLuDuBmz4KN5YBubs+Xp8/icwRz0QEwMFb2L/hHbE1wYnbdJ3TBRJsOOdQgX2AVlI9v+TzwPIO6mPMbCQBfB8m8ZZmnFbAugWO7AWmFsmhneQ4xILhjlGAF6ApiytbIwGmABYkqScxKQN8hd8bbwUQYkD7Lh/wVGeFICHfoW+x4FlPO6vOe1j4G/qRIexSIbeOhnfJzwnyMuuS4DV4Lxn+2H/TuSfHbdJ12avifUjtGUsaE6+ED8/PNMDr3q4SSr5R/q3yYv/yRd4/ScDRhoQGObK6/VwY90Zk2Oi3/FY+c/DE30DfftTMCor+xi8Dt8Mco2gAK+v/mH+Zvbb33v0xGg++bEMOhD3ObUlMahgoFHSAWu5PSa9djSv/E0nDefoen/flJ0U9CFm7YVgKsgv3DAGI0ftA1hNA8IwzhJ2PL5+3sVN898Z1/WJjNXRRPdyNeBMzrdYYCZH398ggyz4E2xoVld+HbAa5KLsONkhZavpd2CqBhuhZ8f1RlM76DclAmM1MKnsHaO2yS8UyKNsIpW1Ui1GasGpO6GMjLQqWrPi8XhTv8O6JHkEINj7qtlNFh/Yj/Q6UtbxdcSzdeP1Qt/RdwXc6mfSc4JtiMHY7FzwKp0yjkN7YlDV91NAesIk1rqd6LBkY+97TfITI5kfPlU1tf9BP7K1VIMcgz4EUFXECaUkh3vE65ViKysVJaIPPtZQ9fQAUwsCyQBHc/hJOw8fAna+hJhz3T34wV+DhVh2DUgkbWVIatMXR6Cj+n/4Ln5tgu2ktGnWP+mF4lqRJLr4f1oLFaOVAaGmuVbsMHW3jM4IAD6nLJfip7Vr10yPFOwbqKr5oXsTM1q6cyJvPw5BXuM2N17PRsqR/BHPrTB2QRf0rLE1IrHzviRzqntW6icZMb9Q+B8/jaXsamXaphig+jZ7/23AaiAfWRovMYbO4NB9NcYibdj7SU3g+BlhAyawVKXnkq/m05RiEtWUtDrZfspq8hYM/EzWA9l8zRPixjmIFOVBA7bqr9xn/+4PYbwdch0xJvo7O3fNffjbv+eu3/0BRAFKZhGD/erP/yVg0i9c++KFGzSPAMwgc6ED82AiN27ccDu7r/CRj6w8nrc50nXF+kR4KluIvikDWLUwC1amwOhnxpL3dSY1Ct5XSoZq9G8/pn5s9EtZkCJdLIFfrK6BeQCq6myNJeLF8hzAvkg3xE8v9rru8QvK2eHrDwo15gfPIe7Tow34UhUEyCC6p8r8qZ3BXoZxDkBjbIMm+Za+7ToPBgYs95I/ITBVLxFI9JlYhgKWfV3MJC3Ha9vY+umng88C9uur17+svoX3gr0POh9sXFgTQnuDjQz2MVyv60Jd1rhGq/m/SV3bANIaY10Yg20cSJa+jJZqMiuYUJxsm3LYpGniHP2X56MjSG3HezuGZ23duubu3NuCAPXKPaT0xJNP/p072X6o4mkGaIqhKqDd6tHSSauxbmMvuyF9gaQFNnMD0PK97/6mZWuXwOWUaa1zbcpgA4f7O+5P/u9/wdw6cFv33wbIfd9tbm1ZZmgDMFWAqhIAPKdW4+EZtio/IFJUGWKNspqFN6mkmF55CIZN4sJnX33uHn/5Oeeh7IA3XGJn/UawlcDi74GyFGi4iIQqNSAgV2fDKI3/ApLXJTjSgspeosPCFBZ1bg+gqtEvZcNV2pL5UgZrUAayyGp6HQnrApAVpqOM9LxIiJIP7dZmhlLzp8HPxEwVG3WI/GcAmxfAGRYBVJdWr7v5lQ02HhaI0yERyvbL7KrUI7KzLGmvjRasqIRDHwzJnzcFNgCeISxGmKJKFXToe19nHvH7+PDA5f7JP/1f2DBj0JhU2ina2yVd/pB6BgAkAliVWl6GebYCK0oFi1cBiVbYebM0dmjDBRo9zcuA1VB42RiqXvltN1NjJSaQgFVv4+g8UAVKdgGgenLRIA0YBhzMJjFYWaq4Hw4H9ywNYMUNofhS86ROsdhpjOU8QK8WywEL5ZTqsKqeI2xGtbknRil/C7iowsCcB3ibY+DUBoFrbfqotA0ZkTZ1PwVsqd8C/+YAh5aoLzrLgT551eBRCqwOEmLwdWiSmFd1WG0CAEsAaEUDeKnxA+C0zPcWUAgBnufnV+4AGYq9KmMqwEkMUhXNluOmwVbQL2UTE1JUZaycKZuApC5tAzuz9H1f3JwaFAxoFwUQqKtDkjQmAnLFlrvGYVMCF1UjUjV8dPhNV8WmWTS0QG1wgNcGC/sSJRzOSBE/h8G5j3Kq/qkcj4KBY74ujRl2xucchRGwrIOrlIY+PS1mLbWB2JVVDRQ5nXVAWu3FqeanmL8qDi5A8SVOyyXsPdUKVUq+lVMAUC0CIIv9q6BadTXEMhVbVLKx1G1eqq0rRmKxTJ3SZWpYUsZAi4eALqXmN6idcaWCxiiwCpAvUKNka2sDVi6p5DBRdViXjKUOcJIjpkPDPPMYMM50vGmgpAyeDKeMheQlgHWZxentt1VnsmDA6gkgtUDSFdKcl2H62cbDKeA8v3WfNiULBCwKXNeYqF5vmT7rfqrheUYt2iI3eOveNSsoLsHu7u6ZLs0vsAhTymFhYdHtU4f1OQxfjb0YtaobewBoKqdeelirFWnXXWQsgE99uDRdOmXe7HNdm80IMSJVXgNYHNm0YRWeQam/skOHSqqHe23Z3XuLlHvYxdu7UO0B31QWQHVMBRitri6iQwXeP0E3tVMF+Cw9FGsS4PCKe6oIdm1BDi3AKuN9e+s6+reCrNQn+qqyFfT/hDGQD6aNGG16COyv0xcxbLs4vaUS/YC92Ghp4QVsXNpC/eesTID2m5SGIl2U86Haom4alnCBNHVHjVWYzEMFOfhI2hXWIWNtdqvaqrdFX7Xpo1Qukr5gPcuGsBGiEifozunu12559szVCvvstH3hFkrn7sMHm2wyNd2jr564E2R5coWhBXhuUlNVdWxVN/XddzepYQqbE0a6AHbZudPjOrWNz8yGzFFi4fb1Oz69C9a7doLP2Kg6Y2dyhk2bW7evM/SUPUGWU9SX1TzvkE7Qap/AeDi1lAaxa1Wbqc0zxZSWHVldnoERD2iK7GQ0pwGVWzBRVWJANYu1OXTKQVVD5oHq5M4qFQHbeMqCdUiaRY25MY2sLqhf3e3ocLuie/+da7DKe+7Vs2eWAaCNhFJlyf3sV4futFl0G1vfZfFbg5GLnCoH7v5bjEH92H35yUPSPcSUn6d0AOPMvNm4scKiDEOfcgnaed/ZvnSrWz90hbl33cvjnHt+BFu3os246yw4sm8Ud2U8tJsoGQnAtuA6cZjCbrWtkNL014DVcHiVr48TfrzjH/7twQl7ZwKwOvpS9Ic5a0kQ6BsjJolfv1TCI9zPH17lf3Tv2MmbBJKmwc44SBHuEX8nBMdZADDLmA3XqYHhsK04AM4GwzHANqnvk54bO8sxiKTvy6Ezpk4U7NsuvQENCWiYPOjbgNUgP+8jyJELoHUy+knAl22zZBqnr2c/z8ovHS8P/MQgRpblFTvdsSOueyhNLoBNY8Ba0s4RGPRrgNVRe3S3BHjKBipxnyb1J2aPfVtwOynomaQD4b1vC9zjdiQzwICpoD9Z/c+CPa/rdZijflw8qKL3PFhj7BUcBR9Ae2ZG9ieruyoLZOCH6aO/nQ/HbMIm8vYBT7Y/QS/CM98EFMTyNvlG934dIEtBRR8hp2CF/1psw3y/9ROeHXQwnfOJTQrlU6LvZ4EVj2/FjNVEIPaALLDqg/9xPRi3WdaGzBjYaJkN9y23DRdjbfvgOAbhgs6Gfvs+vs7a1ucxsKrAJmtr4wO05CcoYBegokA9K9PQjljeI71JSgH4Z6YC8LrHWQ/4pgIGlLI7qpWc9DkFu8flFs+hLKAsKYUagIFZq/ukeh4OEEuB1az9fX0OTNIjD7iGA7GUdRbAgKCjQc9i+cTjn7Ux4TMBihprqzkd1kyLx738/JwwhG7ECrSh1twUqUZMKysV4a+N9TYL3trakLCXFYuqDyEtPMgtno8CaAb4Wdq8tQN5xVRVmjeU0wJs0x7p/3tPHgNqHLj1zZvu7nsfcrgmZeLwu41lJra4gdKq1a/UVxpJfGfggNph5WB4hmIfHUhKt3QWRlGxC/0yn5WYQpmdFwCEx2T0SXdERpKfY+Uk7HwN1QL02WoGxoxskylXKkOtqt8CJE3S6Yl6bhse6aasXePRGRsH27KWr2XPeh3YGtlC+zy1Hd+29sT2MwusSoa+X2Ej3ddGFktVeitAVXFrrJux3gbgK8wlfUeg6uigIuubQB3ZLA8Vh2wbrQ/GZhYopoOgiXOq08yVoxfukz/5F+58HxZqn7h9iJ/PuG69/WP33o/+risv3nFUwQJ/6Lsvfv7/QNL4uetdbSvaQk9UWmzOPXgAuPXeA/fZZ5+5T3nZQdUmd88Pln6ZPYGApJdIP3bQDXGbdNcfwOzZq3FJBmOyJtmv6Rz180vxlTYZlEmsTMdlSgGsEOevwGCtAKwWiU0GpP4/3+24p6/abptaq0OAVRrgNxDAN4RBDHDidEC0Ngj8PAxlY1QawGcFaMwk67gWdLDjHvQ0q+JJdbRNOi5yljJ49V07YA4sRMCyBzZFcBpfVLLrbtBn2+BIFppJc2KSr5N9L15Xw311TQBVw3vxWQThs5jNqo6q/UY0oL8qCWi6x1gQaRHXEDNI/wAldbg1nxKDgtmoVB+/v/nkEw6uegi4uc7BzDcgxs25V5Ss++mf/xt3+OIr1+Tg5YIdlheiHM1Nv9aKxW3nCPEIxfoFMjirHLpXm192y7AvFzkHQ/WbFasI15klHhd+/sd/+H+B+Tx373zvQ7d19y7t08FWMPN1HzZgNfaG35ktEMCOzcT2KeVfMb0Yx3ZwOkxnEbG0MfXy6RP6QdwMkVDxrH6MRJngfhou8aKUxSl8TXieiGkLAJtr124AbkKm0mHnAK45LuyL/YM+6IyCAgQh4TtnkIWOAVCPjjygKqJagZhyGmwsT0lDQAMj59TIXq5BojTSks59UrYqjZH9rZLav7CwBqC6ycbDDTbQ0Ek2PZrofgtCUFd+i7GLtSET/BxvDyURlQDUppkGQfiMsKoubevC9BU2J93ogAkpTj+HGFUn7s/94//1fxiKjSkWniawgKODg0M7zd0OwdGuDaCdAasc6qIJu8yrZLVHPVimVHt1TuCV1VrVImsW2++ACLQSmuaBVTm2CFu1C1C6c5hQp4Cbx9RaOOKQI19w1wOrBQQ3bOy4fGfb9XXwDwCIeKxa9JZgCJYY5BZgTR8hibZuJ6ryErB6SUFpHchUrpDiTnpsFcae6oEOuVbFksWUVAq2mKQXPHt//wjlkJB0nejGGABScJW9L/BMfRELtAFDUKeCNwDVuoCDUkAZaAHQYlCK6SfWnEBTAdRiUM6BxGtcxPJSbRFvUBJDZIxK0k8Ax8QkFJNVJQJUj9LCAqOBC6yjdgvAqpiyOnBKgKDKIBTYTRAguElJggLtaKlwLwCrFn/JRb91UNKt27cAVleoxXpEu44ADU9sbMtMnFWYupubsCpxClQXVrVrdzgQa5cTxvcA/a5g5+m0cI2vmJ01UvaN3k8Lp82hooBvrQy4uWm1awVwP332HHAZ5J7JJKp6E1kV0TEB8hV20QTGi80qsNKXoSC12coFlJiIOdKypRMtnlVl0YKVypiorwKR2gA5qokrsFkymYO1/Da1JlWjVYuXZwh37HT7ly85hEfM4ESmkntbB18lO/pio1aQo+SknelFAPI5Cn9rt0jAap/xmyXl+a3by1ajVDpzRLq2AHn9re/r+hr9V93aS8Bm+WOagD0Ac52gt7RYoRbm20zuOXYzAKm+BqTSYVNM+uvXr2NEKlZrZO/gBF3VIVj+0LIdSgCcUiO2xI7q9Q2en9QQ1m6Jaq82cPyveJ3zTKXVz2JAxETtokcN5tUBDuQpNXUFTL9975a7x8ntKhuye8D7MBoFtkkuWkg0bnlSpQ4Pt+lXw+p3XiH/NsCmanyqTEWLjYkWRkm6twHj9hbA6iaA8SHA6qefPDN28/LKPEaTA50oEyDWs+aEghSlPdUxvjo4q8ehdcXSEgxbgMDaNVdbvAkjANlaWWyAXMb3irScev0QNunXzEsYsXO3XW35gSuvPnA5GK45yikMp3Dyu5fu4PnX7gQgfIiOLVEjZZW08zkOu+oB3rLFYvW2bOHvUKJgeO7mCtiG+lNSfx65aws5Vy30qMX6lPQLwP7uKqAoJ7dSr6VN8evqLOU+tpaQ3yZ30EFpsPh1oBttffZiH8bvMenyVffXfvxd04XPvviMzQjsGPJqwsaXw/Te+7fdTXYmpTevtnXCoeq/iFHOolXo2g7akMVtl3rRxzjkpfKQUic1QNVF5DyHwW5zWNYectABdiqPoY0dlXsA8OZQNe2cFbFb166xG8ehfLsw0qVLVZiwYkYfA7IeHfoaxNfWZtzv/Uffh21x7nZIR9EGzeLKLfflQ051/GLPLV2jsDi1bKeZZ5XCifvRb666u7dn3Rcfke7xCSUpWhz8xfzpYQvmVfpjA7Y8JQhK2mypF6iRTSmLOz92+1d595T6xSewNt568CHza5YdUtW1YQOIe+e02huo6g/38YdaeMfMOzhy/pMUqSQIV4F9+fXeSbVQ3q799wVWdQ+tTN4ftygw+K+hNRYUDDx5xQAAIABJREFUhrR2H4SNB7TZING3K4AHo9uNAqWxgHB0bQqqpN+IWZypE5oW9E+Dkxg4DM//tuAnXBMDQlmnNbBFwr3NaTL3K2phAqxYYf3RqJhv6Uc3oFz2Lf9NOXHhWZ4cPA52xYFU9Cj7MwARk/ob9zv7vSyYlgVWdX0csI8FhwnLKrQryDVcE74nHyRcM8ZkzTYmAZ/i++mSNwGQ4bMsyBYDL3F743GMwZ5sM0LA9K1tzbTL2qJCHSGASuq0Tmr/tz077msAVcI9fh2gkNVdqZiAVTlaIzBV4xmmTARe2MEFk5DaqJ9xe8Kzgu5lZShnbgTWhftaEOgfnpq1eNb81YDVrIy83vkWfJv87POkFIBvm2+JfWcMWNV9Xq9f9ya9ioGw0JagByFIDfIKwGpWZ8PnwYZmg+kxYFWAT2ICR/YiCfIV8AemmkDVMD7h+9kxTFl7ApT85ln4TmA6qS2exWQLjcUV2T4HwM+Pwbg2xHYrBrMkf/071GoNwGpcpzBt77hNj/UvttXps9JNIw9YKEPIgzoCnOVLhgOygt7EGyHZNSKM12juJqCoyd+mmGfTBvtrB+wZ0SksjPo7LQNj9xutAfojORA5mZNvsvV6juSjvmhMlPKsawO4E7c7tKWnUmuW2swhRIATBQ5VKZGB1mLz/eU3X7mj56/c5lvvunvvfc/1iC8b6BcQmrGV7JAd6RoUqyl8VtWWlwEx9RNwgmXpJIf5SD+UEaiVUDGCAm8DWLj0BP9azNU52IMilBjULBmq50p3Z1zCgVVWFjFZC4KtMF8ima/j2pXKPDv/Y/vzJtsZmybb1EhAXOteclhb/Lx4XvoxSsDZxO/6Nt9i/Luqz55ujvm5lrBJkYXiNeln0NV00yJl78f2SH8HpnZgEY5kpxExh0JIQaKvxn+T9H19XCt+p0sY5xpZW6UuRKNvPnK/+uN/Dj4A5gFYqnR+KG/ud/7u33drd37TtXLzxD5kFMIsfPLJn7qDJ78kkDxkvEX16xk28p3vvkcsPe+++PwL9/DhY4t7Q1mIcICV2mYAo86CQRdEOhILWow6YScGN9M4Y3ImtsXzV5MyAckAmSfFpFKZAZ3zIYB/g1hslfKAqwCrysCtUtavBLGDwpnu+V7HPd/uuBf72CDIHUpabLHxIL87j+00gpyCQ5OZ32gTa1Vt0fhYHckkE8GPhd/08GWigk+nSeRHQriHgHKBxeqnCFay0WFsNZ+DXQtzN7Zzr/lqCagaXxPr6qT1KvY9wt+TfKT4+eE+YSMq/E7tNnJIzJx8CzFRi8Q+Gq+hzqfRRgz2Rgx3ySLP58Jf8pwlVEQny4z1159+Sur8L90Pf/Add//BbT7vc27Nl+7PqK96cvDczt0QFmFsVxOnL6eg7PB5NmkqlCPUuR09MKI6sXEJcFU4nNpg2RvKVgazmBX5Dt3skgm5/eoL7lN3P/ytv+nu3X8f7IBDrDnPaFo4G2Mf5r/wMWU9qsxlyc7egRAEgVGENR3wrlT4SwhGu8SOx+BIxton7lc7rVa4ShYkZBTNOcVVgecu5unmzduUP7gPRrAF/gfpirNhRARTKTbJqsWGldL6zykxcHqyTzy8Z/Vf9SpCQJqin442F+nzHEzdOQBlvQSsKsPbsq2YF9I1kRIFtioTWIdkibCoTYQO8WdHREKVZNHmqsbT7Jv9YbbKQHMLZtJY0w6sl+2SRU82/aTbmhsChLXOitCnM3tyf/BP/hF4pw7TkXA9VV4n2l/BVlS6d8+K0FJjj1qOAp2UkjwPQKQdF6XZioFYsMOiVFtVk0+pvvrba58nQNIUIVpWJ8ObuK52hBmQM55zCrPujBR9AayG/AAOSeiav91Livg2OPVep3kB7JR14j2GaQ1wd4GFVgwyHSilnReBWQvs2KjW4vEp4BFFcBswzwYsrtMoL1gMvxEALx0wJGZeC9DiApBJdQOvLjlAKhlk1cuZIe3eDleiloTSdY1+TT9UJ0SMxXPYYlcoZ5/BUh+nuKcErwO+VJNVhlJy0KFOkp9skEoMSEnF8FNwrDIFAqhVv1Pg2skJh1cxWfqwRMUCnmInwdLvZdSsgL52fpjMyEFMXSXV6jT3lRUQezF5UZRzQC0BvlX+LRBME3sBBZOy7QO6CHA8OuJUcVGsE4r3EuxCpcKvIj/Rnl+92nVfffWYGpsv7HCffo/6kmWdHu7HVuCe2lNQjVRlP9N3MTtVI1WKrQOOzkmF1zMFoiv138oCmA6IKUrNSe06cD8xSdsAutp5m4PJucTYihV3QK3WnZ1d0q6pMYuuKC2/qjEBCFWa+TwHRoldrHqYBZiLqjersVcNVt3v5PjcPX2+jaw7Jk8xBXWIkDJLtCstw69DouYZXzGB++i69jLFwNW/dTAYaxYMvxm3taEDoKizK6SdibpPGQQ9Qwe66ZlWGgKjpFILOjBLxWjnZQxU1FwHY13bsNrEYvR+TSrSCRsY2i1apsRGXmCyUgRgmV6hVwKItwAtVWfkjLlxeMgCnoeuz7zUbt88dHoZhAt06Jz5c8kcmKe2bZV6Oqqxqo2CDoZTjOIjwNke4K4OF7t97wa1MPNu/1isdNiEAI8z7P7I4PhFUAxt0uqp93Lv3m1zFA84pOyMur8C76u0qyW6O07jOmD8MqfcLwAqq/EvX+5RAgDQEFBymnqkyxu8L0fBQBe/O5kX0xTZtbvS0jKLAmNZg7W7wrPKpI5Tv9NOANWOH6k5rat999WXH1H4/1i1sDGmC279+ttuZv09V1q9R8q5asYeuK/ZQe7DtJ3GoJdhvc7DdK5yymsVwDA/v4IDjY5oNw5jSnl5ToM9dIuVpqsMjl375DEA6467oHD4ArZs9wjdoQ0NFhHJYn6h7O7c5pTNWokxf2W/VQOmhp6qzu72zgEbGmX3PjvVYqZ/9MlHpAJxQB6LlexiEcO7sloFKJ23BezlC8DiFzB82RRQzeR5isyXaLMY4WIy75AxIPb92hqlAG5Si7V/zpxcpJ7MEfYG9jhG8YrDzpoA3rK3XZirOq2T2/GMZVJLrgNes/jBzlBtbDEkztlqP2a8tegssov9H/4HH1BflpIBZACoDMXOHukNnYJ7st2k3swWGwDX3AkM6mKu7t59sAyAvugOOPjv0RekPpHe32AuNYYld/PdH7iNu2+5veNDK39SmiLtiAOsKtUt18URvWB+TGF0+9osG6pcAGsMTp7qq2pxk/dmbKQEfEvWsQSYmgysioFgDn0C4XmnKLjVqXvtPTzv8IUA4E0BnN7XrqquNtAwpmaNImexWPwiq0U4pC/pu2NpdgG8SBxkDx6kwVNoy7cFJbHDGFAF7xB6ACQGV9THOKgKAFlwFic9JziX4dpwz2xAE/qWZdaGk5BDOz1j1WAbD5AnH1goOmpv6oykTnByofyEZJzCPd80VmE8Y0c5dsInvT8JNMw60/H34vEcBakK1qMAOLQj/m1Of1SINsg+BiJC/yzMS1gYMQA1qS+j7yS6+Ka+x9e9SSbjupWyA38dsJr9ngJjMRj0E383DuonBTGxvOLPTXZ+Io/ul/13tg1jYIK+54VqYWiAMK3mon/o6P6TgNU4CIvbktXHbMAXALO4Ldl2poHnOLAaH8iVNFINHbUz3NPPP88Eihk+cVsCMDimK8ZYTZ85Op0a7yF7/SiKT26QDUonzccQYPtrY8DXM41jxmr4fghIFHDHdiWW2TiwKlDOs6VG/eVx2iSUr2CpvwnQlywEo1uFNsTjafcwxrIHieI5qH97Fpy/b2Bmxf3Q9y3GGfUvbfmb9DkAQR7chI0T1TmN+53K3L8bz3Ovwl6X47Hw7UnHWM8ITFU9J+hQtmRArDtZO2XPSGy3/o4ZXUFe+o420mysjB2YtC1Z60yP7eV//Lrq+2AH2dq66GUZ1pkw7vq3ZK9+KP1T/1a6c+iPvucP1vHpyrFc4NbZ+jyND6lDVWYEqnIoyquH37grNq2v3XsHv+V7hJg1d0pM0tVhVCY/pfybkP0GaqitrqU+WcOU2i/fV4xU+XqS0QDfV+csqJ5qA1DgZJt6qsxXscJKxFEtgAd/8E6iw34gRyCaIL+s3nhwzcsua0ODzMK4hHVszBYmMknfi21A2GRJRiizpgQ9i5+b/p2McbLCv8mHCW0a2ZjgBCWmOIyt5CnQXCBjOFQtXgtl68aZ5CkIK0DDan7ahkqaQROv0dYO+1SsY58BpfJY3k5gT/FBVyBODGAIfv3Tf+NefvlzAIcTBAP7ToSyxU33O//xP3Bzmx+QzUUsTsrx/uNP3fNP/swdUWO10NPZHSJPALITh968cwOAp0jW756dlyCzbanbGstE99UgK1lA20UiMuaqHf7r9VYXWgp9DCT62Tiyc6NxVdalgFV0UWXQ1mCsqiygWKuLxCe1BeJhCD854va906GxVh+/gIzTIeaWHKxmptiWqkWMt2ZFV/lfwrIVu1bP0tkZPmXfO3qKN+TlCUTzTfZtVukD4TEij2kuSOdXVtaMQBSYuEG/gs8Q2/rYFsZ/m32XTid1RcNn2XkT5oTZm7AmJHbzTbY0fCesS+Hewb77zTBftzPYKWu7X0bEyDAQTvIRU7UDuUqwqspRGFCuTRSIKBVA+llwnAH2Y5cyjMevnrl33r3n7r9zGxLjC/fNVx9BXPlLMo45BFmkE/orzENOjTZtdEbObc4c2di8BSNz3l3pfBYIiHnGVtnfYkleUiax2yL25xyac2J8lT0RKcsAeM70WKDm7oN33jdgVZmoVn4SH0GHHzf4nq4TmKq1rwVhTezQc2JEnWF0BsmswX2VFS1iopV1AM8RYK7ycDpzSSB7i7Hfg2jV5p4WD4iQiHbnk3Khq+sb4AhLhv2IRNmCfNTm1QWjaIBlnJ8cWz3ZebLiazrob57NKVio09RWLerAKhius3Oc8USd1toc9YOJheULaJ7p+Tq/JofsJR0dDtgm5tdh3uLRGVNec1KyNWBVmZNiHvvayIotR95jElOavVWMl8R1PvL0zxK2IQaxMDqbk2LCc39lbuf+0f/2Pw+ttqXSfnkNhezqMB1bELxC6aAk1fachbGnlG8BhWIuyjiIveUXPL+7kRpVv2Aqw8uUWoxVO5HLN0zKKWD1ggloIBwp50o776EkIuBKEFpY66csVKSiFhCAGJklUvwrPG8JoHDRClvnLS3jiMOULgB1NMHnVbiZ1Ow6p4Mdc1r2yfEOSkHKLen7AspU1mQ6DyMLNisYpTHLLmCRnZ2Q4k2qv4rkSsRSbDtllIEW63QJ4LCGDNQdMTvFWrwgHVunaLdgk8lZqyj9XYaO62sYuwaKZrutqh9BWYJpTo1XCrPS1lsw+CRH1YPdvAGCzzioBuc337xEOc8NAFT6fRWqtGpIaNA0gXwau9Koxc5gZ1WUbcDVazDISgCCh4Acqu1Tham7Tt0VHW6jGrlqt9L7t7fFRgVw40R0gTOqEao0YQHJ87BR5Tio3s3eziEnk79kB0EncApkVjtUm5MJBHu401WZAKXDiy4tA+MP2FIqvVKVr2BNlmiXDKuUUKBbXQdF6fRBlY+w4sqSFWUE0COtv5rQXQoAT3FP7RAIxNYuTBPAUeClmJSSsT+NzRmQ69uvmjwC7ryOCdCswyre2T3hAKgLdEnAiYBV4YD+9F7poZxoAd6qMSqAWinwYsUKCNe9+6Rn60T4jZUKryUroi2W7ekJQBUDYrWAkJkWE42nWK265pwyB2Ksao5oy+YcsLWi8hmA3arToQBQRctVS/ecTQWBeXJ+VfPEO415Wyxvc7CRikZfcnLew0dPbVy0O6OyDjoMrIVROaX8g3Y+tVArrUQLn9rYkH6eUlQZlrUA3GXA9wUORsqhL3VKcFxQPJoZZexwAe1K4dcphFWOTb11c92Y0QJzT44o5I5u37hJW7AFqqOqBb2meqvaVdOBaWJqoY0CB08Z5wJzrcbu2gllJ84A70o6OMxqnnAAEju/jc40c5/Ngcq6K1U3GG9OSgWwUyHoHGk4VVib1WLfff7xT6jlK0ONnpHCsrRxx82t3XPlpbuuOHfT9Usr7Hqhy6TltA9htx4/YZTZVFjcAiS85YqArH12+LoYcbFzRevP4XCXc4CmBRyAo4du+5uf43Q/p+xI293loLcXL3fsADZmOXMWNvRbN9zNm9fcY9LIeujDdZikGlQtuGLyq37xHI7/HozTL756ZKcdTtuO2iLvzyJ7DviDFyE2eR1b0bhU7TZY6/iENTYHxFLf3T21OqhL1GkVi1QlBTqk2c+WaCfAv7gQsk9iWos1Eerk9lQ6BT3UIX1tdEesaBUYHwKSaw5dwT6XjRJre4ox3FituA8+uO5qMyrxwEYWQPdnX1IfhwPCVIuJo6qYTyx81Idts6g+eHuTTax5bNw5DsAh8xpdRW/rXQD+jffd6q3vuA7pdAeM+Qlj3+2KhbtCqgabCGKPiPij9CtYyqqdPUQ/u6TneWfMszfM37a1Iw0A5GT6Av4jiMQcPw+s+lXEB/PecfU//r3gBBlfMgky4uArOE/htwW+SRAYGKup8+r3Wy29MQCr+lcCAr3uGCbgq7XLP8Ey/pIAMn5maFs2eBpv35sYq7qnDxCs50mAFNbf8F4chIf7hudlgY24npmujYHWVKZ2LueoiSZx+YGjoDkFViVLz21Kf7LsL7uvpetFAV8SdHu3wcsxyDLuV2jjJIAmBSnSNMi4D1k5xY74OFDu2x70Lu5L/Izwvmq72WGdCasuDoTHwaFUhrFOTLp/9jnxvyfp9SS9ivuefUYMsrzpuuw1Ns+yueHJjeNgf1Lf3tTmGBz49jmRjInZiLDR4oFVm5dJAGY2ZmQavh1Y1R3jwyoyaps+J5lnqZy8fsVtH/+ub6Pxt0NbRheEN1LQKZRXCPcPrL14zsbj/23PjUsB+Pt52yQ2Vqzvvjlp47L6ZlhkMgHHdC8a79BeGw9j+6XAaba9fm6kNisr628FVhGlGDGqValgVqyq0Vgkmx9x0G49U58NLEgC7gRYzQbmgelpxIXMKeSxnIPsAuCdnTNB/8N1gVkruxDq9gW78Pq8CtLIgmFez8NP6I9ijgAAh9RoXRMOdgr9H/U9GrNJzw4ysdRjro3TYl+btwmoojlHaGsqpCXJl+6wATb7r2U8bHYYSJspo6MmhbUnyEygm+I/kS1CHVq1JaR7x+VgYnujoHkK2qlSaUtK/6d02MuvvuIAl0u3duOWuwZbtctGeAOCRU+6Klutno6mot+UMcwEPZM8/BkNKgHHxr0ONAFMMKAnAUx11oD+vU16rALX5Q2yBwWq0v5EOf0ap3uZrUAgGXMw0b4mjcr6GFn7H3Qz2EKfDZn6Qa/P9UQJEts5NncjUHakifHiG3yhZF7FstfzU71MMzckT81VK/eWyFPEIv2otINiqFATOBzEGMq/2MniiS1R+TOd7B1O4Tb7ngBosfwCEBeAffNRBHypTqUB3CIiAyKxVi8UyaTbe+p+9Uf/zF0ePIEtKFISZDIIALff/ZF797d+3+UpA3DS9Cn321/+pXv20Z+402efulIfEgkxqEAcB1lrkZPdVbZN570oFtDBZyaPpMyRB1iVvu9TrpXZWuZlWZrcQvNIeIbpuBHTUltgeRjJehf6rQ0Any1bMjb3CvHpKvHIMgQelSWskdVbnofgMbvgji6G7uHzuvvsKw75GfBMzjuZFiHIsnGVAs2ztENu7q73o73Pqs+ShsinTea29UMYhLGPFUdTJhEcRoCbL7GnQ6/9gdcaM90h1U+fMaJ/xxt8Y/5Rcn3ocwysZu32yCgmOhn0Obw/yd8IbcnqfnqvcXsbXzcC/+XXW2SmNQ/QXweWifJuiXXYFwE4EiyvKiSbAr+PqUV6drBrB+lt3Vq3Q4o/+dXP3Fef/YK6ocSwlG/0h3ljX4jtZT/FKP7+D3/sfvCbf93NkPY/zYHPA7IkGwC2wuq0OaGs6iGg7oCSiRewPPtkVqoUSkss06tzdG7o5gFNNzeukwl5085PagF+CrNQlq+mkbAWxfanHMxk5fs4kEmfNXhPpRdblI7U9cuk8N+6e49avpQGXaVeKWcZnYAfvHj+EqLRNtgW2d/gM0rFNzuXxAea2yUdPAWeVYEUVSyJTKTMceYWtU5Vf1VA6gwM1CpAbV5lJAFgxfqfgYCocgeWZQ6G1BWwrIxgIwYn9Vxtnms+QtBSOcOEkWpjl8SWlqhijqL00ceXsv/+49RHtOw7rSXKwE/spM+qlIfmgVVfD1mEPJFGlb2tc09EPAQT+Yf/439nXJ0hwbKAHqXG6wR7HeyURLyW8qAToeeo2aeapQIXbcGzU+P86fW+BkgIowI7Re1mL8ZshF9o7aaqR6OUbRTiksBfNSsbADhiNeqwqDbPF8jbg93XaWAIWBwFdqmWSVUAIAqivXjR38XEFEDXBD1XTRuBdzJOVUAp7cY0WzCytp/BNnvBJIaxBs61sKDSADq0Croz/+4yQD248SfUxDw/AxzoqME6OQywgYEU40+DJIBLbEYddiWjooVX9UNUg7VOuwVCaSDs1DQYfksYOG0M6WR5GR0dZlUm/VeAZwGA1aYfoJSKRS8DlC1QH1Ipva84qf3JEyYgbTGGIgByWXUlAE9Uu1WgnYBcqyOsjSed0A0Ys75GuQbAXzFIRddussMgIHoeVuE1FnsxTLTbIJbdEQBuF4BLdYNUqNcyrgAVNUYVnAeVRFBphDMYtAf7nLYGCFutQrcGABUgInBYIKheWneLAkIBc1TsWIC1nik4oi1AR7U5RClHATXeLTs0THRu7qW6LuxEzAEWitE54L4HRzuAUzt2AJaAPO0AqLaTDsOaRRd1AqIAJtUa1UnsOkRIAKmVYhCgLVCUDYA+yJXKGOzuQS2HldykPwKvDOzRThAOtHaHdNrnDGUiFrQQUf5BAJjKV+heAkrLAHwzJQ6QgqGp56v21h4MvkucNR90kOpAn+V8CfhU3dcBv8+pdWm72iqFALtRQKafsICXtFGs5hIHgkn3ryiIrGDBwF7uI4eiBICsFP3bdynjgA58/vlX7tmzV2ZMdCreFO1X8XNNeJXV0CKpXXKxaGUndrd3rRRAgfGaFUNYu6NcI5q/jEULefRJFwSG5uCmY3fMYWZiqEsWW6S/V0knUJqJwMgWILVOCVRBbDma2zAaVSJAdsGn+/q0M9ksHaglS/3g/e/wG3YvRveS96a0uFD/tNnOcTplhxclJBZv8xKTFmapymGgs2cH1Og9ecXOCvU7L6iHCsBnJS3ERl3dcmu33nf5Gqn5s9ept8r3chyihZ6o3tHhs4/ZTf6ZKw+v3HXqQc+v3nHllbcN/GvAuu4pPVJmClZoZYr50Tty+09/QW2lr9xcngOaOIBMDvHjx9s40b6W8gzjcH1Tu3IzlEnZox1inQBMAqZrM+P27U0Dwc/P2+6zTx+7nX1qQeOYrV/btLE8O93HXrGTywLVBOSc6usQO1JjOIm0xnytsmg8p2TFEQD2DCDwBx/cMRt1CeP+YBeWKGz8BRjzBVjtF7DAFZjoYC/VximQGtGg1qqAcumedtdmAHlbANFD1fhB1/rYTqUorfPKT3UYV51gm7fC2+cAvYfHSo1gc4yF7trNO3YgVo/C5LOUCZHjWKXesQDkIYDoxRXgKvraaFO6IYf8p9c5UKzmmnz/jBIF7SHpGEUOsCsy/5C5FQS3NUtC9wf0dbEz2gDTombOBz/mDNsC5l0bD1zGsJycPg+s+iUwWUu0zI0CTv+ed7xS0NGuTxZFf/f0JzhpAVj1WFEKZoYGqe7QCFi1Egb+Jyy64Xe8050FPSzVMAKCzLmM7hHaGbcv1Fj1z/JP9X3xjkHWyZTTF4N6cRCW7Xdoc+x4Zllm4XkjB1ejEkAWiSSJ/wOwOooFwgjYsu/HJCuP0XNHwGoytpmx8t/zso7ZA+H98fFPg8pxOaaBZhwAxvILf4fgcOyzLGtOcpgQ1Mnfyco8HMoSAzzWoV/zE/r1JoA7fD3odnhurJPhmjiQyD72TeMzSX7p/TTTUrAqZhrFz4zbGP4eA7kS/Y/Byfg7b9LfMPdGOswbKgXguZ0eHJHc/irAapBz9nCOGJDIzpXwfP22/iT6HeyFWaKR3issTg/4CnMqOx8TytzY8ISxT9mtqX7H+vG6KnmfPh6vUaSelAKYFHBOGrvwnh2kEf2Y3gkoSjaNRvMlAlYnza+0/5M3F/zU8J/p+2FcAnMy1PwLDMbRfPUw3kju8fwcA7+N+Z92RPcP9R0FCsjnVN9Cmn64T3YOeVurQCrdwMvaY91Hga9+FCvFepO9dly2/l/xnJ5kr0MZBz1D7Q0HeGXB/hjozupKvGaFDUDvt4ZTzdXHkL4twMWnQwb91lqttEr9OxxcbIxgA5X8uhUOP/MbqWHjKZ0japNkrz5qLATQqC8CaPQTAN4AxIRne51O1xZBvIUc/gWb53UyabYfU+IJv+jarXtu+cZdNuLxl3QALN/rJ+upAmILSwP4buXs/GnzHZ3TwCscjGRfEUtV6b0CC9GdE5iwL5884RBPGIOU9iriM+uQHvP1ZRckA7GZvOKbbxztTY6GI9YHb09Tplx27UzHMPTdz/UYYMzqa3a+a97G78X69SbdtHU48bGyPpUBEREDeWRXlVabAKpiIAdCijAEjbmACc+o9n0Y6a6lzYtN6ctbCJTO2uRsn23OJC/PPhNrTn6KgFVph9/Ap3AVGWrEf80z9+LTn7mHv/hjDsrmMOahGNIw1meX3G//7t9zi7d/6M5zc66Of7sE9vHy05+4Rz/7166189hVKUWmMgAd7F0PMKW6IKAUMgq6ewqhRWX8fPsYR/WPthhQzHstsI2Q2arMUZF9BNIYW9Wz0Ua+sO4hAG/MB5OcuZ+wA9kr1aXVAVZrEKmszqrAVTKMCzNsPhFTnNZzAKtXvIi/B5Tco38KhYxtLgBKPhjeowOjAAAgAElEQVTEEwNwbd3yM8vmGfG7ZGqbGWp/AnYr3uuRRSyyl+asxk1zVm3RfNEN5N4HTz3obOyvZH2WcM2kdeMN+7hj5izcO9aTSXMiXvO93qdzJ543sR0Nmzq+bck6I2Av6L1APdZWMSVVx918AtlE/pzBXuiYsoeffuL2nz9yD966CdGpxuHFD93Xn32EDdnFboAjwOIS61Ox4jA5e2YW0PEHP/rr7m/9nd9Dz0quSVmBMx32TkxuTG+wFWUvazOpKtJZS6QunSVUt5qnHTJ4Xz195I5fPuXk+kvifx2IDcnQypR49r82Os4g4/mMCh1grUO9W25/l4xfcBZtDgjwXUCvHrz7Pgdu3bfzceqQty4hTl2AhRxSAkUEMp1LZOuSQjzbQPL/KXNZ2dfzC0vExrdg394GMBUJB6CVtP5+HlIaJC+QY0v7Lwnj0KYKcjAsUCUeiT1lz4X5mR3lAWJ7236AAbh+HbKD6/Su7JVS+7Xm6AKMgd/k0vgkbQu4ZGI4bPxTRUzWuiTu0shrXLVm+BvY83RvMYtVl9sOuv77//1/NRTAIrakgI2BBRBijDLZrN6nACZ2YgAOdBiNXhUGX+xAOQqqwaAdGHNiE3A1BIu2oJpgtUupriedlRD4T5NRDMorTUwGqQOo6w81YqCovaAJK5BLp4qLmalTuqU003jLAvJWYXrqQC2BcmL+nfEdseUEYglYEJVdq5pQezH+BNoVpql5uVwGxIMpyqtMjRUBo02An/oVKbZ1QApYq5eczt4BAJJzqpPAbedAygjwppqcOqRI7FD1TU6AQLY6zEPb3eE6AU41wJBZaoNKIdsouU63FzdKh17VqKW5xInfSl8XgGinS6LwtaqUadoM8x6ApsbGduhQtgJFqLuM0eHhuXv+fI9dhCtj3Go8lPavg7duUCt1jYOIBHIqldkfhJOzE9dkPcQ0fflilxqMlD5oMokAeJRmo/qdVpSdCab+KIANLObLCzHRVENCwCX0bJ24BmjdYGx0SFULerjYvZ5rLPacmLaqOet1hG1AG4s8RlfsNZUEqMNmtcPJcHRUG0P1Q7TAsE2DU3IJ4LNv7EBNdJ96A2hntTscoC0lKdglOT2hZiW1PlTXtKdyDBiDCs/UAnP71m2+O4NR6LN7yKFElG0Qc08HhTUBpVUDRrqhA85KApCojzJP6oQAYZVRUH1c9Ukyvc6uUhGQbYj+iIG4yG5gEZ1//vw5tUb2rXbm+toiBxxt0GeYl+jyIe+pzunG+nUreyAwWezZNjs+AuY0E3RIlQ41KsPmvGQeNJCjiiFrV0hpFppjKnug0hva3JDzvAfTuI8ObGxskhZ/3ebPsXaYOCjNDGZySuTm9U3G8gwAWPWJWcRhG+u01Aogtk7au+R61dttUvpCc75N7c6uCm3jbEguxXIOcE/OBAxmAGvVNVZpgZC+YqUWMMQqUC5gXsZFu2ByljSuuuccjNUZdqcYfeqmMrQAbXOcyifc9eis647YtC5Wr5MuTs3mKi+APaaUG1L/swOgekYh+ZPdJ7YDJ1BXxmxp7Ya7++4PXXX9nrvo11w7Pw/LUiCfTubEcFMj6WLvC1c/+NqV+zBZ68/Qr3lXWbzvcjP3XL/yFiUE1m3eCohdrAD4tjkY7/gr1+I7F9vfWAkGf2CGGAvMb3b/VOZhhfqlRTYqVCt5gRIBAuXnpD+MZ9PATRxxdt+OTylojz6/9dYDd/fePRYbTk98/BWL6DPSNc7dXdivm1s3ObQPYJM5PG31bFSXGdbDzhFjS0kOmMXt5gkLGzWC0ae15Zr74P0HJus6O4vS5f39E2Nla4v0NCkToBQiZRYoReocJrN8NNUmvscBapvXqWvbZr7iTKrNPeb0syccZNbCdtPeyyZs6MVV20WvH+6573/vululBMbHH79A/2bRZQ7Jm2NzC3vRvKIG8C59PaPUAHOsjY0ciHWcX6ce1SrlF9ZghlSdOBsqYG4OmoGi2sBjXVCtMa0CCswTR907obpE7/id9JETZg5fsv055mFFIKjul6R4+nUxBRYmgQjhPb8QJw65gXrjwKoWUjuAIVlEZcPCwhs7ciGwsPslQZo1IwFTQ9ARvhOCw8CweO179tWYAZsCqzGbN3YigyOox8Z/Bz8hG0h5mY8DJuHa8NlYX6RtBop7eb3ugET38p75GDgwqR26SWD0hGdOamf83WybR0F+Aspq49M8D42ZfdHLMYDC3h/xu8yx3GNQMgX1JMxUKuHZk4HVbBiRArCxXOPDv8L7k0AZrz4eBZoE+IbPs0FueH8SyBrLLitnXZ8FSeOALgAcxpZO5mEqpzfr0aRr4v5mg59YL7MAQSyvERhgI+zBi1Bj1dqdKQWQ5EvFQzH6+03yj8cg+8W49EV8XdApsx0KmEds/IRha/oXNgxSQkKWBWzgnTny3vYFPzpux5uYtvJdA1hhgbKCHUNG3lxjNtvXkY00+Y7/ZIPY0GfV3Y9Zdtk55UFivzkU12eNdTgdixRglSx8vT+BCSq/NH5AllCCeAzVhpACH+aqB8HjbAIP6mhT3FKLo/TWoIPZjYAgBS+bdDNI72fB3FDb1AflyToYQPiJWujf9GnQKVgWy3P8OWn7dU1g2n6bXYgfO2leWr8ENCY20kASjViyTozZI3WK8bb6xvL/E2AtBVa91hiLPxmvwIKTXANYEdqk2EPva3zjurfBvnvZ+O/5qBawR6MgkFCMIYLaKTbkT3deuJ1HTyxT7d53f+hWtgBVVcOPdspXFMtQ5B4Nn08FTYEsxRzqqmVM4p8JRBVYZOsd38/rQFgjeyh9FZILzK9ZCAczxAZKOTf7mdhsAc42FvJ7gvyScR2BSknnx+2haiyOb9Klc3lc54IOhjEPv8O8y/oB3gaM3yPY+ElzcNz+hvqvfhzCuIRrYmBV79mhUvS3DQFJLGTFXYoRBJiH+RPuIwF7AFUkCuJrpZbypmJRXft6+ZJ0Po312XxKn1kjZqrY1D1jrDI2SYlC8Ea3AgDeBtD6+b/+Z+7kxed0CDDUXfKcgbu+9a778d/+z9w0mXGvGkAllAFYBjjd/vzn7qs/++ducIhPDElhoHhVh0UT484RPypzry1gzDJY5cfKb9TKJJDcqrta20SimSXW10sZneYuGoaiQ5A8ycDAu0Q3PGN1vByR9dHAZ5HEdPD2ort2fR1Q1R9epbixQGZanvjzilJf3zy/dM93uhzCBZusOEdgQLQuYNU2miQtXw7AHzbmmXkCCQMhwLx3lc5gDoiRKPxG5fLUI80PjamIYKPND9OPBLS0dXAc/I91J+sLxD5tsA1/VWA1ngex3fIT0cvf//jyOjGoOvoo80fQv3gu2Aau4XPJfRKZedp+Yit43pwIZJBbTnd33KNPP8I2PXc//m1iWA6L/viXP6Hc3ktIgKT7c0bGCjVyD3dfuRePv+agdTJbuffS6oZ754MfuO//+HdcnpPtW8T/LZEP0RmRm3R2URcC4VCZvuhjHkKNDnY/49CncK+9V08tjpwDOxGwKXKcYnizpfjKWvdUljIQqaQVBcZ6d28bnGDfMCGVlZsFa9P3q/zWvGyCcaj8Q4OMYpUPFZFoxs6iIS4VscfAzYTpif7WIIi9953vu3e+8wM2om5gs4k12xA6gZ0HeYBecK4upEZttogsp/v1sMM+E8LbeYsLbTH1Z3QY4zrxJ2y+mT4nmW5eq73zYvFbYi0TYNX0I0QIMbCarO02/2zdTtY/9NmXwyRu0Ea+/DONv/RbmAKlZyT/3H/7P/03ZDT4MgACf5QWLxAtR9qmGEZqfBnFmCWYXqZAs4AmpaoqdVzAompsio7ud2IAWQEFvZFOVNd+q+nesOg/+zcdaxjbkxqrJ2ekC18YOCaYWzVpBKyekt6vlHkpCfxQBprFBqCwaafCnxpTc319nYOXqAuIMdGhRJcMtE64E0CrNFixHDt2mJOQHQ6noksCRdY4HGZtjcWS3SmBiaonKxAT14Rr87DFOiD4qvHDQVXQlTWxxJrX7oDS21UcWCxR1aVU34Smi72qlG6NhA6XEdAlgEPGz5tIyUAApAZe7FWxJAHqVLqAe/rDqcRGBK3HQMkoebBZdSIEElNkGnBVTDXVYn3y5DnFfU8MBNePdq5W2K26cWPd3YRht7IigEip5S0Ugcln1G9qZ8B4vQA4Pj7pkYYOYxgDWcUpqDDOUlwdkqOxEXPZCv7C5hWLWMo+yy6H2KBLMCnF2hMTVwfu1EkDVn1a0bRLgNWzM8jIwFWBfdphYHcNx3VugRq9AG5i3R3Sdj07R40ZAauqBWvVMWhvi9INA9ouirtAYwHDq6tLdqCa9ET0cy00e3uqF3piY2enawpcxcAv8oz8NHVuORm+2QDEpzSB+qLl9hi9OoXdrLoiBnJz+FVtrmxjKvBMYLdqqG7DIjzgpPiV5VmYo6KvkyIGg3GNebDKy4Bdauns7x6iW9PuDsDqFrIXk/vp0x0KUh8g0xlOi3zL3bpzEx1dpJ7lvtvnUCnVTq0DMOtgMgGGAnHPADsb0O3lM6r2rVLt1XcxTFVTV3VBTmi3Sl6oH2uAtjoFT3Nn72Cf8V6x3SYBs44T/2ZnVKcFMJ9xW6UOig4+urxkHjDHVK94G1B6gME3Ng36lZ8qM8dJNeB5DU6nb7RPARk5pEhgM088hVGpmiqzLOI6xf4KR+mIQ9Ckfzp4zE7PpfFKSRdIKzaldrhy7EJdsGFxDKNTO1Q1angO8uwC9wCLp5fc9MyqjhqwMiAF9GQOULeSwzYcPndHL78BYH31/zL2pk12Zdl53sl5npBIJObCVPPUQ7GbTVKUKCkkUaLNUIS+2OEIh/1n/NE/wiHri8OWZDlM2ZxEssl2N7tr6BpQhQJQGBNAJnKeJ/h51j773n1PXlR1Vmdn4ua95+yz99p7r/Xud72rWmFxdy2cZNxfffsH1fd+8k+qB8v71bMt5Ae4zgEneaY4DuPsDB3DcN8CUF77plp/9ilA7RLp/xyawCrfXCF9Z+pGNTb/ZjVz4Q0Ox05XY4NceOceoOovqvuf/ZRNi02FFISpSYFtikRhj/vMwXEOMLQRpRw89HF+Xb92gQ1qu/rs1/fZWLg/Yxai9Mwlq8G+//0fMHbDbJ4L2Mn9auHxQ4D6MWzlMv0LmxrZDitnDkZa0FgU/XqKzbneTE8ZkKs/w7bDPDjD/SxsFiLwBAnrMKK3mKcWhDtAEsBCbRbF0j4m1YQONrvrs5IFowGsqn97fMRaxzPskU6xuupppaflPFewudHcYb4fkT1w9fpk9cOf3KgePFphc0XonNPGy69wKDXFfNpk/V4fZO4fco1tNH92udlpTnmuAHZfrvb66RfGdq9n2PO7tO7XzJUXOAZRlbJ2Mv2rDnAOtt1F2e5j06yxudgUM7Ba+5yx5qVAIO0pac9pu6Klb9QMCpsOVNZYrXOiWn+uw4/Y2DOwmqDgBHiVIFtiMLVZFy2wqH5fDjra7c5BZwKQIwAqEbxwAdsgbWKspnum+/hdw4YFOFoGyy8DpWzDbwKI5bZ2vD/v7RlXcGwMKMO5acMvub9y0NYCwRoBejpYTsybsm/y5/JglOBps13l+Ha0IWypthN7zLHgZwo2c/Dl3z38TcBrGtt6fLNJtYCxpuW0AYcYqwCv0mebgUT5PFER+jf8+k3GqRswWQbL3eZCOable5sBc/nZtlajnVSMdTEXmvcqn7sESMo2Nz9T9l3b3js7rCOoj5nA2Nn5NZga1pRlAYqPympofpXtatpp2U/NzyXgPodqaQ3LeopJxiLZQY9MiXhbmr8lSN5mRCY7bPZ3kBaKoDRC3gzYhK/dDhU7PgxBogRWoxhGGKfZDp0Fq5rP1W3dkLHaupfrbjxNHezUBxrpCU8eJjQBzjT27bWrPHSKYStAG4kF3jcqsdMPgjVZX7PsRwkQZV/EmlQ/Z8ccCsJHexw8sM7XTQDmSdZ57p9uAJRBll/Znv2Z0/Jtq9/5b45BuQ+cMMT6hQgA67HtnNvpDUmjlsA2tPFh4OFbl8z4EuAqbftl45zvZX+V6f9t22yvzcmG6r2v/j2BhrX+LK8ZKygfFRFp2EMKPsP2a1vJdu1rAtsCb35lPVXbUhb7MoA2ekrHrrKEINxwj+AsEX8qT3VETY3VR3dghX2DzNRE9eq7P6ymOYyX4bWL/38cACztI25LhyLEdfjgPnPIvlktPQgm2BptCf1PfN7oFxlk+M4TkEEOARoeoacqqeg0mVFDgIUH+F4yVX3iyMihm3JGjsBVPXAdttLaGwv7SeOb99LOuZ3G8iQ7tRtI1W2/bc2DwhCae2dz3y1tO7UmrVHl5/K9/FnOdfvNuFhQx7jMeZt0CZPPE0AdY+j4C1D7JaCa50zYEc/bOswt1rvmGpXnu9cI3UsGQvuQmXwgW1Wwi299zXH86RkApe2Fe9Vf/u//DibfE8YbZh4SYQKrb733e9U7H/zLqmf6SnV/HQ+W+GaM2O/Z1x9Xv/7z/0Aw9LDqPybdGkwhwHSGV0JDAlYh+hDPhaxBoDlJBjH8XNfyGOCEq4wYN0XRnRj0BGLGIUzay/IO21J/rPeT6Dt+Nz7W7o3fBVbnqaVxGsKZcgBmXA5PsP4Aeu5SE0HG6r0F/PUtYiVqOgg0o76W2JWBBCZw1axTYynjTUNmi22F3Aj3NFM09DUlBfElAcjniOJNhW2GDWkjXrlm9yVfvu0zFCb40j2sYz3v8tFvu17LPlyj8t6V98p6fc1t8Drftk6WbU3XSntyCjnqfSyNdhw0+Qe7dZD3TEJE2yOD+NbHpPsDcB5CHDp/Dik/QLjHD+8EnvTO994nM/Vq2PmnH/599cu//S+Rgm8dmzkKPV159c3qTQ6IJki/JzoFw6C4ExmmgviHMER7ZE5DANraWIG8Q9FgiDErS09TBKVxkSU4w2fnuVayKzMDPOyw+PFBZGBb7GmY9W8KYpHSdj7fg0cPyWgkSxGsQgk6My2tB2TfKofpt/qvFy9eDp1ViTLL1BG69dUXUSskRNb0rW01a+kEtWC+98FPqjcBVgfJUn0BGUdgdRepuL3jwSQHGMnybcwwzZs6Xok9JM0NMaQ4Rs+G5pi6L+Qls4xTnIa1/cT7BV7rN8bY12MX9pRtJNYaiZX6a2nf8g5iH+E/hMxDertzegBy3giM9RGyQXv+m//+v3qhsKyFb8ahHB9QWMaK99s7nuLaGMBTAmoXxWmKtigFIFg2BKg4CLAmuCmoGuAqwb6U9aTPkwo3hXGHudmwBCxm1oAb6ZbgjMWUAFBXSE3dhs5mkRcbvQULdA/H4UAm3z4sPib8IKslCcOg2KDjAB4i9qdJwTgFc3V8wvRvDAYQzQJcGxaYwvikOMt48yTGw1fZiZNooZw+rRguTg9t2uReS+gq9gEwDFIt0mSBQyQBtrcPYaMC9AHYuph4muZAy3IcBWgzVdg1J1iZ0Q9cL5wNAEreH5u3QZSncCEUnUfdzQnAhP6bRVfx/HmZt5ygqV0q0AI4N8FiqbyAz7MLE64Pxl+f6dQyV/n3Q4CUJ0+epz6zkBjjKBhq6sGpGQouAfLNw14VEHSzsKiT+hlLAKE9gGgDMPkcX4tmRbEy+iulZaRiUjLjrKKWsnXTKVpUQQthZkCwSKP3ZJeJqaQA4x8OpRNKUJSxGkQ8WfmDVGjLgAA2K8+lLZkqsQ6gvQoTUubqiOxVrj/KmA6gQbLBImGbBfJPkYavBIUTQkazrOQrV67A+j0drL1Hj5+ETIIMTp0YgVr1VAVWfdYDTq5lRKp7uYsjLUC7uPiM8VGAWV3eUSYPwB/3mkU02RPA50voM91/iB0ATLtZR6qGE6efRWoiDhfWAEOfAJTuYifzaJiePau+zQQ2tw41nmJUAPNueGc5SZxHjiGo/vTtY5int+88jHR+nTfnl/qV2uougO8UchMXz5+JolMydXdhGsqgdBMMdiRjbqW7EcWrw1mFbciJ0yTyGDIsnz55jJ0iYWBlQO1eBuzkGQDjdcafQwwG9VihbVIG1OdVo9ZidOOIQ8sAPwBwfb76FBtJti379uljDjNor6eTVp+cQiBdYPB5pBAg/8Bp1AjsW0/6tUvX81euvkIVQ7SGAXVXAXX3EE5/AZNxDA3UUbSL9no5+Rqw4iap5LAwt9CDOYUzcJbT4Rfbz2FOPqiePbwNaxXQUMdWJ4LF+dob76Hv+Xb1fA+m+gFi26Sg93DaJVN7kPVhmNPnvn2K3q19TQG8B7GxrWEfu9i465JA9TCFvBSb36Oo0iiC4NukNGyvwo6l50xbsAicrOHzF89hexRmYj4rVXDI/DQl/wBw+p23blRvv3mNQ45vqptf3osDiGHA8FlScg6Y9xMTc/TvNI4l5+aA3BMTAPkTMG8YYw+PFpFqCJYx42ZBP1m/G/TB6DiavlzDDXFXkX9A2G2CAx17F3klStyELTg4y/qnnICF3hYBoNcFsGnDMHNPoH2SQ4N+ip95oHRBiQekSNTMefaU/oVtKtN2U6Y+a/4Em6OyHxvL2+jEHlY33j5dXb72enXzc1n/SqgcVpcuwG5dvc85FTrT9INzfGJ6rtrYGyblaLLarJBpmHi12uk5Q5ErwHMOHWQKhOPid2z3KuEmtc7YDOP12mHnNf+WYMbgo8R3lgHITk6EWOEQJWC1/Z0Cz/S59FUGAR1OUv57bJSu0w3Qwt0qgrd2YBipj5kJV1+7FSDVm3IryK7/nsGhMsBvBjQBErB252vl4KM70JWc4eQzpo0/2lkzhvIzN0GXziC9HSx365Oy3/y91fYi1stafPm9sbdnxKXoo26AROs1ZUz8r9F3zX83QZKWHehk1QBK7rOO/q/bW/rlCQBlP/Pe7eglfJdwoFrOcnrueEv4yzWwHQ5e7VCXwUIExImNWGqttvqnw7vr7PVmkFD2WbMvyk82g4JW0FqDcc05UN6nZMKV9pbHO983A1htO9AB7QTSv82G8nXKYPhl7WgGzKXtvfQe/CFATp3h7ECnGRIfaZlscs3qdaM9fs158jLbb94/2Ov1/UqQLz7vTpK8eIL8Npsyzdc2gPptwGpzvibwIEkGNceo2bZjgpTMCIzgJoN6BP8Z/PiudbE5Xq1+yoFzYfulrZSMoxJsKe04r13l2piD29KmvYWxgsG9vlJ+T7kepD5NPloeu3JMy7FJ458AxKRPJ9iTCu+mz74cdD65RrUP0srnzzIC+bqpHxOgXa7R3Wy9PY5tgkoepzxHMxDoe8MPyGBMPR7Ng4m8ljRtpOwj75FB1TxpWvJugaXW+0V9kY79q55hqUp4vQYybnWP1lIA7XkXuxf9nWUY9BkF0/SDk41nX8BJXe/s+j7Opig0YhYjXgLvNcNslFijb+d59ezuTfzUhdCVvEiRlvFTZ/EtYRwyF0Jf0/bV2n8yVo3nEpCVAHvbEbIQMgrxZQVOk5aqdSTwcYkLtjm4/uazTwHT+qsLxCAjACf76v5GOnu93mhLtc+T9sPO+V/ad4xN2F17h8qxferqTj+mOWZ5TLuNcTmf8nrRAR40DSL69+RhTXuva2cYlftTvk9+TTsSgBMw9bVps0qVkKNfY++lb2TK+bksY6EtlAXKkg3UGELgHe3DyjzHs2/UPJgJf0370y9ivA/ADg7drywwzT0niWFHIFutfnOn+vl//o+wAyXHEDP0ksFHDPH9H/+z6tX3/3HVN321uodc1pCMTPCO5fs3q5/9X/+u6qGodv+h2bQEmTKclW6rixibgm0MHTBA9C/3BvwKVpu2bbvw281SCzCLnzllPs0JDpJkrXooHP5t8plTRnC7D+J6vM3YTsk6M4vPzJPFi6zgKWLYaeKz8Sklx7g+mMbN22vVw2cvqpVNpAeIiQ/pl5DDMJ6HFMcMoKnuZ+aZmSHIGFk/h7YGO1HdY8Y0CkkDfrsWhyZsDarmQ5A8FrHzhS2leZttJNthNr3y9S7m2HopfMTGPMl2UH4usRobNmwfNvyhfPD/sns2fYL4d2s8Egge/zZmiL3eaS4hJLH9rQs0pFQDW9LO6vPqi1/8tFp59pD3Q3w6BARF6m0aPO2973+vevu9dwO/Enf5nALIP//rv4iCUabjz5+/BHZwoTqNPqpHSmIO69S82KcOR+iNgxmZlb3OPcLuA/BN8ZDrpIxWwf05iFgWwJIAtULmpIXMTeF3jooxuFdZTC0IdrFWxiId7FgxC8lSB2aysx6aQSt4/8Ybb1bvvPseRZGnIA49rr784vPqG2QHnj19FJhdwtRTTDUMYVAd1bfe+63qvR/+DuA+hKAepBAPKGJ1BN5mnCiZM+aN4H4CZXOGSS4Ylc7rHAtHLj9r8s2TbZ0c0WRj9evxM/lmLQmzelzTCpzmmeuT9i2RL8Vm6R45BvAy7j8Rt9IoaziNwRA/PoTF/Ud//GPaCE8TZt0YWhymzfYD3Km9KHhncRSZq56sTAGGyYSyEvuQhZ+YhwNQmP0ObR0mUGiBCK4GsJrp6/XGyCamwdlhRwAGQSWHLboM+KluqKCCwJj6ri62SyDu+1Zu5zoWSpMxOshqOQZQ54J2SKo7VDRYfaMAAmoVTkXVP+0odEAxgmfP0CnEgI48lVYvEAaaoKiFaQZhqpnWPwkjTwDCgkg6cBbuCr1CE0tgb+1SgdvKZcoF+HdZfj6RgOoI0gACf4Ok26rZOQRA5YLjKZTG63OJ6mu4pqkrdK5ROsgCaAKpAudzc5OAq6ZDm76krk96XUOXoboFmGbhl6GhidCa7IWhtwVDdBfAZpXCW/ZZP0W3XLDVURXwcJzOnjnFdQF3QNK3qBTuSYcVvHspGjUMiKamoyn/TmjlDKxqr/mYsiHQKrhqf8qSk3GaCiSpZ2YBHQBnPifIOcB9h2NSoh/pUWEUSBDMTPIJ9pWv5wXIVA+BOIFomZv7sATjJILJG+q2bCyCTwcUyJIRqP7paaqjyyaKO0MAACAASURBVJq2kvn9+zAYGetZxJPPU/jLxV8N1eewn23vPu1fBBjdBIwaxJ6HKSZkUbJhwFs3C7VZ15GHkDksQ7YX/V0BU1P1R2CLvv3WG7ExPaaQ0WeffBoFoNxc1DK1cp7SBGq5RpoL9mIqfz8b1Rgs3THAU50ET70FJHtgGk+w8Kh5M46tWXhqCHbiI5iu9x48CtaufS7wrryD4ufqCc8B3p6j0rsM2j3kEQTixwDcrIa3Dti/tr7DZ2GxPl+Nz0+ymZ6DwW0Bo03AuRVSAWQPe5hh2lIPwPzy6h4LKocIz9cToEtOzBjfo2OexHBCzxjPcrLlp55QNGqHvvcfSigsPuN+9idjZwX6q7A1+5n7S5xouQDLZvanp/7a0Sb24+mXILqF6Txp6x+YpA1HFRK/1Tjap6cuvAkAN1FtHsiStagWjF3m5inSJHr21igyxYEKgOQmurtrz59w2CLwTLVXhKyvvvE92KcXq+NR0s57AWcBSIPpiOcywDXGXqxWIwcL7GqPKGIAGxit1j2YmoPKUvhMANAHVPbcpTje7GQPmxW6oxusWzyT9q6Gqro3gsNnYAPbJxtrK4DWCxSHgyXNid80gOj7770WeseLHA4dYvcjyHyMKBGgfi5pRBvrrFacyqm1PDi0DxOWwwWKc90HjHWTiOJt2NQG0hpPFxeDZXr+/DmcpNkA2g7ZoKamEPDG0Xeu373zFBmKp+G8heYwc0CWx/rGOqDschwiuVZ72vno0RJjsVvduA6gOtFTXbqM40UxKgXGXRvj4BkgVWWMDeaxp4XjY0iJMAtfDG5VI1M9HFxd4xoX6fszsY2NjKxVTx79Crwd/d4e0uU4oVdQffbspWq/Z6a6/xz2/dClamDqWkg1WOzKWZ1O69NJ4zGb6Au+00aYwK2XAavuTwmeyEBOCtc6dQsTGJYYAnlz7QxI0r267Lp2gS8HMpOcgOzspUPN1L5II68d4zKVuwwq4t11gJSD5pKh0wq86uAxgwMRaAU42AZMmsFxPHT9lbG/MggqWWwpuM3slnbAVl6jfa3uf+8G9MXzFV0Y94+ub5/4x78b3dy8VsdYdGGslgBGE4D7tmcoNfh8n32v21sbWgEO1C6UBTszq622jxO9kX24Vt8nZla3Z2o/V5vdl/sm2lOnKebT8nIMXtrfPEMTMC/7INvZiWC9Di4ycNUCK4oA3us2AcFsw6VtdTAD/XxMhTaw+rLgqARJ8vVyMJyfoQwWSyCgOa+6jXur/2KWpmC0INJ2aKwmG/A7tbsTyDi5LnzX32M8C1mQbv2YbmmV8qTj+LLxTvaegqGXfbWDg3SQmm2t25qWAo8UXCb7aL8/XT8dgKRrpvHs9pVtq7SJctxK5msJqjSB1SZDtiPQsTXFmpmfy5+RGhzFRvG76vT/fP+XAavN+eD7S7kEu1r5rVwMKae652fMQdfLxqHsEwMv25EBU6/pdwnUZvtO7+tkrOZrdV6zU/syXzu3LxfZso9te9nXuc3lAVO+f7c52pxv5TgkeZz4v46v/J6OMYsDhvqALMYzHXamQL8NiNj3kVnGL/aR4NsOMYbgkAF9ZGr7ntZsSEcI7fodCay1bcZD/j4IELS/BLPq60+rLQ7gT1++Vp258RYyU5AoIm3WQp4A8gHFCn7wf7aJWNJ003DeaKegqiCDdqZenjGNIJLFi8OG+N4gS20VItA4qf9nLp4PEMxaIUp45eeyv7xPe1wSQ6z8ymtFvKe2/W/zI/Jnm2OYx6CbDbT8j26s7fYkPmHmpY+Sba61FtYARVPCI4CIWiLIfpR4EMW+iDFM/ddOm/M1WKqMf0u/NtapTp3WJImRpAb9aq9naZ1srhutf7ukiRlqTDj7h8Seh8R6x3wP8IcJDyMgSTz+4tPq5s//KqTHoJRhJwBRjPv7v/3Pqyvv/G7VO3GuWqBOxwD4yAjZjZtPv6n+5t//LxSSWKj6DtaxCeNybJzYzfjfQtL66z5b2DRxooCy2aJiGhIvkp0oZ2L2H7JyxM21kSegUqBfsLaeK2mAErEgfOj68DzGl/XEDMlRYk6BVdPJLVQ8Q+xqAavxaYBbMw6Hpqsv7qxXdx9SOHsLVjYklCPinBdBkjIbkmtBqnPaSk4xy03gUIKJknXWdNGCh2irGIZtdzxDP7oeswDRk2NQj5eTNGZvGqv4U/q9XO/K/eu79ty8tzd9pSy9UdpIt32x9VpstS/fa8v2ta6ZRqHTBrmGBzQJVPXZajvl9QH6dphY04JSG8tPq9uf/ap68uBrYlGIfgfUiwGI+60f/6j6F//yD8n8tMjzBrHlYnX31q3q1hefEHOBT7CSSFbyeQVEjb3Fn8RFtikupR/QByFKwpvYT/K38A8kTimdKBHQeIZ/WwBqhDo54jrOT98fRdFNu2eMo0+N44klJ0n3H5WoyPOY+Y22XRRAlrgnqecUWcvj2Lb1boxBd4jbN8HxFqlBIsB7QMZr1NyR6GwWMnjRINjLGFJz115/t3rn+79TDU6cgQLFZ48gm1E8+dgC07E4J4JJKxMx9o9w3OJPKZ5qx2OxJpxYxdovtNeI8HrSwlDboutyAmozIzXvNSnlX+Z7+nwi3ogtJBtMlB+xBOsYWVB9BKzlaB+i3cNbVc8f/uFbwVhNg2MaK4vgIJXDSeE8hj7eSwXFClkAU47dTCaYpII7FutRu0+9SNOpA1itAdVQNZAq7cli/Xo0zMYLrgYoJ0hJsSiYZLIHTdkPMI9Ndg0mV1TXZXJvoBOoBusxAZAVGaX2DwA69ZPaPoimYq+LJcCYupGjAKxW1xNhT1s6ackAf6H9wP3UfRCkEnCUUalxyogcBGgVjBJgNQXb1H0LuwiKmdYsUNfHoDtp/LeyAdsYUmimCqTQFzJfh2X98XkXSgHIDd6nsK/P5AYu4CZYNwdIo1SAFegF9wJIEzCGSTZJBfBx+ldtRx4sGF79pFIzRZl83BOZBvUQPRlxgrDUMRdMXxEMVReD6zLwWxaJAhiyr5UGOA2bUuluad337pO2LMuVzWKG1HzbKqDpKa1pxxlIkJW1Suq5xXx0IEY9tfOEjefUMV0HnNyISoAWNhI4hU7OgisLN4GoB2FwU6TaCyonENOFWJHrfqQY5lJFREBsNTrs92Dd2sdIFKzgwLhYm14xCjt0AnBJcW4LNq2srlcPHz2L6ug6TaYpD5K+rVyCFehHSAPq6R8kJZ80cvRVB/h9iL/3SuOmZXtsfjZ6cmKISb/HuK5H+zZYcLTTedp2naJRFk379a8+CrDdncHFSH1Ii24FyzN0gBwq7DWCGOeDGiEwDLVp7M7iXa9cvRILo3a+iT0Mo3vTw2K1zOnThvbNmLkR7gPsqgfsz5kpWOLYg5IAL6hUKdN6GLmHU6Tr78Au7GHcBymStIwe7wb6vuv0meDv+bOkJjEfjjjRSoXNcGCxVf++tAxIueWpGsXd2Fz7uObuPoAgINnw4AH9MRCyC0OMwy6At0Wt1AMaQGNolDWgh+feRPZB+xKIFfDuIaVBaQaBcjcXtT2dIxZrc8M3PUX25+a2+sJqNJ8GxENvFx3OvvHL1Q6s1dU9iyfx/HHSTfEw2n68Sz8AFA4eb2P9zNNqp1qmCN0WmqUyBBS8njx7tZqcf5VUnXnErye1ONaCMdrPM64vwFi9B/OVn/uybVnoZe/q6GDnT9GP6UFyYKBvr5oY3qsW7qu1DHsFxnTE6KYpsSnceO0aRaoo0sRYHnjgQ5rFE1L61Y0ahtI7RwGqq1fRi2F+cbbHhkS/qruKbR7u0+ot2LfVWBzMbGziwPWsoZk6Uq0tLVaLbKQC7pPY9gHPtMFm6aIvUJpE4C0oaGG8HdjQp6uLly+Ek/7lzXvV118/BugF3OUUcBwt29B63lzBZvoBQ6ex4TO01WqN6hVTuA9THZ9wLrn5Kl+CHozzGkDcAw6lHTYY2x5YpsOccI9MAe5fmuU5ZOtepe/eYA2zgN0Wh1W/ro52HwNWP4kDkAfPtqsLV9+oZhiLRyt9SDRgm9OXqt4xKjm6DkdBRMTWWR/UavZ08gVzNVVbTwyX5HOlDTQnxbt9WWAvvZrBkPSvcJJqDafkudUAQUIMWg5cBhFeFjC7UkWaq1dttSU5hcmRrzfT+prmLJRfzeAmgzbhnEWz2m0pnb2SiZre005jeVkQnB4zO6sNJ69uVL5/bmNKe20CKycdj+YzdXMuY62rH7/VC/ZZzU6NNTBFwmlI6jc1HeHyXr1R2KztdOe/lc+RA6om0JM/V/ZXCURkYDXuX4NM0e/R13gsKZe79dXNGXe4Sxc836vbM+V2ls+T39cJvNWMrLC3bGcNlkXdqiYo1WF8xZg371kGoSUQXLa7LNhUtr0ZsJ4EVhMDoDlG3dpWvpYc//az5zY3gYF83W6AQWkfrWdMsycFb/Vg6W4Hf66e23mOmfXRDOCatt4c22524W1MA401KFtIPTU1+zQNaEXNpGxpctWBccyPevyTDbSmTavLfD0H0m1AOjG58le3InZlH7Xf12ZZd4xTF2mE7/xMwzbL+dm012YQ3R7bTtZ37uM8f32fgbuvm47qz2zHpR21P9cOfHPf5veVtm2QZ7ZJZsc12xf6wfXYfJs9p/u23yugmtuexywDIZnB2o0NW9pWcy0o9xLboj+cfOIEqjbbnq+VX/fzpY5p+Xp+xpL112L+advfAfJ32lA6oIkxqmM9/fzEqsu8cU/QUpCsnyr7zferYer7ZP9E7Jy/Yw6xXjAeFlAlag3ajrql+gcSPdTKXH5wu3p6C119UlAvvvp6deP9H3JYT7lQyAD7pv+b4ox/k5f6NFtNQ0/zbY+YRCKGtiZjdgJ/SKAh9n8mscV8bdsKB9HbxJJj+OljgFiCEIkolHwHA/FgZNr+AsxM27VsxTa7uRzn0tZKOy1tuJzPTXvxb82DjLx+5fWj23oQ13+JgTfXu/Z6mNaprFXux32vIHneS+zHzFQtC/5k28oyGfmaEjG6zefcNLeLPPfz/V42L0s/wALt/fgWxwziEUxV2apHygHS/lFishfEWV/DIlz46mOy2gBK8d0F23vJMHvnR/+ouvLuT8jvJ8tvk9gOn3UUnOBoY6n66X/6t9Xeszuh5QsikEB04g3JQgPEW+IR2qu1SIxpJVZtQCAzndpYShAsCmhhVxPjFJTFB7efJIM5Afy3G1fsU/UIpVnTBlWzbYg3m0UoWcvMyDPzcwCr08QAk2itQoQjPhsC8+ihoOwt4ptb97eqpQ0IY9zjiLZSvzowEwuX94HzDBDfiUVU4CNKMyg1pu9unGtMov/uVwB3NdAULNv6gDbveTGRszueB6tmcDfHsDwE6jauLVtsgKElmFp+rtyLmteLv9VG39V/yx+Ifb3+R+2fle0u191Y0xNJNtarmB+8mdANIiAkL0g9K+io3rv1SfXw9mfVweZzYql95AonqleuXKkukEavTOEWxLCFh8gPyiRdXQxsSbKWmJdZyNb3GIzi00pMAqKqB+7hD/cE64xxlPjl3BO3OCJetfDTEeumwKp+gmDpKDZnrRXHSDLdDrJvxvoC7L3ssxZdvvo6Unlz56oxskN3ufgG71l8Sk0WZSDAQg4g02w9W8Ae2INEesArzILcWHsOpw6GN5MM6CdsqU8ZStrhtafPnKuu3ninevP7P4FYdRntX+Jj2KoWP7aAWi6QmRK7HatEDunYt5Lj2fLn0zu/6yvFVzGkrW07HXglO8hXyAfRrnGp6J4fSprh7gf6Y2lsB2ikzz9sjA5msUotmAd3P6u+ufXrqudf/fNrL0YI4PutTMfkYg2gg1kQSNdVo3JgED3FgXFAE4ATCheZomo6M3shf/MburPFf8JZNEUjLQBpEVAWwApjchBrJN2NiEGWDabw8TrA6qosNFh7h/UJiOy/IViO44BegjRLbGgCfJ6EpQqOsL+Y8EeRxuwDYnQwI+0DK8+n1PVUQEfxk/Dj6zRL2yrIN4SOpNqJa1S/1smKCucwzVwMTY22ywVi1aCwbV5zGGAuaPsyPDEuUX8BVpmZMlb9rCxGBYKlEVtUaU0WqCCT+hQWu2HBO0/RoVmQfk8fZL8tA3aqrXkEyKvMQqL1U1AKCr/MzWEW9QGo+yurO4gJg4g/JwVBEDxOq13MYciR5u7JvhW9+wERBXfjpCxOznRMHSep1ujXAqAsk86yQgW3EBT31FCBdsZWQC7SayJtn0JPatQyQQ0KTFe2KrwLrBpxMtVkGAsMBriK0cm6nCSNXSC0T+Yq4LE6tBO8Zsq9h8PHvCaIGwC0MhOcajpRxnl2wWcZd054U+zzpqN+7CEnz6awT8HMTMV50HeFwaeurmn/AjW9AMs6Uf6uTqZM3g0ARXUnTU03vUdw0lQHU+EHaOPsKfVBsU/AvCdICrjhvXLpQvXmG9dDn/fmZ5+z2MHKZEXWCRjg5KXXExzkBazG7nidRnP2FQoSycJeA5TXXj3hcNMQsJ+bPxVFxgTPvvr6doibh9Yp7zGF6IBVMZwTF0nSRrZhH7ogqec6xbgcUeXUfhTM9eRnBfmG1VXGDWDV1P3zFy6HRqeHEIl9vA64KSv3OYv3hTgQ0bnfIPV7ZdWq8jAgcRqmZygCxmnt8+Vb9MlzgPaeEGnH+EP+YgPZBUF7050ssuXhijYss/QZVQBdtF1o1Hc9R6rCLGxcpT2+uQd4z3vUJJ4BeJxGykF29QqFnTbQLD6kMuXo9LVqGFbj0dDZau1gBNYqjin2nHYoFnrGY/3542pvDTvgdHhiEE1QClrt4NyoJapO5wsAQDVap87eqEYA8gbH5qvRyTk2IXRdn3xTrT35ksJUd9mQdmEAj8Sc0g4WHi9iFxShAvSfgq06ObJbzU6hu4Qcyu3bK9Xd+5wquobw34XL59HJvQ7b+2l19/Y3zDHkJnA8rE64R8Gny+jlzJ3lBA95kW3A4HHZpQCdK7CKl59bOOwSc1F2NrIFFGVbJY1+qHe3moDpvr7yPA5oLITl0qYEg4GDdmNgYFfMnmIdZl55Gn7plQvonF5ivLarP/kThM8pYDXFfHRrGGENm5pSEiQdasimFdxWjuDhg0UYyM8AYXtxwCiox8bn2nDE9xjAvcXo1AdzDT8iNWP1OSzuweNq/iIF2SZfYaw97LkUGtyvwHqdmDiAtUwBqwefM65r1VffPOGgBubszHXS/09Xa7s8K4L5fQCxHnD04AjIoncTH4El309mhAzm5CCm1Jn4qj2UYLXGVpjS9/Je2N4E28Cqm2ICa4rt1U2w3kQTxleCKW02YfpLDQDWjNUEcNQbbg34hq9ZgyCy1Lp9ZQewEyxJaEnp8OfPNoPmcNC6hDrZUSxBrMI7OBFcl+9LgVUCVstgrptTWT5Tfm8TgMoZOOGK1IBx6kDlHFK/Rbf7zLlf48/JS+0WFEbxkJaDUwNhdZ9lYMDPvgxgLJ+r1AeMNtT+cfRJ/YD5d/e5vpQL1Hr00mFuvxgNP8HszABhfl8Z/LX6oL52fv4EvNhHnf3RtIWXBbbd+rFpi64dGcjJ14ngJdzI1I/lXCmfw/e5D2UWXjlmuZ9jHHIgUc+Jsg+62VE5N0r7z9dvAr/t96d312bVunS3+RTzsgicMrAaH2qNg5Sctj02ny+99STc0ByP3JCYsTIe6qUnj2ysWPG/zLVIc7AsStS+V+d61G2OlH1azoNyvjXtoPksJXiRnzvN08wPPHmFrvOheFvTHvP7y2foZstpXic7LedvCfK5P/kVxVsLMNrXujGt1Vhtjmd+X7mO6O9L3CgLPeX51waoukNOZX+UNupBZS5UpYZk2m9qV6bL2tdtrMrXyj7LbbI/MtCcwag8xnmPKJ+/BXTW7Ppu+0ie53ntKt+TD9DKnkh7anufbc+Veo9zbFosn+CQx5rvWOcvD7XNVBRQVboq1qSQg/GAM1XhEEwNVmoNtuLp8XcRIF2ExBCaNFvq3pfVl7/6OQBGX3Xh9fdgqr5brdNP+uECndECYtBgcOevGgiJdRI/UgKE8YTftsn41HjRWFOCwQEx4LOHD6N9s/PnkBmwwEqCndPWV8/feq9pz7N0z7CDzDL02QSkGgcmHfOxAHKa61y3f5djXtpQHptSe7fjPnVbutniy/af+HzYdiok5/syI9X7+WzOA79KwCzpTqe/+Z11kvN8ygcS3daNDKy+bE1prlGtPc+i0xZVxW6OLSiDj22xqX7aMiTLlPTpz/7qP1dLdz+sjjaf4e0T5zJk/ZABXv/h71XX3/9dit3OVUtbjC8EijFi2n5SuP/2//y31fqDL6qeXVKvX4BDuKfjew9CljLeUevSIEM2qYSqxGrHtnmfZCXXM/cNZQcnwVT8eyrylfZdgdeQK4nK5vWha+wj7TmU56n6quqsGkNLDpulxkpkdsIoPMPvU8RdfTLBqSXxmHoIn99ZqxZWkZPjsIFAmKw0R9N5QhvAGJQCkMSxvkbdFOaFhxfD4EPWfQlmf0hO1d5n+Gjp96SffNKSyvUip12X7yrXrW/zSYOx7vwq5KWad2vuha1/xyRM727urTGf6r06bLaMIbpMjBb8Vq+B0ebWSW596CDuxQgLqk5B4jvcWa9uffrL6s7nv6ye3P8SQsoah60UvGMdkTwj4Uu5xzViegkuqc6QWbyQl4IIJLZk4XCLx1NAGfxCwHuLohi7EO0OA5DUxjiwimJPSvxZF4TrAZwfEVOahWtR5rkz5wFyIYzRwlUyqh8Qpy+T5esaOXNmvrr62lsBql59/W2uKzmImBuMZ9fi9lzftXsLTO4IMs0WLNx1ssqXHj4KiTyzSQ/JcH0hoUviI1nA1jSyHrZESkHT+YtXg4Bz4+0PqtkLr1ZbyPhto626R/t5lHQw7n91xk02qpf5Xy97/aRtaALFAXis1W2bTddJ3lodLiaiXNiOoGqSUxDotjgn05z1ImWTblPzafHxg+rxvTtgldZaeU7xqv/hR2RUwD4FTALaiarWu3t+q4sh9RiG2ZhCyDLSoP2ij2k6cy8amH4LnjnfIl3fUayB1XByosKcpxkJWI0l2cWFTXQXUG4TpqZMtnUoz25uUcTFyvFOc5h0MwBea5wqPSUleQk9TLVBTdEP0FZ30JMxPiMT05R82Xk6OOpA6JMdI2Ng4Zz+OIXBOQuv12unqvUKNEf6LADLNgG/QKcggxqEgnwycT0pUCvVUyfTGoZgi5pWbbEvQQJ1RyINBABjADBVHVBPjiZwGKQqCAwvUyxJ4FHKuIuTp0sa+eTkRCykglRLpHMr9huGCAApa9Uq3J46efqlfu0xx0trG0fVV7dhqjGp1KPog0l4RD9LF/fkyvRfFxFBYEWFPWGSPWnq7yZp5iOM3yDvPcZheM7EWgDYPeL5emibTFNPqkxDt2CY6fwvAB9DKJ5eVuDYdGTT2t2sBQP3ePZ1nKRVwEQ1QnXSR5nEAsMzLPTDzKpDmMGCmDIcR/h3pIWoDcIgbcK0VDO0l9OyOTRvzyKJMDMDI5dxEpR2sdDoBbTdYBOIy/sFjwEY1YVcI9XZRWabxWmbgjz7MHddFEwL70evV0DL7wwAWOFeENtn7WfyC6yemrF4Vz8p1ndJ29gPNu2PPvg+f5uAVfi4+uijT4KB7PpseoQAlOCqGpUys93Q3nnnjThdUQNlESB2AnBNoHEC+YywBdLI7aul5efRX8EEplMGTKvgeQWwN5COMMVcIG0YR+D8ubnqChqf80g6rKwsRrEyNXU3eObHCzKYjwD0xqrLl9V6EvD2OqminmuFC6p6sBZpk00tI31zawB7c5OnkuTsBU6x1De9y3UfMvYbCFcDyyEbYVXCHZjEUSwM4DQ0T5hE8/NnqXZ/NQ5F7t69ja7nYpxomiYyTQqBm7Dg8gJSBx48CGaOMq9k2vZxSLBBas3DhXXAtXnSAS6S1n+F09PZYK3uhR4nkhoWieP5ny+hj4ru6cbyg2pnhZT+rSWqsm5E9cNeHArTdnphuk5x+mUhKr8nZ87zrBOhzbq79phUjEXWAOQkKMRliswQjHx1Rdco/pRsfIM58KSaP/WieuXiVPXs8Tbg6iIFt45wKnBUYH6+9dZrzNdBtFS/rG5//WUw5WdgLYwC7DrvDo50QtCitTojtjdGka7hkRmcE2cOlT8Hp0nZnw+W/zPSiZaffUMfs+6xKL9gbDycccydQ1bi7OOasrGV+5AVfM0iWSzig4zhBcBOi9p99OFXoZlryomsSnWJBWFdPyyE5ybo3Ll48Tr20BPFFtSnHqWwnOxnx6XfdLhI9dmNddGDobnZec5DekOqohqYYNxuYKuT1RMKWJkN4Emr+q2jFBkbGgIohe27sbeMDb2oHjxlbeyZrybnrnMSiT32IfPAfJU5Mn/mbNIjZgcdmZ7nMG88ZAFc753bkVwR20SSC0iBi+BYBlbL08VOxmoKjAtgrwb7wnGr/dGscedVU7Aa8GDMk2Ce6TRGgZd6W65BI/tW6K8FjrUCx5POWuzD9efaAVcOsE6CadnZi2vH59o6bflv3cGNtJ+WX2XQlduaXvPSvymwmp33tpecrtUGf1oBd808jMDZMWo4vd8FrOa2C6w6FCf6rX5DBhby35tOUzPYzIFt9BtvNjwJx6lwhn09cloKO8nXaTr4yXnWPBI4341dmdvUZA5leyjtIjXjJJhb3ve7Ao5ufy8Diza7sbBR9qB230TkFgFfLraUwKuYjR1AZu738p6d7Nt0j2b7m+OU35Pbmd/fdo7TnDYAjSrfgiheV8Z4Ye2553IxnBZoSkATbay7N67bALbDIiIIbAPt6T2dcyn1Q/swpmxzZz+7ZjQal4MD21IGYHUfNa/18v7o7NPcn81++7bgojkm5RzK4/mbAqvlOnRy7DpHu2xT2V9tW0rPVrJTyyuUKfUJGGqPT2530wabxaua8zkfOIQWdRTcVTYsaZWX/dJc73K7TvZzKtSjf+1n59k9LQAAIABJREFUstZpuV6VY1b2Q3PdLu/RXH/8m/fRX/Yexkj5Wbr187fNu+YBRlloqLTDvG42sZJyDWjao1MrZW2lORj9X78p9oia0RlFqnivBXcESowJJXbEyqNNeBAY8z5wnkhlhc+UgGvm+Aw6p8dkMj349OfVXQCL2dPz1blX368mX3mzOqQoz04NnOujx3OwYQVzMq1S0UYLURm3GXtJ2pD04LVTlqhZgvqfaP8Rgzy+eycac+n6DUhFo9U2sYPRl0BBGut0aJJ+lvtD22dozbViPcp20m0tLcewHOOmbXzbPpHfm8e8tL/8+7cVUWyuU0kflPgCJuO64Ao2OR11FSBi1OOd7pnkH3J/+NM5YnyTZTL8TCfw2rn+er32/dvraLd+yXta/kw6RIyQi4mT9jOzHtN2oD8IMGKNENKxP/qz/1A9v/MRaa7ECJA5LGo2OH66uvbuj6o3f/SPq/2BU8QlOMYAq8rcwZ2o/g5g9elXv6wOydZSCisYy8qLEbMEQQFA6wUs6CQxlLagnjgckomaommxe+Ng5Qt7rE1Ta5X6DCGzoN3DsE3bR+rLuuxVqwvS+1K9iFGwCWUalQE4MzcbWYfzxKQWmrZ4VYUUwNIGhZG+XqkerxCnUNOiF1uuBFa1ezEaCh7vKC8IrmGcYHFts1NlRIZMnz5aTVjIB+Gt+d3YP1vrWRqUtOfWPk83f+2Eb1cDXTGO9XrS2n/qOfRta1/M45Yj37aaE3OpSx2A0sZav7digRrJ6jjoy6tlrdsvaM+zCqeMgylsLi9UH/3tn1X3vvyYmHqZnjL7lM9wqOMh3BzF9aZPzQUZR0bzs4Un1TLZjFvgYi4vsiLnAMuVX4isafAnY6hKElkv2ZCBDQF6Kr1hLSTm5ADx2cbGchSzWl95FnjG62+8Vr319nvV9RuvgWf8uvrVL35FNuPDkIGYJjYVTH3l1TdCZu8F2IbF/uClsQazT9qf2MigGJj5/cjzbVMk64h49xlx5bNH96v7X34GEQqJRjRklfNzPg0SZw7xrGY4u96eJRa9eO2t6pXXflhdvP4uhaeRgkQGcNd1xTUk7IQ+ZuGPnq43oG/zccq1ouvY1TbUdvNqwkUr5kjrSwtIjV6usxDC6MV4zAYHh2JQzYYVf9jbApj+5nb1kO+nj+7BWH3Kgd5GdfYS0pT/8//0375QdFkqoaDUDt8bUN85pCOIBqhksg0BXIyTdjuOPsMw+hpuQoPqispUda3AgILliEFFgBWBZ72gRKW5upP4LWk/kH7M5iqYug5jdJXUXgFOWZsjXN+iTYek/+5zOuR5U6Qxg4avomvoeyJd3dR1jCvElHE4XFykSnt643xy4VIf9vAwsWb7SZsWFFVLVeaX7NHDkCRAwBrmpkBQOPJYsrqgApwWrhnhOWWz+myeCo1KkWWRkRUYRZQizV9wBgeNSeAJp0xMgU1PkJQbEDiWvSfD0o6xDUOcuA6zUAtUC0oJUnqKK5PXE3WlAOwHq9Q7qdzol5cBgSmS9HwFXVMKa72gMNMZqrzJoAwWb4DMaWMT6J6CyTiLpsUsBZ4Wny1VDzlZ2KDfpziZmL90NU7NntOnywBjFpwapg/3qKp5sKcu7DrzXj1ZqiTKLYt4G50rnm8YlqTPGMEPY73LhIk0YsZQ3VW9E0+UPWUZdrOJegICvjpGLDgsJtkJtbnqGB0CBgrCCpCPj7PxBIWdUx/uN8RiofOxTppy6O+ysAi8eIJyRDV74Gru6SYwSTeg7wmtfZOCVptqRnINJRLGSL0/PQuTEQdLevwmi47P6gZyGgbf3OkJfpqKvw1YhbYvdnEVZuBbb70awNWXX34V4Ld0+yH0WgXKXeDEFgSv1SURRNXpleGsnctctmCV1fLcKL9GO+U+MgxqccrK3tXR4AIumCMAj95HB8QDB+n2g9iogO38nAcbgLPY6xKA7dOFJWxPMJnK7ADLjsFpirddQGt2n0MFtX2HsFWZxdqQn93l1Ey7H6WQVG/vJJ+zeBCF6NChmuRU8+AIbc7jNa77ACAZjRCcxz7ZJCyu+kj9jM0ODtWaTFg23nPoS83Dwt2HXSuw6gPG5suYCPIrMeFmKZC2gi7VHsD3OCnrwwCO/aOnWLgnAEFnquU15veR2iuvALKe5XXZAClAHuJg4wht2aMd1giYqitP7iACvoAvQGr8zmqa71bcVcN2Zh6pCAA9ALteGPYeOiw9e1Tto586OQqICFg80H+UCm8Bwo6OnYXVexBF8xaf3uO578BYZeE/M1h9/euHjA/azbS3n4OlXiQT+nGsJqeY01OAq7c/ZZ6uYi/oGDHHnGvrsGgX0YCVBd+LIPfw8Cx6pm9RQO5VxrgfkFK92j02Npx/QM/7d7/ghOsWBx4UCEOiwEJoZyg0d0C/ryJMvo19HbJZetp4xIneu+9eCTb706dslIzBRDBTkQ9gHZAdrOOoDuu5edcKAFlsyPSOTdjBfX2w6FmL9DRlaDsPLdTG8sM4kZHAfFUT19QTwfMBTk1HkdIYBIDeP2C96z2FrXPw5trInN5n3V1BJFf5jjOn0XGeZxYdPKD4FgX1FhDu7gc0Hb0I+xgZgN6ZamlNiRfYr2evMK48A589BLAdROPZNP9I/xBc86Q2fk8FhGIPCVQ0uW/twD45munf2lzafeOjsQ9Ji683IN9ZY4UJbGqDRpHi3wI+kuOXrpWul4LD4M+kHIw6aEyOZjPk7ARBWn8vnLtun+kIVOOZI90iBaX1/bp9Lj1/erD8924puMnRSBqA331N39vJxs193goYPXQLip7/i/+LdjoHos+jQfVdi1ipBGLKgM13fhewWvZD975I9yu/EqsyOfQZqCsDuXwyHlIAdZtbQ9UY2rhnncbWjVlz8u7pleZz5jFI7K3axgrgrRlcdHMmy6CkGVg0GWrZNtq22C7K42GgNiSwmn4mxrjD6HcJKjafrxmcdAPr8mfac7bu5tquT/RZPe+DMR9z1NTiMK7UnmBz19BIDdiE/lXd7gSD5ne0+/+7AMDcjpOAxXcDq6l/285/t35q2kAT7OsGjHwbkJLH9NuCyrId5XOVbcm2Eq8F4+bkepZtuOzD/Hvzut2eo9mOEtRLdtFek0pbzSzWnF6cwZpyTjXBlATitfcK39tk9mZwUl9+2Jgnxi/vHe2f7SW7vc6X4FS+d2J7pvXav2dWbRM4KOfCCbuvX2jO3bzeZgZgBqSiOjdf3WykaRNlH+U2ZTC5BPOa14qxCRAtpe6XX1lnPL8a/Rfm07afvE922BhvSdXEzQ5UKg1wOACTOIVI+25s6zJVa7V1DzdChgc7ITBXz24YH7kPjcLHNz+uFu/fwUebgVn421UPen3bAb8aD8RRWt32AuBjvIJ8gl9r/QPbZ/q20l3uX3VIH4xG49l95K7WIPMY65zGj3chEryQrRoV5h1344nQABa8S3q7Jbu6ue+W6015CPeyeVWOdWlXZd8215hu87+cn+Xv0b4uRpnwvHRw4O9ZI1UmsKQNwWjjC79C/kBdxzika9tmZpqHtii+r+t4MDMbhdaae8TJ+ZLGsNtXfvbO9SxFwckuk0djfRbJOppZFMnihV5i3F/96b+vVr75mN8BVsEctJ2BcbIP3/xB9d7v/Itqt3+m2jxCro6aJsZ209R3+fBP/4/q/id/Ux1A2hjshTAlO9XC1Ran5rpKd70gk0+WW64krtyi2aVmVUgsk+gzjXzaAJiE8a+xriQ0yVmp7yWuJV81TcGEobTGOnokZSMN0qdKGBrrzcJonCcWlLEqKSuIWZK8BqeqDdKuP/lquXr0nCxOstIEVo9p7x4xxi4pn9ubECB2IeqMEjeCIBtf2RhTtGP3redrZvW19oB66nYdn9qOYjjqIWz5kvUHmntJWk6S/+/DZ3sNO9Gvi5c77aFz548LfCew6nsCKK6v1bF+Fg+T9pb6S3+kblN+qVUYEuCt7qnQ3RwDAzlEYlCCz6c/+4vq8Z0vopbLZeTcrr96HTziDKSr6ahzY4xs4epFskAf3gekg3y1S5xojGJ9IW3PGjojgK/9kIZ6LbAOw9hs8hGyLEdI758k5j4FVjQBKW+LePTmZx+RUXibuiJr1avc7ye/97uBV3z0q4+rzz7+FNxnBRwIKYJrr8IifbU6fZ7MSjCUfYuXA9dITlNuQJxFXMFDA9c440WZ0pNgY5K/7tz8vLrz5efVQ76XH32D6YIZweQeVGavF9IQ2I8Zpmakz86/Ul2+/l51RWD1xnsAqmSWEsPusn76neO9nho37Aasfpd/lEyuHTOG7eX9SRsSNq23rTyGSb5GDdXETnUeyk6VZGj/B+GRLM8enmMXub7Fx/erB7e/JPX/FmS45cD0TgNeX7xypbr25rtVz//43/3Oi3m0+2YJ6sc4CVSfcpWq0ha52QRgZS/ksIYiR4CqFreSFac+aD+gagJWZTIm/ZgotthI2UmCbHVFOx7GTcg0cBdoNRnUGF1D9NafVsOWhm4aq/qqLiwuGDJHe9CkkCG3DsNVluguQM0+aamHsLpMzXfWJlq8PxXxtfNcxATpvGei4A+qtYmRCmSYSq8TL1Ahg1AmoP0q23SYSSG4KSPXk5uUog6Ay2cFDP1ah124CjtRuQABxGBqmi4/zkLmAg7Cvw9gqc5psNF45q0AlAGNAdUMsELTh9Ml9WHVYBFgFmCVvatu5yCg7tkznEBFoSfAVQoWLa2Qbs4iePSCVILp00wmJiiTy8JHq/SlbFAngIWaJgXEqZApi1HK9wKyChOzZ6tXEBA+BWjnrrNG2voOY3GM8/J8iWJKsAIPSb0eoJJ4P5PjCCHiHlP61Xylf8YAFucAZ53ogm1PANa2+HkYosoCQmh8aJzqzmCgjp+Iv4COYt6m45tGvaOcA++b4Nnt3wm0KU23UFbhOenkgt1bgKljsICnSf/vY+w2KIIkQO0EHID92IcG8BYgqhKoFnUamwQMA9ReZyw91dEt2IYV60SaJe19RBkAnnMFQGsbrZOB/oPqNAzZPnRCx7m3G+4O/S9TWvmAK1cBEJkffllETM1hgbZdNqA1gPVN2uOXAJ9p+trNBkC6oJbszXfeeZs0/fOx0P/5X/wlKeipWNW2oJdV3rFXZRJaDF9OuLQp50NIVACQzszAyAQcVURfBummgD6AGcrjzJcebBcAnDbMUMTIInNuhIKbHoIEm0JHyEVBCBr7tajSMaC8wJ2nXkqB9OAgCPCtr3L6tAB7lcOGYWUmCHRDoFxmI/NyF+Bc1rAF1M6eM9WEKqkcBiwtL4dkgPNRMFu5BYFmdZOX2TRWVmX7stFQqOoUuqhzl15D/P+NanUTBidrzQukR8YnAEW5ruCbDkkfLM5+xuWAaq93vvhVtbxwJ0DWMZihe1ukHZgqgY25HvlMHi6MYuuzc2fjJPgQkHNPAHQWke1ZbW67+uabe7BOnwIKvwHr9n3Y5eqQPqq++OyvGa/96o3XzlQPbt6rHtx/FiDtFAcTHjatrMCw5bRqEumATexml81q7sxEdQHtVSf7BhvZ4Ysd5o+sego27Y6i0ft+9c57H9B3x0gL3Knu3rtb3bhxIzaZm5//mlO+e8EIH0Awf3RsoHrnzevBPhaofviY4lKLKUXt4sXTjP9odfH8DM+8VX32+f04YJhi3RgZnageUADNQ56zZyc4CLiBoe5Xjx89hRm7AgNWyY60KUZ6ESeBZ8+OVVde4bDl6UPGHOcC53nMQmbY/yFzI4nuO7fGuQ+HPshG7OGUrcLYPkMhvHmeeQ2Zg12kMI5YJ3qPSX04eszhG4cavPZ4AZkDwOsKFvKzNaRMJq+gHzTM5uzhwyU20MFqTb9TfaA4IDGASqfmcWIZjlxd6T52yRQwtwOIeDEBqy4rHZFBrelW7px1qk4K5GvJgdh8k1OV0wSbwU3szW4tAXbWGnAFfphv/G1gX9m0l72v7SjUySrhVLaBt+bvydHMTJn8DO1K4ycdxU5gtXQ8OpyOWMm+HViNPoxVNTkvHU5xGfwIeBe+b9uvyePY7pmeTIHNXk7tCDWd55NtLT7Q+LUFqphSqmNc+yUZBLRtAZa3QPmiPQ2nvXnf8rm7tTE3Jb+vBNNS4F0bVtHmbs5iN1AwBxnNYCSBPHX16rpQSNnueO5g7qRBiUIH7gis1X7loNjgV0A6g17d2tB8vm790+09+X1d+ywMhBEJdkSy6Taw6hgmJrdTOQIzA5xwhuOF9nyp056b4Fazf5ttODE3u4CNzfe01o4uyMTL7KK0hTwP2+tae87n/uu2ZuRrfJvtdft8tp3SVuIaxbM229KcYSUgV7Imc7rxy2Zkk5nqbfO1MmjoZ1OxqsQizan6OcjuNmblM4VFFNkE7cOCJIMRRWTDF7cIqwBlYhd6/fzePCbpOdKBQ75H/lteQxIAbIyQCs5k+y6f9eRafBIUSPMvzcPOIlupoJL3EZAqi2yV/dzNRkqQt7lWhAQQ18zAdTnmLduiX+Jw015ISE8csGfAqnU0VM+9WDPqtbT5zLlCvD/1K7xv2hsSUBKSWRZ5cV7HAmQGSfRmrFlmQphNOE5csI+v9vCzX1brpKGeOX8ZUPW3qr0BirkaB6YKlNFGD4EzGGXfWv/B+NDYU1DVd+a2GIMI3qqHOQrJwZF8AgllHaDDuhKmyFpXQWDA5zz0meu9rZSayL83AdNu8/VlrzXX2+a/c982gdVv9UEKkKm05WyveflKQ+Igp/W3tCFj15z6LyHI7M20RqfDkQx8+lop7+HvzmnHT/Chdc/Cv2n6Edm22/M9+Tt53uV5WP5s7etaTXJOYn/TGKIYcu3rmdFnbGxGnNlvn/zlf4Kx+mE1eEha/8EmdoetgHWcvfZO9YPf/6PqeHCu2nwxaqnrAOFnRvuqX//V/13d+sWfV0frj4loEpGIiUsM41pqoSCIUcTLxsDRtx4SylLF9+6FVGTtl1MwFN//4IOozB4ZrcSDZoTqe/fFYYIVuK2joe9S+3s5iysDjlxdm7VfxUkmAbpPQeI5jXycwOoc7FVrq4zwmll9uzzHx19BsFok7Ry/3qzVLWLMLeKoKNVNNuMI8dewNVyI9qw5Yr+G9mV0aerTzOxr2WaX/a81hu3BjNmcmp6uk8Y9zfJyv+5059t+f1ox8ncnsFobVr5b62dzz8g+RH5D6xnqdpUXyD5uttlsb+UcSp+3/QYirmXo0WJbFnZSk3f5yb3q8w9/Vt3nIGgPcuD3P3i/+vHv/DYknWnAVDKGH4NDcIAjWXANQs0STNVnTyDhkGqvKkCwJRkds8VPz5+HjALGMUUxcsD/EUhK1hkRWLVOjeubZKwxMITj/c3q7/7q/0HX9XPkVoart959q/rJ7/9u9fGHn1R/8Sd/xlqLDXK962+9V81fuIJchJgAKfmSHsHKAlQ1GxTMKdZTYzR/w6a9T8gT8Izj4Db3b39V3QVUfQxj9ek3t/CpYawCrg73U5SwlwMVC7yB/ciHHJsCe3r1B4Cr7wew2kvR4w2y5HcEcz2IcE0J+5AVmjLZyv0p931zzyrXjHI9Sf5N8hNjrGoCWLyf30NH1b0uF/rSJxD342MSlCQbmsk8yO+9PMMGEhn3vv6quk/W6uICdVZg7IoZzZKNexVA9cyla5GN2fNv/vi3X4yiAxGVzq1YL20cBphVmw+sqEhgPsTDj1ApegwGnkVSBgD7FM/tBzCzKrgAYfAfeAB/Tw9ds1oimK1TRKTh83tUtQSI26F41SZgqXIAap2aKi3YekSKNpQ52qCGCyANyPgIJ0WyKreg3/rZI9O9edvBrg6Tp6GRSxonki404egE7T8x6dTwOYoU/qTT47csvD7aL7hq+rip3jIRZZuOAiDLRPR0cw9WXoA8dK5SAZOAXKbx99H7z5eeh0QB/c/CNlKdo7jSKUBAiyUJKgm0mBrul6dZnozK8tsCvIt0bRZGi/5MwSiTWeMGJpvR4kwCe05YNUtn0fCcmYE5xphsACivAcrt7NmxgKsAimfY/CdYWNXVfLqwEAxZAeWZafQnAV8HAcfVtvzm/gIg6AtEhM9SlOd19F4vxCTfJvV7FfH3BUC1lZXHXGcJgwIIHRBMldoNqMzgbeOU2HcyYc8iROzn76kvgaSAgKCC10nfTYANvQ8WbsFu9V39tqLgBDZmITIXE59VGGWcfp2FnSsYaxV7WcSrFDFbWtoIJ1hmr+xNnaUdUovX0E0dZjGQQm9K9+KSqfU91Zmz8+hdnqO1LC7YcR9MQ/eoLRh56uJ6+V5e2MWOtjcWAcL7qx9+/3U2pOGoGr9AUaKFRwvBHHZTu3TlHEQ6CzJZhEzGIwxPqPIjsO2WKYqlVqfPERIVjKWLjocDbpITVOE7f572zFNwi2f41a8+BDRbagGm2pin956YW8jM7WtUJgX9LONQwD8cYPpN+5iCITkAmH0AkLwHcDzE73OnzwTY/JQiUzJ1h2nfDKnc49xbpq86qE8fP66OaNM0Eh5q7ZpOHvpTTlOejfNS7AUnkhTxCfSH9wD+H33zuFp6DICqfIOHDHxuADZxH+kpA7THYmGCdWr4CKjeuk3KPgCsMheh38L49dL/FoqzCJT6zUPjszAe51nEscfxc4hXu6Cjx7ntCRknqDAwBcqPOQzRi9cuBrjfOMWWlrDL+1//GnD1Lqn9pM8DMPYzJ017l1Eum3yIea9MhyldUzgWCrerN3pqeqi6cfVcgJKff/ZF9dmnd0hb72NsXuMk7x0W1uPq1lc/Z649r15/ba4aJjXh57/A2UK3eP7cxXA6nnOCqObQLoxmwUjBS/vyDEWiBFt3tlPRM2UfFp9tMR5H2Ot1GKpoycxzIrnxlKJxVISU7YB8w2PZ47DF+0g9IomD+dCDHb4FWH2aNXEdoHqVsUMGZXEtidMzb65fOVP9+IM3AYcfVJ9/fic0ebI22T7zTGD0H/7+b8UJmgz1hQXW1g3WGtL3kyi4yCpz5Mx49Ts/eS3SGGSYS6AbwNaVBhCId/n28MmDBDMXVlfUIRPwoMgfa9Abb74Wn1t48jCd8B1sVzNjMGbRxH6BXd1EqqSHNP+zV29US5sVDFUYsDOvVvvHs8wl5jCn5/usW/syznU4YzlOulNJUy0FyAEAGPSGo59eS18F+FenKGWnp3TwY1OOfSltqrnKZHLiwl2Kq3Xor9V3CPCmAGnS9dNnsjOV75Uu0r5efYn2y8U189+azkJcPy6S29oJspwEdTqB1c4gp3Zea4BQYDg7Ft0C/Y72lmhoPHPbKUkBYxLSz/39MiAmxU0pxbb80j9IWFg7zS3O3Irgz/eXzJ8muJGvV147/14GovF7zVqtG9zqhyawmuygO8sh/y0/c7cArzmuZb8129tpRzVQWDPeyudoBtXRowWA03z+3P4MzpRBRXIqi0MFD7tZJ/VRSimAGGKDw9oR7daGcjxP3KP+48tef2kf1+uTbamtq573ibEqey4HRTE3Y76k4Cpg6mxnhb2WbWi2pxlwNe20G4vzxHvCMHKo1+6V5rU751enjXXrj5f1XcdE8rm7HAA031OOX9MmU5Bi356cz6XN59/znOz2PC9bB8r3lutp+r2tNem/ZTRm/cUMIrbTpU+uh61n81oBTBr06z8mpqVs0syIzAClYK3fmWnard3tfj0JrPo8GTjyd9uX1rQ2uN9tfpTB+Mn1oHONzXtPLgKUQdWXzZ1u61G5zue9IYO3eT1tFrVK45xaF5/Jp5ZuyTUQkm2hW2Cb25fZu/7bfvc5BFPV4sygvhholmCIazpqIcOjTaaN2wBXINSUfFObVx7dqe78/d/g++1W869cr+avv1UdABitQXLwQEYGe6hSatSupwGsFRI2ptBiYx7Y6Ke2tKT1sXnrMHZxSIzw9MGD8CPPXqXgLH6l/ofyTDpK9o9AbLbLZhDfOtBrTMTmXM3vy9cp9+fyveVBRr5kHs9sU+W87rYmZHvqaFIAqDFlWgdT5ZhGMSX60PmY56VgqnMnxfhtHW+vn9eG3KeC96ntubBVktVrHmDkZ+i2trafJWEKuY/C+6sBk+jH2k9rzSsPU4PZmAhf/qceYkgZ2CZeG8HX3SVF++bf/b/Vk5s/q4aOV8AxlfHiUIdsrVNkmn3wj/6Y4rrnKZk7jiaphBRqNAy+qG7+7E+rz3/6JwSVT2GsJiauNneE3cYBIGnCkohClzHmUeIxKk1ngeVxgLDLV65Xv/8H/7j6GIm521/fCbB/WI1fY0jZqqELy3XqGC32aD3E8IcdOrOEajIZ4yGD2LhaxqrFq/yeO4WMGcCqhdb6IGAckKn41b2N6vYj4mUID9tcyNJbR2IssFT7IQz1gvukOjnOG+8vsJpytmK9K0DRvO/WvIWGxbf/Ge9Lq0o9r9v+e2L0tgHXE/tV3C99pb/VBIf0wol7Nv2VGl5vmH4ByhbXKAuylXMtmVvb/sq1tXVh99DYb6gBAxFskJhyjYzJO198VH310c+rHUBV7eTq9evE8WRssl5ZaMoizxLMrGWzSswnwU6AfseaO2Q7q1cq+/XK9Ver7//4HzCW1BABnNwlC3KXbOwDYjSlIO2XIT5n3eUeZOl21herX/71n1WPbt+sLl27XF24chGJvBmKYz2G0LMYWqeXbryBhN5Z4u4RAFVZqWBpPIbjbfsSCFmD3nVs4hptPyVdX8B82msa/K1ff1w9/vqL6undr2Ie9VdbgJGwVvuVkkz6pMA2EKfGq1eu/wDG6vdDCmDs1HmY1MhqKjvAe4xTE2tVWZY2oaZcH5trb7l2ODblmprMLu0DydJcA3xJ4DjZQQiHREYUVq5vaWYnG4KylRMUpRdQXVlcqB7CThVQXXhA7RbqIo2zJ81SV+b85WvB+J2dV45wGnwNn/rf/Ot/8sKgXdBPsCUtBN5OEAV9Sjp9bIKiVTDBxgFWJ0xrZiKrb2gFPItXeRqYUinqU66IaBM7KDQhjkPVAAAgAElEQVTr4nFSqqV0fBdrCybtoieYtFbXKGwiQ4/q7NCfTfs/sCo4YNM+m6hcOYutHAO4WsRnE5DLEx5TVgfR0BwaIKWUhU8ae6vT6C6LsSRGRjrZCWpv/CTgC8AUgApU1hRdiyL5TiVKBZVNsxWU1GCVIhDMFdgdAr0WSBFQkmm4BUt0A3B4lxMGwTER/LNQ8S9TyOgK3150EV3MJVhoMvf2eOYQuldfFErxMeCjoNkpFkLBajd9Wa2LVPN+9Ggp0t6t1iaYO8MJ1GBQtQH6AFYFwJ1UpqfoKJwhZVxh3VUK4jwnxVkWm4y22dnzSAZcZhyp8AYIfRtwdRVgcowq7/NUkFfLVTDTvl5Hk2OLKnabm4sBrKYThx36WM0QgA5SBjYBfGVN7gLwmfKtDour3zbPZgr7Lo6UzBg3GXU1NAfBVSeifTYBMzrYCJ5SYAebgMG7gp6cCMrM832+vs1r26Tzqx+iTQrQ7cEeNKXCwkWjgJtzgLtuVr5vbQ0UCDscA1ScAEzeBiz3FHuG3z2QeEpa+jqA39gIjDxOv7cBu7aoHD87PVq98eplNiXSnEmZ/+b2bUAttFBYXN794ZtoTM4CPG5Xn3/xNX2Dowdj9xTgZQ/tENxafLYC65fUaADOpKHLgkOBJ7VO1K3sYzMWhH/w4CHtTJVQZT1PM5dkKJ4TDIYxfu/uHe5LOrlMVRbTqEqPQW8B8mqjarI6V0d43gHkLfaZAzqTMqpNQ/HUyppYxz28hxOtacDvPe2MZ95CbsOTVG1UWYZTpy1O56GCuqkWDDDlfJ/DATR4PRSAEb5GgaRei78xZ/exU9m4Y4Bnzu3kbMo8Z1PAJtS49f4zAJrKH1iU7ClVBB8vPIsT/iHsdnh8Di0XUv5xVrYPkfvoozDX6UucVMGeZaNQ4/mFItwuqC4hEfVh/5zcsr6xoN0C7AVYhYU6DsirXZqKoCn18RyjUaEPCYDFJ8hGsEkB6p4SXCX94keAljOM8z0Yq198cZd2sfgPTEdhpwPsfmX5UUghjAMQXpo5U3359dfB+FVGY1+N4mUYqaGlpv0dM3bKXCCHQUP7YdePkTrjGMua3QDMfPhwOWQjTiFRMD17LnIJdkgRerL0jPFl+8U2TW3rISX/6EjGey9p/LPV9esXw2YERk3PefLkOQDmMuvPEY7SaPWjH94IneNbX92jf5GmgJUtw/uQsR3C9n77R+/A0t2uLlJ8zRPor+4+rG7iuK1ziOWptieB6vu8DjPXUzoBfE/HdQYF9bfRWFpf3cchI1WfwywlSmSnrq1b6XUAm57lQOU0Y75dPVl4GgdP4wzAWdYv5SMUrdxhzX20tFONAvqfOn+lerSMnQ2cA0RnrA/QlYYJe8ChgLIdRwGkGBB5EGIF1zTXO521lBqYALkMKGRAow4Q0g7a8nM6A4w2sBpBW8RtaZvN/ln7um0fLDtTJfPJg76SpVEGBp2Zk8mdTNt5+soOwAnnL4LJ2v2swYbme5rOQ1tupy0Z0C0ISw5JW16gdErKNrXbWDid4ZN0Bv0JpG4XnMnXaAb9CQgXWE3Pnb8zMFiCpS31u+J9JRCRn73pMOUxbo9Hu48j5bVOc8wOlL5Nqy3G3gl2qc2gNq78WtsMOsaum4PdDAbCEut7lZdpO4edMg+tgDFQzRrUqJlyZb/m37uBGt0A1xMBQAGYCggKrKZD0ORAh2ZbTKs2ANut/fm1kplV2lIzuC9tt2kn8bwxJbWRxMwJvWPd3BoU+U2A1Xz/HGTn+zTnUWNY24Bsc7wNhY0Da/CyOXdb1zUA+A0AznIN6Fgz6sCuvEb5e9n+7/o9A1VZN7O0weZzZDtLMUdRJKV4lmyXzTneBjs72Zy+rxv4mj9/ElhNa7DtzmniGfhMbU8xUVor6mC8aF8Kyosv/p2rUwvwZAA0MzSzFmS6drLxl/VLanPn5TNDV6DQ39uMz7Tu5IJxaS5lgkm6Rrf1rLlu+Jz6j17f7/zvsshW037LeVf+Ld8vP1/WrHXOJ7tOkmn5OdPv6YXc/s7sjva+0FyTyrnh/XwGf5qZ57ftl0Dg+7KUQXD56jFNNigzL+3LUQ3bOM1qiMQPVt1YRDbp3qcfRsx35f0PqskLN9BTJcuP9Sv4yBG/mUth/JafT5AqrW17EFaU6LJt1gAwho39IVI/ObyHvXeEP/0cttg+Ps/l69cgEgzjsynXlZiH1hfIX+Walsf3ZWtNt3W7/Ex7X0h+QDebzONS/q0c43KuNtf9PE9SDN62x+z/aOjlZ/L8luTj3HH8BFXzgV3z2cPujc9kftGXxtJ+xfwIgCbVYEn+c6d+98ufN/dDmyWZDkMSYzJwirCVdPBezrFQZ4nX0kGLtq5ARE8UlNLO+vDXx6otsjO//vv/Uj389d9Ug2Rd9R0bw5PtSSbkGBlXH/zBf11NnHm12uuDlERhXbN5R8mivfPhT6tP/vw/VL3osg6Q0an36p51hL0mjXxsMuIEOAfYkkCRGSJ9YBUzZJe+AqB1noOB8xdeqX6BzuXtr76qdgFWxyQfcY0BwV39TOIKSXtxodqfyKCqkyVjGvaHRafHAVbPEKtGESsAVmUATpHtOAqwOogE3GH/VHXr/kb1i09gY+8QCwAg9xPv8RDEj8wybvYCsC5VjVOawExFfq0Zt2HH9VoWvlO5gJzEOFtzJa/l+YWO/a3GhrLUkraU184O28gLld1R+PlNWww7aMUIrSZ07NEde22xyHfbx/Memn/G2ugcrdf39JlILg/dXgs1cTwD12S9+vzjv6/u3/qCehoLyCtCTuMz09QqGQTEPibIU1JP2zyNvun5ixfj5xi1dz4HpPzs419W++hI94KDTUA6e+Od96of/6N/BuhP3Y59PotM5w56JMfgAGJ1EUFhMyPY5y6g6pN7NwF1kUsB9DyH9MAYhB8xFWUx3/zej0lX/14Qz5T/3CbOJKHZnThGQ0m22M/y+mifG9vWq0dwFZTTgRA2SdtWeb6bH/2yenjrZrX48A4Y0RrRHPVAAFWH+DZmcrbuCZ4CP1x59Yd8fx9g9z3kB65VG5AiN2kAO146VK9jB33U7BM298py/Wyy9/M4NgkZOX7Mwg5JDkxMMrGNA2ugBSFJaZY183BncwVi2r3q7ldfVIsAqrsQPyWgTkEwOnPhEn37KhjG+WoAJvHeMfx1ZA32JNn96z/+BwCrsi+FuhOwoZnkKomm2I6h36Cw7hjfSgH0AagKwgrm9DMpBWLUzYz1Low+Ejljg/TbYCydBiRgVTaggyyzT2BRlqXMVSuMKyG0jCju4wUK1VjhzNQgAvYj0npNm1Um4EhAFKDzhdo2Mk8R8B0CCR8CDB2Eyj4C8BUnbjLl2JhNVZZpZsEZ2XcCCIKrbphbULKsbr8DiCeISZ8EY24fVucLqNFe0xT0mFi837R2O34YcG4YkFVAw0Ixu7DhrOJ2VAt0qxFxBlH1eSbLHJNpGqDNqvZP2biXYb+lPtimfTAPTTHwlInTJdMs7KoVaOFPn8A6e7JO2j8TUF0Y/mZF7T40TuHlBT1c4EcjV9fFE47jFnhGJTZSn/Yw2h5AjCnoyZeuvBaMxvukGT96DJORNIQotgUYJphpxcQdqM0ceQTQNkxxmr4+xwC9RsBWK73NwHrUWdkHgFlDy3OXn7I1dVBy6lCk9ERxgJTWkyaKTi+OladykRYCxRqpAu1CxnKwPgMV5+SY8VH70XTnPdl27CayIi3YY9GwlL1o6jCp5cxEC1TJpB5hwXJR2Ffzh80znbrA9pxC6gIgVDmEZ0+eRvXqWQrwzFHoZ4kiQqvPHwAgU7DqFOnQMHR3Ye8+R0+V7uO05xVOi64Brh2Rgn2zWgAsdBM6e+4CC8sY4NdhsDN3YZAuLa4C1G4Dfg5Uly5crF6DEfz66zeqO/e+ru49uEufPw6b1s4E4SYBgJ0Th9jMPKCa9iVbUa0VdVIuXDgbFR5lzFqkSlB2nUOFFaQbdDAvXryAfc0xf9ZCNNm52Mep4+MnMMGpD3BIsTMBK09fIhWGuebioe5vxViPUMDNCoNHVCgUYN2A5eyhQThQZqIgNTGE82phu36AzF1s1iqqyhc4rzYA5XaYwwOwgvsAUk2xE2SXLes4rcA4fgJAvbbF9SmENzZ1Hqb0VaQorlUrm2wMx2h/zl5mUZrm/rQ1Ul3q9JDQvknpXK4nwwDNCnEvP18IeYBTqshjlz37G9XUGKdnOCH7gKkyL9VTkmHqwYUC4lvrS9U4jFBP80zT0H6OOIhZQav4GEA3mNPrz3lxm00M5wb7UOJiChtRuuIF88FDB/VTPakTyPQA6Axzbw7d3vW1Z1wPBjXPbqGvdbRbFyn0dMDmZ/E8jXrHQ6OoEMqmyGZGbk51Zv5SAKq7WxSV4vOzM+MAq5coWHau+ulPfxaSF72Ms8z1TRyvmYne6sLZUwDxl9DrvY+dbIY+k+GEDp0M2jkcKQMF12Tt44gF9dEixdJYXwVOgj1O+6fRaD2kTVERkgOOadL41WjSyX7yaJWDA5wywNWKvh7DJjwcuvvNWhykXHnlPLagnAYSD6wBh8zRYdYYpVnGsKkBTjGfreNUDs1VY2duVD2j82hUTTKKFJagEMAuAO0RoGq/sg/YjSo8nuab++IpbuI5JAc6Bf2+UIJ08UINvqdTzfTVDnzaTlLJJBK+yaBRCurDWQxPvB1kl5u212kDq2kPCyDPD9SfyY5j20dLwVzt+hcBbHfvsxV4+QQtdm1674nT1/ykETDWAWkdjL0MWE0s03bw0bxu6Zw22bsnwZkMSJdgdbvf6+bFvBVY9asZeOfXsuPsepy/XhacNv+ex6h5/dyXrRRN+9RDvujbNrBq7BBSAO1bvxRkS5nS7f5rAlwdgUKjn0sQov0M6bD3ZUFlaXP5OU+OQ7paBJY1CJsDkgxgleypaHNRvCodAqSnT4Up6udjMGp8t+iZ9r3KZy+BsvI5mwFKp32dZAXbvzHLXwKspmbW7cs27+PUY5p/NtlLZT82wYYSiOg6Rt8CrJZ25EFV83mbY1Xav7+XTMHm30q7zgPg9TKo1+3vJXDzbQBL+beO69SAe9lHuV3loYWfKdmIJwyktscm4O77MuCa21C+xzVeAE4gRgAnvb9tJ3nFKe/XrY9zimpOnc9pyN47g6Bt4LfTDptMujQvOp/Qtic9SfbXYO65vrUPjToC9hp0aAaEXYGAeo/J4yjLs7xHOc/KNSO3rrlmdpt/eRwTsNq5Xue+LPeaDBh0X7+KsaFPyvdkOxWUs/8dTwHtqENRA84pTkjgWDpQSWCb3dnrYkAMY0prv2m1/P0pmTULMK/MALvy7gfVMZJRmxzG7xsXCISFsqrIntWxXdhM20yyIi8slFyzVEPCzoIPMa4pvBbsGPYkG0bC4iNSuxnXCSSshgieN2GRGXfVroZeVvRdCTA2515zTjTnVF6T8jiW63eek/kzTVsp+7m8b7kepWukuCvbb/M6pW+UCwDmOeI8sb9MS9YOpwDl1FL1M50HNmnv8dv0dW+Y+llgrF1grT33Axyo50uROVH7Lula7d5LQi/JD2yv74kBmvtJty3HnK3XwrbqzwX4lb5lncmuCRvEz5TQsr38pPrmk7+rbv/iz6qBQ7JOAVbDZwPL6B87Xf3gH/5RdebKe9UxWXXPNg4C/xiGXPT4y19Vv/jP/1vVb8ErPqP9BRfEuCkOsZNNGs/Z3lToeIi6FFeqH/2DP6iuI8O3hq+8Tez4yYcfVbc+/6LaAwMZtyCswBxxtplsx/qCgrXKbOS4KB7U2LcG4UPCAsZqFN4eiXhw2urxsOlOk+F5iizHCQr29lrEun+yerh0WP3sw/tBaukZnrZSNprBrGmOjP4a8RDOefjEvcTEZm2mfk7SIH6F31SMQ3JET/p5J/fcTh+7Ndr6YoK3AeZl1noB3IbVtBfkDKy2MlbCJJLBN9fCfI9ua3N8qrHIN9fG+sqt0KIEbfMcds6oR3sM8c5M2NXnFFonTXzh7teYgoQxs3WJj/nuwbaGwNCmToEJSTzhewqJQjWdJVRJvPv0w7+vfvY3/6U6QnKu93AzCpBdf+Ot6rd+75+S+XeuWiFpeBtyzp5jRRzl4w+whw9hm0OwnFeefFPdRH7gMbjDBpIpFkIW2jRD9uzFV6q3f/wPq9nzFBfG/qJOTcTdQsPaVUqPdx63Dy61geRwRf+E74ydskbPUIdoZ+159ekvf1HdvflZ9XzhHgdUYEWQmcRUeinuFgcNmNaBRDqIQOcuv8kc+IBigG9TyOptgFUkCClgTjK2lXjS+uUHsLkErKaVoDm2pe8UdlkQE5K5tH321hoZr6d9JzrOAwSjT24pUKwU5ShYhzSvh7BvH1Cs+vG929XKs8dBwFKa8cKVG9WFVwBU5y5EoTtlDHcYD7Go5Ndz6T/6Vz96YUq14MggJzUpGDLNfyQ0LKWIj6MZ6k+1GKXDq00aFfBMbVfjkKDaqo7Z0I4DUDXYz8CqG2dChg1sLVolmCqgtguw6WYqeCrrM6XagncD4qyZDs8Cv0kFQk+SUhEkwZDEHg1dhPC66BpHBHad+oxDAI/DnC5ZPGiGhUVGqBW1d3c2A1TyNEh2pJqYe8G2U7dzI8BMq3BbQds02H3QZ3/vAdk3tV+g1rxyJ5Gg6iggQj9MzqMjQBM0Lfx5gFNwANBwzOfUiFDTcICNe4R+O0XKvvqvnpxaoMiBMlXeYZ47M11dvICmI0xYmWXqrFqs6t6DpeoJlb935WjTx4PDo8hijjKfeD4W0FlA27NnqbaOIayj/7C8tBAgtKdWY44bY7jFIn7AYjk5daYanZSBR+V6tFqfPn0SALfaqj6X+ooWyxlQU8LTMwt3Aa72MFn3EPreB7wbGsCpFLTGqdkBRNyHtXpM28REXRTVIYqTDoxaZN8+VmYidHVl/noSH4BEb4C6Iyz4SXvHSvY8A9Xun1PcxsVochJxZrWw6MdBC3TJ0GWc1SfdAdjRZkcoStXP2GyhPSpgljRGAUcZ7zgFk9fIAnLjxpsA3OcAwWXp4cQzCedJ495h8Vqm8vzK0sPq9VfPA7ZiE1RrX6RvZB7uoEUzO38WR2sU3eEVwNFH4XRduAjDFQfMiRlFuzwkAGBWcmALEGuU9s7zuSvXrqGV+TQKVi2jQyqDNzR0FXOndT6n2qnhm9h3Ou4ArzPTapjOAbIBzqPxauqKrNwnsBe/uHkLmwB8xdF87bWrUfTIxcvCbur0blDx/vBQ25wI6YJnnCjJSFSndXMD4eWFxyG5oej5m6/eACjtR3v3CQWWFjhAYXFBkyUcQPE/wGtZwkLt6g2r+et4uXgILj4DcOvDLidxwOYQb56fn2ceIUdB+wRWmbUwVdH4GZzGURivXqCHNX7qOqkp59gYcLh7ObigSFIqOuCiVztdwdxLJ72u6b31Auic8YDE1HkLWz19/HX1/PHNanoQtjig+ADyIedxKMYoPBV2wlqj03JMQTYB0AMOQEYAreeRi+jn0OQhWqQrz0kBYh4esP54qn0aUN91au6MGsQWlVsJPekBgGuX/glYu6ZqqBX8GsLfMk5N85cBPAaLenFxhyJlgLAUjRpH89c5scY1dmDb26+7pD4MI4lw5tz79AunlGjlHB8BBK98Xk0Mb1S//9tvVT////6OolSPolCgG0EwS0ncUSt3bGgiZCi2NpP+mk6WUygK+NFf48y502zcrjHrzIMtQHl1b+3bQZDm07Nj1Y1r56urVy/E+nPrq9vVc1i+ewQX21sA59xPh3r+3CwbHs8+rHxEP8Aqshdg82o+X0TfTL3fB48eIFuwhgQCADzA+vYWgQzFyDYOAMthqE5ffI9iAHOhp6rzfsT8d1Yq27uxh171zNnqgD3ngOdwg9dJUWbCSr4JOKzlAIJVl9yclhMe60gZKNYBY/LEa9Zr29nqrH6dArrYkCPlpA28Zefq5IlnAsTS9pmcyfy51K4EIGQGYCRQBculBHe7O5fpnjUAWj930zFNd8tfuX86g9x2e9L7UgBW9EF2jhvoWXJCkgOTv7oFcpGCUX+VAVvys+u+iXGJsLUFSne2vbOvS2C1m2PbrT352ZrP678dg9bYRSZN3TL3A4HI3AcFwNAN8Mj3tX2lk1b+XoLZOWgu29QNmAjWdP1VBsXls5dOYxPM6uz39EzNwCEHvRlsTan0hR14SB/PVTuyjnxtg06c3DXNNrXAkbDzdr+ULBPXpAxg5edrvrejj+pD2ayRmfQV24FcTssP/zJ3nc9c21mrqFzdpqZNNPun/Hc3dmf6ux1y0jEv7TjGoZAiadlLzdyyvd1A7m42m8er299KECaPfQm2dXve8rVuQE1nkJIOtJvP9nJAJtlKN3svx7m8XvkM5evtglIeWCYCQ/MrXPwTr6YXmvYZx2z1AYpsO5/BPUWmYmaUhnXV7MNmcNZhl8X6HntXaKomNmpmXraft/OgpJzX+ZrlXGj2tX+zvRmANG2+BNPzfZpMWAeu7LLcH7mtbUA1MWhT8NkOUsu2Nfs+z4Nvmz/Zbv1sTgPf4oA+/P863d57lMB1YhQm9qTrUlorzPxxLyYYxwebolBnH/HInU9gXT24F77l9Xd/WB2Pnq6WIb3oM8SXGKJsSKdiMI5S0rIcRX0IY03XezP6PPhWY1dCjrvCaNRbOKyeUvxzmeKic5AhZs9ZpIrsL6EIrhtrWaybGcTrXGtz3+SDvGRb9cFqw5bze5t7SedcbFtGt7W325yK10oJn4JZm+2m21zOeJQPl3WCjUsESP23oHi2wdz29jxOLRHUs2/8TNbt1Q5KkD7ZbJidDU0AWIY/XUcCFCueu7kY1fO1PCjMj5zXhpPzLTPGa3ahgGfgBQlYNeV6b+N59ejmr6rP/ub/rgb2YZ8KkhJbhLjl8Ez1zo//aXXx9R+iXHW+evB8OyTzhomBFmED/t1/+l+r3q0nAaz2C4TKkOcxjkJbVUApsagTAIktAoC9+u4Pqp/AOrz2xvvV/SeL+Mq71dc3v6xuwlCU4ThoXKPUGtfrJZ6LzBF9Fg/R6+4xnk1sydSnAbnyU3DbOiXz4AGnYKsGa5UMVwkSE8gW9oI/HJPZu7LVV/3qM+QAj8arI5i4+8yjQ0FcoQ39YMC6HnEUfu8DHDMtWlDtsLavsIMMdqfFo3Yk2r5AXlOaa0sao9aDdOw5rfHrMPB0zaa/kwqkZ7vp3Bmadp4v1/SPWq9/C7CaQdf02WS3+TU/Zrynj3DAeJslKKZ1ABtrEJxIkE7JEjOxxUHGWM/Hqb9jsb1JYjNZ8QesQ0EWAxBRxk5S6D5x5ZfYw8//8k+rnRXidshDc+fPVpdffa364U/+oJo5d61agrgjsAoSFSudzyxxaBRs5sUu2AWSKR/+3V8j53eLDOLNwOuskXSO4tZXXicDl9omfWPEZI53xGW1vEQ9mVo+htIn/BfFRLHDkA/U3rRotYj5+AwY2BFEtI9+9rcUff6oWl96Wh2S9TuKFvHAIGs7ZKVj+idqtPC8exCPTp9BG/utD2CtvkexpzcB9qkrQwb2Ae04DDpsXW/DPaIgAJSmkde18rVybyztpvl6Koyc7DrJDcK+lSwJUPwCWbsNilDL9H14F1D1wZ0AXsfAleZhqF66Lqj6ejVN2v8mtUs2KB4uNmdBuvgKnxHb/MN/8T7NByiD9Wf67gCp/6ZWy1I1jXx4BAYoP6XBC64OAoT1e1obYJBBsMCQwGMOcJPOSAZWUyCWFgk3Pr9F5jfQj3yCLqegaRQ4Cm1NtU4F95IgvLR9g/eNKFiFJimGqhTAC8CTfip8q3sqQ1NwwArVUaTKtHELVllIB+N1M5UNqiZq6D3ymRcBhFIwhzsOepIAIOBWuw01++lT2F0U2jHwP2KBEVhVHkCAKTH5AO32tgKgnRgfikrhw5w0RfEf2GcefgrWmrp7AIDywtMfwCULWQ0CQPvtknBgug9gnCCrTMA5QL5LF0nLByQVAHPgVwGWv7n3BPYuTD2qwB9EsSEAM4FwvtXKVNPx4oVzgIRTDH5fsPq20cv0OWWgnZqhSM1zin4BWB5CVX4BU+5Fz3DSk1VOgbETWN1mUdgA8FMjVd3ZIZF7TvUEyTGL0N+0wNP+LqAnk6SP9u1xjX3YtKaNJ0F6C9HoKKVtUxuxkNc0/S9D04ryz5BE2GXxcRE/jW7sZarLnwGokQEpcD0O6HXv/lNSqZ+hD7kWm4iMYavNm0oxjHajYMoBJx8HAEYCqxaJ2oDJ+Rzg0sJKgt0WP3PhG8ah8sDACu9TFvKyqJHsT57VTUkNzy022AUWowvnTyHfcJp0+D60SB7C3rUI2ATPj3Ytk2hxaa368tad2JRfgcn61luvk/o+BtBmZUdBPABwvnMhsIT791UPHj+pnsASFugbp0CXzqSOiIv0FOPn6rGPQ6NNTHICNMlrc7NTceLppNaO1Ts+TT+ZnnT77gOKG5Fib6o54O6FC2fiZFF9TIvDDfTTJwBWk5MA7n2jSBCgxwkjU9sUTH3CyfwSWq97ALWnobTPwbzUGV7AuXSxeeXaWYC/gahQL0v20cLzWDhs+wzAv5tKkjQQGE4ppWrQOubnz5/Bluf5zDOYs9ji/gDA9Hm0SK5yIDCDLgyV7HtwUCYvIVw9izMyCmMR9qSnUyIYrhNxvqYNWRCPdcFFi+fq53cBcSVBPOM4ZBFc4nRu6dGXVf/hcugk9R9Y3OoAyRLo+egKa9/THAjNw/z9EH2ub+59yWTer2bP6HTMhl7v3a8fMUOxPdY4bXuQVHnnuYD2GcDV+7CNPeiZIP1/jH7pw7Zci2zXUB+awZNDXAs2ZrCGeT7A+J//4g5A5Xj1ve//AGbFQfWIdq5uPcNJd20cqC5ceru69vo/RSvnNPo2w8zP5er+Nx9VC/c/rs6fHgAcHkHr6xbPCWtgWqkW17W01q0sO09JU8AmtTA1ejnMY7cAACAASURBVMexmzH0caeQ2hhmwh5h40p2LDLndq066ubN+jQCm9oTOZaOSIm7fu0Sn+0jrf8hGj8raEIDRMN2nmM98eBmHdbvBg7gFHa+inbrDlIY+7uyzfn7OIdNFN56Cut1BK1iHbiN7X60cs5W+4PXqhejr1eDExc5EKJw1QFi7KSHvIBhrMMxCkt5ZYe+hBlwaGGJQQ5cGE81bg4PWZOH0WE9JqkmWOxZX8pNNwXeyR/SqSsD8U5gtb35pk0v7Krw7EpgNQcMZfCb05La4EhA/9GEVE293ksDZGgzSNsMwE5g9ducvjb40QZXA+DKQUY8eu3Eph28BsZ+M2A190UJzDQdlfSek8BqCcxkULAEnTvBidqxqJkiXrPJevO1DlabjMv6OV8GwLTGsgZ04t81kNYEBDqA1dpesnNlW5NjRb+F45iuk8c9P30e3fqgvgGstsywBRiUIFqMTg3uNIPpBMy0wZDsADYD9PJz3YDVMhjvCkbVdt5+7pxFVD9ZrQ2arlOmLSfGVxd8qxXk5DFq2k8GnUqwuXk40Z6T7U/bxyktK4E+GViNsQnk1/6s210zGeOwLYKroq/z+4vXuvVNm4GeUle7A17eN93z22xSjesyNivf22Fz9X26tSf3RAlSlX1bXjO/p5TUKO0t/95tbpfzuGMtKvs3+jBG6cQlSpvONpnByiYI1LSR5me9fwZV/ZsgTgkCljfP4EnHa87f2kjL8ZP5k6+d129B1RIYSmOertZck8t5GJW6a5Bc0NP7CP6Wn0nrWCdrM8+DMrgr+760qdwG2yrpwOufZI7GJxKQkiUROkanbae5vbkIWF6X2sFl3j/b49sEa8uxKuUAynblZ8gHKPr/slQzKCcw7LNkCYL8nHHtGljNR3SCqhI7lKqySMgkh9gvOOS+TXrpCkSGOQgKF9/6QdU7jR4ffo8xZEx8x0Y5Ey6kn2D7cpLcAcGuqba+bxRSQhSvEoCV0IDtTOLr7ePTLd65w2H/YHUN4GKfofQZeizYwueMR7QBgdU8IzIbNMDBl9hg2X/l3GyuI02baE645pyK+6XFMK1LXQDIaGd2g1q+UjurobxH2ofSVbQ9CR/ew7GTYdfdDms/hE+ZLZW1VPPhRbn+5HnS1tIts4UiJ6njCb5tbUyuT5rzjoa7WXONifkW/eL/tf1EmcuR7hvAewJWZZ4d4q8/u/N59clf/Meqf+8ZMcQ69gNcBXnp/6fsPZjkSrLszJdaK2RCa126qrta9wyHnF2OGcndf8k1o9marRlpy6WRRtkz02K6u6q7NFAFFEQCSKTWWuz3XX8e4REIYMjszspEZMR7/tyvi3vuueeeDE9X19/5MQV2PqomL9yqnq3AVgNcMQNu4+Wj6u//7b+ujtco/qqepOw8/qA0mlm3MSdsgntVjAckLbCECzffru4QHLj51geRdbpHptz3SI796Q+/g/hBERz8a9mqCN4FoJnmexhiPE/aDz0OJ/3bkDhIKgFh3xKyQldVpiosR3GPKdiqFscegmR2AtFmba+v+vSrOcA55k3PBJJcZo+xFofElcCqfQWuo0ekxmvwtJPUQTpvN7bFBLLFwCSraj+zZFvL4yoTsh6deg1tzquG3TTOd81zWmmzsZ6FtEPrObV97uT2tLehtM/GZ1o28LqFvOZeYq8rdxbLjfcOPCJpjNov+kQr1AZSLlKMaIYMxmnqvmhvkoBcc/Tnzd4VnxJM3YV4ty/RhevFEZZuGBGH4j07ZF0+uf9V9aff/KpaffkEYHWTlPPzAHo3qo9+8lfVeUC9l6sAtmBLia2q5mwCVlXpW3pOkWQKZX31p99XcwSk+sm4PH/xSnXnXYpFQQIap1jzFoSmjX3nt8EnxlCWqr/bpnowY8xqm0uHrBQE86fPog6wsgd9SNkdgjd99rvfVQ+//CKKtg1BvuqnPTh6gM1LUeDpiKCBe4GZt+OTZ2jPj6obdz5En/QOuACAPzjSjvid3aF9Q6JLLO16rav39XLNLNeLvBbktbcMwjTOzzXhz2f0WQzkydtzTstQ3UF6YfHF4+oFDFWB1c2QJN0Hv5oCE7lTXbh2l7T/izz0GPPZzEtJP4lNns+o4jBhY//qX74PfpOq1kUVMB7IhWUMptUY2qrjIOzDMOMEWPuJesQ3VeOsUC9TrZ9NydTu0FiNAaDZkSqpg5gA1picClfT0QJoB4CaFm+SMbkCGGbTjLaMAgQK2KyiV+mmPKJ2J39zM1Qj5xhD3dkh7ZrvXvUbYFOOwbBTf3UVNuEGTLkNKsCbnm3kJSIwpIJrNIJsUaCLFH6reAnu7qv/yZfsVZ9PGQQLAS0DXCyvKB8gLd0oOgK2Ck/TJhmRJ7D/9kj7N53aqI4ssn50NAVYhom0uvDJqFxbtWCSwJh94lIgqDEaGonizaaFq4e6BeORrmQxHIOheCYVPEIWQDt+/mKx+va72erR03naywboo9GmIQDLCSJTnuuUICDLJVLbz51FW2V6lLGz/wBZGMtV9FCX6NNl2nMEWHGCdMI8xY4E1mSmnWLxNf7xlII6ygOsw2Y0/UCWpIw5i04Norc4CIjWh4aHm08vAFEP4BNBEgojgdoDFFpRLmnAqC1jFTikFwDjT52aDo1YJRmewZY0nd0NWTbiOTRe79y+UV0lvVjwW8bs/MJK9WR2rrr/LdXp43AkmCbQbsREjUh0dWVUA7iOohM7xNhZdGyVFHmB2+Pj7QC/ZN0KDo3xjENozLiRBdPVzo6NgGp7sGYRNohJZBX5GXQsL188BTi6Fe08wo7Gx88IXwGsblR//uwbAM0uDntnqw8/+oi/KciPLVAdcnwUOyJK0wWj+oAxERDdRiJgbt5qf6sUTDJ1m/6T/WwEBxtUB8egwg7POfd8nX8PVNeunIl06230e12cjYK9fAlozHtMMuljDqqJIo3fiNMQgy8zO+YVWrA9LPBTaHtOwE4eQkdH3dwFIkka3QT9IZNxgaJWFl6zL4bpywDiYLMeHO4EU3ZyZpy5jt0zVxYWkEYwZdwIlUxo5sAac012rIGF6zcuYk8LIYkgo/U8Bc02YO6uoM25dwQYPnaumjp9GcIxws4s6Jv7w1Xv8Dlo9GdZ0RBVZyM/kZkK+H7iBi9fIKfRuHUYl3GjC0FrngJn1sXdbfoIMG579QWL+1zVs7tYDXdvVqcAxgexW4Fxi6NNYCMX0RFemp+tPkUfaWlllr93seGcjfl8/x66rdiqmqkT6k1z/x21wQgwnGc+LlHUzQV7AhbxWQpRjQBibgM4riIXsbFGHwAqngOU7yPY43qxfzCMxMQhgPZ6dfU64CLr2IuFx4CoqwR3DEZht2MX2Sz/ulrYEGgeY3yfk3JAKsWzr6uu3fnq8hn6CAB4sN+CZqwzlQElC19VpKjB+kfOlL0obGwUMFU7dL2UkWEVVNdg5/c86fqUETDwHevkJDqzZ2Ymghm9ZGE4AmPXrxDlhqltdPUZ4uay7M/SXwbZxghIeI0lQFcHYpcgivPO9fVA3VfsZO+QQBPBKh2gbUDRo4Gr1W7/rerA726YyupAw3w92MYGAVh73WMGJpkxgOoA04dqN1dr/A32M2vK6jKb2cwN9IRORzVW2ShHccjhMBP7bE5hrkGA2MuaB610EMgH66Zb3spYTQCm9qRdxVVjD8uM2FedkVz8Kh3ym0552uDLz2YWYQKokoORHLHSKS+d/RIcyO8p39s4ZKeFKw7VJRDT+t7WQ2fJkCwBuXjo4qtTEa9XAZP0geb9mg5OBkbSc6XDmr+XwGo+ALUDq/lw/ibnKtLF63GtGxE/GqBs/Sz5nqXjVTq1ud9Sil0zTdl+TUf/evzqMRb2jfskj61TE+I1HdV2oCZ3b+uYvgpc5r9nYMQ+yw5pu0PuNdsPju33yWPUBE3iONkAgtWeSzbcdJTTMya3tcXjbevXfM3SZv29nVFU2kke13bQIY1jdGvMb//bDqyG7QejxsW/PrjyztB5izbXc71uZydgI/dP7jt/5r5ub3v6vOfVBNa0rwvltWLONDGqxp8yuNZ+0H+dY5D7qgRr0ngU61p99Wwb/jMDm2U1+Ty3MoDcbEtcMAa9DAyV90lDUeoW1v1dr4vle8vxL/skv6d89rIP8xgI/vmeUhqh0zM3V/D2u7T+u/b/4mzpV2bOee/MTG72b3MtzoGz3K7c1iAI1ABwmSpdrrvJhhKTtfzK1+y07jSAhprZGDUnauBWUKu00TROaT0t51CrDSYGTgm2e02/MhOxOSdetSn/ludC2f+5CG22zXzP0onN91DKwfRxWaojBLLLdPlXbDj2rlqeRdJURFbwByBxDHNGOSS75zHsp2WyYa7BELoGKHBAEH6NoqJh0/Z3BH/0W2twkLU3tD0Zh23Zk7xPMpCFTSXoHNMfvZ4h8FFO4zeRilZ99zVnLfr9AlllvbR5W5+Qf5uymwGG2Ev8Vw345P0i+qyem+WczvZVMnTLcWtfM9v7ttM8ag0ev3kOxPXqJSPfN++/ZTsaNk6fhU/uc4dMmyy4ZCN5Hw3STA1q5rXF4l7WV/B1bdbPZrZ1tid/loGXBEG8up6VdtX+dHlWJWZmE+wJkKduZ25rx7UyFjR3CuUh6nov+BpK0ln9enP+afXFf/9/q72lhzCiViBKgEXALFRjdQJ24OT5m9Xlux9Vc+ukNHPutUDQwcZi9Xf/9v+qthdgswHG9kJ+0C9W1jBqygQIRV+CkXgGEkyycM8wNVvOXLpR3XnvB9j1nQCyvrv3DXIAfySoYAV1CEpI753gPyqbJ7AXYGSW7Imn0N6ldqf1QDAuSy0qWzZNgSLBVf1BmatR9Bj/foTXLSi7jhTXp19C1lqkvb3Iz1mwzWdi/gVegi+mBFyciZVP4AQe/OKw/yQRkG22PEuWfd/pjBk2UZ/b8+cba2N9AEhsyARSxT3rvb5hzw6lp4S6X1531so29LozcXlmiLU2DkFhTLHWBtrJvJAwKL6SgFX3KfWjBSMtng0zlCy/ly9nY505BVN46hSFpUanuAJrDn6MoLdMVNerQ7CHZIqh9huAXNIiTqeeMfzVcXxPiyQ9e3i/+uJ3fxt6pd0nFOpDEvDm229Vd9/7uLp4451qiUzazT1WJa7VB6A+CgluxDousEO//vQ31ee//3U1/+Jp4AGun+988DGFou4i/TBGyjpLHz45XiO+fiIQZXmYPNeSjdkdsTg31gLlAmMe8bIyACMgktsrL2nvV9Wjb75G1/VJ+I03WU8l+M3Rhh0kJHd2kYujz5RtERPqhxT4zgc/rW4TLDt36RYZraeqZbCCTfx1/TwxjWCB1cWr2vedco1oH+Py7JftK5/h0tkx1VryO3A78LuNlYVq4fnj6jlZp3NPHlTLc88ChzpFYaqL1+/Qd29VZy5crwaox7IjoUmJypqsFPdjL7JPIkBIz/pZgNUPIg5m2oQOsODqIOCfzL4xUtcnAcWsYidb1fT6PlKc+yzaEnRdmabqkMriStUxk6HWepsBqroApjTUACRB9k0hVl9Ultw8QJ6akjr40ywIMsieUFxJ1uQkRY78tiCUxa521JLEQd/ZhsmIaHRPDwy/cSnwRgP2Iz1XlqeFkPp70QJFb7IHx1121xLgQOgj0Q6BVYFW0WUBQPu7L8Bi0/1l6h1Fqu06LNE9DLgHlmc/aefB6A19UAsLaXMoR8JWPQVYIetrAJQ+NFgVPQcEe07F+OWVdZ5znzaw4ZNm2wcoOATYOSILmH6Uaau+7D7SBoq1q615DqacsgACPWo2Pnn6onpEn2wD0u4Qqdi1YA3XOIcW43kYgr1sBkuks+/tQsGGjSYwd5Mq6EOOF+NjERzBwPVNmKmAMX6/eP6Svl+I9F8BzUmAT7UmNy2cRdp6RA0wbsHoMXRVpwB9ZXf2UClQKQb1KkcBLkcYNyPAG4By8xTc2gAAl/btwrHL9fZBgk1Zv3jpfFQuXEVy4fFjUtEtNy4NW9thLGTczcAgnMIG1L9RW9VU6GDWuogIvin5AOgjUC14OAzAeOb0Oa4/Ec9hwa6lxQXuuU6/rgXbdoznOgN4e/HypVjIVldXAzBNzklvAJvnYQnbh3PPKS5F9GUX+1IYfAK7V2O4H/1eNUAt4nMfbctdmIJWjJ+hcNbdt28HMLu6CtvzGLF37FudzqlJdG1hOGrXW4z7g4ePq0WYw1tIJ+zs6KyxMGG3pwHBJ0k9F0jvIQiwS+qSdnAeGzhH+tPLuecB8u0Drq4CVgazUwYg87UL4GsY0NA5aQGwVarMbyppAQg6SPsmJwC0mcMyGreNGrGIegiy2NUwc2qF/loAiLagl4crgd5jbH+C9ihJYQRWBvARfe7xspsQj5FsgWw3txVs24Xlw49uB1grKO98UjtW/dtt0N9DGKlDo+dI/7+Aw8zCTpr41j7M8YEZihmxsaNPctIN4zcfmlikYv0A3AzOqqwy2tSt1orn79DYVQcG6RGZ9qYkEA3rYcz7OOR076NLc0zRNpQjbOM27Rd4Hue5d5F4+PrLP8KUf8g1SOWHcTnMfFtfRZOWYm4u5NcuEm0kSrWIxMEEUhTaxjL9atTx6tXLXLcvFYaDae/mq1M1xJwzQmcVzTOwdbt4zqdPV6tHjxZZdIerCSLIBydoMB9vkF4/js0J8uMkwOo86L0E0IwuLk7E9urzqmsHTZy9haofzdWRoa7qEqDnnbcvAEoytyigpYbv5oZyI7IrjqvZlxRjw8ZPs16MMt5LiyuRBTDC+uAJ+xls6T0r69I+Ga/jsPbfunutun3rWgRDZp88AwReYC2CxUFgaAV9azVk3SDZiVmvmPfY/5zawqZ4se8pabHBOiu0cf4MoDlM5ufoB0/Cah2EFd4zcb1a3KMtB6S8wE4WqO1lbvQfkyqDHXYx5r2DpwGakd1gFA8jMk4QYQemvZrYmxxgRi5UE+duVy83cbhYw9I+ooaV4JBjmw6cKaoZR+zmfhu2lP6ZNt50ZOgErPp6b1QISM5Eu5OUnej09wyu1cBDAUq1+tVpH8z7XsIyXgVVS/Cl/b75YUonPrcx/2z8LT9ndvSaPVE/V3r68qu8X9FxPmXjn+0gTyeWau7jdOt0MG2ChKlfM6up3dlsHMYjGtcEcNqa32xPOCzN5+jkSOVWNFLG60+XzxL9VvdIaPLxFQ5jAKvJ9Yv3R7N0KvJ4pot1co7T676/KZXQ6TmaB8EErjad3/RcUfSxjqyXVbNzP+e2lmB1O+Ms3zf3e/psYqLmrwxipvak50ttye9rvjf3XXa08/1KMCZfN7+3k6PV/rfcFw1HLIIToU4XbYoxqp2eNDw6PXU/2d56rFpsOQMgxXxrt5OSUVsCISXwEPMlUoCbzMg8Bi3v6yAF0GmsytcaDmUHm28Hp0vQrwQ7srNQpqeXTNz03kSHCXciGWdjJWz2mW+pnfW6v3OxuzCHALCaznTTTjpZd/O1ku2Wn6kBylg3QWeV6wravG4eN2wqnuL1X+UYCaB5bedOBok6O+CvskzbbVZQM4O/uSBTHoPWNrfOlbKlZT+Ua3m+Tmb8+b5SBzb1WWcwtXN/NdddP5vnfgZW8701uXYQNdtjaXt5rtdD31w36vmV7dL2C6r6WQu2ZnawH8jtaKw5jf01AUSCokkpB7+Ic5wakzurC9XTr79AFmkJhtWt6gqpq1v4LlsU1TkiaJ0CQWHQ9dysn4c/RAV7SDiec5Xu6ubca8BcgES7GJTVx+/7knoeP8WH6alOn78QGZiSQo5klbkHWDS2nje5gJ6srnIOh83V8+p1e3eeK431rVibynnUbp+t55B/xPg7TIuY5cWc9fp5L8lnDj/m2FmrxDTyrBlcztXcrjJzx7/Lbt0FVO2lL7PcQ/kMuf3lPll33htg1XpfrZ/n1fkus655PivX8HJONuZGbB76ES5vTWA16fkmUphMvxOAny//x3+oVp98Vh1vcQ4Gz1Hy8DwAVj/V14/7J6q7P/xFtY7vLeDTb0o0IOiv/t2/gQRxn04EiziBtaqWpEWnwm+WIa/8iHgCGVz4r/3WselDxo+6Anff/0H1znvvB7Hqs08/gbV6D5vdwr92TaQgMRlzBhviO7iZ9fobsFbKEAyw1fUTgCjALn4fhlghSSoxVqmRIGOVTD2LKA+FHAAFuyA+fH5vqXo4S72M3ilsHlY59o73xzUEU5Vew7eK6KZ9BbCa05uz7FY9OKVdt9t6u1mGTTR27FfP2nm9SIei5qfT+avGPQPwq4Opb7Sk9PmWs1aeq/XnQls4npDvAMQSf9pZntnGrk0SBnvpH3Gffvxm09oXXoKdWJAKf2rU7NIzZwgmQRCCoCiALvlNGQhZ+J6A405hd2bdWuMj3bvemAN4HQFnmYIgszz3tHr64H71zR9+C1D5bdQTOQvGc+fdd0njfw9g9S5ZhIfVGjiCetCC6V0UuFqFNPTs+2+qx/e+qOYBB62dch5pkw9/9PPqLYDVXXycRQDZXfGTEwJHaFTX+g/RQgsHx1djwa8HIUDDtA8JjNpo180hQNUR1uvnj+5Vn//uVxSVtk5IV/U2APCPPv5x9fC7b8kQ/QeKfi/hZyLFF/48gKT64Tz8hx//RfXuD35GNutVNIDPVstkVKuzeqQ0gUH/kHrJkg+1vRRGlfez/FLr2a0+v8cCnc6Jgvpmv4pXWtfEfj2kXSsLs6FF+/TBPYp1L2AzZLlDWjyN1N1lisydu3wL/GIamQICJDy+WKKs44Rxig0yIy0PIuuVtSNJC/DzX/2rD096A1D0VcArTGEAKQA1LWWrTiKsOwLAJPPQzcrXXVBjseJbzVAX5gBWZahE17uwZyeodpqiMpgMPtJYoeBncHVNliGOvdqUAoAK+R4zuf27qSGmt57CePtYbBQ13wEw2wEgiYWo94BFgxRYQE3ZXabor1kBHSqX6bbjY9Ok118DQJkMoPTxo+foBD6NtHELNQkaKmXgxupiuwnwuA5oEdXSMXZTzXeA+AVwBPIGAF+VDjAKGpFQriGVeBpw7NzZqfi26r19KXvyBenQc4BNi4Ad3dC21W3dBZU3jd37CQ5ptIJmu4gWp0JdgIGAPafRRpmGIacOqbICq1SfX4RxatV3J+9OFHsibfuqBYxMG4dhicbqOsxdi+BcJaVdcNbD2hz9u4Ee4x7p5KZI9/QJonIIAWGV4WgKiNIM63xrJWZey0wecKxZUIyIqSk7hp7GCD9DU4YNwJTpcVKjFco2pX0FyYYXPO8cmqKbbLwB47v4Y8wyJWdmADCJ+s3CipsLjZmtSP13c/ZAJrglC9K+HwFQ9/4yGQVWj1i0BEKNdO/BJLZ4jiDgNMD/mFU+6U9B012uOcSEP4EdvY9cww6MT1mUZ2BhjsCI3gFMml+wMjv9x4P2k5JxjrTwM/ShmiF+1mJkIRWAHSojYGGmJ08pOoZExCIsPzfKLsZzAgmCK9euYmeymPfoI/ZZUp2PYH1aKV6KuVFMJRcW0I3dBCR2UVFrRXBSHRaZtWqzCCyfO60+zkQAnqsUX5qkX51KHnoMOgzTJ/cfPCWlHCkMmeOwUS1O5ZxVXmEFAFAQ0uqQ0n52YF8bgR9g8TVNO+uMmdYu4Gs6g2LZGzAV3UTcmNXEFYj1ELNBIENQ0ZQqpSEUR3ch7+Xg4HzXlmVDe8gRpNxXXoMHNAAzAuBLOSU2bNYM0r1H0Pdd2cBlBqg76aGC/MApUgBO8R4CH9bUco55IIl1w9QTH50lMVIo1Fe28iHjKlM3An0clnmz80fN3z4iYiT3VIfbi6TVEBgAxNxC/mAHYPUSulluXJtorD749jPYuo8i3SalK6j3qbatxdEOq9tXTxMBRFKDdUYWxTSSDIIdp1iXxsZZBxnkRZi+X311PzSiJ8i/GARYHUUWxCD4NezhypWbzP216o+ffIvOLIxWDji9gOjzi3Ncj7SzqzMA37Ba1+jvU2+Rrt/FnHiCPizpJHuwNneXiZ6v8vRs3FMDiJa/hXbNMkwObBtb2CAV5OlTAgis9Ba7c8M/A8v97IXL1TfYxzw2OkR00rX54aMncRgwmqae8hDvfe+d69UN9FW1TVnRKzBv5+fmmZ9qbRtZ3Y9gSjfAKrdkPcR2CFIZUFM323k7//JZHEvGOFDcvXYtiqMtodOrQPnZ6+9WK4fD1cNFMgAOANIJLOxjS2N9zGvZDSOAtkOCzQD+BJRYWrE5KkMyf4+QGejtO0slViK/6ACtiblGJkXs+sG0Cr3IKBpTA6s10y1vshmMyc5Xdsv/MWC1fZNuOqMZXPBnDU7UoFsTGCt2/WhPvRPW4Eb51+wIZEAgO98t7W85GJafzuefJrP2FQemeHt2/tIRMoNnJbMynZJTWxJjsNNXO6hWOlIlsFG2pdk3ifmX79O8X7qXKXPNtuW2vNqOSJ2KAG0Nrsn46tDiGg9quV87GJEO1anyaQCq9eGxTP1/HbCa29ruWKTXO7iEBRjcyYku7a4JaLi2BerQGI72z2b7fBOw2gRNEpMmAQReU6QyHr0GtnJ/u7e1sqtLIDCPdTm2pR2XYG4rsPsmaKy26XoevwKs2q+RLty0zswsbtp3spsMhJQ22cme29mcr4Jv3qzdLsNyG7aawErv28pUzqBTbkPgwQHSxkSLcTUw9KqURWb9hiXFfRILunVOpOu++lSls5FsIng/Mb75+ZptagKmeS2NtTVyE4u1oi541j5ny7u/CRhtnyNevwQr898zw7G0mXyP6PEO4G4JJPuWYKoKIpmuyZmgtNv23ko4c9PO8/rkZ3IbzQbxOhnwbAePymcrr5etOTW5yfjJ45bvkTVVS6ZgK7jZbHUJtr3pWfLnvVcZAGn0ZTENy3Frny/Nvmmu3WV/2y+2P1LnedAozlJLLqThagaI4j41IJL7xrNb/A/7sor2CL7ELv7L9zBVd8jgu3jrdnX+9tvVNkAAUBM+SQKTYi74vzrgtjAIvQAAIABJREFU4fnQuaSkmoxZ2bLKvyXdVVZ4g8oWI9IP4bMrBIDnyZQ8DYnj7GWyqPCP1DtU5/A46+46TTOu0ACD6x29DNjUz9kJWG0FRzuvfe39n/stz7VsOwknbZ3wnfaCBsAYflfTvsv2aRMZDBfY0/cyU7Tx2fp5OwXu/Jygql/9IRvIGbxNjudNz52foHyS3DOxj3da1GrDTetYAtFjGQ2JqGbGQstc9Fr1muk4BmnDdSEKSvk5zpPiFtjOEKSMb/7+P1fz334CYZUixvi1vdjyjbd/UA1NX0au6qS6DVOwKwpjm64NOAPB6L//+/+Hiu9/Ari3qDN+DxKFvcjvCaYeQf44xG6VrpOgNkl6+DmAGrMuH3z7qHrvwx9W165fh4y0Vv3H/+/fAbBCOuAM3IeEnQzRbq7ved21Xz3RzPQMKD/mUjr7+nsCYHmfGabKHupny1gFYI0CtKQxj8NaHcLn7APc3UZ27N6j9eqbh2SQdQusUs9A7Mc9P4zGrEB8/mAL8hrP5hwNW4wzd+y4jbUz22wnWy7tuV4J05yPK6Tx9kyX7T3WnLxf1XfMocC8fuX7tIpItK6I8Zm02YYhCPglEzAvO/3P9UEwsaF85UcAQ/vcOwTw+XyvjFAGRrBtG0xgYckaNvPVJsSScQDrGcgnExTzdcw95u+Z+a19Yl/KYR4jpRdCkO73tCWBufU5ONa+lHWmRMUgaNw0WYerC2BUFIF68Pmn1XMK9vVjEzPI0b1Ldux19VHPXQEQH+BeKSV/H//98XcyRj8HlH1CQAr/F8zj4pWr1Uc//hlsy7erAXxvQdW1kA8AUCVA1a2WboB0qe9O4lzIK/mcHsfiFF5K5xUDZRamQztb/AtAf5+gxNMHX1R//vv/Rl2aDerJ3AJYfQ9S3+3q6ZMn1a//9n/gK5NNSkajPqXA6r5FnAnmvPfRT6sf/vQvAVYvQzy6iBQALGAA4yOcwaMah4y1wSbnBaNe85vrY/2GeALnhcGX9GsEleO8mABzx3LQwoTIOI6CBawuPKmefv9V9f29z6r52cdgINZxOqnOXbnO9032hhvV+MwFfGtqhSBVuO+cps/DXYj9B8yAMZaQ18vGYjboIBI2arV24293/Us0VkM/FMDLFOs+NFQH0a20SNUIi4ILg2nUpsz6msCq0R7Zqj5A6F1E2p8sznrihQEVkfJYD+wmxF5Juba4zyaagjsUk5IyLU1aYG+bzXEAtmwfbLsdDEYQ1lRfK+SRlRwVu6TvCq5uUulbBpaswHPnxonUYGzolKxzfRl7S0sAKwA5A2gBTk9TfQ3dC4sRzc4uVC9Jg5fZGvIAXFMtEtmSLlimD68qKQB4YJEjI6ACoIIUAkqJ2cKj8AP+VBS0EVRRW/LtuzcAVtWkhQ1IG6y4vcC9FhYXQ6RYLSDZsDXTPJhcLvcCOqZVmOJsz/WHbi1tI7VY9HvAin4KsTObugE4BtAnlH0paOjmICg3Qer/PgWmlqCSm0IwDovsyhXZnIMAY8gbACyvks7QPwTDFY0IZQ8EdDVary/T8CmAZ+if0gp1dqW4DwGEGIkLajvjMATaP4pO47mzyEOQpnwAU1AGq4xXFyEnjgvQSxjC2zCH+5iEFqCyTy5dugTLdCzA3KdPZmE4yo4zbX0yKk8q5m2KuZIBRv16YQnLGCXoDMinvq7VXSmUxuuCquuMoZPGQ51jswUKJGPT9grIyy40vTyFoUgNgmovuLLJIhA6ISGynlLpZSErbzDEpDOlelBmMmNuMSKBQgsyPfx+tnqMRIHg+6RpFgQeZMuaOjKEgfayIR4gNs0oB7AqO3sfUFVgdQ+78hr72PoEgOn161cDOBXcnEULZRe29RR9eOs6TEKef35uLgBvgxhJ47cHdvI50us3qkXGUjHx0xcusIFDxwf8F/w0tWSbvhVoVLhcEG5+fpHxWIFxPoAW60X6GjATVuATFj4XuNjXIsV8LzbmM2dmoiq9r6+iHfP8BYxGmJJKaJgKf4qq87I3rULp5hVF32Qv0r5dEFL1hbWtYQIxfQC/R10AdBRbGpmcwV6tZMhG3j3KpkaRMVPBj3g+ADYPO70ycFlnPPTsAnZq76bRqM3r80+gE+TaFHX8WHOUQojDlrMIEJQroc21Sfcj2K2eJ5G8xw8eEFljQUWi43B3hX59CAD4PZsDQDKAqKk7zk1lOvp6BgFg6Qv0vWZOc0A5PcR9ZYdaZA7RbYqfHR30hETKAuzsbxCe30ESIOkhsciSHiFgfefubQ5Sl5n3W9V3D19SAXKyunL9cvX1va9p0xrSBOof04cjF+mb89WLZSKOgIpXL53jcDdPFdzv0C9eZN7AgD0/VP2zf/Ez2Kpr1bdfPOQQ1826Bjt7foM5PlCdOQtAqbYui8oEQQa1gDd2TYcDNOIg3M8aoiZZH/N5Dv1o+/L2TSUQAGiRTTFdZAxnZJ9gweDAMWupaXxWLVNb2oq6MLeRldjeIsDEvXVeNggEjI2eYGPjUTBtZWGzugkjvR+bXJ5H65aA1i6s1K3eU9XiVncEJFSxvoKO9BjBiG3BdKU9GLsdioqtIOXgAaPnhADJyQzA620+P4OcADIWkaqiAm6KJ7urBHjCCOfU9VrRqnG6yqzB8rCX9IHSMT7zFdP7dLhaQb92IKnpdKY9rNPhMrP+UiPqQ2lI4TRBkHaQoR2kyg9QOk3tnymPkOXfXgWG0jvzAbad4dH8d/OKiYNTf2XHtQZlArSqdexKoCbuUTtj7e0uHbry9xiDAmzMxava35OvHe/3sGTvF59rcQZbOsah7uzMltcUwAtgtX6G0OyMw1gNZNXOWQQIa2eivE1ub9PO6sN8+aa2Z20fs9JG8/M0WUOt/dR22cY/20GXkrFW2lQCaj2M5TFO/kcGgOqTaALkCgDBd5dgYSMQUPdPtNfDt85KbSN+Rn3C1Lam0xx+REPjMjOQwq1uuFxNYDVQlDRfg72TGh4OQawBTfsOG6n7utO8ir+5V9RmEXZUA7ECcfH52mbSz/RG29/tGSK0tJqswHiueFc6uqf5kVnItcPkX8MB1rn3fsX8SjeMe2S9uPZ5VY53K6iXn7Z8R/o9j1vu906M0/JZ4/l0ZGpwOI1N89nVPO80L/M12oNCuc/agRnfl3U//VtkKllHoZinr13rwp9ofuV+yuChf/HasmEGOPNI9PA92RY7gT95jHN/ZSDWf3utlEqftF/Lfi17vHXe1XtLzKdigtU2m++T5UIie45+iDoVdXtb1/BWaY03gk712pzlAFrWxbotLXthWyCrtLtXGbZNnVmfPYPMWZPT9wtmeo0MmGdAN3bXAjhxTfbb2RZZsDLBIGn04Ygeoy347P7X1RrAxUUc9LO37lSHMPw2rKVQy7kliYpmhkEuLiVAaFbXIH7MCI6zgfhYAwxKCB5ajZu1aInaAv5thkD7MOxas+tiX4l1Ky2E5QzNNtfad835kPfW8hk7rj31WprtpbTfN8/5tO62tqo5z9vnWoPdnhr2yuKgjyUQbnahX6GDG0Xd6v4qxip/OK0PgNvMLcfceSJTLpbket9v3wdft154zSyf0Gl3fqONu5YWacnNM1ltY/U6ktflHN8MoobrovuTjLs41ySQ3n4dxwd4+sUn1fOv/1CtPPkyyVHhC95694fV2WvvVc9fblIf4mo1dQbfCYD0UD8Yz+WPgEnfkHZ9vL9MH1rwlbWH8/+pGSQrIJtswsCTMXCOIsfvvPcRvgS+G3jAH3/zD9Xdd94NzGF9dbl6ROVxgVVl6DKo2oWvqiHKlMznkViDYu/226BZ0l0NVqXfjIu+6zi+6HTNVhVUnQEAHIWQM6jPRt0cMwYfzW1Xf/oGTKJrHFAV/x7c58R7ajZRiV3WqsCb/QaQrhZb8MutsJx23db9qNXWSvvONho/G/9rHkHqw0Fz76131IZ95D25uEXMiY7Hu/AO6jN3OqsLigqGuw9LaHOvE1tQM9Z3mN7f475t9qHyhLw4ACNKWxNItKiuhLN1gj1b2L9YyRQ+zATSCgLtB4ATsXb4/wBVIQJpcxBQurC3PD6x9tmfcY7w72ksw14tiE47psBqNpZeVvc++2MApS9gUQ6QPWhdkx//4hcwPH9I8Soq0YNJmPn77Mmj6lvY/U/RZF0i7f6QQsXO5TGIkNfuvAMh56+rkenzyD/gx1kvqAvfGz/X2kFmGdc5A2lkwp78NUuMJYsLMDrAexutEKGFnKizxLr9Aqbng6//XD1G07UX//tHP/uL6q233gPLmayeQuj5u7/9VfXyxZOwawsvC64eYOd7+NO3336/+vgnf1mdvXQT4tEF+pYaPNv44tid631KYksnvpCKqe0n2VP8s3EudMwToJrPLenXBBxbUwmkQRwKfGAXzdeXzx8QFPmyenz/yxhv5TJnzl1CpuMaDNUbZDFcxT7A3CSGHWI3R6kQYtq5XD+CkkH7xHnE65I0goWvtgC2X84+qrr++q/eRWZjgMXEglTqpQ6TXjwW32pTCqzKVA2NVYzK76DRh35IWpzCOGLRMxJQH5bj6dOh2lHx7Kr+n1qWLiiLAIBrq4ssKqT0854+GnaI4do1grcatKmqu4Acm+hZrJIicohupXoS8RCAQ/uAONsg3afQxTx/doyfAK8AI7I/XcTWYHZtbFhYaQQ2HlRtKqntQunfgvG3ts5iBpBppTKZq6Y/98FOVNRasMuREVQVBJRFmXQdjXKlg5Cp0zL09mmjPyOtnEXs8uVzpNHOhEHsAGjKxl1bozo6n9eJ24sKYk545Qfodyd5pFeYwpQcfQ+GpoMrZt3lBPXgJMfOQ4YC07AlQyPGzvXv1lRngEdhxfWSVmvURbBaB39yknReWJhbO/Q92ow7e4BFLKbdRKo2ASJ9Ptmrw9CflYHYB8hyyin/MMrhIzSfjL5E1XRYxEyMAfRkzp+fqK5fOwugPIGWxuNg+CU6NHotAN7rgpxqgjLmgrVe1WI547D+RgHdZE1aQGl5GfkCmJDT9J1V2AVM1mEvL6BJugnQ6mNIv45+A9wyOmRBrMvQ3NU+WfIaAtfcwwJhPss+gG7DQYgoBvan4HQsmPo3qdCT/TNIsODC+RkKV53nYNYX0WwLE0l1n+DAmEDf8WA1z8Mi9bnsI6PcSkdEcTe+/RJIXVsjFR2A1UJp2vXLOajwPMcUgKQ29RL5BSUwbt5gEpPuPwjot0La0zJgtGZ35/ZN+vUKk/8F8gFqzEL5Zz5ERJ02e48uxu6IqOI0xayUA9CW1UAdoR3aplEsD5vTsF9NPVgEWBXcl4kua1ggeu7Fi9A4VpJBu1PIWbsb5WA6DlvReaFtmpZyhEC1Qc0h2Mou9BPoql67dpFNXDb1DozoRcCxzaj4J/NzG1r1HsBoHyB6nxEfomSypfex3QPa3ctrff0yWlMhtR3sUka337Ln7e8ewP8NXl+DRb5nETgGbgTbGYQJa3EBg2/7gm50mpIcimbDoaiOWS961BnFZoeJIFlkbREm5TaBmM01QPHlWTS1V5AYkQFLwTFAdteRYaUdps9Cit9iM3jJwQcZgPMwsSc5SA5wcOI+h3uwTl8IRJ6mH89WDx8+JN3/+zh0avvKORhvGqCfzpwjRZ7qj4csyisENGbOUHgBuYT11adsohuxiR8cMvcr9Gq3KdIHsDkKaDxq9U6CLMvzz7nucnX+8nD14Y8p/MUzzs8uRQr+Jsx1QfSrVy4Q4DgDe/VZbIDq/GyRTrGCPWyxScks7WE9sADXNIfCNQDOr76+F3o3YwReug2mcXi7QbGy27dI31+QKW3kzgMFQRts00jd1BRBKdjPX8DS1TE8f24CkH6K5xsC/N5EpuRZNYRu8whgKjhpdeHS7erR/Hq1Boh+SKR/VZ1bghpnsUclIk5wmFwjTrqQtjhiL1ikUNzWEfMaHZvBW2g+3axWjierDYJIx6H5JfiZUkMyNmExu/8lYLUGf9KWnDfmlCprQD7ODQEqJIAoNu7aISqB1ViJ673N92SnvQmspn0vATOZXdkEZPxMdkhKEKRsV0sb2wDC9s/m65WOxivXKkCyEgxoPxwfBsrmMkV7WW+yZp+bVeO9jVNN82T7Omeyxan2INsBRIn2p9u2OOGvXNODbg2E5ecrndLSKYsjR4eDdytwIYswMWCTs5VOa52kANqB1RIAanUG00G0/Gp3Fsvnam9Pfp43Aaud+rq8x6s222zNPwbOxDvphogdF45qZ3tMPZXb2smZ7mSr+VoZFMvP7M8MxqXXYgbGz+SDJG21Rrvquddpvpb3rQ2rkdob7QyphdSSlvcWDxr22GZD7ePeHL/metHeD/FvQacAVguHMh4v3SADq+V60D5PW+eqH221s7BdHbtyrvpaUuNofOXrtI6vA57B4HSsjKNlrAdNIKkcu9T8xIps/2ofyzzGWYOx1P3M1+l0jcZrMU8T4Jk/W4KlAj7+TbDWYiG57zrZZPkM7dhTZvNlmQIzhULHswgWlP2br1+uQ9mmXhmHul36Cll3smTClm1ufraJJrxp7jYDKWnvKufUK4OTrL7o2ubv5XvzNZKEW7JTr22bZS56hvWr1FNtrgcyt1xfdcNjhDmHqXGpOUks8bwJqGoKJeeA/fXlapag8xoyXjfefhem6l1AHzLY8Hf2+OnhM7QAuZp2ICnCsY66DnxHYSq+Y7+KvSuFWvsY4DElAfj3d19/Q1HO7erMlcvVGOckU/53DUhr5zUrPMlNpWeN/9ZdU7LjWvbZet8o7azsq2zb7WPX7NuCNd62P+axiMBMsQ6V87d9fW1cN0EOjTHzdftKyQZtzzGTqZoKRCeZvuba4TindPMoLsfcSgEyGZWSWsxgTCB6tvU3zd032W3L51xzCruMvnvFNNN60z4H4x7aVwCO9VmCa/m+xL8XBsE3BTx0jNO4eH0L/sBeezZbvfjm0+rp57+ioBWV2NE5vX773ertj/6S7C+0HyFTzMAUvA0bT2KMfto3n/+h+gPg6uHOgvmCyEwA2KNr+vZ770Y25otnL8Eg1ilU9V71AYDY2MRkZNP+8Te/BYsYCjk2MY89/JUNMus20BXWj+kF1HXIg60aG3E6oyabrM+WgbMkYNXn1c/MxaskSSgFkMHVaX4XWB2WyAGes4381rPF/eqTr14CtpHxSDZaF+zjE4vqeodaZ1VJADvvRJkuWL0JUHKnaq4v7WeEcqzbzzZpOqU9vAF6F+euBlrWeNpkHQ17r88A2eYy7pSOCenclQKC+IIBEtdnB55HiYMoMgSg6IYo2cqsWNmXEqh6IRUNKB9i0W6IMfap5LpFyC6Sw/YhdHVD5hqFSDUEOC0R0Xi8GQ22wz0n7JL7R2ZK7VC4Xul/hoBDPSEznJnkKRJWFnJ2DHVIoYAffPHpP1RPSOlfAqDrA9fRV/vFP/ll9c777wGqQoLhvs/BB+4Dqj57+C0NoVoFuNU6OJNFpM9culrdoEDa26Taj0ydr5bwoffxQ62tI6hq9q9EIMdVvCUd+rNtFZlwtlvmtOs3D+B3rxkGkAkVbPrij7+tvv38j7R5Mch9v/ir/616F/3gXXzQ2cez1T/85jcUZH7IpcnEVPQNNvghJLx98JVLMEN/8st/Wl2kINQwkht7EKxWxadop8BqkgLQR7d1dl4KYTcnuGzqnF2T2KnOcueN42Gh64FglwOc0t5jioBtrL2svv3y02oWyYQNMsrFSMapJXXmwtXq3NVb1IG5GAWvD2HzHlHoXflHM2OzQFg6LyQ7S4XACbxiMzLYT8Am5548rGaR9ZibfVp1/fJnd04EMi1I1Qtgo76IoKrAmovBiIWrGMxBNqheJqBp3T2gMFG8qk7/TwexGlTNG3ttNOngm/ojqozDdlpbXYpU0mXQedmrQBaklA+C322zGM1FRCHuh+NvZx6SsrpJKqkp0zuyWNFTPWIypN070W/VTRimIA1M+ACrpGKrX2oK/CH6PCcnAsIWd5EhmtJ/ZbylAldJZHsLADWBbYntaKU/F5sD7pcpM6YCD9Jf+wCNplHLkpT1JagXi7WLOZNWkWPZmE4+QdmUtmy0hMiB1eF4XTbiMGCjrFA/ZzRRnUsnqc80gFHvwohTjzbkGkKCgYMN19tX8J7FwLYpRyDgRSCBxX2kugHoZSqAfS+wqyaixatWYfBuUYm7FymALsCuHQHPKLApeMQBhP7eJr14EzDPiIHRenVaXKhF/HcBoTYBww/UzIDePTrWXV29Ns19ZS0DZrFRnD49FdUJlQXYUnuJ514HvBVc2VHHgHvZf6OAozrvHtC2uO42zygzRCBTsW3bbqGpdTQlFQu2aI5jZsRpFHu8ehVtDkDAQ/r+yaNHUYzJ6d4PkKOTYDEr0+C1OxdRx9eac7HVaq8Oe3gdKdJ3GbbgJdKpnTRq+a4D5NPTwfyc5iA2SYRqDWBs2+p/BhVYgJ1wIVfA/YzARwEqmKbbMLH7eJZxNrJNbHCNvneDvHT5PEGCddiOFFnCvpRBmJmZiii7VQQFV30eQV7TEWQXzs3DNh2BqYlNmtK9Anv0PH8/f+ESdkPUXfkKtXOpZuSiGvIWakSFBMFGaCPbZwLCRlJtrxvNusxXwFY3b7V1Bbo9NLgwCaAKqIMfA6KqITMJQK+UgAXXGFNAt4lxgDKAYdm12pf33qO/jXbKoN2GvXrCBjSE7qftd5HaZ0E/BCBbR3P4mAVrhOJaw8NTXMO0CRc/u8kNsDt0V7rZ9I/QKN0/Yh0gOGI6Tt/QOMAcjEfsf4f1hKWC8SAiRsT4CBvaZGMahnk6rL5RHOB1pLE7Np/9naVqe+1FtbsxR/ABQBmx+pfP0dpiTk651gn4wxJ2DGVtjgK+zswMV7fvXMAGRhkfxuP5TvX8KSxVNimB6DUCRRaycsGdBJAeRF93GHbwAIentMZYlGsUoH0mZEkeqeV0NFeNsbZ0E9rcJuCxBbu0C2Y9R17ARYqOkSavoPbs068JKryEtToI+D9R3bx2vtrGfr5/+AgAdItg0mlAzrMRRNqHfXzh0uUY5xdzixwMYHCwJrIUhp0ZWFLf98lj11dtExCeAR2EunuKA6GVLh3LxQUDUkhoAO4ODss0N0vBgxd6OkibyBq/cuV0deXyGdq2xgzZq14ijXCMdlM/6fuHe6PV5esfVj2k+3/18FnVzX6izvEV5hcmT7rKAuuIDH0yFzafYE8vAOhZI9AvPuk6R9Gqn1a73TeqhSOBVcQd2Gu6TKsSWK2jvM7fNwGrLZ5IOp/F+vrqIT+ddtwrwklJZ7TG0S6wkBqoSJ+tN/jYYJsHkHTtjGDUB5Q2YLU8JJagSSdgqtOhtH6M+FE6cqVzVb6n/P11jkh+T76fqZBxvXBOC6evuFhOta47NT1lZrK2NaAEHEpnMj9DwwktQK6yn/L74rMBriTHOn+1X7/xOr90AlZjrGuGatynBmtjxGqUpWSIZD3PtFkk4K/TV9Oukn286SvbYTmG7c+T+jMD/M3rtdpi+lRpS/nv2abKdpTvK8f9FWcoPIDm2LfbYvP9TsJWsPxNfdN+nQzKlWNYvqfTfX1vK/ia2tkIhJTjk4EKqRZ+rh6XuF/K5+qwHrQ+QbsNlY5k054TqSDOfnVgpuUq6XCcABzXieKP+fd8n5TC2BzXlCaZXot71x+IVy3u2PZVgmph34IN4X9nMKE1wNP4eDD2S2A19Wu6Z2dgtb0vOo191mb0vRmIyQzN8m/Zjtsd9cY167aU7PJszzk92esKhAanpAACcz+82r70jKX9a1sl61If5/Wfb16x01wu11wBrMzYTanUpg/WxJS6DXldaLX7prVkNnj7vClB1fw8jbWsHvdXn7153fb53z4GGVjNc8zzun0u+9GaCXa1/k4UK6zTCky9Tgr5df8KhrpW1SdwiW8WCB2EVHNIkZMXDx9UmwT/L91+q7oGsLog6cWU0Pi2cK17c2LNRdFSXtNXsi3qpyp9FQVmuG+wf9m7utkr+vm5jw8yD1NVv2uKgrN9SKtFOWW1+3lNjW35LAn86HRGkBeUoFW7030xj22ARG021D6OefVujElcpwAvivHP45T/HteOc0ZzBPP4lDZe7gtpziq/lghA2lsGVAVFMwO73MtcIuNz/F9ANTRm6RQJA451lnnI7SoL5b1pzc/zunxPo/1tHwxTfa295jcL9NTrVN0ppc03uL0ZHPcc41hz7UOuPWB2bRxY8Adhm2lbg7I18dvWZh9Un/+X/5saGdQ5OAKcQnv3w4//KeDjUDW3tEMh1cnqhz/7y+Q4ct2nFBj63a//K9JjyI7hR/RRZGiSM/X//jd/E1mD3333qPrsT59HFtntu+8Ayr4F4eps9Q+//nuIHi/DP7xBFtszwLN5SBRKE6rXqKGl6vPKG9ZyLgY3BOySFUY/JWA1BbUEviSDyczWlzwtsKrfyrf+u9rHowAjA2T87aCv+XzlIIDVjV2enYLC3eA6xxYNFgRsAKtKAnB9AOMErIYictytkcJer7XlGtLJHkq7di5Fq2PdaGYLtaxDyXBaAPRmPnjzzBMMwhpUdZ8SoMwbaMrAcK2wUDV+p/qGAUT5eYsmgrPgM/YhGTiIPZzCD5KII+j3/MVcNYs02jo+7KlpCDKwlYfGkK6j1oTENok4QYLjHgGqxgOy4slkjDZ4G9cG1z2JG3lTtxdTwb2Uep9AdF1UXLWqH7DzgMLsnwNYPvr6s2odjAxlT/zJPljOd6ob1MXYpgbLAvYzC1t1FXb/sFqq5y4GVrcEKcZ6PFfvvl/d/uBH1flrb5EVCYMa0srekWAlABH+aAILkT8hqzOtL2kdq09+qQ8zIOyay3NorwFS0lDrZCxDVrr/2R+qB198im0Nkzp/vvr4x7+s7tx6F6IbkpDP5qo//f6P1UOyEFit+TY7lqxa5O7s4xnmwo9//lfVjbsfRFGow26ygrcSsHqozB+YRYiXpiNI2Hpl4lorAAAgAElEQVQsD9HZqZ8TlpOATjWB3X8EVNVBVlphyEKI+Kjr1L95wfyeffxNsEkPtteZl8hzwE69eO0Owbab1dip86GRuw0WodSjsh1HMRfqc26adnGeMiAySGdYzP2Yvlh69ria/fab6sWjB9XCsyf4+gQrfvyDm9QpEiQVcBsAQKHgDboRsq0mSBsegj1mKvQAdFlTAKKAiYsvDq+ghcCMToCHy5jwtRPSXCRTVEU72oeqbHGeDRioslVXluarZSqr7WyRSoyB9/cKmKqfKkiXNE2lXrtOmvrugmXkzXTbqL7n5o2jryRAqrWGZAAg3xgpsrLGTIHdY2ORAn6gYcGQOwIZF7HvBli0epsTT6d4lRRXi+/s0saIivOcAoRqSgpMjEW6t4DgaOjLWLzGIkjL6GHKDBNkGTQlnXZbyV4mqExNNzbvoVanac4+j5uDFepXANx8tn7uoy5QVJzzOTkMGBEQET+xSg0gmYWsfI+AZBft2wbUXUMbU9BQoKsHdqvkrqnJIQCcs8FkO41m5zZg8dLScvWY4ldzpA8vrxL5lbHaywFDBmEEHlmUR6hqjgxDaEkYg4Mhuope6wZAjtIEF6mOPkU/7HAQktXXR1TvmCJBgzCEJ8fVXtUe4N+p58n7XMB2eXYBt12lDrjeJiCSQJKyBqOA96YqCBjKSl4GMPR5+tC9nGCDmp6GNc2C4qTfIK1iGSBJBrLpCJNEjq5fu4b8ganDx7BCYV/OvYyIYD/pw0NEHQYV6mYclBVQf0k7UF81YTMpEjNmYTRYlwK12qdArZIQF85Nx0KwSTEhbcItTc3XPQBeGbja/pApRzKN6UAlAfoAgSy8lkAuFlnGxQCEn10kbdxCTzJB1aqVue3kVO/SIlJKA1y+fJGIylr1/YNHBBGQxOjjYMOhRtC0j2e5SGVA7XpleT7AdxmIZ2BB7hNNff4C+vkCRbfo5xE1awH2dgEZBfyiUJoMUID5Z0RR1RFWwFkHwgJNUblboF47C4adID0pJYyBh1ins+00wnqKAmYz06SPwGCVqaoEhnN1DTsxwqcWrexG278CKLxG/+9xQVPnBwH2/B6fmIGJChhMarnzbwCWptIOVoo/oN92YJNvwfBVc3XvgMjTwBRpWxdY+C6jU3qaA/FYVIqXsSpMrmD0idqkjNfRAYxQwOm9TbR3WccmOFC4BhzIdKef9xHSPtlnfBCpP9pdqIb7accSGjDY32kOIJvY6v37D+hfI3msKYzBIBIIp6aHq5s3z4SW7v4OhRTWe9BQXed9JyErscd86Ec/dBggchCbHSXCOEGAYJXid+DqLNKI1vdMwIC9SgrHY2zyQfXWlbOAq0TGWAeOSdHoBog8QRZgfUeGBRq0jP3TB59Xj7//A2DmUnX56mT1l798n8PZqeqTP35aPX74NNZeHYtDq47C6h6iL4fQPHa93SPSeve2Oqp7BLFgTQN2K/ehbnQ/wLSau4L+yk1chvnqPN2R7RuSBsosEGAAGPbwYiDI9UtmtOx9D5BnYOeaInNCwS61f4+7EcfvO1P1DF+p+sevk+o/XK0hf3HMIWYUuz0Fc/6IwnAV43u4yTivI3nw/AvWqOPq+o2JuP/cAmz9sY+qavy9aqWaqjY59B44MVm7u402ewAQxHDlj/NLOmi2SwH8Y+BW6+HPnTsdfEqHp92ByUyWdPZvgh3pM342Ha9ym9JcKg96Te8oOwOlQ1QCTHF0qEGadoCpbHt24jo59vl95TPlZ8wAVf53bnXWmAtAuQCJSjCoBVit29nSDp1THYLcG9FVKdocz1v/IX7aJZ4NPPTW/R+928nBZdxlGZX9UfZZeTCP81fhjOa+KMGOuE8bsBrjUjuYGVSPdmXt+MLD7QwspaNp+1fZ5jeNWX6eJmM1d1LziuVYd3JoXnGy8zh0cFpb+iyDb7XdlsygcjyaoE06dL4ObC7tL49pu+12AgLb31P+u2SSl3OkBFZzu92bo621M1UCq4IGGRQp+6t93F5nQ+UYhLNb913THtO4hXnXwEmsBG8AVhMgYpeWs63Zona7FzjqZGctfRSXynIMbY5q3bY0fuq9liBRAabWjmKen7ajBLc7MSTLtdO/C9D4WjBK6wrjjWBM4UCXr5W26ZrTGM/ioTMQ6j28tl/KYLWPafs8aYJSqa/z82RQNQOhJaBV9nX79VrsoW2NsG1+CyTru2QJqpwN4Gfz38s1JQGpneVX8pwrnzPJfDTtLf/+ipGEHb76arbTliruYbvpvVEYijOF9xwm2Oo4pqyvAowMAJR12imBTenodkearfqlvJMt/FiWHoHuAWtccB57+eBbguHr1WWqVs/g4O6wz28qzcSZ0LngPhFgOae95F93h2yS7RhVqowAtqmezuloC//tF1zlDLeinBbMpDHO5xfIAhNI25Ix7PNoxwavotAQq4PBrHaKeu6mvE+5r9X7WXRhvY60ZLjUY9C+bzfWzeLv7ftcp308hXtb14TXnRsa9hNnJP3tBKp6XfupLFCV51p7kMlrlMxyHzPPrbwvlRIe7W3OdtTJ7nwtmV4cmFr28jfZa3MYGF8B8cYe3QyO5F5K/ZVuEdItDhMvHeEzD0DuQBkrarUcwZ7zbKnvMSiAgxTF7//9v67WF+7Dw4CcgbTbzdsfVtMX7mAz/dXS+gHA/7vV9GkKFUE6WSPL8LcAqzuw4A428MkAWC1i/Bf/5C/xF06H1ODf/erXYZGXIQG999GH1a0b16u/+x//rXry/XfhS1yEyDM7+z0ZhfOBNdhiT06StEIJNAOrsknbgdVaCiD1W5INUJ5tlOxPNVYFVUNn1Z/4IkrXDVLEikog1dzaUfWHL56ju8lz95MlCqEqMCQxlIKxGpChrMAoLltPAtOz67FrP7O2j3mn84nrc4yR41Of58qsh7QPNvfUGMr63BjT0/UyQMBAf+L0H9/13A1+ZTyDZLqU9p++XB/U4Da7EKwE7di+7t1qjOzbCbCLCXCLlcWXFNZ+Uj0CnBRROg/odpaq9X1DUxRihnhCxvMh2FHKlEvAabp/yhoOi4u1j/+wjgmYxjuzLQaDvwBWY3FVyxXQn3WxBxznhAzALz75bfUd8hTbyy/BfzZYa8F/wLUOKZq2DilRaQOlKSUCvf3229jXjcgofAbx5SXknyt33q8+/Nk/QfYRmbguSYBgDoz7MSxM+wRrobWAw8yBmCP1up3OHmn+RAFLvj1n9ASjFm1V2JljMFMl/Xz3Fb7pvS+rxWePACbPV299jAbsddbwaXxJZDjX+f7z7/+h+oribD2QmOxrqGe0AWAVktMQdvrTX/6z6q33flT1A6ye9CFvgK+8tc9eaT0iztzBMg45AOeCAZ9kGmIw4itueSERJ4DOdx/96zTqwydlQkJCWqgW5gA9H92vFl/OhvyotjNNsbEr7DeXb75TjSKVcGSBe1L+zQgPbWTmnwNpDSNdk1izuJeynwKqQwDwA2Bdu8qOAn4/+POnBAcfxhycYI5dvXa96voX//yn1LsxOpUAr2EEjicBVc8RsTlNxecBi+xYuAr2Yp9aNTX9NKjqWE5iVqQNPRYCI0ph9Om1uk3RIepI7sLmk3kqA1U25hZgmgCrDz3Ub4VCOoSCKjr8FsMSxFQ7R/aqjKvNKEwFeg4oMQlrbpAF8Aj2p0DPERFQgZYxCumMolehzqYsRZmLaqfu03m7sMM2cexPQO57ARfVg5gEDFKH9MULFpslCj0BJnrAEDTzXoJf12GBXr16iZTZ24Ab54Lx92z2WegsLgC+CWQYDTQ1XJaquppbABdSyS2SJEvQynGCcKfPUMEbsGvD6pSkhs8TedgDhLWPjAKnCKKFrAAh2ByNFoywMY4jMm406tLFM4B/VFKDnbfEZ2dB4bdhkXazCErJtuCOAzyN3ovgoexY9T2fvSA6PCcgbIEomXSCvOqOApgTjekbguYO6DIEENYLICcYKXiyw3iocWvlznXGygJNliUSVO1mcg4CKo0BKI1Q9MeCY8dWmOfbokmydK1kn4tuCXAb9Tnme5woSxJOB8RFm2IFfcljIn9Xr6JX+/aNAHDS35aqRw/nKD42HxGFYdp2+fIV+uEizzpJBHC+evYUzVaiTHssfuwWTAJYwMLTRq25uY6V+jhKLrhoOHcENNXEHeGgaKqRzE1PnTevXaIgmBXRYSeiO7sAI8+ZNcN8EDiXibsAEOzBUjafYLegub7OPCCqO/lYLaMgmPXkKXbl6yzAMkAFrnwuN8IRxksgWm1T59IS95qlUJYLUMwlhKZNcj9zeprIFOA347BI6r0pUN5zGL3dhYX16vkcmr4UOBtADuICwPoU+peymVcpTCR71+DCNgxgK8qrpeycMjCwsqxUhrNVtkZiBXgAG6edFvQ6YE5twDY2QmQ7b9wAOGOBWaaCnpIbbuTaqofuY8bZwIypCtvKeDiH6E/lQzzA+K3G7jG2tw5YrgC3dROdYzoRsmn7AIANLrjJzwP87pIuPzZ5DZ0jUgamrlVHfVToQ5tVWQGBll7a0nWyRcSKbxbsQ5ib28h/DMNsTfdNsh2y3HsAhN2oDrcTsNpNEGd3g81rfxO28pkoOPfpp5/HRmiQoKf3kLWwl74kCgyzeAJgfB/wvBdtosePSZtf4RkjeLLLAWYo0uNHx9EZVsieTWhllQvBVh0YnOYZZWgbhWPu9C1UP/ngBlZKW1mc0ZmoukfPVysHp6qFjQkAWfofIHNvhUqPj35Xba1+j41SWOvO2er99+4i4zBX/ebvPqfPkP0gGOPGoxawRq1udTfjqS2fP42WL8W4lkjxX2LDdT3aIbDRA5BrITfbvYI8wKVLM2GvBovUevJAPsrc7GP+yjLfRIv1vXc/qO5SlfI///ffsYYsRKBpaw2b5hpqT/WNnkO062K1N3Ch2u45VZ0MniLyKPMBhjMR/W6+R1grzhO0W51brpZZa1eWHgOmv6j+z//jJ+FwPXjCfnBytdrpv1HtDZ2v9llL94lcdnEg6CKSGQy52FIysBq089qdajof2Rlsd27aD355c2ocytqAuxKIy6BIeaiMg5TsmOJAUgKr8ffwYmt3ovZoS+ejZBf63hYnra09ZftfBxbk97Q7PJ2AwPI1PxciMDW4+DrGartPnkGJst0BJtgnAkn1B/LhMhWlM000H1h0vmVKJGZQo/31L7nfHffwieq+9M+tqeHFWcO//U8Cq+HglcyJGK5mu6MZwS5IjmAnAKI5Lv69o5U1XnyTTb4KrCanIiy+uHAnx6b8ewls5RtnwLHdhl515j1qv15Xs3GfaFZzvP6xudbevmzr+VnaQYZOwET5Xu/eBKDrdtTzJ4C4msEWhyn6rgRWG0zk0sY6DNzrWM9lO0ILrP5sBg3LdSPbS0dgtZ4jUZfLua7p1fZTrhHl9XwW35JXvXI828FKZ1iDjV8AGeWYZ2BVz7p5z87Aar5XC9st5kbzK187p+b70/0k2KT1ezs55KVNd1rbDus5mkEdr5lSysm2qtOTG/MzpnDrAtDpmoKcvk9Wnt+2r7VQVSuj9c0z+/X39Nq2NRXCamozlICC1y7bnNrbBJ/a7SEysOrgQfNvrSzc1wEfCbuo18sOdp/7Mf9MoKq+ldk4Q/HZBMA2GWdpTeeMbVo5ttTPd29kFJpCyh957n3O3Ueysjhj9FPgdfn+5zBVF6rLFKk6cx0AS8YQgISZTsHqkpzAudPCmFakPubcusWZ07EfhuTi2PcrE0D7UuAO+AACyghn8meyYDnfTp0+XU3gB+35DAbMaUdDoiAYUXnN1mdVW75eb+2jNCiJsSpYWT93w5YCjH01Nfp1a22s48Wa02nelGt9Gt8GD7Px9hKQKm2mue4jdweZRFBVQNWq8Pkrf7Zl3a2nivfLdpUZ4OX7s41meyvtq31/ap8rjXYGaNb61057XKe5pn01+tbxKfbjxjkjA0O5nz038C2I3odtwZUIsOgYsFAqiVmgQ9jVFH737/7Dv6nmH35S7a4+4QM7kAfOU439J9XQJMzSRaUDewFjblE/4WJIf/3+N78CZHpe7VAjYI1iOAe7q9Vb77xd3bp7F9/7TPVf/tN/Dam6YUg45y9egFwwRo2HZ5GlK06hzqoSemIOAXoHS1Vt01xiqWasQk4IYDUAxRpjUboljMX5Bd2ItUxMZBRG9jTZlX6biTblz6gHQi0Qft/H559fP64++XqOZ4LANsS53eJLXOqQYAewEve3DZy5Y3+XHahEY5KDiOhI3cevW1/a19pyLIONG8Bj3vPqMa33whxAi3Guz3qppkIdYqj3v7T22CZZi57XPFBat8HMYdvutyCi89d9guzVEwhrRxsQaiAgQaoZAGA9OaDo9xKFqRkD647sQPiZuXgNBubtauLM5WBSrm2xMqhPii/u9ROo6hqaQF01aDPAGyxU9WmxtVQ0yzcGGlZDwFLmAjBrkLzMTh2GCdrNmniwsRSg6tef/JqCv0vBuKwgDpmRKYArFmRGdqzh2Mvdd9+rzqK7+vwFICLkrb6RqZABuPP+j7BxZdhADyDSVcoAgH8pBWCafbIn7SqvSkkfNs4MBsOitTZdDx2yDdhSP3Rvi5dvQO7682//vnr2+EHUQLp441r1o7+iEBXM3h6l/cg+3FzZqr765JPqT7/9NfNtC4wIG6L/fZZ9nlOG9M9++dfVD37yV/iOp2GETyMFcAJL2IAXADDrulsMPL8AVZVvCPC6DigDW8faqy1prWadDiOlMAwxb2ttgczShxCTvq5ePPku8EUz5ScJilwi5f/6nXeRS7hZ9Y+egvhF0Xprw4BZiFVJshTQDUA1zDTZl0cXsZpxMJBdsplX0LR9grbti2/v0R9LMdY3KC526fqtkBbo+pu//uGJBavCKJ3QOPmCjWfPnQcAPB+Fq2SrqsEqsGpKRdBypTCrv1CDq8nQEmM1GVOaCglgjSNCaJGaym86s8Cqejvqdm7CglwDVDvcX8RoAP1I898NoFRAhMle26asu0NWSS4T1O4BUHzFYwUO0/n5OFL4ZdLZCX4L/tpWmZur67AeARU31jyUuakC2tC54+MUW+GiskzXgomKPEHsuQLOppNbFXwCAOJC9dadO4B5aqiit0hhqvvffgvtGfCNlHs1SmVKmjphGpHptLJXD4JV6+CkYklKK4yGBACFmdjsTfnehPVqekscFiycBDIu2Ofz+zXASqz+h8WqLLR0ClBwimJC/YAoayzsRwhgG11yER/iuWWiHvBZtT1lWwoyKSGgvuwyRr+6xsYLSEkcgs8Nh1ivQtY9FBqaPnuJA8lZ2IKDQT3fZCM4km1MVG+FyuYa7jFg1PioYKpLMQcdDHoUdl8vzFmBnA1S+E8hS6C+Sz+R5c0oqCNhTW0MAF2iBAPcSyq9gOM2GjMbLCoymQeQHbgAeHz71sXq+rUZrjPIwrda3fvmMd9UvuPaTnrZv6dItfDwIItTMH49Sz+4sCpU7SJSOz8u2rIR1csUkBc8HGAzsj9DNIX3CcJZJG1qElmCCSITAHfr2I2p1b1oPp4+TVo4xdBMm3j89Enoo+5SMVDbTody+6AvDjPnzl0IlvGDB98Drj6N1KXzMH8FV09gIQvQCrAKWJqyYfEon2OFiSqDV20XEG/GB6cEO7atk2oBczhUTmOAQ+Ttm2+FHsi9b59U9797QsRnA1CMgwKA8xQ260a9QEGhHaQCdgkuyP7dA9FUjFl5ia4u2IbqXbKpenj2ayTSvJDOCJ9JCj9MXdprBynTcICWqmzi/v7EEEjarymAMKT0ANfdpx+3AB1pbH0gh/EOsGohuGFAQOU41gHsdmBQKvWwB+AtSH2ag7Ds73WCBhbNEvSfPHUVYPVONXL6drV1PEF6DhIQpLQImp8AmA4Q0esHtOsmordDwbm1NRYI+szie4M4ArLPbd/GygpanYDMmwRPljgIbcFW3Z5nQ9siqMO2xbqzyec1BTWLDRpMT1N07TLr4VlAU+RKlgF7nzwi9R2QdHlFiRCfz2JdPegNT6GtCqOXDWSXAlorbDCjY2fov0nec4a5z3zfWSeY8iWBEdjRkwKGMLrpp81jQMTeK9XhwPVqaYNNkPZ2bb+s1l/8ueramyNauM14HwLAcw82iO8fEp18uRJBH4FpAzpqX2/vot/KWB7CVL17jdR6itqpTd3Hur6D9s0jghObzBEDGhYkk7Uq2eMC8hIzMxMEJ9ChVXuZtaGfAlcWPTtkQ96k8N85dKYEulc2T9hM3yXNZKJafvmwOgaoHkSjtnvoSrXRd6NarmB3o9Vt4boh0j+6t+ar0aOV6gSWajd9s02GwtLzZfStSPugWMC1G8hhYKtPFwgujb5T7fRdqea2qS6GHM0Jc+4ErVZZqxl0cJ7mqHGAO268ARxor+kQ4892R7Uz+BMn9ARs1M54J3CzPPxnUKjd6YgjivteTcc0gBMtKZz8Epx7ndMST1G0pwRC8j06AQctAEzdlnanpRPA4DUDIC2kAOzGhvMdq0L6Svt58oyajtyrIEa8J/dn6uJ0UPFl7+cBrnawwnWsHaV8H4/30Vdxv7pomWOazuTpImXf2vb6w0GyKNrcaHs7UO0CJ+jms2fgJtodR+fG9TxVxR5SgJwZuGt1KFv7obzv6/q9bGbp7KZxTg9aOrLt6XOdbLAclzcBKLn/WsZTJyWGrgYY2oCXht3Fn2ttsTcEAEp7T8+UxrUEAUtwvnTW2udv2T/lczcAu8JG8z3cxPxcCaxmNnL79dtN5h8DVmMsDB7VfWQGQbQrdWxcLo9dJO7X9pxfrw24KKhlpdmaARhn6WSDMV+y3Ib95++hKdc6D3O6eAYfUgEO0x7TtdrHtLFehAOYCj6lZtbsvzi4v8qMLfup0zoU/V2n1Te0T2umqp/NALR/awdb2209Xysz5e3jKFQFuJZB1VcYTx3mfkufp6eMewt65nZkpmpikCYgoZmJ0Lxo+zO3r4PlM+RCWFH0BwC4TK1/db7nFSyvsa2svnLudJqfTR+seZ32tqZ+aK6OOa0721c5RzOT1nNrFMfhnG3wvxkMzIVi0v0OOTMJgPYSBCUXEL9AGZ+UprzH2So08QgGH+EDvrj/DdqWj6q3P/64OnfjLkWqPGkqviURI+3g3by3X4eeiXiIr7hK1o2IljVBAtDETq32LMAmKDVoJhaB9cdffBGxkzPXrgGKTfBZpNfq4lQJjrEPEvDhnfQRBXElD6QlN0M6xd5dAyF574+5UgdVG2tNPd9bWOP1aw3raQP88+ulLWSWc2Otb9vN8rxtzvf0HH4ZSFHSS19HsC7ZXJNV3G5z8bi1X+SelgupZS3jzGDOz+S/M4M1dVXnfeI1U7B5hmvrl9fuN2GQebtPQezAFQL8aZ5FyvNKeW9bB14f1+jW5xE79w0QJyAh8jq2yrn5DH7qo89+U81+9dtq4fvPOH9TswIA6xqstmt3f1T1TVyovv7qu5DMuwFweg326Se//3W18OJ7QKQXUbthi5Tj04D477z3fvWjn/y0+k//8T9V33/3IEhfFkSy8O8wZAWLcu/ATLSuiMSvF9S76Mc3kkSm7whPJVKa03z2nAR+EG1NafiJeZWAfp8v9C8FVvG1ZMLKVBVYnST9398n+RbEFVg94Zz+cu2w+vzbRYpY4bMOnwP6SexwvOPANcSChKuUZItzNOzOABHjYNAKrJY2UNry68Y/hQnigFEDw/GQ6T71hxpnpXToqs+Byb6DvBfj7lyVCIUv22iXARmJaUrCyGJ0n5SWxHPihwz27PDX7eo0ftfZKfzH3bXqm68/B8O5H6zdKQqM3QKUHJu5SC2QoWphFXk90tN3Wc8sZGR6erAoPZMVoG46o9XzQJjP4lBB0a/33Wh5HZjxk/Z1eoj4nOM3gi/UB/FnZ/kFhas+q77+468h/eBnUrSiBz9UjKUrgO+0H0cwF7/z3EU0o8ksV6ZtmwzDux/9uHrnwx8jZXEtsrTX19EfP5GRjA8l0Cxw6Jzw/G2buHINoYZ9Jb+qnls1W7WHNVjOq1qiR2Q1LgIq3vvTH7D9pwStppgft6s7H/2gGgcXOSEjfA/y1vrSGgDxl9VnALAWYh4asICVmaUEKMhYOMTIP/rRX6Cz+s+RqICwpmQBwOoqsgWwkvD72AfM2LAAcKT9+/z2ogUPyXxhLJT1cO237tIwGI6BjaX5pxTOul99e+/zYJSKs0gUtTCVusk3br8fGaKWut5SYpLsiH0zKnSCgxKb1hr7F/QtemkAbEtg+YTM1C1A5afffVM9/OZLcIRN/PL+CLRcu30bWYFb6MWeQc4AG/35j26d6JRbAb4PtqJyACM4tDMAa6fQIVC7QQCwC0p1tzIAUbzJwkmCqukQHlIA/NLUBauNxlb6fw/SNPwQEESg7uXLF8G0PLQQT2yOaomuwUj8EgLUCgAGIKJ0W1B8C1UFw88JJjUXYEyGrcVZdrdTaraMVLZOOgHdHlNxARYFFCeIEBkNEJwU9BG82SIVehWW1iYAo4WBBPcGYdGpHStSv0VnbdLGdPByDUsLilIJU7CtLhF5OkM0yqrnz5/PR+qwzFOrZQviHXAqcKMKXRo2Nu+bClPV09GzuBOr3tR9llRNNrH27EM3RFN1PTgK4AnuWrhJhmOqxo7xcejw+xBQzyjA+FgfjLqBKJx19txpFlVSdet2WYTLtowDxspKlrm4jAyB+rNcVQGF0LKEY8q6SfEi9CYmKc4zTvU7JRgO1LMFqFlefIFWBexYQK9DGLID6FAOAOwOArCNAdKcPjUK2/N8MFznYfHKiBwGjJpGkmAJIHeFQmNOnK5ewEHS9fuRHjgGFD8AgFbXtAvQiwTkAMs9/tj/E+O9FOlxczC6t1M9/G6Wa8Nk5JCl3q1Uf/s99+ke/a82qxXN3UIFCPuw6WDOci+B015YfkbeLVgmsHmMXe4D8MtuVG9VpvPR4WpQ2CWjWA8AACAASURBVGdg/1rQzRT65WVY1PTPBLqhE/Svh/LVNQFhdDYBzBwXwVFT0I2yOJ6CXd5z08JFAPZGFccZW8WmBSsFUgWSJ7HXIWQRkm5xV7xfTdddDklGmHxO0/s9uKp/2l0Lio9SzOk0kVUZ2fOAzy/QPtk3zQrgWL2d6ckZ7HSOYILaWLIzKtprKr+FIEjvp2BTYp+z/XAo3WUsRoh6nqEwlnNojUPDIczpsAHm8pWr14OtuAKwuwZj0bbKBDYooaaxC/MIbVKbGY0RFi/AStLldYjUHhlhLUnayRQnIH1BzVWFUtU3PuKzM7C5DQ5Y5E4dmWOA14sX0UCZulQd9c9UB/1nq12AygPsNTYJGLUHLNwVgPIkQOAJ17NY1D6araMcJHo5CO25ZlhYy76kPb1Eo+dn7xNpRuMT8HJvfY6/cdCB5atDlZm76vDwqNX1a6QOXJ5CW/QcjPHp6uuvv6u++uIh8gtq1HgwA4DEboa5/wQp78NohvbD5lYuYmhYnV2YyCsWoRNYZZzmnnCflagmegSj0wNRb98McZ5L1fD0u0RK73Lw2mZzIk3oyR+qg7Un1TC2ePrUQHXtGpkEaP4uE5386stngLKpCqRyDxvMuw3W0e4+0vWGuqofvf8Wdo3ECVHyUcDsNQqMzcFsdsN3nZCxfcIasi4jmbnywQfvVt+xng0xTpswVZ/BjO0msGD0/YBT6OYG7+rjeUiN6h1mfyDw1n3Cern6kHWaAwuA72F1ulrYvVitdJ2u+lkvz50mq2BvoTp4fr/aW6DQF5qqWES1ALA6PjCKHvQFwFrkRejD7+d2q9WDS9X0lV9U+31nqw2jq+xJJwjumxKSMyHiUNk4tCTWajqMJUc0HdKbzkQ+5HVyMtOBrgkedAIf8uExs446XadkngbzUrDWkOv/hCOVHfHyMNoJMCuf43WARvt76nNSA6SJw5y909aucOJSJCUF2EtnrGhYJ2A1908++JbXrmXD0nVrR6CuqRm97vV6a2fJiEb+rA5zQjNrZqqj5NjWKa+5fxrtiXNGeq4MSPnZ+HfcPN2sbFspBZAfMYNpEQ3PQFO9N7d8Nt+nAUY1D9flOOa+KQHOpo22v7P57+TA142uX85Ocfu1Ot0vv1a+19fagdny38Xgd3TGW+2TvvQsGumK5bzr/EwNZ6n+c8m2K4GC1ns053AGNPLfMxhbgljR1wF2JicsQIEOwKquWf58wy4Ley9toQQkO/WzDlI6yzX7Io95OQYpGJDZ7ekveR72BCut1oIvQJ3ctgwuloBNFMUIx6zZ968AqzHfmlqs5RiUYGAqSJKA1TQuNrV2pAtgNX+mE5BZgjf+HhlfNVPV82wORJTjWIJ55dxqf65O1/Y9GQTK/dx+jfbXy3U22RxeQ+jCJ5mCbMu5H1x+2u22s3U315Wyre3Fusp9qX0s2u/T/HfrGHuNTiBoalcrY7V8/lawL2UX5muVtutrmRVstpr9Y7Ej/Zls1/X04vNN24otg8UzYJNI30zgj4Vk/DaTrZvsFg6J1bOvvwp5ro9/+RfVMD7mipmInE2POI8eRd0DLVKmKr4CZ2c1/WRgDlK8tAd5uJCp4YahQclPGXvuXFv4YKsQXAReZy5cqLoAsXaVSnNu8b7Yv+tzQt4jnCHtfR+2UQx0jGlyBpv7i9epwb3cj+1rUaP/0/LQ2FfbbSjfP1+nUTSyXiWKEF9jDNI4pYCjoLK6qJ5dPcM7ZlFkWhKU963XiDx+fjYHN3JxKve6zNb2fXlfyPM120+2vWznec6VffimOZNOZql32xnbyYJj+JsgW/wzsfuUlUiLU1o7X9eP7a/nokIC6T0Ygjbjun1kkCBYoujv4rftU9x28fFX1bd//FW1s/QMn2KzOo0W5Fvv/6S69cHP0U19HPJ9w5y333rvnah4vkLhVdONBb+eP74X/sjlK1ern/3859W397+DCPQ15/ilYKiepyaFsmovwD8EVE/NUFgKEssi8mUnor80qj/ILrWEhj9dkzU1xzDW+3TejVNN/FuzZDwZfwkeZl+OAxJbvMpi2koBnMIPmpgE1IW12kNG8hzA6r0na9W3T8huGzzLRCJj0wAhfmNcFx9KAkyXZDv5RgKrzuM4YGVgNa1L2abKPu80/o3XAgyLpSHGOAfX4/Rez+PyfJrWkzjlFRJT6awl3iPoljSYBQ1rpq3jLCho0WUyYKGbUBiKQkUQUw6QbDgCu1gFy7h/7yvk8WYB3k5TNO+DSA0/ppbHIfV4+pFGJDmarEp8TEDJ4wAklUizGnyCJJMhZmO0PwzWqHeS1iW/AwOvnzPA68ZYOo4x0wIDG4cJOtR9hK7qLHqdX1b3Pv1ttUm9IRm1PRR8UibAOja+v64Uw23ACpSQNEuaCw8ytr/8Z39T/fCnv4xK9vtI6e1CZDuwrhDrK85bMLePWLcPfI7AfsB8an9KwCWtYXWAOGcMgMcMKl0IbjL39EH14KvPqhePH1Z7EGRuvft2defDD6pR0uth4jAKkoIqJDVWqqf371ef/+7vsf9ZsCLlKiHZYEuOmXe/8+7HAKt/AyB7qeoiq3MTstUK+JBzsstAbIxtyl6VfCdYbjmrzKlWE3cK2T21VI8hD31NQbnv7v2pmnv2GNyCfQBMb+bsBVik78BAvoWu6vmqj5ouB5CiLKYtby0fF3vD/tOZ0YLYvVxb2cYhsMg+bH8dwHsWXeVnSNcs4k8r/2kRuquAqbJUJ8DLfP4tMqY3YMAGsCqY6kKsc67m4QTpvKGximOs3qoszJ44ePiwPJ5i7DUTNEsB5ChbXsjr9THNNxosuCQ4I7C6wkKztroM2LOKw25VR1hygBKo75Ay/YzX0bUE/BgBrBNHNPVYCnQfD3wEELUPs05x2T1YkFuAaOpLyLxyAAYAFOyMKWjwEwBD4yxc6lHIZAu5A8ZIBqnVszdgzFlo5wgWrMCjG7KblSneMkn3aa9FgFKFPoEytEjpvNOAzhegX29QvX6OVP4FGJpGdQfpaMHQTSvHByCWJpuDJ1jjxifAKpjqTxl36YCj1k/SkTB6JmNVpmMPYIPfgrX7sAxl5vp3q9db3Eo9xH0Yavt76KBCa1cC4SzFo86dg/J86SLgIDpDyyukLT+OdO4pFloL1gg4riBlsEoxI5lpfYOAhxhc7wBC1lRrHxibobAQLDK+Zb0uLMCOm3vKAWeLyppIDjDJR0Dxx2Dp8WJEUtgvgrF6liI/FvFxRZ6n8NImcg/9aJgcExXbo4jYGpXftp3wh6nymp1jKughMhEnMA77AGqnp6li6LWxhw0q3Qm0TqPpKPAoSD2HpujKMsw8+lU9UIF+Iy+CwGrEmvqeQFSkEQD4lGCQ3WnhHUFm+yWAx1EWUCKJgtPq/A7Qp0b8rKLuIrANSGV0UX3JASJ9+4gabxAB6mc+CB72YVeyVQUYt7dXeU936PGeIYojSOuCbxuiMBqg1x6BBFnJArfpoJqgIh0PAdk40GNvvmeXA1KvBcwIFKjV6rVkQO+Qcr/LxJWtre0oQ3AWiQKBMXV7LUi2Bu1dGYZ+7ETG6jqg6iqgsDIaFnKDRsrcgSXMgXaPKJcLfEr94V7BiEZzZly9WWyhz/mRCi4YmHj2fJO0FmyFcdqQyRyBAd9TFzDwSExbh+ifYb4P2BSXSLNIWk/qrSpfAGPXVH7nor4v4JlVF40aChK6mK5TKXYNxuox97yAluwZ0jJ2qGK5djRRnYxcoNo8LFDWLJnUa/OPqpdPv0WzlFQANsQeCkGx21SDrGd9bDb7zO8N2KN7sHa7uOGgzIodNH3nv2MDeEik+RmLJyAqNucc3KafHQfHE2yUQA3g4ql+DisDYRuuJ48ePa++Rw5AO+tHX3ea9VIN5k3mx94Bae8UvjpF/90kkjWK8Pn9757DbN/C1hgPQNGuHgTyT8Mi3VllzTMibLG+c6xZb1VXb/6QjQZdp41Zop8U+Ht5r+rdX6muXphmTCZDQ0yt09mn8xzcnsUaM8pc3afN2wDMUqAmJtBaInDQS59voDUjkI7ccKy1nodOIy2hbq+HsANZHo8RSueAFbpABtcAXV9SpTcXDBod4aA2c41gDQWo1lk/tiwwhhbx8TKbzn0KUr3gEDdOOsgdgP2r1ValYzPJWONU7T4mxerTahU9qalT3dXlW8gIsP6sIU/goXaMft0livgS7dqny1NV/8RH1anzVJeERb/HOn9MZoEyE5mxGlHVNmA1H7WboFWrw9TJ6Y7XEorYOCR2AlzyobF0JkoHuh18yf82I6PTV/nZ/Pf2Q2qn95TPULYp/94OckVfhP/X2hdxr/xaDTYGIFUAq6XjUv6eHc7GM9aH63agLBeZiqhy3cD8jAmMcrdO7dMpjorM9eE6HL+aVRX94AjVzm47sFqCJXHUKADjbAuN9ufnDqekPprU78/Oa3w+QM2aGSEI50vFM3jPTozV9K7SJW/eo5Pz3tE4ihdtbmpy6zXbHeWODmp+rnp8Svsqbat9XiSHJd2vHfwpbTW6qQ4Sd+r3/Pl2uy7Hq3TKsyPv58pU2tc5b6+2O9l0YpEmpy9+7yAF0M5Yze8twadw8vRFsIN28DnfO4CQcJxSQCLPv9wfLbZY214G66N/anvNlZKdEwYdytHu1H9+NgOrZd+Xz9EYY9kebbbw6jqiA59SHBNw4s9UDKhkrObPletMp2JyVtsVVMzpxLmNrwNccluzXZf3yUWu/JtArf/OWpGt9lgzm2p7L+dWYx1wTGs5Al87wJfI9li2rfme1vmb31OOSfu8yizPDNjmtjZtppBZKOZY+5xOd24CoKX2aWlnzedsWk15rXKdbsyJuG+y2RwsTLdLi6KvmUXnfSQJ+Kr3b45TWpMySyt/NrFIOWCwp0epWOsR4KPIchoANAC+qZ7B9NlEI/Uy56JzFFcxuWjHoLcp/ZxV3TEdlyEICF2wmvbwpWSTGmy3FHOkCtdrtOdvz0InnHsXLBrLe814kkG0jd+ygf+mMlg5Rjlw1hjLYgzKuRRQTtEf9k0+f5SfTbtE61d+X4sNer04bry6P7xyAV4o50QAi2ENsWKkFYL/6xfkLzOy9Bv8nMQHfUuB1XL88zWz/ZihFixVyVKSeCKokkgW7ftoOedfty8kE2oCbh2fy9bHuUugLHb8ei/OAYQU5M77cRzP4i1pfW9fy163prTcOxCumqkqmuI6h60GsMofBOglcA0CXPXgS3/1u19Vc/c/Q+PyOSnaVXX24pXq3R/+LOqSmAr+hIrnA2R8jUAa6oVctEEm1glVx5989yV2+CwIJO+99x7n7g3qCCATAHDqUEkWiwwCz+D4rGMUk5qeOR39v7yIrwyeEP6s+EqMdWpr0hqOEEDaG2pwNe9z4ufqdEbhYYk9tO0MZKbQWVVfFeaqkoAjAKtDgKwv1w+rB7Ob1Z/vA/jCWO2imLVzLwGrmphBZfCYAFa5ZwCr7gfpb2nA3gysdhqXPFNyQD1uZYYMP+uQfsyPePY85jHytiplF+Wv2Cll88aENihoAW2Lk2H3rBs9oHvdkFaGevfIjJOfCP6DFu48LPnns7P4xLAN8Q3PXbhGUbuLEMku0hfI6kEAOxCXgEDFTgOObPp/0kV1AQh/yHGpz7VpTBLYLcErhqee5wKmse1HO2tvX5urr5fmcVSxqMbAI8zgWwS4fP7gG4pCfYJk2hP8VeULIJuBuaTiXOBAXDfkLTyvu/7J1udZzBb98U//giJSv+C+CM2ZZEr7e8Gsjrinn9txD60LP+0f4n/upoLoqY5AQV6p22ZlIuvBKFUwCh5xj2JVf/jb/wp4uh3EnA9+8nH17sc/rJbA0dZ2Kb88gM9Nv60iFzdHUfGv/vAbwNj74FMA3D2QmpRfCAZ2T3X5xlvVj3/xz5FeuF2dgDuJC23sgAVFOnwtV1Dza7vdb8xQxX8X4h7AsRgewIeAODQ3+7B6cO/P1eMHX1V7SOEpMTkDZmDa/4Urtxnfq0EY3IdNe4BN+y0mEC5PbXuJACJZFDIegCpwEV2NDCJY5PzzR0jL3Kvmn3wfRDgxl/OXr1ZXbyALeuk6BK7TSBgcRrGzPfE917Zf/Pw91iojWE50gEg0QBVfngLFH2WBHiNK2EeUUCkA2aoOgNG7WGiDqao/lhZJWWlJE6ZeK2PipAYLrOz4jXevhqqV7nfRNVVHVKafjZ0kHXRzg0I8L6zy/hRnfYXJAqOvn9RjwDl1PtUcFfQwMjNkUS3AFQHTRSqirQOeWoTHYp5j4wB8psETbfXZdgBe92CLmQId8QYWCFOiNymUo0yAB0TBZQEvGY2miwuE2W51FQWQ1N/Y5rsHo52gXwZYxOw7mZSyZgVn/VLf0OJSVom3g2QG+tNJaaEZAUAPCC5aKUUt4jLRTg+jffS1BzI1E0+skBZRojQB+hmLfrQoLYQk+HVIVG13e4VnW6vGKVxzGw3Ms7AN1eTcgUWoFuxz0tDnqSS3B4gtCKN27Byan9vqQ7LRDFBUaAQ5hEmEfK0i149OxyBAygAsNwuXOWZzbBjzz2eJ0L1Aw3KxOgU79hwFpgRurBY3ziYjMK4UwBAA3RkA3gvoVm4BmC6tLMNY3WQjA7yHKn3SJ2izXj15tkAq8QIFsdahcpPiA1g3AKV76pQyB8OAx91RkEotz3B0aidTJuxejImgZAIpTcEPGek6rUU7TSwE0pF5BoWeZX0eANQJliYwJdYl+g4dWV5T2mIKMEqN2iH0Yi16ZNTeVG37QckM06lNY3fj0avStr1GNxuPQ2YQoF+AD9vwvo6pQKUMVMF372tBNKu4G13WFg65nuPipO0nJd2CXtrVDlqdYFzYsoXjBjjsbjFfWOicjzyvurkyqS9eugKb8gJMbMBy+kvbcyMdQKZBZsASVfq2qMS+DctbKQCBqorNQ/3M6Ev6RGkNmeGyZ0dILx9icRlD6mFi1LnOZsW4GBHdo60WBdMmVvmshaYmJ7RXWMA8r0zeQQBGRaAHYILvY+8LsNMFlg1EWPBOVrAHP9/XhX33sPDLXu5intgWK9Xb9zsAxMPoH+3JTgak60WHZb97uupFc7UaORvavS7UB6TzLz3/jgKW20gtXCdIMEOBBEBvls0hGLtWQ1yHpftiFuYkbb957TL6qmgkP/gE5irsiY25kBNA0jfWAEFLA0EebEx/GB91zLDrgUPm1niwp80cWBOsJSK4S79avEyW+DGb+qpsXjSj+wk+XGRc7r59K+QR7n/zgmJUjBEgdzcM1LtvnYNdPkxa/1PWOw+5FlO7wbw7z6bJc6OrMzyOVET3ZtW7t0SFW7WOAVEZHwHzDeb2S/RKZ2cXQ4akmzGaJChx5vypmDOrFFJz95hGkmOEsVni33u83s+8CGFu5r7asdMz4xzsNqrvHy1GAbcffPxWdeHqlerPpHJcRMd4jsJwc6SaXL32NmvqZVjIVHDcZJ03CLX3lNSQLwCMSfcA7D999ibT4jJauDeI/s4w/0n7n79H4arHMINJeeo/qD786CIA8SBpUkT42SB60XY+7JuqNgDNN48vULn0KpH0mwqMkFZhRdeA3uq1Mh/uknOYDgPpWJYd6BIobRzECoemdJAjNdMr10BjvkZ5gG93JNpTlxunvfqXuJa/vwZYLd//OuCo/T3tjo6trrOP0mGuDVBoOPJxIH/VmWt3uBpATD4YFg0oXcfscLaDM2V/+XsGXDJjNc4E2VENMKpmK9hX4Welg3p+X9adjGfj73E9P9fGWO307J3Go729sZ/UOGizr8KICqcvYhQxVzIQEZ+LVOEEmud2p2vk7/YWNP/d3o7XvTP1VdqjOtlCeZ1OTky7A5rb2v655pzJ4xNewSs29Uq7wydoda6yTZW21Gl8MnBatvF/FVjt2G+14x39kW0tGuBKXjyTSHnxlfvg/2ftzX4sy7I0r+PmNk9uZm6ju/kYc0ZkZEZkZldmVVbRVU2rEeIRhGhACOgGpAahRjwg8TcgXnjmjX8BhEB0t6imcqqMjNEjwufB3N3c5nl25/db++x7tx2/FpGN8EhLNze799xz9rD2Wt/61rcyeJABhrOAVd+a7z2CxBqkaoIK5TOlgFgrVgSH3q9ApkGZ+8F/13sj3145t6370v8OmZEMRrRBxSajTGC0acvK+0qf43Vk+7QBnSQH4K9Oj1V0jvbz9Wdrhnmsev1nzhX9YH2OlPBW+iqxX84CQDqtmXy/JcD+ekl9Z3Zmp3HzehmgLZMQWb6peW9tm9w+U06BczU4W35Wvmc/JzNV9T9zKXZ5viQ7UQ9vbffKfZjXV5ZVS9dLeptJriAxJ/PeymPY6X5KO5+vm2x4OjMDqPTfNVvJ+zfm8Y8AXcxzrVfcnsc8nybVExiX7sdKRsrxowxdfXXiH/y4XoEOAvH7X34aZfdX3n0nGunsHePjIPNjo1Ltumtf4kdiEiPZpOYbfyyRVh7KRqRmc3JTmAtIPfVw30/RRrRB7wD3O4o0mI0ITiLrk/ZT/uM9fhewmucgnifGKL05ni1sSm3hi7EvEyWtz2l/5KnvvgtYzWObEzlxr8U6K/dQ07YLqvqVCBr2PGiTdvLcZLvgv31tlr+IeNeAubadzXWV11in9da8j9N+1es+R4xlfBUyQIE8FUkpbYpjH/+1/3jtZoLrLJvSHP5oMsRXNCerzy2L3qPpqWzfmFp1JCkrBtB/cf929fjz31crVNCeIHNl/HMRacRLxFljEzMQVyBz2AOGeGgEcs7BHn0STiCMLUOeeHw/gNGLAPzRfJtYfo0qwiMIIK5nK2wn+V1UABMTWClsvxUbc9vbRQKX5BbPhBjBsLd5HWbL4Q177zUGo58gw1sNZGInyUFW1gmsKgPg1zB+fT9YyCgVgSuUtz9c3K0+v0Ol2PlxgFXIKsbP7NNUWeHny1h1XXAfkE6gjscYfh+w2loDjbkr92AGiNrAYm3LYrMmTKmFImX7GD9PY5LOyfqsFHeqfTJCbwBIqnOpeh0JHVW+AFX3N5cAuGli9PB+xMc2oBqfmAVUfQMiyBVAT+JViB07VOWFjqp9Pnh2AUurRVvJQz83xjpJQyVky/+vweYoJdfGJO3VSKKwdmK9ew76U32RDKxGnGD0QuKI+PkCMpZLj+5Wj775onqIHMDq0wfBVu0mDuyyd40VrpCYtJXn1VllnThfVsX2ECdLfJy/coP+SDR6hiQzgn28OANLkzWmTTQZ0EvsaBWi8eHePrjEnvIJ2FyTYRkbi7tKQKZLb4B7s7/OIXrAdz7/pPr0X/7z0PJ9E9b2zR/ABr1xI0DVFfbFCLHcMFXg61Q7LiOV+NXf/k31EC3tPgDuHprTC9C7n86xL9Qi/fjnfwVTmPJ8qpj3wSS2iaflemXJsLQiuH2TH3z1KYlIMkMJvQ0SH/dgzz5RR5USfcdeMugsiZCrNNIao5FWF0Dv0UukCWHtCqg6tzKbnYOwqfqCkqOYwgGl6yRz2qMEVvMaja3vff05Oq33wLw2QvJwgmrRK1evh07rxPQ89wwYjJzAHrG0nFrJKXGm/t1//c9e2bjJA1taumLHszRnmkRHVH3CAcqOe2Ds2fFbkEhAJwBWGav1wRPBBg+fWKsJZE2mQKPpZmRS7MqOw6V+5A4gk9T1MLFSkrnhLsC2QfROX5Fl2GYjLC0+DAHa5SW6aAPkDfZT2gt7T4FacKfoTiZAI7DWLWBmAysAzQMAEQdMIEqnppcF6E61G/YOE28ZvLRxWYjBRIR9KEPN5jsySRNwnLKB0VGerJ5s0UPK8QXzDo30mSTZq+FQ83jqYrn5UueyBC6H4DvAmeXgMRIekrGhkjOi5qqHvxIJOjMCt6lrKpsk5BZkq6J9y0Z/qZFDk7S7dwiDPcuXzYlkcLJgAFYFBvdhTKrDcXGMJjo0tpqZQpiXe19aXKzu3r4DuLZElmY9mLDdHMCCyVsAwhuA0dsw+V4x/xdA3kfH6X4+DpNtfJIs8XiUZzsGstr8UsvV+TjiMOnB2Paos1uDq4PQVu1CvrG6GkZAdt2leTqFc1itw5hdXIXxCuA1RGf41BwLJ47D5BgW8zleb1my+rqWno8CJo7QGElHPpccuvYOAANXYeH6t2Pm6KamABgOgDp1OgXmdAoF7uLQrnWZXN+C8JuUDNksTFaB61MmtE3VNik/Vzd0Cq3JKdi96lTKyhSIvUhzKZ0WS6/t+Li+ts14aCTUtvGApeweQFbWqwxbGdYejoc8o+C2+q9mLGU8vvMO4BPPu8mzu2Yf3LfxFoczxnxqSnBSjVNYpWRBtwDNpabLhnTtrgFQH2J5XLuHZPql+LtOrqD/6724xwRrJ+wMOQlSiMDD8tISza1WWZcCmuhq0rxtB1kGGxnJYt0E8BQAdYkqVWBZ+xAd7mUljw6eC/bjeRi4ru20mumuyp55zjU3AGqnLpJoAJV0r3m4q8msnuoJAK7jvUGDuj2Yy+7DSCWEEwe73MZ0Nl3iUOviGQRiTXSYgT0mU3d0sFMNI5kwjXbLCmDk7gGAM6Ur3SNXqv6J+eoFZTmkP7hHmhacB4hFSH50eJrrjMOIpmyBOSIPUs3Ov2WrterBo0XW5lZ1jbG6fnmyuv3ZX5Pp+i1daZ9UEzBMZ8bZT4oTW26gfdOJ534neb5r83RYpAHTEdqpspJNOLkf98mwrbKul14gZcF/yjXsyFi3WRYl+cMjODokQfZJaryixGRrE3FtZCVeUqZy4UI/4Cp7bqQ79I5XaSQ2NfkuIPNc9Ryx/HXs8gZs06PtxaoLiZSPP3w7tIFlcduYQRsrc/0+Gr67jFsfyY1R5mqOZlSv2BtLMMa1bUesF22TDH8DlqtXbGo3EHrSe8ipJDuKO0LSoIe/33n3DcZsvvoDwOpFAhVt1Baf19dL873xy9WLVWwpmc4jpDvGh9m/+2b2OVjQAzo6QhZhmAZUAKS7R8PVc/R9X2DLh/thBA9QDkjzCmiG/wAAIABJREFUrqvXRki6DKAttcB8A6QPX+VBrpNT5qvrerV6gKNzfghnxCBNB8onTWVvydmstaZ0AGrQNQdFydnvzFbtHECH2xOrOgcK+e/CN2yDgjWYUDKpSqexFchq8zM4UV7In5cBW/G55Xla3k8TfAjnMty0eNT6TwoamsFNBmqaz1QG4zloa73X65T3dXogWv9qggHlyxLXwjHIjIQCUPL+dQ3qH2Xspgyk2hqrydGOz4qpbwe73xVs5nvJz9QEkwS0/IyUGmsDwZEINjlcgBfR06QOcnOAWjJ0c9CX7rNm3LTAhvaclHPaWBKtf5ZrNIEp7c/Oz1s+y/cFl+W8l4H6WWXYaRHVPksD1T21huoAtVzLzXXdBHXKe82gXKf7/2MYqw7Y6bGKG2qBeNH4sQAqS2A1SokjUEuAUAlY5jnydxFYNBirzX1TMlaba+7UeNXATNCf6z95jyXdwBww1qyk4kWn5p3XyvIXWM0gbfk5GYBr2UAD0AII6rQG4/ruhmK+O9lA94llhMnPT8mFcg9mUNHfDeCHNfdnjGljTZX3U74+7ymvlRtgdQIqm+ug/Hdpz/O85bXlNb2VXBLd6TrpftqMZV9TAtd5P+Vr5/v05zayLZ+1vY7a8+H1SyZgJ5sQsUINXubXlmswj2k5X+Xv8zXLdRwWuZ6HfI7pQxuj6ev7vXJT8cd7rPdJep6aFc53Waok9pBfKvGRELbiqI8vPMDqPPHCJoSMx19/xetfVu/+/OdVL8ncCKNO6OsgK4wtYWlqMPmwu1FVpn0mrpNEELwizRLMrVfIAmwTQ9q8ao4Gtl3ETMYWh8SQkXyNc6UN0JSJgRjvevu1zrpOdqT+WZw3sQbSuk1Mu3SB5pnZae6aP/tjgNXSZnayreVaMH4Jf98KPPabc5btajDoCnZ2vhfnuGSTx2siRk+vKP2HlgkqzjJ/Vl63uWfLe+5kQ2Ls6rO/9F/Cw6vBjvJzyzFsflbzdWd9nvcUnEMZf1EK7XpNkJZ2L7HyXW9WztJcFwLM89tfI1nxSbX28BN86S1eB7mD8R0dm4oGz/rVNs3uAQzrQorPZld7kJsOiHMEYCxDltRlxayNdWSvrhN37uLTG7/bu0aClKQdZQgT2cokswQXwNWQxAjsNHkolkTXUggJYNQxSPtYm0+IGLGX1ayCXtMAqwKqVghOU6YtsNoHcDKCXNfW4fnqETJmXz+goe0xfvb5CwF0qeWaFrfAqozxWmeVRl+v6LQuIObkSUpL3l1aL+n8iH+ktVT/Ke39afuUgODUiCi9p75afc3MTq0/J87OhCulV7YTJv4kFFBh2/aKRzAXAzRKsvR8m94zMhlXl55GrC+BbPbyjerqzfeIsSZ43iHYm0hARENtpPZU7pIw5dkWfoHrJCU+xWRMMKXHzFqkbfc71n1d/dYiEwT4W/utYT8EVlNjJP+uHyvO8n4m8AKx3crTB7BVP6kW7nxVLT+5yzOF6nQw/43Be3jNOWxeALTc30FUVwoEIocJHiAxSGlLq0XtLdJtXyT+vnLzZjUCZtQPpjJI/DqKNMQxDM5DmyoDwlrpa6LhVTCXnZJEZJM0acOqlyTGnrAn7n31efXi8QOqnyeqD//kT6rZGzdpvDwaUi7bxPpDyLuNKzv3/Bn3rxbrb6pvP/0dsT5N2CEvnYN4Z7OvHs7HceL6j37x95AT+CnANoxStGCV0baptU0QvSPHvQ8sbNAqSt5zCB6yvvQYsJOy/Ae3q0WqIHcBfMesIgfwvAJLdRY91aFR+uAwtxtKfkIGkyF74prmTDnHNUPGxrkV/+E5h8WMwBeNYTeRYLDs//HdbyENPYF4tVlNzs1x3nB9WKqTc1eJtakQFVQ1qYX9dc0I1iqLKJZ47t/+h//OKzX2IoMFcCKwOjdng54JHgTg0ZJ0bkQpgJgoACyBVX8WWc68MVxXmbWa90Xt6BrkWx4kW+oZSHawJwHpNA/jZC4tDT58yUTbzV00Gl2MPTqiqV/y8MFXdDZ/zCCwYdTyhJs/RLn/BFqGAwFiyZR1kYJImy0HcOvCMIXAueixLFGbQHFQ7zFrMuxkHKo36WboBgAaR/xXo+kBLsi8A6CaSpzz5nLze7gzeIyhZLZd9Ek3aaJ0yLhppFNTr7ahyc5GgAECqHXQG45dEUlGkFzfXxwAftULu5vy+S4W/TlozF1of6DwGx24L6JteHn+SmjIauwOQNe3aCjVK2uym+7tZCV6GJNdAOzndN9+cO9eZMv2LbeXIWHWWyPMM7vxBFdlO+4B8vVg7PtorNUPg7CPr/M6SqETW5dNkdUCLgxEnxG3N5F1QowNhzugjCUJ0rGdb8GpUQA3AZ9XPPc64+VC30PfIsoSLH8HYFR42KyIAt82UtqndMhStNxt+2WmbQMwq526TXbPknjLsDV2R4KyjJkNdAajKZiMXpMEF0JjxsydoKiyBqvIUKzS/V2g3H8LsKZSGBsZyOBcw0kBjJuhi6Jd0VkLDx7eCxkCpSWGuW43D70PyLm8tB7ZfVU/+gGr569cBoCbjzlR5mIXIN9M+pMnz2KzjQCyXbs2W/3pn/4s9DhlccpiXVhgIz95HuzDQT5n/jKdTMdH2E8kIw45/IJBADsT4/JiaZPPZAFqKNjYAqsS49ynSnbIGFlZXuE1B9WVK5PIQqC/SRLiBU2XQlKCrJzMVZuXCarKwA5JAIzyecthcBTUATKDNgBYNgZr9eqV6dBZ9j52cbzHGU9lL2S7LqPrOkDSYwKW8TDZWwMV96AAqfe6wZyr2yp4NzUNC5qDPzHY9xkbNWcBwNGIkVns2jOBEI27WAPRCRGwfUCZAHVucACGxq9XI9Nvosl5obr/hI6cu7RKgkk62AMbGxZqXw/XApQ7PuLQ4MBc2yHbSplB98A4oLQMbYIeMngTrMt1Gi+trz6ottYfV9Nj56u5i47TcrJNHp7YADNZF8cHqw/fp2SEZmaLgIE6s+fJEO4jDbHN+B1Tb7YLSG0piI7MDrISW7BtbQg2Pt4Di3MiHIMXLzarpRXGmvEXcJ2aHqY6AHCZ2GHu0iTryfHSUZlkumFenB9ma7FO90iKLN2tbt7g2XGQ1C9+hr6zLOsBwG/3TByAw92A9jdi3VsN8OTxc1iosHnX6MIYGqXn2TdHrIuJ6qc//RHrDdtwHykB1usMc3MNdu0EkgabrFvyATBTAf9hRY9STeBnP1t4QTLmsLp9D5Y549s/1IXsxT6JHEqN2DRj3NudO/fZ6yPV8npPtbqts0bzOmzxHokfGb8v0ZYdGjqgjOJClLMsrWCXXunsTVYbh8gsjN4AZ58GLifo4qzRlWmdMYH5pLIc7b1jGqwDV1Q+a84AVjsF9MlLSvY5/8nOe0dgof6M0nFsggfhl0agUndDbl359W+agX8zIC4BkQymeaalMKAGv3JAlD64xf5sPQ9zmzQgfc7TAWEes+QsFonSGlhtPWdx6223Of2wvEb5hDp+zpuOi38EMVv35P2HP51A8yj/qgO8/MxKAWSHvU7HpNc3gNXvAr7K+ynnKd93urfivgIcSH5Mnot4RcRjieHVCVht/7ye+/qDy/n7jmXQ+lUTeCpB2uazvB5knn6W7PKX67gEcUoG0+k57AystsajtQdSdNwp+G+OdXPvZdCs+Uz5338MsNoJpNO3aX12DRzl0vrvY6z62U3G6lnAal4/Me8Mg+ynJrBVPlvrXl1vJVu23hvx+3pvqoHWXpL1vs0a/EIBvDY0WSPga4M8p9dD3ptxp+19V3xeay/GfKZgsVOH8/I5DDIFVnOJccnc93t9RMcwKoXqN5YJiWaJsS8p11UJKuWmSrn8PxLY+FgZ0G3ayjJpUD5bXkstcKy+T+/XyqBsP5prtv3caW5LMMlrZSmQfH1f4736p1n+X352c1+mvZE/I9mi3HPB17bsfs0oLc+nEgTLgFs5puU45PFMK6IN3ueGXZsAP/o9gnOCwp6tAkcBrNZ7I18v4ScBO2Z8Nv59bGxjZaM1lsQeI6zPNXTyXzy4X/VDdPjoT39R7bC+N0niCxewUmItx7V47QHJaGOvPvxAq8MixozA18a4gAlo9T9Et89PnsTP7saPO3RvEM9IADHWCx3DGqhJc3Z6/TeB1Uhq1LaieeZnplrr916tfVzEcJzpV5QbJ2a4xl1iAk6DT+VL8z10AtzzZ0Xztpp16lpzzrJNbdvyBEblP0H0qUHzUks17kt7Uj9Lp33U3GvlM5+1b5pj2Ryn8rQqn/m77Gj+rE7nSRrWzrYu4sj4XVKnTDbWtWGToYjAGQN+A1OtG4ZbH5WVx1Qqvrj9VfXo0/8DwsZ9gKVVYkQAzN5hSEf0MKGiVxBrbXmRfQKwDyBj4+VzAARKCYqN2DtBQoO+eeg3En9JSBmGlDFDqfI1wK7HlKXbMNcYqZd9J6HLyt/wN7TxYUj166xQCEMd82X8V1ACAkvxc/zMMUAzm2hNEqfZz8MYeCSa1fbTmIkqUsg1j17sorNKg90d2IpUi70CcJIKnlmpks9kraYGVgJHNvFOqyk3js1rprHUO+6J9txklmbSFs1+aWLQJ+AoPZ82sd6b/swGcz5/PccBLTNn3TRCshXRILjRBNWVwwOCZdvVXWQZ7gOMPXxwJwDrIWTLbr71QTV16S2Ym5OAbYCpEF1s8GSjYxmb0ZyKzzqqAdQkT+W42veE8bZPjral2Fc50ZJ2eNsnj6gkg6oBCCdhh5rLGn5D4D38rosAXkbo2FBvtbX0vLr1ya+ppgRYRd4O+krIIw5Bzpm6NFtN0BB7GMxMMH4FwtTdW19Xu/TOOAEV7mP9yO7fI5632tnVbiWj53a3Tbr5UtfXilmrDfsAX2/+4KfVFOXsarRaZWoz6VBQUrOXMe8Fm1FW4YBeMp//5lcwOL+KxO4MSa33adA2ee0mkivE81ZiM16DxOqjEKt2kL9YxO7fo0rh7pef8OBUq8JYpYSB5zZJAVaDTONHP//L6oOf/Hn09zkU3LaJIVhEqLAyiENWkbMnjjgXtlaXKMdHKgFAdR0N1X1lGiFzXSCJ8OY7P6Sp3AdgWrCv2b9AEHEtwvK4r4gb6rUVbNw41+iDQoDvV2+wYOm9svAIMB5JD/4+AO8YsewfrO3qG+8gLfAWNoL7JHDdpbJ2X5lH55nzx8TIHjZZGxtJ23/y3/zTV2ZSPND2AD4tr5CqfhF0ewwNkH4R7xjkBK76d2piJcBaSwK01lQuK9Fu1UaORW1Z7SHAksCqIO4qg76Mbuc2wFKfmp9QsTf3ZGTSkR5AaRC2XBeMrjU67S08+hpK7pPo+DUxBnhFmesEQMc4zZoO6ax3SAZTYDIaEojcq8EA+h/MORaQpSW7gDQ+tKDCDsDAFl3LLOHVGdGxmCCDalZnBqau234ZMGwZIGodZpignpR9szQvEQTuk+naw4EOrL7GghaQDH1XxsADq5+FoDH02gHoCioDjggUBvBaO85uKo1oZH2z8dTUex03oqW6UNaP0J1wofTCwutCC6WHjIDahrOA38MYzWggpuEDihB0HpXJC4PyBIbcJtqf37Dxvvj8i9DEFfgU7FRj1K6qGn+ZvbK+bPATz6FRZ9P689CHrcW+7SI+TjMr3y/oZSMrZQDmZi5GhkwAcukFnelgn/ao02l5SX1+eQApk3DAOGxzgAjY9OEMDKo1yssGMBwXRvo5DCil5mAS4LTRmcCp4/CKDaeEg4C2LMt93r+9BcjHZx7xLGmc1bFF95ES+FEkLRKrUKBV59kmWEhNYJCO0IR9sfi8eoYmk3OR2BeWvw8EY1v5hxNKyu0EN4lO7xgA8B5s03v37e4IQDhM5gQZBC2lmqc7AMWWgQ+qcUIi4iaGZoTrbADeLgD87TMe7qsEAh9g1LqqmzcvkzFCmoDxEVhdplRfg/2SgzdsOoCcIGUvg3PIZj+gjMScq5o8ilGvwLoUOCV1xbPbPEqAwoPc9a74OQAawJoNrg4pxTJAV2/VDOkO71vfgFWJ8XVMvX/BVbVWfd8oTMYJdXJhU6pRMz4KsErDNsH4RYDkPQzH3OUZwEnLJdDLZQ+rsXrp0lSUocjwXVvbALxOz6XUhA2rPOwtm1F7NukY22TsGHDVvQngiaHyHrrRMXK8DmA6dAHWDyEBMsrcyIJFwQWR6OvVpRs/rM6Tcbx1+z56OXco4e+qLsP0HehRhxhd4Y396s591iKJZJnwL7tImnQNwdpFB3f4IqD+xRjvDdZwD6Dw6EhXNTO8XV2ZZp0BUj569CRkGTxADuyIS4btrRsz1Q9/cI3v0Q4GfL13D5vEtlMaQSaowK+A8k2kOCwnOIDZuoOUic7YtWuXAVenAJpXqq+/fYwDRok/Ts6167OA1EM87zrBmCX7Fxm/4+r+/Q3mdpI1QHdK7NmDe7cQW3/OGLKmyTjK2N5GnEwGyCCOxAgH8jTA6CEs3xH20XswoocIRJafr1Sf/P5O9eAxTNvQKOWAYj9NTV2o3nv3JmO+A7D6MPbhGzeuxjqJhIVdQUnomFh5TsdSy5n+wd//K8b6afXr3/y+WoKhu8VBPjI+UL3z9mB19dJc9eD2I2w0JS3IAczRqfL+I+znDgmLAaofJm+EvMIOmsXH6M8ODu1X19+cRergVfVinXXwcrbaPCQDSFOyCr3nY5p8EfayxdBF1iltOSwyTnSSdeV0LFNZTXLVahcnHOXXGauvOfbZCa+zzM1AoOksZse9UyBRBmatADcO7iYMmR3TdH9nAW9hC/Ruwjmr2TIZNPJs8L3xyzJY8/uUz289q8+oln66UgE+t1/TGgaPoZrhEsyacKBrR7EejBjZBjhzGpRLL2yV8XjG1UBSCayWrymDpdZn8hkG3PlPgE78MmtQ5nEpy1DzdUpQLt/bWcFvdlHy58R6cgxbTJD0/F3RjCWNWb5m57kzEEpAQbNssdN6av6syYD77vdkUC1WZsxvWivtdzUDzTJYL9fx6XFKLIt6ebXnoF5zGVCJj4zAp648ioBDJnlzjbQDjvad5bLOU+F169d/DLAaT10HOS2AyfmT3VcwtWLtu3ayDSlAzLw9S4CqvK7RcMx5bVsyyzW/Jv6Oa6cpCIc9o6IxEen5gvEX/+L/6/1wCkCIe6yDf//2HuvR6LSG9a279MssqSuDvGbQx7/z55T7NK+D8jn+KMYq1xNYzaWp6bbTnhBU1JcW6LEhTgB2te3Kn90JtDl1D/WzZJsneJQ1VfPPvmtPlHY4A6YpeE2sU+/DoCf7/blpZ3kP5fXT2KWZyJ+fn7cEMjP4mzVlk0ZtvYdadj6fBaf3aFnun+//NCO9/dn53sq9W9qkch03z7MMrMbPYz3KAEv7dQ3NU8fZKidf5/ctQNfxCzwjP095JoWz2h7fyHVSxg8AOkqcsAOJ5ulD2E0kay+/9XbVA6C0jo9waEmmNtVbwd/vhYXlPlLCythEQFWiQ2/EnVwU//4FTWaWAKFmkSaavXEjzn2T/KmQ1n1YSwX5QLVfLwgT2uHFn1wJkX8U81rstTzPYcObZ12938vrnXW25DM0JRjTOR3zVnxWJ/C0k3/h65wXvyRypH4FSobZI8Kmy7kKLOmqxr/rT8qs8jyvJj18b7PiItu6Ts9W+irlnv+ucWiuvz/mtWft8fJa32VDyrlr2ok07tivYBEqE+G6JvZTAs3JIY4+wp9+2a38BYQj4qp+qicfffa/V+uP/1BtLN6u9qikHaL/yDSl1pcoN74CkWaLEmRJTY+QAFh48jCAv5D5CykKbb+6jVYDKC9ozGSvGMgrMFZvvPFWMN2UAVhgbctIVE7FNR/PXAOrsVu1u3E2xAzEuo8dGRikZ4dSBlbzEp8SI0wDrAqu+v0kYJoNrEwkDUIis1j+weJ29e1jiDFbxGMDNrBSS9TjyWRKYvIKrKZMgjss4RfZHpb756w1U9qr1mtiDwh+Bj8yzUqUCfEgNeCdnlMMpP64uurCMfVo7wXfUX5Q6LDvmCZCiL71Ixlpx/l1mi1/8/UfiGvuVL3EWMMXqNycuVKNz14DXJ0DKRkAPOTNkNXOg+MoJ2dSxl4gshkFVoOlGhF3sn1BEKj957z+Oz5b/cO8x2sOQGJoa4u8tl+xEvOK1DbAtOWn48RuL6k+/uI3f109uKUUwD3APioRqXx8/6c/qT765S9DyuGQ9bX6ghj01rfVrd/9norfI6pTZyDn0PiXvzcgPK1AeNqhelKyoTKEh2AlB9tUNYM5JalLqr/BdP7s7/+b1Qd/5xdBmLHfiT2/A8Tm9tQdHqLKdoc1/uzenerrT/5Q3f/662rm6g1kAH5czb/7PpWj09Uace8+TBzttrHiCFUGexDLnt+/Xz2kQdiDW58CUq4S+0sASqxVbdcQybYPPv7T6kc/+wtIUybJ1D7lHgB4e2weRQwrFrZDxevD29+gc/otGsZPIEKtUD16GP2fBDyv3Hy7mp69znwTA1OpugeOcMK8Ordw+IJ97FkXCWGrwFjjPttANCvn3EBXeYUGdE/ufV09QQZEyUtNxGUaU119491q+vJ1Gr9Ngr+r02p1hTGOCzBp+7rfxdNs4K1dFes690//u/8ePVhBjdRYStR7GAq7gsd+2Xm9NyQAEj096axmSQDL5muHXmYMh6Sl/SE14fkWK8vGS4Kq+zT52QgdkaSzmliJ2rQXq+jv0NiFji0ABFPRiX0YkHB/ZwWw7iEAwcPQXB3usyx3oHr3rSsAAXP8fh3GGTqdAKHqt/bKVHWwYGwK2Haz+1xERwA/aq9aOm35eTBXYZwKsnp4CsJdAEATzU/6kHQBA1R99gxUHHqzncaPAVVlpvVS/tsPuNnD31aSy7qTtad+pBvH8XJgdQz0CaQTHmCg1XNSwyS2VM1wF2CS/RjZBLVV+VuR617BT+5VPdB1QKIdOqVVgEMCq2bMhmjwo2GeRKB6FNaqGp99igsD6IzyLGN82dRnD9DrDjIAt766BWsNjQgWldkKAbDQWVQPKoDf9LfmMzqlhcEW1BWYA7gE0RwCCJ1CHkJNxlHGdx+QxLkeho06A2gk4Lrw9Gn1dOEpAK3gKoCt7ACuoVbvEJvYtbO6DpWb0ngNTC8Gox8WsqLGMm0FaJVAGADoGQ6pBwwN6+MEwNQM2glzsLi4CmgHsAgjchvWo3IL6l2GhAKgXNan7WMsZfReAMAMfR3Wp89uN/Qe1sUazdNsymWJvmtfAzQIgDfIwaS+qpqpajqN8Nxqxq4Aim3A3ttgXfShgzo6htQEwOcRHy5z8RVGYWBgtHrrzXdJDkxGB/pbX37N69EJZk6jC/sYgBEJA8FOmYg2vvKz1UeJPQf4KAj5GM0om3PFc8FTtzud8ga+Rh1SjeYmjddcm9sApIKp7tvQgQVcVV7ASRynFOSE51pjzE2cOMfKCGwDpqrXmhumyWQ/4BmGaPp2GZBslu6VlpRv0iVTzdwJx5E5FExcXd0MgycLU9kAn0NpjyHYiu+/j6PAKnq6sFDdvvMYAHgj7su1MwyT2HJzHSOBZ+/1FaUmy8sb1cPHTwFjafoUe82yDMBCy+TffiMaoR0BdmtDWL0YTtirveg+k2hYRRZhceGePPNqdnKwugQ71xKHPVi539x5Xt17uMxzYxMG0YyevAIgyJoBmO5FB8YmfWYmpzmoJpB+6N75dTU1uEXm8Ki6CytCTeZ5snKHgOdbG3SSRJZgfm6y+uAH6LfcnK9uA+o+fPScxArl+pvcGzouMm+HYazO0WTqFV1C1T0+5uBXAsKyHBMBm6y3LuzcDqzVbvaIOtBm8F6gwyRorUOzt8shfDIKsH+F57nIGO8xTk/Jvj7gmq6fV9WPfvhOSG2srjyPRl/TPMPkFNrFdByVwXDjxuVY87//3desl22sjsELjl0wnxW554v8wCpZTxtU/OxnPwpN4C++ulc9ebpCFnCaQGsaNvUzEim71dtv3qRcpbv63e8+JQnGfLAxe8gW/ujHV6qPfvyj6t43j6rf//6T6hrs5g8+eI+x7aoeP9uDuYv8BIDp5tZR7Ps17vfVue3q2jtXq1GE+3df0mis/1p10juLFABSDBghE0oV44miuX0/OXQN3lNwYmfXAHTCucyARQJOgv2Y6lheAxxKxlFy5upAsU5q5Z99V0BQvi9/3wxmWwFLgChJf650+EuAowQCSkc1B7UlcJTBuniP3mX23vIbi+cugzcd7+zYpXtuOsf51f6dgtBcYpyDzvyKADYLVmCn+/f9ucw/6lmcC+OW2jmNe9CBz85mHejnz0oBhcy8Gsys8YhOwGo5lnkYSoZapzltAwS1xqq+ew3oRDOtvHZqQMRnDwXMwCPSSLTKLesPbc+vidr/b8BqJ7DkrKA9P2vz+f4Y8Km5bjNQmqYh+WvtipoCBMrzkJ85BqI9Jl6nvcfiU9JaqoHmU0BiDcaWz9GJcVeur5p0Hes+7X1BkzZ4leSnXFi1Rl89fxnO8m+vkVyvWHz5FtNe8gURoNb3Xr8/A7IZ7Gytgdp++Oqz9kH5fBEo1u9p2pjmPJf/7myPsCtWHhmL1kzGvC7Peu9ZwGrrHqPE89Qdv/aPYEgFYJB+lQEXfSe/z5qqqSFOSqV0YlyW6/YsZl4uWbbSqGSpNm+qfN7m95lVmsEm7zPujXMsA00hXVbv687zkh72dXApLSFJAF4zy1GVLMky6VDed9Y3Lfd8vtc8j/kzk7kXAD3Nim6uu072o3xNuT5SbjKdnVbf+MdxzoziU3Pmbqltfvt67V0VW0bQgC+7J5+nauiEip0lmKrbSIJduomO4fw1JP3RucfHrKgmUsvPSrET4jJjH8vY80medK9TmXB3nOdIaS0tR3w3DuFnUH17XqLfrf8mAST6RnOPBtAx/o4Vr6nDrLZNdx5Lxrj/buzf1loofp5tUwCtNVpyaq1pSrRLxf7JLMk8L6ft3+tJ1XLMyzVQ7in7PbhOLDHPUhMyPkxEAAAgAElEQVRe12RB3lPZBvuYrvcI9ENizmpTS2CT3nBrLuO4TUz40lcp12tpt9rjc/pAOOvsaT5/eU7kzyjP5LPOvPyaMunWvEff2zz/87jUMx0suFew0wQQzwGeEn7qGRMLQSoATdm2PJoYoxcffZbY4+X67Wrj6VfV84ff0ITnAUmDA3CRkWoaQpEklHXKzDcAnuwlsldL/8UzuwxjXyRbOAYIdP3GjWC0rayshTzc3OX56oMffgjRYKj6za/+hpiAKj1uWPJJqlZpe7iWu8f51PJ7XXDpK84+Xh94Ap9lteYkUnYzAKsSjQRVjT8GidvdP6+o7HzwfKu6DbD6dBX6wsglxkThDkGoqIcPP1u/p1zT6fPCQ2gNfaf5aq6FU/MbILFfiYSXjuIaVC2e2GukqlUfMfE8rcJVu7lf/WaIN4cAhePd9L1Arm53Y5G4+R4VcC8C7xnhma3s7aenS4V+p6XmwHnxZVf4V7BUo9eO8C6flbjMiVmcgFQT6tnzPe1uN5+50xmd7Ep7nLL/kWY0kSNibcYdKEt1Am4DoQ2M6NN/+X8hU/e7amPpSTRQkjjzkz//ZfXTv/yr6hicY5v4/undR2hWf83fD5jbyerHP/mTamZuHlzoAjEXZCo+YxtGpzKAVoAe2dMI+2EV88baSoytZK/3P/qIWF75x6loVm6s1QtpSuLXOHKMg2Ad9299UX36619XD+7crZYBdN//yS+qX/y9fwNI6kJ1AMt3m8ZNB9hjEwiCq8NgECfY64W7d6pH395CM9aGhRB06K/RFXq9CPPxGSP0JHn3g59UP/nFXyIHB7EGUFR2qWzsc5wle8TcT5nTb774tHoM4HnIvfeB0YwjZ3EZcPetd35A+f+bAOTDYBr0S0JfZh/2bMSQjqo+TayflNx2DSnt128fHNbUCcSiLeLRZw+/rh6gA6tMqRXsU7OXo/HVlZvvoK18hetBPAQYS6AvayUO5YR9KkGqnMchX8qIapcjefUf/xf/1asErlm6TRdsALAMrNoxWpajQvRJVFlw1YyXF/WrlgMIo+wiqZdn6G5yMIZmjqw89BEZaHU+l/lKuqUASrW4+8LiRnXr3gt+DggHQOPnTlDO6gaSLbZNRmj1hSyy7ejefXX+YvXWG5cCyd/nEF9Ay0EWrI2t1BqRGSe4KpDWD0hnRtQdauMomXJWuOwDUGwCLtl46oRFpjanzy6zT3Tbxj4bADdmbdRTFTzbRY8Q2BNHAPbdKKUAlBjvkIF9+nSpekI5dzTkARjrARxMjmbS3+xhcb6EgakWhFqeMg00ntGFHaq1bNLQSQFF9/WK6AoQa1s3AG620MM8OMAZYU0ewmAdHUeYGkr/FCC0QJLAXY+Na3huGXVSm81eveIA1UF9SvOZ+7Dwnj8nuwawrdGQwanRdV7t3rkT2pyW0vBe2apsEGUR1DsSqPN+B2CeqiU6atMw7tXmWRdGYTjS/dz73YSteJeNvoZA9HkYfIKkx6EDCjgHXfsSLFvLyWX8yZJ+BT381UvnlAZIEzSYAky1xN776YfZeZ0mQ6NkuQ/3PWRYh4giP3u2wni/YB2tkSXxvhVuFxS1QZWsURuKwaoViOOQEKQ1a6f2qcDp5ctzGB8zh5TD01TrENBbhnPINZBgUOe1B2Odno0SctkHOChbOjV2GSWrvs0YWuZt6byg5i5gnfqY+/s0K7p8rXrjjZtxYnz2ySe8Dx1L3iODYYJntOR7GNbrPmBhjEE0buPecWyHmY9B/n7yZCGaTKnFaSJANu3M7AQHOuuTkvqnrDW1J9VR2WG8VnBgdVQdJdnBgvJ6EBcxllfmL8eYP0dr99mzRdYSmpukpcxYOTYa2B7Wm87tESxnS0dmMbRTaPRu0dRJZrkNxa7Oz/AsgOKMmTt9Aka768TP2YI9/OTJIiXoQ8zxRACJKxipZV47gsEU7LUMxrn1yLJRnbIG5IrZfy8ph1lkPlfC0Ju19ZztAUz+kz/5iATKNdbfHocmWifomcrcPkdWeQcjajn8MdmmAboDylpVkkDK9wKSCvcfkVjQhiPM3j2AlMHIHDosVzkAYNRwsGo8r+L0H2MwPRA2H/4v1UTPSnVubzU0vHaxC5NTc9wXJUFIlyg+H2zMmSHW5STlARerRUr7Hz5ahtW5xVqE9To7TzdCkgwkOk7QXHK/95AwcE+aVDkHg9gDZWxsuvr2NnsA5uq1a1eC4WpzONfveQ7jExIZK8us6x2eCxbJGMzpIw7YhcdPeA/N4JZ3q5989F4A2c+fPQJwVerjEFB8nDWBnhNzbFb2KlIQC8hQrJL8GYBpnyRPkOZgDWlbZfxvMEfqJl9Bd9WmfLJbl9b2YYZcr65evxGMauUPZA8rEr+Gbm3f0DmEwS8CElMFwD57+120X3HWPv/sM+zlAWtgmq+rZBHfrf7Zv/gUrdbHzCmAv/3A8DDGYczO37gCg4U1djxC06qx6gAR/QOzgGoT69xQooP1jG6aniopc16HSjaNazkmXjLBHwEM1IBJE2Dw7MpOdg4EI1gNdzIFF+HnnRFkZ0+ydKLKgKPJsovQrmCdtjzR4rOaP8tBSPMeclDdAp9qRmXtmSVcqAQ86wsn9mUCndssKIOPNBbpudvOYwZW8zi0fqNjUk9BXCcChnZQ2nQsk0C/R65lTgnAsjVOONz1dVJwXwfl9b3kzwuntPZJA0yvA2XfY7lnOT4l8yYHbSXIUM5tOf9xL1ZD1N59illqRmq9DuI6YbHSzeaAIbOA8hjmgK4cv3KNlfP8r/L9WUFm8xrl2m2u4+a67QTQlNezCCuYl3WQml//GuhkcCBrst4vXqNkE+XnbyY0ys/K701BVAL1z9oDGYgvg7YmWJHmqTNbuHxt2UDqrLGMteA6djRqsL0cu05z0xyj12xKa88VCEy91sq1dBYI05pLG60Y/NaM1ebrm3Peac29BoRwPX2Us8Y/rhH7L2ms5vnNIE22r3mMgmlYA255rDJztLy//LMWIGSlF0CRoFD0SCD2eG3tFWuuHLf8vWupZKz6c39W6ommtdZuvFTajHJdpjxPm4le2h7vM4OqWR6hXBed9loa98SgLZmppe3K95JB2nIPlfux035r7sPm+MRnMn9KU0mo8RpWapVjlK8Rz+IAGDSfAvDTmRlLIrPbeWk/muv7z+5Vj2m+so3fO//eh9Xc2z+oDmEj7ROc2nzX61n5pY/fC4POOY7mWGFnUxJOn1uN3l2YtC9g8plku3T9Osy6AbpGU70VWv8EuKxXfbfUzCbt1/qmEuDkz4vkZqyjOL/a53x5+uU90TrXO+xXS0oD/HVs4uBtgy7xz9qPKPfIWed5uVaaZ1Ya23R3/i0BxPUmAG7wnvdfXuu+ptR9d/8Yd7l/BFTLddNpjUYStMO+au3V1own2xX/X5+Pnd7XHMvW2zt8U9rJTva9+fv00QVoVfhu5Zi17j3sUAJsokkalW2vonM8cQZrqFuQiWrCTfxguI8QmGjajI7qsE2IzyMzR4yxTenxI4CiDYgLh5T8K1n4Ch//JeDMCVVugvpWe8ZZxrifsMYlSr3idzbFMq76+OOPgzGoHOLXVJLqj//g/R8QA1yFiIJmJGvdpkISVpKep+dr8p+S7EugRAmYq79vAav8JEsBSHKZABeYm5kJkFWCnNKOwVilOXk/laf3nm4iBbDJ37uArfPB4LRzvAmKmFf9N88Y/YBWiiLNuz5C/tOc+9fOlcZ85yUW/mR6olqqKu2ptq68SRI9/tSDR0xjkJiwi7jbnjIbVPCtL2IbqPY7R7+Xp7CFN2E2zhOzvPvDH1ezVylRBzM5hKABCkAcIagKHgFxx34eBmnK5sWDOp5xPylhW/qhZ63b5t5tvi65lafP+Wyfkq2qU7yxhxxzyGvEzReIBQVWb/32X1aba88hUh8iGzFRvffRj6sf//lfEOCj7wsW9dmvf1fd+v1nUVE9T5Xsj2GdXpymwpGAKbFizxGbWbUKMYv1tAt+sUYsL7C6g+yL0i9BgOM2thYfEZcqcUizasiFF8BzRi8gCQNs1gfAufLscfXlp5+BRYHVIDf4o5/9WfWLv/oHSL/0VSubVJfa30gJAf0CiVNUxp7nZw+/+RpQ9isA1lvV5soC61rZRYNAmoGDPVyEWPMGrNcf/+yX1cTUZSbb6vhUcbvKfvsKGYFvaE61YEKD+Nuy/zmSdNff+gGscWTxRifBAgTM6eXCZSXzBKBqpTWfEkxV/rPywT46g4zvoMA8rsnexnL1kObJC/dgqBJ7i0/2MgbTXh8W7CT4wHnIkyF8CXYhm1f9WQHVSECwP/eJubfop6Ktt89TAlXBSk0q/+f/5X/7ah/WnNkWRZPdlDL9LIEW5BQw640MrwxMv3ijIrAArBGgBchaMxvqiCiShoKrTIoGzHJoG9gsox+xRPZRcE9ZAMvmZbQtA8w8hbkmY03wU21DDcsrAAbZgqwLkGYModkmDBVwOMAr7EMYWoIpu9trTDqsVUpQRCO9Z4FGBzNABEvO+Tuab6nlWD/8PtIAAofqPcocFAAT8BL8yKWmslNDZ5QNKVPM7urHx2QA+2CN0n28f/AiQOFGdf8hFGVYlGLial0KcAneqVNhWbdAxvHRDiDxKgAVjYRsp4OhEFSzFLeb+xVks8mPDNE+ANZoymWpMcDdAaBdlMED5HZDtR5GsmEGAGwatqjNjhwbO9I7BodkzwTDR2WKMoebZNkWYTk+ffo8Onxvky2TYarUg2BjD/O+SsfwbcFVxm8M4HYSaQSp8bI0Vyg9tsRao9PL4hoEUBsEjFO2YYQsy3myfUoS2JDpBRkSG93IjBxU74LxkM0r4DyJPuwQTpxZ8i3WQ08PGetzHEDnPUw45Ci/PzmWhUo2ivkY4/rjZPq6MYT7gKsC79rCXbvZw9h027ihdRJ1MCyDULPX+TVISJICaGBGYzN0M1mYU9OURwCg97FJ/b0HlzGAzqVMzB7A0h2Y0tuAxDplExxKsxi2ixPcN2P7ksZaJ9ybWqwyel0b5zDaakU+erTBobkNwDVLafwkz7kZDcNk6m0hgTF6gZLrN68yb3S2Z40ukwxYX1sL4Nr76WNcPddkc/f1KUTfxbpmbwAgqlV7+fJFgNmJYHwf8B51gWUuP3j0tFoCmExAOHCUKgzY9CO+H4IpKkh8nvXk+G0C2Er7NzEyBoO2l2ZwZgFHbBbGWgydYhBJx3Rnm872dFZU+3Z2ery6DGj6kvnxmQShXYOCuwMYJBmn6qm+RPPmFdqoJxwIssUvUHbvc+yxBg/4fA+CI4Bf2ba+fgOtV42hTqBd6nWUBwDCR3heWbFXKaM3QfGQkvVnlLaPjMBon5rHYXB8bZRGooaS+5dHmyG1IDN3bWOnWt+G+UnX2ap7rBq5eL0aGJ0P5movDfIGRi5Wg2TnHDs3jo78wh/+h+qHN/qqN+fHqmOSNc9g0a4sb/MZSIOQKNhFcqSLMobhQRIbyJBMTY+GE7C8soW0xBZMbDKqJFymaXKmVMp59oO2bx1JiIqxGEardgqJhUtziMqjz/T7T+5Wjx9vkbH+IaDmLHP8CIBzv/rgvbcBQmlYxeF5+9uHgLqroXmsDMsJa92gzHHc2tyHHX2FayvlsB6Hno73NUBfdYB/88mTcPiGyeaeMNaXGct5JBzs2Kxcg2C9IL7VCEckugTNtVdrMGn7BqerGxxeg8zDwb6NskhA8Lc6yNMwr3VOD7HRSj0swYb1cN3ataEa3VAn0NnFaXnxHMHvi29x3xeqv/3DrapbOwOYPg4LdnxyLjKkh2TJd85dqNaPkH9ASP4wDi7WAJvgPIfkOVjglm1F7t7yJH+vBMApMFCHqAZlIjALCmorkMhOeHaEcjBbOv4p6KgD3RQdtaOlMwKBpmNfAqsRhMa91EFIDTD8McFFE8TJgVP5HInLkK5d8/ROgRjZMUwMm/Rar5tASKVP2sBqAqvj6jEGeexKUKDpPMezx7Olc78FEORAPJz/5NTEGBgs1+BkHdXG3cc0ZjAznKAavMzvK3zTAGL9rBrkyuNRAqvl+H6X49sKfo2z65FsBb/5IglLjWdgN58GrgsgsPXyAEzapdffNX7ftw46ATJnvadTINrptWXg3gTiTu2NABPb4PWZn9sBWC2D2hz4dwq0SnZqud4y2BTBXA3e1QvyNYCz3A/5s0J7lF+UjOJOwG5rz5xaMGk3lUF8lI0WQXv+zHLOy0v8/wGsZkCwBNdKAC59nuwdg/j2vs7AXHPddwIlyudovb7BWC3fV177OKqu2kCl78+gYjkWkdhv7NVOwGpz/eYGWJlV6rNn0La5FptgVAke5fXj+6NJKX8E8fK95jWTy/YzeHr6M9K5UIKeeexyz4Fcot1cEy17UgBAaa0ne1vuj7ZtbsN83n/Jfm2ure8EwQpwL49fXkPerwHhLn6AoJvxVznXzfL3DKyqM9j+kxIqAVYDRh3gFw/gu07Dkjvao5oKffnuEXxFm09SZaben8Gy2pP6rjbJSfEYP3d+A6QUtbcJD0Avfu0egf89ErUSXmauXYfRRNdo5bRcV+7TsM9pvLTTkXDL7OOwxbzGZGMNsrdsarOipZifpq0KkIk/pwBs/x3zWH92scZP7SvHqzH35Xot12paF21gM3+e6zbLYeQkg2NWgvLZVkaPlHrNRDNk7t14N1/3dRuSZjP2L++zQWnLJ2pNdPuMLyGi1toVDP8OMLZco53Ohvwx32ejyr3VaV91sgOv2cHwyAA6XRd9MiGJ+5xfqldfQphhxGjig30AuBJ4sxriHOvV+D16h/DubTCGgy1KrNcAqJAF2F5ZJNaGoU3c24+P3gfhSAmxXQgzx8TxgzYaIibpIiaySvHq1fmQHFRq8fd/+/sgPdlzwlJ994V9GUw6iMMYX6VaeLGUAurrBKzG2olQJu5Vv/4CrNo5mYiQdQRWp6YuRl+MYViCIzTAvruwBbAKoe0BfS7w97uQ/Qqd1XpXJVmpOrEs4aH+V8x9/V9eP4VhaK2pTvuj7dfoE/pMiV2erlN/QoCR1tVZzWzC5YgKWfAGYtQj4ukXTx8gL3KXxkXfAnZD+iHOUv5wApDO5kVXKQsfA2Ds6R+rnixSHU31otW+xzRSFjiOIn/jiBjH9Cet59ZqbD7Oa/9u2t6mbT71Bp4nf1KwVMPJzVz6CDZq9i5xNs8yyNftT39TfQa4uru5jGGT9DJbvQ0A//5Pf0FsJiN1v/rt//031W//+lfVNADy2wDJb7//I2JbKhjBWtRJTX2GUjNpII1opi37X2altt8GWl3gSE/vfF19+s/+12C0SiBTmfOYGH8cvGN4VH1TmgnCfF2ir4cN7CdmLgOGflB9/PNfsm5oWmVcD8FNn4qAvzpRDsCqdj7g3ldfVg+QDnjGXC0/vc+9QGKTsUoVrGTDCfbBVXSGP/zo59XspWtRna0EpySqh0gvPrr/bcSfaqheunajunLjbUDkt/n3LHEAja64FAiMaeaQrxNHUO4uQdXiUeIzFWtHzIp5P4YUx5pZBqh9hvbu80cPo5J+mKrQKZipl268FYC8Ddx5WGJaNFNl/QdYm9aNeqpWlkq8jEQW/xZv6gPvc0G1bNl/8p/917F9LauQrRkUXQAWN6Y6gDIVLWtPpe0JmbVbY1ewVZM4c2haRUYo9l+gOgKr50MegOYrHL5blES/WHzKwC1GGbalHRG2cA0lLw7UiYSWIFB2wAMdAnpaxnwi81CgkaDdsmABPXULX8HgslxbYFVhczvybW8Bdqkd6lCE0+kzWWpipzxBRkqpw3m2FMWyIGjwZnE4yMcnRpnsrkDyZV6uAYg4QRcpiRUcspmT5dJr6AuubwJQ7YCE9wOs0oV8E2bhEqwwAZ1dtFdH0PVQmFdWoMCeYLD3apnx5hrPv7wAiJSa8/QBhsrUNKMlAAu/k8VKIynGhyQG46rAu029YHyZgYHBKMtOwyDjVdbqZQATwXDHaIdM8RqA3R4bpZ/MwQRZsfOwyfagSD9V8+jpIvIJ66mTJBtFQWtlAQQy7XRoYyiZiJPTsyx2QC0WzDb3Yjm555Dv6dUAC7RS1g4eyL15KAuMCcahLQmQfsA4RBaEQ+qIUn6b/cjIlLmqsyqAOn6BBc8h10MHv71dwXaemy+vYxnzCICxnykAvkUne9edjqB6m2r8noNNLINTQ7dOFjH0XS1zBsQ1y6bmpesyA+k2q0qggNdEaxTArJ8HGLG0g00+FCA34vtkVQS3lmAqbrIOLo4N0thnkiwgWRxBSAAn94Nsvj2Yk+coG3lFk54XCII/uA8rG7DJubDruwzCyWkYhzCWNzmU+5CamJmdjfV47969KLVeB5SMLtUYJIHnPgyeDX8uwNb1b1+3CivV0v0Zyt1vUoqutIVlef2MxXMY34JcBwBze6xrJRpkPcooOmJzmQFVnqIXp2GADn42v7JhlQMxhk6m7FtFqicoS7+Izq3zs4GOydLSIjsgJTRszjU1hQg6z3OshIEGCWdCkPsEAOw8mpy9MIqDBY0xPkSndpc5FfztJhmz+Gw5pDUQMWI/0qzOxk8kNHTku1mnavzukP1RlkJHwj1rOcLgiI3baHzGXD1dWGJ+RgEnr1U3r7/FtYere3fIIq8D5pOBesneD0AdO7K5yz6nwdXeMbIY3ePV/M0fVXNX3yOLybpSeJ61qVaNTPbzJzvV49/8j9XU8G713k3A64s48RwmjwCsZaLa8MqyBIFyTbmZ0yHsilIR0ZmRZ9kD+N+hhF9GuYZ4D/BTNqQgo00ghgYR/J7qZ00gUcGeXHyxxsHQU7399vshR+B4Pn/6mENQp++I104AZF+qPvviW9i3NOnCATSJLTgpE/w5LPl+7mEccHwf5849Z4OweUrxlSP49u5i9YDGVReRrLhI9lFgdXZmHBAWAJyx1PZaQSazvIcvpSE2YNMPXJghq32leueDn/PLvurbKON4xKG0gv1CLJxMfTiR6iZHsEXiBAD/6QpODwmYWdmqHFJLz2FGH2Bz0aR6sPCQBlXbia2LVs3cpXdw4mCfw4zd62INnR+tDrppXkgg5n2Zb1SbM9iOBGFRLBPNt3SIFGM3aK/dlzomS2zBGn3TyheBT3a8c0DQBEvKIKcMorMTGY6fp4FshxokzdfI1y4/LwIc76t+bQn0nBUQd7pe/qzkeLYDuVYgoUN9yjk8zSCMaxYYarqPmjnaCohOA6s5uGo7wW1noeV6NoLJZtAWZTe1k9ECSzPoGp5sDfaGj5nmMpgK9XPGM+Uyb5eATnAAfkn3rtNYlAFkc4zLZ8mOdOn8thzjPMb1oLrELGgWWM3BbBm85nlpgzRprFoB6mugSg4i2gBKE2RsXvM7nfZ6vEp2VLlWms9YsgLzmJQBfWKz1duoBuLz9V4bU4E492gBgHYKpDs9X3MOMjhQAqulJqRrpMkczc/me/P+SsHgaeZVuVbyOi2BkvI65X3FdTUn9R7uNKdNO1LOVbnm4nuXfb0evgsk6wSsnirdjT2DJawZq14rP3+zOVSZdMh2LT9j896j/LPQNS7HqgQuBCACUKvLiTMbrlxrfu8yKtl05ec3X5tf59/R+CF829NM1fIemvu/db3CHubnzOzyXFJdfnYnkKa5ZzLgmteM18uSAmWTqnytcg+cNc/ZLOS1m8cys0JP77US0mrfXXM/dkoglKxdgTnvZ41EvlJnSToK38gzwRPWPVazO+McjZg/+crE+nH+vbQLOoHkMIDRISyxx/e/qpbQvRsYHK+u/OBjdAzxS4nLTgDfbayamiXbq4HAl38YkHoxffYufET9VMFU/Qj9JHszoEtXrdGrYRFt9ykYdzM0DvHT1bBT/++V+pP1qddigLnW8k8zeOEdBzDaaDwmoOB+LG1z8X2eg9hTyRTGn9b41j87a+2U+6rjmV3bgbNsdv4cySeyVF1jkj7y/AVoqo9cA7Gu6/zHz3Zt+regqvefy/9LO1baufy8ASTWY5e9irLku7kv4t+OZQcAubm/yzOmvFe/b57NzXXdaTyb18//7nSt9jwnxnRU0lBFJunhECKV3dRtjqas1XkAEll7oZtYazHns8l132enZuK4l4Ck54mZNpZlAK5HE2Qr8CSrKJu1Q8Xb9ounVHZ2V5PjNFOmsvYeHdWPiGttLPvhhz8M//nWrVvVvbu3A6ewh0kQx+rK1aR1mhJnsVbiIZOzW6eg098tKUb8FN5vpYAx/QWwkhlKpsdhrioDMEHSQ0LRALjE0MSl6skSfSgeb1R3nkAW6r0AWXA0mje5BLLvmoHVujA+T3nEna3EfgdgvTmHneYrNZ+tWZuxlrmiTb84X6zw64Zg0Q1mQqN24gDIPOAmCw/vIDFyD+blMzAiZOaI9UfATeavvVFNUik6FIDYQJT+99KseJ9YTMBNGTRZjInlm/3dtg922k6/bm+/73ma537aGvV1AlhN9jM1Xi2+BOtqyYdun9k2mIB/j775vPrib/55tbO+yFrbpnHwPFWB71Tv//jvhK19+PBp9fvfflJ9+flX1bsf/az6+M/+NeZ0qjomzt6QJBg9V1LCJBqh+dmCjKzP7uizU4OP3OIS2sBf/epfVLsAjseCq0oVgsFIBjom3hU70Je3qtv9MS4udOUaY34jCFVDkAjHIehNQMbbIoY/JjYVx5CA9wgZyrswVp/QI+Qx+qV93eJ49sSRwEdPICqClc8bGZti1nvAQbaimnaPZxCPeiUhiVj2nfc/rN5+70fVxbmbVc/AJFXiVI9DMHxpczVwIO6MhJtJE/d4alh/nvXTD6YxRJVpn3gh8fvi43vVAzRfV9BQ3aEa4jy2c2j4QnUFHdWrb/4A8hWkKLAyy/73xNmiIkKbkRomi1HYV8fSf2fVPWwFQU5gpQ1S79R/79//R8G5FokVWLKE3tLpIXQ6+6NEWIan7MnUGc1N7sBF5peHic6NLnXM/oYAACAASURBVNq8wWK9xkkcjNUTDNEJi2UFQHVxcQFgErAK1marnzMg0itLz9UYZVJcBgeACJuU4W8y0JZg78CaFCiyJHkMNpYAkOCGaPQhC88u9RrKY+jCNicKUJHDW8aq9HhBOjtN2t1aw2n3btmxygB42AtUqn+pHqfduj3w1wCCtwF61GkYR8Nibu4yxm88QKG9w75gqG3sch1YcbuwSm2Ys7C4QqkKWSi0NifR95i/dq2am50JcHkX0HcXBuADutUtPPgaBh9lxy93yfQqEsz9CdghXjxGObWvt3x7iwY1m3zt0myrC6PXj/6DepyOk7R+S9hHAR9lYV6ZvxTfK2K9TKn982dovzBuaqTaFEwNlbV1upWT0bAL4TELR1DIsYisRjTSSmU14rbdHOjjMEznyRarBbPDOCnOe8z1eu2MBjCp/sXu7hpeDQLLyjbU8+1BI5szJXyl3gOqsvlGyZZdYAPqzAG9AdKhmUvXdJsOraONol7uGhRwwasR1t81pABkz7rO1lgL66wJ56sfsM5GTt5jr4ch47CLoT2ieY/NpwQvfbZ1dGVXYBTuIKXQ7bixfux4bwZPkN3sjUxL94JgrE6IervS4E0GrHE/C48fc490cL+IBAIapOcx9jJCp9W3HaF8mcZFSjWcOzcCcL1ZffnlPRIImwHcngOEGkR24Mq1i+ifqItLQyEA0D424xjgmmv8zm00hGkKZZMzD/RB7iNK5TEYipzLOGZGYDc+Cbq6e/TDH11rlVD5Ph1kwbZd5S3Ieh4Adm4JcLu+AVEF+npYO4Y7xzABXwKEuqcF86d4DkFpJTpOAGvnLk1X8/PTkbVaAaA/gmXdF03ZSE5wLzOUcR+RVd0iATFEhlbJiDVYtXxUZAb9jG3m4qVrgj0qg3gEgHgbpuy9uw+jLH14aCyY7xuUtW+TRBkCjO3H5pi1PcKgZl2dYZwD4UnlHvxjkmcfIHsE1umVKzejidy9e/fDtkSHQMZsAEMPd7LaIVN5rneCW8IQs18Hxy5XN979EPbnRLVG1/sjSxpltiuBsPW0uvPP/qfqJx/MVG9fB1g+2qhesH+WXqBFg/HuBjBWF+YI2QoPniECizEAXw/FPXWaI3GC9s0mZRNriIAfIZvBM3Yjdu16tQFcL2JO01O91VtvzQTw/PXte9iOqvrpz37B70Z4hjUSItiPNXRhYYhq7z784M149qeLgMbWxGOLNk3ecPAoUWI2+tLcVLBdlSyYg1E8xzpTn2aRdbaF1MDkGLrVE2avJ6JyYJzGf0toPD2i5H99k5IM7Nkc4u6WAi2s7FZTl98m0YUTNnaNsVeygjlaI7O3db+6NtdXvf/WNDo7Sq8s4jj2VOOsiRNsyPONw+rWfeRaYPZ/8MOfoE18GXkIJBKYuk0O6K39RWwv+4GDa3cXSRGuvw9LdRv7cIC0w0nvONcZ5lBkj3GSqzVECjUxTkJUXqaGkKsHnY5BzvrqqxgUpMAg2KwNRmvp2JVgZXbss0OewYT879deGz5ZOjgzoOH3mVGVAY44I+vANF/jNSCj4W2WoEszECkdtybQ0wwmvKzBQz7kQzmqDsLSPTtOqWQtPUfrxQncrF/bHLNO/87XeA1Y1Zmry4qbY9y+rxqENDHbDHQDIOc+sx5eHedzYrWAyzwHpdNbghvNcWqOYb6vGJMyyBY8Lx422jiEMFv7pxkQydfI92KM2VxDOTDLl2w+61nAY359c900X98peO8UCJTzetZa03mOgCADy41nLteAGmxNYLVkJObnboGeRQBWjkEGzPJ78/OdAooEOb2zArQu57/1PJ6h/CKDBeUYdgp+yucpgY48Vllzt5y70jaUgGb5WeV+67TOmvfSab7OWq/peqaY3BTtpjX+vAS58/ovgaJyTPPvMxgbghcNNmV5zZaNNPWPn+CfDFaeDkzTSOSkUgliN/dCOa5lA6j8njyOGXht7UABh2LyohS8BgXDFtdgcwZpc8Oecr6bezevrdOvSWsu23evl6+ZmapNAPq7rtveq+lTmnPQ+Yw4HeiXNq75PPn9zcSBP4/SRYFN/kT3ceIgAdY8krF2MruzTlD6Po+8bqSxZJKeowptCDBjE+2/+wT/m/iMUzCNrn7886oHX3ideIkywxqT5QwkWLaC5EDZAcvSlTiDuBB2nASyjLwugg3XijJjMqZWqaiTUTU5Oxc6iVYUaoaMw4KVqs5SWmFc43UQJI6zQETTN+3KjvTz4LTXCZMaPU5azRmgiiu3kyB5njKA2Zyj5trvtLezr1AmtppAuPOa96KgqvOV9YXLtZLXVz6DQkqBeXP/OL+Z2SqTynErdYbLe8/7OduMs3yOzvuiPrsjjdX5z/f5EZ1sXmkPyjOqfOY8Fs33N//9mr2PG00amseSvYgz3MsC+sqgBSObOWjOS9mAL6SNWCc2GtJHVbLPWGiDClwbCLuGBwFo7Yh+95NfoQm5CqlhoPrLX/4cDdW/pgHyt1EVNgexZpzS/A3ISrcplzZmtWRf3EXM4pyZjJaFy7U/CZwTGOwErKb7JElBrCbB4gKxgbHdxMQ4oOqFiMOGAKn6qdIbuDBXvdigIu7xOlqrkKDwwwNYFX2p91c7faEtb/vaYWuLfVXau+b35cp4fb5r5nk8kiCgixV5PeyC5BIZhsOAYsfEkg/vfBX25sXzR5Rwr0TzKglaN958s/rhRz9BRxWZOghEuwCpROcBrjISkdzRv63VqGL+2/dxFrBam44z1nWnHzdtQuytHCfUjNU0d7XPnbyU5GvHbNpnBmCc597fROrw/jfV13/7/1QbxFmvDreisfD7771TvUP8OkBz39/+9tPq62/u0hyY3hc/+rj62d/9+zRe66s2IfPs20clOlClupyUK0nVcyHPk1eW9k5So9rA689p4LQdgLUM7H2SBXuQwFZpFHUsPmZTQZ+Ia0nQkuDVCwYjNjMH+3kAbE0C2BBrbBLQVaylj/h+TflBWKGCqg+RA7C5WA+kNWXyTgBWAyfCzvXDwrXsXq/GXFskh7jPfuJsCZ4fIT3wo5/+Elb1NBqwFyA1Qj4E13hFDByl/9o68Ub3DrG1a0mi2MggXhI4xiqSEQswVBdowLW08CikOiYhTF66cqOapfT/IkStAXCBA9b5DmN4qFyoN2Bln5gY3x5I+AQvspm0tlVQ1ar0lr0Q7ArXuQZW//E/+icchWKrvFhxYwJlwVWZex6EUsvVChGIUesmib0ngNX3nA/map0JiFnMh52sSkv6AVajE/sCYN9jdBFpRLW0EELEsvqGoOEOT8zwmTA8DZi9P55KUHANsEGm3jpAgIfzMcbQrJHarRqPIUArB7GLBSm12PJbQdTEJJP5xoIN0BB2lsqzPLZAnA2qBGBCV9IGTZQC2HhLMfVzAGdqOmrsLCE/4uBPYBeMVnRXbFB0UvFFCSvwH14KJcWUJ28y0QuLaH3ARNuAqj0AEj49ewkG1wyAykWMgdnZfcDI2wjlflo9X0CMd2cVYFWwgbEgixbsW55Jlq2HrM2y7Ni+Rof1bUqmD5ACULNUDc1o8EQGyuvPz0MVf/cNvpcJCUCCVsuDB/erRw9pIASQJVih/oQd4fdAc44EVe2IyNz1AbgF647xFVwVlJRpG+LnbFLLkC9fpXx9DkeHMRBIF+Rdo+T/Ptlqm+fsUIqscL0ZAsHLyHLUFih1Q4QJbXMmwMSLlELIXBMEfXm8CQsU94vN9uLZo+oZepAbNCLrAWieAAyavzzdympYCqxw8LbNe9iQlr1bPj5iOTpjsbeLIYBlKvioGPgU7LxxAHi1dFeRarDJkJq6OlGTAk2U61smL/BoWbrgl7IWjonrvocsYw9zdoxhO9rfCHZxN6XgFwC/h/m8HjuXwsa1i/0BjD3Iq4w7wPlDqOZLG3WjNLrg4QdeuT5RXbs5A9g+hmwEjaQwiJY4DcA2lcVpSbv3PEI2USmMPdikB2RSnRcZoEM0CFtGQmOfJML0DILP79IVFYMkwLZJCfgCUgGu6VlA/FEMkSJQDx8BfsFOkJkt6Cd7WNawa0o5C+UGTHZ74MZeg5m7C1Na0O/yZRqUIQ0QWUT2RCQymDPLYibRVlXHdskO97fuYhSRnKCsvuu8oBjP81zpAzRgMWg2CTNb6ufv8Tzr3KtZKXWK3U+SXpxH97zXUX/ILrEnyDaYILjAPPUDYIYBZi+6d084PPvRNh6m1Ow8yYJl2NeLaAebNDiBOdoHcNePLenmABoYnUVPaBax7+5qD83OsalL1bU33kbIHIkFWOmHaupihzaeflt983/+zwEc/vJP3uMeKEMjk2xZwgx76goJkmfP0ZulgZQA69wMJf9TZKKV8oBtLtP2/DkSMid97LlVbJxSDhfZS6OwYm3Q0Mv8Yp/OsZbQa7LE3nK4XcbkOs5BV9cAtnEFHemt0DJ9Bdt3E6drdhbN2vk5GMnLMY89rLeX7IEtAGnlFHTQ3rh5NZjFL148C03pIaQ5ZI+r4zsBcH5gwyzWwSw2aGlxicNkBrHxk+rLr2GvL6Jz3XcBuYU36Rs4Wz1bhz0/Pl8NX7xSbeyTKu6W4X9IN9RHVe/JYjU1sle9MQ+I/xJZF5oKrsu+59punRH29j4tGLexVxfIHPejhXt80s8+IBNJMmeXioLpi9grHMo79yipejVWjc+9VR0CPu/z/PvnaBp4DvF0NJF06ro9eLERlkb1WJ6F7X0Jc/8EBn8CVusAqy4dSg5TclgysNop4O/kmOcgpQwicjBUOlJqYUewVjMJSvAiv64F/ggCFSDs9/lpncCuJgDVcuDaEUjrsq33e4enop2mHlYq0W07wWVpamLCnGYvvR5kNh3mJrBqkBL6pac+5/R12vNQd7qsL5rHL96bgT2DTn5/jG3I912CSK858L61AcSVa6G5Lsry1xYonc8v/j6Pg16WPOa1UQJF6b5PP3OnoDTPaXbwvw9YbU91mtTvYoAGEBIl4omR1QZyctKhnPc6OC4AzwAKQ9T2+1aruyw0Jk6B4iXo6BUyUNAch+br8pzm/VSCR3mu/hiNVTXlAzypy5ab83xqXOpAO3ur9T/reFawvTYnjXVZ7vN8/SaQ1Rz3vNbzOivBuLMAgU7XaM+K6aU2sNrey+kVeRzz68v93Bz79lidNhx5LeXr5f12CFEiMxyd3xJML1eN5d3NPVful3zPAj+CQo5JbrKTPzO/JsZCcL0uzQ7Y4QzbEvdZs/ryGjxLSqBcdxm8fX3lpz2d9VS9l8xU9bVl06lO6zZfL5dqp6ZZySbnvVzuk1PPnGbz9VtyaRYJsHLflPObbYHMR8G6URlC+G76U6FBF1CK54WweppL+flBouJQl5Qim+4l7DybzA4To2y/QNOd8tFD/JHrsHwuXn0HnXQkyKxCE5sKu23FAhbCjtu87gjZKqvrlDvzMyWraWfsDI6rT8UhPgA+8SOqj5RRmqFp6CDECTUAZQ0JAjsKgX/GHec/JQB1+txLoEU6B1rnSH0w5vXk71pnV7gPiZtXAqt5nZUa7c0J+a493JyPku1dJhD8XkDBBs9+Pw6o7DrLbOY8x3nNlPeVm1QJ/gbQWp+datA27UjpU5RJl3I9dbLPeV12XIzF55R7oHxt0xbn3zXHrvk55fvyPXY6A+Oe814J212fdYJLQa5KiSOrGo0fJYkZ//tVsoBjx9VJmnJM0v1mIJlVTHLJqtIdSEpWYtr41cpPvdIhYqhvf/f/VAvffgGws1u9+cbV6IWg3FYP+8AKNXsuPH2i/BcVtjYMAl8x7gwCshtQX8L9GWzVtM7P12d6fjLTHvkek201ZvW5IA9JQANUHSdeC3CVv+3H0o8k18CFS9Xazvnq6wfL1aMX+9UucUv34ERoSIbXGgmVtG8SKOeuqPVjOwCrec7yvXTye5rrJh2vCVYUPuqS6CIsChnJrzHiFyt8v/jdr6vbX34SgJhkJ/vlzJB0uU4cN09p+OjFS9geKh75spu8JEHlB7WxUfAW51DpSraQibil5lmZnqHjKv/OHzbXcV6PL2MdtmOB7Ecm25SAXp9fsHgA+7giCAiwehc5gDWwsi4qm28ih/cxGquXSGKdo4rwV7/6XXX7/qPqAuS9Nz74cfXWhx9Xh8SfG/abocr5OLCdRJSLiEhwtz4v4y9+mMFmn78PwouYSy/4mQX1qzA6V58/Rd/6MeAozZ1opn3Mud8P9mGzQeUiXR5HnCkDVtcG0Y8+NuyBQWJOcZUxtHy3wRWeg0WtEpvug3VRQ8y+kyRlPxgSZsTAgqEwoIIwY+NqmqK05kUSnDjkRz/7i+rHP/0LwlH6Ko0iGYDU5D4Pqk/ovfh1RGwg0dCqerYSWAWYls3tIQDdp+ry6cMHITszSmJBQPUGTcYnkIzoAv8iDIfkBCO11lJ1bEzRq9F6SPJF6ZyQKuRM9Dnj/AfTivHNcWcsslo6xjX0j//TfwyoDxjGgeuXpfFqkkaJOIu4zy82qmyx0LAKA5bKhrKjlI1WyvoloxalIxgPNSlt2LQO1XiJDnqP0cdY5m/sS1C+z0unBSQZRqtxsH+ESSJwR7Nya4NmVzD5Xjxfgs21wgMyGdGdnlJ0jIel1Sk7allLDwAUE4sqrWx9GX4Co1EuLcAaqL231c4UyPpUh1Qar+xP0XFBVRmvdmvfx2jKrBRcFY235LqL91AMHyW8u7Dgdg5YECDog5S39lPy+hIgYmltr7oNVbuL0gD1TK5euYK2Ih3UWbiCc3t0r1tbQjtx4U61tfoUx2MNsA52KIDIYB9cO8C8JKGgw8nEkiUObVWYeoKAAmOCgG5QgZTZ2enqzTevA6y+CehmJ+8xyssXAFYfVF999VU0eTrR8bFUGSbwLl8K8aojIyA2RcZBOrZzuS8FO8aMew3mDgondjxlnC5w0F+hLOfSpfkYz+eU6qiDsbz8DDYisgnoyKiJ0sfi1qibfTNDIqXbDEc/60nwcNCSBzanmanzNLoZHnzFnPI5iIAvPn1KifPz0Iidm7kQepTJ+MqyJIOFxEI3IMsmh9kTXveMDnUvKS1XumIK0Ead3Q30P7c5PMdg5l29gobH1SshiSCD9DGb/OmTZcaju3r7rSvRyGqQcvIt9FqPGGdLBqIhD+MgU08mbs95GbqW1UPJfEUDI0BwmzuN4aSqc7kOW3MbmYJN2Io2GNuCXbyF5qQbz41u0qMfXc4pmITX35in1H6CfbAaWsNKL+wjmWDmQ2HmEcbNRIbg6nPA0vVVGJIcECMwN4eQiThBW1gt22k0X2WP2sjoBbqjS0trcS9DAIqzs1MBUspc3SHT5HweWwYAqNrLOAwCsI7SNEh94yXGb5l7WXyu7rEsb8vVR2Bu2yE2XFn2A8xbvhtHBmFYJjtf05PobGJInj17EY3IZPv2AmjaXOwce+TR44XQjxVwlDUra1FwVUcv9ILj3whJBxsXo4bjrZC48bCHS4+ljnzZZGwSNvYgz64Orezrc2irDFMOMTY2E+zbHfaGTN2nPIP7Q3mILmUJhsYp/X8Lmv8PyWZW1RPG6RBLrMTFMPrRq0gdHAL+2ghh6cGn1bNP/zcCh/3qJk2p+tGdfYFI/SqNncYAnt8jW6idePT4DutoA6e3P5if7lNB5/nLs4zhCuM/xjwcVZ+in/royQaBBGUSZItNKNC6izHb5P5ht/KfCRCBcPfEOrZuc+uAdURGDCMOshyA6P7+Dp89zywIorOPVJpm/6+QKNhFz9l1OIOm62OygurkzqB/asJFDedeyh8mYb/bcG2d5NQANs6k2Aqf1TcMyAqIund8oVrewKkbnqvGL70Pe3S82nM/oX+qdo02aJCxuPftb6vJwYNq7sJJNTmwV3Wf2PBqDTmDJ9UKAHCXOtg2/WO/y2YfpgnXCXPTRUnO6NgcyZCKvfe8GgFo78NmrwLsnxucr/om3qhO+qarHUBvM64v6dxp2aAOZDdaPEqoRCBiOQ8OBdYF8FXGqoGW7PpwjVpfwbjitZE3zKBcB3eo0++aDnxmo5VvN1FX/mkCQc3fnXpv7fS3fLbG/eXPz05pp2Ct9bv6wq17FnSonZ3XgMGC1ZMYae2xSZ/RBlZPdTEtgDk/LgdbTQaiP+8ErDo5JfiRX9cOeMOrjTOmOV+dnFRPATX68u/OAs+8VwP6tDIKgCyeNc+f93Y66M7XzeMXykb1y7vPAFZzYJrnWRCinL8muJlfVwZs/6rAahNQaq65cuxK9mwGwDqtr1MA2BnA6msgpQGR4VeHddwEI5pb8Ky92Xy2EgSIhmgdAt5TQZxrNoKo1/dp9lXjd/qwXK/TWJ4FKnzXuJ/a53VU1ny9/y6B1TIg7mQ38jyWY9B6nX5zKJ+0NZG/b4zL6zS/T++VgXwauC+TF74nSuCx31H1VYPXne7PnWZypW3T8n0aM/gZyWYnMAliA2deCaqWc9BKFPCOklle2t6ym72giECJvmdmGZ4Nmp5ODDTHMNm9xKBR69LrGVTluesUlJe2svm6HIRlMPYsW3/a/p1ey+XYlNfP6zsDd/47AXP2JtD3sGoPeQUjJu2o5dDBeGbeQ3Pb5yJ4UtbJSjY1Ou0RYfUIPkDXKxqgUvr/7MGtKCd+8/2PiXtmkQFCVotbPGDMrf5JcTsQCfO6i59uAxyZfJJbwuIGYCSIYpMqWEVUW+3Tf+Del1+GZNfUG2+E1JA+oUnvGuPlojWj0OufGpIapM7VFsag/ufZUgMrcRbU+769hxIQV64jbULovbZAiPYH5Tk5y36Wc9Y89/J8lza4TIBlYC8YlFaHEYfne+54vlotyn26bzKDWv801nttJ9P7X098Nc+gcg2X51L+/E42uTWG9fA0cajm+d1pX5X30en7/LNOn1+ememetQ11AjkDRy1Zi2TTckM8f507d4fd4HdxvUgqnP6TPzvmiq/EfKehNHGB0l3amAskAFy3gi7Oo4DrRcggT2/fqu7+4bfIBSxEb4PoHUIl7QDA5jyYgFqrEq4OiXtvffkFsRjgEziJSQyZp4GfABaldRLWOSSyMuhnMkTAszxHopLBWFtg1T45kFqMXyYujkXzqjEbgvP5/aMz1c5RX/XV3aXqMU1yN8EzzlM6D2iRyqnjHE1AUUIBBOiSnxZnZ/6vOGfL8+C75vvU+kur3OiemIf6uKjcxd4iIbdDw/LnVMQ+uPU5xA7Kto0dJExROfxDyt9nKP1Xw3mbhuKHxIQ2MDrRSQjyH/anTl7p86Y1nj657S+0Z7v0F2KsvwdZPeVz1A9UvqdlK5zDOmawujFGMNZrnfSJvxOw2g8aOEQMtfj0QfXw9lfVwy9/X608vstTHVU3rs1Xf/qLX7B2Rohb16rPv7xVLRLT3QRUfeODj6tRpB04QanMlGkpe9O0a0p8RxVaAOTpsyVHhqyW/gh23jXbTyWt/W0C48Tm9xD3HVCxfffzz2hA9Q141fPQxJ5kHfcQX57wTHuQZZaRbDkWMyLAs++PO1DSIwBOJN5SvG6EYechCEYQ086fB0+gr47AqsxsgVBXgE23ohMD9+7cHXN+KHU3AJbx1rs85zs/hoBJBfP09WigNQRwa+OokIgxkWr1g6xfHmIP7GONKtbHd2kId/9OVIJqH26+9XZ1HQ3eybkr1RBl/yfEkbscXgLR52DYBlijT1tjnF7b5szJfzBpZZW4tjclaTJwnRRnBPJTxV+wx/+j//AfxppTr3AALRf1Ri0t7gMtFmR1QO0aLlssMtT1wsgHXSyiejHGtwGuJvaGos6yVbegN1s6+gJq8WN0DvZAku0mrwYl7cMiS9lDKapf4Pb4i4BLNGuyK/riM7RZYYHuAqB4eGgkRLIFRdZWXwC+Pk+ATHR/F2DtBURQpgAgkSzoDuCViH3oxNYoswsu5SYT4KoDYhOnQdhnvTBf7UB2AFMqgbI6nAaPgoxMOGLsR3QWr9AEPDkHff48FGa+NEzdQxe52Ei1DXi0vE4TKgZ8iuyUrENZtecAxo7pYvfqkLL1XcCs1YVqk6/ec5TFD3RVkxcoMR7lXgB5BUEEolZXaYyzugFgqMYjQBd6j+H8QIUUHBNgm0cGQHD14qTl9gCMsPGeLDxBH/F26HeeoK96UAO0GiIX8Tno8tNz8zRTegeQCG0JFo5NicyYymYMbSnGzANFcG6H7ISL6uqV+fiyAdki2YxldGZsyHWA7swJVGnHeQKjPgKAahbOJmWuhWDh6rcJezOuQ6wxWa7HR9s8g+AojgGixupFvqAcyE52E4BXQ4isHFLavg0LWNDsfM9wGI9NgKUldB1XKb2WGTlByTN+XUhPCEjZsGnS7uMw/gRQL6Ixo6W5/e19dFCfxGa5dvVy9R7aJZsYiUePYJqijXp0zPzaEAtgfhyA0ezZS+ZtixIEO+qdxzhcnp1ER3ImGkw9ecLh9HgZcBMJAujsPYBpbsBolGDqJOQR2AM81yFA0QUOu0mAUY3/OhmdDbIv7jcBZ8doj8PVUv4DJCVOmLNdnltDrkbO5Xm0SGA9C/7bKEgt1nMw+Cyzf/zwOfOxHYfg2AQgJ/shaPHcg4ZU+QdXu3taZrK6p/7Cz5ERvQxbUjd2anIQNi9SCcyHsgh+Lb1AqB1jZSWBTskFmqIpI6Bx3mKPySZVxHoXGv0AIL3Og9nctVhPPLcZIQyYbEZyI9wGByHj7Nhoe5Ti0Ih5aNulcECdXNigA64L5rGfBIIAczS2YG/tAcz19qRS+160j/sAlJWbsPRDvdddGMhbJCJeIRXwBtosMuJt4LYPU9uEkVm3h4/u82+a4FFSsvHki2rt3q8oc7OZGvpJMD5JNaeDKUrwlVAwEFCTFkb/gDZOvRUbRx2yxmawGfvsPTLDlKU8e7ZR3b23EMeJYNwk4KeBxfwlfg/Y6TpaAggeZc4vo0m6vUPiiUZeWzCV1UF6Dkh7587j0LV54+YUACpyCjgVl2bmQpP361t3gqmsTIQNhmRrfwAAIABJREFU6tK89IajFoxyPtlSjhMYn3bT7GJfxVwyZ59RQrJ3gpj7eUDdsXerrUMYywfYMHRVK/Sio9Re5j4HoYme/q696um9T6orU33VSA+2dG+lGu1DMJ5kwfrms+oBWfcN7MUg11e+QCb3zRvXIkm2TGJgaASm9sw1APjN6tED5Cy0Ldjh3tE5JvoquqrzgKoTISfwkuBN/ewj9q+582iWyLmzj807ISP7Ei1jPiEBq9H5Uacp6ai1nJ3vAVZPO1HJycnBRf67DHoCEKmZUk1g9SwHshlwl6/r5LQlJzZ5fmUDqdOOYPsqETTWTmJyTWMrt2HD7DOGQ1UGh98FrKZx7HSv5Rjle8qv6xj4RU38dwCrp8CnzCg4+7PTZ8meT92ov8/xzcBqPFEe10bUlMarBnhyMJ2d7/o32iOTsYJYzaCz7MDcDrqT/mR+rd832XLNQPFfFVgtx78JrJS/a4NabRZrCYrnOW3OdyfGaqf1LKia+TvlZ5VrpQk8588q92D5+c39d+p5Cn3jPN7lM/jexM84DayWr2kBhQI2EWylCS+D0/J+mgmDs9Ze06acdQ+nJCe+Zx2XQf1r4yXTg0A+26Pv2g/lmJbf53tsg6duiNoWGkzXwV8E0mrqsZ/tF6BPqDZZ8vsDxTllM/xZYuVke9YGr7Jubp6T1JjHKpPkLzW1ZE+NN9dsjl+2+SmQTnsv9hPzqk+ff56D/tM3mv5VrtdyP+Ux95kzm7Y5zp2C6fKana6d9mD7czut5dPX7XTXaY23wAxeYpCnv6B8mexUpa6M5eLz6tlo7VOBTeKuqCiUoyRLCJ/MImciPFhSwBSCqviryv1QzF99/emvozv0KL0ILr/1QTVAE8otSyNrqRm6luAfATAxT+r8H/M7Y8bBYATmSoME2Kipqp7qOeZ+CRLIEiWj0+jJX37jJrEV/p3rwkBVcJ6v4wyS8ByyaBOwehrVy1hIzGGcpzETbfufJqY1mC191sIGhP5msZ47zW/Tfud9VL62uXebwH752gz4+TP3QLkvX0/c1aghD2dCQsBfMNVGuAImaa92BoPzg5frLe/9MgHX3BPl6ivtZOtzwsdoQpLtvdV59bZtdHk/zTO2aUfThq3BopjLtp3xvWWyNds6xzc3mnN8/SqZuk3bWt5DnN91BYjXsRpS8o6x+ZBydEi2SbqyKtNcUci5sW7HIU1sApTe/uKTanXhQXWV+HwYsPUFLEA7st+kSu2td96K2HSHsutF9tUjAKAnxCQ2uepiX/ZaZUucF+s9HjP1jWnLYCffxDHIzx6NmK0EFlilcnEs9FUFVZUDGIccJbAqkW2qOgK7uHVvCcbqXrW6y56nwuycTbt43mxDg9IU8I5nfe071hOaWsq2/5TzeNacn1qDNXArEBfNlYiTJHFICLnzzRfVc3CiTbCd6O/BPQumSVQbn5ymM/x1iI0D0c8mSv6TOENAwDEe/Je1tVOj1raPn9d3WjvtP+19fdq/zM9VrpNWrBEm5fR1Wq93yuoMkHn+toBD+kzHNfodGLEDCFoRrsTc6vPH1Z3Pfls9ge384sHtAJsvUzX557/8u6ED/NmXn0EoQ9sX+/rxn/1l9QNkWHao4tyFPHdkg666D0UkzCTI1aMSMhY1dpcJKYm1yo3wGa8g9PURF9s0/RXx6CY2+avf/qZafHAvqsMvwZr9wUcf0rxqCkLhflSJbhLbHxCzboJPrdG3w/5EMmyPwfdsRC22YCN6S1Np/c5YUcHbtRvAquePRMZwIRiPE84PgXGXhbG+VSfGzMa2Y5w1Y5OX+Oxr/H0l+qMMkdxT1sJq8kj4cvYp77HNPSzCuH1IxekumMUApJ9LkOuuv/1OdRktXvVcleDbA0fYBxfz74SHJW1lzxoBYYle2lixSYmXCf+0v0fyZ/zeangTKnHGGu8EoTT5Ref+g3/336LHDSXosBeHLKsGXLWBToCrXNDJFFiNjHLdrKq1JuuJSjYuGYDkcOmY+WHqqx4GW1WW6hMyEA+hOe+TkVCn8jIduC/Nj0bp+CsC4l5ouf09o4zsAMF1F4DsCUZnCw1BSk8J0nGXADYmCdQN1ukKfgBAgayAGpE2rjpGJ+LoQA3HboAfhWU51B0IHvyIw95yFMuvLaMVET/kAJeRalGMB9QFQMlhmK++zqyuzYl0rHQ4HUCbIe1TRmszm95ByvvRb+wZIGMFg653mO+HJmHKXcTZ6KterFF+w+dcmLgYIJRNjw4oh93ZeIEiAMaZBXi0Syd39C22YbF2o7c6OUYzKrQ8x4J9a6exgQDEBK2ePFmMDuTqhVoGaxm0OpwDOC6zNLCysZCgsIv1mHHfpInVczbHHgDkvp0PeQZBYSnPxwDXAhVjF2eYg+sY+OvBnFOYd5mGTSuApWbPBDZkg46gSapTvEEWQwaj7GAZlpYqbNHxXsbqDkDrLgDlMSiaepyWiwuOCra4Fkym9gJ4Cwpu8to+GynxfH1RugAPGLCmr/clB4Il58wX4PY52BGDQymT6LOOjl4M9uMKWpCCqiGMD6C2xgZXlyno7DKh2YxqoTr/4xwwsxiDCzBMvd+nC5ZNw9RcWQes6ofhe4H3DJD92AOYpAEUXeu1BQLEshKnJzmcuKf9HZqjkTnbh0movRwjU3mJ7FkX47iwsAKQZoOhYw6yCbo8Km3Rzz2h+cpmPyHzeAT7dReQWadRsFPHX5afFPNxSjXcY/uAc88wrAL5OrjdZkZ0a7mugNuNG3PsEzvC0ygI/c8T2IX9gLsjJEWcl2ewXG1MZZOqYQ7VIxtBMBa9shV5HpmdsmgvcsC+VKCZ+9MBlbltx/ldQFLLSdQZ7kffZhjqv6+3lGyZ0n8dlAw0CSKH8w6b1ITEeZw7hac9+YcweGZvdPI3YcIKVB+RTZOZabMvtTI1aKFZouMTkhuK8hNkYUyVWhhH53aE5ItJFBn06iaHvi9r5iWg7OryDnsRw8j1NJBDsHBvvvl2NOfy37ic1QEGc3z2MsZ0MpjBslNdj0oePHu6EMDqHIfWzuK9av0RjIlzO3w2jtEo+5tEhwZVAFpd0xXWyyCJjEtIbwgIe5AoxSAobOZazRUPhqtov/bD3FVgfA2NX5n1Y7DId9GAFTSev4ze7jTJF/bMwsNnIW3ywQdvk8gaikZVgp+7jPNnX3BPsKEvAXJfnkWXmLkbYl4tv3A+BKLN0DlmGv0ZwP4rJBAePHgI6Mo8AY4KPc5Oj7LGmSfYv/2s90dUAGyiAXvSPVMtbQKSz3xY9YzeqNaQctiiDP+E9d+lnnW1U432UnrzcrXaWb4L6AzoebxdHZK0mWRtzWJvzp9jHWLXn3LQd3MPmtJ9DtOffPwTMvLz1b0HgP0re2TIYfOj47S1e0InyMlqHFb0ComnFyskTAB1KzRdNRCvBFYF20nI7dsQcGmTDpAzJKwm0Gilu+OF6QSsyn4OZym5UeH0BNiot1LrCBUBRicHKjtYZfDrzzoFTi1AqsFY7eR05c8qwaZO1zzllOpoFY5e+d4UIRo01O/gn108WwSe+RkNqEIYP/1py6ZGZiB+lu41fZ2+n8xYfR1YbY5bDlwyGJiDl6ZzmSG3pjPaZBwmcCBpwZ1+5tr5bD10TAz/++OA1XMFbTd3Yj3FdmuNUXtsYvSSx5nG0IAxvL7EgkwSSMUYnwLmLLtK7+sErDbXQjN4a45fOe75+06fnQOqZnCY56VZit8MoMsAIa+RxCg7DXI3r+9rlW1q7b3mmJXj1+FhOl0vj3m+p1N7S5cyNANPg6HNNdNp3TXHNuaHc+AUsFqzlbItyPOTgb72/uk0M6d/1skm5Ou+1nG9w+XyZ5eg7uvrgyA76hw7B7fNfZv2WZtB2mkfp2dM+Z10v2EpwmREWaUMxgyoxmtP74Vynab3t++ttBP5PmRRRgPVYDPaBDfdX7lGT32Ga+qM8fJ9XivvvV6uV8oUfF/yohyP8vsEyhwkX42vfA6UY9ncn53GxZ9l4DclWpINznOdv+8csHfei9okr+n19D9k7Uh++H9Ze/Mfy5Irv+/mvleute9VvVU32WySzSGHGmkkCCMI8C8G/INswLAkQIAtwzAgWIZh/1k2ZBuwRyNiNEOK5HDpfamla6/c933z53Pixnvxbr1sjmVnM5mVL9+7N27EiYhzvvE932O8Y7Ejv0qmZDm/Yq0yI4T/DHkFJ9SrEyDqd1zxC0fxpceQwyLFrvr6d/8+qnHfeOcH1ZU3P6h6iXE28PN3lWYRNFDGQYCA623KYCLGCP9f3dSQEnDdTqBqD/7SCL5Cr2nvBOdb3OsygW8/aaRmx7leR0Tm/mYhkgD5bXACS0N/MpllfLUAnTwQNdCX/57WiPRbwlrTUWO8Xr8pXyMIbwKrxdiU98h92Bzz9q3TWDXXgLxOl7YtGKAfp41NcDju4UL+bJ4H2lm5hnt1ZRVcRzLDu1wTy3W13GNy+8qfpe2V7W/ab/l785rZ7/r/AqzmZ87XbvVdDQjJqiu138PLywBRPvCufy/7z/7NRebsKwkh5bjkNTmPaR6jcuwFTpQM8KDCmifGDspZWNQ761XGYVTiXAb5yrjRwwQLXC08ofo4shlmGM7i91rY+Tlp1WrnzkKCuEi2qTjIPnjI4vzT6tEDJDb4twSjYcglao4qiZZsnztk9mPtyzWBVd8XJDNic7UpE2PVwlVJDkBZgFHi+WFqVJwOTFefPVQKYLda2uIWg1P44ACrTugAU+v5GuPQBlbzPOqmb/z6PtU5R0v7S+npxC7KNMA3Pdihng4FiJfR+dymGLHFnHoBy85z4HLp2lXaDQYRMZYV2oHp6OsoWkT6uLKGkl9i9tXLZV6roxaQ0mG179Dp87y+hyXbare0+UzNOdacW/H++gLJl7JpSVohkoGib+u91V72BZmW2M05sw2Jpz7/1V9WT7/4uFqkWNcwBKq56anqxz/5acTbv/nt35B1CMaFRuh7H/60eud7HyIBQKxNPH1AX0R2XxTsSn2RvX7tp7XnOJ6ug3VRJoHVXqReBFbHiLfXX0KA/OLz6ptPPq5Wnz+tbr15t3r3g+9W1yHM9EOasu97lJDkPusQfIzx95gj7pVbqy/ZMsCPiP3XyJbes9YLxdx6YWKfUGsJsbgErEJQI9BMh8P8z4xkp3MUU5TQGOu4ADR9Y6FkSFQWU+6nJsj4hPVqkDaURWo2OfNtkj4Sz1uGnSqj3LacA7e6efd2de3GrerS1evE1jDEiW+VrNsj8/O0liBQQkIcxnovuwBMStvFvgo2JRtdcmHIoIa+cdpPov/M8Ik+TmPe2ld8xz/9z/8R4PYAgfc5GptQYNFgNUOGOJVJ8gBqCiTGqkYadlcbSMSy9WaSC4gkjVycpJpdt0K6+PLSqwBVXTyOoL+fwOJ7840ZCp1wmgNopDEc87ACVVSzotOoJj4wATOyIi13F/CKxWdFcIrTIlLCnWz9GN0xqbXbVKj0W3Fcrw1kzpQDAITBOg1YKggm2WV1BfAPoHELQ1CzcBtk/hA2prokIUoN+GnK7ASnS1KKBV91AC1yJBjrKcABPw8AboZI+7Xy3AA6ihZ56RmE8QtbbRpUvX+YYj2kha9zrwOp1lzThU72mAzIdViqu+sKBm8AlJDGjTHurL8ENt4JEG92Zjz0Nt0MlmmzhZtWYJ5ukWa+A5A0DEvPtG+fSfHtSQzIU4Vj9Fws/HQCsLpNOr3AlvqhaqpKD+/DMFGpxj4pZgWbb5C2T09fBNy+GVIHOjZLnKoto9m4AUNTGQfp4ZOAPbZfRuUGacarFNiRvToJwCL4vgW4amqEu4tarTJMD833ZnJ4IqWWrtqrQ9DNDxl3wcZeFoF+wGFThy1yJijai7PHvAXMVevV0wplEdzMLCpFkR2AzGHo8AKYv/vd54CL2BF9b5VRx3MHvc4edFmsqi7rbozXRwFXnXgzU2jhoo/x9OlLGJgUClrBobtEMS3sQ8dtC1BRcHUPcDDSQHU3SZeaBZSaA1ydUHQfWxF8XAXU3UdaYYjJ7jipS7VB+v8rNHYFH+0XN00d2xXAtQUkLQSVh6gSOSQDgM16FZBRdvcIjFz1XmU1erj2CHkFQTNPjmz3FE6XX57iKIMRJ9w4V9LgLRq1MA8jFNDSPpJB6dcozykTM05ftG9PMAVTWbR22MCcm+PMbQfM+bANIK40Q9qMtSWrxLM4+VnG7Qjmgtc+wu6VkgjgOorWCdLDJLWvYYqr4WXhrVEWPQWel9E/VQpAprEU/x1ANxmeW3wLdArE7gOW+i2YrfvstSeRG7gMmHiOgnLH3LufeeMmtQfwry0rOXBC+rip/9vbXkcHHGkBimQNsG7Ns7gOjKDRe+eN6jzA6gC2/RzpCAtuxYKtBjM2OMaYXrkCGPnZx+jKcFpMQbnT4w02sKp677u346BCp8QCfnsccPSwAA+x0C5xwCCYv84YCkRaiGuaqoxqxAzABFeHeZVTvBcvEAMHLO+jDy9zGORBw/b2IjZ5yrxDYoVDAKsqDrF2KCfxVNCfw5MD2ifT3vXoGodPc5w6767AAOGZjSu2APn3WVsnWSfUWBa4dgwnWbfWaNtzZDrGYfpuUbxqEibpZQpcDQ7JTCGQwsgOaePg+BVOqllfttCYQS96j8OhaoTCXTyD3JUZCM3j1Xo1jLbq8dZj1qcnIca/T7s8ABvA8Zs+59jhlTF/3PhYLmAwHzAvD6obd94GCL1M2j9znhT/Pqo5nvZPApYPwxSfwpZgsD6Bsb/BqSDtGcJZXV9b4Hq7aLFeoE8nqo+/elH1DM1RIONOtUgRv0EcQpY/NnXmgePIRFUeIU7TzSoQaCjSwLtF4k3HqBugl52lZoDUBDKawXF57SaYFlsm86VrUO7fivi5G1CWA4EIhnG2wwGMnbg+Je0KrOqk/O2A1XRu3P0rtye3ITNwzgLIwiGqnY3aVegAxXIftIPewpN1Varb3MkcTmlpf5uv14HVlL6Wv8IBqrWvMugSLLsaWI1xr4PrOHGvganSHjJYFZ5ODXDnVM8y8Guy5cLB78xlDV+q1cctyKBubTjjLRgh2lIG6CUg1Qx8W4BBpDIlJkq2w2796PtlojSB1W7vzYzV0gZKZlY5N5qfP8tucvCTx71l8/av1JWir8trtvtO42mPczfwIMDNkDlq93lzvrfspEgnLa/VbH8TfGi2M/o1Ajv7PwduLegnXqu96Hp8HPPkxEc/dtiEBqE+ZWKjtJ7D342qA9Ss+6AOTpqAQtOO289f2GENVuQ0ZcckFcrpBI+6jUOytXQIUn7l+2bQI2scygzJdnlW4BrP2c0QeS2DlmE3/C4g8trafcZn832btpsPkdNzp+tlIDPGs8nUra9f2kK5Lui3+Xvuw2DD1SndrXmpJRRRfToESMF3BMjGoPXY+jezQ7yGzF914HxfFOLhtW5zvVwPoDynlNCsbSdTFfPpY2/pO8Zv4GB5H0LMk89+H9Wpb73zZnXh5jtEWKPVNvHZrtlB+HTBhIKEMsDeewDRRV9kmGyVYPPQVo7LwxeMvZOT1xn85T58yIeks8pKuv72Ww6YvNfQR4znCJpczVCuAffQvfRAJACZFibaBlbrNTvW7daaWQOqdZ+VNpSPj8p5nYHV6Ova/s+yx3KcWutFfZ/8twxs52uV9u+YOU6yimVF+rvz13/nQ5/8uZhPNF6ALx1GmFmpLF17r8zX7taubOPNdSm/ntfZ8n3dpkvz2v+/A6uBn7f36tiSg+H9+iFEs0/Lthmz54ySzFL1GuW1Wj5IDaQLmoQcQLH3u07JUvVzkq2yTrArc6wXgZKlVGa/j4hnlEmJgx3s/ZgY/MlXn8PMPiSOnAZMvUDMQnYgQNMiBKbLZKuZmbezRQ0QALVVazgcbga7b5j5eVLLHaZD3UBUYl6kZ639P1mP9WtZykkswMK208R80wBOygMKqhoDStAZBOcZGL1QffWE4lUvt6r5dYyLWgsWuBa0TOBfCawGrzLuGTYUw9S5zzbtpT0e6X05O8jXs6uq5JeyZ4dkcy6T/WqNlHVwhwvIv11FXk0Gohm/U5DTzBaWzS5weMhENX1bQDXyVEK0Od0nExQ6fQn3o85D2TQXOtfb/Ax5Cf62OV7OlW7viznlmFnzJ9as9p4tqJyBuGPtLrJAKCYNNnBI3P3bn/1f1SN0Zdcp1jWIHY0Ddr773nsQ3CarL7++D2Goh/X4O9UdilnNXb2FpBtZmhRrPoSwdFj3SUgi1H6lEpq5fzwo0LdINAoH2sxR40IJcWRNI/n34v6X1Wf/4a+rFQ4GdlaWqp/+6Z9UP/nTvxf33WEMiMjpf8l5sthYh7iGut2MinSmagRi3BIx6OKL+ShG+OrxY+JTM7TnGS2yEQNYtSA7e6Lgs6BvgOTuq0kyKYruht9Ne83CtJZTSL2xD3u4xAO4L0viUrfY0d9GUibkwuhP8UsJTbfv3K1u3L4D0WyOpkJMoo/6ibknkbubhgW7SUawmfFbrBlAe2kuQ+KLA1D7Dz/mmH0rLRO20/nmIXCaCILT6Y3qvbouJN+t55/9k79/OqhmAVUdBVaHACSGoNoOAkYMKkgborQUD3ETV19A060XoGyACVvOJ0vSZHXuTKGGLQlTywJHyywcz6F3K+J8sLfJ37ZgWPVDk+f0R5AvgnUATcA/wUOZmT29gFZ9pPkSZB+fkkK720+K/SHtnIWZRvEa0Gozddc3YVVxsnrMNSuYn72nm2z0pMEOwPTDWMbVFQEQOUSldpmU1BcvFkN0WqmCcC0CmdbgHCzAE1lybFwCrqZle1q1DeimbkRPDDRA9DgL1txlUlhuIE0yhp4lKTBQsnuorjeC3qrSAOuAHaukeguUyYAdwOBGBdg0qlNS29Ht7FXHE63R/W1R/gWMSekCwKsouoWZAiSZBm/hn42NfQyBdGuBVav7MTaeCpuWENoWGPYhpwL76IPKatwFED6C1WjhJ41fVtkQYz3CWPfS11bQG6Z6+RxVwSd4zc3o5XMqjM+/oIjUIo4PAsN8C1sJrl6CJTwOQ1E9WtO9NeBD+vApp3DPnj2PvjJ12lTME1mKbEwu0KY1DJvaDbDIzhEsYHViB9DCBGpO1eAVpgbIDCmHUUBFGJP9A4wNc1dA19OaOdKQBCHPAZS/JJX6E1h9r+bXAQQpJEbbN5lYffTxKacje2xqntxNAzqfn53D5gCBaN8KhdBk8PqtzfpcU7xHkNPU9SW+g+VpES7uPQVzcnoSrUhAK0X21V99+nShevZUxqJsRYBtFiMZqi7rm9DPFXq24Jti5vaBoKSLgwCbesBTbHbKPKzTXqvGC3zOoIEzBgi2Sxq0TNYZAE5TRe7evkUK9Tfc71mceGqTarGqCbvIidAzNGPVhWWFC7v0ACCqOwPOxebCCDi3pgCWdcZkHas/rISE4KUpI64GWzz3HhR/HYC7nEzdukVVd+QkHj99GmCdtuPJunYpiK1j4X3Ub1UPa5P5JKAfMgN03DDriMCwOrKbpLmvAzzLaExBF0cgML9lYguuHkQxNf1rJUewFUDALEOgpMcRNqhT471ljmszA4CRnA5EUbId5C2OLZTA4qvqsuwmRadHAXovXr0aeiwra2uh1azA8Cj9O868mQDAvYhN3f/8k2qbU64ekMETWJknJ9uccMm6RQ4CYP0awKRpa3uA0N79OdIIowQI52Flyr4VKHaTH2ZuqY+rBMkWur0LFJ1aA1jXOZPhpQzAlSsU+TrZYGw2YQ7LzIWNejhYPXiwQD8IVPcBTqIRTOrO9RvTMGBh0TMX1ua3qwefA3LuppPZPeb5+SuT1Yc//l7080NS/JdhqNuPzxcXADYvIQcAk5s1aBZNXI16du48rHoOJjix6xmcrHYQfN/e55QUreinjI8yJoM4WFOsCVOAyiPHAKtH89XAEZIfLz4D+HwZG+EWdq/W3rvvzLEm4JBFoYt+1g50bplXg8NzHCwB3k7eqk6Gr1RbJxOMCwdBJxxAVZvInmxXw/07UWF4BNvc5UBkFTmRNWxQyZLpmcus7ReqxyuwqntJZbp4Kyp+Ai0DrDIC2kHsamaxqCfEuoKmq0HXCYcxGYioVQI6fL5ugVJ2wkoAsXSc8gUME7t9nQWodrtGdoKTY9dmRWbHJ7/eumcGSer31xlZHUBlec0O5lf4we7L4cfVyER3xqqAmg58DkDCba8D+rbD2U6xKu95Rqckh6P+ys50euYaJAtwombHtQKG14PFBC75DMk5PivYbbWzC2M1dUD6yoGBjtJZwKpBU9ynAUyXEHAJEGegpDWm5fg2OqgEL89yyrMdeD2DvtTOtl5YjGkN0mUHOtvbWcH1WYBgh/2WqEXR7uZnA1iNPqp7tAZ9yiIvZV+UXdC8Vmnr8bw5wM02z88APeoxLAGrjmtFblsn8OdnSqA+nPZkTK0gWt8hp3zq27aC8DOA1dft/fUgM7WrzX5JIGkGVmsrinmZ3pdhwxyG1qe77TWimE0p9q/fmdeQrpMwOrBOzW+vN50HG6lfUx+l9SjPiZxOmdmf7fHuDEgzMFOun01Jk2zP3QpVpX4qAOF63MvUXj+fj37ye/1pG/Wx9G30l0Onsrafs+ysaYv5mfP9yjam19KaUx705LlW2m7+d7bTbHelvdpGD8kzkFuuJ037DjCiPgSIa9fgQG6na5SxhUwdC2Qao+WxNUMprxmpXbWNtuZsBoXsdxlTQifsb/gVE8QoJ3tb1de/+nlk2rzx7rvVdQLUZQRV9wyi1cGDo0rFS4JkCQfWbtBvRjqImGwIX0CTPrTGhh4TfThIe8aQrjrEH/n6138ThIS5O7epTUGGDn65QIA+eC5S5/yUvdTaz9Sv03c8C1htD0SGnNJT1+BJrPnhD+efaVNs9bmvi+3We01zLM+aXr6eD63yelfabX7N+6RYAFYxNmtsIAnBPVcCT65KH/cRUKyBQH+1H/IteZhOAAAgAElEQVThg2Qbbaibz/FtbSz3hHKeljZ31r7RrS9a1whQob3+lW34tuulz7cB03hvPRlKZnjz3nn/D4CuYPTmdcD+db0SfM4M+9Jn8BayTfOemte67M/43iwfEIcXjNMo+IfYR7SrPniMwm416JsSvQX6vHraF8VAhvheBUBdJwN0n3j8DWTnzhG7aedqZZ4QO28Dqm4pM7e6CHN1GalA6jBQMHkIDABtPboI26hBuuQEZf+pBldfA1ZlHhqrUd+BGHJmZibIIYKsxp3j3D8IdEh03Yesdp84dn4dfx5pQ4KDAFZryC0YpQGwxn/dgdWmH1iOT2IX5zFOPmiaz9YjAVtgrRYks/L8ysoiZKxdYvi1KNYs8ecypJdJ4lE/qKwijn/UWLEOuSC2JmTrBOPso0h1r/2QdjuS5mrej/PPb7PT7Cr+ofnQbV6Unzlx3Op1xSPr/tDMVcBMdgjD65ogkM26HeuBNVlgOv/yL/6P6svf/HW1u/yS+OYggFXHbgjMZY3UvWFqEn34J/+gug2wKqgq7rRH3KhEohkIPXURsmCpBiJoTJRB53CkElPW0Y2DAf6lFAB4y8AJmbuQHz/9xb/HZlfDXj/40Y+q7/3oj6oNyFDLxImHatpaaApQVXvxWNSi12Zl90PQGoL908PYKldkQcJPfo2kwLP7MFefg3eZlajOKgQ4Pum9g+3tHIq2pKJR4cpJtrK2UxS1Tu/spQ/7IXIF4UEtcOU9BWzs53DXU50Ds3QFXMdcY8UVyOpVNnCGgl9inX3EncoHDsOAvYjEXmjT8nsPOMcgMXI//zZjOx8sp2UuHfYZ45vp7rh5T3ENSWzO/5B3kHT2X/5nPz4dGYVJRIBvpe0RguohGiHIOUDa7YBFrfjZ68PpsNSId6yD4cAUJlqfYoSjz8MfAZZZSEUt1FcvHqMDqTbgIpPgEH3BUzQD0SycTPqlUdDVIBmdnpNTq0knLdODI8AiUtf3o7q0ugicxkxdo1r3bYo13aKz3JgBPmHi7VBYZneX6unb8wCVgAD7ywTwhwTygFmAVucwzB0A0qePn0MZhr0KSCY4aFr7uSkr+wE0wnAUZA2Bd59RHUqApJUVmKUAYXaoToyatDPofVzhxGBq+hJg7FS1iuMxD+PshCrX/bBBHbxdVgF1JgNwg43ls3MLqpPBTAW0Oz00fV6tiiWMZRMqNsWfAPJk8UpLtlr70hLVzUhHNs3biu6CaKbSj8HeFHBUz9Qq4JI6ZBpukLK+srocrMBj+i4h/hqf4CpMOYDzAVLIrTAHBxwG6xiL7wWeGwbb8grA6is0IF8wUXC41GEyLZ8pqyj2ZVKOb926Ud0EfBNcdS+xgNH9rx9Wjx5+Q3t5TquzwyqLapWmozNDlBuV5Ybdxk8dCjVvBepDP9PiZCwAFuHxb6ZQKznk7wKrsqctgGTaeWjW4lxYPGkHRuQc6cIGnbJmZcR6EtLDBNcOpwFhL1NFcGmRDQTtynlSoQUlXW9kYArYXaCg1PUb16p19G5ecgBg4SqB4LnZCXQrp+O51YWyr+EvRFGpb755Wb14ST/DolaP9PKV8wBX0+hOrtAmqtYBkJpen1wOAFUcTqvB+7uF2ARIpJnL1lxcwmZ43QJVY4zj+Ysz1U00TWbZFMdg8jmeL569QFvza6QdtpFvuAyL1grqFeMMAxXnVtLHnuxPGMpZD20Le1U/VkarjkQ/rHMXnTjNZa6qcTwLK9S2WfBcYPQkgsxTTlOVNIBlaHu57gzg9DnSSpwDm2iEBpDgoPIOU5q89yIORFTdFChlgbffHGPBVXVDlaKwyt8gDrZp86sU39JGnf/h3PNeWaQyc2Ucm3bjt4xZAVv1adWv3UXXZYe08lHWLYtZsStwMjgUKQoCqsoS7Fm4ixNPQQzn+BYBgo6sTpWMNrVX+llMLSy3jMD8CcB7VKmlXw4O13kqmdUAi4Caf/SD99nchqpnj5/xjAClbGY3bt5i0z/PIk2BNeaQzHSZ2Go1P6UC4RG2v7lGVURO7FyIlSCxwv2bb5L+M6w26xLXphAZfXywO4D27yK2tA8jG/Yo17kIE/WHP3ibQ4F+DqWeVV9++k31zddLrBW9rHtXq5X1XTa59eqNNzmVuwUjlefcQq5gg4OcJ7Rxdm6kujRH37MRnj9/DYbrEJUzKSw1RTo9g+pWK4i6jeRKH5vLGsHNC9bEVxw8nZ9DT+eNO9VoD+v3/FcwV+5zcrpG38M0RnLiyXPYzKzXsxfRtR7lYIHCe3evX2VCUUQMO71x8x5t66uW9jhwmLtXvdxUJJxxpyjhOM9+tPMEBuzD6jz2fgHnbxf7WUceZINUjL39fg6tbnCATiB3yuFUBUCPxMohe4OpLnueaOaUKFc0xrDHfQNgVVH1ExyXMljoCK5rDcHYsmS7RtBcB1o1YJcDaF8vAYP4dxdgtRm8599LxlDTQcuBfCtYT9Fe6et1ACdtxzCWEsP8jnZ3C44iYIj9utyg0y3S/K/ZGQFspmKJOg8d9yr6IDcuns+Y1L/Zf2cEVc1+Kfug1a86RnEK3e7rNsjTCd54nwys5rHJY5ed+xyQoUCe+ofvdPqdgujWmOqfJJf3NWA1tzMDq2UQWg5Q/nuZ3h3tKN8UHmvdkOL1HJyd5bh3C4JTgF6ktNXgcTjMMhhrW+4wovKeDQAuj0Hz/Rl0bL+eApgWMNPxHBHFtEwgnl0b8r/8S21fnaDb64F49GMNrkUBmfKW4dSmAC0FBOnzLVZnON05AEwfDfvMQLTvb40F/9BRCpmdVMBB2RoLswYIVI9gak/9sIWT2w2sSyV26vsW7y3XjwQidPZ2/chnDVlrDYhiovXczLZRgnaOfclITn1TH4wU8zP3Yb5h5++1X1DbkdfXf/O6ghQZgIhgrIstec1yzUvvac9h2yPokcEKAYsyyG2uO6/1M58vmXy+XwAkM9NKECXbT7exanZ2C+D0+jxzZqr6zO15mOwtM0Gbz19es5xXzbUjX69JWO82HgEMRIyVbD7uWQOrXsdMMTN4VldXowio0m2hq5enTr2flYBR+9/xNHx7UI3fE8Ew9nLCAbYpmmTZPPj4d9UGfv1bH5D+f+cdMkYgaSjTU8tP5EwRM9T2cD6HyFJSozGKXnEdg2DH37EYkuksqYEMnlcc1F994241h799yHt3yWLSpuJApmCSx9pd72GxP8X8qZ/PvmjMt/L3lIyQD+DaoH1aJdJXSy4n/16/1oaPmnO1Zo8X+0i57+Z3l0BTa81i3LSrrPXpQbhs42gN/8u1LHzeyBfICwP3OsbGPfgxfkvFk9rzr9sa3m3fLdvUZDKX1zhrPzprgYr3d/Fdyr4oP9vRtnoStNapul/D7us1qzxgizEr/ubn8t9dB/zOc7Rk8zbnt0BT6vv2l2uH64hgn2uUjFdJHlHAW6AlisDJCqnnYqSvh4Um4DEAl/SdGW3anzEGAXDEg59/8gnyWcSIFLsVrLIg9BaSZMsLr4gTd6spMhdX5p9UL775ouohk3UEDUoL/sBQikOPYMt5sBzres2SE/BsAat5rRUMJsOTWHWaWifKzAVjFWDVwskTEIlGjYPIIHu2uFd98YRCyhtM+V7m7yDkh3iytMcaD+V55Z6ecgrLOdTJJE7M6lTEJzsFNjUfTrnW2MfWr7FIrzIwI+AQyhlGTRKG5fHDB0F4k9hmFlscrlgfh7ivF+KQ+7b/tuh0yMcJboMfuM7Enl/bSbYXfzblptLItzfjbnaf99um7Zc23P1z7esG6FuDhXoXrotiE72ykcU9+D7Ap+sFoBzheTnPIv/2oPrVv/031Ud/9efIri0CTiKlBtFITMS+G5u5VN1487vV93/yp9WlG29VKxSt3iJ79hgsx9oTkoscp+QSOQ7cxe944notjLlWg6oOEN/DZAgP9VFv5dnD6umXH1XPvvwUuzut3v7OezBj362myPyEP1RtQHo8InPyBFKTe4ggqIxXmbmR5Uu8Psa4SsE8JgZXDuOTX/8c1ioyFxvzxIiQ3wJUldgGVuFckuENJtBvjCyCruQoxhDgOw9yqP5jgNGQE5W4g4yoVGIchntX98XaBYulI2wwkb7CEeX5PEygE/ljkiwcQfZ0iPtZwN2C3sNITUwDuo4gM9AHQco2jbGnnYO0J+4j7mkBbfGz8HAZs30LNBKzCqwGdK1/Hn1Pu/75P/np6TCpq6K4AqtqFQ7xu6mdA4B3gqsWEOkVTa9TbFLKUWYsFE6yDr6baTBfdHqokM5pzAoyAM+ePKgeUClPWYATUtYnx/qqyxREmZ0Zispf6gXuAwCdcgoaDNWKSRXV3vjZA5PvoJ9THjRA16HuyhQEDLhx820+DwI9RicBDg5atQsnYXsTvcutp9XO2iNi/RVOREidBcggjg8doD0YUuuAOsuIi+yi02ghlInJEajD44Bac/yEwWhqC5P/ULAKB2YNkGRTvQjYZ6a2SDWegaJ+4fyVADouwVzdQediDXB1RcAIu5mgL62YviUjC8bcCin0ezu0Ber7MZIFY8yk0AWVZQlLruK0YIBTAxdEK4YPAWq7cMzDfHsJy3aTax8AWjqAVt6enla/lTR1TqdMV1bHdJWTr3kW61evkBeISQCQqvguhpsWhTSOVq2PhcrTEqnRiPr2yhbGiBUl3kTHw5RpdSEHBTIAAy1GdRk915u3b1R3796pdUFJ/V1ajFTrZ89e0lYKHcFQPFGrUWdVGrUi64pUeyoOo2wEiQYBtFEAGe1F56G10PGZKFrDt2LIBwA5OtSmUUxg9C6SVkl30i3CQBQ8HGA8ZkiXVlO1D+dvyJMT9KGUI/D0bgrGYg8AjMzf+Xm0QulDgT3TuJdxTF3wL8HetDv2Kfizv78TFencjG4CYs6yMWnT9skCAKEp4NuwLXcBMQVGTdsW/J2hAnwqgGa1W+jl62hSqu2J1blRm4ahiLhu4tIyQDrPJft2GBtZUgAaduMup3a9nP4oRzHFpB4FZHSj1CYEF1dgqQrUyah1TRTohJhcyzzAsKY9smpl56qZa/EzGZWOuykinsTsMcbqmwr+jQHwj8IkHmHxnmA8Jix6pUIpdhm2RfuUAfFw4UBGNnP/UGkAgMo9+skVW7auOsIuZGv0UVQqBezy4CLkFSxGAHDjfNF21SqW2bjNQYEF2bRFN4JwpMMht4KtFXjpN5i/IcvBtWX1Kla9sbENqL6EjRnAy16lWuTFK6xd04yFizEaqDAgQ6c3HDjGALtwYZWRu8ohiYD8Ba53fm6W9QLJAuQsdmGa7gMM6w+Nsj6NcMjhIn3r6hwpbOOA8ysUvaJg3jqg4tyl6t33vx9ApVoz+zzzLqeNG1SzfPniabBh1Yrd2aZAGeNqO53LV69N0BbB8C1Y0ADyyFsMwsr8/NP56ve/f0gQYhFB5VjGqu9+9x6naeeqL3DKfvfbT7FfGZMD1Zv33qwuU6HxhI3m5YuHgMHoySg8rp8LG/yQOWTRrwvT6MNi36uw/E8Hr1Sz196ttlhHN9SLcq2JU0oZ/Ry04FQ9Q1biy0evAGABSu/eigJVu2tPETL/Gs9rmXVKZjAHRchQqNc6Dbi/BcjOo1Z3blzBcUD6hAOuQUDuARy3hU3GB/3WDRirGwjkr8IyF+ydGUdreO1h1cdck7Vq6tQWAdY2oPHuEe/dJkth7I1q4Mr71U7fVGhWH0fhKlZvq0jqYOZUEfq+19NGNXoEVusT8uxYNZ3x0uHimCk5irUjn99bglQR1HmCEcBG281qfqbpgDUDmHDlMthRB0etAL1g2uX25MChbL9/+7ZU7dcAuTruaTqAJUsj369k9ZVtKD9bgjnf6lQaLwYY1GSh1VUzM6Dte+oIt1tA2NmnycnPbcj9Wf7MfdUfrIs65os3dMKCKdk9Mwhrx78egwzwNDCwDrA+tyvfL49VbksJqHQHd14H4ro9V9OmghmTg8uEgMZTRkJc0l/qALfKzzfBoG5BefRZoGGdd+72DNkOk+RD/f46yA5FthaKWLS5ngPN68UKrfNfM0uylHGQZ2vGoD5ACRCULWzZbj2/WoNfvKkjIAr/9fVAvTVudTsile/1QWi8ksDlNtjbBnJyH6frdgNWa8Z6ccUSCIvxKIDR0u6agEg3gCReiz01rT3ZBsp2dYIuiZHv+3Iac2arttehNNjl/G8CTOk+qbX5no5R85rtx05v/ragNR2QtK8ZhSzrKuq5IE1u4/8bYDXfMzNTfBaBlqxtmbWVu7HoUpvbz+gz5/d165/8WjtVvdOUynUjg2xh/8GOM3DlW/ACIMGDSK83gURWABqt/nsdMPB95ZovAGsFcLc12VNWnjbSGgJUdf++/9FH1R6FVd/84IfVxAUqTiPVQ43YSO9X99HD51PigX2ywo6I80aUw+of47CVIy3ir75TAAT8PVzIagTfcYC2v3z8FN96v7pERfQBfKktwKRgdOHDpSrLtqltBxlMTsaWDsiivxNy8hqwWhtQYq3ZUzWbsJUdUdtPnK9kgLaz+4Mt24aPCussQL/8ajm+Gdy3oQH2eQ/Zt4IC+NgBqPLasNmfgEgy9SQwhLSEMXW8NxUZ8436if6eANWks5rAobReNA8hGo+RuqxeC5vrfnOOdVs3zrpe6fO01o0uwGrp5+R53fRjUiO7r+m+N4OmuZ+z/ebn8af9Kgjql0zevA7E3BGQq/2Mjp/iQPZh3T9+xjhoC8KKkn+CNWZAet8s39HqS+eR34JBLTZnAsdjTsVemNZ/56gkDgkrtnWZeG+XOXtCXBi6qYznBvUKnNNWfb9IZtzzR19EkbiKAtej+OaDaFDKWk0qOMlnSPtz/a2lC+LEPX3Zf8tYlWU7FACu2qrGTUkWgOLWEBnGJCYNzXBYclJ9SgGr5W387lOIVgGs1kWgvF7Ms/ydNNUDkLMdjfFL87Neoc0cc9+hUTJ3fd142IMg+zQO6yDziKEEc7Bm2qdpxj7BOuF39D//BUFG4p3RIfcxO86DpPicz+xr9LU4gPOttBHbmw9YO/3e19fJ9txuz5/mXPjDfmr6RMwrQTbZlOEikaHrumhOJWtkHIIFsMphCcScUUhIQ5JCqBP06S//ovrlv/3fgIPMotwJglmwfAEdr3LI9aM/+UfV1VvvVsNIT66SrboNU0a9UEFVsSyBgQwwmsqeZYPS2ljbUIshmpii58gSnsDmPvvVv6++/O0vAqOaQZLhR3/yJ9Wl229UJEpT50JpQY3ROjhgU8aaHr56KMd3FLZkTKyH40H1MddYpwbSZ3/zV9Xzh59VR9QSOqEGkvKOygYIoPew/s2A7Vy6dqO6dvtuAJu74BsSCpcXlyBCUtiZf++zLx3A5q4gIvaSCe/1/c89TLNLPk5N0qgtNBdz8w1HrMX6mEoSGsjldP4oNO4eJXkUkP8EwLQXvPMctXKmyfB0XdHOxM8uXroEzncVbE+QF4Yw97aeTS81enpk7/J7xtV6/uU/+7PTQS44FOnlU0y6mWCBDgBUmjYus7HP0+VAltMiLwMsb4axYPpsNWQcyHgYkmy9o2oFMeK15QXEmZ/DFnwGMPQCJhdIPKDdqJXQmFxjpIPIEnVjFeQzPb0PxucpAOsBwOAe38cYzgHsyx0eap2U+IPQM7H4EawpK5H7ORDohM6zeME664fvdOXCIOK/SOauPyctdoEUd7QW15ZDJ3MLkFYwfM/KYE5OACwXnpk5KfMyJLlM6KxQhAdHw8XXtN44NTElG0B3Er3XWQCjaSqPj6B7CpeYBVPwl8JdUQ7OtJh0Wi9rTiq46fVHgDAyeg8Bpw5hSB4emsYuYxNtQ5AK9S5lZgokHfDMWzDP1gBstwEHFdodAwyZmp4BmLkcAtW2VZbk+sZyLOILpCAIXG3BcHWSDdanQqGRqywAN+qj71zgZU6OgdibMq7B7JNOvgcy7IbjxBxSyJcFbwSgaxawTcbqNTaDYVik67DmXsJwfTkP4AQ4uC5L7+ViMIMtvmXQJ8B5pK6qWqoAOZP0rdXVp6fV4tQZVWMTEJcNQb1YAUGBU9l3WyGGT1EoipYpf9DLJJB5aSq9AKKOXh8L+SigoSzpE0C/AYWYAeYEc3VzTFU/ALiRGXkAW9XvUbWE+V4ReCIFWZ1QfM1I41d7V5amOjU3r12r7t66GTIILuBffPEl2pDYsXq9gIOha0WxNNMt1LEUnB0DaNThlRm5S5r6AWnvntBZsW4cwMxn9JRHENqFyFMRC0TI9t1RH4g5JBiZT2Gt8njnznU2SsQ/se+hkM1Ql2kP1uxLNizshlMi9Zoc5w0A3X3HjzkiADxPoSttyDQtJQHUk90ASFSTVsBTBvEorO4xvi9QWOgcDNyg6eMAjDC3jrCHXQDidU7H1DMNzRg2B2iCAVgK/DpvLqErq1zBLqClMhXncLi/uv8YSQEkLhiLy5dmYvyU1HB+7DPvPH10/meNXPs/YDPTpeKwIGm7jSC6Ho49c09QdAV0M+kHm7pDn7MgTwCgewrlhi1zWzaHFTYtODU9TcEoToh9Tp2xBYpx6fhcYK5bcG1pcRHm5XiwSncBQ8+dG6re/+5dCk3NVqusYTsAxttoM69yuLO1ZxoEMgOX36jGpy8zM1BH5pqnbBhDsLyfPP6SdWYJVjrODUx5x3GTNnvCOjPLWnaCFhmyJW/cvYjcwxXG81z14ulm9Zc/+xh7YC2jIJ7yKxaXG5+cgx39PIqjycxVrHscHeZ3v3OTw5D+6sFXvyOFBFsFWN2jjafM2bkL0xTJulidZ34tUVlT7aQlQM6+iVso4CABwPLY38//HSM/sP0CRr+SBBc5/XTzHAFYHa9eMZf32eQRt6jWFx6ir7pIAGaaZXLwBxnzK9fUwQVVJTAb56BkyKCK+TfIJFB/eGnjsFqFjbsKW3VoFDkFw7eDBdZjRUjWqDq8hxSA7GgKiDEGL5dh8h5PV5u79Pk+mrXT96rjkYto+5hyIrgqM1n7c29JAueyE0NTk7UWhYPE8ikCodKhL4OhcH7UkenyVQYj7c8b1L7+5pwu2wqa63uXQFnbYatZZDpddaAYYWAB7HZtUOyvObBMDLsmOBIuae3M5uArTvMD0Gk7kb4vBy75392fNzMNXu/P8nm6giE1YaEch7K9OWhKaUqJaVgGbTkQ6vh8DUyV78vtL8GheLaWzm4bGCvtIgOr7b+mfSKzLMI26ofMfdNqi/0X3ly7X8o+zUFv7uNudtBOam5fo/m+csza41MwrBuM1dJumuNd9tNZY5dfdz/Tvv5QEJ9ggDZAnPqsDr1qRzf1UXLyS9CoGZw0gVWLNsZ7MjgfnnMakRIIaM6VuHsXILIcqwh6u8ClHX1Wz8+cb/KH+zbSrTrAjCagka7R2V/d3lMCIs1x6wZOlLb/Wn/YZzUIlfutnFO5X9r3BMwpWKBZA7Scc6kNaW0oWbLNOZhunQLssnBTTmNuj2M7Hfvb+tmA2vUsAx5e02tlFl/+rPcL9lKxxjb7pXmfxHiTQWOgRGAV2V3pOZPZda6f3a6dZUVyv+Sxao5xrM3Blu7+1YaP0+qU75UZ3fpr+i++Po7fpJ+U4q9a9zHa3l5X8riUB30G9SGYQyP6AEZRLGfv5qB9a7X68ne/4xD1uLr73e9V5y5fJ8iFUIAfeRKxFe/nfoJDkg8EBI0Bgn1lXwWoyPqLLz2E3zaJ77iPRNQ3n38RZJSLgKqDkAv2OCQ3yE0gaRzDvMYgNaAJu9OO6ueL+RCfaQOruRfL/oxWtNboYs2MUa37tMsARIzL37t7Be01rBy59MTpy59Kg6U+RwufA2gLIIf/ij/XKv5m2+rD2piP2oTPy+eta6C8g88uscbAPhePa87d1rPX9h5tyH5F8Vp+/dv+lm2m295R2lO269Z8bz18p5/RXA/Kz7X6rzgEL/u0ZJmWc61cc5wDXtM+zQzVsthg9iGaBx2+rg/r8BvfWjPDIsOJoWp9BIhktUZxs78iZdl1xb6t2ZzZd0v9Vvh1NYgV+40+CT8PiS021laC2GVat3HP5QtkinICcYI84kviht//4mewe9bQWIUUJHs8gNXkJwWZIA5QPRj0XvxoAas5A0tAlwJaxKBKAcwCqgqumu1njBq1XmTgka22hrTiFwCri1vgI0cU9xqaitTuzFgNjcv6t8gsSrO7zYqvfcs0trU2e+yD9aG6CBBrq5mkZhDaB0oXGqMOAVSZSWsxIVO1Y5zDH0wFuyQytbRliZu8R9QMkUVUA7wJTEsHYcq/iB/4N8e4tIW2/1HuNWcDq9qi9y7tPv+7uQc3/bT02czs5ZliXqdryVh1vc3yP9a9MXVfrdIJyW8ssEewVB989PPqVz/7N9XexitAROqfmFpPe/rA4m6//X71k7//n1Tnzt9EFg1pNOLfPQtuq3sa7NeEN6U5L2EPINsWxFims6uUcp/alcYTe4FFO8q9fvdXf1H9hu85CiHfRP/63oc/qmav36perVKzB4JWH20V2O6VoW22j4WmuGgmW7ocDJK5YMbywfYqWZQvqi9///Pq8Ze/B5KDnU1NIUlbZsXaLeemp6t3vvt+9ca996rL3KcPzGiHuH4PjEDM7CX4xhcff4Re61O0vsl6Rcf7lMzayMDFhixWrBSdBL6QB+CJ+m2PuxKxf3h74c+mDIq88cbeZ5+6DoCQGkmemtGrlqv4Ur35O98mqN0iDjIOy7WP5zKDfwLgdRCMVEBWcFUg1qzvc2AQkV3xr//7f3IqU9E08BEosSMwIQUsB2GB9ctadUNVBiAYq4rs1hU3a3A13OtYXNOJhQtOoiB7ogx7k8D+FZ3y6vk31cLLpwEk7lH5rocFQybjMA0bptGj3hfNzX6q0/UNAFKhYdpPgagD2FP7AKsWW+qlaE2vacQM6g6LlOxRtUB3AfNcDNWpGKBdkaF8bLGZrWpm8gRmWl915bxsPMUQYKdRtewlDMulBfRNNgV5AIlkQLcAACAASURBVI4Av3ZJB5akPEY19EmkAQRXBegEsGRmCfjJwmudXjMxhmmPJ1zTU+hV0rnqn/aA0EkPPsTgBVPcKKNaGSnd0p+tvC6YNQxwNBYnS4DXfaL/piEAJnIvi97IthwD7HERUrxXFqgMyG20Ho8wJoHLS4ASAlpTMBo3N1cBCheDDanGqpRkNVrVE7XIkCuiRmRWg2C5oJZsZFF8nUkNRJBdVmMS5QXE4nmD+YkRTsLAm+MU7AqFwzwF8xrLaMXMA0otwR7dJO3cyvPqmG7BKgzNTJ7hFEdKrd1EFfeUXekCGH1QiKPKJxNgD6amALZBXRIJTzpNVowXSNY+o/ofpzuTyFZMA7Q6saWbD9Cf04COpjRtM5mXl+cDfBHgtGiQwd0r0pBkOgoSOokErKV3rwEMB1CBzYyQ1iwzUkal/Wx/W1zL7wFOZGz7MTZtOwXY99SHYWGxeNbb796FVUvxH+67CBAnmDqCZuX05HnAtcnYEJ4i4qwkhM7SBapC7nCis0WfObaeiCwi+WBlujgaYEOS6XzAIuNzquM6x8YouOqGKbC1yYnnyspKHCiYtiLY75hZxf6QU6wJFoIrVFVU/1SZhnWAauntnqYqoL5tf5uOy9haNf6SEgTXLwGSsTFxUrbJCas0+GNs5gjUysJtCwubwa7dxSbU2nXsQl8FGQ3b54a+B4g4yjO+/dabAIpb1dNnT4MZPEwb5Yw7J0wDkZavvQi2DrNIWfhAoH6X+aZgdNg+7zsCPBdoTyf5tldwjzUA0FhA1uvYBzJr/Zugu31hav4uMiEWArsIMG7fHTqvmNOuVhvMkXCQWESVN7BP3aBlYsjg/eD9d9ARvUURKNYKDoZkra9QMEyd570DnN4R2PKTV1iM0d/lwGEUGYeBQebXwUb16P5XnM7tIndyIRy4Jy84UGKjOCQV4pgNdmq6r/rww3swZqcAPynk9JgKnd8sMjYcqkwoFzBe9U9cq+aufbeaX0L3hn6vSKWXxTAAGHnjxjjgaX/19ad/Xo31bVZ3Lk9V+zDNn3/zIsDd2zcukXY0DYBMwSn0d8ZnL1XLe8xxtJX60VI6Za3ZXn2CzMciADCi5ecv4eQM0040fMZvVWtbp9X9b2DewqrtZR2df/ZVVOu0AN8chyJzU31oZAMuX5njJPWU+b+ED7iPCD9OIfPl6mXmJ2DoCYdjSxscZJy7hs7Nxerzz36BjewzX/uqqxRsUxXoERrC4PUUxGD+9cIcH6bPq8vV7sD16nhgLjIWjtgHOHutHdsErLpC9ZkKFdQybNbNPuIUnd8UZDSBv1agGxtXdkA6g4IyGG59PvQ9X2ca5sOP7HhlR6sMCJptKP9WAqvhDdVfXQORaHJbFzS/pwVUFs8bz9Ao+NMMFHI7ynuddd9ugExy3nJkVQCNZwCr+f2tawVjtZO1Ut6/DI5co3NKWVynTv/OgFar/wOoTgFO8k3q9hWSCNpGYkC22/5twKoeWTmuEds3nj23ox1npmAqgQO1k94a3e7AbP5zs68DLMK/SayY2q5r200shM4CH6UdlfZUBgFnAU9NYPWsQDsDq+X4R2JWBJ1tKOpvA6zaxqOCsZqB1XjaukMzMJ7v94dAgmYfNAP9QoY33hpjVX+oA8xqXKhrf8S6kD6d/97JEMxpxG17a86FfM9ugVoTnOs2772fAWY53tGe+tm62UTuk+zP+gyywFJF3E4dx5bddQFWvU55oNC23yQnkNuW29dmvqep0WIsdmtk/Zo95/7veuvnc1X03K7c9/ZNd8Zqa3RrsLK9jobuaYvh2AVx6wKDlkBlakOag2X6ch635jqbCohkECYV6wgbrMHEPC7lWuh79gHdsp6sPmRmNapBV4RgLTts2VKsd45ual+6rp4Y6wpx2DCZL0fEDo8+/X21jz969/0fVBdhKa2RTWSRKsEkg1RT+iMbCr/KODDYl9wtNA4FfOpGyGgd5wB4myy9JxRbGQF8vXiTor74fweCqm0jDVA1mPit2WeYksDG1H/pslmaIw4Ko8M74e5y1DKw6jO2QI56P/Ba0S/x3Ta4aHr9UgmspkeqyUOyICN1NnVo/rjtLe/jHBIU8D5mfeVU89baVYP/+VkEnf28hbuMEwQqTIOWdBGHEgHide5B5XzM9tLcN8o5kZ/0rHUm22p+jm+Zii37in+0N7zW2pfv2x7m9KbmOlYyVst9pJxb5bNlHdVc+EsQNIOqmV2a7136DhmQbc0r4p8j+tnr5LUkA6p+PjNeA+Ctx6YFVuVH1jaLTirX7XK8MyM2rwuSQ+yNA9ZFr2mcIhYyBLC1vfKy+g8/+z8pE7NUDVFrZZQaMb2RPi6JIEk1Rf5Bnb7tC0kKILFWjeMEuvxpjD2N7MAMMcAsWZIWr7KQ1fTMJEW3YdhRGHwbWcXPHixWr2Cubh2RqThENqVkK+dk2HdKIU9kOX1q14IsIeUaooxbOtAJIBR/U/aihwa+5jwIhiqfNY7LRQVjreXq4hAWW+oRWJWVH7Ikyoekee+/Yy7G/KvhXtex2AfSYWbU+IAd570HWXOUk7P/ywOudsHF9iFLOflf39M7fdLS9yvnXdPOyzmWP6OOagCYzOF+9XIFOus9TxD7mMxO9T0niJutB7S98Kx68sVvqt/+5f+OFMtj4hsAaTKae4lhZy5eq27f+6B6/8N/UI1OXSEt31ob9iHp7RJLpAdIfAxgt43DaT+JtZp8szi0yqCqMZU2BRax9/Jh9eCT31YPySy//tZb1XcAVedu3KyGyFpdhyxoCr1yjFEgOPaTMIx6Lwv0j2dTpjIVDN9dp/4LwOqDT39dPfzkbyDnLFTH4DP91NJRZsA9ZJxr3/veBwGsnucgbwKyoAxeyXDLYBvPwEzuf/oJce3DkGgM8h3yeUNkdW6QGX1gaji24HwWpzowG/OQQxf2ypSYZNUVQdWUCevvsfkF8Orfk/yTDFixv1xE0XnvIaZrhJnd/eBP4qK9gZmx74G/icGNQx5TYlASpGCyc0sQtud//tf/lDXNdFuAVUAUXxRs80IDgD3KAfQ4+R0wfrqJB7gqshstd3mxhfZ0WH1MEGUA1BSNincIE8+/eFy9fAawBOq8S1XrXopLWaSpH7BAQHUUltY4RZ9GRgmsOTk5OBmB2gwgRW1qq0nv00Z1JIYAW0YBjDwplaW3RuXKdVLst5Ec2ALkkx2rWPQJWptDUJsnJ9AxnIXxd+McIAeg3BiDAPAhICsAuIIm6uYmNHWIqHswGfdIEw9asyw+wKZxqlirCymlXe3IqKIusMlgygDUoTB9wEVDcMcUfauiDzgIGiGjJzD4ktT8JcBVQVP1IwVXB2GZeW0r08/ALptBgmAERp2C8QKxsgr9GpSlyZjov0vBFhzdlskJq9KuVxdW1qpp3T0s0AJi6lpKc7ZwlW31W0BLaQMLHEmNFk0UjErpMrLh3Kg8UaKwlboRvEcNCU8ChkxHh0l7DgBtDL2KMVK/B3HuXlLIZ55iOeu0VTadwNYWAN46TtUaE0OgTcDbjaEfAG4Q+/F5UqypniXXt3YoRuym4EIZoIn0chdrNWEVxKdvtwDsVmEOO8nHYZtOylLkpEfGnWxLdWaPYcEph3AcpxoV/WqV++FIjV+EpSgQ56mymqGhU4WTKFDax3jPzMGQZox3ea91zdRild26zQSOEzEOFhyvIybuMvbjSWc6tR9EHuEaBY8uchDRVz3BztdXYW4C2PdSdO2c9gqIfsD7dwGCLW7kXLl+DXDaKu1q4ZIStcKpkFqpnpqccL91gGBBeWUeItVBIWeLEthH9GdoftCmu3euhmyAfWaav8WilgC4BGznZmcB7ygmxD0XGKstQFZPMO1vwcRtbC2xVtHKxA5vAKyeJy0FxI33boTmbtg6DNRpmNmjrBHa5QI0/Q2uZV+ZqiGL1WJhE/x9h8JNOoUXAsxEbJx14EjR6ShAhdg2YOoChxqx4WEIpu8PcnCifcaCRt/IarUY1PkLl8K5FLiX0SujVIazG1cf9HttTubxBd7nQcMa9uF7cwEK2+bmrn7yHCCmIPCpVToZfyUXtmERa/0CxbLSo4iA12fRHGRs7lIE6l10TGdIqzf1oZ+58ezVRvX1/SXA4lPSJZDEGIUp64KKlMLICKA9rPM17OObr7+OYrieabwC4Nxm8R8ChLcNQ+ir3riJtu/189XzZ/PVg/vPOSDA1gcmAdtZhw64zsUfVpNXflStW7CKVLtx9FzVXd7eWKiuXUI3emwNNumvq779R9Xdq0Ok2J+i07Sgakc1xVpancDcXQcE5oCgn7mygxN2yJx3Pg45XgijE1HF+IywMQzQ3y8WtqsX8zDBWXM3t9XpVCuXz+0tVS8ef8VGJlg8Vb13D8b3CHrRBAAeLNl3T9Gg9cR5mLGc5GBsYpKqp+MXcOKm6TOY5cOXqi/vf4K9YecA3PuklswxDpswhMdhFC9bUFAmMBIAe9V0tbgNUDDIRtuvNAysVfrHE2BWL0YsMVY9OU2Mx1Q8IGkwpq9uIGGNTWVkrH5jeAj1mpROYvNlWrhhA1gt79G6YfGPXAiq9gtb7WkGPyWw2gRVXgtEwh1IGlYlMFYCGxkgCGe3rmbdDYwqncIcSPjatwVWzXvm/s2P3Wp/4Iad49ANeHENzNytso1lkNpyUH3mFijQBiLK/kxpzwnQDMcvO3/FuPj+zFiNt2Vg94xAvdRQLfss21c3W2uOY6djrh5U9yJo+fr5/SWLNb1WBAY1Kzf6sEipLAPU0i6btlSOZcf7AjNoA4CvBx3p3S0pgGK+tQCPoi//Y4DVLAWQUjbTM2eWaTebO6uN5XOV76m5NR3Ttqttd5vYXV9rp9tnuyj7u33tsxmrzfHoAKwzAyYAsc6xKW2rOfYB9HWZ09muMuNU3yKlwiedwjIobdpyhCIFgNjN3vJ1w5+rUz8z+zXGsmaepjUhBe1/aAy1ScGIKPxjtlXNKsspvXnuRL8XIF0ervKZfY8AZb5WCYZ2G96yjeXz+u+8dvrvAEka+09ey15b91vAalqD8ldey92AlMjKYyFDb98iXaFbr8ZdDZLWaeTpPjUKmde1WDECSgxgIqAJdeD0nSymi68sqHoAi+7pl58BhK5W9378x9U59PS28Hv3yVGRUeaeaQHaLTJiXLlGTeGtgXfDPmMfxzn0VK3QzBitUMx2AbbRNAVort6+FWVKdkzprW3Yz8kcTBrbnSPW0luux/F1SQ4P5L4FWK2Bz3QI352x2gRWY97WwGqEsvne9dAk9lfSBI8x4f0taYsaLMs6na10Z5l5tT5xZmEmO4xa5ilsdpxl4mmPAVDJxBIcoh9jOOu06mjg63OltOs8j2KP+9aDgmRtec0p/aRue2/TdvNnW0ZrH9X7aDl/zlrTWvO9Ptjs2MPruZDnQbZ/AY6sfyxYmZjlbTnC0ofJa7A/8yGR18vXOMQPd/wirqyLXPneyD5KD9fqn+bzlL831778vLYv938GWfPnXK+MvQMqV9aOeQjPg9R/ot7tleoXfwFTkSKxg6c71DWgKJ0CWOAkWSItPJzIOk3zvQRW0/3xi2n+OTIjxQSm+Za1KqAqsCprdQRN5h4kx3YgcXz+cKl6tnxQrR+AZVAnhtMPFg3JFInT2Cug68oR11YGwVRz52utLxtgVa0/LZkOO7Y6+z5xgn0wwcGCsWPgRdnmoq+jXCrXS6nZhFsBqJZcynh/LF/1fA+6ZXvepz6uJRs9cPMatWxGaLaKWdXt9meWS0psVq+e1sb2XEh+df5q/rtjLSnstJxL5dyIeRj+pj4Vc5v+GQjGqvIFvi6warwLwCjDGELf8tOvWIt/V33+yz+nYPDX9JuZvjw/6+/dd39QvffDv1NdvHGPWGqmWqfOyJ4ZpBZtxh+0qn0wmmM/rcFDsRT7tcWwTjFSG1hN47oHCPoKAPTVo6+jiPXNt9+pvveTP676wbK0PkmCyifaXz6PXM+A3mM99wU1T8UnLMRFzMj37tYK8emz6hvYqg8//Q1AK/VGKNAmEQ7oK4h5Fpl673vfr955/4Pq/KVr1TQEH7MpXjx/iXToVxFDz1NEew/AdJRM36t37lSXbt2tJsjmFKs5hHi2AeFpfYn4mv3Jgs27EM422dOsDSS7VXasmI2F4I6JeRN86reAs+xoDpIj0yCtt/2A2GYJa0/iEIch6aLcggXIldRMe3Owge0SAm7xOfEIsUnB157/5X/8F6wPnlBbuAkRdJh8piAIWCjU6sPLfFGX07xtB07Apg8Ut13IKgWlsRlZCZLFwpTsfdiXuwCrOxQF2kLz0O+lhZc8tBWwqdDNqYx6DPl6psBOnENbdPQCTFUYmHukkaL/QfkpClASYFPJuhdtVawKgMPK4wKOPlkSeY6HBDRZW5qnGt/LagvQdX97GZ2ffYCIkeo6FbnVda0oErUPJVltxR3Se5co2LK6DJsRVp7G44IrC3EIjcVhgJIhwDLvJbNW9qJanRakktKfT2sjQPTklkGJNOgQxYVly4CZJqwe6CJg6QpMwX1ABUMFixlZAW8C8En25iyL3yw6nTonVm9fIFVcxqgnBBfOzwUDdJ00b9P0Bad0tExhcoFXi3IScMLiR45ESunyFAvwVC2SAORwbgAn1eEUlE2TSyamxsIiL0jBaYEg5g75wqaPOzZD2MYoG9BV2HfnKagkoC0TVkfp+cv56hls0Hl0VtU9mUTrVHDNRXIH4E4JgCOeVyNUM9MxsqiTzFGNVkZjMCZZWJIxC25bfd1nktrOhMVoTe+WkXbIM8iMtf3Sv7F4QDCraqI/cpViQoDLFmEaoviUYKbgdaRhAEIukhJvoSUdftPxPcUzfX4L/Q7ZwgMUKjI9vdeUa4BxJ+4axaE2ADyPOa0xjeKNu9cpQHSbseghlf9F9fz502AKnwIo9dPec4Djx5wQ7XOUtIEm7jYg2e62GquAstiRMggC6y5846SKu28JrG5v0xekTu/TN8cC3rKUmRueYgcrNljLOhKum6b4C75bXGmwevONa4Bcg8FSPsQeLGxm3/rcFsBSW8eTJEHXdRYf+1dQmTsBDm/DxFRnVhaIerRUrr8AyMbzGWgFKxzQzIVTveA5dEc8nfEaptYrjyGj1BNLp78LzkGk+cM8xq5uUFhpF4kKnUULO1mVUlDza4qdPaXQkW3S2b9y5SonVMxDniFAfQ4PlPzo5eDF+RTjGKLzOkgycmV4pyDLiokC5jK7wzZxnNQJ1pZ0xmScO+Zq3w5xHW1LJu4lJAK8lsC683UZ/dpV2Lja7oWZierWtQswnil+dt65OYSMCeLbbChLaxZw2gBcRlJhm7HYVxx7go1hrrpA0a8pioIN4yiZHv/gi/vM+S3S7LG/FU7YTPOCQcpUrqZnh6oPPrhNH6xXT58+h918AdmJexxIHFW//t2DanD2h9XpufeqbfSPJpAaOQdLW8d+a22+6j9aqGZH1qqh40fV7NBiNTG0guA9jFrWmDEkSa5ffYf5MVk9+IZ1ZJmCbszpXdL9ttBv6uXnu7euVOfUruXZnyHdccx1z9GPm7CAn8+zVjN+6i3t0s+r2McFCrkdM4970VFb5XkmJg8rcHM20N7q0gW0ubFtdZEEjdQwZutEyuAKmwyM1XWciYFLBFcz1RLM5eU1ZAYAjvf3OVAbI4UC9vbspUk0Xl9i/6w3I5cAkkfQYWPTQybhACkAOM51ukuy/+RxpR+mfkcqh05M7fCUwUK3wKCbg/x6IJB8r/R6NzimMyhuXzMijTZo1wqik2NSgkO5kmnZntI5azrvZwGr+RnbbLA2Y7X5rE2HseMztWNZAkMZSPE6uT1lUPaaI/q3BVYDCG07svn6zSIxEXwauMlqKMClFghRt6vNdGkDFU1mWQ7qsmZhim4jRElIbP2VW9V+Jf2hCZyUfVsGtLmfStAmfza5poW1NJ6pOZbt/m3r7KV8vNTmmpjcumBp+7nN3YLAErjNH84gRjkXyvnTalsEJek5WjZRj2bWWM1BTXPMuoFxJWN1MKqtCkDrT9ZBXT0gzWs1+78cn+Y8is/aa8HYSPMzf2fgP38mwL8alGmOVfP3YNbUtnl2f7fi9bhnBlq6tTf/vQQwvW5pyxmczPdrjlfruXhD87AkgxAlMKEGXg4+8xzpMNJ6nNN9OgGe3JbyWZL/mYDBXKgqvy8OfWomWLKF9hqQ1510rTaQHEFcZF3FzeNnWbCqNa/jep0AdMu26/HOrFfbloGvzvuWczPZd9mH+TkzSy4H7Dkmb9p37ufmmpnf13p/dEMiFOTCgIIAxhm+xyDUmCzrDesXpnbVfSjYYoxWZ+H4M3GT0r4Yq63ZaHyiH79niKy+Y3y45w/ux6Hxux9+SEYLh6RkuB0YPKrDyr4q6HcoC4j5aKEsg9BUADGt3n31PB212Iy1D/BlDvg5dx2/lEP8DTJ3DvH/BRl8rlgfHCd8+fRbc0WsY0ltLbmVja8uwGrdFg/Xok9qJl2SdUhj2ATNOgsPlu+pe7S+cR4fWU0tW6hZefqfwSa2HoexCO3IoF85f5vzPbNiD3PhJYEf2137+Bn4zTtFZpsl/79zzyzXgHKtLteIjnU6gJd0jdJWm/5Pt/vkgej4W0y5tE6XX+X1Sr8htzczVpttK+/hM5Rp/3nO5/nebW8qr5d9iVQ0iWrktNVMUMk2qXhyOkgMkK5hZWftJeV60nxefy8PUzLInt9nOvuRfcUcktRksCPINAQrcRQA9ef/9/9arb18AAC3C7C6C8tRxqpcOud6YqwmYDWXWUvgatvPcBzIVmSeTpLZKLCamaqhs8p8nIBlZ8HaPeKKz4kPviGO2Tweq04gMIitGPP3OI/EFeKUM4Fn8a84mHEPrVOunZ81s890f+M/Y0xZpDPEnpIuZKuaJZmZtcaayb65VhAl0jxv8Shd4mMlbO8M3j/tsd4vpXXbH6lSe4L67GvnU17L/RnEt/iWPCjWlOZwG4hv26ykpeYa3ZxbTf/vrLmYxztJR9jOBOQJrqbwxadlfVV6gUJQI2AVU2AXK8/vB7D61W//slp4+hmrL3uo9gH+8e4PflL93X/8n8Y47VArg1CNdTWB0+bvAVEkt7BOhU//TGWyUmaY9029miBsx9W/AVCSRf75X/+smn/0oJolC/rmW+/E94ByLmGzzpMk+RKfjcOwdGwnNhBj61rO5Qc4YBwHlzBtf53Cy0+//qT66qNfVZsWiaYwm4iediWAqW9w7/3vAa7+AHINUoHgLvfJcvj1r/6m2iRW9LDO2iwXPaC7+xbA6lvVyAz4IHU8ZKyajb3P/uhzCazuQPraZ0/rYV4p6be6Ml9tQuzcAeRVmvQQCU6zjk/Ae9QJ99ld16OuD/ZkHSHJjePgcpqVZJ5+smkFwY/A06y3tE82gv1qHakTcAoPEcIbjgOTWhbnf/pX/yKkAEzXkK0qE3QIBqAgiw8uoBpSAFE0JDGDEnNCY/XUKCG9qfqwWhhS7kzX8eSCAB2twy2Ap4NdNER1xAFcX71AFuCV1d8s1pREkTXQIQCUMZhOw+Ok1J+7RCGTUapLo/GzRwpJRZr14CwDPUP1MIBWWY8ChhidnbXFaU/S5mBg3Zx0OgB8jgHNpCOf7JGKPMBmPwUIMshJEIzZYLsCRHjKIqORvZ+OtmMVGReUs1qa4KqniElfVsS6B50JWaPqs2wCzG7CLEzBRKpibxElAajzFlyC6ixjdZmCOephvoC5KhgVTESMbxzK/tysBagoFAZIYbGicxQuUjtJwGcNlt4W91CzUH0SHWDBVhmrsUibKkLDg3HJadQU4OooRqHGpgCsi1h2JGNTqk8aXKAi1YQhEeTUZ90HlbfiusCrhcRc+KyYdh7W40UqGl7AwM8Dik1OzUXhpm36bIf3PvzmcfXFV5wswFz11F49UlPnI9XIiR2LiSdp6URLME2QV6B4ADA1bcrqPiYAWFdQJusBzl5yXp28qeKaYLKp+kH793SXPw2zMyn/IAgu/u8JhXqngrV+a/UKZ6+pp1oXq5pAs1P5hDF+yq7eZmFRjsAF44iU5GH6WzB7g75feLkM+CjDuodxnajefvsNGJIUeQNI3UTewXtaLEgJhn2Y0j1sksnl5JQfNvT6xlFikNKQ27euBci8Yco7DNZjmAFH9LtaoYeCTdoVfbvLmHjYYfXIkA7xWXGKPdVWs+YoDi4OwtZu3rxcvQXY+4p0c5nC9uVlip8JHGqXB9CxlbFQS9RN5YAFZQtg1sp5Si4o8REi+6aaAUoO9PAMjJ2BkTqmu9iRhyiJ/9KDJuZcHDT4JdDjHN7ndEjnfACK//lJ2OSsH7GAM1c8VFCKQpaDlxDsPeShXr1aiIJwjuUIwJ/PvoaMgWkAzjFlByTROO90hHyeu3duBzgpa3YTDasoDBCHdM5PhegF5i2aB2saQNi+SNpsiVGibSQWQE917cZlXk/PPQGwurd7VM0z1hYXOD8NixyA9BKas1dJs+cAGO3QCnB+tXr6fKVaQZ9534MYKiSOnpslVX8FlQq0cgCOlfYY5/SxH9vfZa6H1jIFINZJiX/+nMMcQPQ9DkYGhg6qf/hn32PO9lSPSXWwcNWH3/87OEO3qs+/XKw+ebJXfbPOgc40KRJz1wAnZYRj51Rv3Ft8UB2uPqjOVQvVH78PADx9VH3y+5/B6F4GvEa35t6H9M149buPXlQLKwDpVkUcsugF0iwv71fvXJ+qbl8G0CQDYJeiUYscHnhxC0x4nqtwdx9z8+HjJ9XDR89jfxhgsX3r7hvY7271gx98p3pKQcLPP/6UdYHqiqyR29trBIEpzSeYrmNzpEbMASrDjkZr9YRCVH3sMS/Qt945pH8oqHXt5r04LBk+pywEjiT9dHA4hIOEji7M3NExCs/1I6pP8Sq1iKLKJmMZbnDtJITOVM3mawGrMcopCGkCTdnx0n7bfwsPoeWU5b9lhj1FvAAAIABJREFUx+q1ILj2nLqBRMkRbaeG5veUwXn7cylyjDbV+2AOUrKjn/XiYr7VVZmb7cuOXP7pc3fTksx/L9vUBFab/ZXv1Y3N2gzM4r36zbH+pa/S0c39GQ5pACXNlr8+Zgbjsuoz0FUGjE0WQWpPYh6UYEsJjsR7wrlt3zzbSROwKvs5O+XNALR8guy0t4LxmjWRn9ufMgian2kGnuV92/2Y+jT6Tse2Dmib1yttIL+/aadhH8Gean+lwKkduDf7IgNifsIMhMgoqedXvDeeLUMledxrJl15n6Lf88uHgkB1YK4UQLpesqKwH/2C+nNnzcUMRpQ25TOFVlsRUMX4NcyuBC1zsNQtaOp2b/eW3PZuIGO6VR3EdAEfyqaUdphttpw/2aa7HRiU65rXDDCH+7ULiXU+dLbVDBCatdJco7oHkm3WarbTcq61dVqT/l1+T5vJmoDKmE+x+GXQuSZo1CBNblcCDXIKavsZynt2AkWdwGp+JvujZL1Fmq6FNgugqTkW6bru80nnz9/zOpAZi+Ua5MOU9lPO69ZeFJOy3ntq+/alDALFn7mPbTvA13NOhYxSBFppDUhTP4e2kYSJ3Jx6fWqOEwdFMJ3mpG8OhqssX7OdOCDtJ/24H7B0Hhke990b77yDbt8F/HnzQXgf95Q5FAWCAKTMZhyQJcj9BU+8rpFbMDd5z7gV1JlnT+4/oFjwARp91GAAyNnG18TrBKRNMj3OxT73a7NCBFtSZJ66vXy2bBRpe+z4SgBBG3TJf/QqsUa1gFWfub3+dNlqOoDFGKsAQtIY5j0szxMZtlFwStut2+r7tpQFY5yUZxjHn3Ics0RQG8BJ8U2rrdwrZDK4pT54lt6QzRjLe2uMky2kZ05/K7+6rVVNcKhzbqRPd9pse80v7bXbntFqf9mQeh9qrpdntSPbdz6Myuzgsp057d82ZB3VfIBRztlyL86fz4c29m/UNiHGcLzMrhohhhZgq53DhmV179uuz1zPv+ZY5PaU60SAtvX8M2Z3bjkXjTXtRuuXDBM3DQGifvyLv4A1+JlVGwBWyZSMgkcCwrU2ZxRvNt27O7CahuUEYAhglaxS5QCmmIdTgKwyWOfIXhxHmm4ADOUQma4vn65WX0ES2Sa77agXibAaWDUTDG4NsXtKnU6HPRYt8du120GHmmNRKnAKpcAk9syCE0RBI55xdoasUAhZad3Psy8fKaQ9OEDHmHPeK73He8dXzexM/mgNrLr+xh/TDEnFrNK1Sn8mS9CkuZs+b1scl1ycMM/TvM827bUc97xHdN8Pz56T+uCuexJ7dIwdvciyMyYknpEFiYUH638K/GJ9/gmSLL+sHn8ue/QT3kdMbSFtMjLvAax++Kf/mLV0jALKZCxDcknyaPln6se8ByXoMzGL0yKaAFFXznQe59gK2vu+o+qjn/159Q16pvc4YHuL9Hxrlhwz3mI9pr0rcRlyEKFMyhruIV7s4ckf8OYRZ4P9jIMPnBLDrb4iU52ibPc//nW1+vIxGBtzEdaouJDvM7X/1t27AazKuF0lbn9OEfQlSE4C8pOArbeJOa9cu478AXU6sNtt8JnVfffHtA8k2QquRXvOwbAVFzoBizBTfhMMco8M+R1i001i402ymQ8geu1C9twDgN0HBzmCeCVrVfxONcXIruanJKwLV26EnqqYVWRn0GZlG8RGonaPeBSkLotXm7VtZrAEo57/5p//F6emgFspTr0AqdsTMPOGOR0VUA3NjDgITR2psVuBWYAVE+U7vRbzIApWaUAWoIHphGbI8hKFjZ5/A9vrZSxqMzAF99FZsMCLD28qs2kmfTC8BDOtNt0DW6kXptIxE3+/AnA5PVcd9s7AYqKA0NAsf6M6PPqVvcgXqBN6yIPsyo6lwyzgpME4aS7QIedYTA9BrjcpWrX84hFt+RptwccwrACE+hTAJm2Z9PkeT1QBQFPnwa4D9ByF9TiK7qbVwXsBPe2PxOrsj/RjAVgnrUWANmHIWaH+EHDOdOcJhKnVXHWhETzViZtfnK8eUx3zJdWxNwFcvJ4g6NRkkgE4B7jqpq1xnphaEwevAGkUXhLwNI0/lk3uGTRoNvk0uDwHhjoCKDvFQupJlYzOQ94TQUWaWu3AxIWG3029NrZKmYk6DRbAwkj47B4aoUlGwMJQw9WdW7er77z7LqDptQBWtyiM9QIG6BPSmOehYS8Anil3IPBrhfg+Khr2qw0De3SfdHNPKKYEjHk2U9hd+AR21eIQYPakIBgw/D0F0SlwFJS2AJNAtmnottH089isjMu5juxKAekpdHFl7g7KYqY/ko4r2qvYrQ7qNhIJi6TDKyjv4nrtGvqnsIU9DDjC0Tzm22deBohahsE8PcUcwLbVW5WFJ0NyhEkliDk3NxNA+CoMZMFtU80H0UjxvkpJ2A+LMP82KeIlc9NTPRcS9VZNzbAy/TMo7trNKSchI+gHD7NoCKhuMwZbAG9qmpqWccBmbLGnbU5nZNM6J93YtJVxbOYczGftx9NJmZ1KLshk1uFVyFzdYReKdarrRd/R09ssKhaKsiKBByna7BibsdXshzxI4V2ePFqQbHWVwwPGYAc7VBLj3CSFlZCu0Ipkq9rP6q0qsj2M/ufVC2MAuzAUsZ21tS0OFCimhn6sc9X0fsf4gPFUFsMAXYDbQx333o0ozmZaIiA/YtnqHqujoiyDY+Op60VAY/VzBUpHYMH6/YICah5AKHWwtgboymmW4xU6ShbhDDKA8h6mrvOcyjPIah4TxFfDVZZsH8W3kATgMOOYeXzjykxIAUzBAt/m4GaDvhB4FqzfpmDYDm0zDUPwuI8NwnQWGcYC/56cjtAnrmlzBCwDI6S6Y1eLi7vY3AWA+zFYu7+vvv/Bzep7P7xePXz4CRvBVnXr5nfQuf0e/TJd/YdPnle//Gq+euM7P6KS7gzi5Lhg2jtM/+HDleoYYPVw5evqEnInd65MV7/4q7+qdo42qplL09Ubb70Lw+V89fgZfYHyBBMDu6LS4gopevNPq3HG/ccfXKvevXsDndhpNk/sg43hCbqq24Dw977zTnWNInUfffpl9YtffsZIc5KN1un0NALd6K5euzzBWj5WffrRx6SwjFQffOcuQP8axd0+RyJhg/d7aMJa3TfL/furV0sw7TmZnUZHZ4PKkj0jHJKNXwW8NdUfeRO1pGiT9r2/q/608iBbUSxsmPcGuAqb3owJl6s4CU5QTjgpOd4og4ESkHC9C6dIJychUimACaetTmcJYDPtZOkrvV46/GeCOvUn8ufSZztZHCUQUL49EbHaQXta4xPoZUuiDTHb/HeglvGX1Jasm9eKS+uWp70j3tmMxuI6tRMbTm+beeh7W4FA7EWNSK5o+JmBV0Ez6haotfpT8Kzo37Kfmw5sCsqzPmBqe7Nt7fa0gdUYxXCuG2leOupFcFy+rwkgl32V7SV3Q+v5eKFkquTrle9rB8EdxpLGq2ZdvA4jFPt2gKm1nWTGSmyCDeZoBOKd49bNFpvjFz5qzIv02SZImAMQf+I51L5Fepa4VoACwVtoA6J1ymL5xM37+rf/GGD1tV6sg7TmvZpB7mvoxBk23e0godu4ZsZq/lsZ7Jfjn9I023qMr1tB+5XSzvLYletHczzPmg+xQnaxhQxyxsEkf09FoNrrUPM5y2fLa09mSWknuVhIBgfTWpvsKIfU5fO25gIvZpg7tykXu8qgSnscOg++uq0XqV/a63rZRn1Ov8rq4XlN6Xy+1NI0ju1/5/eUY9NmiuU1uxNY7Rz/+mIh7pbX7861ONuOWpsSK7z+1CRFZep9Kggs9fMlaMVfDJ5NCTVsb691xilmecXfTUMVMkU7vxe2Ti/+6csnT2PpMLVyZPY8kkFJ89D9NWTDLOjFG8zuMfKw9cFS1VGrGW2D6uTh45iC+fzRw8gYmrtwBeLbML4Ifhv+4il+2nF9GGp79S6TNnpaM17r47gX/wVZp5gT6dHTd+yJnV++lsY/qGzp33UmVTnny/WnXOtizDPY7zwt1kE/Y/AtqOyXvrcHns4fr222njFFWUk+20tupWOZJDcEpDyYsuBOknaIWVA/UB7r6O9iz4t1prDt9n6S1vu8j7dB02TDefrnNaPbup7tvdGlLT+h299be0xyTDr2nHyvs9auNG9q24/pkOaDfZO1OZP8WWIZ+p10xturSYxJ/Vp+dmWufE2/3zjvCDuXoSrgnbWUk3+TAb7mE7d/b+6hZ/sb7TWiXJOa/orviqOOFIwEi9NJBQSCxiqAFESzBwBQTylIO3RKzAw2Ad2AT5i+XAOrAWzVWExNdElyAO1iT4J4xnKTkDymwFtm56ZD/m0CdkjKOLQ47gRyWyPVw/nt6rPHK8iEEVv3EdNRL0I2rExBoZ8gqOlj1jV1BP6t/2H9nFPlHsFe7GPl4sw4neX6AtdZe1WWe3vIakZoMXM9xIh5Yrp7zGuNoj4MqVmQ8Y6Y22nyx5pXby9pegtidB4SJ7sXv0ga32IOmfnsepaZrGXxs3wI0vR/Sttv+qXd/OO09emr1oJJYduS11iD5dgEwOm37N+U+e2hDUpy1TYkwK8o9vT0y99Ui4+/4DGT/Mutt9+r3v7gx9UdYsFjChxL7LEqvfGncWesSnGI73VNcU9rRao3kGTS7KHUhc5VLdFU9iTRaObrl7/8efUJ4OpP/+wfVR/+3b9HNiaHEsT8e+BImmovRMqAam27zxSDIOZRs4AFGwEpLWw4Dh4zQq0Pn2f5+SPA4r+BjfuAdgE6Km2B7USeIbjPKBqlgxD4dgAoDyCZTQKgXrhyHeLT7er6rTvV3MVLUTBqmZh+kQLaaxCg4KvRplBHhfwH/gDGEpnmko/i4MK4UH1qcB3IbgLIgtQH1jAic37x5XNifch01k0CDN02M5ms6z76QxnRfjrQrHtr8VgMazTkJsnmhl1lzRYxhwtI5owwl6yFs8UBjtrj3lfyYM+/+m//BX2VNF1M1/UDpuua8iGIJGvVjhdZVrPNlOKUNp4A1tgmXSQdtKDTKwPgZCOFmJT/tdVX1fyrJwCaj6NQj3qVI2j2DVKsKbivfNDGWtBNjUYnZw8dJAV3n3tswwpb26O6+jHisBNXARhILznHz+ELGIogDTUta1bmASDPARNe5uEhD2k1+0meYwaweJqFdRKgY5s02uWFR9WrZ19UL559DgADm/V4nQVMWjCDrbYI3yPqn1pcatQCU2x+MCAFtPYxHgFN05oncXgUJ3eTjfRjUlwDuIsCV1QqB3y1cucMKecucIrPr8IofEH6vCCGi8qU4tJzswG6CU6JkktNFiBSo7a/jwXLvmfibaJduQVQJ1AY4YuAIQuH7E7TuvU2PNn2ZEZQyYVEBp+bk6epAoHOA6nMgqeHbu71AmT6uAxkU2plUArqqQ06gTajG4SyBtev3ayuXrkJM/ZStUaa+0MK5Xz82dfVoycA6IAp2oGAvFTwwwMKI3FiMUj7ZwA8yRTGQI9J9V6HBcoJGcZoVXYLVSmKb60qAU6x+37aKVCZpQCSNo7MVQBCJpB6pBZoMl1cezQFyb7TlrZ5tmD9oo1rJURPKS2EtMyJmnqa6v8Kepoqf/36XHXn7rWQYFhDY2QfBqlpPH5ujZOTNcBP0+29l1qzFjrrg919kWJh10gT9zTQzXt5mdMPbG5gwBS38M7o17ShbDNmG2jCerrnCaIFhWZIufYkVXB1BS1OnduoOjc2mcAzbH+Dz60y2Q9BFASpZPXJItauPO00rj7gFEUweJS+EsS7DKNTcFWd3QXSqnc4jTnAFl0Y5kjlHoN1uMtCqVatRbRkvY4D6suyTKfBpzA056q7t25FFUefTUa27T+w+iBMhzXA1g3kPWaQrHAxVuZiQ51S7mHq+/mZEWQ3YANzXTdoGa+rsCEF4EdHLY6HZgv2tbSivivrAd+O89wctsYccQMIJjx9uB5jfArrHZCU64T8A/1hkbUZdGB1olx4BIatsqmT+vwZhaY47dpYp9pnSBIIBnN4g4HpsArGKrfx5lu3giW+d0Afc4/FpU3WKtPdAFcdb9aqmamx6ic/eqf6yY/fpHon4O3z59Vf/+w34bCcY+4vr64DXDKXt46wmZnqDpIMC+j4PnuO1AnzZww79DBAzWJTHKy/u7HFfAQknOE0d4GDno3VeUBWxgj26qiC87O3GF8LXk1S9KmvegwYe50iYIMcSpyGPuxRNQywOtmL5szJatW7ja7pHtIAx9gr7VkBGHb9pIuxI3R7zlNgC23WDebbsxdP6C/4I8zL+acvqx9+91r1IQW6VtGkefFyhXUOZ4z1SoDaww1lYPoGSRmiqNXWzgCMbE4B2dD70H66e2uousyYffbxx3H6+MbtK4DCFzlceVo9efqCwwDYu5PXGPOr1cLqcfXFE/aB9V1AXEBlgOWBifPV6RAHQL6Pwn/OD+U8PBE8seAeJ4zTAOCrsL2Peym4hsPXz/tPZIOYcuFmXmdORGXhAJfa4FnTAS+do3DCa98tB8kleFa62skpTBFPfk/5me6OVRtUzQFDEwhpty8F790CkPKezX+n65bOZOzAbVAhfmsDkKXDn/uiDLTy9ZtgRdORLPum+e/0TAbM7ZC3G4iWA44Ibepnb16rBJEiEJIdWQaZ9b+7t6HTyS7HvvWcZwCr/r1k85QgSrexzs8XQUEDqPVaJYviLKCu2ff5925917pfBB01p6rDDrqPUNP+sl122LrDUQe5ue15HJptCsJFAZnF4a3Btf1Xt6sFcjQgkHJO5P7lbDGBNgZ0vP9vw1h9bezr9n+bLdUm91ondevr7nP79bXgLGC1ec1WteQM+tTP223E8mdLZmrJvDyrbeXrbRZxJwSVAZ4ozMA8ysU+SpZ993mVbbwNcHq/JMujb6Q/lzJZAmspLtK2287+i2W4BlgysJrTZxNYUB7upPuWa2W2y3yr9Px1sF6/179llltmK3mNcm52W//ba2Eb+Ck/19k21/D2/pNtvByz1hz0eTOwWqMGkXETwJuZcNvxjMpUhUZjxFW6lTVBIkJkNQmddQSRNXLh/c0OOzVzh9eP9SWJbGS096Gn2rPLnjqkU7pWPfj8cxMyq1v3vlsNnpuBwEIMg18d6f9cz2wquQ7WVtBH37foayxyzFPbQzvHjRXxGZ58+nG18OwpKaSXq8t37tJ2NPvwuZVvOVVuyHYLrNZgaMR9gkGOVMotja/os9pUA1jNiGA9r+NP9botcPDanC0NrmHA5Xub4Fe2Ie/ZaoO2V+z7iQkrqymxlyVq5PHU7zQbKx9IZmZqyCUwpnlueB//7eeMtyNFWl+kXnMTPtkuZhZxtYBp2KopqykrstyTkn2ldbMNUNcgVD23im5Mc5M3Nve43P+Nbuvo4+aa0/q9BlbzZ8u5Xu4f8Sw1ABb3b+01aS7aNxmYNobV/nO2ZW53XhPqB0nxaz3jnR1KUBi3OGdkAXoNY9+8tuQxaqfSN5+4/fuZz1u/pZtN5U+X/ks5XnGgYptj3JJhm3avzmoPMfOLB59WX//+F9AYmH/orPYDf4I6BFEpxj7swY7Les6J/Zj6JfWEtjJCHK503QxElFlIQMoByFo1PV/ZMwkuW9SxeYZM2KePSJXuIS7Dz64A7STMaecyVpVFkwHotcUarIfhoYu1TGSqbsACNAPReMh+jhRx5rSSJaFDGdM7r+G1nYaxhSHW/oa/58nroUisEOkZvV5t3+FxhJEniDCvhnGH+hAmXyYD8RkszYd/+WAjz90M2uc9MLOdyzWiuXc1LSbvX3lepbFPvl9et/2XLEezqZ3HYmeRWi+IrbQm68EIetf7m4vVp7/8GQWsfoskxEPWSYHVoer9P/q71Xsf/rQam7vBYdUIGYDUgYlMSFPUOdgUAHdtDh8sSaxEeUKwuqPoQ8koKUMkJAncEwKrgFhFnCoG8Or+l9UzgP07xJs333gb2TjJXEoR2uNmrNa4X1ynjlv0Q+s1zj0jZB/BccbAAvqJ50z/X4O1Oo9dz3/zJfcVZ4PFYw0cAWDZg/RBSrkfp07Nzermm+9W12+/hTQdGB+vC+yuE4+vgonsEf/3WuSeDFdrqpjpGlKWkj1dSoMBnOQhjiFtiXkNAz4NkUkuiGz70vFjWgeXKLxuzZstMplDnxVsY0OyHADxDjjVCaTFY2tCnTAPwQfFKkfAPZRMHQP7UzJ1kkOLy1evhryiWIN4SM//8N/9y1P1GwakSQfdG2ALcM83CdKZ2u53Lp5jOrIPEkWP7GwGTXArOxKmpZ/CPtqjytg61bTXSbdX52B7azmQ4E0AxbVl6LecIPiwg2y8w+zgMhaHYVUNmoJvZyELQE9TlbKnWlin0vw2gFgfAMUoGoZzNwnQr2Eo4xjXCIATm9cRzgSgiFpdsjePkSKwQMox4FMfHTjO88wKiKCfINi3v7NC6vTXFFz5tFomrfZ4f5WO2wqx6EEGYIL+GGHDHBSUoY2mS0vJ7rOiuPoKGKQotvR69T8FgnYBLzaC5UfhJooXya5UBlRGpqdFY+ioakipgNF2pJCMkqI7Bd1ZQNLJ6OAHuMomfsjgHqCFNIhx6MSswRzcAtDUF3F8xkljdzYJrB4qexCG6gJrShfOEOChbTINXKdLZqcLUK7U52uZaWDhrSEAIH/2cooCRSxSq6PSWWjGWv2ME7Cpi4BjMtwYF1hoj57MA5oBoANGuVA4QQXkTfs/5HTg9BAtJy53DtbfJEDWGqnzpsyvkTYQhYgEdzH0IVim2kAvG4j2ZiEqi4cpcaCzKShtu/sZE4tynaj1uMxERhNVuYWbN2+gsXopUtyXmRi7aIfaXtttWroMgPVVGKQAuycwNe1T76O+rSDgKZNmD7mKHZickzAoBVfVkhLccyw3kHtYXEAfBG2P6CPYmeq5Xr16gb44qJ48eV69IBVfu9YR9YBC5u4A82RfgWWYqbKzBTfH+JtshHWKfG2zYPjcV67AwuQQQABsAdDRAwNo2fzEds4pOC7oCJsPcNFF1GvfJi3+m0f3q2dPHtM+q+31hO6IGiGYR6TlH1pgC7uY4v1XAF515qSu70YxBMoKYnOOryfugvnrFHSTUi8gaHvciOdgXc8iB7HGwcFjHOhnAIwWYFLb1DVjldfnF5ZCC8xiYm/fvVz94Pv3kn4r/b2GuPSjb55h/9PV9RtQ+qHrz1O8yrR1dVqTLiwscBnNAUarRepJo4curANE3cpGeLIkG1TbnkbyQsdp28WcN1qN78bN66w529VLDi4cL0FZgVilF1LxOaBNC2zBtDx/fqq6d+/N6rPPPwrtlDXWmAXGV82WU/V0aeP1a5eqazBBL8wNwM7UQzimQuHj0KC+SZVb7/3shcAqDGjWxHvv3Q1bffZ8sfrq6xcBIF+/dpG+Gqo+/+opha5uoMOKlAHM2C0+MzHaW9287ImYLNsl1jvY1cMXKz5ePXy2W43P3oZRO8M6d8D4cApNNv8xTNVRmPZzZAZO8vN4E83qlW848bZYYA8p/YRL9PMezzqAnQ1zGnjEpjOPhMEKWqlKhQywo97/4lH13Xu3qvfffQvG+cvq44+/igOdP/3pH9HmK/TVXvXFl19V6xTqu3DlDlkr59nc1G9GLmbwGHv+ZXVEoLYIS/0CJ+J3b17jmUi5YMxXsOvTHg7mxi6xjMxSfXS0mmeNfrl2GLIYA2Qc9KETNKDcBvca4tCqr1+9Gvqxj7FivV6gX0OHaBAd5OmbOH1jFN4CMI5zzuQeeMCn80AkWQOriRFWOrelU9sB6NQVcrLTVAbspePUdrA6wcKz3p+u10777QpgFayLXIQgXy8HPE3wqQwswi/NgXkXJ7/D8aubHT/qoCz+XgckvtZkrObr5+t0A52azmVunx5LCnU6AZSyvS2AMai66UrNIKYElOKzkcHQTvEtmWZlfyRw6HX2QrdAMnNW0r3T9TO4VwaBZd+3wJFGv5fQ1VlOeRlsNfuv23X/UL/H9WqworxeGQjkwKIJApV93poDgVq0gazcpgj2ZajVYHYCuvMIF+MXTn0nYzXbWnNOxT1rcCSur+9Z28F/LLCajlY60ZUysO9ms/m1pr2d9d7STtv9/LoUQHPs0rJUAzcNO26OXWk/JRBRggPN58q22wTvUz+3+ySntOeiLpkdmoPB0i6a9pqeKVl6tgd9sihcZFaMUlPBUNYoU0Dc7IdmkFrPvBZIlQPfNtibmXAZPErPUvZR89/JblPglFNCS/ZbbkMJrOb1qbl/1NadAK9gurXvX64pZf/l9cKfJbDaGufW2l2zl2ugy7ZKhvBaghT+zHIDUTzY3wNwNB5u90tAa54VGoSzrykHsIN/bPxk6qbyaxXadhfGBqrNl48Abn4N4WOquvP+hxQDnoH9A1ACYeAQX3MPQobEA+PdUeMd+XH2pfss/xAcEGgZIT7aw9d+io+wz8Hsmz/8YRSEXYDAEOQb1wrb6/5S232MW20/2SbDopy4afJ3TLt0MFhuYAl/MdbK7yzt69vWy3K/7jbGGeCMNtp216M6fTm/3zoNspEcJ32oPEbBMNXq63HMKesBxtaMypB1gN2qPXj4ILCXDziimrps4wAD0gpWrtfJ4mIEiq/UA8nOX98/23b6WrcmMLLu63JP7bh845ez/I24Tg2sNteL8iDUv5VrU76/sYwXyPPU92SWarkn5ueJfon/0hpjNl4Gr1s6qrwuMJsPeco1NO/1ab//tid+vU/L52vaU/d1ow2Ct/YX9037LPwvY5OUJj4qlZF4bOnZg+qjX/w7KBjEzWisEsUHGCUukGsLpFTsNhM5xHeCzJN9LuJpgu4JiBqzsxC3+I5CVmqsQuwRWB2BsbpD7YJ5aoB88WS5Wkd+aw/f3kzg8KsluNDHEh0sRqeOpAV+ZUcKKrkSWRBoH3/f2FAMxD5JBKg6CyxNppivQTZy1tYTN/nweS3N07z2GwOhlsgXAAAgAElEQVRYNRM6WXwGS+tuC3uJe2g7haxSPtDNc6d5KJnnZ96zMoiftZHdc7J0gffNBbDaYHzbXhJwmvaZ3O9J7iCty3m+xOFmyJGk5w0qIn9Prm8CV83c9XBmAAzihJjqo5//u+o+4Pr2MnE2zzfNuvq9H/2d6vt//KfVXg/FocG5dhmIyL8IiUTuWTOLXbPCHoKlyqEWsZ+SLjEE0ffuYQCrURxcYFZcaxg8DXwBzO5o6QnFl8W5RtkLkAFkb5B4KR5knJxkCWXaylJNC1B6Vv8gYBvEWR5OnwCd0/XFyBR/9tXH1ZPPfsvLFAqPYzzfKxPWDGUwnOmL1c2796rb77xfXbjxBrAHwD8pFNtkCgOfpANCNZGVRwSXkpQXfWmNptCpdUWQdGM9BuedHF7lFN0vbGgC483oDamYepwkqXnItYNciIcyB2Blh+Aj6+tr1Su1wjeQBtylaOM+2ehIju4Q4x6Qga3muIC3mItZ4spRem3JZhb57vmv/+l/dSqoOgBIqNZLH+CP9FwBiEE2VtmSorTqWCQ6uAZvujWfoViMxidqK8ihRpNp+U643R2ZfgBoMLLW1yiOQgrKMCDZGum0jx68AGg9iMJNY9x3giI+I9zLKtwDVhUDkf5/KHvT3sqyLD3vRHCeZzLmITMyI8fKqs4qdXep1W7B8AAY+iJ91T/wBwEGBNiwYHmABv8kf7AmtHsodVVWVVbOkTEHIzgE55kMhp9n7bPv3ffwMjLFAisZ5L3nnrP32nuv9a53vasP8MrJNYMq9fclpcibNlTpBZiahoU1OU8Du0kGsQ+Akgwi5aUVwTfIBHE2UgLcT9yzhxWbwgmMQkUZLtrEhkcYA1G/ANV+a/NZ9XLpPlIFD6AIA4bQtawXYHgKYG+KjWmSb8s2tmyYpEYG96l8ZG+vTNDErLSZj3Rkqf0enttIAshaje5hTLSLSKDoBLDXgzYaB+GgWIKsxUtznqTpk2y6fTRh/Vs/Pw/yWZZy24lbqv0pgM8BnbQt13esJ2HUaeABiAOiCXbZdCuJNCe9SWUKlpaYAwxFwd1kWKns22ukzcFS8XS498T7pFCnzc2OfgJJMzaYmUUzFvabwJBAFMRHvgHzYOwtA9yoR2rmxY1WRuMKJcc7W6vc/zbza+c16dts0uqyANwoBaFzdoChjmELMh65fe4HnU9KymdgxNnwSk1QQawA21gQp5GdgA2JXZzCaBZwvHbtWnWJEnGlABzXaKrEc1j6MDM1EzTtPeZlfW0VluhS6I4KrropyRaWKi7jVOmHKfQ1b9y4ysHE4QNTdQ2gc+nFSxiLKzzbHJ91g+vCAkQ7eA/w+IBrvQSQfPKEBAL6mQsLyj+ok8vmx7yZkfLeZc66oHWeBOCVdkiaTXSfpynWAs2PFPn/5rsHMAXV+cX2sO/RsSkWK0y/YRoIcQmbd9lUSo90jefZDh3jzdhM1Dt1XQliK3OwvvwitB4msNFLNB8bVU4BO9ZGX5KlUY9UJ9i1bNa9312Rz7D51hId5mW4uubnFmYi4+lnHthtj2vMc70ZNHv2mJvv0NZapwnc/hZqyICS7969yTVhLrAhKdER3eyRj5iZmw6tVNfAOp379tjIZMML+NvUzdIN501ZjW27xNtUi8303XffxjaG0EBdYf42qmtXEbO+djmyTU9onrYKW9P1MzExHfIRIQXA+JoICkkC9FZnkEvoVXIEI7MPlg3LbDq2vaPWVT/3SCMq2cWsVzXD/uxPf4YExhzrhuZTK4sw3Jdhum/C5O6H6XwzdJfXkFc4kB2PXIhaZG7qL17ssh7IOFPifhfZiA8/+qT6DODyxcvD6sqNu2TbJpAEeczcPK7+8T/68+of/MkH1cOHiJY/p1R/p7+69/SwerB8Qtn8HUS7r1XHJKVe7T9HmqCvun4ZaYj9lWqDbosVtjcxeEIpHvq2xxwMHIJPnmHX6FCbmNrlfiZoeHWEjML9B4vIEGxQpjdd3aTEwgNS3dpRnKTPYZ36bMpy/OnPf1bduLrAGjuuHiDXsoX28BwlDxXSLOQXmC90cNaesi+uV0N9yn0QWPP8ylFYsdAP83qPfXqNhlWnF8Zx1Kaq08HL1Sm6sXsowq4u7ZGsZI2N02hOVjpA6uvTLZIPPOPxOnPmuoB1PnoZIBgd3tWj6tLtn1Sjc29Vaxy0MnGiLFwAJ1gvOhEm+GqMLoLOtrNTBg5tB0hgqNOrbjmDDW+77TBnGC45y+d9ZWCvCSCED9QFDC2B1fI13QKfMtBoXuvcG6r/UIIJ+dqprLTNfG0DEskJyyBJGUS86XMSiKPvfHas/Mwz4FUNrGZH9LxgL561Blb9/DwO4bTWwUQ7WEygdjPgbgKr+RoZzMsRagvYTqFbRwDqa1PjmDyoxWh0gOU5wGkDwR3P2MV+ugWRzbEun6n13DHenV9N+8wgWPN65Xi3/lYzicrXer3MvgowgHGP8F+nuvj8GMsAPnL0xPvszlizSbId5YC7XI/BTqnH+8cCq2Uwm0KaiAd/8Kvb6s1BXvvNPtvZV3YrRw0IMQCONpuyCXB6d6GzxtfZv7U/9by9pRnUB1uxAKLyWui2L3jNDLD7SbkM0p8zkzMzfs6zkU57iFVYN0hNrDzjgLQ2vX4K8q0sSL9r/7e5hwW7pt4X21qvqZy3HdCmZ806fec9dx5bhyUDWdqtAXNmqpb3U14n/755f/6+rQ/YOTplGXIK5ts2kF+Z971y/0l/S88UIF2t9WoVUzO4T+zd1DAm7jHIL/q8/BwMnZpZKajHmd0nK4e/vSIpry8uOaMHYFWtxlcksh999Xk1AYPtxrvvV/1USBm4ngCoHuNDb9go1wowKxWjRwIwLu/VbzWMdZ6UjJLFesy9Pn/yOJLit+7cIRZDsg2/Prp912Wn7hEtgDCYigkMimMir1PtuM6D5dWWbD11aU9NUTrPznL9lLbVtN3mv8u5jRmo7a51Fmhj7u/1uZiRtxZwh6/qe/SbIt6rWZbuh+1DIV03z3tee/43JzP8bMcpynbdOzJ7sW006ffx5GmDTcxuz+r0u+bW1G1PyWPTvHx+9ubzl2ugtN9u49jx9/oMaJ/B7TO6XG8Z2MrrxvlVSiz7BWUn99b7al8unjpLzdTnSRrHpKPqNQRS/c7rPc9Pfl7/m8apBoV+yGDqMS+fqxyz5tub+0nTn0lrQeNXZi/uKqbXPcDq2B5wh82lp9Xv/vrfVRdPNgFXiY2oDuuxeRXrOghd6dhtfYXtxtpsA6upn0Qv8etwgKpWzErEUQ5AGTolCgcHR6nRHahWCSOVAljdI34BtOsbnOID0NIMHAocADzDON2PFB/qt+mXFXHE5CEDYK8YsKK0X9d22dqrdSJ9zJwIqQ05A6N1cij2hJYX4xv06X1v9iP5a8gdpFM+2XX7bG7Nj7/nHryXcp7y+i6T8Tn5IV6TJWIyq9X7cc/NTeiy9njyiVOyMNts1kZunlU5CRrna834NXHi0wVjVSAw9pvE+LSMvVcJzf2t6vO//vfV1//5L2nEtBIYxWUqhd/7+GfVh2isnvTRWJzKgn0xpWD1Jsa6TbGCxS+RSDkX/xsVC8mPSU2s7HXjvpMIKDJY7eFic3CbFJ8Qx9+Y7q9GwFy2qIyWnHMiQBsQuxWfNbCaGau1FYbvwNzEZyhRCIRgBa04hMDq0++/hIH7++rBV59VB+BB2rnVy75euRr7Fn34s79X/eLv/0XVMzyD1YMNgBVsgnWdgH9cAPMT/DWWTz6mEpMMADYowfMiZ11SG09yByGBFnOVbSSBqi2bcX5r23KeBLZj74gma1YjYNvgIsqD2idlF3LYOszWTfRZJd7t870FEeoQidEDME4xhVc2P/fM5PXijhf+6T/5x68nYKUNBvtRTUuBlAQ+DAJ6Dgawail6OuykeNutXAZZoMUix7XhCLyK4Dq4sv92EYhVY/UljCjRaQHUFTrdf/3l9yC/KHxwOI3D5FRjcWKcUmjAjNj4GINeMqj9UIMvwuKyDHQTS3oOwLVDSTIU22qccvTJeZrPMNhblL/uAYocvwKVg8reQ8loaxKccCbC4N9GMquAjOtkVUcALcdg9k2M84zo+R3vI2y78YxGVw+ro51VStePqzlK2G9duxolx8vLgCqU+crG6gWAkxFoybVG6uKy5NzD1sPBRSYjTe2FXL6uI2TDqhNAH6dYxF0Q2zGLjC7ja0m82hfHvE6WqUYUWq9cW/akEyTgtYvR7wEqGrCMwpp0rvrQ93To+qQ8S6tmAdol3fF8Sbm5lOdtwLcBntuGTQvz8wAbNAXjfmyG5CFnc6zQA2Uh7kH53wM57WXRjQCUjYPKK2DfT2mwILZg9ikbcS/Ms97+CTLVm5QBvwRUekmGZRrgi+ZjgOvrgJgylmcptxf02wMkPlZAn8/wMDHjtQ3oK+V6HJGRq5eUHpA9uslYwGRkgVoqrgMXzFvGwI1AXVKZvz2w2Eag8i0soHcBqGP5UeqD9zoAyF7Kyof5vRomHgKW+2+RhdiB4amIsWBYbIpMkLIPU5P9XGukev+DdziMRqrni8vV9/cApWRYru0C3s4Dul4PEHeTTWJjEybgGo3TTDja/As71a6ViZCmvor+rE2UlGawEZjMUG3E7OoaUgAHOAU6WFdoJDS/wLMzzfcfPgg23ziA8ABrYAewtp+DcAR2QT9gqww9gUo/9yHNB0KgmfUWXXixp2tXZqrblGa/dfs6mwPl2y+X+Tsl92oEg/wpxaAcwHE4hMhtMNcmAsB+6fQ+QbOmy9E5cnVlNWQrdnltOjhc/xw4wTBUa1U9X6UHsDHK7w9pXPTyOet+C6AROxOkPgW47CWhojzDIU66eRlLF3o4MOYXpkKrVjaGYyKgtg1Y7SZnV8lt1toejEnt/NqVK3FPL7GzZ8+eR2n/LExJwdSXMoq5xyijo/zfZlg231Pq4hXAezSbo3RFlqtrxWxaXos/+eTd6ve//zoyeyNKMfD6VRpRyZp8/666wrdYlyfYwePqEU2cXjzb5j5MHiAvgryC602NYzwhNEz3AvTdodx/c/O0mpu9XL337t1geX/2+b1q/eBiNXvpTpTDr7AHPX7wFQz6w+qf/KO/oKneUPXw0VJ1/wl2tgcLHz3pvinAfRIu/a9o6LV+vzrdfYBUA+sO9skqoPfKC9YNNn37xkh1991xnq0iQaQ+8D4s06vVt/cXWUs4U2QDBfYfPkQegv3jKs3OrtCxdxhG99raFjqp37IfH1bzMwvVO3fe5oB/RTOtBzzXS4BgJBqmSBJY4qC2jTISHCZDfbvRtGoYW3jF88vU3seOBoeRiMBOtwBgBYr7h2er4Zk71d7gzeoU1mt1QtKL8n+UcEh4yR6HXb7znETDEw5MWbzpoB2aeat61XuJZ6Ah3uiVavLyu3QX5mDnIA3xf21Rl9LSEA4mHYlXRRCWnekMdoRTnU7bAIBDOiWkA9ogoKdxyWLyPcmJ04Z+HLCaHL9OZtN5/nty+JJjVIIy54ErTSAxv64bmPKmz2z9LXzXTt3SctxazSVqBzh9fqdTn//VCioa6Fa3e8yOcGYElffaLXBJTuDZzz0D0sTNpfEvv7oF1Hks89/K4LodkKY5b85NvpUSdusAGItBarLi4tm7TE55j+fNfzmWrXGvr5auWQJYcePx2zIwPM8uWrYe7IrOrxxI5OvEeET00QZWU4CXgNX2+FjWmpzc/NVtvNPZktZxBCHGR9pahhYCrdMvbD9ffq7yTvWsmmPXwZKqX5z0wdJXcy5SzJYCxPMAiXaCIMU1CYAtraENJpbBdslebNrkefOSA7Ry7H1t7sie31fuDaX95rnLlUnJV09z3Nw3yrXdsoc8TvUf8/Nk1k8GVctrxc+8z3O+CSg2PzOCMvdjM8Z85aC4fF173Nr2XI5Xc10IYJdM1cx+bY7xmXuOeW8zQdMYqI1XAIQxbrXtFEF2GbR7jQwo5vEv/93e99Pz6gvaYEe/RxZkCTx5j6HtKUHE6wpgZEBO46vXm4FmlsOJzxLERybK6rtjyBprL9BW50y/brfn9z6C7YTkkX4d/yXvSmBNoGs1Ir5TaPTJU9GLlnVp8ClwZczC/ayhZ78NMWAU328C6SjPXeXR7DVgct5Evf8OEMH3eL4F1Smti0jKeI+RLOPHzu26NU15HM9bG+ftk+e9vlyL+b15vls2xjj7HOI6rjGr3bR1wTvJQwIg8Rwy+Mt93ueq5z1rreYydscgz2tqylTrtBrTCZLH/pcGIUCmYivJYE4au2R4TQDvvN+194HuI1Jep7ku/4vGNvb+BCY311T+jJzcc5yje3tIIsAow49vMQOxkfjcvM8LpOb9ql6bbUDsMPQcZVd7zVzyn9dbHpN0P22gN53l7XstR6Y5Hs1Ra57Rzect5yFfqz0e9d7FiwRJQ+e/Lum3ZH7QHi4ATrv0gvmcUvCT3WUYq8QyfEteUEUz6evns6ZI2sbzJGA1f644zBj+vTGSknXGTv4s6WnKClkYq0qT2QTo68ew87bBbC7QFJwGukfHxNbE2paVC6mpKalObWAVMgxrXzgDnWkdJLAwPl+bdi7FNQrANxlvPsPbPnLrjEgeRDr1Cz8iYNd6rZV2WY5x9quS39AGzrr5VXmcyrMw22ROQGYf3vfnagxtzPfkqo9yz0+2ktmqyYT1fdK5nHCebNc1XzKwjJBHYX8XP+qhPH4XrOybX/9V9cVf/8fQA7XK9SbNm+68/2H1wSefUtQ4BhYGjsF7T4hrVcDVjiK2CUA1lf6rrZ3GR0kHE2MCr+767ltpXiQB9UqqZG6fPH5KleBi9dGdq1QszhNPI/UQfXwEK4m0BCZskiVR0GeL2Ml7129LwGUApQKLAvvE/JPgJ3QyrO7DVP3+i99UjwBXd+i71A9upkyA43EBDFF91ZvvfFj95Bd/VvUiEbdzQuKOyuATcL+LMFd7+L4AjhMJTnAgn0OyWJx5Ic+ildbJRn7KDYzb53QMQ5C38n6QK3WSDSQMM8V/sFrZ861IUELRh7Xa+QJ7tcQvq+B3wShec7bukajcXKEqH9LVNgTSUxINr5EiPQaXgrH6TwFWyWpQ7mvpv2tGbQKbykQHSbKV6voFgxWAVTZkamKl1gGHJh+o4Zl21JDMdPrnI0CSI0Rs11YBAJYXuQbgEIv92ZOn1f17DwnGBSQTqj1J+fglQCV1IL0HHYlonKQ+BB3AgLFhLfZHE5bl9X1EbNEjnEDg9up1gnhYdFwHW0NAFjYkbEoBP0vsBwFgw4jEsRVv595WlpcAJJQoWGPO0Spk8qfUmRxkAb22S9gLWHfPofuu8jsAHViEskcFJhbpYv742VIIN8uoHAOUHRpKrFI3ESdFJ0k6sJR4wSu7qalRkTPmoQ+oRTNnjucIjX96AQ6dV8c7eoVZciNDNQiO0PGDDYzTxfO4hNQHVftCIENCeA/s2WFkBgTOotkYY3dIifwOLF8bWMUhRn5DEd/U3AhmH89tqYCOgnIBMv/MxCZJAABXABt1UAUcnedRMl4al6TL3T2ejW+Frkfo/D05fRWbGIT5dxTd0WW5jtpGHRtaozOboJR6k24eMRtmSjBc513QW3q1YsJw0dG1hME8plEr5bAb4LX3rF6Mh2zIG8DYdeMOZi/jMkbn8KvXbvHsQ5QrvAr9TjcEHUWzEE6/ndq2KIUWaFQCwAWwa+ky4K9zOUQjo3CkwN1GRnoAV2cC9HdcvvsWQG1xC/BHGx4Ifc+FSxPMoYVZSjDQqMiuqbC4T+gSv0nZ/yvYwi5Ym0V5z56JlvTHHLJJ6UirxWFpkfYyMwOARol1HyXRu5QDCF4fn8CIBtQeHZ/luQDcOV9dDyckF6JUgrFUD3MPxu+ujaB4Rin+aoosLExHGfoI9nkRgHof5qEyCHa1j03FQWE+BaVttHTExCoRIDN6GmbqHICnyRTlDWQ9i8EKXPq5wYqF0a08xgHOjeX5ApqvASWFzI4Al/fJOHmImkCQ2dkLe/U14zVIMiPWACO3QJOl9z+4E+Og3uwRrPI99EzGmWv1aF0PoQMnQ76WgNhBZ2UF2YFD9hdfM42ToCSFcx6ZP4B4X+OGr+2bEVTiwj2pn7/JAn/FAWbJukzYW9dvAsyuRKn8FjIbvew1lxDLnuf5txG5PthZ52fmwDI65AUOeK4R2Jl+/oWeU+wO5uUY8678CWOxCiN/c8MkzsXq9q13+b7LOq2qX/3mKw6Ny9U0LNSBsVnK6rer1RcPyQ4eVB+8NVtd5TNWaAb32e+/q7YPBqq5G7A0528BTKIX3A+DfpASisPn1eKT31VLT9VmRdeWA+8V9jM13VO99940+rbIPKjqzRzJMN897EGCAO0Y9FFHBsfj/l/QUK2PBNflW5erURqQLa2sUUHwDIB0EhYpzbpu3+FnE2pIPKw/RbbjEQzbI0S6sTvWzj4JqmPA2X4Y8jNT7DkkoCyjePEc+Qo2rGjm1YsuKwCqHSX3cNImF96qLo7dAGxlD+ib4mCFVcC1BnsOWVffVw+//wrgf43mdgOwZS9XQ2iw9kzfqkYX3qsevwBc51oXBmdxJghyyGAGgGqpEmB46rBpYZIaQt0DiJbD67Jxe4wDOQXN6SsBcgmUawIkyTkpIZgfCjrSdc9eq9vdJcezFn8PVk/torUC/Pa7mk5lN6DtvBEoA8nWawLISoOWM+45mC3/m8evBD8y4JCcl5R0DcdSB7sIlNv3nMa4DEaaZexvcoLdaUvnugky53vMY1+OQ7dxit9le3Ec/GcRKJfgVAbSzjrSbQAtObZngZ8UyHX+vluX9m5BW3MuuwUV3eY7f2YO6roF4ufZSbfXltfL18z6h+WSixkWXKiXkP5gMEGLF+XnzP/1ejG+0WCw7hTfHDNeI7DkVwdQ2iXYKscxLLIe+/J9Ddy9PRQxhTnw67zv8+wp/PF6vf+Qzf0YYPW88W8G8dHktNgryvWQ7yPPVVvX0VL9lMTJAEVpn5m12kwGlPbbBkasKmo3lmm+J4KUGP80pvka+XOLXS3OML9SA612+Xt+TRucLaaqmPvy/hLrKANXWYcwva+0gXyldN95/2qNXPzg3wy49dObgX05Hxk0aq6TbNt5Ly3t0bjJ/VQ/0L8btGdQOe/Foa8qWMn5EJ2la0Cy7vOc9lLHWPZjnBeJwWTQegrzqY9k8sCrverRN1/hA+xV7/z002r2xrvVMv6RSXT1/g4ApgT6ZLcKqiZgL8VysRKM8/jPJGMwyOsffH8P32O9miNxO0bVVmpXjK8l0EiQHI1n1VV1XF1CfCcuegxzBL0BEGcQKEpX09/LMS7XbXNf7rZPl2PbtpL6Y4t9vdvrSkAq71fG8CHNgPPmvUiWMD4KuxZ4jedLAHqsiRpUdg5z8yU/K7Mnsz05nrFWDfL9X8Hmz/dd2nPnftD2Q37Mnt4ew+aItKU8mtcpz5jWamici93GP5+f5RyW45qfP5fru9fYlGcwbC5BTWEvDXDW92WGfd4b9rBlpdTEHYwpjQ18TWa8p/Vcgrzp55QoziXcbWmC88byh8bCe8uJr2y/+VrNMQq/pD4Xw1sVlBIQ8ps1MyDbjRhiD/nEr37zVwCsTwFWiUdgmguMCcbGIclAN32cZEkFsBoYgvJ7YBtqrMJYnQLjSXIAU8TSEyEFcrGPJkhUnH7zdKN6QjXd1skg+AlkGMhKalWOYO+Cqv2BKbivJqmK02DQh6dXJxfqBEldqZD2wU5/Ki1/E7IpAZt97ziv7RkT03826fymtX9mP4/Dpk461udcuSefl+wqV0ea83T/aR0bT3U+S254lWws2UDJkq0fpgWshp2EJIjT53tSIBLAaoyFsiskbCCoPL//dfXgD7+B4fk58TAxHq+1IuDtu+8BrP6MmI24lHjbRoMH4ADqrIY0BPP1CrwMVI3qAxNx6d56cMb6AOaJ3gDuQ3m7xX5PgKL2d1p99+VX1ed/96vq059/Un386U+4NnhDSFnqeykDkzRWQ1qGr1OTb9qwCbgAVD0FTMJZbo+Uo31PAFePSOp99dtfVV999rfVypPvwdZeYusCveIZnNPY/9D4TLVw422A1T+v5m++Wx2BKx3zfSjWwZ3DtAnQ3mbcrpWo1qnjozid6ntqz120M0v2Vs9dJGhq/y7kVmLvFr9sN8RLrl9qCq4PG9YYkAfjqbwm9i0xThYxVD+AVSpuISsesRcdIaOwz8/rS8/i9xf+xT//Z69HyGYMq0UpeGopuQ2r1Dw1O8cJI8vSLvUhRlwPiBqNkbU2M8nCk6GWWa4ajgZpdzABzDUYc+svXyYklwnZ5GBWa3UXVqfgqxqTly+N8U3H7/nZoK8rTyD1+ADdQEGm/SNYficD1XO464vLOCMMfD+A2vTcFcRjKdeFoWn5yy6A4h7vsYx6kO9wEnC0dtD2PIRRtgd9dw+QaccybsAo94whBmqYhlpDApSw0/ovwn47WAOBptzV38Vg9gdQukbJscxPwZlhG1sBaNqY6sbNq4BZs8GA3AY0efJ0EWbdCuXO29FFT+3YoI0zWXY8j8ZRdmQH0HPzE2AOxiGvmOB60WwHu9uDSbhLSbT6l1EWDXg3BHApC9NragH7ZDYEe5340JICMErgqpqGlFTz7f1K0bY8QEdRsNK5dZPzdepLCOaaWZWhmnQ/0JZEL0Kt0kGkA5ZozLUCA1OG4ykAxxEgonNzAUBzAlbcKdmSDRrUhAYsgKYNvsTcNzZewtxcCjbsCA2x3NSTtIFaRWbGAVdZcMcw8Xphq05NyJLGogFaBY3t3j4OCGtmRqbmCuBtAHeY9wT6qjYCukwXOdAXFmsPmpHo+AKS2Qd1es6ycwB2Xr1LyfwRDqdCxH3RgZzMKRq2r2kGpPyA3+xu0Q1uk/uZYh4EQrc3j6Kx0QXKxa8hUjwRjZlOAdFkc67jRJI1tYx+cCzA3V0BbbIcu8gICKymbHjcc7QAACAASURBVCosa8vUa8BaNu0B4yhjWEdtBLBrZhpQmcfk5Twv2poASadkpfr6x6sXy3Z0p8M74LUAq8C9h5/l8dqVwtFeR60Pwdp1mon1QVGfhVU4vzAW4ucCr2ogu5ntqFeKd225gP91vt38zc7Y8EkGolIX4wD/loY5nwY+dslTf9Py/wSq2kxNrdoRAFlYyWxWu4z9JgkQ71VWtnbrPmHCJhIM3KNlLWpr3nrrRtixjOp1mNW9gJXasI24zJJus0YFty/auEzBf/Yk15PP68/XkWVYWt6OhlFb7Cc2MUuHIhsfYK8BREhdsJ5k4Kc1l1imp4DfwzCC+ynj3wR0PCIDgrvHHN+khP8d7PNV9eu//SvAdNncPQCus1FC4GdvwthYQ1v245/crm6/fbWagulr879Hj55XX3xxj8++WL37zsdo577NONGECvbm/ee7HCDvwfK4ESzd/V3scWexmh46qS5PkhyCUf+ERnCH6B0NTSKlMKaeMczciVfVzAgZ5EP20eWH1bNHD5BpWAxg2bCmB4DynXcWSEyNVC9frHGojXE/09XqhhIavdUXXyJ3gq61e4kg/mW0Y3uh3B+wZ2ywHz599hS7GYcVfAOW7scB2JoIW156yDeyFD00ORvlKCFLJ0u8j6x2P3vM5MQg7OaJYKzev7fEs69Fk7+qZxLdNqRUZklwUXak0M3MpWvsAwDa22ZOe6O0wurRAfbdJ2j2PiNhZdJibpaxXLhVjV9/h/L/mzgRF6rtQ5yFC2jt4ggemUHFZrWHC+w3PaEHJagqC/UsUzE7TS1AqABaUlY6Ysf6qz6Oa+cqIUK1E1TUGHdzuDuds8S+6gBpGs5Z+/XtEq4SnCiDq+zYdQM8fkyAddZxTL/R7ciORwl+ZECgBBLL8cvOSNcA0PihA1it/1EPsv/x2zOw5uq2JiDCxi5gWQSjDWA1l6afff7kGDe/SiDPn5MuXicTrds4CQAkdkl6bQoEEvugI/jXPnTYaqc8g6x57kpAK4Lyhj2UNpXvtdszlPZ85iHrX5TzEs8q6yyErzq/muB0vsdu18331LLpLi9qAcYxDrX9BzsiLbDmfeXfBzBVN+BortN4zTnAavN6zTFtAjUpuJZ107lPlM/dsWYbgEz5DP4cgZpGXOsEdrOf0j672nZjHMt7LMe8CTg0gdVuNuPvMmuu1CxNQUWbtdq+hWTTzb0g33dm6+jb+3PSVE1zexZYNSZJQUu2sxJ08OfWvcl6KUD1PM7NZ0732WZlNecjdxTX1ptgaHufPwvilZ+Xf84gjdfKTJemDef9IAOrzes0bTmPewYe7LOgT2WX6syCKt+T5zTWVQ3eqden9aaS9dS4KnT1AkiAnWTlD9Jbo+qyU1T59d/9TQSh1+68V83QEOQllWb76K9GQA6oKnFCn6BP0IkzP5948RkSIKxYo8z/FX0L7v/hd3EfV++8QzBMdQ93Eh3CXezaU4qyE0u9zKbUBhbPUQPtea+IZ2wAatlmMhDS3Gq6raM3ncnlmDZtKq+3LImh1IFs29C65YPVXIy4rQjG/TlsmntP9iHzjLUWbFSIFvzXeW3JT9QBvfvYm/bYHz7L24yrpu3n5+q2B8XUNMDRbLPNsSzHMV+z2z565jlqQKvpM6S9IY1LKovGRoMolKRDIlhMq7oGPzuTzHnf8n5TE+PUa8NxV4JPcLVTJzqfNQmQzcngPM+dY9y5l+Sxa+6B+ffdxrhMlvm6ls0GxpeeLca0Bv3CqOJIc60kQN41rDaypeD7m1RIfpk6qCdglca2xKlRxi24WttSao7cHrvc5ybGMs45+soQswumKgUgxpCA1ckAVo0v+4aoANw9rb55sl59B3Fo9zXN8ganq6HRmUiS2MRbQpqAXLZ/P9F9IYgMwdrOydA6ydP6/GyriUGawcSW11nfexrbNCg/ZP/d/t4897IUUbk35zEp10zTtvNr2r/P/opYjTE3cXN9z9GbxmePMzD5VelncRXjz3blQ3s9tfe+/MwpQRYTCgZFXAxB637N7Fx6+pDSfPGQ0+rmW7eqt955t3rngw+jinWfONUKy0O1sUP31EaF7Pt+Ew8dR1OsVBHQGxXbNmVXOEBQVV/LimkqSo2Hic1fEkt+94ffV19wVtz+4P3q53/x34QU4QXwND/HxtlHoKwSogKMDZzJb0mCnBnct8mCvqhMRdsXLOsiv1tefFo9p//LPYDixfvfUBW+hdFATgNY7QtJQfYEPn+YCs7phetoyP7D6p2Pfk7DevAJenLYvF6g+CKYV2jJRnLCYC+RE/NaC7uI9Za+YvwTep/WWn0WtZKF9QsDDM+yL8U6jSaBXk92NnvXqWQhQVhlUqPcPzV0i+brzr/ylsgDJMYqyUzlLP/V//bPX/dxcA5Cx+0n+9On/qCDxkV6o3mRDZwAd0IkNmHAgoLSYu3obTOiTcqhbVwicGEDGoEYwRJBQjfUXfQSNyhb3qLkW1aaxkKOE/CJ7vSAgrIJBdIG+R4d7QvmqoCeTW5E4u2GvknzKrAo/ksH7/WjamWN7A5g69jUtWpy5hqbwXR1ESB1z472aFDYAGsIlpZlwYLCm6DI6wC8a2svODQ3GUYNAjBNEWbA3WMFaRXvhcE4RmJSBiv2AUUf3UrGIoAlSuvdCO3aeUgZufR8gSrBsTkYYtevX4HBNh8NYgRXXyAfcP/BI8BIyqRZBBcDrLTUJ4M/ZEO5xqharsgOKDgd5RGM/zBA3Eh0UMd5gaG5tISWJgNgxZTAqZmnm7euV+PIKCyvLIXWpiw8DX8Ihp4LXtvSedtl0g8BEN1sBfnU2VQjV6BF0FXGoXOqBIFsYdnJAmgLMPdu3LgRHc8WLl2KRkSPHj+pvr2HJi3AnRmTAxiie2ofsgD7ALcFXO0EL3AqxXySTdwxWl1Zxkkb4r7nud4NgFG6ycMgtTRfmYgRwNNXJ4Ce6N6qSjE6wpgjudADc7WXBTzI2HiPaoK+XLXcWgeGwxUd1PmFK9zrFZ4HCQZYyzswJhERYDGgITk1VzflSl3qXtsFXkYo4PqrYyjQdjcE0NX+BuiYajm67N5+mKOC6a+wJ5sg7W4dc1+T1dtvvRvAqomE/UPK0hFmthnXLvfFFWAinsDy3GLuknMvgBCZWTWZWO3qfrqZWIru33ag3HtADQBizs0MAISqOcxzTUyF3atXKUtVhvDKyy3AKZo18dwC7cpCeA1t0+ZooZnJ3C5QniV7eWX5OUxQSqlDD1gHGnDR5nA4i2rQboeOCtR6BaENkkybsPFFuQeGplM5Q6bTjcbmakpiCP5nW9nHpvbVqg2g/iI2PAj4CLgKQLZBE6llQL7dXZ9TZ1uNXccBcExZB8bL66jjPEMjqV42W/W8XKtb2OQwJQ+XLqnDyZgCYm7QEM5yLOUeBOzjPGKfnUXzdvUlQDpNxkLegKBPMWwbuG3BbD/EPn0epRh8j/N248blYNBuIdGwvcn+wz4QTe/YsYYAx4cBJkcpaTdgeYzUArnwyL798o8/qe7cuVk9fYoO0u/+wDyvV3c/uMI37Er0bIdZx2xC1VdfA34+W6ex2bvVdTJwfeiMLq0fVo/QXT3sgZU/cTkCllcwsntONqrx3sNqGq3UXbN5JkUuDsEkkfVJwAOo23eBcvm1B9Ur9J8HGSePm/WNZWxindeicXZzAY3eKyGavUpDt8VnL5lvEgLsmROTl0gA8LnscRVJi2PW2DDaphfRVdvGpt2TZB/vEUgcY5e333431u5nn9GVkj37zu2ZahYpAJnE2zScsxnY+ORcaAnLVL19axpAfai6981TNFxh1s4ukMy4VY0huD5CIuExza02YL7evbvA8PdRwbCLXrESITS5Igkzz97yiv3wu4fLfP5w9e57f4yMwTsVKRUSZWg5AcIekdA44edTGTFqE0V2ngOedXGxAFYjT5mDmOKQrX9sHbrZiSodoHwgt4OIAnRtndiFs1xetPGzpZSlE/eGl+qStYKtEkgpwYhmYFM6iudduwSdytdkAKQFiBQgZOm4lqBbBuZK5mbLgTEwrgPGloPD4zcD3TLgyvfTAWI5EhFw1Ch3CxutQTpd0BoMyoyuJmMhjV93ULU5ZlFhUgNM5zns5XvOA67ya1KFXh1I8WMKFPM4JLjCawQgVt9iM9g9z059XXPeWmPYzQBqFCn5lm0nv/mc5Ry3WYFnx6/bfcV1iz+0GGj8Lt9rApI6wfIMLpX27c+90YCgHSyW9ut9y4xrfuXXlEB/M/gtx+5N66Zpi/HvHwGsBsYeQG33pE4322qCGc3naoIW2fbKZwuOVw6s6/WXr5OfWRAibK4l15XA1PNBqAII0IZru/O/GaQwyHRYSqC2CVbn5xO8y3PaXKuljRicpIREYl1mzdW4jjFHBrIa5a4plEoM3FRiLXkgsVByoN5cY+W/u60/r5X3lwRQJO3UPCfNucivz/tb/nu5nprvERgyee2XTMhy/Er2a2mvrQZJaUjiK/Zl/kF4Er5KWu8EuTTZ2H7xhMqWR/iTkzQDuV31T9BngKTxPslIk/XrNBQ1BhjCN41GIjYbcZXZ6FMmss1rAQo877eRhFqnomwIosHM1StRvqm/dEJAGY1Civ0/V4209rhyj6gTU+U6D5tu7IfNtZjtvnmmldd509ou399MAOS/5USBhAET+QKsxkrlvEf1nvZQrw1Xk/+O+RQ4tOs3Y2fMmddOmvt4Q4xEeVaevw7PbHWtX/yXygHUltJ6/5vsvzwryns9/27SX+KZ0oqLJETeOhNWUDdk42+57L/c3xzNJqiaz4i8LjLL1c9yfDPY7fov12pz32zuOele0x74JnvJ49Ccn7wflHYY6x67yKXjab+oE68l2lMMYtYnN+ayH4h3JNFnkDh35+Xz6vF3v69eIBM2eBFgFRJQLxWHxsjpjNHHrW2q/SRco81Y9T4tITdhMg74rNyaTZztkTFHj4txkiKSfGwm/AKyw7dP16uv+X41MFP1DM0QG1EFHCXm2LsJBFnoUfotw1oQz+rDeub8WTZh3T8ktDajPNubazvO5VHatLMMrL7Jzppz2+1cjbOuPj/Ka3Wbx9K+y/2mM8FXVJ4FQJf8/8yw9szJjcFz4jon/NM+gGRhvf7TmKRS82Dm1qX40eOGvXSIqmUbq9//4rdROr/67AEMyLVgrNocaRQcZf7y1WqW7+n5S/T0oOE2OJfgZ0jd2RuH+OoogNUkxRPl+gLjdaMocaUAAr0nXjAGTndK/P7tH35bffO731RPH3wLqeVS9dO/+B/oY7QQybdD8CexqxPAXCsa7I0SFdWhvW3ySdxOEqb4j4An5BuwwJdKz0DY2UDybm97A3yN2JHXn3I2GU+rXWozwCOwolHiyTFwoU///n9dffrLfwiLGvIl3yA/IVkTzbPUYo1EtnKGkiWTVFT7S5vM/+rmw6Y/xl8yqB9VA+l3mUEdiYLaWFMSwb9r42kNBDDN76OynG/xMrEGq3vVIfd1Mef/8n/9Z68tmx8AsBgAYJUp2iN6roPCm3p5U5Tz8nBBka278PmATpTMVhmT2zCftgFZdxhAGW0B8LGwvUlLiTc5yNcAR1bRIBS8kmxp4xJFbEdhkFlWOgpzzMG/qK4IQMYYbDnZqwIW6igKEKxsHMAUO6qer+xW6+iC9A/CqJy8XI1P34DQRCOdE0qBYa3uMmF245ZxKLNN493l/l4s3gdI3GBzVidV/RC0OGmutQk4ZrevE751MobY5KbHAaxG1JbAZAGP1CyRlSYzRamDgwBXRdBZGACRAqRz85M09BHQ7QG42kI6AH1OWJ7rG7JGGXwWXGicAJwKKh4ALp9gpDJILT0PhzXo8naPFBS2mzn3DggmyOpf9mBE2ml+/tJMdYVGMzZK2qUJ1IOHgLiUE9usx2upETpMQyjL3DX42Gztis5mq0OnAVg2vU5Z8UvmZgfWngvdJjajY2PBBnwbGvplFrNNimwA9YTF8vU33wRgvMRzCVwdmdGwPB1n7AIAiItARmUAhoB+GqvsTMv0+wC/Z+evBFBv9zXFgF2gfYCeI8PqzMIO7EPfltLoeRhvYP1Bsw62sSUggGcCaD0wlm04JFgzBXg6ybdyBJuwJTfQi5Td1j+CzunoROjFyrKQPTtFufHoEKDzCeMJwH4CuHUI5b6XQ0wcf3Kc+UXDIwSSAXUOWOCWz28B5gP1VvNzl2FWM8czJCKQinj06DsaJ1Fuzdz0D09h/8eAyBuAdtuRYHCcdbqc10nAcLsnbgNIyfi2KZg6V0lPFw1iwNhrl6fRW53FrnoDvH4ME/PZ4kqArDsAx0fMrVIC2gH4ZNiEa00N02g0BnCvJu80gLs2ur+7Ec7ya0pKBCbdM2RHuztY2X8c2S8SGthEH1Idp4yTGrjDZDs9jM1uHqi/SpBmQmHj5VoAW2MwtUf5DumQcCiVtvA6AG8wKQXnDwB+d2gGtY8I9SYgmhq0o6OTfE+wF5BssbQeUN/t7dbtSwCRlJbx+d99+z3juhL3euWyWrWwOWH/utbUrg2AN1ir3tcJur7ICHCwj8K8V7JCuxbcl326SkMtwWsbvtkwTefuFuzyKcrgTQit0XRsz3Iv/ufaHh60k+Y8a+GoevrkBZnk1FkQ2L/64N3r1ScfCzweVV999W31+PGLkAGYXUBOgfU1QTb42s3bjGd/9c23T6pr19/nd5cJQtCMrWB99MMiBd/cRQtaDeRXANOnMOMHTrcp29uq7n/1B2znRfXf/nf/PXM5SZn+BuAlOqo0qzqksd4Ie5LN91zratfu8d6RiYHq6pVJ1ugse+BlGKI3mNNhAGEYvMgCyNwdBmwfALi9fIXyiqMXrAPAeZnJ3Mspeqc2xTNA2mKuZHqvshc8frIYNvnn/+D96l1A23UY5+toTC+vYNd0FbWp2SaM3UvzOG5T/TCUd1jnI9UlGLrzl29zIPZXa4D/L1aRWXjxTfXzn14JIH0eRur6xn71m98+qNY30bWdvl4doItNEUL1un+uWrj2EevkCmsGpzycEMFURt8DVcdEAf/witSkkrGj9rR3KvSSgNUSuCid4DIQKwPhpkNXOmLh5Ce0tn0wp09KQVcH4OPrZLMkYDU7b63jPh/oHR+YnKyzzmZ6UXkv3QCX5mfkS5cgaBkcdrDH6vtvOp45oCnf1wTemvfSeiSPgWh8ePbem85wkzmYA6pyeNK45GCi7Ug1g+z8eRlYTZBL5xiWdhH6fs2Jr+c0X6sERM77vNb4e581+8bf5Wx66bSH41+XGf042+gEz8r7atlXDTY3x+w8+2sGos378P6agEW3a5djWX5WclLTyCY84c1AbTIUHdVOdmNzvG3a41eT/ZjHurznbkFXHrsuU976VbkGvUZUYxWASP58feM2KF2Dx7U1NddSvni5pkrQpfz7m+6t+bemxmqTKSag4XdUMHFeZlvuNpftsU5/PQMcMJ+e/znBEh2FazAtr9kmYOV17NDbaSeCvDa4TQ1rvGcBrLoLU/iJ7rNaTNbtS3aUSjMzkNIEODJL0OsJuviOpp2cNy+lrfie/L5c2pkaKLWB1W4Jr/wseWzLvTH/LY+XTMgo768bZvieHIznse+WMEr6qlJVwgoTi9aERATPMmjwdmQB7axVi998SXPL5Wr66rXqLRpn2vAX4QZIJzAx8Re38R/GqRzrk5XkeBsb2Cmaa3kdz7t+QFWrlpaJX3YhiSzcvFmNLyyQ6LfKyiayCWSIcS2A1Rzcdlv2zbHONtkWtWhb57nnS2HA5flU2mNzreTXla8p9+WcmNHGrTgM8E5JOstEa6Zq3Ksjzx7vHmlMPAhwoozaOgQRm8BIWEiNWOty2fq9YcPFGHXbO0vbaa7RzrFoA4PNNd3c9zrXdXsfzvfS/Jzm/tftnsox1xjz2ojdufC9tPtShzlLIpSfHWsrrhHoRXzlxIh/ywxV7ytJgbWlR9JaaSezuu/5Z1mQ5euaNnbeHlGOQ4cPUc9pjcyk56+9jub5VY5b8l/jYdN+44+sqGEwDzUon33/BfIdv6uGiEn7iNv6qDaUtWrSJHmenjmdz6bPlcc2J4Mk0YwTx8/Nz4SUnpWwgqzGUOPEdSNU/FJYWD1Z3a++fPwS0sckewWEEirSJMPIDIxC86ztagLRpJWl+wEoJ/JBaoDt/SSDyCTA0j7fPLYJlj9vDZR22s3GO86iBtzWbS9IttMmBJT31mHfeZ8N80yvz8B5vMdnr2WA8hmU9/K8lpK8Tk7IKDVowor+H0pECg56ZhGTjkJ2mYD08+jbz6uvP/sVkgBfVWvPH0dk08c8DgBOTNI8fJgYd4peGJPEqBKAotE7RLoB4uoxMJATztDUw8ZrJ9BWm/E+o1kc+7/xiXsusFDVQ7Xhb3/1/6GB+lsYl3s0NkRi8+4fV8NUC/aBnUkEtF+RvXY8f5JfocKrBECxIhtvORAQH2notPQMDOrZY3S4F0MyRqanVcOe4TYp30Ea8oR+MNGoKxpVIzMH/jjBM330R39a/dEv/ytskN4f9PM4kC1LIvB1AKupt5NYR1R3RGyYY72UXG3bT/whgaYdcVvbGnJvifA3si3w5/Cj9B80f/59WuuVKVlJCg2Gb2oAFtV2nsmxDurmcbUObUC+/+J/+R+RAgDoo+O4wOrFaEplAxFLyilnkGUZiCyAX2Rj2ovA80MnSybkBcqOHXABsKfPnlTPnz8HDLShDuAaAKHMvxcwyx4BEkkvH6XE1Yntg4E1OUq56yS0dXT8wIeYI5hwAArHAF4CNja3GgLokYq8gabkxuYeZa77/Iwjccx9AViMUDo7SsOT4embUKLpRgbTbxcmpWi7Qy771o5dlsnsbS+DlHMY0qd6dAQ27DpdxcnIHgHUnNggCQCgl01jjMN1nBLtwWGMBzBOQEomrgzWKIcGFPRnx2gEht0Ym9gMbNsRGkr1sEkKrMpa3QBk2wGcEli0o70AkOCTEgjqpsj608AcWpFvx9msqSX6xuiCq2aOh5ijqejyDQsY0GIPZMRGVDdv34iO727S3357v3r86Cls0E3mIjH4JmDT2SFekHqBruDXr12JzJUd6wUAN5ArePF8OYGrgJI2sZqkac6NGzer27ff5tpXIshYQS9XduYy/3V+V1bZjNXgDaTezK3Nz1KnNzPeodtJ6b7AgSxdMys2G+vB0ZO9aPc1wTGBTEvABbEH1Bml9HgMkHVhfoxmVlOhh3oAuKoWlyBRD43NdnZYeDQswxcCVByP3x2TwRFY3WZRnqAT08fGM8C8pI70Sk9s4Dgq9aDNYVgAuqOAmdMwjPv7lEIAhHwlpVvnqY9s/igA5VyAT0+erGCPaugK2KFVC6N1gkZXFdnEbUrOd5GfGBylOQ8B4jpjv4Qe7wjMylmYzFM0h6v9z5BasJz6JaVViy+WAgj10MvlWFLkXWuC1HEt5ucRAJ9s1deASJbXmSHR8evnvZ51gouJrUEzNg5MgXHXpEmKEzbOC4o9cygLTGtj6pD2wpCV2em3eECUikygu4u9X2TDjOYD2KFZKr+2AeCV7pClKOvWQ3ueA9umZA8ePAwdH5Mhh7B/95jTsQkZ4yRlQvhcTdJXJETUgaVp1dxV1g5yBSQbDvax8YikTiibV9d2GKB/HV3exWBma9NmQwXmlcd4/z1KxGEpb8OCX6aB0yps8FU0Vm2mNcj+NYWNCxL7Wco3KMuwjz3sKfitXivPPTtn06xJGJmIT8OGFfBzc7WMTrbtzz/9efX+++9VX399r/rL//SXIVlxkfG4PDuARICNy2aDkb4Mi9xN2LHE/ABZR/n8S3zGaPXg0XL19js/4Xdz1XMan61uYTcj89XroVmAVR1wkiiW9xxtVfsbBC9rT8nmbXHN59VPf/pJsHKXOZyeP7tPQ7DH1TjJhhtIpcyityvg3oesxtPnT2DEztK46hZz31/tvWYN9M3wrKyPLQeVYIqqglcETpsbSwGovnd3DtYt4HQvzIydl2w/gL77F1n/68iXrMJIp7EbILbawQrgf/ihe8ACSSka+nHwuwaeLcIexob7YfPfvD5dzcC2X1naYOxGceJukGghkGeN77B/PfSQRS/q7lszyBGw5/IaZSM2tk5JjJFkOJqkUddCNTj/djV66a3qlEZ4x6wlm9OFJIE2nztoatOK+EdXS09N3QMD83Swqt/U/GoGH6XDWzL2ujmBrdfqLxYXDlelPowjuKz/lgKEVB7T3UnsdADSa9rnaQYpygAnX6e87zIo7B5QFA5EQRXwfeUzO4it4Lh4vgzSnBfc5rHqFohFN9d6Ppr3Xs6N1y5Biua1Oh3x4Je2QJozk1z8InXOLZysOnBLIF+axQBA8V1KjmF+TwmIdru/DKrFdTKAqMOt61j8uxk85+f7scBqp4PfDszzdfz8VnKgMSDNscxj3c2uwgILGyntPP8tg2YtcCAePn1oBlLi2sWYZMtuMjm7rYuw+zewG31PqZ/cDRhozkc5JJ22VNx860XhosdDpdemoLXAyVtj1ATRgj1UM9TzeHVbN83fZdtqOfUFUNmYzgY4mf6ayqrTJOSAL6/vXMbu73O5fnPuS/tsj0/7enk8fZ2BTJuJYyIrAZ3J/rJ8ylmQQ45H7Af1V2Z1BdtEhoeleGojOv/1c7TWYb2efHdmQxsQ5nHLtp+YqpzP+io18JKXfxlwn7e/dxuHcjzT/XTKWZT2V45r3r+9l7LBSZ4j71PwTvA3mLl1EqO0qSYQ63utSmoDq5bfpgYhAquWEFvGfwxJY+3Zw2r1wTfBBvrwF7+sJq/epvSf5Db+7AHXOMDP0TZG8S1SUyb9XHk2+PDcWwSMfI/iRx3i660i0ePYz9LLohfSyBbSTyY3W0FpjAz2Vyc9wmbSMuo4L0t7LhN08aw5nqwD3DetoW7rornnNpN12Y7LucnXya/VLxTwTuXlNuMl2Swj1/LAAFTrc8NmbBKO13ws1wAAIABJREFUuIC2tk+Mtgojyx4UUzQFMmlf7oFNEK58tuazlP8u9+NsX+3nTAI63b6a72u/JgFx+fPP++yz+2T7lZlVmsGK0u6DrReXT/6FNpb3i1z2X55b+edgB9bJlJK16joxVvF1rhVjptwQrFzHrUMoPdkPjknz+d/0vN3GKsY3n5XaRcPd7Db+HXtF63xxzdg8KAGRwfTlDBkmjtjfWqoWH3xdfff7X1XDdfOqfqs2iY9kw6lt6T6agNX22Z322YQdWHHs3yW3jMK6niXWl60qUcbKWmN7MQib9W5Tcv107aD66jF6ka9H6To/QfwyxvwlJm6/mE+Ac+lszNrq6dxLCz0aT9Z4f3NvfJOdd1hXgSud957zfN2m/3JeLje/rulb5bnOe1NblqUAsIuxzueL8gstI9C3bmitO17G5e4vMSeCdZaN+zviYeNVY87XJtrYg+fAaHZWF6tvf/t31SJ9J1YWHwd4afPuUSpYJ6nO7IP446tt4jxIDDnB7ycmZ6sBiH3DMJHHwBKu0KdCW5FB72cZqxxCoBIn0GTFHJSJeAUhcpUz47s/fAag+wVEoMvV2++9V43d+Gk1MPtWAKpRkcDRrvRB+BVqnCr9ia0OAapeAPg/pgp4GczvwXdfcb3HwVgVAJ6jMvn2ez+hAfJb1bdffVF9+/lvq+VHNK5ffwFFjfMGeYJjyHompGYgrL370c9grP45ZJvL1Qo4zi79OaxYtMLiNcxcNV4jFgyzs0wjnT2tvcgVUK/RsMPYkZKvEmu9jtli4RQxQudaT/vIiX6PL4uGAfonSRIj2Kr+O2smB+PYM1FGcqQ5AYO5j//jX/5Pr+023kfpvJ3IbVDk4jGTLEDTJ3tV1qpZinAGkqZduhmDHZ9Sp8rNlPJsQDBBoxeUgD64/yC+T7nDMVDpC2Pz1e6pTEXAS0Ef9S15/QANUMaHLlQzaPYtwAQUYBX8CkYh4Kpl1aN0jA85C42VjzPzukq58RK6k2uACFv7ZAzHb1djc+/BYL0CoIaeJd74Pkw/DcpyfbUA+T+YWutQk2GqsYntbQmyUhoO4GpzraC8Y00XcDoGANdGAZrGJ/oxXLINVCDLepT5GZpEtfaIkzgEGCnIOUpjm9GQQ6C8FmT+xdJS9ZTO8htb6EQytlK3+8kwRNk2mgMh0cB1XIAnADjJebQrJ5RunlGm3Q7vFdg6xtAG6A4/BijrPdiF3MkY5jPn5+foaD8V7GDLxPdwjGxodBCvwSAwEhexWdYJALRLNGeasas6YNyhmWmYrs+erVHOSzYb4GMeAPYqZbrz8wt8XwLYQljZOX14H2diJQLdYC9H6ZVZGDUsWfRgCoJYalbaXMuS/6Qn4+sA9LCxIYDQaTIuGuMe97qLZq1SBT2Aq329x9DiTwH5uE8A9+kJNESxhQSK27leUI9rkG07ddFRFi8D8gBWpID7IuXn+4zTIILIo5Q7KHy8wfW3WexHhzuUVUsuB4QkY3KI5ofNneYpRZ9G41JA9+RoHZDoJdkX2H77fZTnzwUQvI30gAdSaOEiMr6+JvB3CmitVuWF6sXKPkmDA54L9jeOmR0r3ZGuXr1UvfXWW5EhVJt3fX0V4ErGqs2zLOvnWUkcqH8zBIi5JbP7pfeLo0c2ahIW5Drz/+DhYjSXGiCLNIxEhNICgqJKCugUOu/bMDM9TNXelOUZZBDWl3YtYKmNaWsyaWVXblIKv4tDLlBvJq0fYHSUsnAZ0Mp67HKfyj+sbXDoAh73YrsjSknA3O7jUBlhMx/AplZIHgiaK0NwiJ08fvKMtUC2lDkcRx5gFOa5NiuAuQ1w/woNlT0cfkFP2dd7gKsHJGVsBjfG4eIq3KLsfISygwnG5ZA1sM0Y7GzZfA3dWOzWpI/az26YatvY3E17lFUtA3UHCYIXAJqv0AEW8JeZq+2cADALYs/NI7UA6CiL1+RPbiJkifmVy1eqjz7+CGBzpfr97z9PerPY8PjQ62qeBlEyaycmR2Is1aGeBjjfxRF0Xzohw2YjPfMFN29/yOf2Vk9evKxWYMBuoBX6CsdlbOY6B+AMwQws6JO9qpcGE+5FSzSz2txcxUmfjuDHg2dmHLb39vNqGQbpIA7Wjas0qYIV/8lP32NBH1b//j/8BhaoCZO3qvWjMdifc9XhK4BLnCX36VfoFK+/fIbsACxv1tDcFIxxGKavX6/zfN/TjMJEl3pgp4w58hAA3u5dqTuwSS1sZVzN5gMA5RnYsVerf//vfhN7+NjohWpizKZ6NPbaxF6RMJiDjX7AWC+iobqFjatbK4N6UCY+2tVrNIAbISHx9p2PESefq75/UtGZdKYauXSX2pSZ6sjyQ9b1ReZNNqrA6ms7UQZeZ7deRXPVF3brM3CPYy7Oo7OwaqeLVjr0/uWHgNW4ZgT9jeynDlJ9MJ8FVi1TyWVbhesYwMlZNmBy9urArQYB/Xfp9Jd+QPn7ziDj7LN2OgzpWTreUzsl+TlLIKLzagUo2bhGGdjG5xWIZf5b857LazeDkZJ517rX0BM7C6yWYFUGQCx/aiWAU5QbzlaI3deBRyRranZFfvb8WecFR3nsSmC15ZzF9Yu5TgMfvyhtLACbAJs6Aax8D80xL3/fBIkyUNDN7jttJ4GEZWDrPZXvbwYm+T66sbqzw5pZZnV7qvSsBTjSGoJScLd4wI5xzs5pAfB2jIXrLYY0r5Oz45dfX9pEt/FMY5o1bs++orTnupF55604hx0s4dQ53TvMgFxpU+V95d/7uqZdnHevaRw7n9vfCUiVTdDyXGUtw1z+f16gW85te19Id9GaG8+P0Ea3qaZNazvBi1wS2X6WFITkaxhwl+uqBGhb2pRcUo3ODmC1BubivfWzpjFLZXZ5/HNTrsxyK+c+d6POz9axXhp2GrYbc1hoJIadZEC1E1jtZmvlXpefLX+m11aSy/sVuJN9lzvDN6+V39OacyMSbi0LouSuy4L5Awbd2LINQVafPo6mGbLRrt95v7qIj71PsmKPwd2HqbovoBtyTpA+EhpCQF+DhjUDZ4AzeoSYbxffaxEJJPe0yzBV+/A1D9TJdN+qbb8FIEYgm2wmxjpFs11hrnim1pi2TKX13rw+3rQW8t/Kc6wcs/OA1bwOyjUqUJCZ2AKlweyOm0/rM+cETAS41iTQOHfbG1akbcYzTlCFpj8sSKY0Qnl/HWupXFfFA3Y7b940DmnNpXVYvtf7zeXIzXM344HnfVb5+1bCrAYOynHrdl+Z2Z10KJOOagCmdaKjvKdyL8if6ZNYFevfBKAkOhjPKMMgEFjqOHfzdzru/RzDab6m235aD+j5phf+Wz3uMRBiau1Dv/kZ5TnScXYnC4vx0WZSWTj/tuoVrs8hjPPlJ/eqb3//t1Xv8Q4+P1zzkAJQ/zj5lXUKswWsxvVrYDXbt2aiHJwNqiVRqbPq3jOHTJyxpuSUEViOu8c91SIyZTaw2qAvwkkfTa2QApAoJaom5CL4nbir/CrWusCSIFPmrbf7BLTGqN4Pfsxa1p7T+5rnS+e/33Stcm7OA7y72X/TJv13Os+co9oPd3yTgcR3vtVWwkXg2X0tiIZt5nD2SX2PZAsrHY+iGRbjB2lIyTUJdG7wyrlcnh6vjiCwfAmDdPHhPaoEnwfganz1/sc/qa7RWFjJxS1i5nWk76xkXkMW0epDSUhj4AjG9mNjJs56wVlgmrKfjwG49iMdMEKlobYnqD/MNTdeLlW/+9VfVY/ufRXVk+9//EH16Z/8SXUyeLnaeE3vDEl9YeJWknjbKJ7yo9jCiI2gqfZeff6I939RPfn+W3CTZ6HTPcrn3Xr/4+ryW3erhatvR3Oq3//nv6k+/83fVms0sNpaehKxLCKfAawK1M7Rg+M6z/fRp38SjawOIOccU/28RwPvIzXBFRAgtq5hzVg3AbDWjNK2D5NsKS3V+pwrz5zaiJJvkfb6NI+Fj8WvGWak57Tw1Lsja9P62tQ8y6WYEpG5gVa8SvzWq/1f//v//HoEIeNem+BQnhr6OsFYTWX+yWnRjXZwdeaS4aQscnKkzKDaIV1h2hMA0y0ApE0On2dPaUryBJ0FSs0tYR6+/B5I+I1g0alregCD8ADW58bKM0SbV6NbmJvIFICajMJxAVXKra9fmaguL2AYCOPakUsA18zNFka5RYn889VDAvmjaudkio5iC8TnNBhCd9UO0lQjB9BnEyEHQhmCLQxqa32ZMlyBW7Q2Qdxfv0KegJ1tJPRhLTHnfzxSgE10BB8cgnk7mLqeaQhD6kramEdNSJh3+4BDGvM4Rm1Hdtl8k7AAzWI8efqiWnxOKS3sw2NLuaG3yUyVjZuySzIHvba6KPxN6QU2RQFhS5rX19DWZCFtbdnNU71M2Ld8VioNklnIfbKALDN3fob57wggp6UDxzBrbWx1hAGnDpeClzCDeU6lC2Sn+l4zAYcBTqbsyhDA2uXLl2BzTrEBjwOUwrojO/vw0SPKuNeiEZFNu9T29J7tlK5RCZTJen0JOCjL0HJ/bUpJgH5eJ5tVsKWn1ywkYLn6nqLVHhgw68bGZIoi5ky1+gAsaF4N8LoerBBfJsCr9tP07CWcHMAnAD0p8X2U/gvWfXvvcbUM2P4aUHICnZA+GaI8u2XxxxxUPQBEr6G8C+wrQaC27QLA6nXKqQcHyCahv/oMweUNdSlpQNTXO4694WwiCXDETtNPlmZcpirarGaTBCyn0JO82Es5MyUVq2SS9rC1VzzjBsCl9nrlynx1563bwWLeRTJjAwdYoNFsrE6zAKaNrl6RPXTM1BjdZL4FHJWYsGRrl5/VRLWx2JjZRg5GmZwbrLN1tUJhktrYwP1BcHWM+fDebFCghvEIkhAyUtXR3bFpnKCkTk3dqM5s+8kxdSHMg8DjGDqygufblv+jjZy7gNs0bRoAv4dxf4kch1udwO0OQHAwTHFCd2BqOzYjAKXTMLhnZmnqhY1bwm5JgU23VlbYI9A3nUOTswetryesjz2SG0pVyOQWsBegNlkggHpMhm8I+/FbO16FLb1OI7legNAbN67Fd5Il2QdQXUFKYJH71vbtZp90OcP5VWxbYfdx9joZu6ENxH5W67K50RpE6vjs0ejBpm5zNKa6xhyOovm7sb4YCYBrN+awO7TK1pEVIVlgozzZzAK6O+w3Jqt+9ukvkR/oqb789hGC3MhK0E7CjodTs9cBh69UO5SQbSwvUjR/DPNzLsbp8dP71X/+7NcB5o4h7fDBOzer4R6AczRVV2CuHuytAV6OVz/99G515+6V6te/+V316MFTbPh6td9zpVrawSm6AFCJLIVi4q8vsOccA+Zvws6lYmC0H31gJu3VMRIJNM46JUmwxTzoRFxkX9vDDmWya2OzyH94DdnkCwDRst5HsaO//v8+i0ZoU8i37G6ji8wcHMFkPdhDJ4hmVX2Utewgk/ISqQX53SNDU6xlGLp9e9XMZVi9yAd88PEvYfL2Vl/eYx8/vlydDl5BPJ/GZGRno6czhymrD9AC4BRvLpXisEeQub9gWVQcmrLK4qjjd0lEvgSVujliZ4OONvBUvr4DnCqpa2mnigM5DvPazY1jPALHDLR0XK3+R4o62w5X+nUGKJKf3mYiuDckx8//tg/+HxNM5E8vwYaSeRhjFdftDA7K13cbv/J3HezX1hPqdJyVAug2tiXbsQRzHKM8Js6u+1A3YLX7NTsBEl2UGMO6XC0CGkt+C2C1+ZwdQVEBmOYAvvx7BDkBJFhileYq3XMOClLSJjtughrl+/NnN+22+Zpz7VoQoBF/5H+mqU13IvskAWP1558TFJaXKtll5X1m5zKvt/Axc7iXwRV+F+BfjtTrC5QOcOuaNbBaltCesb3wEdJXt/Fr2nvTrjttJQWEZRDYepYMxDuuDeZ1+RntBEB3YLW8Xvm+vGZKZqJ/f9Oabo5Zy/9uDFJmi/nr3BymDByb18n/br2mXit5HsrGV7lcOrbd+nPTPaf9LLNXSxkU96wMKkQyA/8pAyWxz8TK5grBiup8mMwAPxtup8A3Xy/5ym193nzvpZZiM+gqbajbeeDfO8Hz9s017ar5ft+bwSSvkUFVfy8o53fahzvPnXLf7QAAYmfxHGe0ZAtxvnh+q8fYS7y1/OhetfT4AWf3aXXr7gfVBAnWvdMBwFQak7Jm9vB9lXrSv7G832g01qUYqdetQQRjBlOUq4toouM/jcHAHMf378EfC1IKf4smvNy/4Gpr76/Bh3zPkXAUlCiYyuXM/liopHlWNUw9/pnHLNuf/+4GrJbJugwECt4J5OUO3zlhlutPYoZ4tgAs2b99bu33AAKD/qeNVa2eE6QQIHGLTzbduT8199DmPp7Xh89TPnO31yW7ba+pbKe+tmzm2P2sSImf0l5zLN8+E9IoG9d3A8jK8c57jNdLyRwT3kl72e9yfvJ6a64dX2c1q4GjDNVoGMY9pma/NCKuG4HlazVt4Mf6Qc3X5X+XW07r5/DpOr+a50TMmWbe5QxtXftNoKtjLGjjZ4Ur6TmZ2OevIPus0Ljq/he/ro53qBKjgVW/0ohBJkgJvFS9k+6y9Wzh9tSl6vryXNO42n4gVqraK8Mq2Wn+awMre6iMAbTZv+ApMnffLe5ULw+Q3eqfDXwipAWUvYhPUajAngec5u5DACO9xP9pZ/J+9L877TLPeXPOyn+37SGX2J/d7fPr8xn1QzYQ91H46+Xcd7OXbudj9g0SsJr97vTJmfl99jkSFqZh+JoyoZDOK6Ma9+Hk3ztmaa/w11ZlUllM3HSBuOmLX/0lDFLkXFaeR7XpADjTp3/8y+rjT39RDY1BCIJs8hJ8YBOykeQ1exi9hMgipvbaClUiKHsZiTGNg9HMLyARZ9NwYmkbJc7NzgTj9NmTB9V/+n//H+Qxn1RzEO3e/eCD6ic//0V13DtZPd9iXyP2CiJl/dUfuBe/Q7rygEbgT+9/TaO131Wr6HmLiU0SL15CPvLqLeTgrt2C3DiFrAQYDd/foOP6+d/9dbVK0mAD/dgBbHoAItsxmEPEkkgQ2IT+3Y9/Vl25+U41QGXmOLJxB8SBh/TSOKTS9RDCnM22L0B4DADT7xqDDFvKay588LQe0ldKIEYM2XJe2q9JXkz99vyDIqqSHmsvJX2WrFTjUl+cgN10jqfEQ0hjuFKsqPxX/+e/fD1E5kI9hV6+PYAvUlYqCCS4aql7QuHTt+yhsJ+4+RTsxrchNEDeCQCWwMoGoMESDMco112BHXpENvT6z6qJK3e5hiXuHPi+loB/8eF31fMn9wNYHQIFH4aVFvR3XkNVfXX72kR14zrivXS9tlGKug5+nh3JN2notLiyh+bqYbW00VNtHtD1Hq3V4fF5Anz0QtQXIjA/JGsbSTicg13EdLfX0VUlI3BIV3dBtgsAulZgD2HcQ4BS/WzsAoIOUi8An1qsQ94XTW80ymHKnCcArvze2bKUfgVWnaXOJ2xk3Kv0ezYwDwjBih0ODgEzDUImhF3kDRYF1fb9G6XFbrR9gEzqo06RYbJx2AlZo0UYr6trm7yGQx3wJpUGSQJNjWcGuJfQvwA08zCaQcN1bg6ghk1UkOxUzQ0Wtos76ZSibUmWQ+A2zCvEjm0+RGm3GhuwVGVnzrAAPbBlVj549BAW8gvKkNcDxJPlOMp9ymhW8kEgz8xtP8+1C3Py6VPGAyDZDcbsmBR1N3TLEgQIl7AJS5FSJ1N1YHkOPMZBgHQ1O7htMiJoMMIorQB/NpAgOKA5l9oIlqkrQTANoDnB4TBCd8Nx5CwuciAso6n5ZBEQCeZdbELMu03WBKCHBwXr+DdZIbUr7cJ++ZKapjDx0PKcgCmt5uqj778n+wKbcc8NcpSFPBwb4Yl2iz3YqX0CtrGbV+oeepGufe+EGPjG+m517zvAXfQoBbPdVAUIJyjFGAKUOoWFKMg7DqCr3s0CTGOZu/cfvkCzcyVYnDJRo6EYGSm1RSz7NoNocmCMtSqArv6uOk/azdoazeMcG4ZK+r+zGVq60P3VTLUplNu4duVWEVorjJ9aLBHgycBmHo/UTqmzbtqTYOsgCLeblzqqsnB1KG2qplj66hLNk9gPRgAAZbirt7uHPctat4zcJMXUtMAqpees2ZXVF6E5OwPDU8btU5it6g6TIq02sYlVQEqzrJqke47OvnqqW5T1r68JKo9Q9n4tmPRL2KKg5gEatdqXzGDLXXSGZWBbLr8MeLuzYymEjcZgjAIgmn/qYT0L3vaxfgTABUSSU2K30h7W7wxOxzjg7LMAHa/RkO7Pf/lJdWl6mKZO6N+8WCR5QrLnylw009qFzbwFe15W7TZSJTYEM1lx+eqt6vqtT+hwOAij/gg5ADSiSY709I/xHB9yQJGhJgm1+Ph79pkTbOgGe/DF6rPffxYyG5Njk9XP3v+wmiaxc7SzUj1+8Ic4DM16DsPgn10guwzouvycplfYw+DUdcRNZgHakWkggeX63dp5zrO/AFRH3gPN4VNYszuMzdGBjago91t9yrztk0Rhv2S+bZJno69Llxd4xvlImp2gRzzN2MpUX3z2nCW4w2ENCxkm8qP7i1xLextlf7NsBYCZPXYbO5ig+mAMOz8iYUCUx95IIovx390BqKXRX/8YerQ916uTgZs0q0KapGccKQD1aHlVLvPnYFUGJQWElpAmpzJlLGWAZlC1zQZ9E/ASZ2Lh9JYOWxk4dPxePZ/iPRlYTUd22xEPx60rsFof7+dkTttOWqerXzqeie1auwspHdvx1QymyjFoBb01U7HlYBZlNOEidLnumQ8qftENvIqEZFHWnce0BFjy2IZP2dBJywF7Z2DnwX2WsVrOUctBDm3+mnXA9aPU0Gf7AWC1DIg6nHh1xjJLKwKh7oCcpbnNwLjbeEbZEPfUZEs3QcUY2zqBXdpsXDPPUx0EujxKhzE1GU3jIKDqGMe8+D5LCP2bzn49l/k+A2wpgu9sE2VAnlxJxzPZfloDcQykn2tg1d9FcNcIU+PvzXUQ8cibIZessdodNGgb5Zl77WLTCfyrdc8af+/YO2rd13L8S2Zjeg7HIwG1ebx8FJ/GJGP+ijErAKnWGqhByW5ARn5vDhry3Me1UrYl/psB1QzWlo2lymuU9tgEoGL06yDfHwNUxW5Sc4Y2I6kbsJo/V9+iExBLay937c5MzjyekczknBf4ayVADIzj+TwzUlKgFR4FgJR8Fp8lg2T5euUazsBq+bsSLM12mOehvO8mkJLntrSD1lzX50LTLgXiZEPKVM3lzPGZ9YT4lAFCxnrp4My09mFfH5Ya4y9YyXzgW81aGUc88s3nn1VPv/kKCTR6LdA1enASyZ5DrovPKHBjNdMxtp4kjpTiYl/A34l16d7iWYUvGOXvzMWXv/51NBt56+NPSH7OUUVkQybLj7XddI+ps3ugiOlJYq+pqwK0xXr9c0y3A93WKugErLNdh/dVXy+v32CM1mujeHvHj+V5nc+X5ny2gfYE3miLyjj5HBnAy2soXyOAaJ5XBqrnhzqVxk3PkEbQTvUPfa+VTqkBYhqDbBP5vz8EdrbOrPrZm2dft72uBFbPW8/NMzc9n/F57T9kxn1rH24zy9MAx+mR7KU+SzNQlJ/NfxtrWvHlV1S2SsKqu6Sf2eOLOc7PFc1/AKoPiaG0T2MDvzPI3dQezvNznj28yU4ahpOesliPb7rm2f0gMJc4U/NXt7O+ec3WXuRn89Zc4WHFp2eIMnAXIP0sAT49+ua3NKx9XjNWBVZtcpUZqynR3HmGGYXWbMkaWNVPlvU7C7CaGauCrMq+SdAZodLztGeoerx+Ut17QfXvLk81tBCH+UW+rdJzBzf2hfKWmlaFk6DuKozVaOiTfPEM6pbP3HGWFn8oz77867ROy92+c/TeZE/luvPnqN7+EV/1EVqD1OlJ22uyNbNe8cw8l25Des56zYSUYwLdsvRNWkNWIbfXlRW8Sv3FvVsxwKMPE4dTh1r99q/+U3UPIHKPSgSopNFg8KOf/lH1i1/+A7JzvKIH7EEhSxtrYxKuQ/3jQ/scEaOtQxw8plJZmcVtSFF77HcC6fOXLycyHFXYe/Re2aK30KOH34MF7QGqfli9/8knlO3fJAYbryj2pPIx9VmSiGdj9VFYqrKqH337VTBUn5LU26BpuhjBLE2vrt56i/9eo9fMWMT0fosl9oMPvKCR4he//pvqOU3Z1kkcXCSGHKDH0itiSwluvkad6mkqHm04fvv9T6q7H/2cYkqwF0g5u/tUpe9ibxDyBP7TmCaT6QBXY2Gn32efuP5nh0Voaa2Kn+x71n5bPSnp2rltamTO1BYGZAlQVZDXRINxWWL2ut6ikSTV0Bf+zb/616/VV+1jcHoBcC7YHTy6iMpgEugTbLDk21JOxbzTeZmgOG/Zxa4WTdJMOKTcWu1RvzeZ1DUApiVAxyUQ8KPhO1XPKB3NQM1kTFpWbUCyBci5vPgIsHMp2KNKAwyiYdlzSndwwNZ5OqVfmhmkjHUQPT8mcZomPeo5AibtwFpdfknJPWzBxy8OYStSunQBgHhQIGsGcE39WNhbsMocDDfxPZhzO1vrAKsv0Fe1axmMyLpJzQjg0whg6YAdIQFZXgWLj+Y8oCBqSoxyz8N2eQe59x7sZi9F+oCy/x1KaPYwbtleal2Os3G56ewAttikyG8B1T7ePyJblDFXLmCfcmxBK0ualWKQ2WepuGXW/k69SNmqu+pEwtxTIiAmUk0gSuWn0Lm0g3pinMFGtDESwM6VK5cBWGY5rGBt8ns1V3X0BNUEk7wfZQMEfAX0BpEZWLh0pfqAzMWlSwIraHow/5s819dff0PjqmcwDVdjwR7X2evUGEEStHo4MNYAVwW4LO94eP9RAH/ajYzVIeZ8EoC1BzuztHyLcTnyeaK7no2VYDnKDuY6fYBfp7BCBVcnaJJ0CjioEzg5TgZOwJfPewlz9hSEeZj7tqkl1mokAAAgAElEQVSU+4tNzhbRe9wF7BmBgi4bUkdJ7coLZEmGAW6VAjigydouCYB9WIkz0yMwBiermzfQnoEVvc+YfPH5MxICzP1r5ptsz0WeU71ay5CHQftl8Omc2t3VknElDuzKPkkpluDU82dLAJ6bUaIeX2Z72JXGYEqaiNhXBsNyLuzIUuk9dCVXX9I8iJJxQTn1dQXkBZ8HkD5Qk1b7lU04yibpwTjEZmTgvEmiYAu7O8WGX3HgKb9wCAgr3X9ITeBa38XGBJb596lrxvxZMn+A3emAu0HYsOqCmske+lxXZusFHCU1YEecg1qmQvBcprMyDq8A4fy3mi0C7Waut1hbu6x/5SFkeLt+RmFyu0n1silOm0HlcBeok9n8Wk1ebUJdZBxYx1S7m8QpEDA0ObNj4oEEiY7BPOUsMpfDsXGDw8E1AeQ9KmPh2lnCBszoKT9x6fKN6sq1a8G2fgSDfpessHuWbFebayWHOzn9Smz4Xx0S9YE3YKMr+XDz2nh1985CaP3K2HZaFYN/7+57zPkcB9Ri9fWX3wUoqXN5RaAXxvRrNE8vDlylodp+9f3jZ9VTpEEG2R/euXOX5BH7IOt7k2zjg++/Y6xPqxmY7sc4wcuMjQ0DP/Vw4ZB8/ugrDsLHXBsgmdJ8dV3tqLgOSPqKBMkVyvQv2JSNplc2hXp9yp6wcDOyy9u7q8G6nSZZcozu9Aravk9JZK0svwiQX+D74494Dubk8ePH1f3vHwdr36SD0hA9nANq9K5ynzskssbH0Va9qW4wDBf290kkXsbGFnj+p9iw+zE62IzrrbcXqp/+/J1IIqwjJ7G9vUoSA2mNnrHqN79DSmPsTnVx5Ha1f2GiWtmFEXNhuJpZuBU6zEdxcFlCU7MsBLg8KQVW49RMoCqnbpxEOfxuBsznObzZ6SuDl3NLn2tgNV/bBfImjdU4JBtfrfd2cfhKB7QZLOaXJ5yt7eCdd/2W8y74kMG0OvjN99Aak0IKIBy82lvsFtCFv1KDCPm1zddF4NMAVvN95qAos81aOn0Fnta8P/8dAV2UWqUS//PuLY2bYGHBzKkDx2DmNIBV5zAAwRqwPffZ6/c1n705XhlYLZ+zm+3lkr02GJVGKL82AwoZuOh2jaa9BDhTzE1rflpzlgCchM4kQC412krsifi/eD9nYz3G3a6XrxtTBkCTGc8Rx9TjGdeuJz1VjpdRjr9oAqvps1MIl766zXHJyu22Tsv3/lAA3u7g3GbZNPeDACMKlngGMVvAWAY2A4Bw6NJfgrNQ27TbZoDjsX/UwXQNCjaZbOU8x25WRm6tkWn/UNprLon3mhlsLIHTPF7lNc+MsVtrgGc2S0USyeocEsKZqZrNK2uatW22nVBIYEy69wTmJBZeagBlhVYN7tUXyyBcZqyWwXM621PInjVW9S0y2FKW2zdtJu0FyY7KhEUJsuV9KIPGb2JIng2i0zzkvTp/fvlZsiGdF/0In1t/q3WfJlbwPV7FAkrNa0LDLWy/jhb92TH0v7FmKQnlLF+gauSQCr/fEXxvUxFy7V189Xd/QlwFYcGiPPyPUwgAR4xV+F8SOAIoxLcRKHFslD5ibKy6M7Tfx7+//+13EZe89dFHBLkjEBNo5Ou88f5g4lsaWZd5e7/eV9hVC1KsbTbOGr5MKjT2pDyP2YpjmWRQsfHa8/b51ntrGyttpjw/mrau3YRd8wzOh8BoZhSXZ3NcL58NPIlxjPGYlWGSZMbx3WwSG4F9fb7k/SS21+KMKvfpLku4ZUPZLvKznHcWJXtLm0u5x+X3+Yz1H2NcS0DwYn1GlGBg+XmdiYW4ow5gtXxtPDs25Xj6vCYRYh3VrN3zAGJf49j7PteH9yugKpO6ZPjlZzvjr9TPfd5Ynvv77Nf8yDcmP6Z9DpXjmN2VtFO2v35ovy7nLPsd2o/HcLD4TZoEfHkMsPpd9fS7P1Sby49pYGXbOapI7Y9O7Bkrr2bp5TlKn21Cu32eOdYCeZKdpij9N24yLp+ChS5pS5KKfWEuELc+2jit7i/REHyby9ADArQ1SB99JtXCb0h3dhr7FiteaT6b+URDH/2A5H83x6DppzT3y3I62tIt3c//5rov/92c1ggTGudnZ6Oz9I5y7+i8l/bMJp/7rN+dLp+A0rx1ZTZr2G0r0ZI+Jz4r5q4+N/jB/T+dc8AD/H2AGx+m8uBrNFa/+Lu/oaJ7nT2XpsjEmW+/e7f6oz/+U8goNA7GwdiBdEWf7GqQOXSPD5Yu1ZgDxJ627lE28SmVt5vEqvsQ3/bAOnaIwS6cEu9CVDuGQGaV9iEMV2WxfvJHn1Z33/+AGHCWa07SPAosyapBK4r1aY4gDVHlLUD6GFB1E7nPAUlSgLUyVK/evIMGLE2qAD43IdTZBDCqAcBfxsAX98ACf/NX/wHA+O+qzaVHNImnaTOyj0SxEVuKhrt79SJJ2kP15613Pqo++Xt/Vk3MXYMkqbwdOBR9dV5RhS5gG1UcViym4au/0k8pPkzTU/+nXs/Feq337laMlCyi48yKehoZyE526EgnO8/2bh8ck5bpfUmuMjU95/vf/ut/+3oABlpfjRhH8yomRwc7ytRlrsE+83dmmD1kk5Gos+GdJ7aqrMLXfO/vbQJYUQ7NRMqEUmBdEGR1d7xaObqEkDrl+TC6gp3JwT4miAlIIGCx+XIZ/ZrlYBT2vN4jY0JzIRiG06MXAVR7AVbRbBxBr3WY9W+JKgvchka7gHTLtNt+vsrnrKHTwgSoy1D1AEhR+joIJbkPRlUPmg3ev8CirNnXZL8V2t3egvkGBduS+QFK4MfZgBYAJWWuqv0pur8HsxXrCmdELSLLnwXWNOIB9CkVjDerqaC5XbZl5M2ilShQswNVex39z23A0REAJhvTWIpsSfJhlKjjMDIZ12gq9fbbtwLsWnpBNuGxDcDo7A7As6/WKs95ACtQOQGrLZ2TYbqST6HNIThiVkHwQfD4FY6V2b9JAN4pABUPs2OMPTqgMwZqdZpxlUq+srIGQE3JQQ0OXrt+g3uHvcr9Wz6wjVbrl199jQ4r2RAaM0VXUJ0t7GGYz9AB17B06GQtT9DER7akjcwEeoO1CTionqhjP4rerhqOuwCANt3RUGWVqkG6T5MpgdtexmYahuCY3e4BH+06p38py/AK4yQobTfObZxCLBVg6Cc842uaar2s7j96ji4p0gfqvSoBEfrAHhQCmehGMmYC5jKr1wDlR2Cgzs8PV+/QYEft2X42h3vfLFX3768CXKH3A7A6zLz19hvYq5M1GCzUNVi3noypSZdOW3o+G7U5vgLKzoGyDpHxB7SUwScAvondKZehMLVjfMC928V9C4al8gguYtnKskBdzF73CLDVjWAUUHWY9aqjJxjt2B3JumaYemkwpDyF7Gmzwdqq2q3Ok3anPTiONn9S2kHn2TXuZwVLkHE38eHBOw3zeZtrq3tkCb1avoPYujrCyl6kRlYMcgCuaGcyV3PIYMjUtQGVm9rtt24kO49uuEpyUC6PPSkZ4hh6aEHyroZIQsySrTKYfYqEiI2yTA6EbjD2sA4rV91ggUsZqzoJgsdWWOiYDcFs7mcs/Uz1ZldhLpt08TDvoet8P6zmuTnWHOt2y72JJMMFhFQc60ECCdnbXs8x1OkzAeGh6ueNIUvyyUfXqnfeno/7XqV5m0mjTaQGfP+Vy1cBu0cBc1dCymEdndw7d25WV69fA/S+AJv+VZRuPKGh2REO1CV0Si9fg6mJvWwh4zCImPiJa5v9Q1mNIZIu29z7McDpwvS1qodxe3zv98zZ0+r6jfHqo5/cCbtZfIqkibIX2OCnP6PxUw/rGGmTCxemsGtarB3IUNbelFdIDPm1l0n/uoeE1a1b14I5LmA+Q3LGzLZSFV988XUA4wsLOmIjkRBwbm1OqFzEGHvwAOzvdQ7XGTSIZXTv0kjw2ZN17AxtHsQNvvz6ERIcsnDnqpt3ZkOf+vTCPsztARpuvVc9e0GDse05GLxjoe10LJiKrs7FXiQuAEzDiePuU2lh1EbEmRPazp5jkcoR/Djr+PyYgCY7ViWg0ln+2XbwtKoW4OUxGvdTBx5FYFl7axEsN7/K4O3MH4tflMFeZ4DRHVgtnzV/RgSwBZ4VgVBnFFC7EbnRUztYO+/e8rWzM9pkf+X3BUBWAlLuXoWTW45Dsxw/B2yyp+L2BUYERcN5bQOrTYe4HYS7h8kMSI5w2W1ax7MFojg/AQoY/yfQp2swF35z8ndKllzTvvy3wGpzLrqN5Q8Bqx1BfmPs8vU6ApbGh/gcGcjKgUwCuSwlrAGv2j5zaJgg1QwUlUFFaTTtD0pAUHtNxPw2ApmYPp3eCDLOAoVl8B3lyDWAHfNWlhrXH5tI68mom6BkOQRN2/gxAW8ytTYTOYPe5Vx0CxrT75j7sKcENkU32RSVJy1L7zfiqdSAKIMx2Ra7BXcpTC7GOwCVTvvKc9vULS1tpPyM89ZME2xsNr7KQFGTPebn5OdP41UnwIowRx/R7wz4tt+T7jIABte2a7Fm97ZADEYg9jFeYyySGz/pS3VryNXeA7Idp88o13W2uXIva2pAtiQPaptI9taejbOf095o/ayk29lupmWCuN0pun5uX0d5keCq+0ZqhGEMVe/HdQCXzj1BAvxnfNdRyAa7K4+r7wm81eu7+dHH1RQadvunVOUhM/SapLWspQMSx0P4eolVmToohwSJ8+R48rPJdWOzvfU1/NB1ukqj8z9Pc03HmrmQixagrnuH4+j6cG/NIFUBVpWM1dhr4rXpPQHwFbZcgq0lOBiNfIoxz3NXjnf59zK5ku282/v9WzAjQwaNuAyfOZf1aw/aUgbZ8/v93aFSCtqnrFRe5/scz2CHB4u3c95TWXjnuX8eQFoOR/kceY2WNlu+trboet3V6y3vu7HH11qPXfbili5gcUFf383em9t5fo7cKC6Pm/55Hr8E6iYko9zb87P4OSGlQBzgXPhvY4wAZQVIolw6jV/pW7xp/y6BuvxYMStdnv/sOHb+JttoBlVbZ1pjnvO7WjZdm8F599lxVsfA1tiN/+ViVicaf7le+nBsh1jjLx4DrN77A7rJ9wDa6O9AgyDJQHYlv8hhElIAMdplFY/rLHUDiGeomZP2alBTdXpmMkBVSS3G9ZKthiXnEIs/eHlSPVg9rh5DSns9SOXnRQhv+NUmBgNKYn4SY1Vglc/lHtRYDXA1wCcR9fMTo03/qrlO81qvvZDWxDTXftM2WnPRmO80Cvm8rJOacb4n23rTuiznMf2cvJ0M33XOc51UjTFPd5PPlnJva/8+27dNmOz7oe+ZZDb7MAAVni8QXz357ovq93/7l+BgL1Ec3EP6bZ4Y6u0o0x+ZngdDY9+GcEL0GfGycXt/AKqcjTXzV5zE6mybEnomXISk9vzxverJvS+pDv8ONizEHYg8EnRGAN9v3LqNvN1bAPHYBsBqD9W343Owl7knSYhP7n9TLT66j2zA08B0esA3rr71TnXn4z9CAgAZPuQYCZXBW0yYYBs8j4Qr8Yde4ux9cKPf/c1/rO59/nfIfi7RNxwZv4vgP0hdcESG+RzZo4lnMcUwA/P1Xa597a0Pqss33oH4OQWewwpQ3hPIwc+yND8xRhNrOplgey7qICLRSWNu2qs3z2wd+SQ/P2K6xD2I39eFGVYUSwRJiUr/yzhHZT8/+2IbaNII7DXxseRS0xAX/u2/+b8BVinpBim+aOd2GaoAFZYBC6ymLvWCE2mxxsYQj5EQeL8F8+DSBbi6Caq9hV7q6soiug8vAvhUG6h3/MPqZPgDmGkE+yDOMh71pS5woyHmrg4mQOyRDE5AzI2XizBJV2CtAjawuUwBrk5PKK7+CpYo3wMcdjQ5UufUrOIJTbF2YD0tAqw9e74ajYzUxTTIrwBWQtcU2rujJYgUznwwYTgkmVD/q86F7Mke0FIbyEwDVqqj+JqNbRuw95B7U5zXQ8pM7yvYlg6quqpjsOUUGZbBtxkgql237Xh2MUAIB059VMdVdt8CAN4gsgMCVlswDjfRKpQlevv2dUCT/mCTPqFhzcs1GmsJqDG5ykFu2BQKRl84XCyKfq5ho6lZGZTBLK/LJjWkmi3gZmInd/+rFqql5MPM9y4AlJqofoaMWDVK7WA/i4zAGI5WdFnlejsAaKtkPtwIDtVbYuJsBqQlK3cwwiYtwBdzSGZDcNWO8MM+HxqfNtE6hI1o2bcHySCLUnq5GfAjQEjp1f3+DpzNUvkDjPQIbVirSuZhp1rWLogXrEXGd4SssfqwGrlOqdeR6j7E4t6jA/zDJwKrMJMBJQUmZazqnI/BNu6Tha3eJ2xLGaiWv1+/NhrdzT/84CbsWASkYY8+ebRSffPNM8rJYVADyp2I4HmgqGUFICUTeBem78MHT0LrU0dLR0MNDv1k/YzYMAE1PcQszfIg7INOLyC9xxw+fIzGJS8UZE/gnuOq84derRYjw4AN0i5+LmKBxQ02KLvUu2nF+oxJ98rMLzIVg7CCLde3CdYW93USEhinobmrNqogro7hGh3aX9B0SruYQPTa7NMhc6E+cspC1/fdAr3VB2ZeWQ/q0k7xbULBOZfFPQqLV7C6F8BPMFlw8yXl7EoBWHriGnfOR2FwuF8sLi4CRC4nG+VwuGj5GrqtPQCVMk0TaOY6ZWex5EgQPrKwOL3MqU6YYOo+QDT7eKy/cdjbB4oqs99odzuAoyYU0sGI/vEk6+4ymq2sOTvfDw9SCsNeYPdDbVJwfIt1KCNV8NdEkg25+jmA7r67UL19m9J4bMfXbDIPPSRuVhEP12FcYM3Mz8/ymdvVw4cPql/84qehUXrvu+Xqt797FOXx5pv7mIcpNW9YXzYjEzSeRVtmA+buDvY0CAI5hua1e6R6vcfY85Cs8TVK9g+WYdIfwiQ120zzLOZrhvU3h9P0Gv3gK5co72F7PaC8wiZ0z18ASK9TDjSxwGE5yhpW95pkTSQ0etG1QQLj+u3YXx5xaO4w9+qHmc3sQ092AamBq1fRuoEls0fCwxI61984iRMlGjxgF8hYfvvdk+r5Ig3o0Gh+/7271aef/j32YBr2KQUyQOYTsHcb/dwR2MSuXUjlVc+gOjofVhsHEzQ0JMlDlcHJqQkFbIo94DXrLACtOG3aGXF/F/ptAVZ4GJm1rMuas3MT52dHOJdP1NZ/s9PWDbDIDnv+W9bFbL0nAt7kuDUrmONTW0Fi/rjM0kt/StdJp3zpgJWOZDfApVvmvAzGWs/iGBXPH+Po0d0KiuMmuY9aCqb12sT0yvcVD1dEEDmpmjrSngM2+Ml1oJSfvgTCWmMr0BSOTOd1ugUowqwx7wWb8rzPL+vAWqVAAXymEYnPD7Nxf+kM5gIUqBmFce+x/7QD6HKsW2MUL7O7djpvfyiYTlr1qTw6O/nNADH+XV+3CeSk2ypsp/lv3tsEVhNQqROfQadsjzVgl9zSGtBsL5XzgsUYx3pYyntpLrIMhpbAah7DMgAJ6LxmNXqNHwJWu62ZbuPeDG5aq7EIlsvf5Wu8CVg9sy6jXD75xAGtpC0praHadkwE5TnOwGr+rOZ/8wIsd6/Wewvgwd8lSZ/k12Wd0WyX3faFbmstj5HPLOjhM+g/xJo1QNdoMiDcsLW2LWZ2Wy5RTeCKjJLMoM17QMf68nqy/53/eu3Es8Zz1s25/OyabSioqh9Rrpdyry4st7WHlePgPTheUc7O55TAcx63ph3l97vnJQ3lFLjln9P70iebkPVb/y1r3JZ7Smstx97jdQRV+K9+sbFI+Dy61WmPcBwkbAwDtowArK6iv/6AEtFjksM//ft/BrnsUrVJxZU67j2AIXtUk7yG1TaA3+35HHtMDbc4h1lXtd8eGnzACxpUHSDZM3/jRjUC6HKIX3mgPJj7bJ14SsmRmOlgVbXWi/MUwWhMVWvfy/urUiHtOpL2zHQ71/Jp2A1I6X4Opj0w2275c14X/lfbcz60a9eH4GgG0kuGZukD5O7zSqVFjBUEoySHkddEexTSKR73EcOQWLrd1ll7BDp/Ks/GN+2lrYM4xr343Hoeul2/9HFC+qGLT5TP1LyW/3/S3rNJsiQ7z7yVlVpWZmmtWovRHIBYEtg1mi1ptrbf+J/2wwqCBGnkLn/G7pJmFCBIEENg9PSgu6tLa5GVWuva5znuHuFxK6oHXOZMdmZlRNzr1/24+zmvv+c93TUz+V/l2e1HiUMFZC4s1Zr5neygC6yWzzrfLEZrHOnflJkTpC59rdF3AMFiV1U/tud7T//mNakek3ftW+0+qtfYcmDQb13utwdn963j633bmPf4Dc4nyWnZB1Hv3TjP8THeJeksNFYFVucf3+4wVgfBIARWOwXDeRjrzHSH1PHNdqqvE9kHALXEnjJUJaKor3oSXENgVRxAjeBxCC1PkAK4R42aB/NI142QYUfq9RB++IDF7Vw33GvAUSQ7hBwAzHkZ9iEHUOZ+Bri6e0K1Gud9pB7Ht/s0zaDf9VX3c2esOh+SUND1rYuPnV5O63Z7nMpH2zbT++8EGvezq6J1W7e7u4ekv5Zls7uXJDKIOFRqF0QV9oFB9oPtlcXmBYWrvvrVX6F1/QzCzTqScuebyzdvNB9AHjt54TL1OtAkBqwUbpeEEhXpS1H5YMGmQvP64eqzToFBzRArf/3FXzZf/PzPm9cA9isLTwKnMVv2NMXJZ8i6tFDwMfaR4ZFpihZebm58dIPM20fNw7u3mmdIBuwB8k6RkXvuyvXmwvWPmlOX30d+5gxF4sEzrAckeQ9MRZsQL5Q9OyZDnThwA1LRrV//lKJsHAruojNANvoA2N5xyJPWLDGDtMR6YiDHwUPOXrrRnL54vbnx4XdgxJLhOY703dAk2RR7xJTuUxbUTJkfOT8vj5Od3h2RqM9QgarJGhI5IGwixjbv45HBlljkka0P9iQBVJmCIJxyoQ1q5GxDzhJMPQL/CDCVvhw2E9ksYOLiY/8LjNUxwCQpxbJVBX3iAv4M4MbvBK4mRDgZbjgF4QpkgDUKV6F5Sjr/8hLfiy/RmwS4ASyVrXaMlM+R2Y8BBmArwl4MVpKikAAIFs6yOE2kxDN4aq+a5uK1tqFDN/vrzSxFjWYmXDpg4aErKOvwBH+TtSpYZsrvUKYhC3a8BpRYoOjTNiDZDgCEwreCeIJ7siRDLyGZfZwUR92f3PsyC03HHicNdor7DDHwR1TvFuwT/B0Kx4dTA9Jd94DPx2AJCjSpqypb0+qRAkurgKBrMANloIrix2JHJ0ofngLoUPNyHFBKMGuZCbWNsQjwTMKQnEAHw+pZu5wAeI1g2vItqBqFrgS/AS+HALe4XUgrWMld1p7MWxmrcbrK6bmAkSnP+qtW/D5NurF6p0oKrAPWqYErUHpAdftRQFfvb8pLApWOh66qKceh1wQIJQi6ZWEqgFbTx2VDquUawDQ24AS0QJmsXjUrDwDGAmgG0HEx8TTFAkteW01aK3sfww5M1T8OiC770XHRkb5x8ybyAlORgvzo4dPQ29TgE0ABH48+kKnrCcIorEHHd4n0bRnCW4zNvsAcfSCgfenCuWDAvqF/BHvVqtSm3795srl8mRRzACpT1ddWqSj/HK3WZ1Rzh9EalP3AxgUp95ABOAUYeyk0MJ+SWm6K+euFZdigCoWzaUF938fW1AAVCB3BoRtkcoamWF4IbJt6uRvYic60GiOlur0OoGxGvxxTHRH1hHVs1ExZxVZ0nNUjTRsbCxmL5yg2MybICcAsE1Jw1XTxIeZGiC7HAnwsGMErvCaA6b8du1FONgU117CHxHJI7IbkXObVx+UrosQmimFNy7r2YIW/eQChbMMuC42yFDJj1W5ZQoMlBX/pwMa+kJXpXDfFSpDeB5D56XhuYSMyQYcBk98AtI6QSqBNyiB10RK0nWKOlXYtzS+T0k5lROzIuTqLrIOBoSznVfuARV1NYiUhpgAIL15CUJs1Y2kFWQwKMu5QFGybnArdEvtYWQRBCNMOLYYVjgjg8NAgroX0dBZQ9aFlgf/hH/73zdcwuW99/U2sl7LN1Tv+xa9+G4Dk1csw9Nf2m2++fsY4b3L4cRpW6TAaMgjE29esD7L337vxnlgw0hkPo70DFF5TWH4MO3LerFL8T90c16DDIwvtWYwMpvPUMGDvxebjD240X//2Kxyxdexyio3YQA12MGvfq3nlK4apuqhmGuk+bHAC6EMw+c+cu84J9iXm92rzi1/8LABpv1eWF3leD1nUTRZIp085HBIIXlvhMIJ+c0x85otXLkdhvnUOMtSCtsjX9WuwlBlTtchmANW3ccofPp1vnqFbfDQw2UzOXUMk/wLf55rdASQXaN8+J5GDHICZVbDLGnI0ZAVooTed0HC7Y4zC2WdOJ0ZM+mkqi+zH8noAHGmLTbur624HAe0yv2L174Cg3bTRsiWXgKut2RROcf5suWzHUUzTI+0sPQBOAR/SnlMKHfnuwsZMn+myXnoDrW93PHsAhr8hsJpkfLrXTc9bgaYy2AM1yKf+2VspQEL9zHknTQ4L1+gE3bF+JMe0A1jF81tA6m1HtwARMXr5RmwjHWC1DojrcSq/9wNWA0SJ/SKPgcGBDMOK4dMGfjrtyOBYO7ir25dMLB/W5jbXY1+PYw2sRrsyg6LnPQG8ZOC+BQK+1Y7KfqMdFduzvDf9rctYrYGE3kAjnqrTle8KUMNisqNat7sNjARoVoHAxQZK8F4AYEHvcE7KmDs+FUjdLs5V93273/x3OxW180Df8ksN4PwuYLUesySD5MFO6pAaWC0eZvRVBqHahwNdICM3rvRX1daeuZ37yPbGPs3PoqlaP14bwGw/ehuYigI0puZaVyCd0Pd8lbgkxqWyM6+TQMcUkKS1LemWe3jXAaQ6j1dDIDFxYKEkpKjTF8Wm9XmDmJGYdfp9NRBUN7BfoF7mQh3Q1sy4bgDcXfvrvoYGSVkAACAASURBVC6/p6Ar6SKXdUKfpgBH/j0ywmirgJMH7L5ewO63xyLtUIPub851guQjGUaAGZIA/JINdow5O4lfNw7baOXpvebB3dvoqM82N370e83RxEyzBCnimFI4HHYOED8NEGMM4Vu9wR8OYFYAOfZJfjf9n/4cQ8JphL5c4GDb4pknKFA7zjVDT1UgV+kAnjfJNBQWcgk+YyFOBwjVuhPnbxV4ErL5gmXVXtgZq7J5hKV0v9prRz229Ryp9+vynjZDMuZhPihwXATx9BvLml6/v573vu64CQBKiAgQX5852pzWskR4yP8Jey/rpUVL7OvuU/Xu329NqfhD3W/ddbk+uOyux/FcZV+oPluet72W9Pg2wi2579t7bL0WFPuOeFU7MIaUBCXhCLuxTwrLtb0XaxniBeV62pL9r98eaf+sLRICCqDa2X/DTvJeGLF1srHkeRhqpxghdXtvf8TrVdeW19PQ9Npv6e961Orxr8cjvSeNQz4+6NylnQ3Uzz7Lm/v5DTEu2YYCWM2gvavuCFjD0gvSrZECeP30dkOp3vg+HqzVVDDKz8bYZCgq3cvx1VZzcfGMUYxC5JkjhpG1asyfClmdCF1lmYoSLl6sHTX3AFXv823hooHhGdiTrLWyaTOwCiUIPzsVln0DgDRg7Zl3AKu2puNrZZ+r18/o3QPSawkbKV/fNneSBeSDt2rsu+PaaxUdm6jsobSxton6Ur12VtpX+0a9z/D2+tX1q9vPbiyuAxq4arb7qNvDur388mnz/MGd5s4Xv2jmnz5o3kByOUP9ixsff9Rc/eCj5szlawGsIjdKEStIf1FMSeaqoZsEAmP9RAGNrHOMdQzC1czEcbIef9v84i/+Lde922wgJ+M9xRbee/8TpOuuRcbswsIGWtKvIRZON9euS/h51iy+ehY4g7VM3vvkO82V9z8lGXy22R+gqLZZwRjFXmS8ZjY1wzgohsaeNgnOs0Gm87NvbjUPb32BNutXyMZCSgJQJeJmvTSTQA0bM4vT4ZWYjczVUdizozBn3/v4ezB2P2lOn7/WnAFoXSJuXoVQpYSgYLBM6kQvzRrD0avJp4gfxoxBDk1SOMl/Tf5K+ODuV/xHPEVJQdepETC9QfYAa0UtIxdqVvsG2MsOtXn2yW4/Ags0VjaL40hWMH9TblMCoAWdYaz+r29GmWCyVgddNBEPLM5QYqoWYDWlCSfwMTkG6TQjbSY6AduwtdZhqy4vvmgW5p9yoxU6OAXHWwds+EOATjNUJMMpQHgQhwqNQ1il+9CadU8PD3EwMBhBpTcYjwDdNmn4u+hhqgsxREXoI5hZA0eklAIqzEwAqsGsUgMximdxHzcBpQeUB1inUvm2rEVAVenFe1x/F1agVelN/XVh1/kNyrLAlwG6z+Uz8mBqho6D9OOrRGVs2XmHgBNjLFbB0uS5rXovcOyATVPMxYIv586ixQiYYCGb5y9eoiPJoACg6SRaiMUBFFwKXUqYl7sM0gYnx8Gw89kxFkGcKZ5R8EpAbJt7yBgMGQMXUcFv2idrVcB3n3apyyl4JINWFq5Fq/wynUUtU0EsA2eZshMAaRaNkkG6IeAZ93WMNVYBUVM0NDQ1LaQ/Cww6gVMFNE90Te0vzqXt8TTNtKUhJpXajcorDNIvUSSIiSc4qv6GNuWzjwMaqv85xWZrEScno5qzKysLHebkJ598RPrz1WBQfnPrLoy7lwE2W3QoKrozhl4jJo3MZe4jaLnMvZRP0DL2Ad3cZybV9Q0AkEnD2jaDXu+J2TE2GPpDUBo72AAgWpjfap7CwDuEBX0gSMCHLTw1DcA0B4A+pvMMUDcG61e27MrqPIAVoC+Mw3HAsDkYiLPYuTpXTwBeX8LMdNLLCnUjO4E488jIFK83zT11aGE2e9AwQp8YPAjaa1OySZ3gaqw4lvuA1c6xNU5MymmTfShz9xjSGDNIQsh6nuKg5DWL2StAtBUOFzy0sLJraJIw3p7guxAZ+Ajm6izJnEwSD2r4AirGIYDFsGCFs9AI8Cq/4CGLuizarGM9TPsEyE1B8ATIdHHB9qtXL9APgGroID979jTmpKDpBtIW0+jkCqz7LUg6F8WiJpkn6DHT5lXS5o+xOaxtCOQzp7ANWa9LpK1tcT3nrW10fTol00KmKSCqz6UdqON7Hha3QLT6rC6sntieOTfbXL12LmQzXiEd8opxXoE++eWXdwCA1+LkLCQdI8hTaiMxvE/OTqJROhUSEZusKRboco794R/+XeQxYKT+6je0fSnm1cmTU3FwcYiWzQiI0CkKwh1xYLFMESwDp0VA/33m98wsBRCwBeezc8g+eMVa8dIxgz0uo/Z0rCUX6BP65fnL0IY+juD3CdLpPew5YAxmZ8ZhsMKUXdlqbn35OgTwr10boP9nCCZkHU82j58vxPp6iuff5TCB2nIUfbvI2gg7GEasUiDfABCPsOZcu3I+WCxLMGhnZjylI1sAOYArnGBqr3dvzyNarkYtDhuM3IsUoVI72c3x/j02bNj3AxyMjGIXc2gOX7lyhmqU6FsfQ7dtfaLZ2DndbL8B5B1EKwjAf4s9ZV/WDtkER+wRA2+mAF9ZPzhgCe0ynUc3v1j1UmCnsH7sPdkxcT1K6bcZwIsAyBezo+YmFSBhcp2Uygip/0QM6gCgJZ21DYqVNOXkZAfM2HHmE6OncrI6Pl3627scxBrcKs5dccJTwFKumcKL5Ly/rTFagwMdx9D9uGpS0TLsvDf6oR9j1b9XhWoysFoDkJ17VM9W/y1YStmnSXdJzks8rztHsE5TCn4nIM8X8O/xevKG0lgZ7Mf4pc9+K7CaPKZOcyKwLwG/LJHs5AeYIRCa71He0x6TAI0qoLFcuA6Wytgl4Yrerzqw7YA7csW0zwzS1Peu7SCC+AyyFDuq31sHCxGI1jaY+9zPlfuUa3VtPI1O0jZLdpra2A1u2kFs1756udPls28FF4ybfV2eq7SnXLcAHDHmFZBaAv/6/oXp2a8v6n6zL+p+e2tQ+EMBD+rX6gC7C6wWqYxuQP92nyRfuHzV60En4I6U+MRmrkGJOiDv9FGxyX4Nz+PaDxysmW8FfKz7OYKLCjAN284McPdS+9cD/zaD7a0+sv/yfO7OxRJIa28J7E0xRKoOXp65jGu5ZswjfQxtL7NBO2NDt1qMVbaq0j+pXRl89zBC6+3YbBdASetNAUXS0XBaV2T4VuB9fD4xY9tjWttfvUbU87kU2PG9qSq6vlpKjfZ9Re+yHpfO/KWPhCgGASci3iEYtuDUkb63LcJ3x2OGvUY2E6SRJRhMz+7fbsbZT899/FlzQLC5hp8rMeVQ+SKzuPDlFFY6wmc50BcXfzF4jJ8cpBKAKx+1Q4zx8NYtGEEU10SOaAhyhwQJM/Xs1FSIqfvlWuznU7+WtMsKWM17YWedzUBUZJW866tzvW7f/66DgPY+V97fWVfz4V0ZC183QC4M584elOdXPd/L70VuwjEbBoDWfosthya4/Zv3sZiv/i0/ZkRFXrs6GK3t6m3gpTMLqjW422HtPaazvhS7z2tBu4t7bNn2ZCDBxofPVB1y1ntpGb8Szx1ig6Uvfc2+LCzs9rwr2RdBeKFBkhJK4TbnhTqffpd7l2frANzxEG5CqX8FhAIUDT8gPWEXpup94tpWi4PXeW/Ze1qd1LOv5HW5gHWRlVvuWfru3Zbc80rbRtv7XPw724u3CH8mLU4J4GExGCErcp2iVQ8BVhdI2R7YXwNYha0KACUVrfgZ4bsyucOrCpsWIBJIMw5PILUPMgw+UHRVJYkIsAqsWjdjEnB1hBh2ET3N+zBWHy9BFkM67M3gdEgBCKwGnygYga5ItMD1IQrIpoOhKCgbSG/yG/rZeXt9rd/Tfa20ubVuxJyKK3f8t3S//sBqGhA/0GWOl3v0WwPCtkpg0GdOpde61pfe+ra/VQyh3tOLHvJb/RKEkBTRiDM5bmY7TxGvLTx/DKj+dfMAEPIlxaFY4EPG4cPvfA5r9f3mzCWAVZbqdTOALeIEKUXJhigmCmZmZqY1Kryu1jHIiyPWBqK2zMLzB81f/sd/3bwkrX+PDOzT2MN7773f/ICDuhs3P2wePwO7I45chYS3CYD48vEXzdri02Cenjp1trlG6v8FtFRPnb+CnvcxAF70ubnntlmxHjzGyVI6gIo1FBLROLjNFoXHv/rpf24e3fp1szSPvuruSkhbgCTQDwSjxI5KcybypnPClH+uRZEuccJzl2825y/fCHD1o89+wP2aZlM8S5skljbLMZC8PI6RUc63cYPTeTCwobTXHIDhicMpXekUGYaYKPnPWi6SOdfQoV3lp6RQfyr5t7G2GjaedGzZsyUtEkcfQJjcg4w1xsHdEPuFrFZrJAVp5n/73//4TbDlfAEwTXDVxSWqgWYpAFPjBVSSsRZHMgGrbt6CKgJo6qpaaWxxnjTf52jswTYVJxq0EJELASytISi+Q6NUoRSUOgZzzcFBX1LdBJlUu/x+BAAqyAdcE+yXPYC0TfQot0gnOAbAOmi6Cyg8dhig6vEBHZuNBK4Gc8kv035keMoKhDpMivABjXAwZH6qiymb0yB7OLRCqUofTN2kUyvCPUl68Tj6m95rgHuqy3hg5XQ1j6yYzmSIU0Anv6f0gF+yPGc4BZBx5zi8pJDRo0cvAXHW6D3Zg6bCJwfMrUMmpVRjJ8E+A2bKucYV2itc2zT4MRiF3lNjTSfKLsZJT850AFObdYwEedWsFYzVcGyvzqkMPoFST2EFyrag6kWBIP6tpmyppG560jBsYjWidtR0RafU91ll3ftOTbMon6Z6OM/m6wHE0RRPgy12o6GqzWjhMg3PfhwN9iDsX8ZdeQE1KNelUQM8C2Rb8W6GFGF1O+c4UZOtqkE/efoktEMtAnYWsPDM2VMRfHmavExKs6nhW4B0O4ytAOcwz+eJjaMv2XMDIE/2pXIHnr4K5M7OIAkhS4v+MlV8GM3UyWkYoYBTadIdNvMvnUxWu7R/YdVamZ62TQJY+z7bOWqaFbZqPOXyOAi4v7a+FJXcNQXBwGnYrD/40ecwUUfi719/dYtTlq2QLJBqP86Jj1o2j5AtUDvEImszJ88AzqL5C5t2FZaw6eYbnH6MAdgpY+AJ0wEnWLtQ0GfU6s0MZTVuBwUqlQGQfco9PTlZhWUsaLa0KGg42NGB9RTeyR/pUSwKsktDbxcgUvBWtrMAqYuO1zrGZq1uqnY64ikDtrijbEdm/I4NwQbgcEQZDEFv+995MzsHK5t+0+5NORA8dbMR8LQYwB62JbDrKfapUwQLgHLqorqRTVswjIX1+Qv1jXcjjUWN29cUUAqNl1xk6yzgniexguw+q9fW3k4CMk9xaKE9WuTOgmOJzXoMFvI64CIOB6l0kwQpt76+39y5c5/nNUBLbFWdPvVn7CMPXa5cOgk79HKA1iv06zzzWhkM33vv3v04qDlg3ZIxffPmueZv/fjD5vbXXzcz9O85gOFhWfn00SJM6p/9/Lf0+0RzHTZ2rBGkzU9QVOzECd7DvDBF5xWM+8dPX4dkhyfOuxSuW2ORn+O5hgHRl5de0w4KKmD3Fy+cBVA/j62T0v/gAeP4qvnOZxeZW29guTzB3ixyN9Wcu3gG/VaA1qce9LC6jp5sFuPwBzYpshSevsFJ4FlPIbtygvG2SN5BzKEp2NhYDH0M+32DAm/MD4XNb8DSPXN2lte2WftfUJALtTcSAsbYM3yW4RHWkMNl5AhOMR+pDrmELMT0Z83R2MVmmfm6SjrI1uEmCy7pk8eQQDigCBds2gOe0VTtkDQPcCwxpRKwmoKEoleZpAIMthNoFYFt7FUB86Xgp8O+dPp3U0GL0xPOXtfvTc5Tvp/3DNcqnP30Sgmw4t8FDNHZsy3phgUbzD5XCU57QoF47Xc5fCnw6wa2xYkrAWF55nKt6Kcqhf2/Flgt1y9AdX2/co+3nMXo6QS46YSUPkkMHyVgcqJPDuyUB4rVOkCSdIrcGYB43vSXCNpKsB5Olx5krzPccdRjkLr9W36NQEP/PF83pR+n972rD8sz1wB1+VsBn2oAz2qg7a8uQNcNCorYbY/NZICrc8/snNbBf3sMShsigKrAgnYb2kFMv6Cmbks72O7XBruuPK59W4D3tzog+jl91UFnHZh3gp7Wh9v3bQOr5Zr1dbWTmqX49oj0tqV+vb5fd9wSSFjfK4FLXS3DEmh1xiemfg68IjDPhwoZSK8Zq/X96+CuNqW6XeXZSiGkfszS3sCu18bbYI3XLpqqAaqqbczfoq/joXMLe5asdNjQ2y+pWrx7p1+2MwX3Xq8LZPcFl/S77LIMcMQzqvFpAMN3FMDQ541uTWtIPGNrGS3rcLDgfTf/lwld+q/97N35lGyzX9/U89Hf62f239qJKdLRRvzcNuBUrlvPqcTuZU3Dz7eOgEGku+4hwaHBaSyPVAafRkIHcZxmHvbSs7v30Ls711wjFXTHTBcJBfgk9vk+/vQoAewQQbZ+2psAz5l1mVlslDGJD2FAuPD8BcH6o+YUWSYnkC7yvTJVY40OINy+d79NsUc3rVZ77h6SRASYQTtjEf9dDqDKz7QDvv3VXn/eNS7vmrvtcShz1blQiiL5HCFjltfVmllc77W+XjSKbVf5XMQCmYQSgFUAffl53IvKvIhNucAuKQZM8Gv66n3WXOgrf9h3xRyJNeK/7iv5Ht01tfP5at+MK1bXjvEwpqyA1fSW3rlsm1MxvKSbnDJXc/XyvNbXa4zX8JoeKkjuMTszqpTzZead32V/iPkR8zz1u//uXr/rW5XeKHO8z9aaHi93dXRp9hfaRYvqdbVz3fxeF6ca0E96l71f/T7fHq1ve0+xgWJfnf3KJlcZHdHHAqvgGXuQye58+Ytm8dnd5mhrmRRj1hiIGsqCJM9Fv8lWpAP4dI/kewrSddZfsSnipABTTyFtSAxVgFVjbeN2CXXr+8ebu692mmdkaK8dkk08NENdB4Cp8KiT4R/lDOMjGcmBPwisQlgK5p8OWTowf1d/1z5q3X+1LaX+T/frbD2Vb1Ov5eVz7fulvrBP0kFm7/XTVfv5fGUu9Bvbtr2/61nqg4PYhYp9Fn8g+qc8W3o98uwYe/EkgdVlsLM7yL2ohfry8b0gFIo5fPqDH5CaT3GpM5co8ssegOzaIQdyUUDJq7g3hsQE/yLWF+PaB/eQ4DJKtiHhb7O3sdT853/3/zT3v/xVM0jW49Url5of/uhHzc33PyLGvAD+dhRZ3g/InHz8kOLGz+8AHq6BNUyB0cyB/ZDxO3sG/dMLYCLYCJnLm+ACWqRF2X0OpWQ2AfVGxPmo2TOCjW+tLja//vN/09z61U9gfC4Qq0MQOgaQSoay8hZmgZoJbG9ov5ELz14mmG/MLGt19uT55ur7Hzcff/dH1Kk5w98gZ1Lw2hIvFjEW0/BAxmzyxNQlMxecQCKa8X8qfCmhxjlh4WdIm7JMeV2GqcW4JKytkQ0scJXWxbRmhs62pEaeVWLcmLKTxPVmQpjZLrM1Mhtoz3H2WjOnj/3xP/6TN4KqIq1WgNTB8luhVhfWcFYVbJVVFMFd3C1N6ghuTYEQHYbFiEjuJkK3K6Stvn4Fg2/pZRSzsrr70DDpwqQqTwB2DNKYYzTCE1oUS5t9DOWA7yOALMGJ/QPT2QOJpaNkhvI3WWkAauvqWdJJrisG/VLSp2AcjisTECn7goGyOwVbBccYWAvmwADbApzY5W9hdBph8KcTw3IUIMBM32F+t/qe1cwtUqR24wSV4k11FnBSa1C5AhH2hIyXiZKc0UgFAuw4HhqVdvJYpBovLptyb1VtUsN5fUIh9OzYmoJ13BNBNSuDMZj0fRxcAbGoYM6zOUkEImX6OR77FLXZoi2bgFH6Wj6PANXcyZlg7dneKDzE9QSwBKDsfxF7maPrAH2h7KShyfTVShmP444Lk8zCTuvrTBzGeBgQ2YJcMzDwxjEcz7LWYdCZOq2mVFQfhFVoiv3i4mvYhYCMGKQb66RMTYF7TzEszMRzq0OxRoGlJdi8VjRXc/YCAKpp5TLz7t1/AHsPXVsYxtMATqfPUFAMzUf7YIc0cqUJ1LDd5+RmBsD3BIWWpgAzD2i3xb7WAIzW0IS0jfsW3BG4Aox0XIfc0NTZhH04AOg/yomOHS6AZ0rzPgXW9g/4FuBnwgyyMI2xMp2CHu/ph/a3h7aVQKxgukzISQDtPVOtSYteALhbX99vrpGmffN9CoFRkf31AnOCYlHLsDFHAFb9foO9Ly1RkInCA80gE5bFy3F3fMfoN0Hlp08eU93vIQvAaqS3j9BeafPHYW8nqYWkf6z+jXYdfhNzdJvnFiC3P3Y5XDDmUeNX9qoaJkMhIwEIy7hMslBMs3h6aLAWhdz8LMxSnunipfOwDi83jx89DeDSxVqgTjauwLqLj/Kzx3mW8OexZRcwiz4NwLgYRTRoBqbvKPPHjUcQdQaA2+tbQMsvtVdlFctUHaavT+EEyLxVwuLJ0wX6FHCV+TsGWOtJuvcUqLWPHDjXHoFh9WSdMwEG88oVipwJpK9A5RdQnYWdvEXRsIUl2MgDVMREI3UW9rA6D1+Rzm8hNAv1ReCqU8K6lwD/6QBWdUZMtdjdOQQMRerEKov0/Q4L98mYd6ewS0Hj1ebHP/6kWQJQX0dyQXa0ByRRzZA17Te/vR3SDx+R3iGLWTkJ2fCffHIT2QEkOhifRTRw7z98Th9to916urmAjMUiJ39qMNvRd27fRsN6iTk/QFGus80cMiSHcfizyaHWQ4DR48ynmWYe5vUKm8aN62eRNoEVyiZkfz5/tdK8GYYtT3tkyC4ipyDgaCGwU7CyzyF3ccga5wHPaQ81WHFfzmMXhyOkpnBqefoK88diZFtsLG4+nOq9WeWEcreZZsznWDdXYCDv7K0C5h7C0J1EFwdgdok2DL/f7A1dapYPqLjLurZDQTgeH7NGJmbwAhMAZi1sVsfWw6PIlAjuuU5XhHVxQutXpJ3HaWVKrwmnJ96Rwr1wpCKq6Lrn7UIptbNVO1bFSesEH+EoJa+vgJVdxza3xzP+KqKsHet4R/YYO1Bi7KkJeExBYte17/r/XaCxDtZq0KUH6AjfstuI0taOQxm38JqJsZWcwPT+csoe/879WRz1+h79nEuv1A9YjQDWAnc5eE036rJyw3GNz6ZnL2CqTlYHwHbo4zsdnqUAKu3fvhBgTxKzzM+RwaHspHuHEnRFgaFW2N+PCRuOcgVQF9uox7Q43f0YqzUrNfVnMsbfBS6EvdWGGOOS/tLD8swAWA0MvYv5VYPABaArwEOYZe63kp5fB+B1YBE2VI1VDVT0NDnGqitpUN+jX1937lEAm3yfcs1am7TYXmljstsEBpVnK3/7XUFvJ9CtQInuvHqbsVoDt51rV1ohfQE/RzOeJ419uz/LM3bmQWXD9Zwrc6MGk1pmEv+sn6m+dum3MmYCIP4eUgIEEzEjO2CDsXJeM8N0k/3FalGxS32/+32yGw+VrZ6bWSsG+RW4Wdt9aadXlbFaKsZH2rHAo/PVAKlOIeH6kTpbnjGTD6JfYl3OAGm0UWeke6BRWLNv91eXNfnWWp3fXPqzHjfHQM1x+07fN/VD8j+K7fVLmY7Xc/Bv7JAiKRVPtQ3Wf3w7EvFgoB42y+zjt3/182b23LXm8vf+gH0RQgPxzTFiHrPBDPYkcCj18wbfQv8i2iCBQ3Cbi4+yj47j59396y/xA5aas+ipXnrvBjUIVmNPl+QUO2sEkmlNDi37wuiPdSuvq3ld6qSjF4ZSAIoZJMzrbTbEt7r7XXtIG7woH+zaY3dfjLneAe+TjUq4EOQW4DPg9XoF0Kv3r/LZMo8FY+2zIqdR5mccCmQWVOdazgJtTMA2z4iyDdmLCSTN63z0ZK9t1ft1Zy7lva/fPH7X32ImutbFmKX1OOZ2MryODbbXmfpApMy/Yqv+LCn/PpPsU2NZv0o/9ttnio1HUSqIPH5FAVb8284hUvgatNV1g9fj73luRjsCuO4C1vUaGvesfJl4f705psUgm1vXRkrfdWBr/az0ruq/3X217o+6379t/2i/Vv+7rLVlfOI5Kt8umUk6xNLWJKxYv8VMxEPArNu/+Wmz+Px+c7C52IwOQGqB4RdFccJzkVmQ/B99uDSn+gOr2qUaq7JV50Jr1SK1/E6s7jwRBDKl/NZzMgtJRFvZ0z+H9EOccBxfJdiQtjQKyhK/BGPVQWTVimLVtin5ZL7zXX3ytr/YC3qmIoeO9dsHDf38pTJe7ful96bvd60pZf+rbb9e4/vtU/0KGKZlsdf20rW7e0BaPrsGGxneuX0BP/HedHg4FBm1m8Sq6qs+vv1ls/DsIZNyG0yqaX6MpvYn3/sxpJSTpOAjV2gRc8ZEfGIgV6LXJtTABdSIdV1cSTxLqcpRC1WR6f2X/+7/bb76+X8hu3qkuX7tcvO3/84fNJcuX41iUK8gC925e7958vBJ85rMSXdV8SuJjbuQa6bJxJ0AWJzEhoaJv09gT7O5KFoQV8i6cA86DqAqyCjb9JDi7+s808/+7F81v/7Jv2feUzQ6CrHJWBVnEz809hFgLQSWnDktNoizrjTeCAW15k5faK5/+Elz7tJVGKzXyNC1cLJyoBB9qEkkGW2DzNVNMLZdCFaySXcBUC3GKGFRmUIzbQVcN03tB6scJPNYjC1ki2Is0z4ojjEBeDsBwUsS1BjEvBH6YoR1TTDV+x5TjhPCVJDvmEfDyJyOI6EZ+80/+sf/NIpXqa0qbzYBfKaAerOkyejpiPdMJxMpyA3DzZtukJqxkh1S9hO4SvEXmKtbIOSr6K2+gN68yM9hUugFuEZh3xnkK7JuFXOB1kMA1MFhGoU4reLJb46NArZgOACs6ghJeV2YXwQAWGJQTGsZj/R4tRpNR57geicI3mcBFN0IrLguwGaxJWtMbQLSUG/ZaAAAIABJREFULAFyvOIaAim6bhFe0YlgTKEPOewpjFX3ODHmPwBZgDRYtRW0LcRk29ViPQTtV2tVNpyDFxtRPtlLGjTDUaxJw5JqL0Bl+wSSZJlt8jO0RZ0I9JugkAY8QVqO69MBjuo24HAUXILlZ0VvHakDGKlOzCnZd4BVJwCoHA9ZgvMw3NZNs4ZZJkhpIR0ZgQJlsvm8pqxS2Y3eVzB2y0I1ploJjJKSvcfv6ii62AeDMdK3SR3mVHzQU3H1mUawFYxK1qo6soJrArNRaInrKl4sMLrKfWXZHcDsFAw1XVwQZAoDjGr23ENNS79P5sX+NMV0dpR/ALyWgu3YbcH7VovzKE5ujpEWPhtMTQHdTYDQHUAu2bhTTICpSRmEyh54bQt+eRIiH4Jnd3xhPDqRpwGXT5BeL1BsgSWF1T3REKhdQXuTece93UhIQQPsPuDeA7BSZ2S2ylKALbuDHomLiWny9vlJ2u5JxtNnzwFL0UFFG9PBUj5gms9Zgc/xPQ6zwDTqTcRJ1qHcrwLk7r6hqBrV0I9h+558XLjA6cy1a+HcPCeN/vWrlywaC4DI6PVa4Q8odmQIcNRpQZX6EIzGgXZsNWtBOiUVDOJD0sGTHwBqWeCRnsc4hZSEmmX5hFNdYBdg+0edXFMBRgFQ33vvWvPpZx+GnMWXX94LQF6QTJ1dmbjqc+6xyA9h64K32o1bYwRtBJyRXg8YLKAdxaCYQ6dOT4eGsJq72rP27fuXScv3QESmaGKLKz3gqdSx0F2dZ+56GOCJkwceAvk6cAYYgvTardIVshVkL6+u7JDaPsvcRH+VjeTyRUBUFnSB+d/8NfrPh9hkvF/As2GNWoo+lwU+AQh/5qxgPTR/nkGd1UnYqrJb7955HOC3DFMPAkZGk/zACH2ysLAGcLmI8zLDxnUlGOzrtE0Ji1R0Dq2bx1RFZD378KP32dQAf+kD5TzOIl9w8eK55qvffhOMWDV4dzwM4hQw0to4AJielgmvRiysb+aWp2krpG8csaHNnT+Nw0SBNqotzkzg7OxvNie4/+uXS1GgyoMiGcEeOgyQLjLBIQk64M39R/NoCi8TgI02HzHew6x3r148i6Jma9jpmfNnOdg4i7YN8inHJ1kHmINTpPTvmmGwi11tcWD0An2oDTR10DQboiAaQPoK9vGSvrh683xz4725ZgGJj5evWcNGP0LL6XqzuMMaznwYNDBlTuzAoj3Y58BhBIaugWIOpE15GpQSmJ2FtP2lE/KEpaXigG0pgMJYDRCtA6z6e4dHl53sDGRl/6c4Xt8WBJY00uSE5zArgubsvFfOVNsxrJ3MGhxKBYbS09VOX1wx4sfeFKQaKKmDnnT22QWFokk6xLlNKQXfb/uhlw/SD1gtTmwJStMz9zqM5W/5XKcLBHoHmVACNrnfw/HIzmW5Tjx1dlQDHMyBegTWEdCy1hns8x2t9hrBXk2SEKXf2gzJHG2mcXat473K5HdAmHbQloPVDgBWB3HVc9cAWQr+Eluv/qr7q2MDWTC0DrJrR7/0dQSaBsut9r0N1nYDiAJC1DZVj1W5Vj9AtWMb+X7lGqWd9VwIBzj3eQ001s9uEGnXWe27/Qz9+sk+qAHffu/p9M1bPZ2Cf/2lnnb2eV+5Rg0W1GBsb3DsfCwGkMajFDEqgVaHDZ7vlSXIE5CQg64kUxJRVKdF/QL2sCPtNM+t2kb8vWaq9hvjcvFy7fb65evlWQuo6r6S/NCkeexX27aLXcUY2boi2+CvBi0SHXKs0Ekll32kjWgHGYh1/hegNT1kflif24PhnEKcCkdYNDb1V3me8EtjB83Bt+t/fmj13WTNlGeRoVkO0Ixjvh0gqQ7dsr32m5Nep1Q2dyxkfPldGHrt/q9trL0uhDnwHPpg0e0SVABVRjGgUdg88w9uN/e+/IIAEiD00x82e5MXEpGCg+F9/GNJIFP4k4XxegRTKcHRJoNaYdxK0/hhSGLNc3ArO/Xi1avNCP7XKiCkjJBYsWQ4xTC4aeR9Ie8ztR119kTtOr8u89/PxrzwWfL+F3Fh2mD6zsB6f63HuN8Y1Xtcv3lq30fRNe5pXKHt1NITxZ7rsXFcSpp7YUz6udr24xHwlXvkd3hewYpoZ360mK/l97xm1w/dnos9r2Xb7t9L3bnY7sSY+3mtKK/Va3973DpzKK8/ZV8q+4A2LSgdWVpV3F/AKT/fPmgrYLXA9EaQV6hejy9tcVx9Y7fmYGZXKeL1ulLvbd8GrKbDzbKrp6f9mwKrBaKL++aO+vZ14O2RaANn7fHr7A6VrYdNu44k5yNWq1jbczpyWd8jZVg/hr8Hc5o4Dq1DALBdUsF/DcOcgkHr8804Gbmo1YZ8iAe4QTbINlgDq96nlgJIb3mTgFXYqv50fARVC2N1AkKNFd2/erJOESsYi8iDvRmmgBX+uMCq8W5aHY2HlSuxErvudGLdB6iX6FnpSat+6N1L0zzJXZP6I77z1ph9vrL/lTWiPV7t8aj/3etnxMrUGa5+68y32ULvHM5t714tnrVLXU+jXD9/rz/VtSvHI77j4MoDyFSg2mzxScDKQ0g6v/rPfwqr9JfNxgLrNgUtzHL+we/9d82P/87/0ByR7b1HrL1O7EdIH8BqZGkrK8N1VbsJ7dEYNaQgsK1xM64hl22vvmy+/OmfN1/+7M8hLp1qrt+41Hz/Rz/ELmYjY/Pu7XvNczJoLd48DOnm0o0P+f4ksjEl6K1CllucfxmYiNPyBPuPhERJgtMUpZ49eRoAcrqZpobI5PSJkJrYZL96wl72y5/8h+bLX/wFdo6kBfGlXvgxMLaQcYwJkYma0YtJpjAKUxEny8Klg9jfR5uT5y81c2co5nXtWtzDOjKb7HGbkJm2wFyMjZMWNms8BxXiROKESggOmZkPEDoAliXRMLLyjQm45zSxsMQ86wtNAqha32RsVIlUcEhrBznvQlfAdggeJ0DVwCxslVbb93FQ6rz+P/74T96MEnzrlEiBDS0VNY10lKJoVdLgMiLp6qsmo5UGHk62QZxOEY3fApBZhbG6BZ19RH1VOvLWN19T4OduEodVVsBqFBGBwYREw/T4EMCTDE/oxdMn5mBInQMkPcMmRlET2KtWmz4giJfB+Bg03YrupmKbmqpm6SDp68OZ4aeW4iSouvfaxiBMYz8Oej6E1qAM2R3AujUGwoJQC7AIV6H/HsDQG7XyJgY4hFNzAIB1uOd3MmoBp3E0NicBR2Ww+XOCIkguhEuwyExdN43aYFuA6iRpNqdIM3bSbKMhuw7VOCr46RjikJlevwfQa5q+WqUWghJkjip9XF+gMoGOFr064n70DYxRLyGI5EJ2cna8uXKZ+yBGLbj0+jUFuyjkswYL8wQMO4vnCFKZmuFGJ5PAE0XBXdPoLSijDqy6lyOePsj4BCCMVG/p24BPFv/Zpp3qvqpxOj0zB2h7gY2U63AfCyCpz+RnvMc+z7IiIMo9bb8sxG2Yhp5+peFGQgHwxkJTodtJv8pWlC05h3yCp2kyXpeZwMv0awDBFsVisxEM2+P044TsZPpeOxJ40gSjihwT7zhgkQDiGgWDlpdlqVIRnVT/cSgAArtDAa4KlqdiVxbd2jN93aI82MTeLinWgFSvXtFHSH8cx65OnYeth03sH6jtiRYq9rQPA3oXgRHZtzpzguYjbE50J0DjWrBsw1l1w1S6AlapOq4+zyQnGqOA05sIXc4zXquwBT1UGJ5AlxMgVw1S9VAvUAnwKtqyso4Fx7fRvRxgIdoiXX4L9uoR82oMoFgNFe1QlkcqXuacAJDL/R8Tjap9FkjYVXcD64nCV8pYML+dRcH2VCOMz47Dzh6DcXgAKNfQ9nOwcW++T+E5QPXbtx8z5uthC+MsQk+ePg9tUVmwY6wZQ5z+CKSrGxpSA4yRDFCfX4kHr2/bxrjHCViRntatw5zwxEr7sW2m0quNq77xNBqfFgI7Q9XCEyx8zvc7d2FxfHM/7Ng5rqD2DIv60hJzkGfWDpS+kFms/Q2pUwbIN5ML0QnIelL7p3/2ZaTnT1C0T9dBPeR1QEeraM7MjFDtHhYyn7HKruxmDw3GWUO85uPH6M5glxcBan2+rZ2VkFPYYGF/SpGmRQTAtfNr166GBMVd2vz69WaceqnBurq6HXZ2+kxKx/FQw/t6Le3/0b2nBEbHOTyZZUwBZmGtvnyxEODa59+91lyBtfoMxuwDJEZkC3myNjV7Bc0dgqa1eexktXn/xhwA5x7C4y+ab758ERWD1VU+bqoR6+I4Adann3+nmUQL+NadB83jJ88AVIeak6wB6vqsLMw3H1EV8vr7N5s73OfY0DQxmAdfs6wHjDM29fgZADF9c/os83btBa7XSnNmDr1eig7usBFjDKyPsOXZgP7w737QzL9+1Axx8njQoOPaXG1W9082LzfQXoYof4rNchgJgPV17Af29j7Aqs5BSiGP/StDcUkmxsOJ2MDcmsKH0JlNm1xsbu5L2amvgdUIKgobJztK/QIRbxZxSAT3bzNPaser/r3NhOxhX2T3qwSjxe0rgU59ndpJTO2r9bTSO3sAj8wuC+AtQI0uoBX3CwfWaNFGJFSjH7BqDNNxOGuWbwU4vOvZ/XsBlkr7gxNbAKYSaIRDXTFtYuwMmCqWQf5bPCfNTUWBksPUA6xqJZ5hxrh3A/13O9zd1tfOe28Q0O27OjnwXe/x7/0Yq94p7DEHhhFgxYHA2wBb+2+lOEwZ5/paPQysnGJenqoG43rHqQvUtkHT0sb02fSpdmBTAuEEaKd5Ec8taF6B+OWesffp4AYYmZnj1XO3Wav1HOwHGgYjsbKlul8iiOV7MCrjvv2+tr2WZ+sHPHbHOKUTdkib+R512/y8+66n7Z201c4US8Bq9G3p0wrYKIFle3yjbaZj52ctbS2gagcIVSKjNK56wHr828Ckb7PfBUO8bqnsnZ6D9aUE/51BdNLZpYnZHn3jeAaw5vooE0S/1ngjgZoFTLDj2kX/yv3Ls9eHBKX4k88k67AfiBYBk6ED9wt2iTYY7Ys/BEjhe6xFoN6lrxXgrAZy2vOibZ9dKYhexqvgh0U0vWZpYxmf9vyr7bk34M9zy140dd/+BFA1d4+EHJzZnebF/TvNq0cPqIh8sbkKQ+eAfXENookZNYdkFY0qy4XPHIF0lr8K8ovBqhl47J3WAFgnQ2oRP0HwZAoN92OMER5zGrMgQ3ggVFjJCbzqtxe22x+Aah6Lspf1MFbt+2B1vv3VnntdU/sd7M68jpa0dIFAbcZ2OCf0oxy3NqPf69egYAFV/dku1Nad+8mWEqiqeacnSf2QnyovlNGH+SHKQUq/9b035Tx9ogP29emndp/Xb2nP+35rfnvu204zkvwqBw22yX4sjN2yHqR+SHtBaXe9n/qCc7/M2ZAUIw6Kehxc0xi36K6218sy9996PuduwBPdzJIYuzzPO89Tur9Gtktnhj336czKrutX636r9/Z+v/e9biyPqc3xmei2tDYmu+sCanU/lj4ISQT6K+rCEDMb4FuXQXbhIzRW5x/fbraWnjdjyGsNRvEqM3WTB1R84gTQuen47FmKKj+v97EYT4CpygCAC1ivQ0LKHLF2xB7EToJKXz5ZbR4uHjQvNwHlIDYMsN6A1QGupkOTmAsAqxawOvJZcbqMRwVWlSkMuFAgNs+L1CT/ln4WvyLmU+U7lHkVz+D+2Hqt3z4Zw13Pv849k0/Snadv+1n12HbndK/N9Nh6eamkyL1lXgVgLSBxd8y7b83zvQMgJna7/bVD/Q1QOvADmKDE5EPEmz/703/VfA34ubX8AsbNJnNrsPn8+z9q/s7f+/torE03mxAN1Tfdic0wZYjoI+tvmbWaCrOzj2J/hNGxr+xvLsGC/U3zAMD22f2/DoLOhUtIyIEzGHve+ooMSOpqTCBJeOr8ZQpUfdxcufEx2NopMhoh4xCXbiLhaPq84OrCS+I9a62ATZjxbe0hcasxMKzrN98LmTwJj2vIADx68E3z7OGtZpks9iNIW/JgQptX28J+I9OozHV/up1n0DOeT8uXMAdOMQh5Sf3VyLYldpfgZRzvYzuPPJyVWDZCTDxMW4bAWgYBSAcArt/IqOVaY4DTETMTi06T7Tw1NQuJSBLVDBgQUoZ83oLn+hH2KfyrAFQPzQzOnn6JNbLJxhqQ/5/s+x/9kz8JjVVv7OmpSG7RWzIVNuQApGm6hIRxpZOYDvLuhPC0RZotJ6lrMOvmXzwBZFiIYlOyBdWNXEQT0PRf9RQ0FKtnR5Y7HbsX2qqkYu/ANAScOnUa2i909ekTIN8M9BDAqyxQmXcrFH95TiGXeQq6LJNevwVjUXbr8Ah6jgARM3yfmAEUocNElqN40RGLhSzLoOza2QW83AShf9C8eHK/2Vh+iRFTWIkFbADQaoCfVt8ehq2mpqHGI/YcQrfB7BNVtxAK4CjGtgErTR1Kv2QvXsQpmqEdVlp/9OhJ8wx9I0FMmXRWhYuK7rzXgQlHUEdHFqF/Lw4i19vDkbJQ1nRIEqB/oo4NIJsZV4JEF6j2fZ60acE6C1TNv4bZGEL6g7FpynwVyNXx9XsZuvQyLMN1gD3/HgV6AHZmAKStGDgJQ3YMAMZTMRmt6ziSAqkBUgFQn4iiO2ilAka+QJtxEU2ODZiX47CQBUoPOVV3sRfIdRwEmvcZo3WYjhZkikIEobEj3doTUvQfAcJnAaamAR0FBBcoCDQPICRwkvhKsI7VtuXn7BSgHJqs6l7K1NNeZfWeQvvVSWMfO8F2YbquAHhbwT0xJk1TUzOT1PQZnQDaAKi6BrB5BEgkA3cQO1sjhf/FS9PFNzmZGWGR4SQDoO0YC94OgPseiKtsVTKy4jmmaMsJwLLJSfQqF7fpk2VAZ3Rf6aMpNi2fIGQ04mAi6Qsl/adBpCEWQqIiFlYm+QhUchkEa5HWREoYC8McxZlcLKxMZ7Gi4+52PNM+rGqfzaJbXlfwTwDTYmiCqwLjsjgFoZRLMLt9iBOfjLDQV6bsA+5ntonAaeyXXF926XFOJKcBgy8BHp49NxdAooxOgeMNWIzbzNX51zCvaYOYqEXevACXo+9lSFtFkAOb0Gmy71nkuYZrgJUqb753tfnhD78Hg3spWLnPAPZkv56BbW0qkYx555oOiekHrhFKNwiAmia/DZNTQFepA+1emQPlBtJnkv1NeNoEA3pIWQ+eZRQg2nkhw/Gb2y+D2i8Q+4YNStatgLh2IbBK18fJmoxjx0FJjCdPXseadRGtUlnIZ2G0TgC+vpx/FpvOGOD608dIF8D+VGYqwGbGwrbJPJVLcpb5ehI2q7IKly5dCtbu8+dIhEAdnZ2daq5fOw+reyTSGlaW1pkbzIvp2fDnt2HJKz0wzVwd9b4Ly3Eg5jq535wk1X6YvqSi6MMvSKtfQd+1aS6cptLkwjZp+UpnmGZJQS2kKSZhr3qYMTs3x8kn4DGn4mOsyWrMeDK5hSzDuXPnms++93kzCjv167toAR+yBk1cZHwdz6Hm1euXHFRtYf8yTin69vJRc+xgLRg3DEUzxTivMReWCAhv3kBGAQfxiLV6dPJas7rDwdnwtWZ/6FSzgD0dsj4Ps4YdsIsdknK070ll7FQWHGTtYX66nh/Qfr+VVAjRclOIXOVDvT0FiQnM8D3pcCOBAwVzcf1Nzl0dfNQBcvk9AUYJDqsDznelW3vvbwNWe7mhvlcN28QsLYz/cAUjmMsOaMdpT0FdHZC0A7h47sIwqAKM+GR+Zrs0h4mxTnfDu+QGFnJIAlG6/ZleS8F3cYzboEI4wdnTKO/pAKs6lR2n13WmxWTMQIjXDyaNfZ+ZbjWwWjNWPVXTD2GLTjFNMBYLqN51cNtgU9u5boMgnde1n9Qtb321+z4Kl7S+urZXgp80ECUYL5+IfqxZObmf2u3sl9oaQFcFXLbHpDRJtbRitwHmZEC0fnbfm/apLgj71usZSCiBZrvvOvdTbkfwJY9nsc3yehtYbc/FuivtpzKvCsvqLaCMe/1NgdV4zhLpZXtuAxGJe+D7uuNa3lP6z9ejEm6kMCZbCZA/Nz5JV2Rg1b01pzn2A006c8p7tuyojHvRiizP3rYPP9a9Tkppi7Zm7VT9onKtAqKUW6XVpQuo131UQJJiFwZEstEMOmyse3XnOvlvPneHWVr1d7l/3d812FsYc3UXdGzM/na+pzAmNbgcWuDgCVIoaRXSVfhXKaU92fK3z/kS/PfafbFZ+71Ui4+DdPyB0IDNzN32fOm3l5Sx6X0uYwDWMHyoMXzUY7CKXjy42zxH+uks6Y43Pvtuc0DGzqpEiAAR8YXImrFgh8FlaBIKeuOzeR3XVDxLDlTHmtVXyHG9BFS1EjgyQnuCaOrM5XW4sOcGPIxs7YW1HbXbXWzEmN7xD0ZyXrvLwViRcWiviPX8ac/Bul/6jVeZ90VLtbBUC8BdANdayqTNGC7M4gDbQ+ou7zNlvnbstLvf99h1a17WzxBjnk2yvTf4vjawWttjO9W9v610V4V+a3znsC0fRJemxr7oN3upJBY/W1L+/em/7Y+o+VHtz4lpng5vEsicmFhmKG0TF0YtA2XeyDYqkgGx1tiH7sH5wC/2uhbw1Wlb9fdAFlwj8+pX9sgyfwtaGTM/G1Z5tp4U+3eMUbvP+u03pZ09h+HVPhEuUXX99P7iQ6U9tazN7f2k7BmlP7RTM0pDBpBYxb3SuEjfX3DtwdfobAKursNaHMVvHqLIj3qbRWM16Zx6+zQHoy0uxxZ2zW32hxl4Zs1ZSFidVSUBZvH7Z4zziR0toDsFZnL3xWZzd343gNUjgdXjZFeahq1/7XVjH4PkJNkh1pAEqB7PmTphnfkgoj2+pV/adt3eg+Oy+V5lbrXf0+/a7SFPttcFc/uYROdP7TigPae7xva2f5cukuKD7q5d/961l44/72FtAIoxU5ptOhMtzpCNHGOsRiBK/eo//ZvmFxSZ2lt/rTBq4D/vf/xJ80d//39qRubONKtk5BIy8c11ori4Mj7ETUp3xZ7AN30wRsw9CZlshNhsD8LNFz/9s+b2F39Jav5zcULINcT8/O+AvcWU+3MUiLry3mfsPTfR4L4ATjaDTBvkMwB1CzPFgQl41xHvB2qIQlvP7sOqBo+S8BU4GPGjZC+/zXg083sVSVAz2PeQhWvA1RIOUg5RUh91DuZskTbt37JNH0GcS5lBIkBJvmaEzOcx8JUhyG9zZFOOC6QCoAq2DpElrv6rRbyUEThOBvwAe+IgLNyJccBUyERJNtLnUS7RmjKQ0/y3UoNST0u8Qhtkqvqt3KJSC931PT1DHLzV0ib+9Y//2T99o86AAxQyAAKskQ6QRJBlraZU75SGl+ZPfvBsTobAO6QDyFZ9/fJZgJV25u72WjA7JzkxkU67Hunh6zQeIWaZoEDpgigyHsdgZg3mtN8dWYSAHDIR1Vw9TucIWphqO0xbPaVdXdskfXWBQjRrABew1ACl5k6eAyQk9ZcOtsPt/OOASYr8qkF0TNQaEEtDVDfWRWpzDXrzqyfN8usnLGLPIGuhiQjtXk2TQcR11d9UY3WSRWjaIkuyE2WPAkaYor6yYrEjiuaA6B+ij6TD6WnySQCLc+cR+wUsFIx6/uwlDL8XgBuAlLBvLXw1ARgZlOQsfm8/CzhKYU5OQSoIMMK4nAOQ+eH3vwMYAnOM5e32rW+aJ48fhb6joOHIoOnmsv7YJAFzBNcEEr2mXzqbOp7z6Lx6+mAfRpoer8mknGKMTEE3/fooihPBCub92oQLppqZsmulZwsYy06UaSvrdpufsuBMZ1YmQVkEwVlZfCOyhQGvLDKldMAC6cFqYYa+iDII/K6Bv6E9FrqSTalu6RaAroxaU5gFVgX71MmcngSwJT3bVPFU4R4Qh9Oezz77FGAKnUkQvbv37gWdfQNW4w4p8cF2pX1XrwASUmhnmgm/B+C8SXGrBSQUIMwHeD8yOhNswkUA2wVS33XixxnzOVLXhykmIDio/R3AoN5FN9cT24bDA6939eZHPMtw8/DhfPPVVw+wLBZJ2jVIqvOBqfoMg8Wf3OjsSydvqUJqiqv6xp4cquGhlMASOqCOjRUdT58+RWcJAmtnMDzpC7P+tQMBVcHEA5Ben9W5ad8biG7AUvQs6FCwSh3UTIGX9ewCokax+rt6Tc57D1TUKD4CcDXz+gLpAp9+fBMQLgGiFrSan1c/F1Yu6fl7yiWYNj893Fymb00vsIL982evYZcnJqvrSAru1FcVyEy7pwzw69fRn0W31mr0r16+ot9uhzSCp1FTOGxqBU9xsqbzvKNOMsCqNigjVjtfhT0rqK9cBcRq2jlCX52MgErWtHNn33YDhp+HgTrKnNhAF81U+HV2JvvcdAA7eoA1QokRD1EuXJhrLl+e47poOq9t0J+sJwB7T0ipW2BszpCyf+nSOUDJqQBYPSR6/vRJgPqeHT17hgg20gXOJV/bpH0TyHcYCI2ygV4m/f/GDXRtAFz/4i9+DkNaljOMWA5O3v/gQnPm1GTz8ME99Fk3m+kJ2s2h0XHWL+1lDVbtusWkOH02/X+SIlOnYXuubcPgRhdYZvMKzNDBZh12tzInBFPMoQ0PpKj6ODoGoCm7mb44BCH1pPw4bZyYRdv27Egceln0Y5MCbgvz280EDNZPPv9h83wBRnczjV7qtQBW2YmxiRXW52XWiL2oMvoaqYZXL16gFUQfnuWwZhoLPbCv0ZUelvUrex9mzuRVmKvvUYH0HKevsFTJTFhYo5gc80+GsuthWVN0/DyFXcMuBtDusfAhWgIRXAKDhzfudRN1KW96bn45ENC2E/Oke5KdAobsFIUTmoKWNgAXG2h8ruua9XOYy2djne1xvVOz4k7c513Aan3vriPZbVNCWvl3OBoZwYn2JoH+dpsiUK42+mhCYU9khyEBRyUo6D5fF1iVIpza0AbX6vvVQWRecGwXAAAgAElEQVQpeFLuHW2rAaxofvYhOsBVvoePmIGKGlgNAJB2FsbqW1IABVjV8XdP6T5KAjBbwErdXn8vAXkdEJUgNQKVbBe1A15uUa4f/ZMrjle37xmbNihXQJsYmhyQ1Z8tQXqxzniOzAxNDJLk0MUIdmmV3Xu2gF4P2Ip9lyCvX1BhFlHNQu3Xf3H/3C91+3sAhQysOv7l+WpwoceGwhKVNVGXu4bjKrvM8+pdwGoABAYrBWjrCYi7oER7rr0rENaSIq29c/DRtaUOKOycioCzy9SOwnp5zsQa5JqQbx+gQQVilaer151OQOF1JSzk5wmQUB3U/O+2zZSZXJ40AAkmRASZBO4G8u4fBURp22k8R7aZehxLf3XWgVhbUuEZAWXbIShT2hmf9TEd93wwUs+X0t/FrgrIUwDVGogpz1ru7TO6FhT7i+tGEJTW+2CsZBsKaS69n3yA8Nbz5j+k9qR1qT6gKGtAAX3tu6ifkNm0hUHcBo1qW6/nWX3/8rvkiCHiCCuB71Ho9ynVoJdfvWouf/BRc+3T7zZbyKAtSYDg3oaUZqYdw4fDVY7HDjKGa1g6KUxFhHnmxeev2L9XKc55qpmG5KEfu6OWqA/qZ7TrvJc4Zzqs32y3PlMB0+vxj9/TYKT5GpM/zwuLPRkvmFrpXIx1O/Vr257eNRb+vbBOI/YMQC+NYbEBU1L1u2XbCXCX95fXS//X4xIgVgDTEo/M1ErFmHyONvuzY+f9Bqyymfb70nqc+qdnHczr0LuA1Ziv1Vpd7+f9rlOa1dlPXA/sb+2dvk9yOxnqafkGtqGro5q0Hf0qrO760MPxjdg/91GRCyjs1iK7YDui4Jn3lEQh0PCOA9jybGW9K3M9xjA/WFk7O+BgMbriN7int/yxJCXw7gHrN8ad/cflKvsJb10hlvcCVBa/JQMpYT5dELOtrxxTI9tvsWv/bf8LTEt6ctzsx1hTmJdmVRp/vIGl+ASNzad3v2y21141I4Cqg3xL+kpHS/n0Lu9PRZ86MrgyEaDMg8AZyE6TqWrtCnVWrd1xgnh/ggw659AEKdVPlnabb16QrQmwejAEsDqEH65pFWA1ACQZq9hYIK0yDjPrMI998k/TXl5/1TZd/t4PME2+Tvfguf25eu+rP1//nqZTYlvXjOF3WUd7farHtHvd4mn1HtDl4z1HOi5fLCT2k/yX3p7w+QSjU9aH198hjjkktT/sgKB7CCDyFinzf/nv/m/A0AVwyDUwpMnm6vXrzR/+g/+5mbt4rVkyC5p4l5A4pf27d5vBx3eI9TBmKkSr1T07zp22l5qVlw+aX/3lnza3fvNXrIWI6b6BVCfojnzi+YtXKQz1CcWxvtdMzZ0DuCTzF8xAkss2cfE+e45SM7JITd23UD14LQArZDfmrjKFi6+pB4LU2/b6MgWqVgBdH4GTbIbG6t4OazZZnQPHyd7lkCAEfSIbyHmbhUXpqLKvB/Cs/6WZdRxhVhaleOw5s8LJYv2IYo6Xr8OOPX2+GQH326G9u+CFtpugFgzQDGykLsj4kGwo6zUwJ34mdqvkMnG2VBQufSXbidDH2C/s3Vo7JZbJo5zX9eKTlyU8bMY5+E/++T8Ha4QNKsBHg6N4lXoGAqtKAQTbzhUmM1Xzqqaejn8OGi/fItYbAD8vnz8JYHX+JWDl4guC/lPNtevXeJhdgJBUeUsAVmB1xMqXFuoBkVePwUrqwyDLBs5qEMpiXUf3cosUZhmSAq1WgJe2O46Wgyy2F6TIPgHIsTNn5s6SwnsVh+ICjgSoPsDOMatlAjoOQBc+Bsh6BDNKXYpweQFeBFbXV2GMQbteX3gep0PDAKr7GMMhDNY3gMCmROtMCmCpsyrIKbCixukxmH3Pnz0BGIJxB5gn2MrIR9qtwKrp7RrkAuyyRxQAWl5ejyJJshh1/gRDR31+UprHWejsd69hWrNgdDhn9Ln9dA42n7qN169egOmHI/bkSXPvDuAqQItAqhIIsvFMbXfxHhu36BLV46VEW7mMcVpSe5ZF3d9H1Dq1+A4TxH9L33aRH+Rvu5yeR+V3EDkDVhmWmrv2IVhsez1lcQU5zIi/jF1BRE8AtC/HdYhTg2P0hynjG6Q0q+1qCvgAE1VwVmBLMFQdypKqMiQt0DQzgDwp2abb2aZZtD3n0LVUnsHTPVNPNmHTDtGHN6mwLqDthnX/PgxkADQBREFI06c8aTH1+tz5M/GtAy7z8dlT0plxYI8Q8B6IVGpkIgC/t+nD44z3sKATgJ0bmn1sWkW4rwJxtH0Niv08xbpWkR+YmAAAPQYwurgVQN8hTGkBuRAJN9Wb8fYgwWdapj9WYGgOoeFr2rqriMcVsvIEgTeQu1B7RRavczCCGcDQQzRVPaxQ83eY9gVDmInoicsGrMlNdI5nSPXQbtZlvgbwLBjPhulCHIBLEos+4LM6wDFYvMPf1QocYdUcI4dgBg2Va9ia91pnfj9//jTAcxfEYYtewZ5QI3lMqQXmshqygwC0MqLVEb1392UUmCobXDAs+KwHFBZ7mpnWfnZ4xtHQCVbK4vmLpZBUsFlO0yFYps4xpQxk+uoIyLKcnTvZ3L/3JJjr+nGDgG7qqHhA4D1l7FpkTgB5C4BdtqpgokCva8qyOxPOgQxbC9OdO3smnn+bPps9Md78w3/4D+iRveanP/sl8/ZlaAk7N8eZ146Hkh0WpIq+5GBgQrYsjtE0J2cLHPbMz1O0CXb85avnm1XEtJ+jWXoOcFedXrWEnRdPnrxq/uqvvuFZRygQRrVHAPdV2P1xCAlY6FI7wnq4RXsXFzy4UVaBezp3OGia5VRxc+ugOX3hYjOHfMo8qX8HOGXNwXpzbm68+fD6hWaBQ6MnsGB0fl8Bdr//wefBMl+S7aoeMkDs5ElYOHOk080MktavJi3g/zaHK1v0D8Wq9o7QZt1hvZg51xwOn2H7nm2WXi0164tPsbmHzbVrs8ifzGAfy4zdAA7cGUM5+trT1l3694h16wwA8jMA0l3s6ir1NgCDdwFjkQJYBaBf53CsOSYTHfkH2M8ehshgjvQNxdoB0I8NwQ6fO8+zI0dwqPaxe5QagcnJK+Bp7MURa+a9y23T5T47XOm0tOvy1A5/criLl67rlFmQBdQqIFbZhltgRIcZml//XcBqb5phF8SsHcFoU+z0bwNE3eArIoSYynGKGu3S0c4BcA4SwnWIy/zNgdXSlh4wLAfMPU6tcXs4Ft1qu+8CVt3T6q/UpMppyb+nliZAwAOoCMFyQBNsLV6LACActBzcxjinvipjWwfa9X3bbAqfsaRK1qzZnsZ61yoYLtIL7fe0+y2epWLytBlvnfd37DelM3eCzdxHtXXiR3aeNew7t618rlwzlfzp2nZhmiXbytcInzCxp+PvFfspAo5i0zErun3wrr517Msod0Y7B161Jcec8XoC61VafRrA/Fru737sl3L/AqzWM7jYQNhMbv+7gMPSV+V6TvVUvToFadmk4vA87M3+cV7FvpnHKTc6TYM8u713ZrXW966Duh5Qz37jswYDxR7rIN1bpNmd7LwAYz5fKdAWjBjnId/6TyXwr1Pj6+ftl8bcZvyl9uZg2mf20LTMsbpvw45oV+uwoZ6LBWQwwCngbDtYbgOrDkD0tzZk32cgzzbEM2YbMWCMatbcv+htvgukSmPbe+hgO0r7ZOb5e/jFAFHtQLz8O30mrdE998pjlUYsG7Tv4p+m+HLsTnYIfuidb8Ivv/7RpwTPV5ot0NM1slyUM/Pe1ggww8vrB4jN/cpaa+GTUfx7mUR3v7oV9npeGSLAFBm8UTiwtCPmZLLLsK3/CmA1xo/PdQDTGOe0dsST5znQPfjJc6BaK4vNteda2HRetwOsy+ukfe8YylANMIqvUpyqHzhTzyNtXvuKGMpYK/SE07zo2G1uW9v22qBO3e7Szs7aUmy/zMvqect128Bq53p5zS6ATnn2dv+0waN4Pa/dpR1tALG0M9YObFMiiX1ofwpM60/XgGBPG9T8BegpQKAHC5Hy7zzI4HTaO9IaFHtgWWPz87fXuvpQrNyrs45WHRztzfZQ9rQCuBUfoafvy6FxdY26vzrzu9fl6MzTWJvrAa58h/CnysLfMt537nulT/LhQGEDG5Nb8E5bEEjzO0B+95IM7gwSBw4Ber1EOvHeV79q9lZfNceRoQtg1YI/sFkLFpMkObq6/MZ2STMyHUq4VhuTGLOIQ5ymwO0JiDrTsFUFVo1lJyCwTBBjzq8fNl8922hebVGcdwDMYuQEmbvqqCoHwPXwtUPHWd8gTg+TTqZ/7/RPXlvKXC5j1G/trfuu2GlaPXulINqfredeuX57fNJ7/tuB1c5wd9C9HgPLfnaKn2vTavsX3U+luEN+aWjyu8fTpwcZWHWsjpClfHzri+aXf/avmzXIfkcQEU/AMD5/6XLzB3/vHzRXPvxOs0gW4DrEw70oKCZ2YcdZJ0S5SONGYnhryRCTn4X0tPb6cfPVL3/S3Prip83TB7d4n/gMEpNkQl68erP59Pu/31x971PGnFT4QyiFfB/ApD20kDxzfj8yy937Upb1IHbnoaD4mbiEP61FJF6zB5i6Cc63tTgPWfF58/jOVzBkX0RG+PEBsBq+BVbDe4n9PB1MxyO4Hzl2rtd+87fE61U7IP1LfGScbPRz9Mf3f/R7zfUPPm7GyKg8Pj6LpNxwsw25KLkdqX7RjoS/qDGUvELtIkkVJiA1lrDkYMfvKYBylBJDNWTnwvfz/gaRnZ00Gp0OkcLYdATjc3Gff/Iv/vkb9U0FV0MGoIi6Zn1VnyxRzdOuWVKjihMXaxo326aQk1W2nj66RzrsfSpTP0YX8HHz3gfXm/c/vBmMznVet7CVAOsY7EP1HE8EoIoILqexnsi+McUTBuHBkYMLCEKKrGmyi7DkVmGPmVovu9VqdqOwm7YBXV/D7lui8M0ywN35izeai1dugFZPg7zD4ARUleU0PjmHnmtiP5lG4wlmFCwCYV9FpkB69NbKK4BVGFVDAHmAqwNvSBMn1fWQb7UEd2V4Ad7Yo+pzmlIr2DdEYaM3gK9W5FaXdInUW9MoLdRjRfQ5UnzdwNTPlNUluCqYmEY2OafqUQqsuuE5MfcAPWRV2k4dNkE0U3WnOb04OadOp8xOATqKYak5Cwp//tyZKFrlNQQcV0nBVVg8gULOBLRbpX0DUMs8PUF6wAzMN92MZYpqmfJvqrRAmpXbXYxHAfGUA1CTdoVns61TOGxqU04JBgOuCqSqDbkW6f4W87JaaWJnHmNCytqUbawm6wrjKBtNQx8w/VemJEDOURSdSqCsbE4p2gJjYbiZmXXp4tnm6tVzka5dTunXcBY0QRefk1Rl3wK4vXvnNrZolfI3gN8W/0pVTsd4Lk/pTKWe5tRuHl1aZRrWkQNQv3MPe1vDxizi5QRJ4wEb2upmbCShQQqw58HDIQuPoKls1X2e5fXCSmheWmH9AN2UgyMOK1gwPbAY5TBgDjBQh9BK8YJnO7AorWQ3BtCqZqyg7QbP4qnKAeOzE9q2oH6MmWDspGnrMbf3A5AU9HRTtYCafWlxstDxZUG1Up+b+DK6o8v09yBzwEXSNSE51G6MbsIpFTn0TLJrIXxusbVJ+kp7s8/s7w10gl+8fB22fhK7SQDjAFIcpILPMh/pJ0F6AdcRWN4yfh89fMEYslgKrodOCgWiFinCht2eO4dcBszQ6WkqyFNwSakJ5RtkDK/BXgy9NBZtGdGETPG6DGxZoFOwI9Wq3QAcfUp6/i5au+oHmVJjQS0XVMFqxzwKmnAdQf8znNaOIUewsAR7E+BzdOxYpOUfMRdPwnYWiLe4nSmbf/RHnzc3rl1s/vqrL0MCQOkBU2eshHiC1JmFpUWkHCwKZTl7itth7zM4KadhiQj4G9BafG03CtEhX8Cp3s33LnD4AcsUuzrCfu4gR/DXX7wC8J9uPv30fZyuTfp4PorFDXvSDBjvWr4NsLqLVIHMVzeiSRjjp85e5RDpveYUFYN/9cWX/DzJOviczIHXzdwMh2RHaKoOw2ymD549eh4F3+yjkzhXCwCWt7582Ayz1qpluwlYPs/cnpwdaW7CmB1lTu5uoU07TgXKA7ivgLeeqk6cPtcs0471VTZczo8GAPnXFu8216/PcLBxifUX8HaeIlknLgXIRTjUTIxwMLb6DBvbxrGbJsNggTVTDe1r/I4o+jYWx4HGEYdpXJpTe9ZW2r3FWrvM/NjggOwNmquDbPpHxznUGJphsXQdp4853Ehbb6Cm8XsBMxJYkwIK/1eAVW3CPewtNlSfYCA2PCtv9gmU0qbcZePE9TLIkhb2HChmjyttt71fqcJ9uka5Rx3c1H+LolKtwKDco3XZQjSNP2cib/WW0qDKQei8aj+l11MAmlrcBhPqoLN2kO1nT7P9Kv0bbkf+Ww06t0km8ak6naZ61mD8yYD0f+GHZKZILGhWp9VHMQ2q28vf5pDXYEgdfJZ2d9hqUQkgg1dVsFXe13OPFjvP9/QDAd8ZlLfAh07BowxWdMCLCnCOgKwK/Eqg2wlGKywnnNg+IEJtOwFQZbAubKAGumMI0tiWsWrbXfl3uU8pe9FjI7kd6Rgx21ekhuXZ4euFNp1tJ4E5b4Pl7eeJdDLtNbexgEdlLHra9y1gT7J/WWACC4mdWYDVZNddVm+7D/qBPWVOt99b7DBdvxugeo+Sap5kg7rAX32N0ic141CwLe6Xx95rmQKurXiwG35g+9n7AAf95k9haRpYBSBgipxgeBVYxudcqvibjNV2kFnsvwZti8RBWVfq+dm2T3s/7ekJWI1idPkAIGXWJfDVwisu+jXQVq7VHiP9nw4L2Xbn/taHsi2FVSYoVa/PXq+3n1LX1uMdbYxlyYM/C724n0AoIWCdJdPj+YM7HHw+AOAcbK5+/r1m5tyFZp3D8A2zwKxWH0Ur1XrPfem1Qk5M4NosLwoGjU40888JYm/fjUyfq599RoppF1ANY8jPFG3O7Y5l1RnTZ/8pwGbbZmt2YcoiSO9I2Qrp2YvOdgEc2vtHfc322uC/tX2/BKSMCWpNYOdD+WoD//W+VNiZ/oy6IRYozR/sN0fLnK9tpN++X9to+zMJIHvb5t8FzMXny3fZI/t8vl/botv7+ANxrzD9JKWjLbtvxhzBXjy4LtIW5VlrGYV0yIGvju8qscaMJm14HJJAyLhpR/nGXr+0rcyzb3ueej9sP1Px28J+yh4RIEt3PtXrWmec7AZtL352Las+t23ft23TgZm0vuo53B6/d41nWbd9lrpPO5mJ9KOHJEqkFTuOQw+f072LdsjJGybWXHz6ADDsv+BnLwKsIlF4pAycLFf3o5ShpfSRGYruewEQOc35n2Ql25hsP5G8QldVGQDIUwKr1jURdzGeNettfW+w+fWDteb19ggsRQhaknEkJjHG8iCPKadolpiFv4nvBVcFyAbxjwvonVjsbxtl2+dp+7jl9bQepf2r/kw9NO2/l2vV60h5f4sD8fYgazN5vtVjWq8jMc2yMQUz2vd3PPlk7W17aO95vTcWWAXY1NNyjYawdgThL2VjU5+ClPkX9241v/3JnzZLT+8He1ki0ZnzF5rf+6P/sfnwez9u5iGnrBErHzgWLGrp8Fdf0ALhgunE8ICqU8RRgwRqrx5+0/zsP/1bJOLugDmg0x0ZJw2g5GfNZ3/rbzcfff63mlMXrjevyEpcJaPwgHEOHA585hDn+kAQPYOI4i7iAWITsbeZYZTSUGNtUGJiUJsGIH797AEM2Z83z9FXXXwOuWeH4tANEovKtoX92OaUjZayfjKomtmqxZ9LxYmDwxrg5QRaqCfmTjff/eGPm4vXrhM7QnCk8P1xMh6nIN5YCExW1hrZDZITA/DMa/M+fZ7mivuMMqRKidKO0Kr1WSyamaQVgvcbknMaQWK1xsFGdEZlB0EYS7q24rcuiwCr/yKAVQtWBbAabNXUSQmE9Ym7gGr8bjeGA+f8pmPo5A0YbWto8z19/AAWILqlzx4GiPrZdz9sbty8QjBOYSW+N3mfEgEnqLqtnogV2qdcaOLUlQrg6EFa1X0FhtImlGc1VDcBTwVqBMKGAan8tnMHef8hnbALM/Xl/BJVp9EknKEy9qnzwVodA0wNIwEUEFgd5zPDSATYYYKRcQJqFTFEePd3EefFqDdW5oN+f7C7DDWbNGsA1qhsbuky2WmkuqsDKgNSI7PS/ASMPQvdTCMT4KmDwNgKrDBBLRc3My48SdJR3yaFXNBMJzVE8NnorGQfk8P+DNHepGubDuLyiWD0uww7dSEOuB/p0vThCPcXlDS9XkHqM2d4fiaiG6Ng6MtI3QbIgxE4w+uyUgVoNkgxMtU+WHgW6WEctzgVlvkoEDlrAaxL50mdPx3vE6BVY1NgVgdlCmaewr8ClAJTAufqQpqCDX8yinyNAvDKdFVv0upupkqHzlEE7coLoMcJM/SA0xcdzhFOPaxEL+t1E1B4k9O98De0MfrHVPIzZwCVAIdMy6pT0OwpgV6Zqs9I2d4ECNwHMNLxtMCX7MIYwhSiKfMfVdoFs/zWLgTt/d2OVwJBEM8gSumHaQDaOOuXSUv/r64ClgHQCRqOY78yCTfRS11G6DkBYDpyBjJKayiuPxrAnAGap5am6R/BuLZdEzJ/+VoC3LY/9CuT85ucJLWRZEpH5XnGxrmUNCWRsoBxuAHwZoq8IPgsoPulK+eDGayGqyD+5ORspMvLCo3NV/ZXgLA6XlyfNjr+Mo/VDBiDDTxhMTV+WmjOhdS+VJ4BS23OYxMC51uAwy+oXn+SdP6r185GurvA5plz6uWOB7gvc/P1a0F3pQeUHDCw45SO+2jDZ89OcCAA4AZbVUazTTgCBN6TRczcEdC0z89emA0QUGfPgMc5Nk5AsQkAKAMzTuJpqxIfblIplc22A+y7ltGPAtgTnBIvoR+6wGf00dWBUeP3FHPG/nqKXMcBY6AcwKWL6OYuoRWtcDXdvQkz/Dgs6wswRD00eUwFxU0LibnJYBNjFvWiTdusLRYHMyDaQhtgGVtWePvy1dPNZ59ca25Qndd17re/ftD84mf3WK8mmu+wTrqOvXoNGM4BxC5rhKePezy/hbrcwLSrEWxITZlTZ67C0L9ERj7Pg3TFS9r+ZoBCdEPM642nODxbzfVLCJFz8DP/AkkD1tOLyDVcAwDdgIXz5W/voY+zgNzDuWaSPrj3+AXs6+3m0uVT0VejQ5PNhx98Gro0j5485zRzuDlz5SLA6nbz4N5rNOxmOf5iHHdfc0jworl2/Qzr6ykKWiEJs48MwCxMZz5zYpi5jbbOOtVNR0Z08TmswganZs7AxjnWfHP3CRHUCFUer/L7bRwCgGfG0cOgdWx6AE2c4zOXmsORs2zypzjdVWOO9cq5pVMS2FeGUopn7Uadnc1SRCPOEsrJcyu9tzihsdq2QYcAVruuUT8Hrnwm3lY79znYLIBX9VK6YLQz6SCWe9dOZy+jMRavt776OXF1gPH2J/KtA9RN+0s6cCl9mE774z/VhfoFmfXfwuF1Fc9BTnmewiIrgEf5TGGs1k51DRDVgdG3AauyVoNA8Q5gtYBWdf+2+6xf4JSeJ9zmHie/tLenP7x4BXiW12qZgTIO/fqxr91F/3dGpdeVz3bg8ITeme2sbSPbU4kXA3D2vTFZuhbxFsOJl9QMjevpg8TTd7/CNlNje563vL/9jIlg103HbjN0OwymDKyWcXjr0MPuzQ0v76nf27EpXdsMULTtvidwetekiEfrdlCpAp9sKPm7KRBLMgHled41N+q29gsUS1BXs5j9W2HZFXbpuwLNbwNWIzMlM2qjknlm/rWDxjJ27TlR2lvGSL8tfFmZfxWA2ZEPyH0aa6nrK/8u0gdt+y7jq/9WA5+lbaUt/QJW15OinRrgkc8WgY02nhnr/iqopLXm8ayfu75uZ++wvTkSt/8F8/QxBUBq9mT46R0wuWsrSSrNO+IhIZNjgU9B+ZSm60Ee/j7NMWQbx889RmHceVhpL54+i0rE733n+1BYp5o19v1l9vt0sK+UmUQTbIJrdGQhvCYR3DCB4BRklAX06RfQUz1JnYFLV680K/hq2yF3Y7CYBqYA4PEP17Y8LwXbfEvNJmzP53q62F9xJOfP2L8KY/G/DVgtNlLGwH6XLey3vwtIOR/quVIDq7XtaKu2r1vhPhU1i87I68O3gTdt4Ke95pR5W/sCHdvJYH55T+m7ti13/p5aFV9tu3zXXpHDws6wRIiU/2WMGQyrPEbWUNglpvP1UWTZ1KGOsaOdJTOj9GuZ89p/6kOzNCWGmHVmvCbTLQFJZe3rObgodlWtwe2+qm2pvT4WG+juM913ByM2P1Ppq7DbMufrC1e/v6vf67eLd/Rr17vGrmcvyf1Rj3fRATYWNg63O8wGNmYqerT5YdK48XowTY077XPAm1Uyfn/zX/5js78F0eOAQr3IAEj2CqZoFIsSWM0YTBy6ZD+Fn8cFiDI4qT1IwpIkpcbqKbLlZKqegBxlPCmwOkam8O6b0eaXd1dDCmDrGLKC42Q9WrSX9W4oNDuV3YKxKnhkBXqyCG3H8WAxpv4rTPi25m2x446vV9aeyu8tfV2ulVzQ3nGp7aOeL8Um6zFM9+pM93dYR58/51sWwkNIawS4b3Zcks6o94x+NtLeS3vvIhtTYDXNL1P5j2SsggFIvFog4/slAOidX/ykmeenuttKN1y8er357Ed/0Hz3x3/YvAZjWEAWT4JgwHuhc8tPlnuGGjILmM4gdCRwtifffNnc+eIXMFXvBD5nXxnDSrS6cP2D5qMf/H5zGV3V05ffIy6G1ASWEOxUcSj3j/BzrJouE9Z2B8KallIzOCC3yGSWsGh8r2ylJMC5CYiRGwvNF3/1H7n/T5vXT75pdjdew6SVKCjWlXwEZSfjDFTCi/NZX8uxz/63JKfCXUhBRVIAACAASURBVBVYTVnT1oMhk5gDAcHf0SlsGu3ZU2cugvudCWnRKfpMSUSLs1kM3H1UbE2c08zPHbKGJWTtgzOQzp6k5UK7XA1X9WrT+9PqnA4RUlSZCSnarjhWGJn7SyKl+DOihn/2L/8lYwugmhmrgghlkkfnkXYdhlu89KrUZ6rmBerLArJFuuvrV88TW5XiVUsLL/jcfvMxQMJ5CgCZ2imjU4boLlqQ+BYBrM7FBCelOLMWBYn8loG6GN+wJUmd3yI1dRsAzkJbY+ovoqtw8vRZnJLZACRuU3n7+cuFYDENw1Y9h27EHKmyAgOR/m/6LICLtHdT4KPi/RYaEAA8ptLMAI6N2Pl04NoSKauLD5utNXRiNwEs0E5N0SdpS/TJvkAsBh/V2Nm4BgFeJydGAJjQO2ThOg1IY8Gu+Vfz4RjY0XPIF5j2vwWgaWV1gTW1rwTc9mKQZWjK5OymbTkOowBcFv2RhSrAlwI9c7pZ9DDQ0VHeI+sTI/CzOr4W+1Gn0s1vETbvAmnna4BWpspfoKjWGNquPs4ChYMEEgUxomhWMDSSHqiV7gVVPeVyQzWtfH5hKTMcZQ4qfj0Rqeo+174gJc+8TSr6G9IWzgB+ekrmswvqLKMXOQ94Jrtygr5WtkApACvAC1LOv1yLAleDgwBUZt7nwECG3wlOQdS29dlNwT7BdX22jWDSklohzMLz20cH9KVsULVaJ+wzWLPbgMKeDsmG1Q5DlosxP6ATTLez7z2RPWYKdLA7WKDoczcgU6XVFjWV31M+V4NVgC+1X6OYErT8cOH5rGCsLEX1VaWsbzNxE7jqJB0g3VxpiBPcYwc256OQAhg2vYaFwuJRgoWyedcB5gRK3aCVcHDcBexnSKGXqSooYbEkv3cEq5nzIyzMoa+KvZxF61Sg0TGzuNNJtIf36OcFxm8FkE89ViNxN0B1X6cpkGTfDav/CnC2im6wC4h0f3VlLcIk09PTnx0YqrJ+XRMUX1/joMRF6733LjbnL5zkvltROdB2GIApa7DNAcmrF+jrAmbOzo7z3suMF3qgsL8HcBbGxgZII18IO7HA03HYi0oryBCPFCTYvJcuI79x+Vxc/xk6nsuk23s6OwgotwW4KuA76CED4+N6kDZV5Q0SQ8e5JMA+yeb1iBR8dcvUE9XxOc7G9jGsesf27p0nzN0VgFbHJJ16eWhy6cqV6KNl5q7pBZcuX8RhGW2+/PIWwPE89gpQzNo0B5vV3y0cZlv22ZB2sCk3hVHuffUyMghsCFcuXKV/Jpo7d54Fi/Ojzz5sxnF0bn9zjzHlRBIbUyN4DzDXDeACbO3XpPornv3+Rx+TDkHRKVI2IMGz9sG23zkOg/V08x4A587mY8Cm5ebUCdZy1gp1aOfnYZxjq2cvyqI/wT0Omkd3X7MOuF7AqKffrXgsG1mtJx4BWYDzbFbnuQdtwMmagd27w8/f/vV91vnl5vq1D+jTKVjfX3Eqfrz57ve/3zxEAuINesWTM3MsUchjkOp4+SzgKIXAHjz6hrWPezLKal/Pcm378v7jx83VG5ebh0jIDDIfB9XW5rBojTa+oSrluRs/bI7GrzYbh3NoEk3SVk8VPRpxPZah5Glh0sqNr9jouoFUJODEMaKAUHZCwiFONqLTVIK0t5yiOL2tA+jkeRVwoH7Nd4WjUzmEhXERzaqC/HDQMmO13PvbnTQPo3pdtK6T13Ld3vZH3/pgAonSn2vHt3Z+O8/WL9Uu9qH0xMnxzCy5mGtd1kEBVtPzdu9VgNXSj3E6nYOB1FfdJn8rsJpZa98GrBYQoQb2aoZa6YN2AB0d1KfP64A62urz1kzS3Kf92HK1vdSvt+2uBoI69yjXLePGfQ8FbezzPAbxLJnxWQLUGCXTtgWiKlvuC6xmtlhaO11hUxAdbShDEvfqNamOzUeXlU5LMhol6PRnfc/yGQ8X+sRQ6Z45cI5QsjUPS4BfWlJsqG3s7b7tB76W/q6BgGB7dfrS50j94NpTXmsHdfV12gF4u13+uw0OdVKXKyC0bZ/lOv2AVQ8Rva8ZUR7A27GD7PEdJp0+e5lnpdMLMpOBkdIHNdBYNDeDQZvXuAiIMkhTA1bxN5kz+D3aXL22FhsoDN02sFqetV9fRX/l9SYOHWwv8y7S/cNO8kFEZhZFtmJmzfa7T7mXoEcZK1POS9qzYF6xnWDNJGMOoDRNhnLHxLiJsaffA7zid9kx+oUWxxwgkMXNac6eQC9+9UnzFYHzMtk7F9/7iOJSl5sx9PVX8f+X0EI3xhHwSM+a5hJ0igjrQiOXn2YGHOLnrs4j/8OB6NlLF/GL55p1/FuOLkkaxvOURRMMQy7TYt+XORCsRtfezGit18h3j0Ga07av6AfHGpvXoP8/jNV67dXWVpAs8x4WRypZfPWBS2lbmW9lLSgHANqpwGp5nrCRCGjTvlU/Z9+1Nr+v7Iftvijz3usUsDfZZ7KDYlu/sz87NvXtzLeylqfrJl8inSXgBUWGXQKS9emdf1FpHlv2ywN+CxcLuEUD4xpp3hSd1fL+NeID+8641NdS1mF3D+jMo7wueq3Y7wurvuqofn5Tebnu17q/Sr+W/b8zvpWvUuQHy3t9qdaHrm2pPbbev16Xo/3Rkd19qr1ut/fJfrbgWqBeY2IP+jPtaXWRwKKJn/a0/EDZVsp+G0qZ+Ozriy+bX/7Ff2Buw1g9VApgm3lv3IZPLKkmUKi85gWwlgEaLhsF6fJ1fTYzLQXn1Fg9faYAqzBYiaPHlKkDWG0gUvzi9krzbBXJiDcUriImiMJ6xC7HiREG+MaxjzhGBuORAC8n2ipZC36FTRWfoPINasC59H27/+v+DParY5THqf3e7nrcvcm7xqcuPNlpX1m6bW8eg47PHmaQnyX8jbLnR2dn36VX6qW0vW7n7wJWxZg4pnD1jPXo8JjzE9IPQOASkpIWMHz42583L+5+zb5BZQtwiGvvfdh88Pn3mw8//1GzBUltAXA1gHVtF3zqOGPBNGesOXAj63qDGkeP79xqbv/6lxRBuxMkQA9Ixon1JZGZWTs2fbr54Ac/bi7cYA+6eD00Wy2mHUWwosOSL+m/BumMwWCuJvuO/VBCFt/7YG4Cqz73GMDeBNnoJ+CkDZM1+ZN//6+b3/78L9AOfwKwukhsSTwfwKp7R+I48zhxs2TSmdAQ9y5GZTxnK9zPlIzzgE16t6C0hQjBxXj/KP03AbnOmk4jEHQEWJW6mCOL9OyFS6xlk+AyyG9Qs8l+GOXwQHxQ2YN1MMZ9nkHQ1QJZbpcWSY46RBIqee5DcbfULQnvARRPfkg6uFSqJ+glrod/8n/+X8FYDW3V0FdNp8hpsUzgSwCzDmBa0TvmmMwN8MDK84CUL0j/f/TgNlp+aIkuvgIIovr3zbOBoqv/uAcgqdaqlc0HuY60d4EvwQ5Ze4ekUG9QfXsT8NFq7WpdrlC0ZAsQS83KfWauIPAwrLDp2dMsEhea0+dgM9HJDx4+g+0FoxIm2HH0FmcQ4R1nwRhEW9WBsNPsjBDyp6P22HT0v8RdBK4Ej8KcNJoDUoBgWe1vr/C9zGt2os6qGqICoICRMNHUb0zgKqnLfNaToSs4ODdgX9l3u9xjEQafKd86aROAd+OAkS6+r6ja+eLF66gKXlgx+zJZeS0c0ey4mZYxBgBtcZiTAENzME4dD4tEbaO/YTuCtBxFH9DsACiKlPrY8NPCLrglm1L1ASewLNNR0EsBXeUCBFRCDiLYfoB4TI5hQCXTvTVOnXTZemuAsDIzZc+ZWmNxon2uLfu0aHq9QR9mj9N4D9qVSRCo0ZYEzZ4+n4/TA0/z1Z80Rd7rCVBZFGodJuEGzNftLRiOsPA2WDzs2/NnpwFq0RrlwT3V0YE8RUGnTWzu3v370Ne1LZxYbDGl7jHJYDOf5QRfLRnZr2sA6R4AOC0O3ADTKh8gjIZgoS3B5UMQpX3S7ZVZEGh23CMY4L2TVpwDyDuKU/5jUcjpJWC+k1H31GsK3o+h/zuMPUszlxW7waTdgEFq0a+z584G+P7NN7c5fFgIJ9znGgktVvRB6RfHyiJfq8HYZUHEyZGtq0TDGOOjnbnAmZ6/67iG1qRjgvNOSr4gtID/Ms6pAPA0INw4Mhjb6phyz0U0YUe4VnGupjmc8KTJlHkd000A2WBZy2iliwyQzrAh2z+bjI2sYO02bHPUE/ADnk02sVXmoeRzGKNOcOo3NFWZh5cvXQug8TmgqAmnZ1jsLAAngOtzraBt++AB6waBxeEBakL4EIKYHnx4MjoJO/vKtfOAfWoWH8FwXWpeo8e6BaNzdY33MIyjCHUrA7CM7XjapqxFYq0El665QtEon+M3X3zN+rLGfVMBtI0NgHX72GJ3wcZ5ExIBgsnPnz2FAT7KvyksBrBqwTbbpSOnHMFXX90LaQalGjwY2WaejChEjzOzy/xyHg8zf6dgPFuZc5LfX8IwGWO8z7F+ieN/9fW9Zpk+H1DTNxfoc2yP2DBPIiMiE9215CXs4GVOFX/8+78PyHmqefJ8sXn09HXzjOJXAyMnmw8//qw5d3o2dHSWKWD13rXTzAe1ySguNcuBz/mLpNMPN/fu3cd2EcW3auIxpBUokPUE/WcL9L1/8zJAuyA6bH3WTgtkDdBWNxkPFGTGHwM4fYq27Trr9DkqDm/A2t0DJP/e975D/8mQQBx9iI1qBz3phXkKaCE2DgN+hQyGZ8+f0b+psNvYBG06dwVG72rz9MVLfi7GPnKa55Wts7zMgcwmLOyLiKqf/rw5Gr3Y7BybCu2bY8cFVVOq5hscPgF53aJuIBPnntnvKfo5bmHaXBf87AFGc7DedfT+P9Les8muI1vT24XyVSgHoICCNwTo2WR7c1tXdxSaHzhfJq5CoZA0cn9AnxShueNud182m2x6A8LbAsoD5YGCnmdl5jl5Ng7IVsxhFFHmnL1zZ67MXOvNd71L2+kPrLY/Fxuun88OesfhKsGm+2n3wtE0wYdgd7UAo3KtOuBIG0LPFeqr9XzfLx3rlW9u/aH0X+d5BBJCg6T3VTu4nfZncLEE2BHQx56am14AHX4MKZcIRpJGWEkl7Vy3YHO8678GWO2MQxXA+Lv6OdvP1nGSw7PuDcTqgLAet+q8+Qe7ug402kFD2zmP0W7ZTdtWopRFtp+6D2tLCZsUJCxs1E4LX7anGpRNM6gKJPrYablUv/kgo9zPp2Azgao1M67zfQQY/bstBaEpaOt3j+ii3E+RlFjAwny5fv1dgxTt9veMaQZWu/MwBcvuSamwVSYdtGyrnjupaV3gqv2UNfBiP/lVAI8CSJZ+aj+b8zyCStcd/VsuboaGn1NCx99F8VFBdd+TPffw1fr0d5Jd6rX3+tCnjF9SIOOVQZx07fQq46WtheZtBrG8Tg3O1iy5ek7VQXK/ADVYktoTPly0RyAhUuv0JKLx8ZwGWtpDaX/RWu23HgiC6CcXHU8D0JKqW3yYtP6WFa2zsnXAhPgN3RcW74G9QagalfiKAhPT+A4zQwfNnW/+2tz88pOoGXDlF79vZk+eJfXf1E7II/hqU+jeHSImipfM2MKQ4fZR54Bnn6B9+xy+P7x7NwKYU2fPsE2RuZclv/bcV1w3Yu3IcVtcL41SfbCQMOLuQVjbptv2GiBbHu8aWI3rZtvxmrFjlLn70r6a5rLXqu29MIWL7q5j4ter9ugaDC5FmVImW5LPcOyTfIWZUlHtNbUp22RtCz8EwPXb68qcroHVtP935/oPrfV1vwY7q1q3yufiHvmNZYalR9DG0ljG5/IhTMz7KNKS2OV+CUrrt/se2ckHsjB41WuMdl/6XCDbvjLOjb05+0pxn7J/J8Qp2VJrTe/xWZwT1bNFu/Nz1gdK7XFIz9dd76P/Xd/is0nLOFVVL2tV6p26v0vbuu/pteS6LfnT8YZ6rOvnK59Oz1Pu2/VhkrRgYqcWhnUpdGdM5d8KAJ/WyHxQmPs1PkdfOvMHiT931peav/zzv2+219Cm3H8ClYB4CxIKET42lqUAvE7qKHsl+ibaxyJZ7NO+Ml6chrknfiC4Op3JbBKfBJ7GiFdHJ2cDWL29AqHhOSQjcAq7eIg4c0gdVWoaDLCOqbEah7k5nTvVsUqbSTxTp29695He3u//U1mvak+3335exrT8rf2edPU0Tuk7/Ye0N8S8cQ+pDgbSu7q22bXh2n79e7K5fvtSe/6++nkdK/dGxzD12TPru6gdCkb0FFnKe9e/a+589dfmzpcfY+cHxGfUy3jn3QBWz1x+q3kOOLgKqWsPjMIMYxJLISnKMFXa8lHziBT8W999jTTMNwC1D2PPmD96gvj5Itm1aOcCLN57QPxGJviVn/6iOfvGu82Rk+cASallEdmgxiQ8gSQUGcvsMaqWH0KOQsaNdS+UTnzGv1FW0fiaZ5mw0DsGPE5stovdPrp1tfn60w+b619/RiGrp+C/HA4QHw5S8LtISYRfFwOefKviW8T9g4UdsG4UbRykIFXgeRaiF/ViPCSy2QeyqwcEPomZZZcK/I6BE06CPYxSzH6AzwzRb0chZEoYUkpgHLwliJr8O0EGtsXuvV6AguIy7CNiZFtKcqrTqumY7Rs7pvtLjm3sqrREJc/I+PTfIAWgLqLMuLLYlhOoJAXgPQRuNKp8Yu+iXRZXF3OZZTDZ7t+9RYB+DW1V6MwUazm1QEXpNxeigJApy4IyVi43tXiGVGHIcLEcqG2owcuiWl0FUHviaRtpsKbCqh0ZfZwQ6gHAgCHAh1HSZianjwJWnOQ9VMJcfhKAikVOJgGKZLQqE2DRK9ljAoiOnODFMICLTFxZdROkI0+T1mtqr4xGBXh5GKqxUUkeYOA5EgFmCthmGX12g461IJTAqgxPQSzTpAU/TMU/f+ZM6KiIvj/hvluAJjswV5N2kCAoqcUysgCT1gETBS6jSJPpyznVys1QQzNl2s+4OM5Tjfws6bgzgDQCbd5/m/70/qZq2y431WAi4mALruo0CjZaiV52qGzIRD9OJ7gCsdrwUYAuUX6BpT1AWxfvVNhIsNZn9ZQX8ApjFaiOAlmASPv86wUElQTEZcsfPz5F5fMTUQBJNq8MSYXTHwEMyeY0fV5gVuDxKdewCNYMsgJq7BaA2Ellf66RHj/EKZ0Fq5RB0Bj87NF5JgZ9sI3tLQISbSHP4GekeJsWMYQT6jVnZCjjbK3DDhVA1rbt0/2oBucprwxn7ABA00JVzilPJ7ag0W+xyBj/T7LJjAAuDTE5R2GXWrlcB+T2TWQv7t3jns+DvasdrqyxeJjeD6BrkTWBVgHNZarJW0hKUNkqjbJVd7i+L8fqubq39KsMTE9nBC612V0QxqC2w9pVDmCYSeMJ5Ajg95Yauhw+yIiwffIaJmFOW1RNpu3jR4+YR4LE6HQCwDplxwALTZmPBV0WbxR4kN3LfLSyqAuHpzXOg0x/DxY09/bkW8fNyqzamfNiYkLJALkh+3Fw4nWnARoF1bWfqLrH9ebR5/S6ttdxnUOXVZDRImzbgM7DsQYxTsyH5SX0lNc9OEigqwDpKHSPwxQRM23eImTa7epykkHYVaBaBipOpGz2fSQWHiMbEkAzfSeDWe7V2bPnQm7iiy++CSa5/aFtF6A8jnpo7wTXeOP1y6T8zwOcW4TvfswNQc8dWcjS/vnwOuvKw8Vl1qC55vKlCzHfH957SPGyDWaWBxyM1cRQc+rcQnPp8oVgcMueXgWQ3wakVBRe5u4j1q5bdx9xIMS6gC60WrJ7AKJj9OsCc15ZBZmzFoB7ggaOGq8WT5MJzPA2e8hONIh3T84uNCcAa2WP73GfMebMECD0CDY7yCnlczck+ngDXd4HD24xtU13HG8unb3S3LtxqzlMqv6p42PNpYvzwSbet4AgxaueNRwS4Fg9uLMURa/U8J1bOALDZl1KczBvRyg8NefBwyELqH3fcECIHMqD5iYM3CeAwRy9ximgaSXa8hjr99aO4DOANNPag7MDJtsOm6+F6S6/fgnW8GkscKZ5vA6zvaFw1ujpZv/QFBs69ktKycELDh4iWiL4ChH9ruOTvi+eVddVS4mMKZU3OaIlQ0Abdk3w737WVdH3sE5mlke4X1UAVJyn4mh1wu4KgCqaUSUYKs5/OPM6eK8AVl8qKpEd534OW9vR+1uA1TqQfJVT2Hmu3I31vfsFm8nBf/nN8d5waLMDzveloF3qqgzUpG9T/Jvf70oV3S+IIy/dE+0SoHkI2sNY7QLA7T7pCaRyoF8/d78+qFkz7YAxmlqPc4oze17tIK39mfb7O22or5vTk3uCRvvRZ9BiM8AXe1mAbAI8Sfeyw0rj+wCkakNutb+0rc2wLqBLp+2dceltfX8baosJpM+0bSdx37pAQS9TtBcsredahCXZXl4FCNX36trNy4PVDrTq8e5+n5z/VLwqPUttV6VHytxq37tfQFbGtQAhRW+03QflXnWvP6MdRW6ijJtSHAb5FgINdqmHxZ3e7bb5ZWvVbgRoU4qwr1qSoDxngAP67QVoCVPsgvsd4CQMMUUbRTPTZ6r1VEs/FVCn7r9XzRWZIQXwCc1Yj07zmpBWkbxeuBYVJlUF7vTKOyTA2UPYVDUePcGqME9nvMqa1Bn02CnSqpXZ/DGOng+YScE0NPgaMn2UMTI1c/gZ8REMpLvXvodRc7S59NYHzQQZTGv4Iev4RIP4F5IeBkNCwJRLd558PaUn9DnwVQ5LQMHXuXv9mo5jM08mzTCHwmbFPCPoNaMlpBHiMDmtxtErVR/0/ByLSFpT2/baz0Z8X8lCiKA4ejyv12U+lDmZL1Bfuz3/C7BqhlVhCkuecJxCNixfs5479dwsGsj+rrADy5wqmSj1czgfOntwXmdfNYfL57rX64KyNaBYDkeijfZ/tWa314S6LWVsklmlsdL/iEMS4/O8z9X37xxGxSFIPqySjcv3+sABJBv/1Vq07pNBvDHVvHu4Zd8bE/mZUkypFFoKewkLz89UNdx2lfUq9pn8vPEEud09+1Wxi7Jva3KSh6p9roxz6YniR3TeEvabeinsu/LD2szEV9ltzz06bUkAZ/doKH26XL8w69Nek+ZJkoUxtjEbz4yy3Xge+7BI1JXPl75KW3bxe7IflG4U90tgMePml4WFt9ebj/7L/9usw/RTY1XGKlG3ETufSTJufjbNQdfa4ncJ+WSiU1w3SQGIRxinKAcwS42RGcBVGasCqwJKo7D3vr2303y/SLbdc9YYiuYKIo1wH5LNuKXgqmnfFrFSk1LylwxGCw5lvzsepF/vv/y7evxenhNdL7Lux87eX69lMY7ZauKbMpbp3zQnY3p15mUB7YttleumuVXv6ZmQkRvYzwes53f5vt8+3/uM4aRFW6O9Ib9JZiqx1DZ1iK5/9Vlz9+u/NovXvmT/IKOTeOi9n/68eePdn1DY8HwzSOy0LSbDZ43lx4bNWNptFu9da2589wUY3I1m5fFjalugp6qkDWN29uz55r0PfhbYy9IyRBYKvpsNfvmDXzYX332/mSG7exAM4wl4jAUPw3Mr/nX6Kc0/Y/pQiU0Ao780XiVEbybAekbJVt5augdL9isA1U8BeW83m+sUmAZPCOCTTw4SuyWN4HRAENIWAvXpinkvSmS1A5nSYEaHZ46RPXkW5unZZvbYQhCczPy2jox4wnOwh10wjz0xRmJfQU9T+Qfp18hodC+G0GPWqICpWd1mcE8jwyO+MkEhbolSRyDjnTh1KrRSlUzwOiPgCpIy1bAFtiPmVg5IPCzZl2Qufy/ALNtXPvLAv/m3Fq8SCVZPiCA5dI9cPKTdZq1VWVwCrCUFJtLicwewoGw/XUcKYAN2140AV5cfP2yWHt2DuTnXvHYBnVOBP1Blg2YLEglg6o/oBA6bfi7QZdVHq2CCosvi2t2lwdxDcDDGz1N3v2RBYByDTHwrgQ+PEKDzmQ0K2Sg0q2bC8RNnYVJd5PcwMkmBfwKoJ7gaBagYgAFWikEo06NjVDIHiJqScUZ6/IAUdzcmwFJsNZyiA0BBQctntN/JENXUMZJov4xGwSiMzbTdNVLZnwHqCOSpMapGp88oM2+bQRcA9fvECnawTRMSWM7VW6Nse5qCalEqMixTVPaBYN8sWogy6aYAzo5RVV3pAZlxmqAp2rI9HzGhFBz3917DNO2U0qFOkZXT0XDCILcA2p5w6rEN6CRT+QwSAab9j+KkPYbRuGZaP2lFaROJGcVzoVkxdSSYm66gKwA967Ai92Nj8Rk5eQfYPoFm5gcfXGrOnj4Oc3QAW0C/kb6x+FiaKDL6YMXh/G/iWI4D1k4Bgpomry24UQl4CFoLur3QaaTPd/h+B766hX/cEEZgZ44wo/citT1tUhbYkkE7DJgkEzYKZHEaFDILsmt5326cLros0RL6xgJcpkcL/ggmPgNY3ueaaqGurz8NlvAcbNPDbD4jnHokBmQDM/seffgkCk4d5iRIgPXR0jrAFTbOuAqSF+1WJ+E+aflKDDgm6tLaXk9eBYoFqgUEBZ8sLibgJ9NYFoIgu6zlcUBMwfQ4gQRs0/5WKZpl0adRq8UjD5FkK2TbAqbSDp3mQ0GdF0RWw1YHnkDCCn5+cQ/va5uOHz/Os6plOtqsoC2qw1WYAJFixDMLjKrdG2xQ1gPnzVFA1KlpTttYB54ijq1Rq0mb2sRChI3t0TcL6Hn6nALWo9jFm4CX44CV99DwfAgIfOLEce4AYIwdKbOgLqx2O8lz02zm6mBICbz2+gV0yDaaW7dZZ9BvJV88bEYWtsWZdCA8UHkIK1zG+BaM8RHWjAvnATdhQx4cAMgytrduLbJmrdI2x4+icdx7nWcT4D17/gyF0k5FeoXMy5s3b7IQzwT72EXdDhb0thib8/i1izA9GRMDUyUQZPk+uL/YPOZgYBqm6sXXLoa0xp6SKKxFa8gH6LB4TTc7wWEX5I3tFxSwWoJZ/Ig5gRqdEgAAIABJREFU4twj2ONfGS4RSGPPA0gXrCGTss88OIRswiGkT0ZnkEU5eqo5DUhqoSfHfo1rHJ+FKeszMydMM9zGMId4qL3n/N1TRYplvffme/G+4YMVQN8vkUVITNfPv77e7B3MN0NjZ5v1LfoGgFTpiqEhTkmnWY/m0Q2GSTxGBdHhA7RsEFXff4p8ys7V5soVNt+djSiSJXt8mjXr6Zbg8HqsMWNsbDu7FjQ7zHRCKmAIYBhm9QEDvc3J6BxMXQPJ3X2CgbGF5sEap6ODJ9FcPcnWzDzw1BcdodigZYynOKPDVAkXPAOtrgedVxQRSYts0klMgX9okxVHzBW143VlsKrlXNVOVOe9yfOPVzjheS0vAZJgYQdIiSg8u4GtAKPz+ez8p8A0R7G1h9ZxQnrBiza7r/WR/OwJVKhfdQBX/74fUFsH4TUA0U6zbgdY5dlKkNLXwbZd+hex9+hu2VfZaS59GoBiKOkmVrqvGO/0hnb72kFqvL0nOCuBSfezheHVBtn6Odj9GKv9gIpXpbPW9mRL4nopuu4ECGW0OsCdzxmsweSPCTQVMCsCwPx84bLaj/ZX2FK6Uv29v7NtwTLMfwtwu7Lh3LG5r3NwmG36JXAigKb0nnaQWZ61048FpqrsvfRTPW51v7eDrFcFarUdd97Tmf+ZyZmfvbS1AAU1qzn1VWLeRgCQ+zYFy91Av/xcAwf183uPNhO1H4DZfp5+z2fmVWKsFveHg6mQnuKoKYqCquiZxr5el9q2n8Y1B/7ZPur+b/eHvm+KZRNLNAET6dV5r5fMeqQ1K7EAxqWf4tY5UK7XnwJIlLb6twS0JXAiFelKmXXl8/VYpyHuzun6b2W8ig1ZNFQ/vlTprlmufi4ID/G42eb5N4oMu/pUt4he4I27+K2jasDxvhn8lu3lO8112EcW7T3/5gfN6Ss/a/YOIStETLCFPyDoNULAJ3nBayYyPwei7PkDaqXK/uVGk8Q8G/gTq0uPmzHltChUu889pJ6YGblvfxvoCmDnat3R5j77S7c/vEd3H/jBdTmPVSmEl1fa3Ob+fV3vMfVcFsguRcFWrN1A/Cegqu9Z+jzWsAzaFduqWarGDx6El/im/M33tuduzN+wnt79oTxvuc+r2luvN+Xa9bwodhyFlPJXscDyc3wu2pDnazgAgnW963EN1NZ9UK85EVca1Es+ioLEkJPoK0GC0BPURpWGM57HvoyrNAOZZ84jiQVFR9h+rxna6Z4FlO+2rczF0r+lneX5CpAff6/6ub3+tX2Cjl2kE9Q8a8uenrCX9Mt0dJJCvdKTvftLu43Fztv7U/wsbyj3Y7ID7SZZSbqO61kIinTWGONW1wrjDW229HH5fXm2IhvTZuCn6Vg2Ve8RjUixKF+yVoed82TN/uUP/9Q8vnsNxqoaq1uMHDJ9obOqHICWnDJbvUY5mnYMkoBPd++VEDZFbGLtFYFVCR5TFMGeA2CdRHJEX3yMOhy3Hj9rvr2PvNsBJCFiDOXyRiBnHJL0gx9+yOwt1rUDwbWsk2nLXWvKK4qL/sDrx/bp8H3Cd+/1Hcr8KuPV/bubX/KRio9Yxi58muzzJGCw9vFSI8PF6fgwaR/vHkdVa1o2wp7xq56z/Vy1j/Vyd9BaCUcxdtwNNuYAACBKdsRPxEyf/EtzC2B17cG1KBA8Cc7x7gfvNx/84pfNJMzTYdiVB6ahM0fNWl56cLt5QIGqB7cEVB+x/5DVAEZj3Zst4lwzHC5evNj89ne/jwyKL7/4msxBiqgjwXj53Z+hs/rrZgzptkHIZYmdCbDqVuZ6wdg6okHvU+IGEFiA0RR8yZZDvInwnL3poNlZftAs3/6evQ62LYeIllOZYm3ZhvT2BGKQtWGec8A4jNyjMpZxQCA8HP/qU2WsT/A+QNUErD5/PthceeenzU9+/tvm+KlzFEeeJ5a0nZLDBFAHmvu3bjbLSJHu8LzikRIVraO0D2snCqJbwBoSnuuaByIR7ynplPfLKWLkyKKWYAduNAnoOk8tk2lITDNI95lZLflrRJIdX9ZxkcXqIgK0AQlJwJWaN2AJsroH/u3/+D+9GCYlO07gBAoBXwpgWEThOwtnAKthiRHQxEJEI7fQWVwDiLl981oUr3p47z5gz1rz/jsnm9fOA3IAQAj6+e9eMCvVIwDQEUxgENX5c/RM8fFnC0Wl9pi67yahngODyKKmMYEDwVQk1RnQS6N8DptKdtgw1aJHRg4Dql6iU84xoDIi9wAQnia9Sa4vOPGMwP35AZTn5zuAFlCtp0mHnTLtBIYWDNCna8oAIFlAZwkkjGIhQ8OuiLA+cYR2YHPptCaQIX0ljQXQbQA9sWC1Mtdgpa1hUG6cFlGSdTnI90n3xPT+6SgCpTyACLhgnyCU/Ss4K4j2lHZbOEo9UUE5wW8rsFtcagHWmGLUMyyQ9ttzUgjW0MdcQrNxAy3bwqzQgRlnAVVLUbBKmQUNxTQRx1jw1rYfthgVKQOb0LZXuI7MxCisFVXVoYQDAJmqJEgle9ONeUsGHo6RJ2nD9JG2Ilh99tzR5u23rlD5/UTzlOs8oGqpxZnc2vcwdp9L43cfm4CpOgugdxamr8xAn/vefdPCSfXmucOZ5g7D9lukqVjgjIljETEWTqULhvmcGhs+j8xQq3lbFGCUUwdZmxbOssiXlqsdLtOWp0w8QWUB5xkWlsPTyhwwBruw9QDgdbjXKFCVgExO+aCVmw7hpHJCrqwsxsY6xviNW3iA61lkbdkU9vC4UVJh8qvhJSvUeSgQLBAfbgHX8PdqzXq6EllLbJ+yXO1vtTV1lgRAI71HVihtNx1E0PwwYzqkvglgc6SIscIdIRXfw4AnzEk1b+NOjK3OlEvkYTZYmdrapAcdzg8PA7zPedgPJ08uBDP1Hmlmgt6ybbVt7UWH7RGMxSV0eyc5NBjCnmcBJI8B9stAVWJgFd1ePYSjbN6x4XviY+EBNgJZ4U9gS6pZa5X685yiXUAi4OrV70PSQR2go0ePB3teID4FPId4JliKpJc/R8T9GJIQ7//0HQDLjebzL68133//oHmyhqQI43/ixFEOVebiFM/xHmZcb1OUaYUx2eFAQbmF04D9ly+i0xms1nXA1WXA2c0A4cdo3yJFoKT8T8+xJhweCw3RefpUkDTNmalgqWrLOvYeVAhGLCwcbU6hcWrVzXkOKA7TP4K3f/rLl2hDE0SQzhHi9axtljU7oF8nHUPSFMZNi2dBf4Ejs0/1zYeA83/+6ONgUHvSfMC83kVeQwfZebwFU9XicwLiI6MAk7A4RyfRQz31WnMRIfKhURwjjElZltMLpDuwkN26eb25fesBAKci38wzAHF47ByCLSGQv9O8cXGhWZh9DrD6V9YqtHDp88Xl7ebaLWc2a+nzueYFY3bh4inG/AWA7BfY5CIHHKyDpGgc2mdTOgRLmTX12e5t5t0DGOMjpCtuRDbBLPZxbH4mNHn31HHGlmTEPns2AjP4LQDxy83yOtpB29gZ+jdDgKYWBtNhGp442txaZN1t5prh6bM4dciphM6q7CkDUQ8Oug52cvhrxmovsFqn7xWHrR1YdRyjnFbVcY64X2RrJGSh452Fm9sKYHvYf/ndxYkLMMy9PTt1tfNVO2WdYLGPFEB5Xw1WBGCRWTl14FN/XwMRdSBZp+cVBzbalVlZr2pjD8j1Cr+6DgpLnycHuNfhrf9WHOSkwZlBjQoUS8+UxiHSKasgvARH9ZAUp7jWOivP1Ot05+A7qi9VgEofEK18/m+RAujp06oz69/H2MQuUAUB/BxFpUpg4Hh4Wu4eIsCcA8EAUnOgUGvWxvtKnFrstwKzSp+HVmsV0JRz9Bqk6IA0rfGo+6nzaEWAMf+ittOuT5k4yTVj1b/VwF5pXwEZarZUmGcGNvvNpdpmO2PVCtoKQFFfy+/bc6YAq368itHisqUNNSjSBofLONe/9/sCPNbFztqBWr+AtDBWHacydz2EV1/eLBhtP/ROCxrRsrmevsnrkAe9bemGXvAhAX9pLmXmZgtYTQGt/qzpeSnt2FcpltNef2LNCrZQF8Aoz1ueq/SZK3m6f3d+9FtDXBMSSNJ91WNUxiyxaRPbsWZIer/arlJ4me4pY8uAysyVWF8ieE+B/TMWgpAJoqFH3MMWbzZXP/4wfLwrH/ymGZ+3uBQ6/QSw23yFP4//y80ii80+8GDWIh4v0Ncb5j5T+LWyjsz+WIY4cZpD2il8DHPNdiKjz+RH95MMqPDZxOXN+14Gc2LbSktEvDp9mFDingOXMldfAgx8X/Xe0rs/BpjU41v61QOFJaSptAvjDkHVMrfr9tVrhb93zNJhRAK+CsuyfCat+d3xKp+PdgdIVqWg1P2QH6bef9v7TumnOITKdh3vz+tu6tjctwHSFFcBW8nyFaXPuvaexqVeH7rAUdof6zYVMs9eZvnan5IBIlZg/jtB6s9HT9gW/r5FlqTfFw3aUkCu9HuZi7Yx5lnM7ZwlUoF16ZmzHxR21b1ndH+2ufKsZWzKPG6Pb/pA8dnKAWmyywKJR5viWUr/2sYEhDnn+u3hHWsvIFZr3Uh+XznwTvOvzJMy1uUZCsmk6PhGXG1tCvz6tN6Ug7fc7rhXOhyu/ayunXKvPB9TlonMPw54BH2o4fLXP/7n5h6sxSFIECNqrA5A6IIRKOsvFf/Jny8+UDB5u2z1ch/XGIleR1kzlAKYg3gyRa0OK7gLrFqfYxzC1CIclc9vUsz5gKy/QQoqKxEpP1E5E4tUEZscWDHdPUJg1YxG2nHIQ5zO2vgKBzB34t+yr5VD5ei9no22e+0YtuJ+xwjGaOW7ZLv0N8H+7kejLftHWsPTmOfx8nPFiDs2n67Zbyzr8Sy28mPrYWSH+AgBUMpYRYbT34A7fP4v/6m5/vmfm82l22CP1MYBT3n3J+81v/673zVTx040I+A0FhpWivA7ilPdu3612VyloDDx6REyQ80OPU7m4hefftx8+/WXFDQ8g5TAW9TmeJPLP2s++sOfm7t3yGZlqTj3+tvNu7/8FUQZiGUcyuxJghSslLTDuAqsoh+HBBsYgrU3lKNxr5bwQyw7DulnZpT376w0t778tLn77RfN2vKjwBo+eP8nEPbONJ/+9dPmm6+/apYfPeTgl0xSJHEGsR9rMEVWLMCqpMZg65t9wvUlAoHsEAOT+Tu30Lz3s981v/y7f9VMzR0H9zmILMfQQJU4xvv3zVhm/olDKv0oi9V5ugte93QdfBKS0SYHm2J4z5TxlDCJpOcz8BS/d0fQTgJAta4Ne7LkROf2NCQ+s0SnkaCU3a10wAya6Mcgoi1ASFyHbLUNaLBHe4YgCQaw+o//878LKYAoXpTB1cJYNZDPq1jHYIO3Fg54OmlTBmCTYHmdgV20ohlfdylG0oBMv/fmiebNKydj0RfUfJIBQk9pZQOukB69tVlYqkls3Ypi0+g1ThL4p3akE51Bfj/JYjBPqv25C+dCkH8NdpnFmR48QDdyRd1TbWMGozoLAHgiwNZN5QUCWAVILY5WpKVSJX1PsHWbTeZFgKtHqG7u86zivCxReGoNzVZZpupKmJIscBUFpHhugU8BMsHBmHD0kA7S0SPH0iAA1G3CzLsLyHwXTcVVUp4d+KD7CxLT3zoSAirqe1rRftwCRrI4AZR0kOPRw0EltYv2TgDOeP+QZcBABJAEWmYBc7Y6zFYdQsFBaNEYUJyIM9CeSk7hvFglXtaYzEELJqm3onMSKdEYs2yyGUBbixqltO8nUZV8DZbdNgY0wKmVWqATgPHqoiYNUgA/7ueEmZiwkrwnpS+CHajm7DwyA6uetPPlqbxnarL+TCv25M90fAOB2KhCdFiRbIqIMSEsJLTDpLGKusfyE4DLAm1TFBSSVWq+lIDcKM9nWruAtmxFmZXrFMw6RJr0KCf99t0QILy2eAS2r2fHazBoHz9eDuBnjdMbAVqros/Nkb4Pm+D+/Qeh5bm3S6o/YKdsTpmrFnizf9Q/se9kG5oi7n3VnVyhjwXcUjKX3oDap2hscfKhQyMoJ+gmCztVnnPuyURUNJ6TxKPz9ON0jJEHAi7AmwL+gJIykwXZjFgMoATmTBMz/VvW8MmTx6OQ2jMW6Cf0n2yHIcbIUxsXmWkKYDm3HJ89WNi3SO8WqJZhevHiRYBXNF5hOy4+XOR5Eqhq6tcAC/8Mi68L+hL0e0/AXVhPHJttLiBPceb0QnPnzq3m62+uhr0KNApG23+OsRv4SUD2PRwGn2GT8TkgveTc6ZPxHMscBqxaFMzCUyzezi8lD6ZgRJ4+fSxYkvv761Ho6vyFU82jla3msy9vN3duWpWe0USn5qc/fZsiU/PY2VLz1Tff0qfjAMeybJELyOyGMa75Oiz6M6eOE7BMojWz2Fy/wSnf7gCfpcgXz7vEujREWry6sWqcjrAOBvMV2zp79mKMyZMnVKylLzb5ci08wpx5h81LXWJPCieZp8fmjzYff3a1uYWW8mBoPbPOMDZzODlDpEWMMoenacPSIswVtEXHAXbVOnoKA/nbq9/FfD3F/FnheWSiK42iEyRbP9it6k9zeDQwYArDa7BV32gOoz29xzzQlh+jszpyiI15Aj3gxbtkEywyN6doywygM0W0OJFbYBN+/PA+2j63mqNTsLq3b/O1FPNk7emh5s4Sm8zUm82p137ZjACgQ/5uTMyfG8fZG3hEob/rzbaFCx9wwLK0iXaujGG1dzcahg5HcaL5+M/fsyYONwsUMRyjWuQ2MivLHNwYbDZovO4/ZxMbpd0vKLo2dLYZnjqHre6ybt4NXdvX3nq7WURv+ckz5tzkPG4lh1cK6QdzPDPG4oQzOcbJqamcqYqxqva1gVkbNHkVsGohgJ5XBqaK39UDRqb4Krt4ibHaCXCSp9b5ObnFxZGvHcaXAYYUjLycVt1+htKWQRzp2pFvA1Wlj+r3tEGpOqDs5yR2Ar1gTOb25wCzt8PST+2g56WAvdU/ddAZzlYLyHsp8BdMyIFuff86kOv+Ph0Kl1cb2ElLtkBH0ufrjGF5jvLh8tz+PndBuaw/dioWx/i9+tXumwBFq7d7rTaw2inWUQWMBZTVCCNE6AxLaVxX/6+A0jGOEbin4K+u6FssrgbCCrDqFdvBYvsJB9THqvqoBleKTQRoIPsmgx0lQH8VsNoGH9qg2o+1qYytz9E+eKjb5Pe9AGDSLExBfa899mtDGwwpc7AAdl6/AHnhd2dwuP5c3Z/95qB7s75gFCWL1DSzJZRfyunO+rvOz2A3JXiiY5/ZZy0rT9gLvlmdtl8/V+96kACqeNEhzhODobKGFuDBz0S6fgZNXwWA/9D6UkDvABxl3yUEqwPkvHq8U5DcBsnKuuG/AiX6JvrG/dLGy/OnK2XdOb4LQS+DP4JPeyL4NQIkoQcvAYCDWfyHp4to3X31KfvtJEVHfs2+drxByadZV8fOo0GlGvTlPYA21T8Y44HCRIzwAv9smoPVTfbK7774ggPPieYKweoh9uZNfKjYQWI/6h4ABdgYYFNO37SFGdhJfUGf5EyAsAanfzVHf2idKnO+YzM9oMfLn6ztwb/WQKRsvzKm9kOx+/KZspfVqendavXJFsz0isP7AMMSIFbW6yL107POZFC1y6/u/7Svssd6baqB94iHc1/WDOaYbN2tPU+X7sbTXeNKmJ3stV6X6nWobpeEE987RgwpccFXKSSnb1H6Meag5CTsSX9+lxguYtdcuKqWxii90b0P86zauzpQVB738r5u5fQMAjsK+TD2h9bjsr7GdTIRpbtC5eUlQN30fbLr6JHO72I9TghVMufwwcJSO4Pb2b9boGqxufTrrt57Ged6vUoaqhwU8d4C5hdQ2t9JFku2lnyd3r0jtSXW+aoNqaBg8gHtQw+1jIWsSfAMJuIXH/2pufXNp81YFK7ii39N+R5QozJYfglYzUT3mAtReDyOZVNP2RaBVWtICKoGsApeoBzXdACrFK+ygBVxxxrSXB9fJeMSxuq+cQKxKCwJADYhLq6JFICEpaSzmiu7KxlosawiuxJ7zatf7b2y3zvT6tV+dQ/X0zV8uO6dekc8/ZR2vZJNkg/BOjtg9/q23Xem6drdM3piiDK2+QT9h+y63/rx8nPm9pimbsq6a6D6pcRG3338x+bbv/wzsgDUI9nbaI5BUnr77TeaXwGsjsCk3IShdeP6jeY6hCTxti0IVFNgTheuAJ5eeZc1AYIQ8fvXn3/afAV79Nd///vm1//w94HZPIEo9pc/fNjcvn4XcHy4OUkW53u//AXZjhRDFkONvoANS70j0iEA9dlzwXx2SfffZWML4Uj+ZCbyJETESbCeJ4/uNF9TjPHR3ZtInCKHeeIEtZVeA4ugeDy4wSd/+Uvz6V8+atYBXHfIWhyEce3hgJSdAb4PmBHMSgJRIpyonyqAS6x8jJpFb/ykufzWT5vTF99Eyu4wrFBB1VzMivfFYbASPJmdPEaMHFnyHFzuEFc/c68EdxjAlreo47EEaW9jHVyH30tUM/beZj3dlvTFPJfMFcWR1VDkX3GOKFgaxKbDxPULQVIcB7MbUqMVsuGJ0+ei7skEZD5lJgf+8X/53yFKCYalk78o3mKqTSDpqbplWcXCNbPx4Yy7EKivuknjYWbSaUuP7ocMwMrSA9ieWxQhoZK5qaLSZwHNRIPdBEZAxmXDCWrdp6DR/XuLgCHqkCaB5xnyZwQ1ZMXJFpQtKmvFTh8DFJo/cQyA9Rg03QQACkCtcxK3+JBUVjRaDw5AuocBRPh6QZrwJlXDTX9fiaIzVnwfhZ04Eaw5afVWabfokim3Iti7MFLXYWEuPXzcWchlm6pvqf6fGpIKQcuSe0pBp4SOm7Y8EmDINB09B7ptESLlAQRXl3hWGYiJkQvLNaqZJYBVJqAs3XAmQvPeQkSmbQO8RkV2xoe/64MJrNpug3I1dRYfkQpuBfkoNpQkHE7AZD1zlsJN9I+nSmqhbgB+bNPOe2hACpQqhD8NUDZHeoAgkVo79qFjLbtONq2gqycCpouvRyEhtVRxRmGADmLQU+hSzANSjjLBdkiXHiBNYQx5BcWJ7dMdgDw1SY8cAVBh/G3nI6qYhq6rJyGMhUxZv9ZgCe/A4rMSu+CfqcPq2hZJAB3PpEW7ByNwpjnJM85MC1bJQKYgFsCnshGryjHEnqNu1gH2uMbzmz6v3ADp/Gwm7ATx3n0WD6UFtB/Zq47TPGDYCaqY66vcv/eguXv3YRTRMkic4eTiNADiKM9i4/ctnc595AcI6iqO7Jd6HA+wHa8ps9Yvx0Xg3Um/Sbq8zOc4MIhDB9ZP2joEaqXmpYLLx9EIdt5seAABKL8D4K/voJzFOjosuyxg7isTLKLDsFYNrgTRR+gzJSM8oVSzXoBVBjCdx3v2o/jVabRDHTc/8/kXnHbBkjY15Oy5MxwuzEXhrKtXrwVjOZiFPNseNHf1v1wPLMpkAOYhyOmFY83F82dDlmIRgO7rb76PwlBKDhylYNIG4PU6urPO01On0fcBgFR/1RPTp9jb/bswG7EzK+otr2wAINo3Vg60yiEFwzjMmD0y2rx26QTvs9Kri+8zCjatUwAM5ugyiyYBzggFla5cucTJ3kUA6FWeCwHwOzgJT3PFPkMy+g8SaDM/NYZdTjbvv3cpWLc3b92nqNZKHHJMMmcGx1gD2TBkBuvkWABsDbDcjffMmXNxqqe0iBITUfSOgRhnTs4B8K+uUKwO4HUWOzuFrTxa22nuPFxrTl+4AggKAxgNGHVzlP2e5ZBgDsavsgH3sLN79zht27HgyBDz0nVrO0S1tYvFpZVgRO/Iamc4FSGfmj0WbPwBGJyjYxQXG6EfsbMJxv7kyWPYHPP99leMkSzaqdB+3eb6t+4sw3ThubiOcvmnYfpOUmzq2c4DtFlJ5ec+U5PHm5njl0nBJxCEVXr+zV8043PHYh15trXaXFyAgXqYHW6P9z9ZIQVlAyAULR3uP38S5jvs14OdR2y8grpLrH9rmPtoc/rMEXSunzeP6adx1vdx2KnPXyDGvo7m9NZY82ICcP/o6/TRFGs5a/GzITb/K80Ga+em6wVBqmzVZ5yihpSKulNx4pnAhBLwROp8ebWA1RK0FceznxOcQCqZkNV1YtZXLnscKnVZVtmr7/yuv9OYnF2Nqeir1gyaEnzWGqtxnT6M1c7j5ef251QhOzHYyvPFxyvgsnYKayewF5hOV48gIV+ruLFtsKx9/fZzt+/dE1DltpVgst3mcNP/BmDVa4YmeH51gr6+oObLwGob0CrPnaCIYgNdVqxAVrjhhS0pMyLfO0BZA6UI8orBpB86uqfaTf5Ajus6AG6w8uLGOdB2fKMfOhFmB8wuQXQB7iLoiLfybz5Iru27PGcZk7btC7qUVwILKvtOA53MsT3IfX5Oc6e6XsVKrMdZmSPHuQSy/q223xR4p3a0wdn6QCSe6UfAns59qzlTrlkHff3ADX2R9Pne2/QLpOt5Va5bH+iUtcrr1UzO0pZ2d/YN1iKtLR8S8egR6GebiXbmiyQd3vSLCB6zXUS79STDp8f/DPZmak9pR+mHnn7O87Fn7ctjVoBQryNIUBeN6gdk1wBQeeayDtUgU+c6IYfTlV5IJplso7y645ieu+wJBUxNBV2RJsMfFtRT974e+7L2dtaEAD2ybcmkod9kbaXNwDR9D9GQ+CI4xP1lzzto7lOA5MZ335JFcq45//4vmwMOGFf0s8NHwxckeyYdgBnXaE/pOMW1xhhEP03W6iYZQEvUq5imeOYcxScH+OxTyRICAPX6kR8+XScBBI529E0AEb37WG1ffzOwGgBQZlr9yDXLPCtjU8bZPrfvtVUP28tcL/O9hwXKH9tgvT8bSxRWdSEvVMPfM5alHcXWA8jyP8fsFc9Q91VtW+X9YcfZ3DrrbawL6fCiLZ1TbLM8S7HZ7hik/ajYW3vt8X2njqBvAAAgAElEQVTlsx4E2H8C8PaD/eiHC2PTe+1Hqmuaw76MtdcgWRjnn4LJ5qQoBygB5qu/mu2jx07sI8GF/GxtG4o1ItaPqj+1ubyW1zZW20G9B3XGwO2xU80+g4KVt5Wgr/TyM4U1H33jHwRj8t/b61IZ67K/lMOVGKn8och+yodD9kmRQROgkYma1gkyGqtDsO510o3rNdN7RtZAMvDUZsck21yscf4pDkXyGsz8NxaYYO5vQyj67rOP+fqomRhgnRJYJWcL7mCAUTlXIB+axc1zv6R1xP/Kful6KW4Qxaso+iy4ajFsq81PcXAjsDoMiLr3Yrz5+HsyzHaI1QfJhIN4JbA+6PNH8SKlC+GwytYH+zkIcFWpEhn2aXSSRMGrX/3sLK1UlZ/QWqvS+LXX9+i1l9e17EzFnPNz0S/p4CqNRd22YmfdDT19rKxxiRbbbXMGwvMT/tCa+gNdkPop5km2agF19yD2kP2nq83Nrz9pvoK1ur12vznYXmlmwdDmkJM7BTvyBTa0ZpYwRCSJU0oonjp3gXT+3zZv/uQXsJ2HSYu/13z4z/+MfN114sXd5me/+13z3/73/xoCJMXgIbN9+qePmqvUGTkkEZDiw+/+4mcUrzre7Chz6RwEcG2IuwZAWgeJE4cY8z1+tQsZSzzJmHlqHHuASb1y/1Zz9+o31N+4EYeeCxCBXn/rnebCpcsAl+q+3mu++OTj5ouPP+JQh9gRAp5ShZH6HwIDrFXslxbKtiB7+ILurZDgxqiVNH/yYvPBr/6hOf/6T8jonKSN4H0Ut94HdwGccKUJ3yXmpQCZ60B8pbk0gp0OM18OyUoFCzkAuFaLVXnPHf615kkQ1gBXJYg+4RBzi2zvTTAWSWlm1zr/dyH3OXctai5B0sxzC18NE/9PUUtnkth/XK1i9rQpcLWBfwuw2kkLUJNTzVBTUYpBZi8ym2VKudOwMALgqQBWZSuurzxisBfj3zX+3dtcZkJuBp02RNnVkaAjbIgg6yCsP43YaumPYWM9AaA0ZVsvQ0DItPIREHLBzEMMpGnu+6TGCDCOoTcpw24aXUAXDBd2wT9ZiptWYEfnc2+P1vH13IprMNcG0CJUomkXgOgZtF1FaxdOQqvOoOUy1dg20WbYgR4s0m3HH7CByboc57RHo5HNagq7+9WJ41T4Jq3azjYlQx0JAVOZXhYgspiQNRUFU1dg1ao9aptkP6aCOSmYEFj1M2OAvQLaCtOnwVSHIjlJgjvjpJBbiCcKbsV7NcQDQLdUZClVT09OsyD5LKccUv9PwhJTMsC/rbNYX/v+egDatuHosXmAjrOx8AgerQBuKl0g0zY2ZgtZ0Z4QuGaRHYeW7QL1BCmBTZxENUtN9Rcos0iVjFUIZrTbZwY0B5gUhDXt2md8zgTdpw9SGzntAAAKZiIgnKDqLv0u21ExZDUlU5V7QDDGSOBa+YgDNrp5QLx52MVqUAre7jJpLEAlYK+zmnQ3AOGwuScwUR8vrpLKTYr+Mmly9N/UEU5sQ5iYbQrGn9IIarDuMr6TnEIIrJ44cZj7WZjMVHnGCu1e9TqcDp4ubStFACCpziXnOmHj09MA/pxmiIAuAYStWjALkEqbEbw+gCou+O7CIog/jO0KVlrES7BZmQTfo33uArROw3Ad45RJEHiTBcAUjtNUth9mTt2+c5sDDMZRPj++j+xnx0wtWie/NmrRuGA2uwaxEHgQonbmMfrvDEzRY5xcrsE+FfR103EDltmr43YfJuf9Bw8AjwWgdc4oiOSiwrMJBjtuAvxTVJAfZz57AOLpzyZsTQ8U1ElVO1g9XuehUgZDMMM9JPHQ5uzZhWiHoL+fExjzM85fwe44keczE+NUlD82AQt9gs8cxa5h47IA31vE8fjuAWxPNZthfwNIT+EovPHWGRY4wDwA/Dt3LPZ0KMZqDQ3mdQDy1y4cay6cnG5uXX9IcaQpwNhz0Rd3SfW/eu02lek3m2EWxzPnj8Nohs0r4M26JbguY3WGg5MD7i8YbzGxIwCxU4Cjas3KLkkL9JNmjg3vMBvDI4pwPV7nvUdPcqI1B7j5oHlw9wYMT04Mud5FwObncZij9APgJuxhZT7OnJmNg4yHi8hhbKe0fQM6uiZO8iYPM6exb+VQlDxQoNvn9LxC8Poc/XviGBIGd75lQ1tt3n7jCrYEWLm+1/z1i2uRTm/6iQLnU7DMOctg09tgbi83i2QAHJm90Lz+9m8p8UibCYYmAckP4Xh5Ori6+pDnHWhm+czEIOstkhgbnITuMs7qMk2R9j/FodrBLkXlKGB1i9NRC41p+ydOsSadOQozGF1sNlqZs7Ozp2HCzjS7FO5CfQBwmYJW24dZ23A4xs8ArL7ZbLGRPsWenltcLQIYFzs30qTP47pUHJ0ULFhfNZ8+F3H9cLQKuyU5an6mBvV6AKfsotZBe8TS+XN1erWbWQSHHUf9h6GnFPAm96sOBOJXgSPlYKXjoaWUt/pV2lU/Qzj7upw97N10vRLEtIPFfk5g/Z6XdVPT9WxOYWX2a9cPOZd12+uA0s/UTJFOelB2tusgtT1u4aD/DcBauLVVV7b7o25bGZ9iK+X6PWPWumcHkGl1QKRFuyRrsY5xAUbsSlOatLcMIsYCnu2gBGFxb22/2Eey/PAb/GwHBIu54B+7NlSCwHZQW9uFDMgCrNaAQXlPNtbEjOoJLhKU036Fw5sDvDKu9Vwq7w+2gbZUQOoyl/J4xnPn+dAGHuu+Tjb5agCp3K9+Rz2eZYz9txfYLfM0sYsKfl/uXeZf/YxtO6yfQVCj1j/s2FtqQA9IWNpcguTStrheBlb1p+yXAKU0kaobEmiX+q++VscOfFZ90fz3znVe6oNurxUGuX3UPcgqGqgZ+KA9wZTTMqLPUqDfH7Duss3Le8r7ymc74y6Q2WeM2/2dnieBDaGRmvvHPtIf08eRqWobSzBd7x8dwCfaH4pvaT5GJJC+/OCg1YyJTZT3GWEvGodc8PAaFZmv32lOvoZ2+eWfwPRRT1Xt/VUOismegmwQGZAOd4y5NxEc0wdLOvhq5a7fS3JMFy9fImvkcLNu2mLeYwKPcaxjUDNTsIxxWSfK2L80M3t/8Spgtb2Oxdjk8exr333uU4NVBcx2DMzg8lWD2PU1y73rw4iiY5mAr1K4LWWF1etKv7bF9TKAlQ4yU58VUwqgukyR/MvYb4PFZbZcAnE664WDVfZUr5b7OqCHaq79eD8VULILrJb1tgCjBeiru1fQroB00Y/VmilRJ9qR9VeN4YaIi+y/YeIifbh6H/DzNehb7uN7rDOSOinx/+qpF6BVsQn7oF6nqze2x7Uer/rApquFL6BVOPapNaEimra/8IOKHEi0MeRwYrtLacRxmGq/Frtw/RFoTu+t71+3rejsC/6rQevf7LOiBaz91utSsYdeu+hmTXVtJQOrFShb/IeuTaaDfElVk6wR2xT8ufbV581Xn/wJxmqRAhBgtaiw2IsAVNqHQwLJr85an6HVvFFFdiwxo7UnlA5UZ1VQVcbqDP9KpLKY7CHYgH+9/qS5t0Es1hDrE5tG3xP3mah+SDJDBlYtIiq4moBVD4ITiB/+cQWC1jZb/LMOmzb/sT1H/HX9uzQf0tW7fR3HI9Xvqq0/HPR8oBaMUPeetAWmSu7F9y/AadwxWtNRj4kbpq8AZuOZ/Gyyrf/aV255slvuEQX7uN0msdS9q5833/z5Pzcbj24SIy6FlJusSWuI6CtZ9Fo8xKztS1febH72m79rzsHqPHLyQrNIVuLVL79GBuCvIb+5cOEC2RLvN5fefBfY4QVp8ZvN5x/+pfnsw4+aUcZ/lrof7/z8J8RYZ5ot1glCOF7gS4zzAACmjFVlIF7ouGIOw+xxI4OQ0Z5CpoGpehVW7App9sdOnGzOwlJdOHuhOcYBoKQ7C2h9CVP1u0//QtHGr9A/XSGmRys4SJv6BvalmEoiMRVZAHEzM2QXzl4GUH2neeuDvwtgdWkDjOqp0jf0A5nIxrzum3E9xjgiQfdR1wNxCjNJFBRgmP2yCLrFJcUVYt1gTCV87YUkABmRSE8+h9kqc1Vy5RPquKytLkMkQqsVEHYAPOhgTwbsJniAREkLYLMGKqEahUJTLaM4qPrHf/d/vkhpFbImZa12QdUwyLyapQXNr4KzW0SIdHpSlHdhKz7dWGHQlngQgEE1Oh/dbtYe3YrUXlnyz0ybgVknbd0OUX5AsM5K3j6kbK5YzMJx8rTbit5J91RwdYsqeVvQ45PottqonHiigWh6sQuGDof6pOsABeukFAt8qAfiCYsAmgVfrLwmhVhG3DY6DQMMTioKRPEYFtMnCAdv8iU4JbCnTqIMxQXkB+YBRYC8m0UEcq1Ub+r1OFqntkFGoIux2psCx/6r42VquAW0LG40SOXsQU6BBPGsfK62kCnX5aTMjW+Cdjh5BMYEEH1GWYGmcvs7U40iPVFH1emYxyeYOvSZn1UTQo29tGF5uiszFdYfxZkcv7t378MKXIoU/3HYkwJyanPIYHU/2hbc4T6y3gRnJwCLHBuBPwFjK6utIbtgUac9+mBOZivM0RmkFIaYcIN8KYW7B0gq83Eb3vZTQMWYrrAK4XLTv5DAcYwUKzaNXhBkEoBODc4JUqVl6+rMPFF+gEXE7WMEQM6CR4LuBqFj2MUEaeHqvzr2HnK40AhWHoLhN8HpwWFo27ImDmj7MzbFNUCup7CXN7nnKkCZLOknnOJoK67c9vMgn50DMVo4QaEwgLeoSh+pFBT+CuCe9uCcLHMQsMI4Or7bgI5PAM6XlzdD19WUeQ8OXDVlG7p5OX+2GG8rya8uL3vYEqxpWZIWV5MR6hg4ZnsWsWKVEPjyOvaPzznOhhtfgM0WzbJg2g76mN7HVA/baN+Ziq4u6wtPwDiliWM6vhesF4BX79dU+JMsquCWsGOPxYajRIGV9gRXd+gv7WSF4mSeplmMa512PiGtfgZA1rESTDWokO0s4zQOPQDBJyenGeMDbASGJX0TwZGMa4XQleFwo2ZcZrGdGQIGWbjzxxdgba4g60HfeBrEOuSJ1ygp7VOHAesQLTt/YZ6CUjDVOVRRY+W7q/dJM7gGrX8rnJH5AMSnSIufhj3LQQ9VDw+px0kqw4gBDc/1GCbxPoDeHoWVBEwTG9yFEfY5zGalDkyROHt+gSJx083XX36fFkrGRcbn5uYzAF6EvvEm9lmEww5hWZsguAuougCb/jgM7VnE4AcGJnGDSKuBOX/1zmIzy0HHPhvLEuviA4DxJytPmnOAvFcuncExIeB7sgxQjRwFOrACuNev3WLuKTExGprArl17sKw3YPaPT1K8DlazetMemKxzKOQJ8hw6ppreOKzbCzKTZ8c5pXzM8L9AsuENimJtNn/4CB0c1r/zSqrAnl17fBcgFaY0/Xr73nJz6+4ydnyuef/935HacKR5uvtEDLfZ4LRTYzt5+hQSCndiLh7Crq7BzLl7825zlmqK77/3bki5wLVh3iC18eA2Y3SVvuLAgMV/1Ha9ttBcRCJmm81si4Om50gBHEa6pYHVs4Y9U7cMi53BhqcpmsX6NHOmGTp8rNlz7Ug+fgYQ3EA9RU8n0uWVnG0ZrMmxxvJijwkgIA4aUpBfWBvhVuVAoARo6XPJQfVVHOGkxZMDrMxYjZ+dZQrSZ6etH4BUO2MpEMjFZ/L12yzT7vvTSXnEefn0PTUqP59BYwFSTfPMIMarAI0SuP1QG3sC1T5+ZApUMyYg6JXd3DoYbwfm9fP3+74NaKbP+9zdBtQA0EvAah31/eDN+jNWC1CU7Kc3Ga2Mfxn70oc9QVUf8KrdDHXbfdXAqj8fUscs7C0BADVztKT9hw0L7uT7JP3MHGzkLgrNYS23E1T+WK/3/r2fTZRnzRMhB08BRaT5FeOUDVIjDac1xSA14JC0znqNKX0swbSl0nz0T2Fc5/lWflcHVgFCluAqQm/nVGY25TnZsSkvkH/XXSnSsyc8IFlzMaHuXCzvyeCCtt4CTgS2I2iT+Vnuw8+dtub3B+OB5ypgUcoQy0yr6po/JBxRry9qrPqqdRLrYL8zshHF9Z9DJb26m9aabL8+mGkDI0m6oXu9onnpZ8oz1c/uewvjtMyjAqL3AtjdauMFeH5JdzZnzLXnX1nP6/kYqFh+lWcwfvC9AnvdNnXX0fb7wzyDsZr6OkDVWINNu7VwC/6rmUD4NkN8/+D6NwS3N0Pv/Nzbv2h2IXQ8JOOI43n8DwgakaqbXvrwFqXyACIAU6zHQjMv8I0fUZPAFNz5kxRsxE621SXnADvZUD7Ey3OjXudjXPJ7Yk5VhxWdzmh980PAanr+3sPIwoBtr4n1Zcs4eH+BbOMjQaq6anr5fJoyXXC4gOhKSmif/lzYgjWQnz6Df5/3vnKd+t9oU573AbZE6nWOZTvgSXdNfemzrwBWa+wo4uJqWavX7tqefmx/r/ec8r19UGQTjNWKNEIBVctaVq8ZUQBYXTxehblq8O/aWLR3g9mc173eOdOdC8mvSXYZ62xe62PdjZgrF4/LNlL7UMXG63Gt95GyfrQZyoKrxZ9Ke0Xaq93TIps2WpNe8XvbmOmrBYpN9pDHOWyk698Vn6TMmQT8Jz9DYoPrgzGn9iaj2n99pcP6FFfH9QsLtfiC0dKuP9T2C9p9nJ4g7V6CZfE8/GdMMqP8B8DqTfQzP/nTf2omyDyjUkhIAQypsVoxVpMsbYf2FiBgHMFnooH3td/GzI4DAxBYPQKhxQxF6zccIcaXODXG1xBFcL+8vdnceARJ7QXAKoQNC+uZQj1EfDIYwCoYTjBWaXdmrKYDY4Fd/XEJA4VdnPfTPN9emludcezdkWubKf1U/i0SEzJYiz2ludAd49S1ZY/SF8mHev46Jkrboe1FtuLaMTmytaWLawV5H+3jEOdn+f/zT/IW7DOAVYuIMb/XiJfuX/+y+fbP/7FZvfcdTEAlJI3xwX9sdzxr0uGWaXwFmbTf/v1/15w4RyFotEi//PSL5l/+yx+R4KM4MtjDu7/6FWn07zWHZ5BQE1hFHvFb3vPXP/yBFHYKG4OfvfHeOwCXl5unrBnbksiIl6GHBkN5iDHXosTgCKEBFmE0P7jZ3L95tbn9/Tch0ziJDME7v/pdc+LCG82QAD0Hh9bCeQr784//z//dXP/0Qx4B6TeiYeFP588ORCLjfjPfxSZCb1WMQjarOCQY2usU1nrnZ7/h2d5sxmZPNk923Qe1PzMWwUTMdpaISZ8MKQfgXHLFcp2PnjWVn/0jbCWNnaRWsYWo4yTZzDMJ8QawjFHJaPTxnoxW6/eAMwJkgB+BcwK2bq1DvlxdBOd83GysPQLzXAUzEIC1bkySChGLMw4c+B/+t/8LxqoFmBLAUBaaOL0JpD4ZVZhALHDhvqZOgLm1TVrzJvRlC1ht8e8BjLghO+kZeombKwFEWeF7dQ3mniAbjLRNwChmbICrVqI3pT+0S4NhlwBbadHhuPC7EQZVRFuRWZlsprLL7LJ9s7Aljx9XO2Q2Ut+VrDSF2Yr1piGbYm3K93P0HIc4OZ6i8vQh2IW7pMSuYmRLgFym5yTHE8APwxJhxC6iKI/akaegSZ8EMFFMXrrwo8XF0LCwHwR+k4Ng0I4BRgVsKomxiJn2rY7no0erNBXQa2SWiT3MKTTFmUiBfgxwJbgq4OX9LU4lyCuoK4ov29A0e4tBqbkkBVlGYDD83OTcFEwdAJw7jJ6lwKosUwdZQ5EFa3/EwiLnDYDRFGa1Tk3tt1rcOHRmgTtPgD3ZLBqlnnqeu7AAwKRjNxCFhFZgN05PAxrxJQBngSHBbMWADyhaMwIjcQKK+CRA2AwUONOjLUy1CehoIa/dXfvYYAIQK+tTpoUiSSKo96LGpwCck2+P8TaN33vvANYfnhxiLGCrAuw982/YnkzI2CR5Bpls6lBuWriIcTjMZjEDAGhVqGdh+NgTDFAZf+tP0Re99Qgg73EAqy7msqstWHR8fg7G34kodDSWgW3Ttx4+hG0Ik3OTw4IXpCTvyXhF+1WmtXqui7AodwGKohqym4/ON/9Ncs8jRw8HSOvU38A+dZacVGrk2ufas6LJE4CSVol30RB03hMUtoBYLrzmSbUgvPIHOzA81eR1M5b1K4N6imd27m4w6bUrHSNp7DKwn2dgVUBMwHmWvjkKuHuSoksypS3K9ODBKraLQDM2Z9W7JZjHShtYjEvdWJnXC8wHK0p6ALGEILXMzQj6M8B9eIKqhfTNFnN9C81ZAXgPbCboWwuvPaPiZT4LiCBDu3/nnbcZw5HmAenwi6SOP+fZ7Sf7fQ5ZiNlpCrYdobrhBUBHikltwdQViL32/ePQWHbhP3KMecD7lF7QiXxuNUsW4cEh9HGPTzeXXjvf3CXt/9a1a3FCpUbwLIx0q2UuwuJeZy5OAILPI0o9QuB1//7DKPgUdmPxMTYmA6vTp+e5HyoxaDQL+s5NIy0C63OUNpg6M83zjwASPnjAXNtE3Pv4heYp+kT3qNioXMYz1sYtQNQN5tMom8h7b19p3nnzLRbvlRCoNyXiCXIKyoyovTt3BP3au4+aa9cQ/wagFFzd5WsMmYBj6KS6Piyz2D9Yvhds9YWTHArMDsEoReeVeTjAQv/g9iPmzwk0S482128vNjfRvm1w0oaVQOGeFv06f+WNZnvgcPPdLdbuffrh6Jno/0Ecu/HR3WZ9CS1W1p8jFBgDiWbeIbcBwr0O0/0saSrHcdh2tznYImvh+fMN1mYPPnabTz9Dd/ve02CsT0+hIzz5nJSkcU5bTzAbXAvUXDbFg3VZVjtr5OAo8gSzFM06IIVyi619AnF1WMkJPyUdJSg/2twEX7alq+fYybbI4FINrMZGHn5Xb3BaHKLa8Xarqxl38ZnYB3MQ2AFkMnOzKpZSB419na0I8hIoVdrTD9QqDmUUXBI01RHrgMhdh7QnSC2RY3w4OZ3x99z2OiD+WxxBi260X22wJZ6hwFwZdGkHFzUo1GYevrodOpN11Jqeo62n+ipAsP91g2/WeQXrw8W42AQd5j76Q2PTfv5iN160zcqr2yCAGoxT+8ttInVch7EquFqA1Z5xMnhyTctgZoys9p8fpHRRAJn8LQDaFgD4t4x1+z2vsuMytu206egX+4+vkq5bg2r9AOsa9CvP1R7PGuzrSEPkuCdzqWJuBmsp943/lutEn+S5Vvqm87fct2WudMcwx1P5ejFUfYDV0Kx86V55YJzjuVMLqJqC3f7pt3H93M56LMp9Sz8IAniAnjLMugdHfqaHBZYanew7v+q+FbjyVa7Rtvn2eMXfdUUzmFU/U7EJwZ8aGG/bVD1X6nlUDjbKM9RzvLN2cN/EXktrcLu95X2FWODPXkeASsDEtslA6+3b9NPLAX2nx1KQlqGTJAPAGAogcF1cACp3bwOEfEWtiTVYQq83x86cb7bwTdfZL4eJA8aoS6CmvBIhwf7Rk7BteXnTBzcLaA9f9+7Nm1GMdZ491fRt9fGL/EAC8XsD+xqwin4Pe44H+oFn6vbAq4DVskb32Hye32X/bI9DAT79rAy/ArqXVOrajsvY1eulfy9Fgmr2dAGIa4kc+8x9v8zLMoadn9PG19n32nZYfq7tsb6G3wvE+l8HDM8HbtGeMgzOr+xrpMnUeyhX2vOq/b1UqrYd9XM6x8thRQH4ItbJbcjLXwL7uEkUEwYY3FSvH9DFgmDlcx7ChNXpEwu6ERjaPbLV7cfUVQmO6PZBF9gsNlbPtzZYWNbdej1/1R5arlevVeHdePCQhi12wlhu8uGAYFJh46fPF2DVZpvCnAgoNdBej2c/e3MeJhtN8mbey/VBey3+QBxs1nOu+De2K68btW2V+9TPntpRWLRVMc68qiT0Ia3SxlY7VFC/RWX1j/753zcjpFyPKQcAsEpFD/rHuC4zRv3Xr7ALwLDoK1Pzkw2WMTK70PT/eUg0R46osaoMAPU8uJeEE+OdobHp5sbiXvPNXQhEA8RwFMY9pI6xmcKYRipglYFV50ZhrNpuAfGO7XTXp3p9r/uo3nv7913MmvhTZ97EeCcTjevm20QsWda6fLH4TAbXk+Hna9V7a8gDJO8hXzR/z4/lRgEWl70zzYe2v1La337WV8338v7iGbiGpfk62zy+831z9/vPmu8//k/N41sULnuGdFwULMvxTvh/yuFApgI7OHvxYvPb/+YfmlPIpQ0SI33x+ZfNH/7pP0TsPkb27W/+4V83l9/9gFiYeBzcTTLPjW+vNp/9y4dxYHfy0gU0TN9oLlLYahPsa524WtxCiNFDPyE5Y1oSppF+G2xW71+HRf0v4GuPILKNwnS91Fx+76fNxLFTFGQUEWNdoXFRd+Pe7eabP/5Tc/+rvzQnib9PnToW8aTrlEWlH0J+kkGqvuqhAFadg8hJguAeWzjdvPGTnzfv/PS3zdgMJJyDMbI1RwBWjfzwLyxe7LiZrcM/JYvFEYr5EAeh7oVeO/txyUlL7GNjOwzHz0UhejOkeeMIX2NKfkLsHBF/FKo1axkGqzIGmxuPITx92dyhMPQjSJbWqRG7EpMTdxNrkWg28I//6/8RUgCFsZoCChHdsNakd5Ablk4GbJRgDwCAmgWAK7JVV5bQokSbQHD12c56MzPJAgXQZpqSgMwSla5XSBddX98JYNHKYzLyZIW5AcwClsxSKEaARKDu6VMreQOg8r3pNmpvmulk5UzZcKbV72IEMvIOocc4C8twHoBVrUfBG4EkNxmrg6/BTlxZEViyABYVvUixPoyOpRiqKcMy9Z6Qsm2qqmBLnN5zrxPzR9CPPB2gqmCbbVGf4c6dm1HwxSI8Oms7AEex4Zl+CoPqOQuQIJlt2aO9UcFb4ecBGKJjMrEa0m2toJ5SxX2mBErJ+BsBfLDQUtKceA5gqf7rBMxTgTnBZjdDNxCdO0Evmb+Cq4K5nnyLoKtla1q779Zqpu0AACAASURBVFN7cx3mYRE3N+1frVI9ZJ25Mdoam7N6XVmiQDB2EqbrMQCX4+hoet17FHMaAZyepLCSwv0CFsoBrFFcRzHgp7DmBMTHAFfPwpZbOH6UkzHAZUBYtSA9pRilatocacVrMF6Xl0H8eX7ZgiktSxFn+s4UMma069kwIKPasMtLpBWTTqVosuMSkCXvseCYmjGj6JFu8lzLFB66x4Q1ddsxmSFNezIAXtjAOKvPDsEiZrw2N5831yhatPiwFEyymBhgNH0ssO093iBNfAagdwzW5IhgJc/4SK1LNUDRuHwOQLsLsLoB0C870iJYAon72KebvKDywsKJALD3kBnYAgiOecPisU+/JedAfVadAYFyweXpGDelBWT4KZEguOqX4zjEeLsIu/is0n/KQaTUnrR4+IwyWguQ6qIiAKrMgveNFYWxlEV7lI1WMHAXOxaE1QZlVKth6jqgJpCp3c4ZwWpT6T0YcUxDioMTTxnmsrzT5zntgWH55MkuCz+2SlvV4tVx3GXhcXpYAM5/BXcnYIQr4bHBdYfQPH3vvddi7JdIf1+8/zgBzrR7FvB3/pjANPqox2aa8xfPxGndjZsPmu++uQ8QC4hMmycB7aZnExPeYm4Cuhu0RXB+gZT7X/3mXcb1aHMDOYyb168HKOiqO0OhOW3iKZ+Zhm16hY3GTeezzz5HA/Yhz2Uhm+i2CNIOqxs9ZjrbAMXZ5inYhJMyYcqEcxIQHPBTsG8IhvwgLO2d5xS/Wt9uvvr+ZqwVIwq90l4PSZbQSB4GUH7/3TeasxT8GhtmLeAkb5+1Rsa203yYOWea/T2A2nWAbQ8NdgD3nzAWsYZy+rwPgPlsgDVslGeFtXvm1BS6qayRjA2LENvQGP21zN+PNIdnqazI2jExwSDssvZxCufiOjq70IyfeKMZnr5MmwH8sYU9Uh4OD283J49yrc27aO9+x0HUM9iyZwFHz8U8GmC9e/31K6Gt/YgqyIuLt7GpNQ680GFFC3t143nz9dcwcAbHYRS7/sGM3lhsLl8+Cvv3cnP95jpWyYkqRbi22ECf7uHAjR1phg8vkPo/ha4OBw3MtResBR7M8AMn6Ikt8RwnM6o0V0BScrK66T9FwD6tsb2A6quc8HB+giRaARIdVy+BYvGWwqzznj34X2/wWzuP5ftQe8tATe2UveyQ6fzlVMR4znTzVnydLpuBpY7XGe/rArjlPlEMqXrV7/HXnfaEf9p978tgVPXeHPTX72k/Vx1Y9+uT9Fy1Q50cp3i5xuXx6Ne7KYTuvtrPVP4S/I6qT17Vjt5091e9K7W3DhDbQWj9SQsEdSQg4nn4Cm/Q5+wyVhM4kgKmBGYlHb0OoJGZybHop65J49wJ9r1u+uFVwc2rn6j3Lz8WINRj1ulj2lVAllcBaeVz3RmWPl3frw5SY67GA2V79IMVhhFZftEXXcAtrp3nROmjFA5379MGCLp/69VwK8/Rbl9UZOeahUUWNp7HM4ds0Rfu877HQ+tgHuaxjeumm6b1oM/AlL70TwV4Uvqo04fFDnKAWX4fn/N39TqW7aIA33WBoPZa0QYHAmzLbKEiaeBnCuO15/OtsSyPVQC7dn/WhbPaBy+dMXKu5R7qZ9fev5v6n9iM/mwsEOmWyiUBJgdwwivdswtoZSyuZ11O9xGYklCSSSbcx/1+nAPjUQLCq599wsHjYnP6ytvN7Pk3mif6bQRkphoaQynn5OFsMK7SYMdcNZF9xGKoOEWPkV56ymHyHKwyNdv8TIA6GXAz2689Hm2AooCUkcKVbaLffKpN7McYq21zjAOMFku0HgvHTlCwsFRlB/u7Oq0/pnHVvmILpfCZ41SKWvne8lwJaHTsnCvOc7PbujOm3jvqNrX3ofacb+8Vnevkk6pSOKms9eUgrsyzXNMm2Y1rcwXglDW79GO7XbG858+UOVUK26XYPNlx6YOUQZVkI+wHiQTb+Mn+XVargIs2LSMsmU8+lAsdcP2mdBAT2FNkiMrTsg/TV/RNrJmmevOv5wh5bSr6xtFflWHU63T5vt8BY+mL0o89Bze5rXl1jnaUNdX7OnUKSFLLE6U9wecEBsntrNc/v681Z9VMdA3QPrchBol1jJrtqIxfZqXGup2Dqs6z5fWs3xrZHdN69e7vA7b308KOTH18QG0KsAlqMdyF/S6w2uBLjx/axYeXtSqpKmusZnao8zE03fO4Bn6Tv4+9j4dRRtD0/wKszkAoMW6YIY4LZi5x4+DoVPOQWgefXkPO7RDA6giZlpAZAljlQkPEco04RqzA7gPuj/ozrovaYl4bw4Z6V42XnrnyTfqt47WmaudKHmTl64aN5jvGMAXMVmWw1M5xcveyjaQLdIp/Brjqsh4GFH8Ly47smmRYvZb+t/mOxf56e6G1fhdGLP+K18wgH7f88EZz85uPmxuf/xFJmc+akYOnRDxknzIXxWBko9tMDxkExI+ivf3TX/22Offa680WmMz3311rvvzkU+TY5pq33vtJc+mtnzTzpOeLU0j6Wn0sYH+9+RQ5APGzi2++3Vx4/U3S+K+QVUGcSpzvMZJxvzIg8kCBCDhA3G4efP1xc+3TPyGvuALweaq59O77zcL5y83kkZMUvgKnAV8TOJMMef/G9801NIJXbn3X7K09aH76s3ea3//+lxmT224+++Sr5iqFrndJq9+BjNOAcR0Qwx5AurKA+tmLV5pLr7/XvP7eL5vpY+ebp/vIL+7TE9wDdKIjAxA1n2Sahj1kW1QqI35vwSmxkVQHJ+nsuv+mMfcTslcFUcclMFLTZYJ/x3lghQr2zDBefkidnnvN/dvXwexg6iLjt/z4QcTu+jzOIfEYQdV9MA4ZvIKrAKsUr8raAOWEMBrjyUdJIwlnrZwQJeqsbEqBzz2Q3FUYSkuP7vE9BV5wMtRa3SBYFwSbZeKOWaCHk7JNGKtrpF9bpXsbECylO7OYCWgy8aNqHQCmOqL7+whuo3u6+JAgHUBJyvoUhiRgKcFTDcodAFsrelnIR2fbtF7ZdrN8zQDGHIYh52mG+pYrFMZZpgCNwJAU6fHQknxB6u8u4AuAESnhgkVHcWqky1vEaBwG4zQgSvl3WH0+Trbu3b0TX09A5UO8PtK5PBlngQbgtEiS6egCU6uwuVZgay6ZPo/O4wiLl0wv08dl0+4C0sWA4zWJ5JsybdV2QVQ1RAVVpUnL2pum6M44udueYO+wkcr6DIat7F/65TCAnAaj5qosR3UfDqN1YVrI4iOqp9Pnz9hcBeMsBCVl+TCLqoV27N9pQES1WKJUGJ28jX6u/ToFaC347cmKQOguwIpA31GK2RyZPRrtWV5+TJ/cBlRZBFjaRXsVUeUTR0IPVe3MVfp+eRngFQbeLEV3JmHbaQOyEw04ZC8LxAnAhWFGsScrGc4Fk1RgUs3Wp1TAc8krekv2yUmYpUcYs32Yottq7bI4yPbc5b67gGXqZth/p08fpWo6+qcAwdev3yMtGtB9VTkL2apjnOBNASLPh81EES3sR0kGK5Q/fgizGdDUCSrrde4MmplIULggWuFeSQHBY9nA29ilWIQSCyfR8Z1m8skIfUxhtyQ1AcCZwQoDsKSXopaPWjecHtIX2rkrhn23wwK4q/4Jzuok15pHG/fosWPN1e+uBjjvVuD4J13egUhzc654mrLNHFWTRX3aRFVPxdtO8pyvc1pl1fu7t24idH0j2uEYaMsF0HXDsS0GB9seZGA3Mzj9Mj0XkBKY5F4KaX///Q1smtR9nllgV61YC50JtnpgYZDwjA16BJB6DBvWxiyypYNkkSaLvKktehbx63V0g69/fxtGMrIDhy3eNoidMZ9hYD5h/Jc4dbP4lc+8saHcgRuTAPAo40fhL9olW/3hg0fBMhXM9PDlXYpVXXrtFMHLBmzlu2jICt6S/v/kWWh/ugZt4aTOYNfnLrCYA5h/+9U3wbyV0W3xNVm/2scQi6/FtWaRwFBndhKwdNSCc85D5CBM4Zdh/zos2StXXqPv9psv2Uj++ulVWLEzcRJ8/+EShxUwZTlsmmaenuYAx8JWyxz2eNhy5MhkzCGBdte7QYBaNVcfodmsXIRzSZDVTXaV1CGl215/4yRzlTWEqsQjrBv7gPnjrO+nOAF8vLTVfP7lHQS2KawH2GuRuYunpkMGYI+fN54hdzF8snlx+Bx+0izC6aw9FKqaG9lujkyydq5/F4cnau6qXT00BIt0YIrCVOusRbAkOFDZe/aUnx8xb55yXYsEsv6Pw6ZHb3aYBmqjW1zzOafwp08dZQMY42CLDXDkZPNs+ESztjfePFbffGyeCpin2axVr7NqcKkcLF0qpSQFsHqIuRbFq7qenE5UCsyTQ2UwkRwmV8duun4JOEqQGI58fC45xJG0GddIP0dQ4IZsUOL+XDtvyVvr+FHtQK3tYBV2Z/l9eX8JYOr3l3T45Ez+GLCaHIwcvbdv2w1mc3f9OGhWvNJ8qYwK2paaYZYCm3QIWwf77QCz9GM/Z7rui877or9fBoZfctSj+3sB4HbwXK4f1UPzOHY6qAryy7WDyRq+TwpMf2hM63v94NhXNuK9ox3ZxupgMe6ZbS6sqjDVon+jd+Lv5RqdZ6vC3QIgeo8fH+d0hb/1fZ379QFv6jH+oSC7HuPaUDvgUDVGhamZgKb+wGo7CErspgxylMXAGwkwtCK/epy7benOo/L+9vz094kLltlTeV44SM7E0CB275MZyvdRbCYGrQJ/s32V+/Ybg/L8hWFaKn0XMLIN1qRbJLuNqV7F+P7O6/j3mqla23i/563XRjNmaqDnJZas/eFG2V4j80MWoNh7FoC3rL812NIGMSIFt3UoVNpa2tcFdJT9StXniwZ9vZZ3+jmC6O662XnOiL7sPUgHvAU6AwGXKf8Aqvw8h4++RXGpLz/5KLT+z3G4eBQGz8r2QaRUCojF4bRp2KYHZuChFBiTxHBY+TBs4vb33+NvPKHy8QUOPmc5OLWQRzQr7TsC5BbrcDz7rEn1GhW2GH5c97PFHup/O+Pduuar1s0yXwWvSh+VVP3CUi5Ff2yv/rt+egELy3U7dlmtHXHwgE2WsTIGNa6w/yQTFAA8xqlaj0M+qzV/6nnUb58pv6vb0z5g7exhcYDlPaMze/e2ak5FsmW2ddeD9r7n34pd+yw10Oe13eMFU8t8rpnoZc77+cLe1Jae48+nYmD49TKx8cW187Q3Z6g0r0Np7LQn9+gEzHYWhXhPOEoVqz/9vaMtmS8Q9pztqvRzsal6SU3LbcWu7bO/lvle7Mr3D2ZAK0BU/hfSGTS57I0xG+P33fWt2LmgTiIPdf21dI8kDeVLKT1l0px79qXEIlnhkXHKHC1rR+nnti/TXpsTAJjtI3dIbd+v2k97fh8ZpdGrMUjG4QcQKx7duU4F938CV33AemPBW6UAmBO56E/yZtMaoSRQ8nVtC8CqAFcBV3mLhC0LVYltzMFYNdayaLCSY0oCKGE4MAIJamcQYPVpxAJ7yKgNQOoIgCpDUYesWSPsFEWbMyswOIIZWI1xzpI4tYH8yPcv7199fNi878c8KO5+2d/shtjv042K71M2v1g3Ox/K62IYqQec+vN8H0zwBL51wdQu2FrGrF1zoN+jFRv4wce2vTHk1l4BpCNW2gDIu/blh81Nvu58+zGa3RQAB/LUt5V1vh92K8sSiUw1k/ncMSThzMJeR6YuMAqwuTNnkXL7+S+aMxdfa+apo2MtF3VL79+539y9caf5+E9/bh7fX2re/umvmtfefI/siHMUWBwlO5AMZLteeTwWNULaYHAeInb/5k//kUJVXzSnKOB87vLrFL66QPg2BREGPI4N8lBgFi8o3rxB279AzuCPZGBQfAuy01vvvtm88/47QQAc5X2f/+Xz5q8ffgJ28BCcD/LSczAKCt5bbNv7XkJb9eLld5rLb/8crdW3IM0NwqglQxiDJypNUlkOF+8NmN/1wL4MwmFFMIj1xIOkRBQLrDO+wMz8Am9TdvSAw4una9aIWgTcvkvhekhC925B8qI+CKTRVLg0zTjNRiA34aWuT4n9n/YIZyT3F1hN2qpJ7ym+ikZnB1gtO0gCV02BEVxV5NV07KXH9wGe7gX6LIi1vHSveXj/dtB8LbokyHMYVNfq77IWxZQ0Zo3Yf0NHkhOjadLZj4DAi8IfAzhycVgFsFtZIWWeFHwLCamNYPqz4JWMNllmgnxxGhrp+BZRklqNzACgkVIBamTaIaayP0bb1BEZIsiXWSpAsQLotwqrcggrmgAkUVLgCFXYpklxVmc1hG9lUAJ6BJHXNGwcqU20g3wGNV49CbJa/BL32KRdVlKXiWmn29UWOnpIZezH6DQ+2aAiKSw6nYJB6fucBNk3MkkLi0FtVEFUxAlgIQ5w/RkKZsEeBWhxkHdYeK0knopXwZiNYCFtmlF9kPsK+h0GwHzO3wTFdmDoWdF9z9M6+w5g1jbLXrTIlan2kDuDNaxGhtYqCu9p/5GjgKEUIjItf3lpDQbyaoA1c1RE05D21KhF6/HO7TvQxJcYc6QEqAB+EsargKysQXVZlWUw1d1q5wLMG6Q7+2VbdKY8lVHnNYpe0SduemrtjslFd+1zJHFaZ9BxFICeYawWTp2E+TxDmvRBcxcwbQnW6g7PuQVgvkN7ZW/Okq59Cj3LN985ERuF6eM3b5F2/lDd3hcUMjpBf8NOld0Kq3KU+znBZeNuqbuJnewL5u8B3iLovE+qt4uZIN4ZwMBt+mgZ27IQm45nUWcUxFR31Im4jhO+FgLJ2rEAUdpIBdQ9xJhik7PKn9+HRitjqdO0BhAoGO7v5jiJUuJAx3kN7S5tWsDPU3zT7V1oY2PhfvvMFwMRaeo7HICk035OurDpo9jsCUBrT2uk9W9QYdCTbuUYDAiU29ggHX2LcdV+XEwER103Ykxw4o4ilXEcZq+nvN8AGi4iI+CGdhxbnUN3RYmE1SjcxrgbaACqzgDgH+YezuPDsIm3aNd+nKx7QICmGKDxEwpIPbz7GBCdFPWj4yx8BwDBsMcvnuS6E6To30Mr+BE6MtqOmzjPjh2PMl+UMDjKc01Q5dI0/nkcCWUpVteWucde8+ZbZyN1/TH6v649e8hTLK9i3/OzsDCPkW7wHGYowCa25+HKKON0D11iwdlpHBELy60js+CBjodLav9OYp8Cyj77LGN4GSB1mue8cQ3gm8OhWcB/Dy9cKx4tbQCAHm5+/pvfNtduPWz++OEXMKxhrSItMYtMyZSVOPfR6mUewvvACcL5mTvCoQwHC+jDrgLer6ylFDHBZOU2DO09eBilaNfFi8eYc7STU8B9Cp5ZsW+asXrt0nmyAo42H37yTXMVpvYQzNWFk3PNBYpk7WxxYjhEVdBDR5uVfbRh0VcdGT/S7ABi71Goavz5ejM5iIj33h3sIxWU24jDBA94tDuB3+fIKbAxwbLdYw84cRSnjPVS1v1h1uDzr10Ip/8xEgQbPINuv5rJm4Lv6NCevUSRj6HT3J+CW6sUA0EGYGhSxiqSG2zcAVPkTStAiQBAs1MU25MbXTeOT45N+rmcbSfgrUrDygFlCVzb4EowOSonva6I3A9Y7UkHdFWsAlZbWALZcNAMpmx1FY20QZvilPUCqwkw9lUCiN7g0X7q45Tmi0W/+NkMTvQLPMt9o83h7Kd9tQSG9mcHxEwPkTu+C0r3D2jTFWuaYR1g9AtCEgBa/I/e/qrb6feFhVtfp4cRU/pAkKJ8uPS/QXPlrCdL+duA1TZgUANU3THsArPlcQwiyy2TBXdfxTYCeIpRSPt7v1TgNlO6EwxWAV/9nna/9Yx3Ma7ql/3GshNk5IOIGgCrr1cCjH7spbCGMkeqDxUWePRJHp8aWA3JqGKbFWM1ejCY6unvHWA1923p37h+xFH5wCW3wc/U985/fgmEredpgBheJhab9BDR5piCMle9Vx77TFbwHrUUQD+2c78xEmApn/XzhVFd91N7DsXPAhbh/PdqvNbgThtAqO22jEEZK1kzoSebx6Zcp90vMUYV271cM9ouQMrnC+hWQKPyLG1wr3NtwZrS0a1OagNl+qr6RaVQUj+7SnZETBFz0UIsMr8SKB7FRGNRwC/lYJbSwgGqss0S8KJX92ix+e6Lz2JfO/f2O2iBz6IPzmEmgdwQ+3hqc5YtKf2Qfdhh2qVU11P8t9s3bkRB31PnL0TGlvr2rj+JHZzYVUk7UZejW72833rZ+V1Eet25EM9Z5kUGZsvvSsG8eh/st26W99fAqn1exlM/VqZqYZsWFnMBzjv7R7XnFUZxsa2kxZ9AsM6rc5iXgA9fZSxlIxU0pe/+UQF6r7Ktum/KNbr9aDf2Aqsd28y+QYBw4SPnr7RpvbRutMGWsqalor2JFFHrqOrzlxocqY1pDDusVlMf9aMA5/2c90w+QSrWVF49e2xmeyXxgALsmJqTQM30bNlxisdIvkrHVgIT6PoycQ2+4n75fWnudFmBvYPZ6xfVa4vtjKwNbSrA0JSVlIDUAmonUNW/lzaVflEP1McvmZnls/aIZJbILBXUBt9Qz9L550uJvPTciVX98mFTKVzWfZK2rZXn6Ldu9X/+qg/DhtNc1Tszbd/aBUuQyj4BWF29f6M5PCSwytyC1WcdG+uTdFLUXSeiKGvyCQWjo6BPZHWmMTUu9LrBWKVejFXmLV4VdS5YtwRWDwBRn6Jh+fnVjWb1qdmdMFbVWSXzzSKxyQcHrxBcTZteJ24LRmCwoWNU4jnK+NT+Q304F7ZTrQXd7xPOlK5UIM5kh74nscfzZts1z/hdQpW61y32G2tnZcep7ZnfFPacwLoaVI3vC6s0D2K47lWb28/Y9ufbY1//HO3M+7PfT5NBKjnxu8/+1Nz48s/N3e8+bob2ydIFVBdQldxjTY148vAhYFuaDQCJTzzxGeNCGAahZoDY/FhzmfT++VMLzdzC8ajvcYIizRuQ/G5eu9n8y3/4Y3Pvxr3ml7/9h+b9X/yO4sTHAVbHmycyL40NBBwjJV5JAPAmMrUfXLMQ8npz8tzFZvroAvwW0/PBdsBd3Cetu2LqvNqr17/6tLn33Rfs/3sUznq9ufLOW81pyEoTSOIcgiRz8+r15osPP6bWyHUyHe8wB816tVYLNWyQEz138c3mtSvvNVcAVi+/9TMkCl4069vghzx8qEe7R4TkSt5jjf/MYEi4ZqzHYYdxMCO+iVSfBE5IepxahBTgHjHyUwhJslJXIIY+uHOD/gHvAWu0UL144wv008tBgZjLGLGvB336NWJjfiV/kmwBAGPxmYWTC2isAqy6cKmzImDiouMHPWUNIzEQK155XnBNwZY2agqxxatWSIFZ5WsTKQAB0CU6annpdkxsJ/gMjKspCgmZ7vKckXcjEQwKRizNHiFlehSwRxHlKdKOJ3mvAFNohjBUsiRNi90CyLXi9pL3A1SKlCquOczGMgCbyy9ZXYJZ6jZaBV0gSSkBi/qsQ2EW2IrNis/J8LS40BrA6mOAQos06bSPo5foIjQhIMbgROdhcKNUvZ8WzCMVWrDWCb4CA3cFBt2JBaqcz8+zAJEaDUNQgPVJsLjGAd+ORzq9gObj5TV0Ie8hJ7AcoI73Vx8zqjwK+GIAzjXHZBjQa5hFzbRjCyqdIFX4AtIE+4AVG1Qsu3mbKuYwFq2svgtomiplJkRewNRiRpMw4dTMMD19A8BKlqisQxmFMoZNWR9UmNjiUROCJvYZQSoGFRUUMVZFj03/n0E+QZag+qyPYdXZf4KRLkdRDd5qqxikrGVlIM7CEJ2hsJVMxnUYhLKVNwXWAVRH1G/h2V2QZSwHIxBHQb1b2bimcQeQR1+MAoJrmyM07Bin+WcQ9L9w4WwAhxYyGwUQnDs638weO97cuM0EAYBaAxR8vEgBI4uE0VdzsBkXThxuzp0XvCRVntPe+/colnTfyvF7AHDHAOFhGmOv27RhHHDV8d+jCpxp6/bpyNBYs7YJYIvOx4uxo7QdEAxQfAY2ntq19+/di1Rp09K1n0kKgAlSKnHgJj5Hisc6dqssg0xaF0fnmrYqWzICFH52fASYdRA8NFDawQV+ioOHhYVUzEAnVoBQPWHZjW5Avn8Ce7OtOmrL6KPagQJhprokB45xxW6dFwLUnkhN0TceHJgqp/aOJ5g6Gw+Ru3CeusE4NvZZFJzDtrzOPoxMn9EDjMFBUtNp5xBOgiLpyj3IWL3J6Zj6pabSu6mqBexaoLzCYRgfG+iKDgzRRuxklD7b5ZDAqvQehh7ngOXShTPNI9oxyZz86QdX+HoDUPx2c+3q3ebjj68BjgOi7wKQutFA4x8C6HRdUE95fVUGrfIKbDwsphbO+s1v3mHTmWcOXm+uXrsDQEp/8B6ZldO0exCwfBX27BIazR4unGZj2gZYfwi7dJZq987JLQ6QXEdkAsfGSmq669TzvUNce6557/03APvnsYebLNKsU5ww+7xu+R5uWMvtDTRlX7CRffbVjWYJxuoIaTfjiMerwTj6AnYorP8R0n+OzrNGsT4+QqP68SqHDx5CoUuqBIcL/+gochezahpT5GkMG0HwTSnfQfpji030MYzYA+b+229fbt546zXYrmvNJ59fY0x2mytvnm9ep4jU5599ytrJujt7qdkbOtE8fvKieYh0yxxjNccc2EW7tdl5CIC8yeYPIxpwVZHx5zhXu7sC8zvMOTS2Kap19/7T5sTJyebvfvM6GrLLgOCPmpPIJRyCAa5+tLaxwXN8++3N0AJ7wfqzxUnk/KmLzcTxD0hBYn0bpADX1Klm+8U4LiSayGzE4YRF4JK0hvK2Seen08geh8W/lyAnO17pPd2KrfH5YAGlog49wUcOQOPEP5yr5MRF1fTstL0KWC2OVv1vX2AqZmw32K3ZVvGslfNWF3DywCY35yVgNX2mP7BaB9Xhl70CnOjpyHBNSiGILgunHSB22kqneCBhOSgkSQAAIABJREFUM7oOtEFb96oJJC392g2yok2x3vfeJ1yQNMt6xqgOZPJfq/Su7HS3+rG0wqIwtfNdj1V5j1eIVTU78+U9/cayDg7b/de5XgHXDApy82pgNVhs2SbT86RXKYRSM5x72sB1Zdr4qlk2nfE2KPVpW0zZl8a5Al3qv7XHun4evy+gSl0IrgAopT11GuurgpLKRDpzt/R5Ad3CPvxl0Un2p3rqBzDA/MjAabw1f9Xp8MXOSjtrllIXsIlQrBPgxbWqdaX0g79TUr0zKbWbsK+I1tIaU0CW8KWTQXcqc2tjtje/J8CFvOaUIL1U9y5AVWduVQyc9rj0jGH0QYthXtlL6ecIWl0P8zyswbVyT9uiH+AheGEptsGEui392D3RZ/keZZ2ubbdcrz2v4ucKWO2u2ZmZm/tQ30j2X9L1TOBJu39qO3T9D5ZOlL4QhC4AngzRVFDmEBJSL8jCGDOjjOsukrF2HamgQXyZ93/3+2YXH3sVP0HdOX3w8J3z/lJsINprBo8kFux0Ax9jiToLR/A9p/ENB/i9mUmxt8SUxTYyGB/2Jes1r49tQKL0RbHlgBhaAEB7zpefa2C12Pmr3uvvI3at2hEF0DI5QIAvbCUDyTG+vL+ts+zv6+JUpZpyyglpveiMZItpNnf3dudnqfrdXfP7tb0fqPxj74vPxFh0AZu6fwS5yzjUUgCxSuW5VM+tsn4kgoO6ppA0zCaLn5U+SKSIrl2nxS2KNmEvSSdYSa8U5+mHG1fYtxIwavZ6v30qLsZ1BEECQkrNzGOZ1p30uZIRkPq0ZIwUlnmsT519uayTCeQooGryz9Kr3tPr52u3MdafuF8ihqR1P38f7eKKkW2SwNbyir1RYpGZo06xsL0EqphhtossR2TrqaUYmYHEkzlzoIDUsUJmcDMdqCUAOT9B516v2uvrNav3PV3AvXOReMbKjtNTl8GIrD4l2pYe3Gq++OgPzT00HaeHKQqtFEAkbAsEd4HVsqdEP6QNMoGqASrJ1LMAONckBhRYPQYZZs4M1WCsirdAXqHYc4NM387AePP1VeKfNfoOnVUCDIJfQUcP0+xWYlSBVTVVwxm2nxPomlirMcI9MkT91qqX7bP22cpVysF2umbn8MV1PltXUXZN/lz6nP8U88gucdhwWoniStFPpa+SH+48T8Bq0hgt61yx6Lyf5zu0V5u2Pxr3KY56PfB57MuvPMgLLViQUYFuyTpfffzPzfUvPgTI/LQ52FqGsYr9Gt+Ck4wiFTjGWEXGLjZsQXP3CZmqW2QSb5IN7lo0xLiPEE/PQjKapybKGNm31q5ZXVmJ4u6ryOftrG03f/f3/7r5zd/9q2aKuhkT1AZ6yhoD2hUxsX22BY7y6O499MO/jWLg7//6180gBao4P+SLNTxKEqW1ZJbsbg8EPvvojxTI+gsgJVmUxOS/+P3vmzff//9Ie9MnO5PsvO+tDbXvBRSWwo7el2nONGfIESmKpCP8wY5wOOy/zmGblmXRDFn6RIUjHLSD9EjkDNUzvU2v2HegFtS+Fwrw73cy896si0KPLFVPDapu3fu++WaezDznyec85yMIRfzdgtwUIV58NN98+u//obl3A13y1UfsH9b8gKz0AmAV+cvTZ843V9/6IEDVN975GKsfbJZh5O5awNl5Kgjutwda9o3YmfPIgVEzhz4Rd/U7ylqZYQMp6jlZ2AfU6xGrXANUlY26rpQl8fwWGeiRhU/GtAd8Zg8PgUdOQBKbAIsY41+zb7fBudz/VzhY3eQzziuxmbNool+9cpU4+x0Yq3/xz9m7ZakCyAkCWciKf2Pil6imGGzePWSsvgB424Nttk1qqKzSNRq3SeM2AVafrT4EeHhKZyvwrnaBaexjzezUKZiB0wBtfA7QcRPKsJoEHnb1AFiIBvcD7pgKbWq2oJ8bgSn/Fhgyxdw0cXVO12DYuZmY2n4CFHyQ7y7SSgVX1SQUbPWznvptwdyyw7bQbd0HqbYglBvSSRaYadrjQrsC4PAAJpxAlYCdOiYnMMR+2yXKDRX6BTTlAGoAG1yo/NpEw1EdxxcvOQGjDROk7/bDNlXzJqq9A4DMwOC7dPksVcthpDF5ngL83byBnMCjVdqWU348EMc8ZOwKLgu2ugBIjXaKd0dBJ07KpZSykB2A6ltY6BDAyGEKIDKnd+lsCGIPYhh+W8TngG8ZhAI7Mlx9zTTicVL51VdxEu3vq836IvRkRwG6LMxlZfgVWLFbm6Yg9AOKjXPaN5SAUDasIcASTyrUxN1GF2Z/D6FtFmJTuC9TWd2q76ZlW8BMrVn1dVeY0KY/b/P5AIriJAFwD7vzZEY5AFmyB5EapG6oAKVFvaxUxwQSrGdDUC5BTdQhbMvqqZMnTweI9/jp02AmC2DuKhUBUDoJa3B44CVgnkw/0z9SQQOLYvksSh2oW+pBQNKjfRFVXE/P0j8M/wnZzPxdrcy7j9ebmw/XaJPAPIzoEy6IFE0D6FyCCWmfuKCkvdsTZhnCgJqsQoNlU88OtgxHWbIHvMdU/30cAJnYqaqni3wTzpSMhjEOGy5fvhwLmdrAFlHblJXIe+w/U/ZZDwKcd0O1H00vM/D2pMY57TM71iNspm+/RYq6Ve1gGstq9RRYoNr+8ETXz0wAhGlDapaqsVtO1S10tmEhNf4dpW8vXzzVXL12PpjLOjaCtKZ+30DzxQJ2XZxu7XOosowO7RDzfIQ5dMD68bIHTdA5isNRLGx4fAgAXhmAO80WrMbzZ+eaj3/0ISdL3Pv+HeYGNgUj09PrZ0sbXHseEez1Zp4U9xXA8W6Yrf3IBXggoy5qF3PShXCUBf85LMpD9FvOnBlv3kFXRsbqzRt3YIJymGKqHp1oH89iRwL9K9jANgc6vTkdSbBdx1d5DgPLbdYg1y7lNgawg5cUXVqCQWu/nz47SbA0mvShcUiGABVPo/8sG9g5sIwN3bg9T+oEhx4WXSOlf5RDCzV2hnGqJrjH5rMnpCTQ36jGbzC3n6xSABDgchyG+KWzFyiQhRMEmP/kyQOWuW1kEDjxHOth7qIhzXyU637p3Fm0mg6br774LhzJKdqwBwj/ZBE5AZjzl66ea9798DLFpb5k34GBfPINfKuzzeff3GjuMdbDHH58SF+9YJxWF5Fk2V5kvNeaS5c8leN0m01FTd6VFcb8kD5beY6O6xrXGWt+/geX0fDtar797kGshf1qF+MMvMPppafkX319i+/7nIr3NbMwvidOXW26x95pHq+PUI10EuF8JEa6RzjEUJcuAasylYJVE05ShkxK9Z7sqdQOWx2AReAe3tJRgC69mNkVNXBiAC/7P4O2JUBMTlgC3F5hLVTeVidQ+4oj6ee9bw5Aa2f8VaczHZzENfMJenLMj7Yhfa4we496c53AaoudWb3tOEcw9WEd7KZgs/4q97Wib7pGcojj2cLxLu/OP8sO6GAClEAjVswKXE0gk4+VnKV4X1z/GMe1I9XLa9XXLa0QWO0EfIqttMYhdl3uGWyldhB0XMBaXqvHsvO+5fpxPS/L9VO91fZXYdok3yu93jKpwtDJb7cPIqjIUUF0UQaWkj1nRpIBqjacwdfj2hrvL4y6o0PbAmtrsK01ttV7O4Onjsu0fi02Vv8b7a7a/8rf2gYU7fS/cE11rMO+2p3VLuyW+rhl9x1zs/RVa1xyC+s+TMFcG7RuWXFHwCSwmirHJzJC9FUGV21ZAuoyXNEBhtZ20vo5g+Dl9wKYFDCmZY8d87DMnbrvW/ac01z9Ww18l8/UQFnpkwKm+rs/F8as/S4Bo4Dq5bPHXqMau9KuArSXtpTnKX1f21Kpvh32YaDgGhCzog3Olnb6OdsoWGUsow9dgDjv9TobTWs7vmaw+bxFAlnCKs3Q4dlNxR0/wYE3e9m3X3xBSuWDZu7Nd5rz6MwRz7Kn4ysEc5AYRFKCH8x2Ygzk1Uw/VuvQ3+5eR1aHGOjt9z8Ivy00MmmjNREEU4+AqwJNgiV53eicW60xjrU6gwcFUThmIh63zidAq73WHbdutuyfH/TVHUdjK4kdBvrqzcnEFdhOe0DiFpe1qb5vLQ8QkgmF+f4aYDW1rc1Ybe9nvFYdrNb36NxTSvs71/Dj1vS62yzSE7ZarRExb6o1tazDMf/DVtv22WnXPqs2KrvXftNOyyFFOpisCxElVrcp//rgftZ4tZa2KAW9OsfvuHUg2p2fJB3wpb00zCVAnmQ/6Vrl57Tlp323vWcdWStboFaamwFSVWtu3fedvlH9t5Rim+7n9SPjN3zwtEcIQMV9M6PVa0W9EcenxdL13mpKCqjKBJagJEM8Fa3rvH/tG7XXsnz/Y9br0j9t38i+Sl2X+vKYhbkajFfuH2sZ7RcYFmQ3m486MYsAq99SUf3W179h7SG2ofAt5e3wG1IM54hkCDn2Qb/1WaP3bAvfiayTJGgGielkq4YcAMCqmbktYNUAApxmD/zkxh1kCOC2PEdnlaAIAoggqwSb8C5ZhyCtSWjIflkXZLLkhhh1JJsqByudtp/6poCk7U6p/a+WHZe93Y+4n2Y/rC0LUQ4D0ty0bWmfKNFBGpd0glAEe9J61AJV9UXz7+nfBK7Gv45ltDa/rguaf3/FCc722jn2netRsZ3i2cXd87yTAKVkw1ef/KK5/vk/NEv3vm32N+aRckOyEdLhxMnZZnr2XDNNpvAQhDnxMtPZJbR99+33FFR6QJanMSdxKjGsB4XiRy+IQdXBfUkfiNsdQrQ5FBlFCvM99q933/2gGSdTdBzsaRDW7BQM1wHIVYtgKd9++Q3g5+1mnSzlydkzzdWPf9b0jRJHkr0b2dHMOeNibesQEtoW2eXffPpJc+urz+MaJ5FCfO/HPya1n+LMsmolDoEL7BFbf/L/8py//RRg8wGxJYWsGmLxF0gZwMqenDwJoPp7fP8EgPUjCnORTSmpjWtg/dhjPngsfacEoVrlrhmA01HgDZt9AQlxlQPMZbIp/d4IEBWsEsxjgwJxO2BWyUZY10zrDzxK32GwGYHJPUONnNlZ6uQAZot3rVBj54mSlwCrO2CfYl2XLl1uLl25TEx8lsOKiSAvdv0Pf/G/Ip+YmJI9dJDfAaxqQLG4+m9e3ASEabSLm2wpi+KkwlWLaBFQ5X7hSSpiRPGqPSpoeboqCDbIQw8wQSfQHhyD5TgQabN0kEASDoVGpmbToRXCZMwGGs+5DJ9PleoT2BNVuwA6BSpCigDAYR+wyqJU3QA3FoqBu851LH4EWEfnRMV7QKsV0rAfP6IzAFhNs5cBN0Ta8ISGpFg0118GXF0HiFLz0USrlBrEyTcLRw8D1Uv7+gE+hkJ71errvYAL6LMiMrG2DiOUfz1ZGAZoGoEVKaDmBjrGz9NULBdgnYTd56SVQbq56QkDVcR4zxpAkunv3YgAC3gOcHqknIFtHUUv1nHoYYHbs5ATpw6LS6S8YzAW6hrmNEKcV1HuVHxKLRnAMZy4ERbMQbQ71XRVAzRVmAe4MfU+Ko7D9ASsETxbweiec1owTQX7cXQX1axcJpV56RnIPhq1XSyo/aQsP4dhxmrL+B2wUI9TNIz0YYx4fQNbQKNCsWPBZ1OkLWJ0QPq8C7wLgcDxIXIAqwCr99FMXQUc2mXG2eaQL6DNQ0xIBYE3WTD8li1p0NKLHq8Vzt1NknZZ2rn7+MxpdEROoytiurzFrpaY4A8f3EfXdSl0gMdgLY6iATnYJyCsjIQFgih+NYPeKBIBSizI3E2ns27WiT3laYQ6omqaCKitYxsrnJw8oyDP3j5g2pIgMeLSADxOPungwUCWoYi97AOuacNbCCFb5d3DhkEAWk8JvbaFivx6wXtL8OrYJZv3QWU/wOg7dRL7YcHj1EcNXWUAnrHwWYHOAwYX+liYQ2PJxU6tU7QzcXI3YewK2rpxO7F1XGbYYH/68e8xT3dCvmF+fpHXECxn4U2i7pT442uUBXyWAkQWlltEO1PAW/1aNUNDK5n3WQTpzbfONn/4hz9GL2UBFvezAHVlMy/RxqcUaFI8m5ySkJEwNV/mt8C9mptDAIHnLpxppk9NMBc2EeC+yQK43pyBgfwuafUn0XNdha4/jVbLKMzMfQDSu/cfwjbeYExgNSKovso8WsPJtwqvus3drgOkKdinai6PMCdfssgyhYL16wb4/fe3sL+tAMx7acs6nzW1QgaJ/bcDCOpY6FsppdCPTVtUTkDVoMj5qPA7v3KQQTo8S5lj0wUY2isAC8v9HVihnLFxIEDBMDRld4jCHsKSngU0tiDTPFIJyzDAdxgHBbQtYPUGKRs9fPaQ+bXGevSQ/lthRzmEMa28xxQHL7OsWdOcIH7x+ZdIjDxozp4fQM8Y2wPMV+f1kDk1PWURq3PN99/eYb1Yj01jj41tEXB7j754/0fo8Hz8dnPn3n02t+fN1Pgc8h1vNA/nH6HF+hXr6WBz6cJbrNcjBJL3GJfvAIs32IjRoL0wAiCPZEIw4fexoXXWQDfyHjaaueba1Ynm2pWR5vvrt9GyXaavhuIQaRC7V3LC4HGHdWH/JWvX8Ek0WC80BycuNst7FrDioAF5AU8pu3uH+VY/2FS1dObsyiyYYSXSyks6AshpuzVoEs5aIJFh1q+AounV9uvFmQpHqICysVNlZmU40u3IIfbm4lZWrx8XxGa/tx0EHxOB1OBiRs+OBVbr50yBSA5AqiC7PFs8i+umDnnd9h8IBDrb3wkEl2ume2S3ugZjfwewWge/xwYkbU82er845oX2mYCv4qgfTX8sAX16vNS2xNTJjnd+7mIndZ/HbbPvUwMXdV+Wn3/X3+sx6gRWIyDgZlEah3YVttMr98kBXmEaR1sNnDy8lmWoo5mDD52Fws7wOhGIGLDn8a/tvNynDmw67aV+z+uCxjqob4E7VZDesr1j7LKEoccFJa+APTHaJd/LMToeWE3zsQp/8lRNMZqBVjsALjZdA3TpmV8FVo+bz3HQk3Vb4xkM9vHDnIkhscVrASamATgytJ32H9dPzUufyWPq+2r5gBivo5dKLT5uLQmgt7B/EhPsyPqSP1e/dmQ89c/JYEmZXglQTSBLWfHywVQGYMP+bF9mbNYP7PPUOpLlwKsA0WGvGYj2GoUl19necs2a6e+hse8TrLLfaxZ1PVePe3b36EOyjxJjKa2jApnGAQPs86O9h80qaYsPb98ivtlrLlAYZGT2bLMOUWEfkKGXvTkqKRtsqoNoAVD3Dcfbvnf/4vdD/LFVyArGCRevkCGCPytLNb6cx3nmtlhojnE+jPEaxxWaOm79KfDzEWPL4+z7Ow+BioZisaHj5nnsLwKG9LEMVXX4Ix0VwKowUl85KOSCSkmV+V/G375xjMo4tcYkg3lH2h0HcRnWiZg0QZzpM68HVo+bD7Vd1zbR2U9HbPY1wGqgM/4vr8WFmR77RjWnErsy9XkpPOfPqTCV4ESSNUqAfnqf/eo6JTjot1+SFfz2PaUQWOm3H1qXO58zGKvRnWlzLctS27baTNx6yYp75DUn9lHHogIej7Qh2J9l3FILajs9bo/w0qlIVQZ1aZ7ZsZHZ0bpP1u/M62habpN9JdtS+iwx1rWtovNrX5f15Mg+37Efda6BdbuT7cTynr/yQW+HL1X3w+t8g9rn8OMhiWiKcZarGideWUbf8cbXnza/hbU6AeFpENb8CfiE1mGQJerhaczz7KfYuNjr87pcNFZLxoeHOoKp1rIRWDVt2d89EBkgzutBPm2D7Lv7j/aaRwusvd3UUKB41SHrfQJW48gggFVWvPC/Zc5GQI4thcBSOpmqOynizeO+6n4qY1jmZ2ROtJjTXj4zTt1j8jg4yZJ0RA2sJttpHxQlGy9awekqBTy1mZmgEGBqbnpyDlq2niTHcuyR16H/fGC13KIYk7KHEnf6mutf/GPzLeDq2pObzd76QmAX58/PNT/5+T9tLr7xXjOCbOF+1EyhcDjY24M7t5svP/mETM95wMAZsKZZSIOn47mtP7RKnLZI/Kws2z4EoT1i1wPwiBfgZ6PEu0oqzpK+LvFmEMJaH7jTNnH9BkWlH997zPte8vcLFLh6q5m4QmHn8enA18Qm3Lety2PB9WUwwO+++Ky5f+P7ZhXbvXD5cvMuTNXT585HXZHn5n/zmT5Yq9YU+s0v/l3zxS9/2WytPUKyEWAVKYDmpfVgKNbOOvfO+x8j3fgxz/wB0gPUXkG7fBtC4AtxGvbkyGLm3oP02aAHvbTFNixTy+YZqf2ryNg9Q6Y05ETJcjfD3vu218Pka4ivmAU8TUGuWdp6CgD55KlZcAAkBclcFkReXHjW3IK1az2aHcijBL5IYQL+XrvWXLp8Kd6rnOgjmLj30bHt+h//+b8gxgW80QGM76Sx2nIA86SNUyPpcDHxYUzKbAM8sdECqg/v3Wnu3b0dDLtuHtTq57IXrX49bNV6JugwoNCgJ3QYUJ+aTwy8gE/RmBHMks5vRXRn474sSwAGwQoX2CFAxhFAnEmKoshWVLdRbT91Ul9CL+4leH8OyLqDIVhgRW1PryVIYpryo0cPg1mpTqK6l4Kr41G4aTTaLbhqoasVqNIyVqMiGkBKr1ICgCXS8wcAP8YBB2bQqPR0QRaiDlU/LM5dUp+XkBVYk6lKAwSXTEEYg705A1h5BtBkGDDX9AT7eBjW2QhMNdmYCwBQFtiywJcV5heXtgA0QdQBucbGAZRg3UndVx9T1bUttC7m0fNU49MUc1mSgj9rqyuR5h3OJeOVAMmeAG2fIXewip6khcR0kL3vECn+Y5xAjFDlXpB42wptnM6PjMNOHYM1y2LuddXc9ETqBQuvKdYCRC8A/kwdt8DUBFIFL1l8V9cWOX2gAitjPsvkHgIgVkpgmWexSJWsPBnJe7ymTquMQTVpg31siosbIAuqAKkVVT2N3IBVeQB6pXPvQJ2waA+T036PRY9nPHvhYnMKtqHU7SQRQfo69rcGHd0qdt1q01BRsRum7w5sQ5nPOifqt56cnYDGLXiIxio2YSqGfWR6/zq6sK7vo2jCjrMRqeX57c17zQPAoucU/FFGYB1gdXvbgmBKBlBsiXEVFI90+yjWsxOApOCqafsCcjKPLYymlqsbQyk0FSeWoZkie9RDA9kBHjT0AQjO0saJKJBl23a57nP6TeAnLfTpBM9Tb/vK14dZoLy3bXB+mebv/dwQBVLdWE0j8HRqHMaoshcBXYXjYpq3LGRP1hNbWrBXOj8rG/Ml6ZKpejI01Atjda45SxGopyxuz2CERmVYnmGT4lA7qE57Kut4Xr56vvnww3cArE/wXhY/3ivoFg6obGzGZhuG8zSHHqc5jBhEKmATyYs5Ci198MGbpM2NwYx8ANPyJvbC2kIxpgPscp6DhttsBIfYRC8nry9DvN25wEEKm9MQYx2HPPSJDsAN5ABW1rZiHg8zR8OJ4+BmdGwipD02N3ZZ0x6Fxu4U91Snt5+qFR4oOQYC6KMcFi0ubWJjz+kfgGl7je4ZGjnBOjVKcbAx1pIDpAtuAHpTTI73P2N+P+Ng4dyFueb8patorT5oHjy8S+dsAyRfbN66dKl5fPsuaYeA5LDwdynUtKOtEcTJ8j/Y3YDZ2t1cO69eLEA01UNHxw5YG9HowrZGOCTRqfJAxPFYXz9o7t1H3gLG7KVrFIWCzL8I210w/9rbVwCBYWIvYOf79Be2c+H8jGedzbdo8YxPXWSMR0Mu5RFtHOTk/BSHEX196MvA9h6IIm+k96/to2lrMbBDisSdJSWCg4qepCndA+jc2zcMwDrP78txoneGZz978WrzbLO3efAURsYLtKD7zzSDU1earoFxUispetE9yNxmvcwpd5qHRdReGFgY/NrXeZ/sdNSLQ1y/HlyLygk+FoSo/u49Oh3r4sCnP3Q42SXqcCYec58jr1UBQX2PlsteO/wZnEygSwrSEiCT3t2+bgY6dLg7AJbixJZ/I4DP7+l0amsnuBOEOI7Z2AaHSrtqQCijRKml2a3w4ZPmY2m/96lTj1vtT35x/mozVj3gTU5421Fqc4pSn9R90Bns1IBW7sXqPnk1jQC5jci9DtyJ18uY5H6tA946iPohYNU7BTeqto0cyBZ/LMUt6dkC+HEe5MhFjdmIl9MCn0zF7rd9xj7+rerzepzLz+Vwr9jk6wL2eqzKe4+bg52Bam0/R66dn6kEVsUuWvZaQLoIeLJ9x3rwKrCaZkj6CrZuubZBYQb9aoC6ftZXn6Ho672etVwXr2rZXTZ7218KHUgUiP7ILOiWVed5WGxSky4AVHw+a07WgGN+uOOGsDWnWnMrdPfS3GzZisBvfi3iSG1PIDeYtwnsifRJPmvmkEVf3O/0Ww0BSv9F0Z5sZ/ouAoItgMnfZRX7zBkMsk0JOEr3iDbq98d/yT4714Xj1onClvVf/Th9Da9X6kTUAF+9FnSugy07Y787jOrBiZHnIV4Pvts4xAWLdzz47pvm9mefkwl3ovnoz/68OcSHWOSg/AU+9Al8kC4zJ/TVgrWcGPEWX4rn9NnogwNOXhefzkfBmEG++zgIlxgSMUTEV0k3NzH9M2MqWNm5T7MUQOegdwIU/m48U6+MnZ+p1/wCTqS5nwP+PE86180iS+HnC9O0ZjaX8Su2HG1wz86AerGF+jNHNC1fw1hN41lLAuQniv4+itx0rv31s5f2vW5vKO+tn1uAJ2UIpK+WDWUHIJ4pgzyOW9pbU1+WlHVJNspqFSC6PH/Sn/Wa2m5i7haJhALCFoDQf71XWaNf6eu8jpS5Ube17oME4KZ9Id7T2pfL8yWwtXw+6VTm91bzs15POvu4sP7K6y17c75nkCrtm+l321NS1wNIjbYlgDlsKdtFxNy5yFma78m2CpgaGqPVOlD6qAD/9fjWc8CfjzJ/j/p2BZys7ea4/q3HpO6Tesx8vbbROOjm1C0KzkVqM8WqiafVfrz9LUV+KBo0REw+3PPfGp5FAAAgAElEQVQcRh7Fffh7F0Qvv16orRp+ylHb9DeQnNaab7uGrKdCTKIcQGKsEtOGxirZn8QlJyC9rUI2f7RwAPmDeBZg9QWYill1zwVWic0csJ5grKq16qFGLmDlnuwxVAbtMw+0sqFiUamdnX5Bea30qfOmLUHp+7NMlH5P3sfKnhHujnNNWw47KntJupd/52kScBpzs7SuAlOzXxRat9G+9J7oY4ncvtb2BuPvnV+v21vK+zr/nn7Pvhxrf7Dc8Wvvf//b5tv/8ItmAzlNGaszEOvOXzgPsPonFIy6CLSeQM1+QNHHYG63vv2quU8GxHPiqvd+8lNk5n7EmE4F8XAdEHUXzOMF+NUShJkFyGYbEKTWibt3iAH3NldC4rIL2zJB/ATYRbfsU/Yz622atj8yMtm8BeN0lvT8rpPnmuHTF4i/+Lu8L9osLjAEZvLozq3m1//u70jzfwD+00c2xvvNH/zRHzc9YGNL4Cg7YD7QE4MgJwHt+9983nzx979sdtaeNPswVhuA1S6kACz6/JK996Mf/2Hz4e/9rLn85vvNmYtvwFYF02GedHEYJTHIbHm/I1MeMtcK0o8eWi4vPAZvIKV/n9ouENvE4MRhwhemxwc5RBiDUDgJgWr6lCDqaaQ6zzbnzl/k+3wQRzepo/IIzdUH926igX63eXj/HrjXs9jDZyG5nZ+bay7DUj0FAGt8+uTpAjH2wwBV9yAbdf3Fv/iXgMhqq6qrmk6jQ181WXiimPsjWGsRkdaA1dL0e8HqWWgg3gKlvnXz+2Z47AzI94VI7zd1/4DU+5ewW6Xn9gF29bEQ9HJNfzbFRm0ZLXcbhl6AP8zTXsCpATVZGZADRm8TYEgC8EA/IAkizoMDAJO2y0kuixEko4cT4x40C3d26RQpw4Cce8GE9DQ5LcZefwud1m2YbfqqpmoPAtYO4CxZQEdwb4dTWEWuZbbZTqt/+/MJNCT7of2mCuVjFIiZiSp7sm91NAWcTPPdAIRZh+a8TrEZU6BlmPYA0o4AtMySYj9LER4r2e9jPIKgoZODMbtty7x9KYOLa8o6vE5K9D0GSgatjF2dJYXjpVMPDlrJHuYhoOa5udONmqMaj8j8KgZgFXjBVlmREdC6fXKBfU/YrVgeaSwyfNB1QhG42xMIJpGg7XMmYhcn9AOASGOTA0w4XsU4va9s011ODtSHFTANNRcGWzbfOJuBLOANtT8DnKaw18RMaLG68UWhKoAs9TdlE+tUbsBI9XTkOe0RQFdfVYDVCnip8q0rZmKrJdo85sIJglKLgo/qoTBK2Jx2dyp0Ml2cTAdQm1YwTbHvhmc62EMgGXvcC/Yo7F3uM8QpXp8FiEYBwgBWRwDPLB7wFA0SU5wt8qXkxThUfEHwIYpkqVO5CNC3CQi+pe4HosoHsFejCFlZtDMY4ryy0QKdjmFasA1SSPeAETzNBnfSIlIsTtrmGoCdmrS8lT52M3FzJHgwwKFPUgpQqpj6QjYlc8jTnRP5RFYnXfuxn/ZsOwGH4Pwu/x7ANFWKQlari9f+ARIJbK6yIKMqJvNQqQIXIkHtUZ55cYGDE0DXDcYutGKZK8kOAZ8B+0yx74bRPUa/nQOc/ggN1Lt37yEb8BTgl9QVjFRG7zaAm2C6a8j4FMWMLp0N9vYhqQoC3avLbADY4S59GixeTq0mYaieogjSBGPDOt2cRSP3ww/fR093hgXsSfPXf/23sS6dIjWin8rzq6Tj3bz7MBiUsoKTro4MYQOY3XAsZOY7F9Rt9rn2WKOcQ+PjpKBjN2oLu15Mz6CXgrSB77tz634sqLLHX8CWlbW+AUNWUHyGAlfPD7op3nWPz3MoQINGAVNPnpqO4mcbFiuTuc5BiI7M2XOnQ5fm9l1OtbjPBz/6MWmEG0ga3KNvSc1483IzSp/99rMvkEPA7sZPNqcvvIHMxVyzyjr4zbdfNw/uXkeLdRdwFfCRAwAPNa5chTVO29fQdh5hDp6aHoMt/ATgeJO1YpLDCRSasMHpWdabYdYJ5ihHFHzuTVIYLlLEbYUNapvrslYNozk70kOhq09JDzlH3w00T+ZNmfBwicMUDrcO2bTUrPHQaNIqprERA5BaII/v8XEC0qG0dj8nnX9wiKwAbKyPyqP7zNsd2q1O8fOes6R5XAJIHUOgHEeZolk9jKWi6Ac4by+dUxF4JyDpRZxkC+cbsLo0JPenBkRqUKs4NSX4Ke5Q7SC/7meB1eOApRYAkoPP3IDaE8+pcLltqYE5oKhey43rBBNqhy3alpkl8XMFrEZIVD1/BJjxnv94YLUVAOuwdlALyt/qIln1+4s7334tnQCXtSQBQoWDFZ2Q8MHQsHoNjaHTW00ebf56PbCa2tAer+MA4E4H94htFMe6uv/RZ01/ONYedI4FJbTRzOYrRShbzri2y7hEWnjy3IOJEwcD2Y5iLP17BawW/7126ksTIzU4sjezTRUwJiFU/1HAavlsGftOYLU8cw1uvS6AqNmVncNYrtMZYJY+boGfHcBafV+vkZgjad87TgpAn6M1zk6dfD19n8JiCfCqY904FtSPC6U04NoWOm0gmKg5QIrq7yXwK+McbfWYPummRzptIBsx0K3xa/UF1zDIL8F8eb2AMa0H7EhTre2zxQyNeY1fX83ttEyUSVXunw4pgu4QNpneo9/i/HfvLyBHrDsRvFbBZQZ8bENhakYbYs639V1bfZPnW9hDZnO2Ujzz32rgo15zY1QCBEzPIBDlPfU1yt9qu+ncD+qgPkYuz7tgiYadwFJl6RqmTsDBxrPm7jdfNctPnjaXSEl84/d+0iyS2TJvjQf9LsgiwUhlzFIaokZHsm5kuiSgt4+2LTx5Er7t+NQUIAa+Bvc18DXIDFvUHGJvS+tEvSfEz8mDT1F+x1dtj8n8yyHAK289YsfFXmJMsv2WT5QxrHU76+JUJRW9gFGdwFVrztAWM7b8bGGolrnW3l/SM6U53W5zva+0GdcdRZl+B7D6Q/t33Tt1f3f22nHAagIF2/O3HAqUtTzAHv4v9Gf11fVh6OeWlmw179M8T7U1fG9hqJb31qDecc9TbLiM2aujfvSVwO3zvIwlJNaIbF95s01zMQGwblIt3KnaJ3/4frnSfWudTW2wAGkCFePyeQlMm7wtSCB/0geVmNL+Kn5E+1AmHahYrwUghgsaS0uiKpIpBbwsfV/a21pnbUK1Dh3jArT+3tpH8vMctwfW8+nInKzWxtQJec3J897OEFgtGrES1qaJjXYAd+5891Xz2a9+0fSSKTYKa7WvKxWwkvjl6hrAKliK876T7F10Vsuaa+xmpu0sqd5TU0iPAagqOyi5ZoS4dgBwdYUYbH7lRXPvIfEqGqsvKB77QvyE+8K3TsBlaKwSR0XaWCLapVR7D6aSX96GJdt93Nknqb/S//n+5OtWe3Z4VG0bCf9KnydsJPl62Txj7wrmaqxlGVwNzCC5W6mOQtrN07Z8FGC1LWkdjpmRvnWlfTf+anw+ty3e++oyfMRWit3We1hlzHH/tA6mGFW/UdzNDNKngHnfA6yuPrrR7K8+CVs4Qxbjj/7gj5szV96GtSk4BUYGgeY28eDn//DvAEiJ8xjfn/7TP23efP8jyCd9zS5xlrkQitx0gWM9N+uS+Td/73Zzh7oaD777sll6dBuCE5m8xraMo/GwGRkp4oJkBgbXD/FmCIxKKZ73/+jP0BT/ZxHnKmEjvuSoL4IBXv/6t2gC/wpG53pz9c03m7c/+AAJgLcDTL33ZLHZkgAJRhdYE7bz8Pubzc1f/6bZegYrVo3VF5uML0xaQFNl+z748OPm93/2x8S/l5spJBBWAIkXwF3W0EddXqG4NRqpFpraYT+WhbsLGWvPTGSYqZInX1CsWjmCUeQuRykAbR2eaUDUSTJhp06eAa9CM5U+87BmgOcQUD2gfsrTJw+be7euE2ff5rkgVtG3smjHIBGepVD6tatXydp8K3CZx+AcNyEg3XvwKGLtPrKWJ8Giuv6n/+0vX7oYlUJQCh1H6mN22hKwmoI77aAInZvivAeTcGnhafP0MZT176kERprMzOxHNB42Gsy/PtJhBV72YFhtrqlrAHNQOrvsT8AswZJR0oDHAHBk1ckqXYfBGGnIgHz9AxbSmYRpNRbM0QOAoC4Ku/R0CcKgnQlr1tRoK42psdqHRsgmzDdTlE2vVf8vGK18+4yhB4GDGCfzak0A4ETlL1E6zYp/dSQFQuJZdcCVIBCE5bv/BIs3gNgEqcyz0KaVEBhnYbLdsto2uN8OaeaClgIMAqIWuLEKvExd6dKXL55t3njjPKAShWow9mVODZYBX1bRdFyGCbrAadEJQMohAAsrsq9FdXYMBlAsTrVjx9YJkTqutiZSAQAbU1QPT9q3AlOW0Va8HxCY+5h6rWC+zFX7wPRmi9/I+BVYhWfJ9U1x5tsUdPrmOYu3uv8CjlMzE8Hw3aNvfE4B621Sk3cAWPfQfdxBs9XUdRdJHXAD6+c4Uuq+Cnq61CkinNYi2jQ1EycqVm5XC3WFqveCdTqUyjak1ZbxwNB3lZTgNCUEvWE6m+bspHwOuGqxHIGaXr4HhmA2Asb3k36+w8RaVUeD0xjToU9SAXESzdjeHiabACvt3QYYE2Q+IeOAayst0Q1oND0Dw5ANfZHiPffvrwA4KWi805ylgvokDE8d6TXANll3VuDbpR+sjr5P31k4LU7nY76kYjeyk+NU2uDBwmJOYMamYaMSuFZ78xxg2yn+1R6/+fo75okHCQLeAn0uvkmg3/RzwWBTBqyA53jqfCTtT6+tDi2LIQwKN4JdAFr1bbVPA75w0OjbfiaeINkhdqI+rpIRnqYrK2DhN8dBx1n9YZ2WRbRJrLBroS7BREFe2eSCaeLG3Wyq4LrN3NxM8/sffxD6x48fPY5UgkO0R+/eXbQ4PYBiYtP2ckBy6vREAICYVRQ6m2Gjf/uNd0Kv9iGL1FfomGnH589PN3MwKMcoyrS7t8b7TmE70yx+z5p///efhE3OoIHSPzAS7FgXN+e7rMkF6PsLsKLV/RI0P42It8WUHj1aiDXGU3DXg/PIELz15pWQCXkMq10HZ2e3lwV4iLl6FV2VFVLhH9KfVBKEBa1Gsxu5UgbDzL0DilY9eAAjm0OHSXSbexjjpwsAqgDUIzB5Q1KE77Ok5Z/BqZEt6rx2ffPwaJO2CHpfvTLXzMFqf4Z27vVvvgt94CE0jadOnucZzzXbPNet2zd59vs4WDBkafsBc/HP/+yPm/fe4+9b6/QbmyVg+AUKRs1Mj3Ly/JRxdW2jMNnkCOPGmFCBUdY0x0q09yIHEpdgzG8hB7EcDH6W7ub2rd+i33ovqode4LRwl/7Qvl7A+t5Yf0ZhuCdRLbKPNawHx8NDHMXR+7BD9wttVYb9NHZtUQ7D1Q0OvPYBWU+evdo8XTlsnq4xSYYuNifGLrMETcRp5CEOwQskEgRfY3kK8MmgJLFCgrFq6CuirnNSeSvFke4Ei3xLODItgC59qAYlOx2hcJ5+APx7JXC3qXVbsqMWbcp/6PxM7Wh1Bpnlb+kziW54HLBaP0e4p+ENtlP5XufgFcZq3abCjKv7JccRcd0SXBSg5GgbXwVrEnikA1u80DawGpkG2Tstjn/9u9eO+3kQVRqRg8FwjVtRRO3hZgZc6/1tp77uh+Md/Hr02iNTg+51X9djF0xqnzE7+45VC7jTzrJD7rU8TA5WivYYKILraGJhhHnmZnTetzVO+S3hjmdgtdwrAY0plHC/CCaLfSyzIOxdBsLR5yx93gLDwn7SROm013YwUD99+rkOVltjV+4VQUwKkjrf2/pcxz1LX9dtiPfG0yVNvf8YYLW0NAKx8DEiMouXa/C9gJavAheZKeO983O88h6cG/9merR7fWQL4WcdAfBiHYjIL9bH6IuYUwFppefJbXqJf+bP4ZOXwL/MvxwqxjUcz3zvNgiVrqVNJT9WcM/rtCvEF2A1ta9aFPldsL/0S3newgArYGbSMnx1vtTvL/3rM0fKaiuQfHVORj8kmKplc50WVttBAeb0V3y9VTAp29Dr5k6njdasyedmuNBfssEG2cdG8PMPVhfRN/w8ArWr737U9E9f5HCTvVpb0gfT6TEElYHroQlj0hN2LvMUWSv/zu/u5wZnk6RbngCMVUffXne9NTPKyZkKCvH8Osp5rMs8jL4Il7LNJDzSP9XaEdM3loAEMHR+lTGqX0/rbPIPww6zzfnemhGsbYe0RWYb14CftlH3p58NdqvAPD8rS5VMPu0jNfhe2pLum2ZH2Wt87jiM8L+EwrRsL42zi+vRJ33tPM036rSD8szl/vF7XDeDMYWtmR6g3XXJzY/+aM0Nx4K5ZwwlSCqg7Hrgd52OXu6Z9lyz05TWMvbdCYBwHKCrvL88T+nj0je1nb+6bh0z+NVLcY24s/tIAlZTm9pba9m/Q7bz2M++evDc3qdykc1YsNugWRhytoN0v6NOme2Jivb58CnIXJmZql0IgviVsvC2Wuut9pUYvZKcEpuz9HG9Dtc+TGlH+7Cv/ZAt+6uuU8+LV/qj2lejDzv32ZYPlPrYboh2ZZ8tvJjYsJNm7DjZZYfEGvcp7vPZL39BSvhiMwbxgiiINQZ2PpCZupkhQ6MrLDDe4d92AqtRZAegaZbMR4FVM10FiyyaNKI+MrKBW5BlFklavQuwuveCTF6yzV4SPx1avIp7hq8SZYKIa2TZhhEVYDVGr72WHzWb9NwxKPGwrfGp31Zs+shakAHIWBedc1woZQYk+23JAcTvad1L92rbWjLDzCaPn9vAass7dUz4W2L7p306GpscuAAbywN07jHF1up/62c5zpdq2aKHb/oMfFtA6em9WwCrf9cs3f2uOdxcBMMZaeYunGve+/jnzUUKOm0+h7FpESdi9vtkQn79y3+fJO4A/X708U9JnX8r9EhXySo+8FCVuG2Aaw9aeJHvxze+RcP1182jm980iw9vg2EpS2hhZXAmAEmz5WVPnwCX60GWUtKbh2NiQx/+5PebP/qT/wIcRNyFeJC5JqHv+69+23z39ZfNMgCr0gA//tkfBrDaT6bvLvHhKljNLlmlB5L3iPG6sZ1VDhuv/4dPmsV7AMhbCxB11ngO5QCU4NsJzdJLV94k/j2N/O9os8beuwSwuqrcKP2kxumu2cfIG5hlMzjAAcEQ6fvc0+8BsqMHwTDGAVQ9OBAfGoBkZV8LZAumDgJAnFBDGEB7GSzzMX3/ABxzHnB1XYYqGKNZv+IJ52GzzqBFK3FtA/D4PhJ6N27chGhHti9tnDl7vpm7/GYze56sy//5L//qZeir+h1Cx1kGIFltSrXSxKBGFCPWWX/ODbcI5K26LmP15vXvA4w6de4jgvU3AcFE1BHZxrmwKI6g6sbGEsE/LLHdVZwYWKPQ20dHTNMVLWYTAsQx5XwNcGSJ4jSmWPdTKXtykjRtTldMox9AQL4HWvomDDAfTsDI9vcD0vUz2Ba8UhpghdTVJZiFFmySBRvFkXhfVAXEWASjbJeLswV7PI2RraZOaYAmLNIW+FG38gVG5SnS7s4a/1JwB8DHAo4Cmn4HWEs7BEBlsglYuTEIIqmlKlg7DOAnO/Cjj95trl69CIAxFODoMzQpBaefiIyzqW6g0+r3Lp+T4RcSBYIMONsCob0CaFaQZH+RQRfi5xjHyAiOC6dYfgt02Z+CrBfOoxsBey6d5ugoJcetn+fzftsYq5qrXYAZgmCrME3XYNDtB+AMcAkIdhoB4nNzZ5AdOBVFxBYXZXNuAQpvksZtYas9vimugy6moK1BnQCctxKES6CizkeasFaXE1gdwfBXYM5thM4qaTI8V7fVCyPF2vfAYltbADCDLceiLqAVYUhUfZPJif4FgB0wIP3BIgBI5fiHnimSD1sAq1a7V8hYMF9wzn4fsEgWIJXA3zZA/Mw0hYUsXIXp9+FQ95P+pSSBbFjT5FeQMYgiUTKj0Z3ch6EoI3kbRqZA/uGBgKEBjNqqOV3OuUPLZEqqWepmH04phiOw2k3RpkGA1ZMAuQJ0jpcnTi4Q6uHuA5iZPu9zyhQ+4NsCU6GqE44wshRxOushCDYm05JrC1aPj00yf6xaj91iQ2phOWd1PtxEtR/boJ1qD4LhvmcNgNt0Uh0Z7VmH1r/1+0zhAOospcTH5wGCy8DFRoL53UWhr6nm/feusfhMxCL84P7j5t69ecDAeZ5frVgLHng69wKm5DnAzEtskFyDFPhzyDF44YucTp2gH78DWPz6m+swP8coaOdJHgXvOHHr6+HEi/RwC8bdvfu0WSVdf3xyiFT+YaMSDjM8GHjRzJ2bC0dVcHWb1ybRDJYpe//BUoypfo6yGurHKvCtLMO5syd5TpxcUwdoy3XYr0MGBBbAg2n9EuB7GNuwoNWZcxSoYsNzDj19CpBMQTPt4hIyBzIzlfHYZcHXZl28Fexep2ibBzz8yGlZOgRwnXpMCsME2jg/plBXL2O5/Gwe5vJiHMgIHAP/NqP8nZUuipbJgh9UQoLnVLj83Bk0T8+fDBs64CDCSsOnKJ71Lmn+svm/v05GwZ1nzXsfXGkuXZpBMBzGK3YzMXWGhXGK02jkIGBcL9O+eVJE9nd5FqpRdlGlkWmBdisHWwCzpkmcBBBfWV1oPv30ywCZxykc94RCbrJzZyjcN4M9D6LZ8wzm7KOnS9EXJ9EwPk3FxL4Tk0gBcFgzSbsGLzbP9kaazYYDhf4Z+lzHRXBKpiprp0z0YC7wEhu3TCD3HyHq4BQp8xB+U9ub/J0BVXbyiyNXO0fl5yOvmRpaBVLl+p0gQXKQj0INoZeZA4pOYDVana9bHK4S7B3HtAx/O6FCOcCug8z6WvRNzMlKI60KkovTl/z3o47tERAod1B63qPecWfAUAfq7b9VH8ps23SVGAD6qqwlRy9ej0HL6TwOWA3/NrnDRWM1/Vwc3/bzHQcWHBcgvS4w7Qxej3Wo83OFG25gXfVvPKHNMjgQfMjOebGhdMjbBiV8+yvMxHzdeiSiHTnQCEA3gIB8f22vmhdpv0i93+4hA+j8Ymm3vRoDXvaYdMdim9HmFDW2mtJpR+UPrf4sBqQt5T+mgL0NVLbalUGXoxaX7l8YwOGT5rH3p04pAIO91LwUpAZbyeC8mgcJVCiBU6tRyZby+1LAm0Kp48a8tQbwfrNr/JjFbEKvi88EQ9RnDEtt23kZ28L0i722rBPZFrxvVI6X/Zz7r/xb7LleJ2pGlu8rwEJJHfb2Sb8vz/nMWE2/txm5yU7MSkp67wVQ7QSi0u+1JaU+rLVTy2fciwtQVg5u6usVOwlJgY7FpjMYLXPD1/WpvJ+gag1Aha3kA5vfFfzWdv3CNGyA1QF8xVHkbbaXnzZ3fvs5cc9LKhr/qOmG4PHgGUwxNu9+mEIB6seBCHNFGwtyhruTXhK6b8Qi1gdYevQo6kZMIS3Ua+p/qYFgdoz2ouyCcga5zYXRXvaUAKXyHExMsGTfseOEfR1zaOGfXgOsHtc3adzTnlGAVG3H8Q9NfeIyfy/atWXNcjzKmBZ7KXaQUtw94EmFkY+zId/7yv5hfx7ZswozrRywde60PuzrgdUfWtdr8CWtjNXal38vbOLkfeQ1s1rHYl3Ndisg6P4roMroxnMUFnVZR2O+53mu3folqSH1MTJiGSCs9YHrNaDs0697rte9Xq+pIQ3jmMc6mJ7ZWLh8NmY2L6d12jFMny4zPr0v/ZYA8vqv5U6J8ed16jFuSwoU36K0Jb0veHLE6SX12zg9ssxcZ4P9SxyeC+QWmzReLPPe9besf61nrParMg7lb96zvQenZ+rsw7rPX7Xj+EDy/6r7lOSh2j8tfVYOkeJmVf9kIZ844Im6HszJO9e/Do3V1af3AVaNBHal3ISOs+kqAay6FjkOeSzLCARjPuTQ0thGvRDqG5wilVlgVabqBBmTsliViDtBijRlkpulzZfUsIAYtj8EqDrevCRmeeG9IMWlkTbLWMJDlmwInaEUFx4BVltIb3tOt/s/Xal0WXJnEsgf9l4fZmQpnMCf+EwCTquDATo/pf8noDfcrfz5sL3kCsSeVQ41Y9yzb1mOq2I3jPfw3mLj/h7rbdu/rP2oTv+wtp/6b50+3ZF5zL3UC+3n0GANkG6BVPqbv/lF8/TGbykcvNzMQAq69uYbzRVS/C+/++NmH3m4HTCbu0jZ3frq62bp/m1iUbClj38CqHcRQHGqWSPbdYt49Hlk0UK+oj8EVsfZ23ZWFpoVyDmP79xobn//dYCYDezOPmLKCbCQ85cvNef43iUL+xlA5lPiSQlaW8T0w2QaD7DviaFMkX0hEdM5eQ/CzzztVhZghhT7n/zBH1IY+aMAVfexwT0YzvvgNd3gE70QIF9aCOrJ4+azv/2b5uaXEKS2noKzrYK7eWgAORBi3wCSkcOjZGJSP8miy2aDm91sTCtO1AdBTGLcAHvtENccG6EY/fRcMzJBLZqx6aaXTGmYSbBImUv0rdhZ+Gb0RT99oWxeNzHztmn/9+5EXzzh3y0K2A+xpkzBcj2PZN0bb16D9HQVHHKKWPr7IJDetS4N2GeXRa6QFZi7+gYatOCeEPy6YeV2/cVf/auXartEJXGlAAJ0CVJgssZi4OEnJkdChNoU3g0asEJxoEXkAB5S3OQZen/dw7Okj18EMCW9dnQGcJUHM01Zmi0s151tkOZtK26DBoNQ9/fB0KSgkCDrS5DqfQAUGYfrXHsDoFLwrBetvRMUTRpQp9WK4gjK+rXL+wQvdmGJKhkQIRvP4QYlGOVpqey1JAydqlUK4pl+7uPplAkayezshbVo+rjOkQxFN7qTFPg5SbElgShPBNYo7iRAvI8GpHRlGVoCMVaMF5gbI51YB9ZZaJtkry4vJ+bsAcCSBaLeAHi5TBr0NOCTLFiRdxl+sgLVZLXy2CZA0AZA5foWmzNjorEK2nBNxhIAACAASURBVAkcdXE/72vBU1mvMzDkTgEOCRKpv+j1BDxk+/ntCd8Y4O9wMMoYV8Cax4+e8j4mE0t09BfjMwG7TYaZqecWqlqmqI4bvvpaPuMoiP9ZwBH1UU033+DzgovrKxZv2uLeAogWOLAPFbSH3SjFGoZnEWAPDd1wNux3Tw4oUsO1TFN3s0zacOqNyrbVObUQ034wmy2QNHd2OhieA2hzJgAYcBeAF2wYhxVA3WJFTuRIX0uVWQeYTC8AymQdmMZ9kn6XwStwOP8U5iBgsIC9mjOjMIp9VlmlsoZHYCNbWMk2Lsyj4YE97qND2d03BusRQeRnVJYD2LNwgQ6y9hfsUat8otWpJo0Fryx2JChqP6eFaBeHRKkGGcUjAa72W5BNCC3s9EUAbk+5Z9SOlk3hchMFJAQ7uYfOB/2pbqcmt8O8iUORbOuCh+rgWlRLJ99CSjJHFMeW9m8BOO8pcOphhunboYkKUh2LvPIAMlN1Ek1zC6F9NaBSKHYQRRecr0gBsLFOjPUh5jyBmPNccwXm5TD2eJ0iVN99exuQERkBTj77rAbIgq/UgdXr//Sf/ay5CMu1F/buDgcuTx48iNQUQVFt5QsqEjqHNjiVSpserEf0Qhc4UtVhV+t1B5uLQlLB3OaElTFYYTNw4bUoVRwC8exqMp+ZOxUp76ukvCcbHQzGvIDpGp85d5b5TkV7+8BiWLs4OJv8q47tITYgS3ic9ytN0JCycAYg1gMND248aFjioMFiiX3M8zhRB4wXHB2hLy5eRBQb2YARUgUWWJA9zBE49DDmEWkSa8pOwFC2qNeZs1QjnJZJTIEn7HaRgl+DaCHPzJyPw6t5AEuL1Hla6InaLMxa03xWOaQ4g1yCYO40YOh0nErPMJd36Mu7IZvwo/cvNV2w0z0QWCf1/uUJWMkCqwf9bKBrFLK6x3r2EoY3m+wIz8vetLP+hJ8tAniAPMKFeOY7d+4BKC/CwD2Ltk83Y/c09Hm959z5M2FrS+wNyfnTD2N+9Iyz2SETM3i52Xh+qtnpPd2sv0RPlQJVaauxeiUONGPoWIfzxL6hlEoqJiikoqayv7WBguJIFgf+tUGHwORrvmrnP61hOlRtlpcfe13g799KJkd5XxG7DwcuAyu/K+g5rv3xWrDc0n5cAu4WQJfBumAoFoAm/o0PvBIkRGAQjmbqiwLUlADj1aCiHTCUz9RBySuBcVy16ucjwGoGcV4DrNYBdauvuVRhr3jdBAy0g72UbVKep81Yrdvq348EPVUA1NkPtXl0Os2dQVXb7lKV+tKOGnOKntDxzwF1Gbf6WsXJft29O9tf7hPBXEJdWh8t1z1iqx0p4wUMCBAoR80RXMoszEGYF0xp4dnmciDTCgjy83QGna22BVjTDsaLRRR4tZ6JxR4TUNUR4Gdran/e5y0FTBz3xOaOoCo2iRx0lfb5dudPBO2pr1LxsvR7YatEYF7ZbYxhsHNS3x5n+6WvBVaTwlwCpoKz4zzL1/eZI2vS/s7XK2Boscuip5hYgKkg2Q/ZSGlPp43WQL37dev3HGDHs8S6kExGX77FhLNX9NGyNXn/moXYAl58tmOA1c4553UjQdQ0x3zD4+wz7uNdK2C1nhO1jdV6qvoo5XplTUrPdEyeZj25wgzyGGX7NlNqwkyxLpiDS08pIPIpPu9YM/fOe80+8cQy+2WvWVEEhu69SvBEWmoYn+QBM8qMKZDAwVdf4wTx0cMH+BxzFO4Yi2Ij6YAs2VxhQ2WYIOZe2GUAJMneahC93UftB4nK661r1a/7Yrlyer1z76q7I/pQtm4BMPjdftaH0S6tSF3A67p/a/uM+ZMBw9L/QSTAT60LJaYp2J5Tr+x5dme1lkbRSutx5OvHvpwXg9aYd1AqyzVL/x0Ft2xA6rWQDQniUOqf4/bEsD331mDNOXhKVziCyX5cr6IoGYcR6hAHoMx/kooK6F3LJdRjGoVliUV9LWVejsR163n0Q+NmX7af8Yf9kyPmr3RFXgNSHybmezl8ijGKcQrLqYDT6tAqj2N9/8oCU/9UY6V91+Ngd6Y+F4BOa15anznrz0zvYiva00FIqUkEgQme2b/lfgWErZaPVlM6/Zl6Haqv3x77o7aZeiBll6Rs0bROtcC1yl7TTTNgHe8rzWivbe11yjFI7wnfi/6JPtLntPYHz2gNipvffNl8/dk/wmK8EQWsEPRKwKpJ3pmxKpponZGyspTnKozVwiw3NpV9NzMzHcWLzUaTvCRbdQSG7BBFrA8grSxQEwOIoFnfocZBN0WHICu9AHOw3ko8OfOmKzRW85jplatJFP65GXqlJ1494C9tK/8WxnKMXdhlgZeTLURGR/Y9whZ9ufIrAmzNhwIBuuZ9tg0ye8X01fbJs19ji6P/87sjCMl+f7pTfYTb3vPKXhaffzWmqNe3lgVUfk39WvxsTA+GZLy6Dsb0EJDy9ue/ah5f/5xTlzVisQEk4z5s3gBYPffG+0jQQFyi7sY//O3fNb/9za+xFbMuz8MS/YNmjMJVqxCqdpGVPLBOBY5HENvMLiSOGgdzQPiy2SXr8MHt683XX/yauHExaiJdfuut5to771IInBgPEHGLmNd4doe5J0nJzNctCqc//OJzgH4ODOkiGaOSLEO+DyLfyZMnmwuXLjTvfvR7FEf+MbYDiQ2PCLSs6aHeTreMQOL2Az63tjDf/P3f/Nvm60/+HsboCp/fAGdLwKrkK4ujHcDO9dsaSgSOkOfAAsEzBrHZKTJVJyRd8j0+Og3OdRJs5zRrL7Jz7ME7rBtE2YDLZsyYBaSAnBgLRDC+DyCGLjwEYCbl/8Gtm82zJ4+iwJX71rvvvkPK/5XA6VwbN9bXKZb9GNzncdQu6eMQYpS+Pn3pGvVC3oh+P0HWvPa/q0TmX/zlv3nZI7CYi1eFRlhrTShOdVpPNDP1FO1ENRrX0Qi1eJXps09o4CKB/VOruDOYY4CqExOnYWKp50HFMVBkq4RHdfUAWFcATxegPi/SkSwWAKxqYK5H8SOEbvnW3F1ETUF+CZvygHTrfbQaRQh6rC6WdZ9CKD4AFFivAT7RWFZuQcAAT2BVTaDrqQFb9Ofp06cAZQuxCaaFGmcI8NIMJyf6PuCmgJJp/hN8VoDPul0ry4toQG4wEzyNxZD4FsATEBiEySZ71bRqgdAkPdBNVfoNPodsAYCSSLvFh2TBmjKrnMKqLEH1SwFgEpNQliOMRbV2AIU9gUunGYPBhgzHC8CuCwdQKYAR7nkBJtksbFJPpKwAvwRIuwXIug+1W1as1w3WHCcSAsRbTBJZqRtrAMj4g6bdDjDhRkZl9JIWDua6uWkaWZqUAYwyySzM5CKsJqdAnRIATjj1Vg0remC9jsfzyca1eJRAZKrQWE6wdbQcUwFoFyBp5mnjZPyVAXDhbm3oBjZMy270XplXp0+N8001dMCbPUFyAMFlAEj1RPoGR2FRCv5wX9q67TgxmQQeuwDdTePepK8F/NTTdEwfPXoSEgzj44MBuJoWn05g1XZkMQCA6gV8VK9TYHsTOjsl1BhDUsLQv7xLAaW7d+4zH4qOmc8D81RtWxtMux3LdPps+rxFIGQqJNB7FAbtLMWZzp6lCj3gqK8f0g/9FPoRXJ2HGbwFe9XMFpcF+8r0vmBpYxcn+JBgsKzize2NsCu1fmUhyyL2OWQjy361HQOM/zCgmEByH4xZ7cgCZy+Zr8pn7Ic8hM7hS0D2iTjd3AHk10Ztf7BDdGpY3LaYIzscagjiq6V8opc5gBLCqZMjzfvvXmx+/OP3mzuc7Fy/cSuYs1cQep6BLr+J/ukyxZ72AUynYG1OoeF7/twUKfCjsDEfxgHNCPdV5/Tm7QecUNEmQHMrw3f1DDHmz5uFZwCnzP9IneBZ52FxdiMt4tyTIR0HLfTRMAcwOhIenIyxOU0h5eBhzUNA8W5sRsB5iD5zTXr48ClaNgOsW73ICQBmPtttJk4OBrBqf49y+tXFocMO9t4DKH5qeqB5h+ecwHZcsG3nGgco8wCfC8z5YVjZ0mIFnmVcKgNy7uzp5k2kBfxaREA8Di14Ls3jOaznHti4C6Fpu8BJHfIFE0MAo6QvcHq9BLj6ZH4NwNSUf6pBcrDwgjV4gGJSsldlOOmsjlPoLskynI25bDXDZdafNYpLrSkpsrNB5cRNClhRYG3iTByE7eM87XchXA9T3jbNApBPDOPs91JAbAz+zctlTspXYKfPc5iwCdt4hnFEQ5q13rZ7srfPaebSwkKspxcvXML+Ed8nZUOmvwdbe7JQeyeanW4KY/VfaFafU1kSkPWg/xT3ZmzDyVT6ApAiBL2TNrHAaq/AagBo7kcFWHWfSkLz5et14GD5e6cUQP255N+kq6V/26k/nc7TcY5TEcwvAVpx4sKhy62snfz6mgU4OAJiBXiR2UgZWG2d5nPNAtC4pyUWU3H424FB/Xzp3gUwfjWIDBAkF7Txc60AJHOw/LhBboAyrb+n318Fcf/TgNUC4tSsKoODdr9V/khgqP7eBlE6wZ7O/iz98TrHtzKlyg7SqyUgKoBY/V41vT0we9345QtEW9sgcTuYr0GhTpvsbFP999AdrMeqIBKVLcf7fwBYFbTwqwACiamRnrewCAvIUwo/JSw3ASnFdo8L8Au7xOslHdL0FTFUBr8CnCn+ZgZWW3+rHj4ODctXFMrwQt6/AlYNfg0kIiBrh1YFzC33lmFYVo4WsCp4Uq0mncBqfPa4yJ3XzdzQQfRoNOSWynvto3jeBKx6+c70bNtp39csU9lj9VfNBuwEL8v7/Hzpt5Kq3Z7DCYxq2X08ZwLuBFZb655jYpCndAB/85o147usryV9OTtq7WGJNSvZRJknFhqsbaOeR8V24gLBxk8gbOnrTlBEX9I2lUPeNtjWnp/ls78LkKrnnG3Fo20mkPpaf/qwuU1K4yha/efeerfZZk/eVE8Q38fsoJfq04S0BuMcrmpap917I3uIoVsg9X9jnkPHK1fQtB9D0msnrbzl8CsAubRepMre1Xqb51895j5TtLdQr3KPl7lawNXW+Iat8WrOcKht6XVrX0iU0JZii2Xs9QFr0LGMbatNGTCwvUeLCuXiZB17dD22R/fbMmfboH/rvdWsqSvNFzmBJAjU3nPiuo6NZKBYITv+Fv159NDxiC0emX0ZzvE57aMAVtNnW4XwnL8cvrsPpMxI/Zc0r+N9Acqm9cM+0o7L3/SpkyZo4jqXJab1bNkH6JwLpYnH+RTlWV77Ge01r5HxHjMZ43naD57MMPVb0oQ+unKl+dO227qPi22k1S6tCe3DjjS+EVu6dgdwLTidD6UycOrtjQmV+5CUEjJqFr0Ockfpz46B6vj1uH019gXvWe1zR/exvC+3rpX6IIF3yc6OrC1pYue+SFkKJV39SHPywJY2Jdiu7QMYtyRg1XgMO8ImTpLh+v1XnzXffP5Jc//mV824UoQQ0Cxg1Q3DMA50uIas1RelP/XP8pwswGppv2urqf8zMA2tDSGZaAzmhIxVM0QHySB9AdsugNX5hmxAYhNig5fEKFZiP4TkpI2nQ5tUvCqZjO0WRDXnrMWrD/ymbQupN1K3Z7ZptDMftsciVvuNvk/bSFIZab9PK12dqZZkLNKhQCE3FNuu+z/WrWhp269OlyygavLT08GyJKlwL9ps14TyHn2ePDePjHM849H9u/RBsb26T2yXtt/H3jFKbL4OY/XGV1+i6/1p8+j6Z033wUYzBjbz+z/7WfPuj37SnLrwJjvViebxwkrz61/+Cjbzr5s33nmbrIoPYZpea3pJmV8mlt8jg7YLLdPUEjI7AMYHSfcfIzv8BLjEk7t3m7s3rje3b16Pter8G280F69eI+N8DiyNjBBwhCRgR7aotWH4dxIwfn99tfn0//o/m4do/+6TQboDOCkZUqKlRZrNxJyhONoU3+NgbtrU1KmzZCnyM1iaNYysp/SUQ8fH92lD6Lze4fmJ8QDuu7RrSXGOAy2XyNbTO8o1yJY8o9YqtXSoqTIGgDt+8lQUj5ZEqQzfocQ6pOZeHCJbydjtOz7Ewn0Az4PiA5HyD7bIMzwj1f8hz/4AEHt56UkUph9XqvPqBWT13oIwdCbS/m/cvNXcBMN4jMb6CmRDQbchilufnLvUXHjjXdowh0zBZACq1ncSs7M+Ttf/8r8nYFWmamg65dPB5Oy2AxmHR2aa3yLUVsZeBV1fBVi9d/cWVOBbBM8vmx2+D2DJqaPQQ0W5EwTYY2giTk3P0tFTAXI6MdQ2tdDSIpXKZCQOo0XYHMLsBFyVFbpJUC5gISjixLJQkUWTttEL3IGNZ1EhDVUnUH1JWYKDAKk+g8V3BN6cHIKAUpPtJI1Y4EjH5wkdFaBXLgAU6SqxLiYvX8dHKrLaFH06mrxoJfkDUUdTuQGYk+6rWp1bkc4tS1OtwUFOmuLEkg7egtEYRYjUXIKl2Q8AKGNvVaHbPj00mIJsyhaUSgehPmuUV4jNSCBM3Uu/Q74AAzDVv8eqgM51FpV+2mkBoyGcIFnEy1TeToLe9p8Fv7w3bfM6uZiVQO6OxcK4T48p9gFgW2G1AZjdxogooCSYqhaFlRgVCgd4Kyni9q26qylNQ0DTBb2XynHnAHc4UQltTqrPgfS7cCTNrwScuEkKeofwcU45EoiwyJKArQZigSX1G3vRPQ2aOn09TP+OwOhzAVJewfcvwzjdhT3QBSV8mOJSExYHACDdAWjc2V7HFpj0tPs5/WthJJ1NGcYW2dpm0xZ4nmAxOIVcgizTOEWGct4N3b4b4e5NwGPT162cDoEX1ioaW88ZY/QxlROwrwW5BEQTKE6aNoDeKJIDpkTLfi4BgWB59J8n+zhYQxybTAD4nQIw9mc1PyySJJuwG5C6l03OavfqBW/TDtPI7B+Bcu1SFqaAfh/jpz6wjOfQ90X+QgBxBJ2RYTQ63TzmOUwwkVqdWFPehwbcILlmAN8vorr8+jpODGxNGboWJpNi79gr/2Bg60nnEAu3tqvGrPIBssYPsP8eT5kA+6cn+purl2dZnK7Rv9gihxHbHJJoh6dZrKBIMs8Zd06gtPk+CqONw3admkSHisOVu/duB+gssIoJ8UwC3KTm7epADLhFBFNaaQznisWRlhgDoxxTGcLpYV7orA6J9AKGWoDuJAxZgeV795DegJGtncsyPsUCfYZDiXk0Qw2Dh5FnUEpiY5tieYCjuxa0YyOYg609RrrMOodHjzm5UnLjg/fQgLk4G6D/E9jFjx9vMfbj6OGcbT77/MuQEdDGPYRy/fAEepr+19Z0ajwFs+CTzyEDXMaqm+EzgONHjx8Fq3VkWMY5hyr0x9oGel39BHwXLnCdUyGjsLO5DKBJyj22OE7KyCTMc4vP3aLw3RoAcWgqu8wAXg7AtnnOSefaBuCzYzA43RwAdu73jLHxzaGHyibBOrq3swpasMb2jSB6z04zdgIAfeMu6wKndTzn6dkx1u3EaHduWVDvzTfnOEAb5rUNxnoE0BUNHex2hI18+iSnfmQcbOwPNzce0589Z5r9E2ea3rFzHEKetJRbyphwbyngXjixmSHBmpGxAN2qOPQIndWW65ZcmxrY6nR2wpl5DWO1M8CL68S1X3WQOp21fON0IJPbEK5M5XQVcldnENR533LtV94XEUxcPAEW2TGNZ6p8UXtMlZTy9TpwIVUfbQOS5X7HMb1SQay0LwZYbB9Gc1qhQfuGVepX68UWYzU5xdHmH2CsvtLmzEDMI5yDGtuQrpUYL2WcjgZ/nUBnZ1B1XGBf933tCHfaU93OCCdyVNpi/+UArmYm1n+r7TX6JAdDv2vs6r+3rbMwR9J1Ws+de7yTXFgCv4xNpzFxfPU6qqCzHEQk4Kht3wUIOt5e2sGHP0XBuY5pFMGge6ABtu2Ncczs0Cq4OvKxOliJIC6tDQVYj3FznZNFk0HSuE/M5WIrYcih2Vws5XcBq2qO1mNdgvIWwBQoQfLD7Ndg1xXGZPRp8qMTY9U25kCyGqfSj+Vgwf292EdtszXAVeylfLYGtUrxlnKN9Pj58CW3J0D+OEROa0oc/kaQpx5+un+x3fL8NRhRfu7sm9om4nnytYrdlnbX10xAWAmYsy3mfvIaAgJqT+rTmipdsyfrw5gawOpcRzrX1FY7su1NcNC89uAGwdb3aKtPNxcAVVfx23dhyXTDEDoMwAQfx54MJjPPJvBsDIKNDCEbJhnk/u3bpANSIIaUTAkRZtPESplQviOgTgn2O7eZmIuC/xlAaq0PjmG9vuc5kVbW9h9ivtufHcTdct3OtczDAA/sBQ31B71vZCxxDW2pldaf16jStwUEL8QJr19A/WJ7sV3E/tWezTXwd+yeLWCU16Gw/4S/tdb58nNrDvje6qHqse8c97Ydvgqs1v3i51r9X/a+hO7EPLavfO5ov1Ig/OfBvv0V8WowENOYlD6UAVyKeKmj6usFwJYo4NuNk8q967X8eGbo0ZH8IZtPNpT7UZgkA8u2uwBRBVhNQ9W2pwLy1nP4uJ+Ptib5B8UnSuOZ2lDW7gJuxxLK/yVpBGNqYwtJOcbZgEEcTmiPZZ0qNlNtFa8Fs8rcqdvb6Re0+634FbHDtdvasq42KJuWrOzPlHkReEmSgTkyXvWepl3luRB9I6Dq+lvZS8w7/jhDjHAbKYBvv/gNWs+fNqiZNUOsU8BGAayaERk4gfaYD9+VMkxFxlMBsHKAE1kQAquQxaanJonlppIMAECrBY0tVDwMCNZNrYr5tYPm8RIFiVYAqXomAFaRQ1TuEDZh0jd3r/MAUTkAnyKRHpIcQPEL035TzfoYgrQWtoHV9IZX6x+0bNBMiwCNS387SbSl3Pd5XShAXFxfEDw7PeU6yRdIVl3CgGQHObTwsnkVTb6/90tAedo+k8dw5IDhyKF+2xY650btZx63h0raIzymKDAZneAWX/z6H5s7337aLNz5mgB4vTlBXP1Hf/Knzcc//TmA4jmYxAfNbz7/OuQ3l9Ep/eDj329+8k/+mLJEfJ5x2YRIdRCZq+7lylqSSQGwaDH2zeWl5imFktURfQbzcmSc4ueXLpP6f7UZhrH8gnXItPvAcyTLRRZs2p+tcePet3T3e+QEnjRLHEIuPL6LfAE4D/IC4mI9bDrWrBF366M94jy9ZidDthsGFzIDWy16JQ/WqS20DREwZb0KpgKsuu/n9VRUe4b6H1evfdhceftHzfkr7xAvUtMEn4KyJrByWYPVf7W9AKtmW/d0kfbfgAN6QMN6MgwoPTrMgQzPvr2+1jy8e6N5cOd68+Q+z7/wOPpb8t4ckplXr16GbUv9IyQylKi8A2nu/r0H4FjiCxQ3n6EWzhwEsTMXKVB1HoB1Bv7PMDG18qNk8LJeSUwKveN//lf/hsLL5bQIALEUr9Kg8qyIxdDp5E5NICPj1MJVMjiXF6mKdf1bAIvbAc6J6KqJENRdTnt7YJkNo/k4Crg6SoNHzS11MeA6jx7ea+7fvQPVeZTK0kPNFEzCIcpx7sC2XBeQgXWo/mGI5UcxgMQiNAX7GRqSblRBmwfZEHgcinQKU3MTk0FnbAcwVJBuSA0ROlpnx0V700piproD0HkqkgLHtNA5iU5AVw5gVQAQ0M7d/RCD2OG5LRJjEaQewNUTaHJ2expA2q6V3gVVBdVM+x0CmHoJ6GdatixCv4ag3G8DaK6hWbGmtqh6MXT0PmCWrEENOEAhqfk4a9OcEoSGDPcQyBR8mxjFUJmNXmeDYl8CgRbLEkDbBhTaoo2CjqHhhAG6Wcto8xQs2gcwKWPTtKVd+ndLp1VtVhi1prXvAirtMHm3YbAJaCdWr5pf5WTYkySHJC02OgW23+cYBDhW1Fg2mcCqqS5Wmje93sXP5xVMFWB3w4xUdN4jyJ0WoORYJCfFBRIaOicMpjyrszgNcGTRI4v9qMXrZ2l5CDQPsWmoB3tqltMRgMoD9HA3NhQ6XgWo5x48U9r0UuqLosX+HFqbnH5Y0Gcduvv8/GqcOvQwaQ4AoEIfFFue4eRlA4BzNQDI5EzpdMrcXIf5atq26dCYTmxWbmDhJFicSDujTyyapNzDIb9PwEh00gvmOT5qZc7BajyArboAW3VjUxYv0gywi7e474HAdBSkeMnnKDxEtcATgon0wD4HHWsCdYyDdnCA3cl0HYaergzGGuxy+1jbPHfuJJ/3RFidWOU0QIx5FsG50PEFxLMSou31BN5vAeFpZDFkJ67wrI+tcgsw6umTY/yCgxIlF8Z4ntOzoxRPmo5FbYhncyyUHUiOO+zZPdi3pI/PA85tYbv9MG4nYItOUEn+AD3dPk5mZXdeOH8Zmxqk6t588+WXdwhOAc9ZnDeZSytrK8GYtjiYgttqAquNq+yC8+UshSLOnjkTKXtWWjx7dgrW50rz6WfXmS8kCHjqyvPNIUp94fxcyHIIxqvLq+6y7NNt1hr7Tns8x4HBMHNSYPXBg8dR6Orq5YnmnXcuBbPUZ/B5lpd30YU9FUzXO3cexDzW8RZgd0E1iBlkjbt0aY42WPhNjeLVOLQ5JH3DhbqbYO7+vUdxgDTAe0/ODDeXL1/ggGqyuX7rfrPDXDjHiVloTQPq7+04b5jfHDxMz8CAnpsNRulvPvsyVSKGffPi8ATAORIeez3N+nNSfPoAmkewg1nYpSOzpH6chZ2tbAdrquAoUge9L5AV2VxouveWmsun1bF52dy68V3z8N7dEE7fhU09zonhPKzY0fHh5o/+6Xsw2nt59n1AWBjMrMfTMzB6OQTaYw5tHIw2t5+A2Z642Jx/++fNGoD5FqeM+6ZBBvTMf9i3DOJwniLrgEMU5mIUS4vqnKYVpOrJOqPFUXcdCkZlBQwVByf+DZ+5HSzUf6sdn3hrgDH/P4BV18AjNzsKrBZd5OSYpU21Bkk6Ptr6e2dQGJ9xL86PEQGYQdwRsKbt8HcGWq37FN83v1DuDRAaHAAAIABJREFU0wmUdTqEieGWgaHsfJZAM3dxvmLVzy1gtf2OBKymIKV81YDLkTGUUVCAqrw35MHM/ZSkANLXq8Bqff3j+tnX6v477v11AFWAnCOAUoVg1GNW36/u405QqvMzdUDdCUSVa3baT7nGEQ3XEjQkbLzd1yUYSUhPvB7+D/8WgCZsKwczreevruGnSvBYM37Ktcq/dXpp9DX3K9V3C9DUun6KZtopyfl+8fcKmEnsmAhLw89r3dPMkUA5nbvt+7wCrPK3wn9tA6vp4KDVv17eFLqKqVXaWeaBe3ukuYfPrJ0mKQOlAPyKIC73aYDIGZAp9l0Dqj6PvkQAiXEQnVpW7K3YRP26fy9ajF6zACB1UN86iMnPkfqyzWqSsVpA2SiGqcROnuf1PDwOtEnrZAKabJ/9UdqcwKGUXVB/FXsur4XdZVC3yFJ43ZBUCMDvED8PDe+QxLKicHuOv9qmsITW2tqeV2VcUyCdfMxUS8LflQ3af3qnWbz5dTPOIeupS1cITnGeONjuO0F6H3tOHJRF7QL9vgRAG3tIPJCwsIQc2vLiYjNLgcoB/No9D/tLP8Ze1l736/5I6fyv7ktlPOt+8m2tTAWfouwl2caO2K7vzfM3nrhjXyygedgvf9dvchwKG7gUYdM2atsrsg5eL4gSpr5n26tB1TInYw5kAKO8Vv/banPH3pzGtjoMyOOWItECzrX7tHOvPO5e9Zp5HGP1ODtNcWFeZwIQSvuRAGnpr7BV522ZY+FspAMe/7UP9ZGdH/ZvfThQH7wJ5JRuqBmrRyZQxy9lbI7YSYIz87hkgCtsXRA4FwLNe2lkUPDukk6dgK80Rzr7uXPcXrfXtdoSvdX+iingOijwlxmWXsN4V59dUNAiuWY6+rqZjfaVII0yC0kupX3gkMazff0f2nvL3+q99VVfMa2N8ZyxjqRr15/tXL/KNWIOV++v21LAxHIte7z0i+Mh2UhCQWtf9J7sa9PgJU/Qz/z6839sbgKsjvQeNiN9FtjLjFXiB9mqEcS6HrUOJHKb/VMGV22PNjoO/jI5KbBKUR/ZqoKqsFUFWAVW+ykU/mR1LwGryxQaQmP1kNjXgn1Nb9J1tfFdxiqhsVowgcQHDc3z2GMKCFkAydyXZbjKehTvS91e+qns7WGHie2Wutbrho+fdlW/WtJK1TjFIXdcL4Hj8dFwdZK9iFOky6X9K9aoyMZKfyvzVm/C1/xM28zaFl0YueVaR8a88lfq/b7YT+3XmS0gDqJkXDe42Ce/+BuKS/2qWXl0HY1VCjqx7/yTP/6T5k///L8MkHue7MVf/eqTIAeOIdH41vsfNu/95OMG2AbQFawBD+SQ/a1PliaY1PAgUg5gdssQCh/cvNk8vEP8BhjZDwbzJp+9fO0tOiuR6nzdDNxUpCz5Nf7n3BQAdl0aRpLizMnh5rvfftJ8+g9/18wDUm6szIdE5xAYlWvdBviapCHj7C6IdBZ88rMS+g7Ya9JBo8xg7VbGvr5W+k5yo353NVeuvQtb98+ai9fea6YANJ/Dnl4RvyMG3kGOM8QpIitCfFAWtUW60GblfoOi1RRr3lp7Fvqvd25+h5bqzWYH6QOC3CClnT49QzbtxZAvOH3mZOjF3rl9l7owd5HDoOg2+Jdp/qfPX20uIcNweu4KvgBiCsat4DTAOBGf2tbISHY/9NH+xb/61xCA0glLCO/nn4tBB93cyRJGrFWywAHG7QB6riwtULjqUXPn1nXS6x8520jJBR2m4FRfP7RymEhd3UPN2BSBO4K6/RhOv/qosDQPYacuLjwiAH8SLD2LKc1B8z1/dq45OXmS3/tgRc2H1MDyKgVoAK10gE4A0rkBCSouUGhldQV2VegnAB4ygG5UMggPTM2grYYLUUU9nBwXr+S8mv4feqjxSQY8BtKKgjD/YPxpTIIqUYQLcHXElGLauAf9eRsAZg9gRfpzD4zKIcpoT1MYZ0qdUkBPgQRB6EEAKVOILeBlwaXFpWfBrtuCObkTepZKDiRA1GfSsNMJL7RwnLPZ0yebt95GEJdNx7Tax4+fhG7judNTzRl1VTkFEHx5RKXzhw/pJ9Li4+TZ0y+eSmDSRUampCnioQvFs8sENSSX5evEUf9pC4MKPRPa8Rz0/VBqtVoR/KczMMJzjY2ZRs4pRNaj9V4yg2XguiGq5yFr1DRgi88kYHUrxuQEIG6wZVlw1MI8CZB59eqVkEZ4Akj3RMeUgjd+CXrKwrV4mIvDBuO/yt82AQ4tNnRyOqWpW2xp6Rlaq6Zn08YB3j82QQEd9CVnTgEcAXa/PESvFga0KdEb9E+/YwKqGJVk6SWdnZAsMF2e7x70THvQAu0BXLSgzibV9ZaeCVbDMGUsZwBuB2AkuNDKoLDgmgxpDwH8FmR1zmhfIwon4xxoT1Z/VSNYlucGwKxp1ONjsKlhGU7wr+0ypduN9gU2KEP1OWxVGYbbsEPjFElGjnaMVqzM3VOn1MnBiccOlSAQOF3idEW9VDcIwfwTPIsbwx4LkXPiOWxQi2adnxsDsJuOk55V+mWLtgscjqIdMkS7HTNBTx/UYmPOhSXs1yJl/uzCpA3JXPXgwNPllAZp2vyJ5jQM0clx2JZoc85MsQbAzN3bVzvZQmWk3Hkq+gj94U2BXNIMYDtOTiEEzftHRnsAEs9zX7TJdruwi+3m66/vok26HgXPhjhdXQUsl0m6yTz0mXpYRHUU1Bh2TpsK/+Yb10JfeIXTsRFYn998e6/57LObQddXuN2xmAUEPUXagkuBC/42LGfXDU+gVmF8KpY9DNPzNAGXY+2mod2p7ez4Xb5yKu5x6dIswC6LPmn3GxyQ9LFufP31dQDtbWyc9ZD1bIXnWENCQg3TKQtC6ZCzfpie8RzW7waHItuApJhzMJMHAGvHuKZA7Aysz5OM9zrtWwIkNyNgkvvuCb7vstDL6McO+njv6XOzof37iPViBnasbPaBE1Rn3Keo1A4aStus/Pw+NXu+6R+bZe6zZg+OBQuY7bUZxIEb6gagbtgA0cHu2l1uRvsoJNhNQbJ73zdPHt2N4P8AYP3xI07zmNMCyDOnYUPPTfJc/QDTh0g9pOJzZvWPT5/mnmcRVZ8mq+FMM0ABq11TLNmI17G9LTWW1frGvj3oOKCvH6Nn048o+QRVHQXVycekdazxwiJuvllfswb8kjNcufMRn4VX1WKLFd+u898aSPzPAVYj6MxeeQKsUpATLSvBcBURdL5WAwb13+prFGctiiSyrwUY4QGkTmC+9muv03InUw/UANlxfVLuVYKS456hfK4GBI7e370tUjJyH+QxyR9MQEwCbo8AJvYXe2dqQ+q/lJEXLm8LWAvn9kgYly7cGTzVDm3d5tfZRP16AXzqAD0c9pLOFtFEDhJsZ7G9PO4B9lXPd1xb6jaVvizgWmcbCxszArUI+lMwEV85ZTXeE85bFRDkKCFAwAwGRLvsr/y2GI/8vtb45/6My2cwxZ/rokVHwYsUzNVfrUJNFdBUPlOAx8T6OjKL0xwuX7m/U9p5W8ct2Ko5tS/apzxD2EV7/nkdXw3moc/RuuZRFneAVs6pyqaOrA/8zT4rwKpvC2DVXTF/Nt073Z/lOeyhpA/bZ+XztQZpGvM0ikfmQW5nea0ArAWY8c8FjHllfuY1sXUokJ/aa6lbWMCNiAHC/0wgTH1tr9+5rkTQlQPWYF2FHn8mZ4Q9hnhYFZTm+VutgS1gKIPSta3oX+mfCa7YR4XFaZwSa4njE+BryhYKYLYsK3ECleNyfnCNjPVDX5++j2JeQTggpsAfXqBQSB92NUpWzUt8zwMZWaZSEqxF9qvrKp3jdTRdv403PARcIg5ZX1lu5i5eIMNsFH+N4DGY9sn2C2BeB95tQCYzpTrW7LIexlyrDrOOAP2lH/NkadlGvlbcvY0ItPae2lYECCWguJ9bb6I197h2SVcv100xYlqjSzp7HARkEDyakW3nyJ4Rr6WRfR34Vdv66/R7a4CrXKtzT6rt9HVgWvrsq4zVsg8et29qS+W57dM4hPA7s07tK328ANz5T+aSsZHf/k2GqjGLsVSL6Vr5BOk5Epmhc7/9Xf2m3IbrXtkfU08nELWAmKVfYhWNvbRkIaTPtRh/YVM5IyDAKfeEPJeyvb1uDOu5m5qQRRry3l2wBS9jjJfWfYEcGWfGO0maLxWkYw/Ia0vcr4Bb8Zzl8OToHet1r7ONnbaQfIe2PdbbS2tuRrvbB8Blv67vWo9V/ff6sDHS1J2MsSakPbr1TFl+w1g6so1KQ3h9EqLZClliX/3mH5vb333W9AISjVK8uxdgtcv4K2oS8BzaXJDPYhNqTfpYQ2JHSvfTvk37n6ZAkd8JWLW2SgJWRwDaBojfBVafrFi4SH97LAGrks+ICzxc0u8WUO1xjRRFckzi8QRWlfMzC89ekrBW62sXh6LYoM+bxqCAzamdaa/Pw56WsNhIs78Xi3Eahda45kGpx6AAq7411q28p7WBVf2HvLan4QkfMoF+7Yy4I2tT9vG8XfEhjl0vqvZ07uOljcW2IuvBQwTXCOK9f/y//7r5+pf/T7M2f7c53FoJxunHP/1Z81//t/89WMdec+P2/eYrMiJXwLneorDi1XfebyZOzUKvgpQI2Oe/L1mLhiE0DRNDHh5Qi2YeO0I2YBmJGnXCz16EnXnlGgWdyeSGAy0RS1D1MLColGFs+5JvYvaDcleEcOyXY8OkzQ9TA+U//KL5m3/7b5q9DWrBQNIKSTrQV+U2JfbF7Cf4E1jFeJKESoyhpFTsSE6EoCqEPg2hNzLiHZBMmCEevHDpjeZn/+TPmktvvt9MnplrXkC0WYL8tmpBcCUx4yA6sae1x36A1zHwpyE6bWttidofSh58D1OV4lqPISVBnKK8HfY+FIWp5i6cIxafirVoEZLoPWqM3Lt3H8xxtTl35S0KUr3TnLn4RsTKA6T8v8QnAD4IPKZPrMj2J68v1v1is11/+a//jxAICh0V/w1wNZ3mllPWFCHYKS6CLICixQTDUnmXGLD7SAGYJrq3i96lixEsVcQeaISVr6eg0M4RHJ8GdANkBFjtJgVeYHV9g+pky570Pg7wDOSnGYWKPjt9hoGjSjinIod4KKbTbMGk2gehliMv0zHSg2DbbdHJnra6yU3CZnNBewYAJENvk79F6jR/S2n06pUmnZbSA3HOgiHJ+FSvMU0qC1Kl1Hi1IA8AjwQnJrivMKzA8hbAzi56hYcwV3sR2h0Z6YcJONOcP4/uA4xQZQK2AXlsn/02ApNWsFCNiUUYt6Z3C0h5X0G3ol8ZmytjMMj9Zk/PAqxeC/1Xn+Pbb78D2HigVcI4HEBvFP3aiclwEi2S9fTpMv/CtgQgUZLAIjIunrI6lxAdNsVY4zbttlcmnk4m47WBY7UOiCYw2ouWqCeFOqleJ4DCAMv60XEdBxAlvZyfBcPcDJUHsIq9IJXp4wwu/SnAbZq2ILRgFY4b7/czgrKyVU/Nnm6uAXzpNAtUreCYLtNG3yt4JetWJoAaqYL5FgzbZzJNc9oWGwMLwjIFh5Z4piWeudeKhwBNJwBTx9CnPElBn/MURlI3VnB1CQboAkV/1liMYgEDHFWT1PG27WuMh4zB55xEyP7rO0EhKyYpjxf3mYftuLaxRcU5TvuoqqhGjZulzGd1bQ0h7A/Tt50rppMLUKsNHMEGIFIqQAaQDas1KsaTBj8KkHj29GTz9rVLgHywKil6cOe2hYGWsRU3TcYegFUGhIt+t0EnFfM8bbEC+yUAyANsMLQpsbMlmNwWvtrGtgTqBdR1WAR/Q8+LzbgfrZXTaKG+8eZV7j/Os++ghXqTq8vA8QQ5Fa+yb5TKcF1Ql0c26wrSC5vr6KoKZrLICFLKQu3mGZ2TMg4HkCawbRdhrY6P8BpyDPscjGwBspsu4gau1MEW0h5P57cAMFMhJ8HGU6cpoEaqi+xs7fOQ9nezePUAJN69Px9z4xy0fQknCwtPmUcAybKZ+X0U8HTQwmGA4tqYhe62OIiwyNLVa+eRGVhAM2WB9qLXe1pZA/SCAbR9ZhnR6xSR24QBPgkQnIB7irIhqTAKmHv54jn+lkBV+9L5KKCrFrf6xW+9eRlQdAvwkrEBmB7me5EiVffvLdLn2DzyFAP9sNUBpmXRhw4vNqsY9ilScq5dPsM1AUPn0TKlkNUG7R4f5xAA1u/4aH9zEl3hIWQBcNcJ+hBE4Prq19+9ucgBl7oGMLRpzz76NH2OHbYWovQchmzQ70Ok3K9vMC/70aY5d43ckDGuhd7OyEyzg82H9AHr0zhzuxunbWPxfjOIntPsBIdhOHKPbv2WQ65bZBU0FMvi4IG0De17hYJdyyuw5lk7d7CDMTRnLdTlHBpk7g6x3nuwMzN7EQAXGYkd9JG7ZpvtQ+QCOFTa2N0ikwGWLpvhJlIIbk/9Wb7EVJU9DjsGkFfo6Yc5hBSEmRBqQjuPEl7QCcjplBVnWEezgE4GGiXKrKLNuEqED0eAg/8UYLV25mspgBpYzf7WkX/qgCB8yArU+KEgpvytOPER+Ia7l65xNFhtP7MOcHlPOIgd4FfduDpA6Axiy/Xr4KOAgZ2vlfvF6xVGloawDpZSwOewFP3B4lQnR7YwvHL6WAZrE8B5XO+2X6uDoPJqea3+ZN3nnX3YAqcKEOI9AVyKFcXzZHQnQUv5+XK7I+UvWEPZLqvArW5DadfrQNWWnYQzl+4UTSn3jIAhgWOyJeu+qduntl6rL7hWnT1cM97SPSqwr45EK3urwZcIrA369AmzjZWUx2IHrQDTPskBU82KK607GuwWxqXtaQPxRVOuzDfHpJYCiHs6HgKiggm2LT+HxRKTY5zHJacfmvpWz88AEDOztMUqS3F/K0LrzddMXnMYBGttAl0jAM3X8Lql+rpvi7HiW7Cunj/lb/5b+rMG6Es7yjh2rifxegRLCQguMlPpGomlWNK61Y3x853zvrwWjxPoQNtSii6n1yjAXGlLHIKlKDu+Oud6WnmT3dbsZjOb/Nbv1h8t60owWfJciiAsGFIin1kuJoL5FBgH6B5Bvu0l7Zq77LFn6XO+hMEzhN8+wF63RkqgYNcIzJQDg0Dvh2/j/taFrJnBUwJ2EitLUEgfcmUFn5ICHIKSly5fTkxG08MdZ1O7eXeLhUzf1OzP1rqTU3hfF3wns2oDEjWw2j4UiI5t71/Rp2l9LHtep414Xfu31JkwQyxGKYNJBcSu95Zih2W8HZcy3m397WoRjh8DSWrZQOdztgwj24aPWliJnQd+9ZpZbKnsc8et2eX9pQ/rPbETWD1uTW59nvZLShCAtmc9RDY+9PAq+ikAiFS0xzG21see6WLO71z0tXOvrPdu2xdZmRmqObJP1eBrWk1aa0P0lS0Kxla19keXp/2/pWWaPxd7aKxxiTQjhtXq17h6PsDMrck3bK2TdZ+2xy7dK323r+FP6WCqDdIYAxab0o/222sm4DnVuHDft5icn0vrXZuFblyaMpPyclvmRuu5jgKhpY0d21Vtdkd+rsep06ZqX6EThC/7XvIEkq+Z2MEJKIxruZdU7Yw1xT7jfT6v5K7Q+BSHoQ9GiRF2AYK++PUv0aL8ojncJjMMfkEfRb67iQFbwKrBkEC1a4lBX4xp2isKsFrabsr/FGQmi15PoOFqvRGLVkt2GlFyAdxliaLZT1cOkQIA/3hBsT7wHKvLEy5E5qzZicnXUNMcuw/ni3GJAlbeX9u3H7TpBKzGEuzbij27dMeLeXnO9lv7ou3CVmmw6z22cwCLf1K/nsYve0axPtI6SQh5iUptSa8nfz/v1/4c+0cGW1s21m5sjGuYetuvPs6/rNtTr1X1Puh492ZpRLNov/rV3zaf/u1fN1sLD5oDirwPE1++/+EHzX/13/x3AKu7zSeffNHcf0jWJODEz//sz4OxauS0y361JWBB7NePZN8JCIwHG0vNA7IM733/DanwG2SFTjbv/fingIVXyVhE89RCxtQHcV8UXE01fOyTxGzvw66EHKzFIvD5kgJVB9jh8tPrzXdf/AqJis8g96yyTyYJGXEASXViQNZF6aYt3cTjw2Q2euioXKV61Na82QJP2aJNZsp6sNCL/UjsiRpGaQcL4PfDj3+ODAAFoiDj9dNmi4gMci3JdJK8vF4cIjkmtHsfDOkZ2SN3ee5b333dLD2hVss6BZ9po2TDWYhU58hUvXzlUnOGzNZHEPseP31MTRuy5MGCJvED5i692cxdeZv7vku8DTuVvtk1ozdkOrWVNAPSnqnEvtiZpEWwRsHof/mv/orDDtOZUoqlP4fOqo5wXo3sYB0w02BK4apNQQi+l58thE7qM4xg9dkjGqYWJMDdABWg+yebviGYlaOzzdgkorOnTgO0AmYpp/pCvZk1OpUUZRhRm6tLfC8jswpYwaB0yZhk0AU1Bb4OTcMBiDpBKrusNQskCZY+5+9roMsuXoIpvfxrir/sRtOzd2G1udmJausEmJKubECkrQgc0S92lpr0Akc+t30wwsBZ3Ma4zfT6ZcBaN0w1X93GnoPQW7RH9qB6i1Yxm4BWL2Bz+RJpzKTj9vNeNRw8zZYFp0yBO5nA4RIMTAvSbABoWqDIVUvgzeJOgp5xggF4qhTAFCnltvmhRcIsuIRGpECyTLlRJA4mYcSpneIAr5PyHlqZgBYXL14Kyr+jL3v0Lki8gF8wM3EcBQ67uZ9OvwalNqfYQzqJNQWa9GjA4z2cULVOx2EdCpjNUOhJGQH7PKVnySboBnTa4RRlizR2bAPa3Q7jEM6XYDZ9H1MFby/GkxsN03bBJsGyGJv8vnWAygUK4aS0K0/HZCcYcKBJygQdsDIc39v/H3Fv+mNpcqX3vZX7WrnXkrV39cZe2E2KpGY4M9JYEGzAgP2HGf4gQP5gGDBsayxLMmBBhiXY2kbScMjhOmySvde+ZeVSuVTue/r3OxFxb+StrJ4Zf3E1sjPz5r3vG2/EiRNxnnjOc+i3DQBET258xhFOIa5fv0TxHKseKncAoE1qugV9hnBcc3MLiDU/gh37gstpL+pdXgoQeAWAdteK9bDwduiHbWQDBCVlHjgmuzgswecQctbh4AAFNy0G1qsoNAtWFAcL/VgYxgC1AtkWuZL1INB0DEAaFdItQMUk78Xx9XEKeN4iVvTp2wgny3RdA7x8/EQWMvOCYm09HDboLNOGXRYQXHAAas8HbIMp4P3MCwumuemQZanQctJMzakbtNmgVn3eQU6xxmAgX8A2RkYSML/K3FsjUNgG8NVButH2ejo8QURtwYJWHnRsAKyuAzoeI1Ng0bi90AdOfkM5DKUNRmFhTgBqe5+rVwBSed7551YfbADnZwErx8P2nzx90awArK5gO4e0b4jPHRHsWGhqEqkDUxOdzzpgV8TJqekA7obPDyMP8BtA2VV8F1os9N8Y6egWJ5tGsuCQ8ZJFuw2oKEv8vfe/1fz4p79tvvpqDruhQBjgo8CjhzQKuFsVcZt5KbDPn7LEA8++fy7YrRemRzmwWcVOYFXjN9TjjVTHfAx948YNNobdtEcGJ8+R0xbdMNqPKzCrPUiR3a0+8ADjZcb70hJp9lcvN//ZH/4AP7DZfP71A0D89Wae19W7nRrva65eHmcxGI8+kZm7CEv//kP6bf0c4zfdoHiBra3w7BSSmhrCB7EwXHuTRXO/uf/gLkXAHnII8yb2M9l0j3DANX256WMDpVrTObRPe/pHGAt8mUE9bR/Az758Mddskt4xzZy/wSbsxTMqJz78VTN7sat5560p7BZJC5jeA0h/7O73II+wTJsWGJcRCpe9h09/2dy/84A5OBLyBhdm32AtuNis7w0AqiKwvnGEADtMdA6f+uir4ekrzSiL6JBaWhygHQXD2oMKmMPIGoxxONc7hAZQsFaxEYP/AE3bQGLZxLQKXOS/J/Am78Srnc7poKwdHKS1sk70OXsfXgeJUdG5ACr8fBZj9dT7q53+WRv41iYtL9ynNmg5GGoHM+17B2urvdeLj9Xvixd8yzcEJPW9OgPrOrgo76ufu3NzWQezvj8AGu+dN9l1sFzeWwfUrWJKeRObznhTUGgomzP3ghUcaXHleeNm5X852KmC1LattPuuMxA/1ef5s68FVg0e8i2DeZlBwtLWCC99Zv1/BayW9nZaWOnH+n61nZTPFZmJwJiiDWnDX1LrfHL7Gw+dAE6HPwPXhUFZ91kNwHYWe8vxSMu8Sn8VRl2xqVfAYO+bmVwl3bFmxqaIxiimM/DMILvPkPss9Usas5IS2LqvgZ4BUbatuGxpdLa9CKXchOen0L4KmyWHbsmG8oB0MjjrcWnZULlPsctqbhcpAEOFuG7WWC9Mv9rmSj8Ge6wKQv1cbTM1MFsC+tQfbfsPy6/bkcWXE/OTAAFAI31WcDel64cFZ3ZkPW/r67R+tlCJxTQLmzJ8UkppbEmy2Ms+Rz7sKdOxZUdljvAOi9HatqKv6DNajf6VeUEbk0JuWDZf7uB9JfWZAX5YUXQgr7M39wRczbl99mEGYl0cPiLr3pxscZj/6OtmDWLHFJV9hymOceI+VdkxwIrQmeN6vQIXgmgB1Iq7JmmlJXTrZ2GpjgJMuEcJYDzbQJIBaB9uhY1lGy7zLXV6ymjo/Ff71Hosk6Zh+vfNwGr2AZXfKvNSQNWiQO5N3L8HSBD70qRXXdtSubdtL5IR8f5gMmXAKFtPPFduW7lGDVS9MpYda1Bqn13d9smlr77p8K+08XXrUOcalFrZniudz1z7tbqwnFl3UbHeuRYHQZoYzCWZqvRHHAYAvmoDHm7307/+i0MbXivzO/qvOsxM+xPfmdduzVfTyPaR/Ha276oT0wwwpsgHRrEepudq6ZdmZneZe+2Uf1NuBVHKutEGuNJ7E1CR/mmjbXAstazcJ72nPNupsbCP4n0ZdLDwFJteyTqC1F7eQx3nUxr7zBlvS1CaAAAgAElEQVT0D8Y5gUUkm/CrFJAyVTkBYmV+VU7elsV12v7vrPGtuvHUj7W9du7L6mt22mN6b4KDSt+00tTzuhxgVZ4gZb32mlE0zsO2fGjkswuQCqippfoJVdMffPlJs71K6jdp2L3ER90yVsEUwmQEm7UB4xGB1YizjRMTxqHt+Fy2WTLRBP7KAkMTkDUmAFdDYxXsRD9mXLC229XMrRwQZ0BxQTbspIfaDDLzlM7Tbwp652fpEqsJSQAZswLDAqseLiW7Me4t/ViA0mQw7gnyIabDHe9u+5PSnz5Lsq1kBO1d1ukRjPlSrYHp7plTWq+D2TbKSCUWa3w4++E08wqwGj+3bpXWlTJnUnte/6/eY3e+65RtccHQIhUoZKf24LNfNT/7N/8CYPVRcwQwao2NWxR//oM//vtRv+gvfvarAFh7qJ/yQyQCPvjoY0hfm2AFxE3ONUhh/UgArs0/ae5/+qtm6dljcDLqhNx4gwJXt5sJdFq7iPl2ia12wTMi/d+e1adne4x6SnEUCToEMe2QINNaKvtmTM49wB5/3Sxz/V1A1ePAB/RpgqkckCD7OYD+6HkyzydnLlNjA21S2KZmfTunX3AYKT63hebpBqS4eSRBn9z7KuoGeb802dmzun5is+PURxqEBDUBK3di+gIknUvU0lHucQSZu4mQ+jS7WSm/5RfUfEI/9iHFueYe34V0NA+mCHZAfJ9wrW7wNLM4wZAsjsJzLoN7rNGe0fEp2nm9efeD7zTvffidKEplxjBwWWSEmtEp3pGkRhNPVRzILwHxE/YVW+urYCPUh/qTf/InJ7LgBI9Em2PBLMBqGHo6wYqTLUzMSvZWejZFf22V1GD0Lze52MriQ1DiR4BSgFMAosddpFuPEIAPX0KqaIaA+1IzCrgq06oLR7qNtuDLdapnbixQVGiJAUNHEz2JbhrXLfAEWHMICBGBnQ7a9SwqfFmsB8ZkZsjpPI4xjDGAxTEcgw5Flp2nyS9hGgrimcJr67tD70kDEJRKAGsvOoCh/yAo5QLi/XjggdBrBfTDaZi2vbiwCKC5EsV6BPyEZAXVRNhPEO2VkyBqbWGk6alhqoqNo0OBgQGAyfAVmLZS/CiU+zGcmdqUL0mLXoRhKMD6ErBKzUo3c46DDMxB04ABisZxgIJ1GxiiAMoKAE8/7fV6gjOCnOqk9HhKjjHuAQrKfJ3BoD2h8CRQXUwpzqbd77IJ7CctfQBwug/weBIha23ANrngubkNZxYOKT3fCQ7+mFOyPkE5niF0PXku+1r25xTGeg5tyE1kDu4jpLjMhBFYVcPlPCCYJ2KpoiOp/fSn2o8ukLuAR2plCpKmdBplEEbiuywE8X4XCzUod7EH2QM9pFmbam2inlXvU59h3LBVBX/fe/cqGp0IcZPOvMOJzzHsaNO9Bc6X6esHD57R96a0DzXvfQvtDibrLgDmV4Ba6m+qF7sOIHeAXbnJFmzukuHLl/c8YJLGPIApatGp87D8pqDymUrlxkrwWpblDidB6uYeUPHd4kFwhYPR4OeVi+imOt8AaeH4BOQdxtDrRL8D0E226Ros0q++nm+eL25Qfwk7cHwFu2XXMycFVuMkCd8gqOrmxGBpG7DS/lCnVTaxcg6Oo6xnTyeVQRiFRdiH4xK4evFiEzBQ8FxmcqoQ7LwQcHQTmWQkDMLUjYVxjt1sbezxuZfcS3YmVeuxISMomeWHOGELWQ2yAfC5ZmB/vv8uQs/sMTdMod/tSVqfG1yT5/Fkf410+Q3A7B2eXa1UmSEz6LROYfcj2K429vTRXDhmdWsvz17G0Q42X375BTarLSl+fRTSCLfeoKofVRIFSZeRRfDQxcJQb73zYfMv/9WfNY+evAiWrSdnnqBpN57cWjlQfdw+dVnoX5mk/Yhu48gI8JgjSDZ88dl9fN4mQCyHBbByI/CSacCgaDfXrl9o3nxzNuaMBb+O+Ps4bEwlF1b53Gef3g1wVl86MUH1RMBgHfIRTP8P3nkTB37cPHw63zykjSurSgY0zS2u2ddt1VkWRgDYW7dvhX/93VfPm5c7LCzTpPMzF76iL7o4yX7z1iwVICmyhn8WED/AV23DBJ298nZz7cZ3KcQxhT4NBwb4B6+zjX109XI4gm1vYrdxkkRq5Sibul18MiIDzThyHMvP0dA+XgZ4JZXiHEWpBrEtmMgebPSRldCPjz84GQh29K1bM9jGXHPvq8csbPvorN5s3n7/u81RFLBqmqdLCIM/osoiTNch7Gd4bJpCVhfQeaWSJFrb+4zpE7IgFvFVH3z0PdaNiwCpaD8fwUA+tHAVhwy0N+2vE7BaGDY1uyGxVdMJbNmdnwVA+PlOUKK9Pf7rbZxagVDsGbO+Y9oO5s3266/TuYGvAd/CcqtD7/rEvbDzInhwquc/dgaZ9d0jZSsAqrKxTdvDeiPY+XN9vU6gpfxeB45lTOrPFdZUFCgzCKgAxjoQPwWslrQwhzqeTxNNUE0AUPm16Ie8y40gNj9wXDeGP/dgBBjtoKu8Xrelc0NcB1t/JbDqWpF23snmXEZlqdpuX87PU49H5/3O6ouzrMfgoCjMlrS0SIe3b6oQ5MDNYJ36ap9V7yljH7ZaRQo1sNqaQ8VOKtupQc/ark4BGjn4T7JSp1nL0WLtMberdQ3bmAGIvzGwmjusBq2iX+O5ZfPlgC3AxVclA4re6lmp8TWjNtlaWmNL4Oc+MAUomePId4uEag4F+Chz4TQ4leyyhHJn2WEBaPxegIdiL+V7J3AfO/c815J2WS5wYgp3OYcJf8AvFYB9lj9ogU45hdXnVDPff8l02gBvARPj1Rzc1vZR+xwPd9WhN8Xcw3i/CsOz0/bb7CJHMxdOiXsEypDYdZGi6l4+F1vhJfeRPewpr12cbJafPGgew2bZIuPo0tWrzRCpfieDY8QYtCMCTe2E/tFaY3hTmC6oYCacMcEEmVMjaNztBfPOrJ0Mnsr6yf+VZ6zXnVO+Js+5zvUnmMUt4KjYRdu/h38tHePjVn0c08n7u4fPbfet9qfgn/8ErQ0y7XP/pfgu/Wu7yrRGFHAxgfAJBEsM7/a41mPUufZ0rhflvfU6d3oepFTUTjs+C1ytbbRzLnX2abtdKdX0rLGR4OHnkp5nktjxc2bcxWFIAFU+uB0lCQVyD3vk0FDFdj2wF7CWTZX0c1MflQPK9NH0X7l/eS1Am3TZ5EtyI+vnOtVnrqGRstyaxGn/FuPJtdJWNg9oWe8zQFneo13HfdKsKpIANsTf0xKW4MJasiTanNvXOlgrEFTYbfJ1iRGrHi97zjgotzgxtR/cf7O31waTT0uxR/mXZFyyT7K34l5l0NLPf9V+pba7s+yzfq3+udNH1c9a28yr1yy7xtTumoGf1tLq+XL/+cjx/B5S8VpJ5NdXDZDOPEJ8+RuA1Xtf/LpZXXhEIVliZGLxHoBVD41ivQ6CGLaQD8xjHDPzMDFW05j7ZUw3Ts2FKWJ+a2ZIGpGxGgQTa56QHbaJNNjjpT3ID1aHJ27tHgndzhPXC119SHAJEnNNbiqoKk4SsgRmMgCslklS5C1SX5Xnbx8UJNuu9iOVzbcPTvM8jFHPdtDapxT7TetvGbswpfbpbcc8TFKJpUUxBvH2FEuEbbUIG2UOp9dfWa/zJzrX6k47qX1i6Ys0l+Oykc2slvCJWYv3P29+8e/+z2b58dfN0eYSMe954jdiv7ffp119zZfgFF3E4W8D/t16+23GEvwi6gXB/OR6EnjmqAPy9N6dZnnuSWTXvvH2O83M7Cyx1mRk/JkBexAVNdNhqPiBRbAlsp2YGQ4R6gjS4PLCU7C958368jwFpwBEV5eaLUiQ26ybMe/x0yGVyXXHYXqOX7zSjExeQlICkgzyn0OCrENgCUi6idWJ6/Qr9wHzeQX5xxe073OkLn77sz+PLJJu0/shSnVB7jkECzyQZapso/gO93H8z1NkS1nGceJFMSz3M0e8N2RDKaS1QoGuXWJqGd1d/E2hgV7sMzFKzdKGMJVjEEnVEnQ8SL0C8Pzt7/wAXddvBXa2DR63BDnO+jYBPvO+kEEEx7HGzz542S445jYFpLc2lsi6p5+49zrZ9+f+13/yj04EVbvVIQ3wSE2ENn07GapM86QiYCGYPU6cXpCGu0SHzz01eF7AIKD07sIcJUhXs+HFOmxCitScn7xJtbFrzSDA6uDoJYBWNBJHRYJJlxAFh7W6RYGUrZcABSvPQMCXmwOqiZ/zVCRUYZmkOF0zLwSR1H9UjzItTaLEKXiZBByZZqOjPp+d9+QJIOLcPNemvbBoBboSa9BNZtrBh+xBaHMCNoF8nyfN3A2Hmwar2VugxecX2LHgkOnbbsRkHJqOrzsLzqsDiEEoCyNlWh0K02AVI7aSfUiL0iumCgvMDSgrAFAzDGDTA2tUEEbgRZBRsKac83VxLRmysvOszu44zD1fQHtwIdiwAbzCWDTdVgAWsw0H5zPKVBR0FGR1k5K0lACwKAymgx3g5MrTag3TTYAMK8V3YwOZnXDogOm8PfWX88JYBNmF/hZQFBgsAKnb0OPjPowR/Uz0HS1+5bOMWCgLEGwgi5PbE4nlUFJ43cRwcoKROh5uqB3jSBkB4IlnBOg7AiRapCL50gIp8oJWXCKKbWFvTjjTszxMHqDAzgxs1WmqzJ8/DygO6C8gLMCl/tEmJz1PYYOuA+wdHACKnofdyiQyNf3eg6chB6G+qun+HjKo/bgMu1i6urT2QZzE7q66nmqMHoZEggWGxhijS2jiCjrLNHz06CngEn2ORusW4OoJjE6B1T2c3x4Ano5jFKbqBVLyB2DWTpJyLWN1nQOBZViRG7D01jcPm1XaubENsKbzj4ILaok4Bmia8rxD3H9yGrARSrtpDvPzi83jx8/i9KgP59vHs8hG1gkOMw7XYFL3WinQE80AnbpIp5fdqoxHDiCUzohiY0gdqH8JYKotDDGW16/eoK/VEuVQAMahoOqshZ2YN8oiLKKb7EGLTO5LSEf83T96Dz1gioDtMc+ZU0MDVLUH5Lv/YIGiVI8QSKdwE0DfpsAqzuqcaeAgg7MU2HKDqt2uw0hWY1dt2hkkCS6jg+a/p8+eAfzCZiT9XKZqP2Dg2NhQc5O0/fOwoe9+fR9ZhTlsfASH+b3mT/7k/6JP1TdmhuHnZgDbL9FvSomcY0Ngiv4qhzFpvuzRforu0WcjpOA7n/U42ukqJ1IhGyI7mQOYXmx7KyQsdrj3dPPee7dhjk5xWLDbLLB49NKRvRTCuHPnKQWuloJxPImm7DBF2LaUkWBw/+j3P2rWAPMfPVtsnjz3WfF5XH96EvosYPNwCG1fBBy93sxcukbKx2Dz4Jmp9PyZTdbm1jKOfrUZp617sEC7kAXQT8kmHh2bQXj72/ji6w0waLOyqQZYL0A2YDjPs6+2FQ420lJlfPG7unNgzc0wG7m99bnm/ue/aHY35prLyACcHyLtZHspDiz66dtBDtBcSE/Q094jUJueoWjVpGz9rubpYw6llmBJc4J5aCDHvP7qwf1mfnGFjeMoMgiXaRfzj5PyLqnCFkE7gNGAn1pefBGg69DYBaqSkqY0epmTc0/PkRvBvg8iiPgmYDWBqvFVbdrLpqdswurf8z4pbbTKL9X3mnVUPpf2YmljV/b+fjjFNOlsvAbn6s+dFXSWIKwE8wZH7cTb9n6xgDqt5/CGgo4ZTC5BWOe9ixRAeaw6gCuvFd3MEszWQWpnm0sfF9CncxNZQIVyrbi2QafrQGEt5P72GqeA1VafmuZTdrFp1P8/AasRPLaDwvq52pvydhtK2/1bJ9hhawpjNJ4n7eaj/7WDeBbnU9bALcF8+t6Cz1pARj0eqS8T86RmgEZ3VPFl2IV7tPxhgdXCWI1UYF43E8CgqzXOuR9r4DRsJWKWVsTSKn7TCibyHIpYoPW86efyeydAXcbTNsRTy8Y5Y14FezaHTa1r5PvEXi8DDWmMclDkNQsFKF097Qnt+3yPs6QA3Mt25yAskVVSZFfma4xrvp/A2plsrHL9OIgPY4y5l+ZfCvYCUOFPZor4FTZkwB0srAR0yKJo+YkYRz9Xnq/dU2Vulb4pTNW4VmaNtqZHljyJx8rs5Mg2y8y5AIoiMysx1sJX5f44C7wqvqAMW2lLJ1u2nve1TdTDXZ673Kd8ZtdMtwyqSmgooNYZppLmTgYRAvKJ05Yk65A0drONWRzD+QMxoJe1apAD3xnqIVhs487nX0SmxgWCqMGJC+gIcoQYe6zEvIlpRX/1CFyx/xcw22f/LLlCPzDBYan7wyAhlCCcvpR1FvGSbWnNyvQUnX44XvO/POdKv/p6AUbqPg8Zr0gZT//KmpC8TsXydG469rYlxpZD9mDUGqNATDDey4BWdF+0NR1ORpESiR1ZO9TnK3IGtWxFgIbFH2TbKe3uHG9/PwvkqsGI+u9R8KTyQ7VtnnWd2kfXdvf66yft0ehDnrnu60jl58vXfV6/SlOCBag/53l9T9EAtg/NUHIP7LxP0lvWOfC5E0BYHFKxibOeo9hIy9/mjjyrL+I9+tJOYDWsv/jkvC5EWm97VJJ/iryK7Luzz9JiY53I25hodl5wMlB3lh3Xe5zkW2Q0J71mdZcFVCV9+DfjO2uGhBxf3helNaLdvgR0JUZjzPVk4PFze2+QvN3r+rHz9bPmXm2nnTZ71h6nPHvxYZ33KCub/ZfYtemq8c1uLONZ3SxsNx8i6MbNxEoMZ7ISifEt6P2bX/yo+Rrm4Yu5e1HAqv8cNRyEOjOw6ijrC/RDyXZihW6tQ227EsDrI0YCK8F/TRE3CrIKqPqaxLQe4tud4/7m4QK+bkvyBRlk3aRvK+8Xmc1eLWDcUIPpCp1Vtf3TuptEuiWa5XUxsjWTr2j1h/aVF6s0xumXIgfT7tfs2TLrut6RJ58VG7m038prWOnaukBVGYVYj90L5UOhMifTAUg6kCttTPIa2fbyRZPLqCZS2F8y3NrXvM6u4tN5X1h8WrEl2ZNmYe/Drlx+9rD5+b/9F81z5NcaYrrzZC6Pj5MRC+gNXxmwkToa1281f+sP/qi5eMUiyN5frKiPrND55vGDR2Tm3osaKW/cvt3cfucd6l9A+GFOesARGELO3hZfkhC2Q0H2pfnHSHs+I4PjOZjeHFmL1DCiiPwmxZ+inoX1ibRtHkI8ZB8Zy3FYnjfeeLuZvYUO6aXryOlcbnpHIOpRs+Mc6yuRZNT2iSwEMTOl6hj8QQ4N9ixSz72+/vXPmk/+/E8DsO2BcNYDkaeHLGC8KM+LdCEY0Dhyea5L1o+xGPgKWZtR18XCdxZiJ/YXqzri0EFs5pjv3u+cUoIq5QEil71V0gJOcZl1awJEBx8UqL08ez3YsGYbaENK0SUJAAp7+czE07vgOrvE9uIZfYP0O1m6ZnT3gOlIigxd4X/0j/8nsl9S6rkMMkHW5Fmzp8tONk62aegejM0d9C8FTxYBDR7ev9PMgzpLt1UjYRRwshsq8jpg0DrAaveArFXS4kcuw1yd5tQDFmgvwBmO1RTxISqWCYb19QF+NkzmF4/5etIsPX8MyLTYHAJiHQGeCOKZZjw9CcWYFO4oiiBFlw2DqbUWOdIRTXACIxhnMR7T9xfQV1xb4xoi9DK1SO09ISVbEM9pq8bosU5Q3QYAPU9xLDgkSCXjS8arAIUGqcxAnIrESbAnNhhKBAwAq3yXfSbAI6AalV3VIEUb9phTCNl0gnux6ArMcqlgo4K+C9AIRC7BsDN9OwAbixkBvMr4HGAzKCLvlxW4LVDkPzdJApdqugqaWY9W1mo/BYvA5+NZBSItCrXBKbsaoPbTRYpfXbp8Idqwi3GuIR8gazGqyudUghGAKRmxpjwLcEpKEAi6euUC4CHFjEzpByje3HyZqNGAqHsAVhtQ0lZgIG7BAD3C4QYzELaqqQZOSJmnazBvQxifVobshCdu/G7hJMfAjXUUGuO+FtpKk1/mcNJKnRdg5SRBkNQJITg8AhPTgk4DVJTvoqJ5XzfFdnpgTsJitSr9IOCzYsn28/PnSFAAKh152gaT9BygqpNI1vC+BXxwUGPY8YBpUvSnTL41UvuVUFCDVhDOfhfEG2NMX5KO/hJZDNMs3n3njWBVWoHe9h5xHzU2Hz+ewyYtdEU/sVk9R//1A7pbsKmnG+AMsOoq46LgtNITSjqMQ6XfQO/G1PBFUvul7usXGeXQEh1g7niAMgzL75133sJ2ZwDe55uf//yXsdD1I5cwjNZKBONMF5nNkzhoKw8K6O1zEuO4hHYq4KXgoM+s7RmQOSbbaGDGwuF4MOEsOjaMg1d/zGJWaqBeu3YDYHc2Tp2/+uozgFBPbdRzGWj+3h+/13z7wxvMle3wF2tocs5MXWsuzd5EJ2a++fKrO4Dc22EjX97hcAVwcpw+uf3mJRZ+ihbxvMoaeEiySTEpQcqrFLjbpe33AGZfwuwcI6/v9hsUu0J2YJdTL0/e/uv/6j/H/neaP/uzXwBUbyJS/Ubzr/6fHwPEps2oi+YQfXMJ9qtyBxaGW2MMg1nO8/fCVu3XwYNiX0CO44P3bzfXrlwKTbXPv/yS/toguJqkCvAlmCvT7qSar9BA9hnf573f+fjDkLp4oc7qw8dcyyJam6QokJYB6DwEUDo4pHQEml3Y9x/98G+jOXrc/OQvfhfg6tj5iebD99+JKotffYo+DqDrbdJB9NF9AwjOT91stg+Hm2WkJg5gqi6tPmMOwpQ+2WFBfNEc0j+DIQ1hmsl4c/32+83Q+GxzMop0APqmRwf9HPTQuUxsZioALbrG6LoO4AenkEboddMGs/rFwr1m/vEv2cxtNjuIlF8c72/euX252QNsX6Jox9gEJ5UcTKjTusIBggvVBOxtT1kvXbwNsI22MylFwxNXmjVY6osbK80zwHclF67AEnr/rQ9Dg2eXgVYrd/XFcw7ZKJaFbwxNWggOKFw3m4do1J6/2gyMoUVrVUZZELHHaW9sEkOqDRI4B0qQ0k6ROx0Qlk1QHSSGvVfBbtk4xcYsM7pe+VzeMJXXa5Chc9MVW8myscz7tLQVzsFeBmEiSKnC8xJfFAZmBOI5OEnBZdrX1tW1O0Eh21eA1VcCg9hYtgPOzg1iJyM1bRRfDYLL62XzWL+vgAelL2MEc9DWCe6k7JH2JrxshH3QFniV+7EFDOZN7llAdLQj2twOysrGtty7BOnlew1qdrJVk50keysaouV6LTvgBwOlCLa8ef65XL/TnuJz4Z/akWbblhI41wK7vX8OpFv309eHobTB1pCfyXbSDl6SGm8BZSJtObNJy7VawGs9xsVw41EyWJgP4s8av9LWFrCqnVZzJdl9DqqyrZeiOWWSRGXjbGupfxMgEKmVZZsaAaptSkBA2E0EUmkDnca9zT6J+DDmT/pXUgOjQ9I2LwEPhpCFWZ1B7oI1FAAguqR0ZgvUTAfU3t/xt/+dyy3gMttM7BP9fO7LuGN+pgRYJPs6ddiS50uA0RFYpjlb23ANcEdhlMy+k51Sg5qdfqoGfb1msBPzZ/09gW+ZFZfZvvWcKbYTZlyi1NLHGYArNlwOKsySsg8NLH1NUKqed/U1y89hQ8VXlYA3ola/kmFHv3qoiS45Z31NL4e79z/9pFmZe9ZMcEA8ee1tELHJOGxMoERi1nlI7zMGCM41ZHmZ+bJN3DNs2iFAhNc1NTDMzTF03MIG082LnEPd9rMAmVZxuTx+ZRyLXy2s37KGKERW/rV8nPNbG83jFSZsWywKFBlHBKtqv2Wt2jIXOsct5k7+bCegeupQKeLDvHBVY1va1WlTnXZw1niW505/O8v3tf1e5+fr+7XsI9tavT69Cti0wegCltpX/iu6w8VW+zLAalEq3yNYaKxk7Ox7PSCJZ8j9l4C0Ci183UOf8frZbW6DN601Kw1WeKnMFUqhuz4h/FE5hNJH5HVBX+4n4ntmKuvX/KA2lAHBxHPMXjHWj3QgVIY9PWeyl7NAJX2GfeQ1Q3s5yBoAqsEITgzEFqsy2tLeCIVdxgFcOpBOwFHqqM5183V9dZZNnPXaN9life16f1he77Tr6PvcL2Uc4vfqJvGc1RqaDj4S8BSHcI5l6tQgN4yRBv7lb3/VfEGV+AUYjCO91EJAQo7cx0gbLzaXZ3/YQ/I9SeYlDVjZNxhL90ShqglrlRC/KDOYQNX01UsK+QGZpw/mN5vVTYBV4oTjLqTSQn7Lg6qEdyRgVQuHYJWB1bTJcVES30g8Z2NffXIa79QTpZ/SZGn7nJKxUvdrsrFkAAW4jmvFc7lWxo4mrluyTHL3ZbvJhpPunIDVWFfzmpmvE6t9XkdiKtQfy+P36niX0W0DsmfZU70PjnPOPObt/ZIHDsaDpLOjqbuCJugnf/avm8df/JLCwYB3FkgHi5FYZUHt2VtvN+9+9N3m/e/8LWLl6Ti82AEzsNj715993twnDh0mLrvyBgzMv/Xd5vKVa4nZHvdFhxVAcwvMQtB0A4blGkzUNciRy2iNi8/sE/OblR56tGE7aZ9l0eiJGdLxZXMSpz+GuPT93//D5r9E+3Vo4hLxK0QdiHVwyWDEAkRafBvMxcPGkOWJcQTTwUbMmpWhugaQ+wCd1l//6N82qwC72nQ3hwdq+QquittcoHD0zVtveHIAdrMAwW4patGYbRGF6RXMV5pIti3ArNnU55QOjZMKv5xYsYNM/sT/wm96KO1r/I2BEZOUWCkDV7KhzU7Z1GBJAMX9xKO9fWRT+90C5yHfQDuRARUrE+vqH+QL8ui5/+VP/kcY3om5KYgUxXE0Oieop06hRepkla7ugkKRErQArb69tPAcRtKDZmlujoERZEmV0/vQQzBV80A9PE47+kcuwliabfrQWyXnk/4ZDOTdB7HIksDXQL9aDhZ7mgOUeUYa6AOotQswkgEm1TEVZLNADekD4ziAcTQah0CVA0F30xpMUcEkwMqrEEMAACAASURBVAr66QD90/WXL0npfQa7FpYjgBo4KUBsYnMKspq+cyCAwECfixNcadE4fwvahJYOLgTj2gcQELwVWLVqdVTB9GesrR/kfUi9xLxg9TPQggJqPlhgap/2b1LoShRd4VyLN0VFRK6t3IBp9KbgWwV+fR19VLQyTEVSW9BU3VGYkOMTVNy2yj1Amki97xMMM5DQWfXbjwBinqordyDYJVN1nxTgAyzcjauFdzS2PkCnWYpsWWFcvdstWXX0z0sAXbU5NRCB6WGAQx2MFVc3mYgWLRvk/rduXgNcnYmqagKfWwCryh9EgTCYjOswLRcWAcIW0auEUX4ORm6vxqbsAH0jE9BNarAg7VPtBKaiGzkZlqNsWicAm22nTNNBwEdtRNDUTat9tYitPXy0gFYq7AE0PcZxIpMwGUMlhcqJ+9urMBt5/XwP/YvmJ8C0Dm1paQPGILIL6HmeqA1j1VdYrzImnX/qeQhqO/bapiBoksfoDXq92ralKNTMNAWNbl1p3nrrJozWFRjSTwHmXpD2bfV2WHYw+V4C6K8D1ioHoG7qLsBsAKswWnWi59EEFVg9UYycU8i+bth+pM6P4ExcTywKtoWj2kBSYAkAcVOPhc25mRsUeGecjnEoFlFK4wYzlFOVxcUlxo52O58BrmXgKgvg1LYQ0iRfMi91jqEVwvs2EJLe4HdBVZ/dAEMGs8wGiyzFXGD+R+CDowodYH423X0WUPXatethg0/wBw84bBHUdEG4fm28+f2//R5gqsDii+ahrGD0NS9dvkxfd+EoF4MR/Md/7++Ehs/dBw+imn2A11SoFMxWg1iQ+oCfBwE8L1+6FHb9gkOGI+aBPuHSRXRVae9TANh5HO/H33mXjcMYfUFxPMBHtVLu3H3Gd+YLLFs1cz1+HVGigg3fNvosuywou8iGyF7u7RniHuhlOW+xnbfeuEqBKgqFcUgiGGyhKIHVMeQKZKy6yVYuZBlt1Ouk73/r3bfxGThl+tl5sfCcAw4OA2T8x0EMB0WjI7A/2Tgdcc1RU+I5/fv0c/SqsRUPSt5FHuDa7AV84VNOIB+Q5k+xMebGAYsrR4Jo79I/jN8Gi+/DJ4+CSbuJz+sB4N56Keu0C5brBRihMEpH0KmZutUcj18P3aSDTVJGsE1tsI+DrU2uoW8fZrFQBuBkn0OWneXm2UMW6q8/Z06ShnFsYHnYvHmDviZdf4hDC0GDLgD8Q2yIszTmED8fu0HALq5yijl5i2tjp73jzSZz7AWs5kM21hv4xCPmwQzpIj3YvfO0F3t5ScrJPmOhHx0EQO5FuuCkd6LZAERe5TonfVMc0FEAyw1SFFA5HYSdlgJoA6uBuMamLm+ocuBVb4TqAOF1jJz6GmkDl4OL2C+3U5HK3+rX4t7x/vbmut6slWtFmlIERW4Z27ynvMVMm0i3PGWTkDcKshW7q1zucu9y3da9KuCmPH/5W+fmsZXmV4EidcBRM9xKwFdYQNHOqt/rdpxKjYxAMDGByjWi/zKw1QIkqg1pDSjV41B+7gRWW88XNvAqg7gGOEvQV56jtPt1wGq8rwTW2R4KIFLaE2MZ1OMEsnYGiKc25GcAq6c356mvOseusx/K3wMwze9nD9gKqsOeNEW/Z2DwFAG0dYEciDtGsVAWYLMdFNX3rudY+TlpT0bnx7jGP8ezFYy2A9CoHut+Kj6T35CnTWEdxCY50Iv0ngQX8F8wMtJnWn3sFro173Osye1rZnQ9X/1czC2DgQAacpCa+6MTSCgjUe5Xj2Vk/WRWnGnDMfXaKEG0Kz6fX4vgMECF3EX8Xl+jZteVkLJzfrdAuAxSJo30BPTWhxg1wFoDB2mYkp8sNl8A1TJPZIqUOVwKGNXzpPTBWQcH9Tw3Nd3fI1NMaZ0ABV49wDo1P/Iv6go6zuV7dCFfZvSERbDOuAeZIaNlbe5Rc+cvf86h9n7z5nsfBkv1hIyJbYuCWhyTPdIB+5tSvCMFgpIj1PinYjCHle5v1CT0NoessV3utYv/bwFD9ltqSO7CV5pe7KRln6mr05Qo/iM5ifR7XjPSnEj2G3eIv7klTBdIhwDKPCQQzIr0yqAJ/CWGYAZgcx/X9yvV6B2vYm8R52Sdy9oO0s1S+9KP7TW1fthOf17e6+s18F/a0V6Diq5m2x7OGv/y2ln371x3i0/PvdzywcYdMqWL3aVaD6m+ROoHi/2m+g8ypNYhhfiaJIokbZZS2QuruyUTwnuS9Nzf7F/n+tv5jHUfxjNm/6EplDketqvPclhiaPLBUrZRny0V3EpAqXaT3L+wXpp/8dECnDrHuEGSCUxjnXRwc29mmw3JiJA6S4BfiUvtu+Tj2n0Rn82/x+FxWhziDTkhOTTTy3PV+4XOsa33I2ftYzr7tF5LO0enXKv+TL2P6rxW+37pSqlv2+tNqy+rZ4835t+jG2KtSSV7JPi4d/F1yUvjkJke3vm8+e3Pf9QsPb0LwWG36aeobA+s0NCjDAfgNcphbLsvHavk49M65pc2q6+VnTpN/DIOwKoUWpECsKARgE3z4Dm1KShdsnMIc48i5NY2OCZWNjVbO0kanGYDCKxa3C/7A4HDDG7F+iywemqPnh4+mWYFSPqCNpUHpN2v6TUfI/YwqcNyD6W1OXaK5SX3AdllJveYOjr1cVpX7d9yKJc3CrlF6ead63sa1+LrcgNz24vUWFnSayOv19S0h817r2z8qZ2pwJkHDkOM9fb6SjP36H7z1c/+Y/Po05/BuNwKaT2xr4jnSan/8Hu/1/zh3/8vAPAo9Iz/2YUkNff4cfPs8SPYlBCNIEu9952Pmnc+/CAyZDchzLygZs3KCzJ1qaWyyvdVtEglV+1xWGgGuhhX4FyQ7+xj0/hHiDVHAW4lzqhvOkVm6jRyAqPgb3PomH750581t27ebj4gG5SqJRQmht2JVNsBhbpdU+PLfqfHTcPvBv8ynjabcghc5wTC5PzDO1GY7c4nP4k6HudgmprRqRyALFQPAWa55/vvfcBnhpvf/PZTCriTJQ/Zap+1vBz2HInjKWUooB/yP+kwwcF23NNaGo4s20oYavhv+1XAXcxDUtV5ajiNETNPQuzqBgc4x5dEK4tx9dL/fRw+9IG1WEBLsNkM9KHIxB8HDCb2dT353/7p/xxSAEFhdeOMoR4WUXodbJ6MprcHaw1K/zq6qhsg3s8QnX384B6DBCOSSuQaiKmx3aZ0slFRN3FTvdVzpLwTIJ+fvEqDr5JyP0v6PeKzUZkdViQgw7kuAdtFwKgnXO8RIMX90PjrpqO73MSInuO4dR+yOGdJB74Ekq3uohuoE95z5KDpRNhZyXD0lHYDFubzuaUonGN69Q7R/8GeOqRSfHdj83HkZ0NLVHamG5VUiEd6toLlyTml2Sp4rOakMgGCOgkAAIg0tR5Qwp/7opKaeiampzugFgtQj5SUcH4WoEosFnUyLSKFbqA6oqbrcA+pzYJbpYBYF9cSXLUq+Cb07hX6OgoTAaKdWMlN6nEYCd3O/xRTT1qzAqzqQNi3ADymjltNfgZgGkbZEGClgPOiFe8Ba4OtyeI5Bqtxcgp9Sxizpv+vIdRvPx7x3FdmpwBrLKhFVba8iFjx3LTlPr7WAbE2ABKX10j/aACWYQMIrsouUz9TsGkHttoq6e7Sqftw1pFWAzNYFlvohLDBvnb1AkWKLsOEnOY+6ZRsH7DcjdAqWp1P5mBFovXZP3Ce1PJrMCkvBmi1gQaIzLrrs6SMXzgPoEe/UVm9l7GQRv7w4XM0VhcoaLTJZ6kKz0RRkFgAXdudNMWLMXUsTHUXbBbMtGDWHj9vULRJbVzdxQwL04cfvB0askosLMBmXKVQme/v51oSkwWa1fgUTPX0TpmGA5iJPQDy6p1OkRIus3No4ARR8X6KJI1gq0/pn3UAWdwV8+NE8BcwbZUK9Up2DGLzg1xfsN9AwUME+6WmyussPJFxMxjBCzYis3mce0yM8nzQ2Z0P9omsZG1JxrG2P4DT2Ad4NNUp9Iax7dAPc8PG9y3Yk/oFGSZDvHcWYeqL9P8kAPcIpzYP0cdcmn+G80M4+nCTv48377yJJAjj8ABgVY3bYZ7rPM9tkTXTAKcvwqq8eRFbSRq8Sg1sqOVKP5zgqHsAJ8+hL+NBxHmYpu753MQd0e4d5oSAv4cr9x88Rr/zSZwk6SeGRpRCgF27sts8X1hlnLtCU8i0LRdZ2cNq4jqntZE+HOgRfb0Lm1MGJzfAlzQUFxsBSCdtHSD0OaxUgQitsh/Q3oJNbjTnKY4mWHn92hQFnD6KDbnaSczI5vGj580vf/G7YOhPMvc8MIBDH77LU7yQGuHHNaQfBi1IB/Nelv0wPmiEYmB7HI5cvHAZ7dkrwdjepQBXaP4yHpsAolssir34n01spL+bAlH03dzT5821m2rz3OCQq6eZWwekP7nAPITx2k9RO8Z4bBTgvBcAeGs1AGq32MswUZfRc9rdmmcDtwfYP4ldLzNv0VxF7/Wj9280sxfYcB2s44NJ8edTD2DZLnCQ4CHa8Cg6sLssMBwK9AxMIgEziywMY91NgT3A0h782x4M2SXsnBKTzfgQNrz1DMCfQHWfuYVfHlVcnA3eHiDtGp/dOp5oDnovULWZAlwAq4ce9MUep2zF0oZHX1gCt8JYDf+dGWGdG6ezNlHxnipY7NyId2660/vbG7I60KsZo6W1JSAuG7bXBYbl/SnISc8ZG8NWMN+CqMIfpcC7BOOnA960yc19xDzp3PS1WJD52mcFI6Xv0iYxB0EV27RsOTuBnvpz8dkqyCjMwhxBtUazjkNa93OTlkG3Vt+1d7Tl9mkz1+qv1Eft4CsxH+o2FiCndYF08eTvwnZSa+J9tj+/MYAR92rB9Elodd03/l7SaBOvKO0hyga7BhhO3/tVxupZQEH5TG0/nX2f2uh93WESrIk75mcJW8oPE1IBxi2dAWDVsLhWjlqy0uCpPj/1DJXNdr5e/57iobT5bj2P7eBehV3re0ylb435a4CcCNhyoFLemzb27WcuxbPK38uY1ePWAkroG8GHsxjVZTxaBwcZzKoBAK/tuuznI6WYtpRU4vpZyrUCjE9IQsuflOsVcLY+yIjD/DCptn122kJim5bAum2j9f3rz7wOhKj9WA3uep3OQ5Hal3T619LPwfqLPYuSVuyVzGDCdxfArXyuft5TdmTMlNfgKNwSYFJKQz7xEJmOGYQ5xfavWXrysPnsk99yuDjWvPX9P4CRRUYanK9g+lmNOPQc2ZcJANiV9KeBrvuLHaoXC66657Kgp2CTuvPJalPQ1gbTHLoEZEShq9NL05lzpTXmMSD1E+ZfYmjzAYOzpIMl3mIya3/6p/z3VBwoVVsverX1gVdt92n8kgZrMHWjyEeSQyjjUY9p+MDs90/N5QAvKkZ9/r28p/5bfeB2alxb9lRYbu2D09et1d+4fmafVe6dQOdkL8kGBRISsJHYb2kc6nlgW80iM3uxAFP2aVk3On1za4yiKvrr/3XOtTImbRCnbRBnPXuMCW2Pokcxx41bkz8I31DYgJ2mxe+JRVoA1GTzxc7K+pCXtGQHBdHP/el7wu71WfSPtSVCP5V/ke5v0eLM8tVezDAtR8Tl+q3n5Na1Hqnv8/DdQ4uybnfaS2EWl7/Xfdn5Wt2fZazqPV29lzk1A6MPM8ut7Lmqvc+r700MYDGI+p71c6YDwOjqBClkRqbrn2N4GPu35ArMqR2DZGNq+C9+9KdIAQA8EU8N9OA3AS/P5ZT7aEecjCYWXvkXa6j9ngh58bMgt9moslNlrCoFIMgacgD8PEQ2cC8ZiQ8XNpvnK5CyDvDN4DfWODhSgivUwgWuLDQkuQxg9djaLkmn3ExMdBwDXE06phpkkpZM//KD+9601LX9XrU3bI+htpNZuPVnY1yy2Yb5pmP4tHym72G3rb1y0sgMlmJrb1j21KfHOP05gb7tcWz1avbr9WFAez8dn+zw+6WYWsv/+fdiBN7DXuIZzXbegXBy7/PfNg9/+7Pmyae/oCu3wL6QSbSoML58hmzNj//2D5vf+7t/D5xCYtxO88uf/Li588VnxIkDAULeuHmDLMqp0FtdhpWqPMCLJbAJNEhfQrzZhmS3Dai6C6hqfaF+AEsJkcOQFdVKtdaFJJ9hvvcDtCuV2e1BkuQ94rJRYtNzEKfW790FvwEQRmrOQshACoCqxLzYiWQ06wIZk2t7A8j7mVG+jeSARavE9U72NpvHdz5DC/bL5uFXv2kWnt3j/TJA0yGA/mMQ3MUDzRFAZCU5V6hJtAOmFdkVYXCpM4NZSx+J5Zk5G390/mYfmXaByR79zzhC/xJ+yZgxbPcc2NaV5uYbb8KSvUI26nVkLCfAhSBPUaS5RyYrbNV+8IducAJ1WneVdkRDaIevPWsGcWtrpZz77/+Hf3gicJKqktERGdBLBpktRGehxxB15Gt1+QVFWBYpmPJ5c/fOl6Trqz1AESPAiqDDks4tSLUFmPQS8GxNxt4WjoAT4sHhGQCUd6lQ9hYdRjGc0Mf0+jDTKGK1svIY1tdD7vE4KuL10dG9Vo2nOZsYgxqUFk1Ss1M21uzFi4Ad3BMAdA/G2RZsp40NqpsjBRAIv+wP9uQCoVa93wGQ6AaggWxJujqyBoBOBwB+DoiVSVNRLEHNpGdpGrosU6nasmEdnKMAY0iNBWBysI0J+iggI9glm3YSPQhPttUJtdq4Ba92kQQ4BACTuboTv0O1tjgSk13dkzhhpr8E3TQG05pHKcRkqrnsUU8z+tjYaU+yIK0yri6r+p3ncGxxcqJx8Rx+l+XZFen6O1HQSDBzmM2hTNNJUnWHYMT1Ae6pp9vHxHKRXGPSvVheBmxGjwrQ9fp1Krlx7202l8+ePgGIW6OvLYIE8EPFdpmVw7zPwmH2sSzZp08BWGCFrq4D9gGIdSELMYiz7sNpmEYwBHgj63AfkHLTgl20v+jwqAErvdtT975emAawP69fuwywRyEdxnZuDpsIYBHAhW7f2rbYVzcyC7P0OUARfbM09xTW2yLVxWHmwsq9cU12rVU7G5wK13j2Ihi1AqtTgoGcTMg4XFxeQHtzh9MYJhBjrQMWvNZmZDYL0gskC6a7yVI2wdR+wfSLFEMYnzA9DFCK4mKC3zt8zgVlnwkn49JNmTqrSjQk4N4x1l7oSyQFBtCyHD/f11y5PBF6J6uwYwWoR/k7MzoKEC3ymlqoMqqj+AC2KXCqpqtA8IE/qwdCH0YFO23TJ+FeBgZXr1xE0/U8qd79UZVvhVOf5WWKjOGoBBxDQwRwVUanKeSCnh4ASLePNlv9jr6RdexYqdMyjiO+duVGyBBE32zyOv20iAbzNhUDdaQKSSuV/ObtGUBwtDTDrSAbgi158LDD3z14uAkrVJDSeSCzd38XwO6BEgrKgACmZj1idcbO42j36dNV7PWAuSRDfIbq9QLb8wDcLvAhUYGz7Ruc4LXNZg6Gs4uNfm4CsFC/p/bThhUVkSNwDgzjxN2kKDWgb1DLto9CXOOM1YUZ0mcARWWOz3CoswrAvr2/GfNT0H+BNIV1AOFh5sUf/PB7POssG3b1aw5g8T5rfvyjn3Ptozi0uIrWrQWsfP4DtKaXYLouUFhtFWbutVs3m29/8H6kAi3Nz0U/6ne1yes3btG3KxSGeoC/o184bOGNoU86xCI4BJC5NA8YTWq+zOUhQPS3P7jVTDP2Oycj+OFR7BNff0whM4Dx/h6lTtaaL0nHGBsbJ8gdZa4/g3l8j3vyLHTHKOC0c0t/MYam72DfYTMz0cPcXYLFe4vUyHFOuF80c0toSPdMc6+PmQsTHK6gH4u27ADa2pv7AxSuAoztQYOYOWHxtUFs/nB/rRk6WUT/bpEjGHzq+gtOND1k4aQW2Zh+tLn3ey40awdjgKuTzWEfTKMeDkNi05Q2QG2QsAS2GWyIzWbaHAlq1Jvqs4Ix39sKYCLYzLuzsnF7DYBRPpcYdCl8iGX8rHu6H8gsTj/XCVK0rlXulVfhVnvjuTMwmCKUeMbyrzNgaH3Ok1q/+M+gK96XGxpb0hxFfVPA2xlkdAaG9d8L2FLadQq8iQ1x1bf2VWb1dY5LuWZ97VNBVP5s2YgX4CZYH/k5S6GCaEvctx34FPuo21n6ppOxWgLpzsC33LMFcKXoNi5ZrhEARWz905C12pbTzE8NYpYq6WxTHWTWQGDdZ50gW9wnM2VjY2+hxxwwRlAeFpEC59jgV4znTrsqYxrP0B6+3K0dL+T+P/Vcr/slrwetP2fwvAZWT41hfmMn2BDt9zlK8J+/12Mcn/H1MIXU5vr9/l5S3wNUDVZXmmNlbtRAYmscvGa2YV8LSSW+B1DFOhmapuGHTt83mWRqR2vOmFrOa6FFb7CZfVGMf372CJr9rfiCjv4uDFPf7t7FPVVtT53PXNtQAdEKe7G0rwCI9TzoBFGLjZbnas3HDNj5uoCqX0o++fki/WCAU/q5fK7Tx6RnSLbqjFKTUJNV7qBXmQP3jvw+YCYXSf4rZFw8g83TD0N16tY7TTeB0h77ZbNVgkEuuMteQWBNKR7HyOwr22fx26T5Tzu1A8kKOWungJEWYA02n3NW03JzEzFfu7/rfj8L0Pmb6PQV31FssQChtqcUp/K1yF7LLPrSxwG48VoNsJYxTmNgxh+kDuWBMtP6rP6P8c/zqJ5btS0X+6rtwJ/rwm+dh47tfmoDMWf5tpYhd/zQOY9SzJ3WPQ3G53JORz9xEK3nS6zTNMfLnCm/FzarrxvfaQdFe7YAzqUJ9bgmUEYZnzbI9bo2v+71ut9rX1/7rAKspmKZrmltZn34wdT5cYvkG9t7hcJgjHYWZqq+JvxK3jPldSouo1kn006YBd/sR2MBCRjexwMStQmjT+1PQTgP8vKhU1k30hqY+sh/dVZOamw6akvbu7RXKWB1sae2z8gM2+rZyrXP9h2pxzvXyXSrV/38WXb8urEJHy/W3bHO516LPags90g9FtwJdqoHX8S8AJFHAKVB7lLCSgkvLjYK5rAFOPaTf/9/U939XnOMnIn75u5zsqxlGOfifbFupwOiVsFWnykyLtqHucZvVkS3gLYyABMT4xlchaUHsGpB326A1bnl3ebJErVSkOCiugZtI8tN9mnAIo4HxA6uL7Aa+EOIXvPkAayaDSiD0BH0WVPR8NzzyYD8V7OeS5/F8pwA4XII4rAk2DYdTrd9Qtljlz1xMvf4e95opXmZ/h5yCfpm19OIG9rzoTKf1vXjfvkPnd/DbvO6XG1lW9vx03uT9uFu2HWeZ+kaqQ3+3zoeh2BDn//qp83DT3/ZLD34FIlNih0DrrpGKXd48613mhvogl978y3wge3mwb37zfMnTwBJN5q337wd2bISrjbIDDRzc4kYULzOWDbkPCAohcydJEBwFOXwhgHVld07D4YyRCzXzwGkkhA9/L0bYNMCyJK3lC60/okx8RHtHKPtI2AF+4y/wOoJB5Zd+EmLcEkcU1U0kd1WievIUFRGlFj2aA9iFvF+N6SlJ4/uBdP2+bPHYFoLGYhNPki/EL47skf4LZtN8aqRoRHjagcmj1FisGxsaa7Hpkuwn+tIQAzflOPBuIYAbCJTTkNeuonUwpvvvN+89+3vNhcu3eC5OFTAvsPiec8e+4QdCGkb4D/r4ImHzAGPGdyL+B6bee4f/MP/5kSgoY+vXjrEtFjB1aJ9KQqibYm6WxHzkFOpl7CXXgBefAFKfvfO18GSUcNglMC8TE7B1Q21WAFWl2FDrsKOg5gWWh2XZt9orly7DSCHpiSDqH6rKHVPT6o0vUXAvraWAIUDBmGEtGpTZddhTi6TkrMOW3YbYFOdSauGy5j0S/BS3U9PaEStBUgtjLQNPVrwSCBMwKgbBqDV5RP9VzZpOmkT4Iy/Aa4KyriJilR7jEmgUo3R0IcBlbWYkmk2BxZSAlBS23QIoGKcIlguwLZLQMrJeWDKPECvgKXV5NNiJPVaQfmUahKVUK0Kx6hEeq26DYCDY+PqeMq84+SI9wo67QKLK6q7BxNPoHgPFq7XknUnazdSCPiMRZWkXguqepooldoUdfVVBDjVgFRX0gE2JUD6tWn/j0grXqOPxziZME1AQFZd3V1OGNTRjf6Api3gbL8LIh8x/tsAnYsLyDkAoitjYOW5XSu9ynT2hI20rGH6aBiW4wCAK5BuAI1WX7evpXJ389zbCjgvwZYDyBOkvnb9WiwOS4D5L3ORpQHlJjgZ2ece6p6OACpNAfItLcw1KzDutrAVF7JBmMuD/Yj2R3qP40ERAhiJYJAAqzMAZNPYLSzRRVL5oeE7Rus4pUiNpzKQRc88LJigHVfQ01T2YA8n9ZKCT6uksAuYWmxreFSQDI1PJtw+E0/w6Jg+URdVgFb5BsHCOL3zTBPbE6gfO096GcCqX6PorMpO7OWQYYfrylqe5vDg2MJaMG3v3n8agtGyenX02mvt4AWo93gw5QCMo6y6KXCoVor29dZbbzTvvHWtmUIn8/7dr5oHD2HGqj+svSGp4HW1rR2LvelomD9+2Xe2VzkB7cjrFcaqkhxKNwiwCuxaZGoXe7Nqrg4xTqx0NRGQHHASNAQLOR0+zM7OAFSO0GfYHEDeJiBsAO8cUExMzqClegug/kXzb/71L7Al5gJgqOkE6skcO6/VsKVNbiKPmMPTU6NxQLNCQSyrJJ63X2FWH54jjRwG9aPH8zhC2b3oF7EB9HDBoDNVvfVQAr+BvfarOc19BK77mEMbtMu5ImNFhroaw2+9/Ubov/zus0/pr/U4aOhlod1hsdvlgOEyDNxbaKLOXroaOrtffH6/+dF/IhWRxUXXexVG9vXr6LtyGtkFC1Qwf5mxePBkvpkCtP3hD3/AwcB0AKsP7t4JwNjTSZnEgvgnsO63YEL3MA979DUCwvg9mfjHB72w/tEF5uDlkMOp62iiylodpcjU/iECn4t29wAAIABJREFU6MfT2A8AN75ue2cFNu1nFFu727z97gcs3lPNMwqgzaHzs44UywmaAaNITghaj7Gw37o52xwgEbC1/pw5+oRxHGbxuYIUwAii99j/ERrbw7dZQ8ZZkA+jIODUxasAqz3N/ccc2lA0S9tqOHA6BlTd5Tq9R8vNlUkKeg0rEMMpKptGC5MtrW4DrF5pdroA7YeuYdA3uA92xibvSG2cYAfVp82xm0obFf9WNk6xoW1v0OtFt/xcNkKt7/VOK7/prKC4E9xJ9073qrUJY7Nfgu4OMOSsAKC18a/An9gk8JWKGySAqJUGmu8Z76l2eiXIKEGjewyzGuJZYtORLlqKMEUQU38+P0+5bmdbOwOU0kdl09nJeIr+yRuk8t4SNJXNdP0MnffrDGjL+JWRbwE51TicBlYjEawV2NVgWT129WfqZ6xtp4xzHZCVoKB8pgZWM1+wde/TwXh15Qgsix2n7763gFgl7bRzs/9aW/z/kbH6TcFt+4m15WwUPqsn/hHgp02w/wSAv8kuYuwiaqpFINIdSr+V8SrvqA8RWn/LqdABwrA2pL1vu22d419+r8eyzH3/VgNJVsUtBzzF1upnagGaPEfKaGqPfZnHdVDWAiqq97lPT2BZYh6mdF/n+6tAX21TnT7D3wVOyn3L3Cz3L89bt+usZyrvL+CeYJWfSSBXWnsLABihlEEP7a/Bv7rP089tYDXYqtFNBk1YCXvrcQ7xJ/j64i9/hg7c75prBKOX33y32SdAOiAIVCswfGcJtLWvAGYTm0UigZr5av572BggI/dMvie1oPihBIq2D9PaY/aqHb76HOmVvy6w2nnvAgDaPrOSrKOQqq0PRz/WKf1lbDoPBxzjAlIpMVWuWdtZbaMtX5fXjzL+9XvKvTrnTbG3Msadf2/7s/a6Xq9fnW0q/RlDIlhhrHpqbJI0QgEc/bz7Vw89nNsWaC2SFvVc1UbtT78XGQWzAEOHOvthXUJpT/ER7XUizbm6OOBZY198Tvs6ad9w1hrb2c+17y+AZ8kiSLhSAaLKOtIJrGYAizcbf7fGL54v7Svik/l/iZ2a5qtxhvPF/rG9siCNL04dEgcdMV8gAN82MFLW6vo5w89Xbja0MHOn1X6w3jP453LPs9aZ0mf132qbO+VL9Qd5gnXuWTrX6c72xFoV/RhQUDrwChOWRZzGIuEn7kMtgitxR4CVORoFqJR4M0bWz+irE+jaR78NY6eHFPP+yZ/+6+Y5Gqv7m0iSAKy6R+7icwGsRkZn7tWc3hwgiK9m/CbtedQOVlrP+iDjUbxKYFW2qszVUdKuJcf1khG2hG7X/efIowGsItRFDEosSeyq9u05WG5B4GLskw61wGrKmo2iQKZiCxInR0DLTAkvM6D8EGhnNDv1Zz50jm1tkqhIa2f+Hut6OpwuY5jmYJqHAZQVg8kHJQm8zgfH9n+4CdvYgr5b07K2lZg/eR0qvqy2oXou+vfWAVG9h3llz5CyDjqB1WRySZZjgLHuoZ2//vP/0Nz9zc+ated3kWyj2DHAauRT0K8TMClHiY2Hibd3wJ8W5+dDws0YWEaoko0SrYJkRUxLOIuFgHB2D0K+GQE4vAj+Nhu6pRcuXCBzmQLNjP8w6e+CruIW1snwy+GJw8sg9SiFycWIJxfIVH/+5AHZut9uPkDr1TV1F8xjBZLTS0DUlyvLYCPIDlCHSanIPWTjXJv7g5yWsIB9tFwt/rTGe5XKVD7EPUuSf0q8a+UmQioh5o6SPPry6PEYt/AZMW/liNve9Hv4sujVZFdxDa8Zh01prxl4bYCx2fLEhsyIBZOcmLrEPJhIhECA4ymy42evXgdPAHiW0GVmN+uBxci7yQ4lFOewFkyJV/ZybHfuH/x3/22YQACr0vcBUYK1GsaXTsAER8KwpKqzMG2b9kw67JeffwoD8Cmfs3qiWxJAMlKrxwBaBgCbBIfW6Lx5wNBVU9cZtH2YcQOwos5TJXpySsYg1ddj4+dIqg/kKYybL1h+AGy7O4AaAHEugOoHbrDhUYpgG+AmNqkKyNPpQ2yk/NJxCIi4IOokROZ3YEcuA7Ysk/Ju2nE6MYrVJ1gG+6DndkKg4kzK0MKKk3ROkgBFBUNlqclEk2llir+6i5EKnwdQ9qnp4ufZjAnWeHH1KgQ7BwAm3Mt5SprYqmq2JlF5+1Ug19QJT4t7ub6n4yekBx+jZ3LMd/vfEwABPFm4kiHUnNwGKI6CXBh1VBaMgCQZjhqlgnbjaiPSmphoALEnpKLr2C3IJBU6QFLA0XEK9JyHrSl4tARlfHFpEZB1M9gWQzD71HwUsD0+2gWodMPucCXnOQCDsp8xPUGHZXubAlZUXt8DWI1CaLxvDw3Jnb21qCJuv/YChFpgaxQ5iPMAOTPTlwBM10ixphLdBoV3eP8eIK6na1Yv/MEPvh/tEjC7d/8hbNPVkAuQoTeCnkiIorPoO/ZbXGcH/V/p5ttsNLWPcYo7jQLgm66wCRCtRmU39x/kmYZhIo6iwXWEds0GwtFWtt9F+8NU611AKsWNBbzHAF/fRE91lqJfapveuXMH4IrUcjzXIIC1gOoBbdoBXH7x4iXXBVBigjpZ52AyPptbDBDWOeLGTo1TtUSGAeynAf+mAAHHYQaODFOMC8qFsgLueKZwfsecBH3xNSn0jxYD+Jdd4UYvMZ2T9mlyHmjiYF972LgyR0eMdcwHQEJtaIjnuAiLdxbQb2yst7l77wGAMuCWkhYA3rJc92DaemIamoHYZtwHENKfnUd+HebDAA8SYiOP89H+XAhNaX8JU9HDDBkk0vj1LYpin5xsMe9huQLsDrO4C8pNwdocGDiH3aziU+YAEEkvv3wRWx+nL73mcbO2DLt5D5Ba2QueQxaoBxnKSSgDIF7lvdSn7UUCIBVroO9ghnrA8ONf3qWPABFJTVcOYJ/n9RApNKWcw3E6mljESmsoFB7znHHo5nqmoSoZ0B2Fy1y8tGl0Xy32NEBhjJlRQNKL2Bmi1diY11l4Phds5g/e+wjw+CKFre43f/affgpTeCPA+fALnACOwlKeuXi+mb12CS3Rwebzrx6GNMW7b78Dg5miTfi7Jw8e4rvQk2W+9tCuW7euNRdhncsG8KCqC/s7BgBfgPX64C5s/xcboXtkRoRg+HlA3/FpmLb02Vu3Pyad5AMOu5AGWELrGC3VHU5FVyk4dukyp3OwRDdg6+6qUb36vNldm2+G6YfLAPxTnGhOwKCGQA6AvNzcJ4VDKZNpgNO9E4I5imR1DV1sDrtnmJOjUYzKw65hNnGegr5E2sKKlj7//g7F2DaeN8PdFCZEW/t4+3kz3rvXXLuEps6FMbRynzd3nuKz9zgMuvR+cwKwetANMMzp+XHW8NFOy8apvWEuLNWzgdUaEIgFuGMDVDZJbQ2m1t4rfngdy+b0u9J1zwocO4PKOkDqbE9s/HP7Wpt53hRMNv+lCKoFfpR7tgO8tG7X7KbgD0RKVAFW80bE9roe5u+tjWZsdNvgdWeQUgeFdftrVl/dNxGYuuWpgpi6r2oQLG2L2gHsawMc53CJ4/LNWrAGf6uB4rT7bgOrnYFs+d3eqaGRzvdF/2R7KD+nTV67PzvHMwF/CSDttMNTfVQ2ezHE6XppuOtDhPYn6nt23j/akLga8U8pgJbeqO3Pf/gmKYDy7LY7bAlfX7OfOp+zbu9ZAW/9rOnntGdp2YS6lgartLrcRz3l9vinRndeuw1Ht+d1Z3AdQVgOts6a+2Gf7gEjjdUrVhIFeSzKONTPHcF4CUJk4mR9O/eSEVSnN7ekAGp7Ks9VCgQpS2SfJHJDGvP6X8tnRDBZbNn1PlV1L9d2X1kCt5KOWPqt+IXaXurDkHLPAlyUeXlWu71msY2zrlfuKbPNv7vP9XuRSSj3DUmr7K/KOHQ+e1wr/y/CJX1WMLIBeAg81QfvIwD77Gc/bZ4/uN9c//g7zezNm5GpYpFE98qhyerOPVIAUyp1gOgsmOscmMtKsYCFevOR9p7HPYHAbRZi51z7q2z9rGdJfZOPXF4zzu2xP72m2G+lOr3vcS/WOYaF0VrWgGJjAZAFSzWB3Gn8XmNnHX4nzYu2Xy1z7PXPl/xi7fNe995iKy02WStQdi1sH5KUPonrRDCeDiLqe5TfE7MSQgDPa1xoppJxTfj4zDIvRdME1X1vpKFywB8yCgLr5bAnfLf7gARUlTka4XG83vYXhVFez7niM4p9+3sbpG/P9TLfyvvr+Vf7nXjGAM/Uu8x+L/vSBCYkkKqsUclGE5wQ+169VrDm0ornZ+KgIyZZ/nwAhklaTsA5DiGIK4oGb5kTpw+qNOzEFtQPlYKaZdzaq1rbuuv5E+MYc+O0/nrdvy0/2LFGlv6p/97ps8/yqcWO68+f3kuVeZr3JPZQBoLMAjIGiSXe/jbrABzD4rTGeV2x7rgZMXC2f4njWXyFj6NWgGCPddDFnWTQmclKvw2JvwCW/fg/UMzo7mfsmcnG7KX/0VlVexOUIcYszUivl2KZPICBZxTWqrGiY2ZKuUCqGqsT1Igw+1GylQCrtT/6AJU2iLe+Zv+9S22DA4FVyClQY5LvNH1YkCv2p+69ErAaKdYBVskOFCyOAeS9iX/YtttcTCs6qr2Ox9tjb5hsorCqYw3Ktun+LaZ8zN0059Kcz3YUfZ+0gCPt3/nV2oun94W3yPvaem7W49+y02pP17LUAOjaczXZSFyw1fZX93dpfNq2la6W1lPZ9Kxbxras35/+4ifNF7/6i2YdYHXv5fOmx6LEjLWScV2sSzIk97GdEMbMoKF4lGnYEoysXaMU4eTU5WZyZrYZu3SjOX/hSjM5e4NY7TIZthe4l9CMuFHCzyLzQntkI7gD+Uh8SOlDmaoyVJWeOEK2bXdzJeK+Rw/uNre/9WFz5fqtyLZ8QX0Rs8ktshw7bJyRfil620Nd5S+JmcUulBbohdkqsUdcSrKc2rBmoEpatBC8IPI5Dh0sXZxAZUg3YJ9K9xzynhirsG3HOmdsyxzlOSSI+U/QP3xAXE9flm0tDpu5mJnp6sASQx9jwxYzZ4WP7P2UoatObFeQJQeZM8MWV4fhKygt41sJBV/rU2MVOQ21NvcxLCUCzv2zf/FPIaKmRTacVrZq04kTm9N0YFlhKUVG9NiGvkQE9/HDBwAhAEDo8Ckku6PIAizEUUClMRB1q7WbFv2cTl8EXN2g87YBffZMVaYD+kHQh0cIutEtsBiONPmCVONTAvRTL1WNDSfWHkH6HgvfLsWzBERHcAK9gr46o0C8ZS8KUjJoagQF25BTGL7sbCvfLwPGbMIqE4X3WdPpnKduslW7Q2/RxUNwcwBqthIDDqpAn8WUeqM9TixAV4FRnliQRxbQKCzK8wB9xdmq3yMbNhxbAGCCeoAW0KPVG40TLO7jIqWzc/AE7QTMBIaOMSyL5Sh9sMephNeeANy4BII+zL0co8XFF7BEX4D6I0vAeI3IniQ93/R5Pyv0ooaUQ2vq/ZralaTpy9AzQJcBOEQRnVH1KGG+qSvr6woe2xexeAa4SmoRC4QAnXoZvW4wmTAvSCWX2TmIgY0CkvYNJvaqqL6ubUzwDOBpewum8ToaH2umbmtPVB8fvwLodJn3XOA6iDajufiIkxCrpgeL2RMO7n8ZoO3KlauxGKxTYGkBjclHj+ZgsG5EAaXzAKMX0I0dA4gKe8BenaCHAtic3ujwR7Ez5ZQWAZPm56m8Bxuuh8k9gtTCOIWVJqaRKmgUcYYxR59YkdxkMvCvANYE9MhEj02CbMsR2MvhxOhzGbOCiVs4JAtUKdHQR+r69DTPN3OF51pqHj95xiHEfGzYneyyltWOHaZfZy9NNd9680ZUBNzbJo2b9r/ktGcPtrHepAfg8hlM4HkqNe7v0DYYvtqKgH0frNfk/ATpjQlccpJIeR/PYIq8haT2mTs6qGkAOXUxxwGKHz56GkzYFYp5DTCXupWzwH508s6BXdL9HcOyiXLBtrDaLs7QRCff5z/9xwDBUjjoOHwRlEY/N+QzLOwGjZ7OV3p5BPBYnd8hXo/CZDB0Bev3mV87PLsC2t//wQfN22+9xfMIYD9ufvvJHZiK6IbCpn2BfMEOKfAfffv9qDqqv5C9fsgcuX3rOp/xJDcdtDgPNvE5//Lf/QbgUPY5YCOfEJATWI2TL6sJRqqDBxl2d28wUi1KJwP2AqCn+8w4IGIcdziccA7OXJiJoOaINPqRUYFr2ONIFnhwoTSJC8wqAPsf/sHfaW5ee6P57PMvmz8HWFXi4TwyHx4gHdDHwyM9zQUYvLOwVwUfF5D4WIG5qraMBThXAVTXmGP6mX5AeBnJFhX76NuAoNr1xLX42uBA4xe//HXz+aefsiFDX1aGPfahHasbrA0fArJeuHi7uXz9u83m0RipPqQ6ktr/9rs38V8nzTPYsl0ZWN1TpB6/Pniy0QzQpx5SqDXnNSc4sBlBW3adQnqLzMHegQn2ipOk+U9SEIQiJPjfdStPIskyxin4KKxm0ykOKCCmXrBVHI+PKX7Vi5YqwPTmC4qBvXzCvXaafnzsOeauYvlr+xw2XPu4eb4JsD8CKxaN1t1DF0JX2KACtE5VE1jia4m3kaRR2qBiYay+LqArr5cN/ekQs7WlegXkiI1ZDgLa78qbvWjH2cFeGyR6FSAq4EV8zzvGEiQUUCg2ZVV00hmUlLYUoKJs4gJYjY1lClzKeh9Bdk5BjnXRNOi8ESzXOtVHebNab0ZLkFoHMfVnSxAcwV7eVKaNdwIMytazXNP3pDTHBG7UfZYOp9tAZgFWy/tic2ffucE+BVikIKQGRcp16sCwsIDOCsDK+MS9AlBLAUHqzvbmufR5eyzScxbwo7z/FZv0uh19X49vuV7d3s57nbJF/VzuQ5JGWn1p3wd7w3lksODf6g9WP5/qI65Va4W+5iOv9PHr3peCqwrAYl9TGE5nAaud9tUKoLlBu0hVmsGdwbd9XWyjjKPv62RNx+eiM9qeoDPwLp/zu/OqBHnxe2bN1HYeY99hH/X8KG0VuGiBIR3vrwGXus2JpZoDimD6tAGJYhu1DZU+LOBaae9Z1+mc4/V1asCn9lv+XJioJfW/6FMKsBbAr7QtyS1lQkflWzrnRit+jjmSA1pGtJu96KD7NhzB17/6y2aR9Mgb773fzLzxVrNrym3u+2DyBtskrKMFhPlMS7B/BNQmkYjyX0mPPz3ubeCsbttZdtZp769be84GVl9lLpbrlbFzj2Y/FlZl8fVngdzFHiKmC43YZKPlAKHui3revG7Olp5/7d+zvynXKm0r/q9lk+kNZfJEsBxgd8e6l0Yrve+UL/R9cZCRQFL/pey0xNj1Wd2n+axF5iDmTewd0vt9r2CqmX3ewtoBQUhQwz7WH/2n60h62tr/dK5LZR7FcxagM3+mXhs6+6Gzz+tnrP1U3d/lPT5FxLFxv+DupWWdNkTMntfJgLYyCBSfDf3o9hpaSDnxft7qYYP3jliAzFOBVZ9PxqN9mbRqE8O1PE9rnBOkxXVSsee0H8trcofR1M/X6qPqvWetwfWcLJf7pj7r/NtZc7HTP7bkEHP/Re6dvimYy4nMcU6bC7+LXAQxQ9nHOBjdFGW1YrjxiPGBpBjjgwPrzrCHFcyxh4Jtp8yIl+LCHgLFfl8Q1HotAFu//PF/QHvzEzIx5yE2HAKMAf43EnUEndq7BeMbP+3BRJFgiPGJg4cErBqTKQMwNTUZX2bjqbkqsOrP/QCre5AXvnoCQWmfOLcZDZ3VQyUUY7+QnjfATg9qZauyH4/+iXlFHCS7sazpUcDKAc32F/MogZNhaWG7ZedRPLxz2u18YnMWYKzsFUNXOI9DmHRaMFv3DJ+a91Fl39j6Hvvf04c0nf7bFhbm9mlzze1rfWsfdpW0/jR6yUbKa20bL+8vu93kz/rMEtfXkHF997d/CWv1PzZbSGLuk9HXTxwmQzkwJ57ryIxqQUQ+J8nJPcUEwN7MzAVIajNgIRej7skMIGqfqfzEZMdkCPcAtvYw9tbCEezcJ0Z9Cct0A8KiWaa7YHVmW+5LrrKWEAZpHaJ9iW4HZpKD9SDVtr62RBy6HfjCENI6QTYKny3TlX2ImaqZCGj29jBSkQNgGGIfAqquv84Fa4QoP2hhreUF6t5A0twGVzQr2sJseB7aSTzIIcI54uUui1oFcVB/7J5V35VwvmAiM7e0Cdd4sUQPxgaUJzEbPApwJx+ujrGEN/VTh2SmWoyK9vXyfjGOjYjdV0Ku0zXBvtgFCyv7E+tNCWtPgwFcunIZ0hJzCFJivyQz5tHYGH3yf/zLf55mpQsW/5XTqghqaKROdYs08EgFj+ryL0NjdAXdD1lZ52G+TUwRSDM4C/MOEos9we/gIGxCKmUZ7G7xOa+xYTo8SJWOZA9nJFXZ6uwmgHqKI1reBejhKaGTiX5nEDxNdu7JHgUZM+jmGrJFBxi8QbUFAZkMA60uL8MwbXMdbK4luAToJ43Xojzz8y+au1TY3saAD0hHNV3fiuoWQBqDDm3hnBWqvK+j5+roWaymlw3bPjqIRwBA3Qywuq8O8gEI+4FaPfnoZIiB8SuK6gi6RPU8WW/pZMHq7eFwAzQVyDaYTQUSHHifexBAxGca4PfiEI/4nAw3AVwNdAagJE6aAHA0AtPS1wGNDwGPh5BMiDQU7iOjTo0Ln1Pwy/2BDFeZrhZUkr2rEL+bkm60Hk2N1hBNkQl9Tq6jwLWUcZ2ui7Q6sVFNLnR1jgERAaq3LKo0jPDxBSbRFM9jur2Mvpe0t2HCow1yc4q+gukMeLpAJfh1wLyebm1kGo3G6Si8swQt/Muvv4wFaRKmoYCq7d5mUZddMAoj0EptQ0wEU6J/+atfAywvBhV+AsOentK5qOGZaPHjAGRubpRr2NtRpmCteYbGaujS2peAiLJWe5BcONcjKAhlnUk8CDu5l+rmlDLH3GBhiq46f7HHxcVVALu+KK51GUB0C5B+BeBLu0tyBp6iwNBk8dw/kPk5FJ9R31VZDAFIv1yE+7ELJRXOA9JeGB8N/RFFpR03i1YNIwNxgqGvov855zVIZ98DWD1BV1ZnIYtXrWEdTRpjQEXmy82b15vbt2+hx3ktdDoXFuein5y7pqunQxNT+w+aFwDML7GFY5yTY+/pjNfdgWG6w1zwUMGDBOe/zFWdi4vaDgCyUhuyPx0fDyW0Y0/Aoh/4kpV6oM0zBh6OyGz34ECN1EFs7CIaurPo0x7BZFb6YW0VnU02Dd//wbcZx2kOQV4CrD5p7t1FFmT/XJKWIMXfOfDxxx8HaLoP2Or4q+VqKt+1q9PMYzWXU1rOEoD9X/z6HnOa97BvPmaR77HveFY1iGNDzgGGGrXKbOiDLHolcGARuvHxbtqiJjMnaxRm24bJPMqh0UdUXfz+D74L4PoC0PTX2NUz7Hot7GwUsNJx6WMefO87P8D/jKNH/XXzya8/w+63OElkI8MhgD7skFT7iQlEx69dZEMziFQBmtTIpmxvONb7zeaaujRsoAAmzSTY5Vl3Aamv377Y3HrzbdilfPbqt2nTbPP48TNA6J+jafOYQ4tu9G+SVo2sUv3gtvY4eKmZvPxR0z16nSIenhTogyl8hX/dxI5laguEHjHuG1srzfZL9E9hrCphcAhA77y8QPv79cv0z9FJP2PMqTYp+tucbu+4ySRV6S6n692As1dguo6xeB0eW1VUvWD0mvBDh4cc2lCwsOsEBvHGl1BgafMQDF58zA4HQONT15ptZAVW90earW5Sk7bICBib5sSWOdGM4EuVwTAFRL+Kn43iE4mBFHi5T55PtOM033OgHE6XTXUdIJXXysa4Dad0bKtOgXTpbwX8rN/ZeY/Wxor1oJygn9WOV4KEhNa0Lh0/5Y1+0Qnq/Exn0FAYMamtBS86DaxG8NliqrQBqbMCkLMCnbJp7WTWlLa1nj9vBF0zC7hSAzLp8TLDKfYgr6prtp4n3pfHID6XoeAKPOsEVn17KepR7uX3U89k/B6rf/tfZ3BbB8k1M+m0tZy+bsIP/nrAauvBcttOgQn5JmcBq3Wqb+nHo8IucS9iIBQbTA0hAatRjTgHSd8ErLbGJmbeaaD7rPb5/jqtsrO97c/ogxMoGKCzG+NgU7nFSKMQrJ7q31mBUARdGVypmc+1Dca1cp/WY1Ha2U5LzwCKrI4K5KnH/ZT9uL/KY1v6/XXBfPE7BYQobS3AaArG0nOXe9fAZ3ke7amkJxeANKX+p1GMGZ6NuIB3r/RFZuyVNtVj1NkXpT2l3X4v76mZZLa5MCMLU1DigIBXYal6Ldtcnj0OUEyTLfNZlkncsMx/gyE+kyYRf9DDmxLLfCImQLEHpupJ89mv0Kabm2u+9dF3mivo0G0SbG2F1ny+cLb78iwJaECNlTjHLBslscr+qOWH3L/ktNTynPV6caYtnrLW9EvxkZ1/6rSpU3alTWcwsYyRe2/7znihxayu3lOPU93OUjCsBmJrv51YmG0PUH6uGZX1c7wuq6O2saLnnLCUFGrW9h8/57+V5zRgFjDw9fh8/kya38l/xtiEeaT1MSqV83qRl0iFuJyTCWgtxbhKFW59gKShog8qsabYaGHz1vM+NbE+pEtrT6Sh1izV3LbwBfm5Sn+U567Hs96DlHHvHO/S5+U6refPY1XGJ7U3AWgBWcU0SXOx1Y/ZIQT4nrGodP0EWhj7te2ebE4A55izPKdSckU6wT1+cS7JB7y6Y4pCRjk1Pfx5WXfyXCjPe8pP5od83Vzp7IPOuVTbXj0vO9en1FelzfnAs7qYxX7LipOqyecMqJiPGaQUu8trq2zQyO6lT/0SBOunTohZmrt7G1wZeBIylOSVQ2LDA6TNQpYkREsFOIir9Gjcy7JP2o6x2oBjB7D16V/+tPniN79oNikIPNhL3Ycu8AAAN5mMEnTSgZ3reZIRCDeXbbENrCaQUqzUh+bpAAAgAElEQVRBib+paeohEN+PImMXxasAhZS0G7BQEHHrnafgCju0q4vfyRRTR1MtSXbcMd9i5uozMKQAV4tGtn2UWbhlJYqutU2t9UgLTfM4u/P8lvSmcjgQrFXXmeBRpHHST6VDxTQnk4PI1zIC0Dc4INnnx3rvZ06ZaOXrsi8pS0Q9X+s9ylm2luZq+kuZN20bbMv51LZYZ5WUz/WL99D2PTIUH335WfPJj/5Ts7F4v9kTWG126HnIfmBOkn8FVD0a2+fZje1GIOR89J3vNW+9+x6YB7gQ42eMLIhpBvoJ35fIBF1Gps/aMGqemtm7BTFmH5Ji8Cm1PfEhMjrMctQvKjVgfaBeMAoxOIstHwKoHkB8M1tZ0HYC8tg4GZkCin3gKd2CmQCMErRkP4sXOJeKtGAv7DT/NjRkpvFg1DL56tPfcWjwafP0y981K88eggt5EJay1mWsNmQTKy2RsfIY1iiaF8xsMQcPgJLOr0CrNubaaHHxaQ4O1JJV6qAX/G9odJwilhbkkn1KUao+iZDMOVFh/inJ5yHSIf3wcm0N0He5WXxGJjXEUHEGi69L4pKAZ0Z5EE3ZVE+AyU2CWVy4BEOYIt7n/sk//99biYEaiA5QAM30alH0YixScGWGrQI6qj/0CLbq40cPAR0GmjduT8MC3YLxBDOVVNtVCgMdHerM1QxNKLL/KYK7Bzip9h49nqYmmykZSMfHpNlSRb6HdNg+Cp4YDAgUHR7DtkNj4gDndEwwLrW+l0mr1uEA4FlQdBngYZma6IdqaKLhyg5Y5Xwb8FNc7MLF2eYKOgnqXK7CLrz/8CHMx/kwIEGWt9/5FsytbwFWjoR25r179/j7XMgRBJ0/6O9WtVfvgpOo4lhCLgB035NRQEs5tyGdkE9bnN8yL/3dnz391CkJ5oj6qbNZ5AuScyalxypoIv0ySBlodSn6AD4l4apF67hotJ4cHnBvwaZDntdCS653njoIMqu7KuAmU3YHIFmQ1QJdovkH9INyAi8B7XYtR+7YA0ypy9rHRHLcZS1ZJV2mqBXf40SL01xnomCuafNSu7e57xZMPllmAqsTVJPTgW/CwNzeXmRsjmEgXkKLEwAcOvvi/BJU8nmK5KC/sY9D6R0J1N8A7wWA/SGp+LJir8wyYTPb+Dm6j7sAXxZuGh8HiGWCruAgFGfeoh2C6zJJL1yYCjamX1NoUQoEy3JeW91AIBntyDneT8V09WQuXpoGlLrIycMI+p0seDBEnz+XWfocx6MOCOnv6NeuUtxIu+0FcFUWYASG7xTp1Teuz0YgtwBj+OlTJDGwSYHJy7NXAlhdhp347BmMQ4CyjQ1PgDgMoP/GsDE1eCcBUyeRADiWlQwwuIceST8SDuO8duHSDHqVJ80Czu8R1eafL+EQObQ4BGAc7APEZpGOEzVnT6SW74eO6waM3mnA5XdhIX780bfQ8pyB2bsAQHm3ufP1vdhMBjOfawsuj5Cmrc4xXUt/kr5P6vsI0hCytdUpHuK7otpH2NAGoO+26CR31dItctWDc9wB3BRcNvVb1uqREw47t1DaAa/JVtVtuQFzfu5SzOsQ1rLXnjg/0Vy/yrhNk25CysPu7kuqGgIawj71MOHxo+fNkycLzTLjt4bExBZOT/t68813OPzYbL76+gHjtMsJ7Hl0TQXde0LyY2S4F1ugejwL3/2nC4DKsF2RFFhaBozllGwAMLsXYNu56pdMcq8tcCqjVQDxh7/3QXP9ygT9BVv1GZqjgKIeRmxs+vkx9GU+bN751lvBsn725GkUlFtn4VLe4TLaqjLS9WXrLGpzzxZImViOgmBJQL4Xe0UnGGc9grbu2+9eaybwpbsAravMraePX2LTo/iiXU4ID1gkLjNevQDhgJ/403FY629+6zuAn7CCh68wV4dDg3jjJad+64/YxO0jFwCYypitwvLdEDC9/GYzffXjpnfkDU4wL6JVKvsTMP6IxRVQf5kFZIP3XuKkMwBLNynM/1FOHI+RS9ne4DSxm/5HzqH7nClzO+jk3iT9YahZ2eyhUCFaO4zZ9KXB5je/+glad0gP3LyCvQ5xWACjdx8f3wsDGB+firNwsNW8RLP1awT6P2+60NeehpU/ynP39sKA7b3YLCJZsLzb02wccRDBgtiLP9jvmqZ1MuNl/KeMA+UwYusVaUN+mZaVELJIcayAmTrYLBub2PdlAKVmhZ61mXrltSqwam+q0kLdGUy5C/urgNVTwW0HqBqxUgFOBBoyS61mstXt6wxQYg8YG9J2+3wpgrPYjKbXI+yo3lMDj52AUd13rf2C1wvgM2+ty7UiuE7gSGG41qBlDSQVtmr9Wqut1bXj/nl/nSAXN+s5LKqAgtQveXef3pjalyL7VreloCQF/Gc996nAV2Aq7pf7raNfOz9fwLf69VfsqTSp+kNnYFj3eed4l99bY2GwbaDvmp5ZqWEX3Cd6Kb4niYbO+LiznQXQKGzmTjuq21KDdIWlW491O9hILJdoioFWAVaLndo+Kw2f0bdtECCDNpn5UgcypU2t+Z3v4+tFBzn2Owb/ArstkKrNaitte2Wsso2ozV0+37q3lljZf8oIa1+h9g01eJWA/wyo5WskfebMnutof6vqdvYthUF2qq/lqXe2hevU41LeX+vCFjs71c/Vddrs6wQ0FXeVmCPpAHcA4kIpiOT7C6Ba7uezH5veKIsl7JD9ttlUESSncZWpE3qqZQ4LLPI3VzC2igAOL5qvfvMJe6mD5oPvfZ8UxZvNi5cUziTgN73WQ6PiC32WcqgjmLZGAKXs1TRAQ+i8daTmp9Ta5Atqd9LpH8+ao6+bm53zpAUwVwcDpdBUso3UtwXoEgzurExfsyXrthXmptfxeUs7C7O1/d6AAlvzsDxz7e/q1yJYSS/El2MTAF6eQ/W14hpnTZ5sy611KlBBq8InVxTwSAE+tI7sb9PbMoBkGnVoqSY5DEFVr2cMEpmIlXxDsj+YWMR9QSrhQ4XJ2ukzCiM8VpSwibKWRRNzP70KrJY+csrGilqv4QHMJVDnLLb3qbW/mmf1GHSuv6Vfy4FhmatxiBrEvbQjyita+94tJmPyU9Ee9knaWGGVO28lggiQdAs2BqBVmL7p2YJQ0fKZ+VA07EFiUZbZKmm52Qbqw97orzNs45vWyLr/zppjqQ/ae6WwlWSs8dViSGZpoAAIfd23aL88q1hLsdo4tC2SCTIyBVSNgiRG8boxvn7rhFjnWOnAkMoj7ny5QKbb4yCUmIJttfbeXsgFMEKVxdoHJzkE+xBYDRwEr3cY6e5wWrn2gIgW17tLpfhf/+xHMFYhn0D+GegRWLWAFSSzAGJtbBtY9TGiD8qa5ntaJK6+iOVlrU7PIMdHLFyAVfGPfohLXQPnm3tzZM9tYt/dY7SVFHSykbkrbVdb16zTNPcFVuMrz5Ho4ejI8NwpFTx2GslSY/+Xda5PL4hpDNLkKmtl8rnFD4g9OJ3S3sL3+czeL+9dYtwzsJrHP3hvaVLG2MfWr3bkLbs4bYRlHqWPvmqhnWtBsbd6nU0/V4dB/F6yw+v9jyziQdbJPWrbzBGr//JP/32z+JjC8FvI/52Ae/FlZrhA4yFz1FxpCyqNQPK5cPl6893v/bD58OPvE6NBlCLjUek4s4DXiBcFVNfXNiL2lNxktnFgVNiY/ZjWB4s8q6/L4Qkxn+xNCUjKXvKRKB5u/SLJcuqmmuF8CTztWx/9sLl2+11iuh7iO3AmD2Jw3mI5ZvdaKMuvkIWMLoSAJQmLL5PGlSC487vfNnc++00zf/d3zYuHyMtRi0WC27n47jEDGS4eQeCLesB9us1IJ0tYucNDCF5HgKqy3sw21Rh8rh6M8yrFo69euwJp6WZz7Y03A7XDuCHxgZ0BtEqAOwf5SQlEs3ATo5bDA8hi+1xXmUGlT830PCAD11j6+eMH9C/kPEhqFhm33k7IkvJwvjfWEg+n/uSf/eNsk4nSrwBzfPkQnpZEoGoH2PmkhHKqKzt1HrbqwsJzWFUr/N3UdhpigSjYbzK7bFhoepqy6bRXc4ELHUBr96vXIjVUoBsFJOsjkBZcO4Fuvr+n4aXUAcehx9w1Onnz5RIPQNEUvu9vw7wD6BwAbBSgUjvSqo39BOwi1n10fi8dqLCshXhk1HkSdB4Q6dr1Wzz8IHqeSwB7cwBp8wEKD2BUV69db67fvBUOR4ObnydV+s6XGOjzpIcJWNMPe+ucFfEAWQ1WwLS4X9KQOYGBa5V2U5RTFVafOQdy+STRFH8BVQFPmavDpCxbaS0tTslha/iy/WbY6E3CTB0EfO2BKdtDkRtP6UNJRQYgwJTMOCvQW4TI/g6xYvpvX+1VDCIVGoJhSIEdJQWsQu6GzBMNGXqh1Sr9G2NSniHo+7xfsE6G4gATTIC2S70X9HOHmHievGl0G7BkrajuccYhG9hFUuAFpkJ7AnCpl77qAoARWJ2Z7G1mYLqZBu0itrF+ACi6A5C6Tyo6dqMBC6YzKdTicCswzEnD5cukrQOQqvmhjIMFyEY5dZgA6PUZlpaWQrdSh6sO7DiU+HGLbjHxRwFArZank3lIVfYVgE6FnZXCOQ/wevHiVHPz1iyLi8xVUzGoIsvBgSDYwnP6E52ZQ1h+a8gs7MK87OJ5xmDGzsC0HGTltFDYediRLqwbtEE7O8/9Z2cBpnB682iPLAO27ewc49xgCSMI3k2RKItgOfEF6K2y3mcFRRZPSgJizyx63oNF+CXP+gwwTmBwaRnQEWbwEQ5QcHICurkAXdiZm4YQk0/MS9c39Tu91tQU/YDGrBvJeU5fVmCBqu0TJ3w4NxfU9z74EJB5NgpXffrpr+NUZoQ0etPhR02pVyOYj6gpu0h7ZKyOckLVC2C2BIj5Ev1kHVMU1UnNCTkADyRcLNQLtoiW0ie9PL96VfoTj8jOYXPDMGS//723mjdvX+BzW82XX34V7PLpKasX5hNd5rVMaE/e1l4qUZEKGH311b0I2i5futRcpMCSxdcePnoU0hUfffRu6Cz/2V/8Lk5lV7Gz1TXYoPgE+0ipAKUUBI1l6GpjW1u2k77Bb731xjiM01vNxCi6MxvLsTC4wO7tkS7AmOqo+9AWXuGaQ4PnuMcgAO4GNknhNDYOakPr+F8swYC3SBj3sQiemxfTCUKMnAOhaZjJMxcGmplLLlYIZGO3X6Ope//uPHq9O8yT3eb3fu/3m+9+98PmCQDvTz/5utntnUHG4hqbMg4UJq9FlcLfffoJWjewP49XsP9zzbXLFJzigGaXtjLNYX+ilXr7B834xQ+bnRPSe1yE8N3He6tNLyeRkIWbhWf4WewuCp4BqJ5HOmCE+Sa7end7mY3jCkxc5jknqQvzj+MaY5OAp+evAviy+eIZr/Ac9778TXOZ+X55Qv1dbNOCcRSu2ocF3oNMRvf/y9p7fdeVZGl+ByS8JUCC3pPpXWVWV7Udzag1a+lB/6Ee9DBaM61R94wetCTNqNXTprqrumxWpTdMepAACMJ7R/1+OyLujXt5md2jJVQhAV7ce06ciB0Re3/x7W8T8Cgfs0GRwr3Nu2hHPWT9WoUNe6q5feMWBzTn0NWFrbo/0dx9stUsbh42V6mGqbDH5ovT7KOn4xRamRoPnKKAGWMTGlVR2KqcZiZ2XS/wqxdQU8C04kbVgEJxu15ysv5/AlZfCqpywFq7ezVvL4CxcDTbabedrmGy1zqIaaVWezzd5WDWQE8rMyu/p/uZe/VdAUqLI1o7pq1nq4DIGljpBbx1A9x1+2ogOYLyVqDbBrO6g7d44Ag0O3up9Sz55dSupKVXWM4RQNQfzMF+OOkZBEsxW7Kc2rkudyvtb4NR3aOV/51jhPqv3wfadI9Ft53KHkn8EB4/M1YTyJfYqvG/CF6C5/SKRqWXC0ASbs1LwUnnR7vZs+XzdX+kzvI/yY7jmpk5F0zw6GDZjJ3M0fqZW/1qEF+CtwqU6O6PHHG3gooSpNdzPYFUrwZWfW9LPiv6VYmorNNdgSe1HcRcNFTPwV+xzxLcJPahfZw0wWoApgBP5blb//bekdKbQK5O9loOrvUPIvBN3wFk0paojmubMlCSiq8kgKW8r/z02rXdtoPCFqwTpq9fajZRFEtl72mzbzOs0TU/ik1EfWvBzwxw9GsLgRWU4Dmxq/WnLfAxQGBvRonR2RqH4Y/u3EH3bLq5/tbb7MkUW8XfsEDpCwtkVXO3rJX2gVXMzbjSh1RjUK3BxNqsAcb276nvO+d39/h2z8V6jrwKKErjkpaOFDcU0DAxt7ULgS71PwV5TVUvoGux/Xrmlb9pnwVk9BoGjX6Vw7hi97Yrgd0JQC7XrO2lvF7bQzxbbnixxxrcfWme5/WjBuHqdpe9LI1z6ve2ncUykACOCFMyOBkMbatPp4LAPm+Kb8yuslht+irzQwDdmEXAaRz/xr4sc7k9Vs69VutjzBMbrw0a1tdtA7Cd677AUylWV68t3WtXmQN1H9fPXvdR9+9x3RYs2WmbMZvD1U/vKVIBZdwPlfgLkCUdOoQWLSSPYnOpwJzfssLoE8kYeQ1JfZLGowZWix3E+4gjk8Yr93A8y37aY9+oYavye8js5Pf2mkevOkyOvsv7fPp42qXj9di3ajtKPZr28LT2pheCGZX2yFysV+DaA8A+4rVUt8J1OjFUJTxJ8FiHGLTLQc1V4lZTmpeezTVffPlJxGOzkGXOX7hEfEfmlXGQUnOQyQ4gDUDB4NoJXLXYs3tyZOW6xrGWPfrum+anf/OXxCFLvGOXjLFUwCr0J8UDnA8+hXUHfNYs8VDGOqXlp7FyfgimnqJwlVjHFDGrcWCsgc4JyAsN5J1HxB6La+wVJygA/IJ20sYj4jDTvV2nov+9b8gBlD4W68lrdtRAkPBgn5WsgWQHyQlLhxV5ic8jlGws7Um+MQGssS9pU2FD1UG273K/zRMj2YS2l9rgxVu2ZRvzOlvW8Xo+1TbW+Xr5V7ahHv5j7NmVrEZYXe6TtEymdaqsrfVe4GeVnBTLWgWPmqN+y+/+7q+bp999yeNbL4NaNxT1Bd6M74ST2DNIRcC6HBlXzuE0fxsMUtEG4OoA2IgxlgciymMm3yTEGhIpTz1dZR/AWIbA4eL9YGYnlONRYxzClEXLzd6cPT0FOWcJ+cXvmgcUq3/64F5znYzY2xART52lUPEI5CMZpHSu0EI6GLCvc60WxysD78FcZS11PdDfMHv1O5iqn8PIfnbvi2bl4ee0EcINrNU+06vAEARVxYVGYJlOQqqanJ5lrz9LB5sBQ2wO63V9DbzGotkQm5yLZnnPgBuJCQ1zUODzmfE4ceYi85CiXfytn/6JLFwAVfuhD7B2D3zF4t+anYzxAe2IdfIwyIscxoGh6XOsIKGwKZFNDMyaMuwrq+BM/rQOVN+//V//bcxDTTOdLiXHqjiJYWwRnME2BThVe1NWlroIizA6V5bmABOWI11A0VZPA9UztcjNHkBNSuhK9HSdSoX5920oNx1g4EYmCf6hEp85f52U8LME4AMw3xx+QUzZieMAiwT1O6tUHCOYf3yX4P8ujX9Gu/ZgukHBtbIdrDsR620Ye7vcOzExdCZI81Egl9NrBX2vXrsOBR7xXkAhB+Thg7nQKLUKvOzI07Pnmxs3rze3X38dhiULDEb8q1/9A4y/z7nnUgj4nmSRcNFUy9NOV2cl7MgFJmvThbNiWjR/T4txWqcFU9XBlJErcDUCcCX4JHNVhqDMQynHsmAFWCcBYWQ4CmzwttA2HBoSSLOYjs4B4rlMAnEqQUeBIdOGQzfC12lbABhbFHWCDegJl+DOBIAgEGucGgiqmvrv2FiUx5PcA8ZRwFmgzvG04NQkKc2hmaMWLem6m3E6shHMR3UbHO1twN19mML9tNd2Dg1RxXxS/VnAuLGT6InOwiw8C3jzAqBur3myAEUdoGxZaQIMdxvZiEjLDtYtUgywHi9dhp1HRfs1jPgZxru8vBVOseOeImpThNBGAmCXUi+bOU5v6WNPGaSzW9BJ4F/GpcCh+9UQm90YwObkFLqRAEBjEyxE/MH3LTxd59kUagc0B6h/DnV+V1F7JuOlCxbdQtt035MKU7JYvGSN0mfKM1wEOL2GDS0CrKpj+ujxIjYNoX9bzSYKGr33ZhQm2t/daJafUSAILUrIsM0FmKZXOWHxORfQ+HgGUL0BYLYOo3glUsOh5yM9IICq5IQA8gigZAp2ASgB6fzaBSTUyTxQyxfAVokHN1rHeRO2qCLVHpxokFs4626q58+fQ16C1OuVpbCtUP6h/yYFq7EVmeHeV9DN6vSyh51jC4CGSgpEym0sJBaNOhNSBdtIf6jtKoho8adtxnWfMQ3BaRuqZABOg3IP77x1tXn/XQ41YDU/fnQ/2K9HAM1R5ImF7xx6JgMUHLv/ECAXu4vTNDb/u/ceRqU+3+dKM4gqt9Idzufz5znNw942eOZ1WMO73Nvn32Tey6bRMfLZZT3KWpEBu0HaPXFhM4726xib3Y3LAOVnsbUptNfQ47XhB4eAghTDml/cQKKBUyxs2JhleFibh5Erg5t1yDczW5LsAmOnk+FGJavaDcWUjCne/9bNaxySwJgFWJxGj/it996JE+3//J/+sbl3b5nrjgE0TzbvffA6zPtTzRwg/fNtANPjkWAKX+dAyL5WVHyINCHZpJubSmRQXIt+6utDZ2bsXDOA9vWJ8cvN6KnbzfIW2xfjgagP/+dwjHVnmMqfe7vYPwBsP6DwFH1+6ixFoxhfrBvmN+Dy/lIzMcTJ6f5yszT/iEOnJdjmF5vzV98KJ/GQA6MXBxyArM1zXWQzYEBbPG6Vja+f8epn85Z5pBSGBQH7SfnYIL1pd2uFdVKZh0FY5JcB7acoenjQPF6Aabw52GwcjDaXb7zdTFAQbgMZgAOeKaW3cWhBoT3X2OkZwFbWogNFyFn7TRWxIukJQN26Qm8NTtQOVHGGojiUDlkJ3jJo0ekM1aFAcaLy1ZKHHteI1akCWnytF2O15bpVQUeRGKjv65xrgSfu+RnUrdN262cq947tMF87XjNoCae2/ZzlPclRTc5q6YNyze5/l9dLcFkHkPU9W68z12u92xKol+CuDjqjMnphRbUc1XTHlwCN7LSW+5Tr1u2N36MmX6dn3BEMlkAu9pX0vm576QjyctpapK6lDmu1r5X2ll8rqbO9wJB6/BN802lf5ZnLc70qUO8GdvxcpPnHHpGKV7UAE4PprMlnMORs6QWsdtt9ConaAParnqcA7a8KWFrXjW6ugP6SkiwIH8Hty8Bqr/lil5U+r+dAbSt5cFLIludOCT7r9xVgNbT481cd5Bcgwj9F4BLTPc2l8lw1EFnsMK0t6YKteRy+t/3pDpb7wVEr7MXCuMvAhAeTwbQ1oA/wIx0CFBuJ3/N7U5sFRtogRdh0BhJsj355SG9FDYUEwJev8jyl/bX9FQDPvxkwed/YU/gqaeqFSVgC2do+O+zKPpB8YcAY4yhrzOcKSli0OF2LIJS1fkyCArb7hMyyJ99801y8dbu5+f77UeByy/QbZWpCFsyOSAClwFFJC/f3J0gG+Pq5c+fi2X0t+ib68uX5n+ZNu5+rbsqfa499L0CojOfLn8vp29X6HHbF2NomAVX7Sp9XoKuMdRmbAiAWOQg/W0DVGiQrr9fztawF/s0YoBtUL6zWYlvls50M6/YeUuykHtvutaq2pXptKHtIcNEc+9LXsSq119WMgKU+x1isV9AqFhfzoc0wTu1IwPEOsYX9aUFjM8dCazfma5q79fiUNrZZpalNyT6qtuR/91p3S4Xr+nnreVX3fW0T/+R6Gf3TXn+TtfocnUBkeOTZB4n4M/Z1WZbpIOaEFedzv6TCXjLMlKRL0gkBpiYPJh94JHAr2UL6bj/Pywe1LsaRxm0qsMCSVwqsIX3Va2WMUr5e+Xvqv/ScNbu3PrCr+631e7QtL4KZKdnuhwSWpn0iYRt+t+w1/lnWY+9tH8iW83eZ0LDSRmTbof8Y6f78FyZfkrgzWww2H/b1Pgc8s5CiNqiV8ennH0dxWM8tzpw9D95xBj+E7E2Yq2fBPSSUHUE42IIAYfyh5NcwsmD67h4eHRPLPX34oPnJX/3nKBrbR6bXoGy+AFVFUjKwGh2YakjEgVZewtKcNu5KB1/a/wRxqpmoSgL4bTGeaXEUmHyjEKdeINn1lEy5J88BlPC1j/qGkQRAbxVmYBAY2BYTsGpf0l85zz7WhwAzXRP8zmzVOBitBjiMp+x5aeRqxnWMR64Kn0ZKG4j/dg15DbI6qOW65fmzD5cMLt0nbK3TB6wvWv+pey728h1jfmirXLLYaVpPyv2quRrPlZ4n7cEJhBwA/xHnWaMe0eOvv24++fu/ax588bsgpp1skOQDXJUEE0SYmMWy+pmjjMngsBIOAI7EYSfAfCKfmukoqGpm6wRj6qHhRGjoUktHzAgQVxKKmSIv1FwF3wmmqvVbKO43KnuTvyHghm9zSLr+J83f/9VfglfMhzTg7/3+j5sf/eHvN6tkE67sYF+h1SAakvo2ZMU898xsYePgmMexDqT1R1zAOHDu/jfNZ7/6WbNw95Nm9f6nbESAySE9AHkJu5U9Owa55xpZqm9/8MPm3MUbpPbPgpNYZEuMB7k89sgNcEkBz+Wl+Wbx8YPA2RwT2bRaTWQu4EOELCFx5jRz8eL1G5A7kQkFL5OwNsQeK44Se0TUjQEnwNfIkVwisvgvGOYjkDHNDpc0tYhGbAJbwSnRie37s7/4d/RDQviDNi6aHCfgJXVGdlk6odgCjVWjQcbq6spydPISrKVVwBh1IQWeIiDgYSL9X6AxKnZlcdnQQABo4A17QO7qi5hqOgZr9dyVW83p89cYdKpKA2bJfPVzM7BMpwFXxwAUBVLXEG+en7vXPL7/LaDu09D9s/L4LGDOJBqcdo6Gug4AZWcIwOwAMC1R6UDGYFQAACAASURBVF42W2wsGNEYQMUIzCmpyQLAAiEChKa+z8J+u4AorVqmIxTaefLkfvPowZ3mCaCuwr0HsOr6QMQt+CKiHcW1eFb7qZwMD1qxHcNxYFK6mY4wfROLWxpwQSD1XcdZREcByDwF07FWn1VQK0BuPqIPKRgo4AXWExqfMiVl5TkJRhQRZpCTiO/JBCIBxoXGrNpWtCWxVjfoF0APWHVKF2jsMixnYfpdvIQWIii+qeIPEf6/9/BhpJZHoS+ea/b0OYoD3aZdAEK8/uAeoAqgmozXWLildrPobsJY3QVcVVbAtOxJqp6//dYl0r1hASPpsAsA5PP1U2Vwf/8kAOJ68/gpOhYY5wmeX5DOa0afYUMCVTduXAPovh2vSWu/d38u+kO7neC05RQ2MsGCodi8wKjTwOeQOSyF+xiGsenpgm9bFlBjEnqiMUDaveC2C/oobOSJCdmECnmz4aD7+gT23jxt25TBpxYnVxY0VmNjZOSQwltMRJm9eRytJrcNiPsC0H2WtHTTPjYBIR/DOD1Eh9LvoyM0gdFPVQ92ahzGKeDXBqecG9jVBEDTG7dvA/DtN3cpzvXVnUckagM+wYocoCjYtlrHsFYtDLXPCb0AuaC8drKH5IULgYxi7d9nPDDdyZMWwXoZCYDCgsQheB3OlYu/oLpgPBq7nGQpoSBbVSa2Jz9KMkxxsmWF+xPBGoXBTL+uAEQ+ePQwwGODmEHs1/mj7uplgTEW9WcL6DCz4Aj+Gr6pDRqC2IDcOnfKSAQzh/GZoiCSurVTsD6V2xiAqa6MgO0bwLamkSe4cOFis85Ceu/BAkA2TM3TswC7sC3ZTJSKcLydF2qs3r/7ICRLLl252Ny4dTP0nO9SqMufGxQZ20A+wgJkN25cZv5NRJC1CKNX6RCB5wnm2Dj2+8bN8w1NgyGMzMPkECzN+eazz1l3XrAwn4Zhy3x4SjG0PQ4FrNqoTpG6NrKjBRMNhJT22OfvzjnHSwaw0eM+4zjJhnoZAPPypVMUglplPiw1Zy+ebc7xrI/mVps73y02H374g2aHz27urDVXb1wKIfmtPYqt4fAYLCjVcOfbL5u5h981Vy5yKjdBwEBxKGUVDEQnsOcBBMx3sL9BgNWTo5caak5RVG2JzeBZMJtneZaBgSnGcoqTvYvNICkmQ9iSa8Qa63sfAOzwCaREDheJntGcWfiWg4DEqt9EV3Zw9GwzPn2B+blEsS1kEZ49QIh8vhmH5f3RBx+EjMLm9mFz/uJlgPEVmNzzzG1mFIdJRwRGFrkawE5WOcyxOuPQKBVLz97kFPVc85Of32mW0Xq6fOt9nIdzzZYHP8WGmevPni7EfmPRkT6kFxTZP0SW5DCEzdnPDjJcVACurp/dwEsULdBJsKBTDmBKcFQcsDpwLEFC99/qADYC0fIGHc+qDbWz1vF7BEItHCZ+97sEFhGkhEOXAo/uNiVnNTuW+X4hRRPIRXLuwsnMfdkKDvPzhwOXP9eLUVo7oyVIelVQ2Hrde+UP1n1QM+5Ku3sBqwnEaTvXrWA4GAqdAWf3mMU4hVtaQrfUkLqPyngLMBUAo37Ol545/PgUnMW1qmcrwWRhLdHw1sc7WMR57Fr9H4dUnV/1c78KoInRtH9a8UUZ4ZRaGC/rgkTgk9iYUSTGtDBtqI568+01n2hX/D9dOHFCouNa/ffSfIjONpjLzM8AS/1IAslSPJssOocYca1ShCU7kWn+RfzWCVrVQEYEKaX/c8d1/P2lOZDsugAMLeAjbKj4renZAgjNj1rbSbD+7Dp8vIEAu3IfBRu0LYORmpX6zWYkyYPq0CJfPMworwvR5yVYy58u1lDYrSHrEH56GYPWqMRheQHEEqBQsqHSulaeK5rmmOgL5HTek9iA/VK+fK7a3kofdK8rPqcHr76e0q8TuJXA0OTXRk90Tar2egFZAaAgETBkv3AwltfvsFZTT1X64zAc6fBmfXGh+eaTT2Ifvcn+cuHq9WaZzBnjihf4C0oA6dtHhldhV/GKqXrPLdiBD+yhqqzal4PlOujuDMDbBUpaXdSxftRrWhra9ud7rc/FtmJlyuB3ATclq+iv2pcJVE3gtXtdeU89TqV/k76ocU4q/lrvQ92/l8/7ei9gtdfaWK/1Zb0s9y5zqX7Weg9t91r6rdcaHfbp3pe7LliGvBaEn2A1p0MHi2lG0VEZX1luIsMmcd2iKet7Uh+aAQU4hA+aVh3T+Nsrbd3O1prQ2qsLONJea+rx7d7/yqFonp6tMSjv6x6/ul9etYe+qt/T4txm/BfmXJr72mACKAPlMHsh+wsSaDaJKcweUw5P/z/alXexxLKLK6R1OHqt9jnqVuf9L/tLMbYxkwVWjckEXtrvj/0n73L1Xle2oCRL0+Oa2kX2ebr7qfXvQE0L47GegwWgzQ2Ja8UD5YblZ3Vdd9WMPdPDGI0PBvw+Pv0KBV6pDWAtiDGyFieJG5/DmJ97cBdt58dIum02Vy5dbd57532IHZcgPjyDDHIXDAI8giVRma89YpCTxCwzZ86Twv0nAarOU//jzr05cIp1YpZr1E+4GdXJ++nPY+KaVcgDP/nrv2rWlikWriwdGawniTcEd6OIlH2S4KNYQ0MiK/aRDPbxu7hDAFo80Dgx3Rk0IWWrGrOYiSnAmgpYIf0FsPp845gCt5BziHWOqDnyApbtkb41OI6alGEfuf/0OYzlHOTo/dgO3VzSHp/2/NTv2b3MvkCyrTSm7fFOkH5tIRlkTxbdWldbQGv2U1q25L3yPtrtTBWZp7IXdq9J9bz+vrnYOWfT1traH8N/zGNS9oBoXPYnwsdLwKrrl37EDP1v8aYHX3zRfPGP/9B8/ZufB6AK/Yk4yZoUgvnEp65t+lOMh8XCTwM0Xr31dnP+yu1mhFpCL4jxhyEJmu6u1J/9HZkLoSMqqxSsBmAQcAwQSlwtHczGGbLyaoKPrJHw4pp+MCeJX3e+/LT59U9/wpq711y6cSVk8N59/wMILwPNwprp+gLqArXRCYEHxb20gxj2fKChhWKD4jrWSDrJYcX8wzvNJ//4N82jr3/TbM1/i3mvBxPcc1GxwolTs825yzebN977sHnnBz9uJil4foBNkrMOIHoqpeNzuLG+AXmQgtvKFkgsW+eQQ7nPDeLXY3CnFxbhokC2WFDENfo6EC/NxrZ+j4XbTqkzDNYwyl4RmcPE5hfBEPYkH0Y2DW1W2oCDkRfgiMoe7NNn6fmV11R6j3j53//HP4PFKzCWKPsJXM3AajiZaYPyex1nRFTYBq8DWqwCbK5SGGeTB9riwSwmsw1bLm5D54qYm6I/Ag13CPDPSvQWm9lHUF5W2LGTNIAjJjPU3lkKSM1euBbp0qYlm1rfjwGMgbqfmZ0NkFPQZYXFZX7uAUAC2oYg09J0B7nXkGg7lF51OAV5JuiYKVh9+md7GMSTx/cQon2MgekUCxrBhh0GSILtehK9BRl1LhhTUOLPweC7dPlipDNL5597dLe59+0XPDeDRAp4H4vaCQChoOCHpgP6kTinJX1CMNPTP5F72XHKKCR9VVmtkT3Pgi0o5/OJjgsKGsyzgAMEC8iGM8FY9PMAXjsAXJ1LgLnJqTHAkGkARfoV+vIWqfkrpEnL3hunWIxsVY3aFPBdNlDTATW8VSbuKu8TnDtiEAZpwzhg1uuv32iuAzLNkIq7i8bpInqNMlafkxovm8+Ka6bm219OQEHVlefoXnItnXw1eT3xECzdVYaATVzW6jAp0mdh/F08P4ku6QiGTbEtdD+OmZBKQJyamQUk2kc7cq15Cgt6QybsOgtIPGvaRC1kdE69VQx/h0lkm0LTNooSwIjj5O0MwPqZmZkYV6tXHmHwat5alGAfsFNw1aBGcFJRYoEvi1QFqI1TEcC3iZEZeBgg7Tx0wehEtRyHYBZfgIl6Dhq5QOQjgGe1Nk5wginb9cyZKdimFxOIT/vUmryAxscewcYaz3RwwATuozjaBrINFOlyEzo3O9XcuHq2uU769/Y6Kf/Q7DdgVvexia2s7Tf3AXa3KJ5lwZ9+NG9ckCJVzLbK/BZs1wadu+FIsgzFBqfN0W7mbAmsdKL2TVf0FBQAy/7bRrj6AMAvdHyxL5m+p9Eq1a4E7U3h7iOgEQgcspofc+SIwnQrq6b/ryCRsEYa/PMopKboeb/C7B4uqFvC9TdgIssU1+j7AJsPdQRYX0+rM8R8lRks8Js0WWUScGoHk9d5IBgsKHj54nTz+i3SZ5gfc4+fMh4w0PdY/JH9GEeoW+3QddipDx8+Cjs8w2GIbf/qqzuhCev9Zim+pqD0BkzVbZijw7BwnRdLgML2pxqiahS7vrkJWLwridAfNm/evtqcOy1rF3b5MDIAu5voL88B7ste5mSLe6lzrNSBbE3XHZnx6tnI2g9hbMbBE2/n8AuDAZizho46R1NKA+BAXSBt/8yZaUDHzebR02XsyLEGeOeZfvDhD2H3D9LXS2yUgNxspocHhKEhRCarG+bu3W+au19/idTJOdira3wrR3BAH40EsHzp8mvNw7ndZmkVBgyf3TlCQ2dsBia0/wY4RsN1jJQST6aP0WvVsRpE+uME/cLpBClIi82p4YNmcph0RIDVZw8/aUYH97CNQeydNWBgorl+G6YtHa5Y/zGnjtsbz9gkt5uHOIw3b7zG+MLWhR3kKf6Xn/+SNTOlV3gwcfkKgK/SEuj87tG+YYDVgRGYvcMzHC6MU4QEaZFJitmxeFqhcpON8pCUjfOcOjp22yHhwBrMXtJHWw7Z+PbVsKL/hwC/e4F5NfiSHL7klpXT7JrRVgNh9XuLc1UHkvV160C7+361Y1YAjHTgkUDSSEvTgIvUgA6o7csBeA2s1gFzp8NXnNm0lgasmAOTErxE+q3OUH7+YKVwX4/megGrvRzRXqBBL6e0MBtKH5Z21/1UAr86hbe8vzsQfyV7JTvabSAoA8+BP9WhXPtpatata2hxyOtxq/s5Xg8/v7peBRxF+mNqeAJNugDUcDfD70pOeDxLCUyrILTuK38vTNAO8CI3IecCtJqUAIkEopYDA++n09pKYc3Rf9Ff7TW+9WutLrTdJUbt+lB6PQU3Pn+49DnQbwc/8WQpYA9bT28X7Ci6iNEv2msrzS4Fw9HtBThInkK0oAxFtz3FM5d5FE3qBKeSvxG9m58kGt4KBmuAyb3NzyfNcA9mOxl7Zbw6+sxAKp6lXfQl2lsBb+X9tY3V88PPlzTu0O0PRmc5/EnAaniIBkfVQUuA2Rl4iaA3SwGUALMGViNAzj3Ryw7q+VfWKvtDCSzvIwCY3pNsP6WYp76s+6U9L1OvK4sDgpACvABVTYuV6eZH1VMl22MUv4b99/F3+PEPHpG9cLq59fa7pCKOsYfhD6kuJCFEFo42wbVwQeMwX0DNb+WM9GdlqY5SZMODyZrhmJ45rCvvB50TsRewWvrpVXtAGecCjHX3azKBNqhgn+m3+nOMNgpUx5iF/aZ21Qy+cr0iTVFYqvVhWD1u3WtoaV+LYdVlz5221N5P6iyJ1vqVbbpjbapsvLb3er3tngcFjknPlpmPQfZJB4Me7ttlaR7Qpojbk9alP+0/x9avUpSqtDG0ac1sieLJ7X2/PrBrrf2t/bJ9cBH9lzu9rEEJxWnbeGu9KmmxPkXed0t/vwq0+T4wp1yjbC0tW/IwJwNOaf8soKogVGZg5r60D+0/dekHAaTtn5YN0SeliFk8W4xdTmNOUFmaIXGPsn6197/ymVi3AlhNq9LJYKC3+zpQqGBVds6v9LmyD3TKv9TzpruPOv6dwbw0T6Kxqc35OcKiHPe83+Ynyi1N/SYsdNL1OorvQmZBLmtzA9lAJLAGLLp6nMAuEh6prD4PIGY2F0WGiFkuXLhC7HcLosAUfvldYg7iP2IpC8+uEPuaoj0JS24CObe3AYtOQFZ5BsHoq2/u48cehj70rbfeJBZQ4g5xADEAOu8f/vavo9bDC4DVftbLoKixnxgnpcOHRFyLCkex/KZd0T4oYLs/3bME0dV8VQ4gpACigFXSWpXhiFZjs0H22v0Fsh8t4ow/fcw3NBcwG2q0FFmItKHkgl3JHoqf0TpCD9Zvpi7G+pVA37LOtse1rIHFyOLi8RwOWJpr2aLy3l+MJc3jfHhc2NF5oNv0hGynySiSNbfaUVvXP/17y2qzsbZNuX0oWTyKZE3FDMsBccCq0S8he8AYnmE/ewGZ6Nvf/Kb5EgbnV2RKN4fr9C2FvrFBQVWlH0yLd+0aQgZgCpDxR3/8p82P/uS/IxORjG8wtU3iQg8Y98Tu9AeMKbCJfomN9h8/lRFIuuVKO+RDUTrRUkJE+RSCPIos2hPE4Q8g7XyLnMXc/TuBFbz90Q+QAXgDIuRZYrNhCpylLMF0vfQdsLgTPvy2FMNYCHsQJ9PCx8NmboMHbKAZ/ISDhy9+9fdIIHzaHG2RMUtWeAJk/Tzx8fS55tob7zW33ny/ef2dHzQTZLhvIbG3SybiIfcV13AY1I9V2k87CJ9EwBW8RyKcrPLtdepDAXpuQ6rahfC2Tay9A2a5Ib5lhi9+whh4kGS7UzMQjIjtZfh66CSJywL3p2bO0iQY3PooYJMn2EtC89U6NDzfUSZP9v35f/xfAFZxYEKrRkNLnZI2q4RkC8LssRAHqApYYeEif9+EZbf67AmOCs4Kors7BNEy9mIhl3LODU3j9foDMNlM6wlJSAAaYAXQdoqRAK71m7YuIIh2wilOcUzbVqcJBILUtaNI0RUQ6eMaVn+WhermKnP2CTqpwfDk39OnLLBEVXNOoU8Gag+lGeBxBM3CAU66FxfmYNFB16e9UQ0NT0zwV33JU9DzDwjQNwAT/RbwvHjhPICR6a2AZUtPmntoXmwCbuwAXAiqCq4e085Iy3dTV5OWjd2FK1KhOBkaAqRxwzalTPAlpZYZZCXGqqmv6kCkbCdBMxmupuhqHKTfAjALECoO7WI4CsAn086U4iuwai+h5ykwpK7G48dzAeJZJU29KavDuYKtgaIvQI+2QI+GtgKIucX7DwCa1HoV2LDC/cVLpOnDeBsndXdyegyQbTpOdx/JYL17H0AUkIyFe0fGH+wANVxdyD0Bk6kow3iXxZhM6NB8HOI0bwTW3/i4tsBEhb3mZtZPfwwD3IxzSjDOIr7BxrMEA/oRrMF92G8qLKiDK6BuGvugNF3MUakCT1hNdVdiwfvqLHv6pj7MRZjGTmJ1VAV8Hz1cgGGsxAOsaPpsBBBIrRvlLOZhucmcHMZG1WuVmavOZgCOTDYBN3VuZVWaNi+dXKD9EmCpG5GSAmscMCgPIUD7ArB9H51K6ULKPLjET1ORTsbLOmzo1ZVd9ErP8PwDAezOzy9Bt++nUNBUc/0qVHQqSG6sLTfzT55iP+ORas5QUhDoBTIJzD+0RGRTayvajaLSClBblEwANJxfF1JP8F3EVGXhmfQdBDH7ec59HXbmsTZqKohFvzwgEZBVE9drqhAwxmmN7GvZuDJELGYXkhHMl03Y0Oswin3fINQRD72uXFU3CLCPNz2hX8co7LQDWqdNKh2gNIeFililATlPNx/+4D3A9nPN/XsPmvv3HwJys3agT2tK5e3b16ItSfJhhYOD/uaPfvRW8+H7t5sDxutXv/4i1qRxZCmOAMweo4f7Lexpi7sNU3TtAgD8JPPhEcWkBG3V8XXjGAN8nEDa45jxGcQO1I9R0mAJxqsHEjsAczqUkQrFoYgdp57KBLZzkTG6QoGt6VMcgvDMHlqso5erBur8vHPC9nCQwXK7tLwZa44TXPsSYDU9Uv0cD4Y+eO9t7PQcDPhHzTdffUUbd6O/E1j2gue/yUIwiLzAWpxe66Cfv3iR1KAh5sk6/UYVzxEYqDo5jJuHNidMUWINesgGJSvDYmqux5cuYVewUQ1Q+4eY16ducYrJpgSj/OkzGLvTFwEgKYI2MgO7U3H6dCKty2ZKPXwXgFW2Yta/5nCVtBA+M7DdTAzu8PpzTjIXKYj2Faftz3AUzzavv/1RM86mt8PzjiKlsLL8lMJdz3h+mKoXAE7ZJOdYSw5gzm/CZp2GAaz9T81MhMbN1i7r77ZOBmvDmAdp02jDHjaryDcccTC3j30cBSOdooTo4S5TaGsPFuyFSzfYH5Au4bPTZy7zrJPNPoxVRc11AkM7MANXNUhWpzMmHyw5PTWwWgewvQLn4oJ9X1BdgzzJwWoHE/XfSsBc2GauIfG7GSOms8be3Gbu1dcK/KEC9YonV56pBQzxxmDiGuwUZpqOSQ4Wk7xCCnh04GpNyFcBA736oPs5y3sEbuq2dgfgNVDagrhyoF+PXcd4dQWsvYCDlqucHZ/ade7uN5000xcDwMv37uVqx+eSy9Tq+9rhLkF3d7/VIF23LYQ2WI971gBb6zMRTbRbVtgjEfTmELgEuB1v1KZ06U1r8hr/BLBaguXyHEXPLcm/tPuoakoAt60EqmyXvcATW+8hY0jP5K/u8YtwyWeq7SDbUYT9wbJKXy+NZbaNegxKO9rAQTvo6ein8INToFQ+32KMZkC8+1rfZy9euwZWO4CcLgPrXqcKKOT1o8p3HLKmIj3pORIxwq/CWG1fQ98gAbBR8Vz/QIczrlEO+5P/n4o5p2vWbajtr253u9I8RIIMADopSrGqtA70mj3ptXLdpIkHK8T9DCaIqYza8wD/GSYQmyRzZoP95Lvf/Zoim2sAqh827/7ox8jFkGWCX/IC3/PIOassVQ6YU6EjgkVjG16do8Covpygqve17TVoWPdXBN5ht93AT+9nqdfxer7U/fjS+tyy2cQu9WuXjBn3dCULTEcsjN8ALDK7sox5mb8RXzCu3SzVej502+VLczGD4b3W4yL5UMar2zbq+VGPad1T9ZpXX6ebDV3u76FaMLK1SYNz49CShaZ+P+OoPFU52DDbzc8KqJqt5XvjPQTFAofdBWOSTIREogTAl7VaY4225rU15n22gpfTkNs2XD9reYZkW51F9+o151X20DE2rzi0S5MqrbheJ9baaHt+lvIMvMcU/wROpdoG2lQcXpmKS/zZPkB2I0sHW+UrtSV9R49VrMIkG9haeTs+U57TP+fk3wwk5Wu7npeCcukhWp9vzaWqU7vt9Z+yZ31pqTIJxmiDcfr1CeRL0oelHxNk3M7GMHuDIzOk/4jdVpEgfPod9Qvu8NpWM4O03dQonwD02l1fbHbWngPCQrCBoDRhNhr4xha1YrYkP0B6kuxlJXQPsALM51YSXZ6Do1wgg2sClmEf8n2qqIyMwkBEjnCSTLBPP/+C+B8yAwxSJXw+/ZgCPwCrJyF7vZB4IqgqRBb7ZxqhKNqaaQQlO6eMU+mLfuzBOMFifcbN0xR9NlU8AauS0U7xCGPUFRlqHlDfYRsyTZICSMWrzNI7zCeqMT8jG0sbzGChNuScKmhjZau2LcbX/+c1p15jA4zPJhXeRQbJ057UBaqG3eRZoH+fbSjGO9t/8pdjxcmTtWXZbcmCrjW+/Y78W3JyOt7Vnn3ZhLSzWDb8T/sKZW/OXm/2I8qBgb6X5EX35KNgrA4BOH7+8582X/76H5q7n/ySg8SVJPtgkTK+Q++TOSzrefq0BYw/aD76w/+2ef+jP2hWiYGWt4g5LQTJd+R4uDe4H2MXQ8jLHUvG4fvYuRd/4zvinuA6A9ir9gtWY5F4DzphWv/uFz/F9n4R+JVg6kd/RMGqm7cg30jQoXj5Idm4MkiVFMibfdLHT7kn3sUDTuAO9nKzFNFC5SBiiRpGjwFr59FuXYC1qiTcgAcGgK/u/5HRDklriFj/ymvvUGPj7ebqa281sxevcl/JkgKrUg094PfgJvnOriuBSbm26/eEn6vPE4tBvO8ZvsAGMnYWvdwF09yDdLi5gmQjBak2lpGW43N+RmkE9xFxRWv7WPhqkPk8CsYwzfwZZb4MgRONEPMPgjNOQOSkE5u+//C//XvktZKTFboIuXGJyp0W2dCnUZiZAj2KvZsOK6ipiPwBtNvFZxTXgeG4vbMRQM+RoCMDJNA4yHfoGpmWYkV6OmuQIHkQ9tJogKBU5wKo6EdHcJRTnBEa/4Tq1FZm30N64IDr9anrAQK/yyK1I5iH42VHnhAxxqEylVe9gwsApLOzF6LYimw2U5/7MNQDgMoDgC8ZmxtrtFN9VkAwpFtpP6dRLF6y7WyXz73BfVdIyX3OM51gkE+dobNYOPdhYu0DbuxTEMkCVlA+AVYBZEy9iarULiap8JebWaF6T3EqNAKQ48zUaRKwccOVuSpr1fRgWXr6uhMi5gCJA2x6+zhZa6QT78HQA/8MoFpnYgT2muw+U7ZNgZ8CnFRyQQDnOcWJLGQlizUAlQCK1EVhDPdM+xBAYiLjjO4CkFqsaZ/NYxje99TUMOxP9SVgsdKOM7NnA6wSrFtkzL2+zOMDgBIB3+QEJl0mJRgcp+2dpGO5RZ/2yVhVDmDKcYLRx/13mfiyHy9QOEoZAoWU99gknmHkj+efyF8OPdd+vmXB2m8yC1yvBD5XYNwKEMsqDAeefhYAnSKF/TTMSW3Nwlr2w7ffAOysbodO7yXSzKdhYwpuaec+ywbpyZKXaX1UbF9YfBb6puyYsVkJrkf1vHBq+/i8G1CyNQW+T1PE6jQp/efOnsGR2wWsfURK+WPey7PGAgiQ7iJofzGGg/2yDXkW7jn/hJQO3tffrwZt0s11xgmmj3DYcBKZiuERRJpnLjd3Hz6LNPYlind5emKbTP3XSZpCk1QJiVI912BCMPyYhddxSgGpBydsptiKLNElFpPQPuJz2q0AuTZhUa8pQPXr16/iUACMoheyJ6ODBWpjQ3apuqSKWwsuCs4OYSNon/h+FuFnpNgtLi5jDzgJnChtY18CrDoHhyymslCnp8ebN98kdeEqVXsR2p5HKsAU/PU1FlvAzdu3L5NePhUaq8vYhBUIb1+fbT545xZC61PNkX8CRgAAIABJREFUd3cfNXMweS9dvgbL+q04rPmHn/6M9q1iJ0Po7uIYwOo8SaG3Gcb76y8eN19+TbV72jEIYHuSubANq1j2/AzsVvWCV1dk4qfCEBH8uuax+SgtIDv57CwVNKdN6VdPFwkIJDNmOEXzsOPu3YXQ/FXL5jyHHNucWj+hMN4GYLqatjoPg4L/AKsemty+cZ3rnQ6N6rv3OKzgEMcAQvDaAFBpkUnS8KdxtlyAl9Rt4RDoIjrDp+lr+/kEp3Q7sIG1c93HKYpfeU3tbo01+tvvHlGUb6P5V3/64+bWa9fYMQebR/ObFEJTC1eAd4L1kPHnRH3h+Q46qtc5oIaJDaApU1XtHgOTPk7k+zkdP97jEApZgZlx1jacyRNHG/gDMkJgDz2Zax5yuHUK7dPX33gf8PliMIdk5FvcTc1eU46W0IJVSuZbWLUvYLNODHKyf3YCveILrK+cArKBrWEvewC5L7j/CCfmUzDvHactxmANZusK4zZidgHrzAosWQ/n1tfRZcaJPT17lUMD5EfG0a/Kz6DsBWdSETgkP6tia2ZQIfn07QAl/p2dgzrwKSzB4jL1AnC6/1YHA68Kosr9axCjdZ0cFBS2Urler9Tc2KzLc2TPTlcwniw/dwR60Q+JPRBZKrrmnr4IQugD6EDqGLtXZQaAl6jZT6V9/19+FmC1u6/K9WuwoBew2gaSkqNc+qJ+vfs9NaiWKP3p7r36vA2K6JS17aIey87f3YY67ac8Ww0mtEPTdq/V9lh/JoUnnV9pDypp6TlIqALgGKPqQ/EcPirrSRTfyAF32+f39SyLkIOQdhLoy/eubS/CmxxsvIqxGsBqvlmvfq7vEMBqBSB0g3i2MoCWPGZlfAuc2uaI9LbI0s+tz/UARVPRkphE1UUKqNBm9waI4TwphxL53d9rc60rem2ZBemFbrCgu/VlvOtx9zPl/gkg6WKsaidF/y76K99HUEXfQHZRTg+Pfs1M6gQwJRmJAtLU62I57CntLgCz7dHnSuBbmVNtVmV6xnxgVYEnrQCs2LVBnmuT3/gvA8HSooq9wRi8mCUyxr774tPIkHjrR3/QjJ6+RHbDauxtgqnGix76y5JJJDX2Xfxl/W1JIKb/z5L1Zup/rUVa+ryei63q1v8VwGo9dsV+y8Fd/beyj9SarnaRPofpi37Vxalqdnp9EFjWS5mHNaAahwx5/+q2m85nbAPn3rPYdcTDGVj3da9hYFn2oO7r9wJoX7Wudtt3rzWtfDZ0ofN+5MFiyBvg75oFEAVHwt4SQObi5hq3i39gESvtUTC1zUSOJ6zmmxCQz5bAkrIPhqXmvbLYebQxdQqfz+zY7gfJ/67XrTaA2mZd1nO+GxhsXTJhA9VX907Q/lO9v8QhafFvmMtxmJweKJ57j74JCTb6LTF4U6E85bnKehBtyl3avktaXcs8DtqVe0usQzWwWuZ+aq9/N+sg3idDMR/CJb+j0/a6u7PDV+rsjKotnfv3S2up/kvOnI32BoNXtrMkJaEYpc6EkhL46n+CSRl3cB2UVgBBihoBT+fuNN988QuK7PyqGRukKA6FYadG6ChAr+O9Ndj0SHwhK3cKEtYI8bKFqV7gv+5RC2AUkskJCAUSvQRnnOfLYCh37yMd8Hwxga7ElGPUPziDRuY0xASxC5hgzWdffBnYxMVzF2DFrjb37vAZYlSzTI3jrfESBanca1vAd3qOwG/8jxhj7Fc+WfLxHHulM86cmSV+TcWrJDEJqobOKiSZk2Sr7ZMd+OgZcTLFekNn1XVWLMaKC7JiU7dFtknReS3zJ7j1smeDsVhllASwmkY8MlGCZVtsN4He6XA/gfimV7d34bJ1Js82/pKmf9uHj/smzyD5up3WlTCZ5BcHGNd99ewbx7PlA9vk6rSB1Q6/rthn+DDeL8HbbRsuh7PlteRjJG3VFJdENhH71HjUMxlvPv7JXzWf/eLvmid3PgHwWwrSlXV9BBzjcIRLGL+dh1DyR//yXzevvf2DZubstWYNwoz1WPZl4yuHI7jq2kgnKPHTb60JYscQyOHZ3W+VzHGsYi5zqnoSuwIiaaaJpQ8BGRcePaCw1C+bT3/9i+by7VvNGx99BLhJ/SFwtjUIU1tiUy/EZ8AF/F+wkRPILqNaBvcohLoxMSVqkOyRSfl8cQ5pgc+ae998iWycxZI3Ake0JoxF4QW7LIocWsHMG23x2usAq2++21y9+Qb1PG6RoQK5hm9B/sSQzVkqjqfjIFmEuS6GI5Ym/mFcFzMf3NAD20mLmysfAEFO1rlg7x4x7SHtsDbP8iK1l8A5D8W5JDFZfdv9UJYqk06gVnmNGbAsC9OdAk84BRkxsLD/AGO1yAC0aLsBvSchWkGaYAoCAJjWK5V9iSqaMvakp1vBfRmwa4VGbQE4GmybXiyIcpxPVQQNAghEEkBWmmi0oOgQTNVhWJUDAFVD42h9wBq1uIkMqKcw3xafoI/APQdI++1nsQrGKr8bXA8CUAmEirMf8sCjAF3Xr9+kONUNWHGI+PJegVi1JU2F96fszDWox4uP7jRHubCKZ3l2mOw1gRCrnU9Pnw6AWH2UJeQOtmCoCtQIrh4DDh4Cyh5bPZGFzXSBIRmBOB/Sjy3+JHhlwSxxGsV57WxBRMFAnQE1IEJwXeowfeSCJ/1YoPTyJfRdORW4AFt2kxTnx6Q/PyU1+PnSNot2Slu3yruUZ4EaJQbShilD1hRstFQR1N2EVRgpHTrRgoOM6R5t9l7B9AR0tpL8GuzdLSbQPs81jubnCViF24xh3Echa07gBO52OQUegcln2r1Fq6ycplZtcrg9TZZioAGTqk2/bwKSrAMIWYZY/dJxviWeCmT7+UO0SqemKBgFgDvIZiSLdAWqtuzcAWzD4kwyfp0Qinn7HM6JLdPXAbQLayM2cNnR9IcneTJYhwFpXOAW55EqgLHq4vXmmzdhJstKRrcK1qsL+jD2I7B6zApjIbMFNUHZuNTfKqnoAxwVqk2iFIIV84YByOxnGaTKTNy4eal5663XcVy2YUM/pRja3VggZci6X6gFa/EvwdVd2Lj267jpXTzOuIAwqe9j9I1FptSPXVUKgGeeOUOl9dHTPP8EshmDzTd3HqK3CRCHvq16lIKMOpACunto/tovAlfhLLD46ogeMQ4KMavz6Zwb4vDC0y6lPNQfldbvtTytjI3ACus4Q7KiXb21DfVL3HAdb21qC2ap15fdfB6W8wX69LXXboRdPeIUyBT8+UUKfQG8e1rreYNLuYWdPDinC2mHdtYfhwYhHaDWqm08Sixc54yL8y6grsD/6VPoz0wD+tMOtVtWADJlvV+9TJo+7JPnOCqP0Xv1MEB28gQLphIJikgLVM4vYVsIXW8xBgcW7grGKYCmDniwc0ktg13qAYSFmgSRtUM3Mdt7+TKL5tQg4CWMYZYcF9897OU8qfv7zLWlJSUzOHhCeF5W7ghjanVPC8Bpnx6IOOeWOazBO0nyHYDZB7TxpHaLMbixCdAPKx/ChuKByQxrhtIdS+grvYH9WuXw8dwc+s4cXtB3G3wfMP6ydc9fOMfp9wXW4o3mZz//hDHYbd546xpav+mwamzmSrMB8Hj/4RyHDauknVBJEgduHTB7EvD+8MQkwCaHYBS5GpmYjXFZeXan2V65x2k5z8U6dfPSuWaGU/kXHMTI+F2G6Xvv4VMA2zWC28Hm1q03aOOZWP88yDEtYhHGqod2q6ZAYQnLZAzMUPitb5/CVmjX9pMG9aJvsrnMCegY82kNFrWM7n7sb9QsB+bnAHN6g3n7lE1ugIO4UdisFpV7wUHF+PR5toBxNHc4jX1BIA1bP1JIWUME3UNoPwdf3YFc7cB3gKi6PtkjqwOgGlz4rwVWi3tXgxV1MFC/3nIF9REyAFwDu90AW+u59KOzo9fxPJmZWAfFtbtZnOHy2QjQnNE5wGsH3a8O8jrd11f/KxVIavev76wD+brfQ/8zO7W+XoOu9evxpgDPkxNfvmoHuNVyfXgd9uJxZ9uoP5PGPAGr3SDBy2MmANB53162E22ruq9XAN9tU929WIN3HeC6fZSv3R1gRl/nYCX6Ovd3yqJpA6sxxnlsuu/b/cwyVoM9neKaFDhlmymffRWw+lIA7OfDtW8zVus5F+93Hw3wv92BoTFa8mEz4Fxsorv9veZLeW+7PSngSd8ta4jArNidrxZQs6wFZUzqsek1jgkUywByFQi+qs3JpFNKm1/u9TV7Ptm670nFtQoYGP+I4iWJGZS6JqLsNM8yKBzzuzo4KQC5AVhhBpe+qQG94ucK6BUphLaearKFOqW8ADLJ3gto1J4vZe1S8uYgWLdJ481UxEk0DPvwix4QhC09eYSWHIVlX3+jOSbQ2mEfdX81oItgSaKFwFdmT/UzJw2oHrJfeth4/fr1SKtXs7SsE/W6U9qR/paYUemrvZ7UttE9xt12XdtF9++OZbEp/xa+Gn5Zqc9Q1rqyXnvtUlirLlRVtFTNjivjXT9bjHwG1uq1sLa5et9J4Hh7zX3V57vXxH/OutWaUc7bbJt1/5f+sJ3xd1ctbYZ+iUNeXvc5zSArU9TXPPyOolRmsPF3Uzd9DgkKpZhT0nZMaf+pHzJLNYMqvdak0t66f9LBe20P5V3ZUso6mPtcn64Up+l8Z/v9L72eL18Omur7d+9v7XHM7Mty3wA0deeThF9ktfE3STnGH/r9pV3Hrb0w3di4KG2NZY7WexvrR7XPprUkg06xFpUDsvSZ0q/R4zGu+R65n3r1SbG5Vv/nz9avt64bY5nsteW7BNIWH8rrQnwyXjppMSTbL6lJQDI+KXNXsFHmrgSTBPYlgNkYkcyzTUg/VCz/9Jd/jSTWU2J+siAhWIzCJBzo24WgZe0TDnLww43hT1FEdfrcJeoioKlKrLK1eUDcPNtcv3Yr/FLrOywCqnqKtUym5jwkCwHWy1dvEM9cDPLOI4g3c+Af1jS5cf02sodPyc6lpg3kGgfIR496IgE8pkNHX9MPcPzSvmX8n+Qdy34R74l4mboKHDSdJeYw43OMwEYZgBnk9CxyNECseASYOkcB2bUdIDLk6Q5pu9KNBxaGzeCkN0qsxKTzWvyAlPUcqG74W6mnfW/JAEljpzcYvoR7VW54IromgC7hZHlNykbRmoG+J1+37C3FrUvG3LmG1+xVl7n4jnYWAaVsTdWaWXyRYs/1WtH2U8rzZR/Gvmm5Ee31pthwFESLg8504B13xS4F5achySgD8Ju//3+a+bufN1vLc8SPHlLQV3HRRIAcgJh46fKN5k//+/8BbdVbGAMxEFl6yrrtcX8wVv7NvuFcC+Aa+weHCGpjaKym+RHfuljR5woEYNcQ4s5BUNqm9svHP/uH5s4XnyOhOde89t77ze//6b9uxsgst47FJtezWKSZyqGi7D2cZ7Koo6j7fhSeN1P5ENLlErHfg7tfNw/vfgtb9QmAKsWVib8nKKYlsLyGRKLExSOwFO0rdFrBmPoAKq+98S5ZKh+g7/o6z3uT+4IFEaObpWKh4pgBIQGUY4vsa6TujWM6rpkAVq9rgWvJjCGlqJRGFKNnr1E2gMO5Q0lVAKzW6FnhUGMJPFIt5R2AWMdP2T/rO+0hhygh7QhMcJT1Vbb3GeZw35//hz8DyE3i9WE8Lfq2p79WwIZhCWNomxtsCa5aeYsgWR3MXdIwo/gNHagMwBbI8wZp55ubACsAPfsAiFb2TkWXQKxNy2g5AcmIHdhjJv4QwOg0xUcEWtkTAV22YAACcpnabsehnzcAoDU8qh4rFHaKmJyG6SQo9vz5MoPEAgcYJ7X+2vVbAdIOogcq1XkPB0ygdZBKkEcUCzINdfHht83qwn3rpzVDGKog0iqBu8LNp0ijV09TvZ5nSB08hbK8jgTAEdoPIuoOvJRhDWiAPptU9BYQ8iQGaUpKyCXQT4K1Bi9WGhOcEpR0IgmqKnBrMS3xQqusWSFtGmDh6rVLaIWman0Cq88Z1CdP1ARFnoDn87TRokUaxklSpFZJi1pbXQ/wzo3gJMVb+kH5Q2dTwJP7m44cJz8YUjBr2VgSGKwTnNKI1e64jZ7kmdlpxsVUephyarzwLwsleQ+XoVOkUw+zCYXzbmEYTxToW0FpAUcZrYOAeUo3zCEcbEqyoKHyBX4P0Ef79MsO397T/hDss6+c3cOgbwJPslBlONt+QdptTmJkApt2P8SRSpyiy8oE8JHufR69GNm/O2pqcLqQ5BgAQJEFsAiXC/eZMzMh1K0mp1ITplopARCp8AD16mgYai4tLcOiRO+VSTNMlfVR7KYf4Miq8vtxSgIQC9C4vkG7ANg85TtHSvMY7ToCvB7y9JLU8xlSLBxjnflg9jLPvNZQqKGnk0bHUaBcnVI3lnU23acUFRpClBm+Bu1GoJrU5lXmgQxPxc8Fkj0pGbTaXXgHgLYsAjJMZZantCdPbDiVAZyzqJc2oA6lDGC3I0WetcNT/P3ylUsEHtfSYqJ2LX2j3uh9GJXO+ShGgX3KQPX51TK5ehndk2vIIgAiHrCoCOx6vS3moWzNxQVAWRY+0+atNHkaex4lUNrDFtRiTvcHXIzUP8WjOVghLcXXtyy8FcWecAphKQ8PmSaBXQm48j8PZ5z3srKVu7B9Shqol6I9zwJ4CvaOw+z+BkHsbVLMdxi7LWxoHca0KQTb2IXugJ/1JMuDAR3Oy1dgndL+p0/Qt+UAQPmIs4CTQ4NoL0/KKmX+AywK2N66QYVP7r/PqbJyD8uA+HN+Dhxyko0pUqkZgxgLAyfG+6RgrQdNnEh7+HLsnOSZNmCfniPN/803rjfrgMlTSDWYGrIEk/rBfaQOiCdmZwXJ+9iohkmjtxgcLHQ1g7FT1y5lUkx/f0IxLXBiWNUI1J9zrUQ/9fSV5pDDqfv37vFcz5u33qAaIuvWfVLzJ6ZI3z9E1xdgtRmcZeMkbR+bWVlkjVz8KtbIERpwBiH0M6xhppUcwiwV0Lz36BlO2Aw6O4ehGWX7njx9Sn9TSIw1WP3kXcZ5GkY5JOdmidP/sQEOlZAWGEez9hJC/zoFJzwhp29kE+8RCOzyPHt8z+KkbtChTwBv+zlQG0bKoH8Yjd7haUBgtKTHZyPtf0+glSA7Uo1kZbmPydwO2CZlYhQwqwYKirOTfbbkwvHeGrgqwU132mjtZJVr/1OBrJcvbK+a+VYHUKV9tsX9uA46SzvLz1bA7GLv02cmXR2c15/vFUSWtncH3wVsqe9ZM0tLENzqu3CMw7MJ0K3N/2iDVb2A1dTlaXxqEKxmrNbgVh20tYL87Ml2O77d/XUclWbbzOVegEOALOEcdwKrvfquna5WIuJOMKNlD457HqO6TWWsu0GzbrvsCdy0u/WlcD/6hSbFj5wZ1/bhE3Ol9J0gaHL/26D394ENhbEa9pGDlxJQlWf7rwNWk1Z6bdMtsCYiwYBFIhKq+7PY1/cxVotNddtqsbn2zzDcl9ohMFl0Tev5GjZSHViU8Sq2WYNNbSBKYLPTpuq1pawLJY2+ngv1oUj7Mwm4SV8pkI0DGIsKxDTsBFZb7Q/7TomirbmbzbebsVo/h4CVqdaCNaZYF5AvzZPShjqoTFevba11v44IONnRkUw7tQjwoc4AUPSzz376i5/hr680199+p5m9er3ZwbDUU2Wzi1RGUwGdq8pLGYdb7EWt+H32xYf37yGhMw7L5XY67IusslZY3uojf+nUC211S/Rh3f5e87D97s7fuveCcjhWWKD2o/3pVwFHyxW67ai2E0FtAXf7v+hjlnWkjHu9xhXbqdez2l7b9+w9k3rtc93j2m3vvQCI0h+9gNX6uf3d53O8vE4womNfM36R0GH2I+ABcYnAarxHnbtgIGr3HmJ0ssrLXGoxzd2q8gbXGyzpNZYJiuv+auE3+Q/pOZPd1+NS234vu0rtSPkKZV6nfTEfigTYlFbq1P8FtJHAkKpdR1zE/aOmR8R66tACEMpSVQ86PtneA425QuNRgCtYrxl0rtKu63Zb0Cn4kXGhzErN4Gq9frb36DbDNW0X6Rlqe+nuz/pvPksLNM0AXRtEbX/ypTF0z/A++Xk9DIy1JYrg4etHlliqeyA4GQQlmfJmKbqOin2wzAiWDkKWUOPyH3/yf8Ga/xh5qzlSpYkfAVbJE+X9e1xHOTWAMbLkpoj7piBnGRM8J263ru2tG28QOysFdwJ/nSJYFATaI15aJWZbAlA6Sx2Ic+fOB+FBosvTebKALaaL73v16m1iKggc+MCPAVcDdApA0r5JYLZPKluwIHqRii+LL+/Rae3PfhbvlbVqPYrzyJIlUDXpq572/qQ5W7iWVb5ZWD1unm9ij9RdOMC/PiDu3+MZUuCZan6kdqRU8vh/7C3u24mNmqaZNifaU45vbWtqT7K5srdnXySwqASIx6Vae1V7/e6ed741UQLKV/Idkr2lrikuqm23GFFkOOS1pcPOsx9d+5rRlMrfifvV+1jYpzepZVvyA7h2FeA45m1iVMa42XdmWICNjGNDd7/8XfPTv/zfqWPxZbP9/GHEvbK/9UUEBQUyrU8jYeY2WYKXr91urt18E3LiNICCxXtPNpvEt+52hLqBoYgFgM2GZKVAsnMjZAL0BTKbW+B2hDkhsDoAeW2Zw8zfAKw+BgcYBnt6k4JsP/yTf0ncdQp2LBmpxJg73KCfDN8B6mUMiuMR5A6J45hpQsx8so/rLCLh8+3Xzddffd48J7tdvEYbPw1j+hQyjGYkLy89a7785HfEnBSGBoQVDFUHuw+cSrLeRQDVN37we83Fa681Zy4Qyyq3Ab6g1FsqcqkgbOqjxIQutlUA6ejplg1kzD9sLDu/4YNIQpMEFXXkM5PYGNss/H1xCefss6fNCtnJO2JbzN8jJvgupDb3Jus9WeOn7y/+AmDVjg1gNWnOJCctmbKnwrIwN9G0E/DY5nRQjc3nz2XobcWpi4WRLAxk6vM2gOMqWpFrMlhJ4z0y7Z2U0H7eN8JkthKYhuKJsiCzzCYrPEdRHTp4CPaqaLyVobcRUlB75ARg4RCBt8VU+qTVD5AeDsP1DHqsSgSsw9x6/OAhQOx8nPycpRrfBSrrnUOLYZj3QYO12FmkDA1zstT/gsI1T+6h7fBt6CnsbgEEA07sgqCbMuEmZDGVC2iYjsKCW6MD79z5mkrXVBUHUXeBlq06okYqgNMoTFTZnDLPHF/B6F3SemT1Chran0Uw2tPVXfrEiueHDJJAo2zVYUAn03llrMq883Tx+TKAKjqLC4vovgLiOT793MNUgGFAvAEW/XVS12VY7gLwkXsfwKYaq4LRgski+erj7kcBHcBtdUP5XCqO5bipT2vqO9XDJ0Hcc1V10+Et3CXgN8G4+CVTeQ2wQ1DUFGpmZKR5q6VptXV1Ucfp79nzFwA/AC2xF1OwlI84Ro9WNuEkjDcXEAsVHAJUj3JKMwmwqJ6mzAJtS2aup2ijLPiCqbJVdziiEHxVfqDoJrlOrQM0CuifBsSRaRlFnLBDxcKGOC0RjBdw3oJNaDEhJ4+2vQeotQ2YdUImcmxTA4DKM7BaSb+HGSjwvYoNW2hrDKa1DMt9wCQLc+3hxOxzUmOb1GqyWIIgp0WeTKUfpx2efGj7CigLVJsaPQ5YZlrHBfpH+YYt7O3zzz6HoT0fY6uOq8zqbT5zwgJCMPAEVxuAI8FIAWBTnmQ5G0h44uL6HwLrpAo4B7UvnVJZ5n6Z8iF4eAQQuct8ssCb95LlLBDqT6UnrIbnJqGdSmW3by1QppalhwMW4VKnVda1p94CZdeuok2MzILask8ePwqGaXHil6hwLwirZMIMEh/qBI0BdNo2WahLaKOp2aIGsa6akg4TbO4KRofDAWvRb9cbNYAFcC3u5L1ts46kjE1B6rNIVghYzz99ghbSQszF11672Vy5cgbW+5fNdw9WWFPQ/8XUt0ldEFzdZ0Owr4OgYd8zN+LwA6B5ANBTpvgaEgGyTc9jE9A0g8F+fCxw3vDcw82Na+cornWWg5DTHDStktr/EG3UFQDWA06rDQhkvCbHQS1QN5TJEdYLnnGWeeXgrWGDT+Y5qMJxunbtDMzqqxykPApw+LTAPID6Q2QgDji4unzpFODqaRy1Pe55JoBpC7mpSe26LVC7RPGnVXRwJwGpryDRsMV9RyZgFt94B43Wg+aLL36LY7jQvA2Ae+XyGexKNv5I882DRRigMwCXV/hJATsODo52YDU3aN9ymqdMyRC24YHMsbs1dnn4wqJqM4zfBMCmB1hHzTMyAubQCbYA22VSNsa4t8HvKeb9MLIXW8tqXN9j/UQ/d9gAnZQTxuAZ7Nct7jkKeDvGWL7AMXjy8HFzFlBYYHgOcf8G6YLhcQ7T+mAum+7P5rpzzLy0aiknm6Z4xK6l5rCshKjALWtVly8dHPYCTDudo/DEWg5TdxBQ3luCxJYLlx2uV6WZ1k5bHfTWjlppX4udmpmQ3cBq973DwQumRafj5+dSJelcPKmXJ5obVgfdxZnsAF4iWGw7tXUbItDJ/mz9bAV0C6A1O6DxudIZyVPNHIYcluW2puApOca+51XgcASu6Z1t0K0VgLZvlPwZHemkV1uDHj3BkmBRtB3nAsx1j51uTM1KKmB0LCu5v6I/bV8PYLUGTKK10T+ph+JvnZ2VXo/AuzfDtGXL5YA8rpEGJ/opj1PLxngtgtd4kHTPXvaVhioH9tqa7/P5Svu6gmX17YRCDKNKqFPbZ20CkR6f39VtY6ltqnSle7aAES9QbL66WJmvpR8KKFpXR6+D+xoAsA3FxNPn1SRNtlKDiPXn63lTg+Nl3pV2FIBEVkg9po6DoJo/9eMMOPyy3fW61A28pzFK1pDak+y1AKulXWnaGTAkJmr6RAl+22FoHIQYWOTQtwaEyvOqXenvBQQsfZ3W1NSGdlvSqBc7e9W6GXYcDMXE6B3E5xzGlzkghrj36ccxV98Oy3l0AAAgAElEQVT64MNmdPZis8ReueWBHnuQ+1EaoQy44RNEAVv2cYO0TYgNaggqfxRVewWco/hRnjsZ9Cq2XttVDWjXc6H799qGu9eQMl9KH3Ssl9y76ICaYWV/xrjkNbZ7/pVrF2ZrqnBPAG2l59x/vfa1cs2OuZvHpLS9bnf6PdlI/Xq3LdQ2Xd+jvmZtu+U99Zpb952/l/73XvqIAl1xAC0RJzRyU3q765Tp/psEsl5PWQD70PeEL573me59uz7ASn9LEyGWx679ou7Llw+8Ohbk/Bh5fc1r4Kues7tPau3adp/HLhV7yvetM6Vdvid0ZrmAhY9L0TP/bt8FcCgYk2Z9SrPOe2HsSbGG5zE3IkwOccsOXhqnqr/ioy3GamYYVraT2p+uUNb++pk6r112ifRqDSzX7+seq+6/lX/H0woaB5wSMFqSd5OYYJaYQgGQPIzBBQatXZEA/ySXIhHFmNb4fFSZNmLVX//sb0hh/h1Fu580p6eIUZG5O+bwZxlm3wxyd1MUMR7kvRZaN+byGoc4t/rXM9QgOIG/atxoVuIWBBIPDMRdHkBuOIu/f4bC0SPEQynj1/3VeiEN2WhXeIZhYqZ1wKnvUtFany/Yw9n/oYnlwDP5r2kME+SaKrEnMCkxh2WsSjIynlAKIH1PBaFLxqoZwAfcc4Fitwsr4DAD4+FvCyULrqb063RwYL8GnJN9u9iHwncTtJbwYAsEtZO2f2p8sQrHOvkeaTImc2zx+3yKAP7S07T0f+MMKCw4+UzZZNN4F5v2p+t9un5kIbn+x5WMC3Qh7I+XD0y+bz1v21wF45YFJT9G8R3zctTB8I0i5JkpHrYZzZTxiy8Aojf/4JvmF3/9fzTPHn3Z7K0+jmeze4IwZ9YsoOoERZQmkY04eXKUOX/UnDmPhB54141brwdJUbKioOmumeP61NFbqZNMsZdw6HscJzP69K0cxymIRBNgS0+/+7a58+lvm4fffN3sgz3cfuOt5i0KrV2AdX2MzMUKeq47kB0R2BNhagaP1ynkBmMbHIvceT5DgXtqMC0AQD5E9mKemFZMbBLpiUvXroGtXeIwAcIPeN0muM+j+/ebzz7+TRTIOtqmmBSM0Fi3zIoGjzgHK/etD3/cXCIrcgrcr49Cx9tkZx8Y2xH3BWc6AG3XtLSmF0mJ0OeNcckLflhNlA1L659zI7i2aaXw3S6D4nkWYJcHJ2P4EJIXKCpZ69vIf3AFJucuxLkNDn6VDNiGhLYO1rUJJgWw+u84+M36qmGrtirdQ0NUp8RiJBsUkLJKnc6f+onHx4gbo73hArHnQgBQlwIxGkDq6AogxAoOzu42zCMqeXoKrS6pYN2QwFoEvUy0XMTOSuVW1+qHRXgS8EcwCRcrAuh+hJQnJs+wcJ0NoWerV0upF8W0MI6Fb+bRZH14/0FKP2bGnAZcPX/lenOBdGGZsKYA21lSk63GfcDgKZb78M5XsVC+YCPfV7gWav4uqb5OSNOk1U0cBeTzZOYhOk8ayElAFkiJwYibZEGeBKx0CVfD9BCgMqZunHrlyrFZ1N9Fe51F1Wrspoir3yrwEkAp4NZlUm2vXD4foKqLiWzV5ZVNfgLSAgaZ3iJT0c/IclTjQUbkOoWkds07iEItaI9mBL8ftqCCuzNUmxM4cnKpyWjfe39P73RQLaCzyxjtmbqvLgYg1/i4RbXUhYGNC9ihFuoWIJvauiuwWU+RRnyefp2gAJVp9KZ1PydNQebqEIxVgW+dWrVM1fRcmH/KtdERAWARjJog/f3okOvBBBY0OgQctMr3PsBlP8BWnGiQquAEERT23huC+zKTsRE1YSZYQASvBf+cPOpcWt3QvhkZxymjgM42jNQ19CifP9+geAFCxdjLiJXYebYhFgH7Ugar1xWYNL39PCy/xDY0nV5dTcAfNjPT2z3lUpzcRJIt+rwPO5Spm1iUMvtgOMKM9TRU2YNtHMATpIocUABIEFQQMIBONm2LZN2HjbgAO9aDCw8ZDgHFBYgaDhSGqf5u5fmTMA1lhIdjlIFU03xGcChHTF9nIZNp6pyVMR2VUWVzsAjsMLbao5q4a6swLWlnFLPy1N8q9TyOQGVhqqfDFTdM+p15vhpV2gFAOUlTkkHwU6Bd50TWpvrAHpYcsxDK8PVER8dE5mxK86eyHuMyZbVJwFUDRotqCawqu+B7ZcBOTsFYR95gEsBWkNXDBwF5bUqdIZckU+EvMUfOEjANcgr/nPVF4Nox9+TV7fLON98GwKuW2vvvXm9uXhlv/u//8jHAKlqqGzBpkdRwXennkGYZ4HaF1HmlCQTlZXyeZBFXD1fnfZBxtRCWbPJnixR/o02jOFMCpqNUKNaGXJ5n2eRev3We9o1xOLCDftJi88mnD+hHbIf15iwaox4WmL6/DFh9glO8KxdnQ8tokMOIR4+Wmkdzi81FCsddvXYWcPYREhNX6eeRWKwtxrYtO5rANoHMFlVDZxWW6Crt9/BF4N8T9uU1AH02h8vXLzU//PEPmTvJpsZYO2Vaf/X5Z83db7+CdU8aBvGctnKO0/IXA2jTolPaNzCDot1YnLRv0T8jeIk6X57ebXKA4YneMH3n5j49e7lZWuXQbYdg59CTbOQiuK4aq6dOneeblIgGAFQ2Owc1o7C/+48AuZvnbE7zrKEwfB99G+kgu7TRTXp0Qr1ibI+clnHu8fz5FlWf0cumkNXx4GTzYmgKh2AkVaHUPebwSE3YKFMS3pVOgqyEOMtk/bDCtAcFyQksgb7rSgmg6qA/x1sdAVrbkcqbc96kaxCnm8nZDRCVa7QBjzaTow64OoKvFI10ACzlut3BbTohaLev3K9+zu5gs/u5yjVbQW7yfnt+dVzLJbGANhm4KO2s++iVF+vxh0h7kqFY3JHYT9nbM/gQH0moZq5v0A5ukxuTHfh87RJMpvTnzr7qDtaiH3oAq72umdT6ctpqitKT/xSv5vEwmOHFWgO12x5ajMTyPK8Yyw6AKrvKNbM4tT0HzK1nb49jzq5rzYNsNCnYLu3PnytgRD2W8ad/JrBa2Mn18PYKWLqB1ZdAnQgAKue4PFd0d4LWajCqzPMYgww8dQNnNUMx+daJfRNFDiLAbrMwu+2pew6Wv/t6KYhU+rO2LRk7HmSXz5cxd6+RhWiquq8JLPmeGpztNZ9SW9O4JdCwBA9FBqDN3Cuai7Ee5DlaZkK0NdtshBcVk8+/uWe799ge29jZv8nSg0MVbBrHpA3yBjszaxmm8fAGhRmZQM6UXUAYT2GLUfwxmTIPvv2GwPF06LnhfESKI0l7sGy4B9ewyMYRB7NmNTmfY35xnWX8Cg+Xr1y+xL5igUr8kLw2fh9TsrbRbnCutsfO8WzPq27QrHymZkoW+yjyDiGBVDGj6r2ptrlSIMzPR0X7am2r7/squyzzoF5zetl0+nznull/tth09zO96vrd9yh7X3m9nRqe7NWDfudCAMehoxozO/4WknSZDGCfRd0O5TECLUpPFjp7Gcmo+6LcN7H22qzchIUUFmi6RsyPzEQvY10+371P1DbT6/cARLKJ9LKPYo/1ZxOIkiK17mco9+8e/wRGGx/CGsv6sgHatdbGBL6F5in/i2I1+TDECdtpNy+Pf92+Ft8wPpemcrtd7T04vdbu0+jb/EzFjtIO+fJX+XtZuzv7pxM8b62L+VqtqcEvErZc4xIr1TRo/VCYvcSaOxuk4CMftkXMYs2SKxCpZshUlcyzD55x78EDSAPWbKBoDdJiR4Cw337xCWnRnzWLTx/iv5MJhpSdpIPN9SV83A3WI+TF8HNnyOr0zq5DZm4ehTQL9UIgjRnLWcfDos03btwgnfsSWXVf8XnY13xvikGQfWfx6fMXLobc3tQU1d7xr+ceUSz22wfgLnIREwicioklYDHGJro0YR3hw9jrsT+kwdDmlD6weJUFsE39F1QVUE2gKvEdMY+SGnsUUF7eQGN2BfsZhOxmwVyryEdPepARt8oHqPng070ktUiLC/87NSrljsWBQZ53acKlE7I0F93Qi6xBAh+LHEALPE2TNNts3qP16TK4G76ddu9+GBYXWfYZdMsga7SvAGjtNa/eYzutstO3bP0tz+9oY2vvTW2y/xOIm+ZHgfezV5jGzvHgGjKkBTXNYD22lgQp87/82/+zeXr3ExiRT/ms9XjcK8jYJUPy1hvvkRL/RoCr4hoP7j9O+ASktAtiXleuNFevXw/cysMF7y0uk4Bk/AuB1ZAD0K/KB+v8HKQB40p2Am598rO/a37+t38JOER8Dfbz4z/8k+bdD34IQ3WAIlnIDYBPHPCtPMQghJnTI9sciAo6ErdDQHx871vk+R4ArM5xLwBj5tX11243b777bnOWYsyjYAFR0J4GzD181DxCP/jTX/5jc5c5Zj2PF9T2CGDVIsrgQTMAx+/+3h82N958rxkBAzTDcQ+MYo+48RhCoeS2mBNh8+krSSck+3RQ4rAmSKBJyzfsKP5qhk/K0A994rAPSdn6NH7OAwEObnmrfZSKfKXxK/WjHEgz1Z9RM2aDuLnvz//8f35hCkXadJKOZcspoDE6YZssEBuw69RYlUVm9bq+E1blHgoARTabcgH7oOMCpIJ/6zC4Ar2F8r4D+GcgfwjSewJQUiHePhYgG3sSR0owSDbfKN+DsAP97h+kgA+gqimt+7DtBFhHSf2cpYOnZ6z+bsrDCcCKrdDsXIHxKHszdEUUp+UaExSBuUCqqcVRBKuCiI5mpvftA+hafPIAQerPWGRXopCVFOg+AOJNdBRWKJxzACgRqQGhwXISar9V4Jd5D406AigTCuBzktIG+cVrOxgi4f2CV1WVVJl4DqKpzVuA04Jq9pOsSgtEWVTpHGn4slZlrHoCu4XW49Y2QBTEYBdoAWSrq5vCbyEbmYaColbHfg64IniG75HAPkBV07AVwp7GQXUBHcG4DR7SiZign+1QF9dCOEgkoL3p9VwEp2AiWi3Q7zBOgTr6Q4F9ATSBvHFOG2YBuQQ0QztG7VVTdQCnxgBc1Qo1DV8N3oXFhdClUPZgloJPZ2n/FGLfG2xKW/T3HsChC0wkFMBCM9VAgLQf0M0FageHaw/EJvqB5xQQMtXe1HYlCax2N4oujADehXOznOBMMqF3mwdUnjctfWlxA1Yl6eKkhCkncPacGxfFpyigs4qdPiP9fwVZBcE7wT3nQgQFOL+mqQvWy3h1U4wNhQnvCbk6v7KkPXlZBgjftbo9fWWRIoEx9TcE4TZhRT/nZHOFsRoGTDPVWjB8nT7bZBwOlGMIPVw0agH2NrZMked92L2HBSmFHrY0XSMz9oVgJ30juGqA4cGGS6gTfRygUTB9jPnk1yMqSW7C9hCg23fy5k3MgCbptHp9gG3GTj1LAxJPLEfRQF5FAmIREWcXDRdo00RmkD6Q+bxFu19w73GA6lFsUYb6NrYkIO2X68Eo/WKKfbBCI2A1hV8blDFLkTOAcW1ykBPU0zCGTYVZ31T3FxY2bd1hATBbTlamshlqGE1iN7JfZYCeo4CYEhoumAKq6odGWj+g6I8+utX8wUc3ms++vEsBK1iSpEnsID5ziMPgYc3c00U0R+fjZHl0bLAZV8SdAwFZ8gvzSwGWX2YTUL7kWwBbC22dJR1/cpJTvQkOVWB4W8Rrg51mbfEIxukYgOh5xm24uQfL1M17mzSC11671fzLf/XHAbT+3X/52+bT3/6OgwlAW4DVYeRKZJs/QUJgDVBUhvHI2HHzzrtvsTleQbP3cbCtFxfWkCVZof8HOR2nOJiF3JYpIoWd7sBEVj9Gu9mF0WPFwjPnqaR4A+Y+J4NTOEyLHHR5ILHOoci9u3cAeOdDQ8bDiRvom9JjbLg8z8gZNlzkIwYR3QcC9aBjS6YQgfUG30lWBFYzh1+Xrt1kTxqluNqTyDIY53k8qdGRPEkfnkSjqR979iR2nwO2/S0Ktu0vNEN9gqscuO08D/HwAcD3IQDVo37uOcBpOQWoPPfpAxD95c9/B1h7orn13o+byXNXAH3d0FPxQufgMXNfQDl7+OFFhYZWuH46WYmx6s8UNHU78wmMLV8thyjvfcXJ7xXktD7k7QswVf1eg2Dlvb0CrG5gtQBcKXuk/VUHGi8Ffz3YkMmf6Eyv77hg/sergIQasOtuf/284fT2CMh73atX8N/dJ7Hf+J+c+h3/9gTew6580bh/7p4WU6PrhnUAGn0R32msk88V3M8UGJa/ZwdMkKgFVOUx9RPdQa1rrg6xTlodL5T7BYjle2L37x201oBKCjpKG9t22QkIZFZplykHMSMC8+zUh+Pv4W77vgVYlT0bwF5+bwCLBQXIr/V+3hzAxR+Dh5K+KvuP172vjJWuMen1zzjszePS3b/xiPmZUjfnZ8n9FHOia1zK3EjPngrOFHutwbXyfKlvBW/ct9JnEvM8+8S8WrMY62vV9lx0MIuGZg1Mp2YnnkQBTbxHYSHKutPXqCvVBzDSAnk7D2LKvHZsE6icWDfx7BVzL4G3ae8tfVzMpn3EkOwm+pc/RoCex1MQ0H1aQM/v9pqWguc0GilYDqAl5mViTLUCHOV+8K3NXIgAKIpMGYhbLZggBcLFoFr87I+LD+7BWnnYzFIr4fIbbzbrHO7uWIjVtMDcF6GPGGytZBiyN82kWkSL3N/PciDfBo9ygF3NqV4BdFlbC4hW/l2zNbvnQ4xoNWd62bb3KuMqKcUv21hYqjXrtNhpsd8E9ksUSezlUiSs537RNQd6renJTjoP6upnSv3y8hrVvfeVa3evSfXzx9CUNba1TqV1y3sI9JS22AdFR7XMg4A+uEYcxId01E7SUAXYN6Ow9FGZl7GG4lMn6aW8tuW1op67NQO1FJrptofuMa378mU/QNdCcCiz5rqMIO0h7Rfr9a3bZ0j2ZMCfdqry9zJu5bPlGcrcFCRVTzjsCj/aQ8545pf6v96/EgBUbO6fZcu8KbHAnOgJKir64mmtqp+z89pptWivYXU3da+tdb+UZw87rfy0+Hw+BKv7tGWTtMddJXTiiRPkcinjZ/GcxUf3m+9+92t0Ix9G3KCf/cEP3g8Wp2QNi3EvA25evHy5uYRM2mlqpJwiptJfnuczv/3Nr6JeyChxpDU4dolXdjafw2hbB3g5bm5wPaXRJG4Yw9y8/Xr4y+tknz2dp0AOmWU38bnffOvNYNV/dwfNSe5rZuyOhXxwfk/DYL1w8VJkoE5MzuDvN83vfvtV+jxrYtKTdA20XxLbPwoHuRuGE6B/nI99w6dJfW/cLMnKzMMJnmkKQssp4rkZMuiUAkjfxH7Ms0PwnY3dk83CGsB9Q5wJaUvWqpSFQ4gNllUpLPKkbZ1Wj7T2B2yYDttibXLfKxXaE/EsFZnyvQL9yeYdj2T7McDJf4h9pdhT+kyrAFqA52knC23w2MDasaaX1TV2OhyFP5lBzgw6R+/l+Vn8wE6/sT154/Wu5bG1VjjP84FMajn3CWJAbnzunfT+PBf4LTRJPShiHzf7cpfxNx3+Nz/5T83dz3/eHGwQMwni4ZNMICVxibT/3/9X/7p58/0fRuw1N7cAgDnXPOX7CRmTJ5Vp5F43KTR1AdB+FtKMRDftxYgoMm7pgwMBSRZY9VXdvz3DGgWLOkl2+c7KfPP1x79ofvvTv4U4ONZcv369+cFHv9/cfuu9ZmljH8k4/BZiXHVWpbD0W1fkGNmK508ASO+wf98jVl0gFl8OLOLirZvNpddfC6bqFFicTy9ZawTWqfVmlsg0X3w813z+839svv3kN2CFpNdTFM5DM+PbfrE8NIo/+IM/bt54//eQf7O4WwFWsXFsMshoccqTCtIl/yKNXcvnjWwhC6EmiwlN9ogSE2PVpde/xfgFUJ++gwSa6ymZaR9SjPRb4KbgfEoqHPI++1O8UNJZ35/9u//phenWbv5OuASwpimS0uYAeWBNCazOUxl+gXTwPYqgwA+MCs5rMFkjlddKWRjGgCeNOojKAgC8PFt40qwCKKlJekzKsLwk2USe9EixHWJxksWoLskkYJ5aDicBRQQKcCUACii+B4NpfZNFcR+mJh18mtTQ8wCsghKbsDWfwwKbozK1acAW8LGjxk/NULjlQnMF6vIs7NVx9P9EuXZxEjfQgBXwXZqfa+Ye3OUofI/TcsCwa1ebt1+/HadHAiIbgEmpouhSVChfQnBazdgJNU4xpmPSA3ZYVLfXV+KkSptW/3QE9ptOgMBMpG/Th57aR0oLnRWFmkjhHUaIwvefBVCdMEVecNbeZCD3TVVHxOIFixuQYWi/hsMPsGq/WbxIp1pQ7en8IsBlqqy+Q4cdMC6DgIzjgJsyVid59hko2KOcQrmwHpC+YBV1weMdwBKZlhYhs0CVzATZkALdpkULpGmeAmGC6CntkfYBdLohyuYzfUHmwBbAoyxFWW1T9P8wE1q2gMxDKyEKJLv5eno4AThmVTbtwGJgexQ+k305od4L7R7jvtqln1vHxrZwrEa4nunotseTbRftGUBjQWznkKnRO7JasQHBZcfB4kMWT9qF8btCgSHZkrbj7PkpgFVSIc4h+gybeoVFYBHwVz1SBcMDoNZZoA1uMpGyBZPSZx7md8E7tUTtb08V3QAtMma18n2AXzV3L106S9Vz7PDsFO9HtxPW7p07FAMCmDLdfAzgUgDUThGAtgjTnvR22X+M4REA8xT2bpXYbSQoNgAuZU2+QEZhVz1RdbaYq+rRDqqvGU5lCgidR572KB2wB6DtmBWGl7ZpKr1ApIzisrEEqERbhjjNVID9LIWhVgGS52CDrzxfC/Da1HhtSWfDVKMNnIFdxfGZMxbwkv06g87QBdLnZ7BrTz4d/yecXKmFLNjvxi+4ahsi5QZbd0xlrV64QMoMdi14r67zNuCzzMw9JCDcQhMwPwGLchLb3cRGR5sP3nsrQNdFWKWug3fvIjIN8PgvfvRm8+F7N5pnAJC//PWXARafQkdXSRGLHC0Bcn+Hfszde+iicto3c2aK7+mwnW2A7Wfom05yaKDTGvrRrAcjsJxPn6GaPcW7ZI6OMIfPcqq9hWzAMzZE5Q0Exwd4zvPoPX939wGM1AVOxNFQukBxJtjbG0hMnEeT14OY5/Sr/RFyG3iBO+jgKtMxxJjPnJ5ifSWt4lCtYXSgYQ8fIUUwMa6UxU6sc0fYyurKLkxZAG40SK+ziamrurW/0cw/XwCsnm4uXiDQRNN0iLZOcUgwjyj+c1jSzvkDwFhP0tXB3QZ0Vm9VbSWvtwOg2ZzwoIuDBdbiE0iwNGyoazB/1fE5dfoMrw1x8EXwG8A3sh4cZnkI4f60x/hZ8O9o34O1FbRz0M/ZfdqMnIAdv7mAPW03169SfIoTw6cLe83Q1LVmed39ZypOy/sAwk+QgrTG+A9Nnm5GZy5A5J7G4YO1Y5XH7CQZrAcjNUCs7ITxW2yxEV8YxLU1JXsFpq2ALw53krNXwLIcgYRzWr7rACsFVW23Pxy8cDDTxt79Mzb7AhBVf6/fm5yzAgPGZeKrMzCswJbvAVb/qeC/XLsO5LI33L5x9Vt3H8TzVMFj/RydTmr7uXv1SX0zPRAZnvG+7MxGBXMnev4Kd1rwLIV6L3113zu77h1jUn+o1SafJ4PavYLq8pnSDwmISvFMfMXPhCzoqIXTzx8TuNX6dMsGQn+7sKl83h7s4257CeCn66m9vynzcfeSSxf/asGf7XHqAaz6EIWNWALu7vvGuOT+9n4tMLYCbAIAi/nXA0zuAUSplFUsvTvQT2OW57XPledN/CwgSn69tt8aRCp9W4+lfV5A1/TMqZBEqWSdgv0SKva2rdJWryv46E/9hHLtIgvS7kNtOd3Xv/kZv4L14P4dYG7bkrvBsV4MN8c2bCEfBAQQxz5d2LBpvUg6gn6l+ZRBLVfGzARv9Rd9mg5A0STHx7CtpcJ6fZiT0u5y8RRZSMFISnM1/uYrORCV3+QabPpoKnqSwxkzv+iPU2ZmrODD3v2u2cLfvgwQMX3pWrOK/7vHXtKHYx3rfYBFsrTcMRKYpT+ilJIFYc4isSTjTJ9GOa7I3NFaM0O2NV/z89Xjl/qwMJXTulKAzfp9rwKiyvtr6YkyBvrU+qvaht/1+lls1p/1+PueAroWlqrvKbYTczzPudpOWmOcTbYbtGqtPiXorOzNwaufr7y38xAvuj2tMWFH6fdiP/Xv9Rpf70F+rgDG5Zm7QeNS+Mk4w36IorTElqXvZLB675TGm/d57Svm7cv7ZHmttW8LemgdLfZ0e46/am+OZ0s7e3r+0gddB6DtK6W3Fi3XjtfzP9rrWerXND8TMJz6PUsCeC9e06Z99l0IDM6HUvBM/VTjpYjlig5tlgGqx6T2WzrW0jyGnePUtanbr2XXCTZhOvhpg17FLto/63sUYLW0p/7ZbU8tO9S3yvt8d//F3l/5A2W+xbzgzaY4B9FHApOZfGAPFp+WEfjFx78EBPoqCuy8/4MPQjpsGX/5Y6qf75DG7CIzKYuTOOjy1WvNO++8g/7odGAaX1LMZ4G6K5sUW35BPH4MacyMLL8PKSQ8BTFK9rWpz/os12/dDgKOqoCbobu6FvUkLB7lYZ57juvD/Xt3iE/X0VqdJXv1YhR1dh01GdFsw0cPF8AOINGAh1gct9hKzD3eGUBU3nWLFEBBu9NcadfSsdizhxSyVWeI5U6TZen8sl6I38a8Zk1ukpX8AMlHZQFODE3g95MhmeUADtSS5H5x3WhD8r0TsJvAVQlwyT4SoS1548k/KfMnniP71uGr5L0qwKu8V4U95HmdbMoDIg8RE0YVQH96yPQz/P3Ezg5QVbcqz3n3oJQ1kfaiMu9qn6ftwrX3zXpd6LbdWJcKipseOMcj6ffiS8TV3FsyM9fnU/d0ABsYJ+7eBId4zD74+S/+prn3+S+Iq4mdIPEZ31x97c3mvR//UfPaux82Z9gft4iLdigCLpFrhW54a6QAACAASURBVFj1GRJszxYWmwff3Qt5SteE6wCsF2Gwnia7eJA4z6JWOzy/OuXuynpeQF+Bf41RZOpge725D9nwu89+1zx98F1kK374ox9D0rkNQfFcyLVtcpHjTGrx4MJs1ef3vmweff0JBZ7I7MRgxyDZnL10GSD0vebK7dsWk4m6NNY22QOnET8ZZU2fIM5dIXN14dFjQNWPm29++6vmYBPJPYobF5sdAOezmNqHf/Avmg//8L8hBB0PBvUu/scuyPALma+5WHFiIqcVOltJ/pkBfBmrvFIEIOMgomULSQYkey8B6ofsp+sMFwwNYV2QAGa5hrq3rtOus/6McdTP55L/5t/8jy9icQZpDdFWC+JkoxeoOQQoUN9RweX7pNrfRwthE4bULkG3YKXsthFYXiF2zICpPxmsIHsFMMf08ucAHguk9whAHpsSTbCtxqbFl9QkGQNgOwWL8RTAiicmtmWXAdgkPXuVIlmHx7BGYUQNwGIdhrU6PjGDPsMlgDmKQZmSDVj2BGD1AfT9x+iVWLBIYHEacdwLFzEqtBxOn4VWjxNmsRj1J7cAXpYAip/C5hPUOwBIPU+FvKssaBcvkMaKYcQaQUeru7q0BA3/qy/RcUQrAmB2kLaPoNe6TSGYDXQFZa+eAGw9dUpAEsYgC2c42Xx+F4BBoCdOZbmmYKjMTyvPyzq8ilblBVKDZd5Z9Mu042dLptybWkBKONqCl5kcAlpj4zDATGuI4pim9B8AeC9Q0X4JIGgNwFiRfjYRTgPUqxVsGQdMEVSV1WiFyG2fF2DGrwF1jAA0xxlHJ+IO7DRBZZmNMg0HYbn5rTi8Kewupm4C21zH4mT7bFQyFC00ZIqCMgIn1QHBHqR7C4ZuRDo+2qx8JhwpWj7Mwj4xMRTA2LC0XwDro4OtmOSmAbnoDwDc6ZTKatxhTJUH8JTAYHWN0z/p8Z7IWKDJQwFZdWovmf7vJuYkG4pU5rPYNpXgPTFk4hswjCBFcHaWdGaqzZ9AiHybBUVGgYWITiinAJAlC1t9YaUw9vdgApIOf2Z6BFCR1GTmyB7Pq7SATFqn3SgVy9dJBV9dFdxV0NzULRd7+h3gznkZuqKZJWq6vTICglonaL+SB46ZWq5gjSzMsCgRipZJqhZmPyno4wQhx1xDEWhPUF0EBuLES02NtHmk0/+ksavByYbdV2ohgkfmG8GH29QBN3Es/YxjJlDtCeu2qYnsRIpGjzM+apcdWbRLkVLmuI6+0hDqo5puLXNV+YxDAOpj5v8NilpdJxVd5q8s90NOwTaxuU3sagrgzZOiZxyGPMfGdwHkXKgEx93Y1V/2AGIY5qZO0yHtkNG5j50rmeEcGyatX7ZopOFw7z/+w9/j1HWiefjwAQzPRwkEx15vXJxuzgFOPn222vzq42/i9Y9++BFrA2xbxkOJAW1i8RlSFbByXb8M4GRECwt46DDLGnKglukShxA4s0PcW0b55csXsSukDTgUWIPtPMhYycje4hmViHBtvAnI+ZD16Os7j6OAwBRMV7qNtWGk+eD913kOtZyU11iODWacNUs5jM01i9tt0k4kIAA+MWfshoML2NBMRSQDYGqPwyZlvD/78jHpj2pDo0/KOvHjH39EqsgNij0tNHce3o3DKufZ8TagM+vF2bPnwjFX2mWGQlRq1j6CcbqGpIBByiRFsQZxoJZXScWgSNQSoO3zlb3m4tW3SM28RJA7BXMVIJWTz2HZyHzetV5G+UNSUmYAQNVqElBdWwaQX77H78uw+tFUHdkn1WSXU1ECTQ62BOHPs+4dceI49wSZilGchb0JnncQcXRsYGIWbR2cUtZ5pQL6YHrLrDWDoZ/DjFSkzWAT1nVIvbAiRmqRJ9eJLedJeisSzMFDceLrIKL1e5z65004e/IlEAynKEeSJcCLl9zuKiCuBLwlEIj35nuXALRXgF4HovHZDEyU63RcrwqM45ovx0Dx9p7P2H3B6t8d729jPK13lL4oLySH173+5QbUAX+3U1oC4Dogr5sVTlHqtAhyWtcq4Ef1bEVL6XseK/VF/u7VL93gScQGXc/U/Qzd12kFrRFNZ+AjvSn+XRfdKBBrCgIzkBNOPmOpY5ZBkxoY6b6fAGfILyVvPTnzOeiPoCFYOvyp0iDoxVi1faXIRBmP7rFrz4/EDCn37gZWox91MnVGDRpeYZftsRJ87gRW6+f0eu73/y9r7/lcZ5Kld74kAMIbEgAJelfedVX3dLWZ6RnNSBppFLEmQh/2z1t92A1Jq5EUo5VZmdBqZqenu6uqu7qK5WiKFgQIgvAECUvu73cy897E5WVNa2NRjSZwce/75pvm5DlPPuc5Udk4j3kKenIbgqGeQDC/ugFJNZhQz1v9XsFNg+AEbpZU9jTxHbbCcK9B2HrOFiDa19xfarbhi+1JjFV9yjiA478CmkW7jcEc0wymlH6o56b3KUCxbU/ar7lAYgSRCZSJK0VMl4LcAi6mrkvPV+ZYASIEZcprajX6c+hXdgCRwQqM4JT92NA0B/alknkAqO42EdgmoCsOFfiIKY+cCEeNgmH8vjH2+UVSBu+h6XYYVtf5195oejnM3BG0VZYHf9OuiWeOZ3G+4z+yv7t/PML3fYIfPSUzh/1SH0qfW+NvO4OLQhDYYvG5HDJo1WmDu633TsCwc30UMKccjtTzy9fqfnSOlX2j0y47bqGVyTMmnyyNY824rm1vuW+nTSj3b+0lYVvSq6X7WmvPteowRhSaQdW8xur1X9/jZTaw3tfqn8saKK/Z7nKo4DP6fEHqyf+WNRkFX1kjhSltTQev0Z7f8UT5UbSZkk7SXLON9SFEpw1tjVF8vj7sKv3U3vgOjrc29qBB69Yfrf5NrYn11+0rXTuvx/yWBKSWNZru5e8WPtRmbLMufR4PFIyTCiBd7F8B40sf+HljlWLH2u1tP0d6rbCJuza1PWW8XrYfXrcNZrbnVyJmFdZh8o2ylxDXKc/dniftvbbMuxokLWu+blmxU/U6OLCeeXNwJIP8Q5wLG76PuLkfMsNzfPaHAKP3SFe+e+tb6g28GvH8LDVXvvrsY/xUCS2jwUZ7jH6lqctvvPkW9TeQ6VPbmJjw3t3bYA23ibvYvwBTZaqakTt75zbkBeTPIEyZfRZEHGJg56eFjj3/jqw9fpCF7fO+/vprEFFOIAnwddRqOAPT8PIrF5EtoxI5mbjGKn29yHPh568ga/cY1qBkgvBTwyQmHzfkUOJ110pMoryu03zSr0j2xMM8SV1DSQIgwFRJWGapyl49FoQYkFTqMjxrrt9FHvEZIBiZws9CZ5VYNeLjdKARrFT9m5ir2f+OgU7SG0lPNBW58uc0b8rqTV5ZMuuJrRpz1rDZ/4IdmO1UALWxSbazmUIGIM+MwoIPUDXyKBKwajzg75IvYv4lGYDkyyefq7bznQdsZc89uDIOrpeYt168HMjGIaL3TvPfp0mZHPXzcUDo8/EM+kqSyrbA2a59caW5/tlHzY3Pf0lGqEXSyfwkLnv9e+83v/ezP2nGwL6ek3G5JQnLrFlwGTEFwdl50upvfkPRYZnXs7PpMI+/vYNO+cmLl5oeYrZDShs6B81exodQXs66Hx4ybKw8aj795V83178kJZ//Tp871/zkj/4QcPYc97PYtA9EIXnWRsTqwrMcLvzlv/mL5hf/+T81M0hvKsE5c/5CM33mfDMGI/sQJKNtOmKLvdyPh6vKJwdpxxjr6SnY0AJx+w001a/+5lfNY4rDNc/QKQ0mtixQpO8AU9/5vR83P/j9P6IOyCRxqIxVMsAFVgV5BValJer0eovi44RvUu0U4SM7LxIAG/M13sBYRWHb4LnHczkuva4r3tubwVfnU8wpfSLHOEgEZVwFyRNofuifAKzq9AioSoX31KtMZOdA0v3glIfKdbdu3aKoy33ATsA5wINxCqhM8D09cyoKRh0KpqlFpwAS+Ta925RVB3l+9i6Mq0eAXitYO4RpmSyhmqSxo6DLIOCqab5qf5jqbhqZ7L3H3IdEYVispFuTLjqGCLSMs8PQkGUWakAew/ZbhQ23imjsYug2JqBoGD2KMarz9TOZBqUPK/7LII3DWhulGplAorT7bcAQC1dt8a/ajXGCw9+HMTzKAAgQm3b8FBDn26tfAbBegYHLqRbssW20WnehLR+hWngfhZCG0PW0qr0pzRYo0kCJ4Mt2WwTAWedEPlUHZtoCdgm+WbzJFHTZep7sCOQuk5a+uiIDEPFswLWzTOxBQDXRcLUOFSpX//QIxltDL/NPUHWHCuhWY994TNv4V8BPtqusVQE2rx3MQn62Ir1jb1rAGO3sV7oAx/QxoItMXQFNF5KGSKAqqo4LWGYnbBSQt5cNa1ttWTZ9ARtPIyLNm0Uk6C6oOwjI6sbuPNqBcakDr2EVVPYap9FcnQSQ3n6i8O9S6MZucrIXQUuke9BO7j2O1usofeoCugeLcgPg3dePA4iPohcjCCpI7IIXmPM+AsGCvH0AzU8R6vrq6+vBDFVPdQrQbcRnQNvrKWkcMnmjGh3PKzBpuqTixQOknXuyt89zPcOJdz64fWk0n9E/SiAIZh8iEOgBjByEiTrCfBNMVjdV/VyDIFO5Td/2tEZd2qcUFvL0cRTm42iwg9nYmJuHrHIOambxtiO0W8B3BS1a5RuUirDgl0Xi1umr58whl3aPC16dY0/l6DfBWAEn14EOgtq/MopNQxGDVd8knfam5zCVMHRceM2K7mpzKscgeKrh1t7sMbZqw3ptnX/thKLvwZohUAr2LG1zPC+RDjMG6/kBFeKfoN9bgF03GwtoyTlZheX5gPX6hLF2HbupuxFsIGatwVeWwEOWMqbai14cIIF4NwNtx8OFRQo+vdJc4H4yX++xmWiMIy0KnRbnt8Wcvr5+E7b689BilR2fAhg3Fq0wYCag6QYOzFPAcgFzU+CPMG4XSXeXgTnPaaAs2nFE613PgrIKWqtTOgzYOu4hAu+XebzJuLkZjHBI5MHAMuPkyblMaWUMTp+eal65dIb+2moun5/GYVpI4AB9sAPQrK6v62yPglACiRYyWwKsvzsLmM7fZKCevoDw9/Q4ejfYFQ59djb3m2MA+8dge7vmnjJ3V1m/hz31xk5tLKLlO0caPs74O8gMuEYfzC+GRqtSB6G3jO05hqOlw3YPmYTZBfpvCGkEilqdvfAuutWw+Z+PALybCiQj3EKDFkNDJB1G8bfo5GwizXKBwoHqyA4N0r9b9zn4+YxnW2hOHcc2DmAjYMv3YE9len9zY6N5iDj+9ImLzeTJNxjhsWbn0BgC6fTnOAW6cOSO0AbTkNZZ7845nULlMXqjWFUqWsHuHYwo0/4FV5UIcG4fYnIrRRAeYDhV+WT7oJeUftO5C7ZgZnSF09pmqRZH1bemVLvgwqaUk3Du0ufSpbxYchPbP+cUlRLEZkerM8guny+AR2dTOx3BCDZbQebBd3e7duf1OoGnVlDeJR6s39sKvsOhb7+5BD1duzj3ZxmL7k5r7s7shLZTs0vftoYrfqgdp273LK9ln641D0obyt9bQWdc8KDWnu8pwWt9j/pZ676uA+6Yc2Fj231UA6ulHZF1pJvWAax2XqtubwEboh/yvErzJ30FezqAy/x7mSe+t6OzSqp1q7/yWukc8wjaq2dJAcqLwbG2N8qmxJi3mWTxe7ijmXWiQ5tvmpZRBpjza4WZHO0wgCtOM/8Gw0DbmcG/+kLJj2V39D0lIIsAC2AiioSYDfG0xfpK10jvTczD9nrunNPlPb4vFXNKYIJrMb03jUIwQnMWiU1Iac/uY4ml2h7LxP5NhzopwCzrvIBr9bgUtmtJKS+AbpkH9b/xcyQdHpyD5feyBn1+93XBQAGbuqhS/Z4UpNrEzFbLY5tuwN+iHw1eEmtMH0T/WRkw4FAICUhncSh6GEB7EWLDfcCIY1TEPvnqm/xhCDDD7BTteuo/+yR4t3SgmV8ydJ7gI0goUA/wOEDEE9lhSivYh/o1tiN8ueBUvTjX8xwrfVDGrWNJvPBrDTgWkK/MDf8W2UA5fd2xLoVWy/jUoGNZu37eMY6io3EonuQDisZuPe7t+dKem93+3rJF9oPrINuWA+/NNqCs77AfJX2p48lrG1T/qXN/qd9X+iXsBWPms5XiSj6bfeU8K3bV5xdQDTAqMsT0XxNT2fuYCdfa++LwIO2nKULOk69jjte264Vn8KNx6NBlo+syEcKEhAlqy+v4tm77woGPB/KT7tG+lW0vmQTJJ4lrG2s6+2Xius705em3mJ98vrDbQzM526eAbaJeQgHRizVt7wl1MazO+VLaX/q21XafN+5a8gnEHwQO0rovoKaMy/aXhIw0NuVZ431eowK+63nszwX8LuuxNSfzeL6wV1V7wMHxy88eE16fWtBKNmdilKpKZo0X2ZOPybb75KNfBktvY+lBswyT9cn6IrGwJA/AJ+zGOqz5acgIp8+cJePsZGQC+rVs5hlEMfVUJYoJqlov5Bap0MeIZU9LlILssW4sw/gZFyslFyAr/SdxTCzAbLjXXn01wFXr0jwgs8++u3D+LLHRXLNI8WdDsVOnLpD5Bo5CVuQm2bsW9w7puDjEdG5oI9XqFDgtMkZJlrA9b1NGht+lmLZxbUj+kQE7ga5r6KxiUyVHHCarcpXaDtfuINe309tMnTqPb00sGYxVs+gY1SiU7dwLp4V+zkza2JdDGYyXw7GmrX7nyvRlLUTqf+BayTePuZbBMH2mDMoHBsD6j9mY/Ynw7bOvFj6DAC7vCM6hWRMCYPF7SvcumRTR1rhOmscvbA6x95Y5meZT8a3Kvp7mb/pb2EB/jJRPX7AtiTWd2LQupASslo/51zh4dh3xolXoJ8CBLIj0+W8AGH/7cXPzykeQmSDxQSZ6470PABY/bF6hgFQzONYsMy9la5o56KGTWZ4DkqPEAdi/H0Lomb15s1knM1oW6ySZsaMQIC8ir2MmZT/xsXPAQtEDLIoxikOvgs/Nzt5pPv7rv2qufXmlOffm680bH7zfXH7t9ZDJsw6MPTziZ/EpdyEBrjBHH3AwusYBwACksJPnLhDHnYmYDTQ0CkYrPWDmiZJtSStfoJIYnfZOgLHt44PN377V3PrqSvMNEgSri3fYh9BZBbANuw+uKOHslbe/B7D8d5qjJ85RYJlDVObgdvSBBdKIc+PwLQOdeVizZ5plARyHkt2YGKaO/XOJB3FgZkwneUyWasrASXICHkqEBxLtL7q1aba6BpLsVQJfvQYH1P/bP/0nHH7AeAOMEoUuqzC4D3xgB2BUVpjp8Pdn7wFkLAAYWa0bLUkYRMOkmo9Clx+j8rcpsGodyBgV5PDEMQrjWASIAXy8BmgGO0tm4j4g1jYnPbt8N4Bz7iOpWBJgpii+DyDtnMpjpqHChQTkQvsDtqqV0NTuk0m2K8ML4+XAmjbixi34EFOeB7UQVh80fIvV7ENtfy4DlEJYJ9Befevdd0LjxM5PmoVLTC50/5hA47BHZ6DkB0vOjRQg0n+XkA+YhSI9f+8W3zdJd10jzWAPJiMAUJ+MVJi4goY4BQLVas7qaAlkCLLIXjVVK5x9nnuIKmwyXKdI2Z2GkSrgKZNVdqcsUBfpAAyyCVLCLUpluvttqmWvUK3eIkyyfS2+MyCrlAkoM1OjuwrAIRtvdRWw2CJWAJITGFA1S/cBy50nAn6mA1tMS21KtWji5JgH0MlZgom3qrwAp1amhwviHqY/BB0FvC6cP9NcRsdxjBM654c6paZPy1A15UHGpEDOCAvaSoOCZssUB7MS4wB9MwwArUboYfrhOXT3XYDVHSs1xjhyau/GSFtGEWE+wvs0rP3MOTc3AcJHaJouPlqJwFGwTL0YZSXG+J6aQlaCNmtwlpYtUkS1dMCp+/NIJpDKrH5u6IgC5lvl3eJSzwGg1P41CIjAim9Bb4Hb06dPxjLaV6IBEN72R4EtDhYEVhdgYM4/WIyiOlPTSFBgYB5x37m5+2G8BOsFVpeo7Khkg6nmj2mHi3aEOT/AaZXAsezakVHSnZW/gK1tYa0QQWfuPIUVKuvQb50FBZ5lbdouy/eYOqIWsA6p4NMTGI6ChG4sh3Fi3dy3olCGTADGk/mik+TrGk1PUTUgApoBLLjRxYkjM1+jaFqemieMg6fnEdwF8J1OGO2ryxfPM4+Za/wsW9jDlTW0e9cAJQUvZXQK1DonZDhbnGqV1JgngJpDAOAjGNpenkEQV/ashwHO7/OwYN977/VI11lBkkO5Dg8m1jhMGeQ06yinrKbJWIzKSp5HADsHTM0RxMa672KD3HjHODAJbSq1Qg26eDYPDQx0j6L/ssD8nQdUlAVvP2kfojCZLKMoOKdUA2uGOWBfK+fhvz6rbVcHWTt6nEBxH9v1zTezsTaO9KuRxqHN5BDFojghlgmM2Pel8zMhp7AI49xn1qET3LR/Vjmd3iTVw41w/3lf89srV2HlcnDEhjJ6bLqZ4QTyPILgCw/R1+G0/fKpiWYKVqwC2/3qHqNN85jnf4D23CIHWw+RALDffvqT98O26KBdu7bAgQaMn0kql8LePjqO7AVzZRPgfxcZgGeH2PgAdnsHppveQUD/IxSRem4hux3Wk5V5lXCgoijr2wMA5R6mAEQ9oJo6BggNsLow9yl9eRsmwFPSPg9H6uck2s+9pHN8O/u4+fWVOWzBaVKmfgiwOt58O7fWDE3ONKOsBUNsi2Kp06wW6zDPZD8rubEFMG6xvs3NbdbQJPOWapgyWdXTjs0Wp6M4a/lUvzhJLfAwg3cFtHGO+xUgi0FpDurCgeoMwMJxT75Sy8Fq//rC691YkCW0StfPTlr8omkoF2+HFXXwUwKK7wJW/7a2dWlu61S9k2jTCfC1WKcyw3Lw3O16na91BuMpaE7ATwEe6kBLB7S8Xv9bDvgSS+Bv/wqft2Os6ra0rpCd9TL25bnrtMPy3hpwexmwmoLig2BkYndU4WI0LgcVvyOw2jnnDlyvBk3iFP7gHO32LKkJ7QndAjEi6D8IQJRxqPuhtKdcQwCsBEwRnBvkRnpqKh6QgFWd2u5j1wJF+HN7riUmX83QKkCU0jIJSG4zUPzZAKIAZ61r0jD3Va9jpoRfdf+VlO6a+VbeU0DVck39PA81a5tS+qf+fAFI7IMaLK2BjdSHubhC7pb6Gl5XH9fXZByVdtY92G0eJmiygDvtDi/P0GbvKumS2lf6uQCA/pvAlHStMlWKllnYL8cqxiBVXfa2cWgrqMpB6KCMMQ7iV2GMPbyvNveR5rX3vkcQhhyAhTXUfotYtC0jEa2VeaZfg6NhoLiJz3WUVFozojxQL2BqqPVqt/NKj+C+stHd1m29hjttXOf8Ln9P2RIJRC9sy6KZ67zyqxQjq+1I6cMyRvW9S+GmUtTKv9WfLb/Xc7UGDjvXZKyDLAkSen8VENACriobFEBdfqb6up1ro3N+lWfoZhPK3CkFuJw/Aqr1/LLfBJnMNnNOC+z4HokRB+xRtgMF0Kvvl9rwoh35btDUCfsS41Nd6qBdTbvIC31QG7HOSwZ7MF2wVAM/AMq4TASQ5PBkxlvyNyWpWJTYIqPUU8A3jLkRb0zgTwCcAWi12eHdxqPbeBdbE/bHC7UWdBih9FrrK9vUDOAl5mFiELa/05sDg2g9b2EbpmvW86rb3O3cZ9JWfPAQMDWr3pOKvU+2M4FlgiJSsrD/wZa0ZoWF9MgSg7H6BGKU8oQe8F//+gpFqa5ACnhEnRPiSOKxfWKLZXCFfkgy06RATxBfmOlmtyzm7DUzTK13YUHunadk5FEQyxoGPcSzvTiGFpg1TpTsYrwp4eE0NQ+Mrx5ACFF6zuU5RXbrm+itWrTqNllfK8S1585NQUghi4z494jZn8PHyMhdQJYNjVVSsUMKoAA72V7aJ0UKQMMbKErWlXS+KQtnVobxiuCqhz6SWSSbmF3ounP9OceMQ0fx0R9BfrlJcd2ltZ3mFPqePeAoVmK3WK3sVVmtJmxaSDYyGGJupnl8OLNUozihYJNyAMHoy7tRvDWDo+JR8UR5DKspGHtBrI883zKpwY0i5BX9FH/3kDVS/gtjNf/cAlYDwREIKyzDuFvlZ6f5We/jaY5mcK3yz+v1n0gW+TLZyTQ1PMDZmPNpfaXCSnmuupdyPX0kQUZJSeNIFw5CGvrkF79qPv/4V6TWf9ZsA/T3ANz/+A//TvN7f/DHzTig5TOyt5fMuOS2zwJsTgBxAmkRjrQQC/7IJsSuRQ4fH0CGtN6ROqYnYV/PcFDwGpqnFlWWODgEDtPHfe/cudX8+pNfNTcopjYH1vezP/uHzY/+5O+CnTHOwcAVE8EukX26ukCBqhtX0VO9CSY2B9HnEtqvfx/QEzatdWIAPJ8Qn6nJG/gdzxsZodoH/l+N9CM8+zHvzZqdRWf41tdfNlc//7hZmL3OPrROn0JYC5IkRDmA2rNIBP3wD/+kOX3pdeI7MheJibeZizKoxQqTJFzWVC/2J+8JKasm3T2YpgLvAawm/1PINI6DWCOJhJNWVxq3RD7bCzlFM2k89ErOTvFNyuFv8XMP/dP/g+JVNFzGapwOeqFwmhIjRxanhY0eAija2WsrMsxM4QVwVVcPQG8UUNXUexeXosYtxqoV8SxuA8Bl5fDDUI2fy/gTiebnfYAhK8MLnqizNWAhJ1LEA8Xhy8I9PVZFh/bsgl6FAq+mhJqL+wBPPQTQsax46nCq6Rk3Y4FVU4fVBBWItCN7COIHx2aagZFprkXRopmzzSVOik5SeW8Cw2Yq+T7gyz3kBL7++quo+C2LdBwm5DAb2jaglqnvIQEMkLeFYV7ihGt+9laI7Q4PqDzi8zyOFOJNdGkFSaKYl0grfenJVZwu8C0IHJqjDKwFcKbQONFQxxkT7TA9zec5wiIRPOjtlSmH9iQp5jdu3OMkiwJS4K6CcuNUIz995hggH8Vw4uJmmgAAIABJREFUYIlazT1JA6wCdmyFHMA4Y6RRVyzYBZKAKfo9QKJ10okXQyszmIIWGpAByzPsskB36c+YdlZoA4ztVfvQAlksyuMUD5qZoUobM0yW8iOAFdPerUIXJ0w8q4Cv7F/bJhNWoN7xOYs4+PHjMDABlzfWFmnD/Sie5Qy08JMi2oKzobEK0KWOoyxl9WkuAuAp1C6QcwOmnCnlbhoDaGAOwxoehBknqDoFw9MUji3mwUOAzVt3YFDCghaMWUZqQTkFNUqPHlU2QXA64NPEwmUMxgFpBbqm0N7UsREwj/s4T+mTkAMAAJQ1Jxi1AbBmFTsPHProp+VVBMlxtA3eBIHXAHf3GcdxwKd5Chb5bKMwjwWgdVTc7E5gnGRELj5aZRxhO1pETQYJa1Tg+al6xbC++2nrsWOj4UAIlg8gqxGKABGYqZ3pqVQ/G/Q+7RIINRiQNZM1z0zp43evvwIIHGxS0/FNaeRnNwwZtwGqRjpeb4CQw4B2Ghw1hLYATl1zqRAWqX2kyZ/ggMDCY6YmuMHKgJ7DwAveev1Tp05G9UkDRKUCPNX1wMH0PoFM+/gJ77Vg1iEYqntcQyb7K5dPNUcBDpdhaCqloZH3EEe28No6BfMAqmVquxmOjFDpkwJmAq4eJqxZnA0G5xCBmODy0grAnPbJCsyMoyD/2+++G/Pt3r15HJz7wZyenERuxE0rdPFksyYJD1lHHgKNYSO0VlYSVY5BKY0BgOOf/f6Pm9fRbVrguT/5+FOkRDYZKyvdykDYAnDkeXn/G69eiIqkv6JI0wMYpTJyZtCnPQfr083iV59caeYfriFlMtkM4visPYZ1vs8B1PQFmDpvoiWNGDhB6+Lc9Wb94TVAzT0Keg3AAEV7mFO+debRPYTN76Hbs4Mtn0Kf9n1kCDwdv/ntPAcqyjMM8zps4RzwjMJ6VY9nBUBarVXB1ZGxU82jVYFuNjMyCYaYA0pY9Ks7bOE0EUbO5UIzF+mCB/ThM2zJnZu/pdjWDut5kwOobYDkY81p2vZsV+cOSYqho80yZ2vPn42zwZ+DldrX3LhPMUHs1TAarpuA2zJj1WtVy6enBz1e9buZ04+oiDk5eQqzRPVnJBOODNIe2P1xiimbVQfDk31hHDfM4qTngDUFFh1BUj7Njr9VjlQEtQF8pc8UB6wEommL1aNMwUX9dcAJ63jDy4DVxFqRqZOCiNZXZr/UQaWZAjVn5MUWpFe6goi5T14A1DqDw/y+cu3SbxH4V8Dqy0CKl/VHuc53AasRJ+ULdGPXdAJPdRvLmMfzl++XgIc186iMfQ2AdA3SD4x3+iU50x1MqOKElefI/dm6ZmaKBfskA6udwG49hjV4WN+rns/l9aKv+bJ50Xq9Cirqe33X9ctnu/VN0b5NfZi+Cys0Fd5oBzF12+prdQI89olzpTC5/HsBaeKwOnzXNrDaCSj4u5JIHna+DFR9MbDKwX1ubwHVSuq2wWIn47EG0Lxn0WDtBCzrZ23dN/oqWYby/jIXZPQFyMLe7jXLuqmv09mW+NsB1lxaTfX73ItrQLVl3ypwpQ2sptTizkKA+tlhJ/NqjVDG2AVfvx9bNoJ/vwOx4g4BlAesZy+90kyePovXjF8DoLprsBNppYmFHKy88C047FUOxCwMGDibytgcn2mG2X8EnhIMnVL0dERjprVi5oOHX/V8rdd2t7XR7e+dAbVzqDBLPfz2q+heRl/kg7luc70w8e17P1MAx27rvl6PtU0r7e4E+mIN5H6oTVS3Z6pNfWKBJYZpuWfX+ZRvXO+FpV31PNH3FTBODDkKzebr+t7CYPVfn12WnPdyXvu+2Ncivbfdls72d9rZFwDPPH/rg7r2WKdwuJvt6rxOerbEgi6bfPSbdt753gXVbdku10DsB+nfto1uszpl5hlDRU0E4gmJJfaBWZXBXhaAKTVQso0L25fBpgChozlxk8oGpgJgUWE737+e68nP6H5w1jnnyvgGwava30rF+XL9VNCq6uV8QFzOibvZ93rO5YmX/rF98WClr8p4pRuka2nvk0Z2m/GbmJGDfFvBe4BYqX/gUPNoEQkASAirkDMiYxPbJLNvCeadEiVnqYshyUmLcu/+LLHKOWLnoykjlJjEGgL3yV6TLCEoefnS+ZBAe0QldFg3+KjUwNBP5RBpmFhIQpnSegJExt+SEILBypoYsOgehCaLJ7+GFuY2a8VYydh7hGK6J0+fIBt4OmJp2ap3+J6dtXiV2Yn6o4JEaVzTWAkaZu5q2GILVYUBjvng3DL7T1zCOeWB4DEya8/DjhVMEgMSHzDG89kmqJNiPYW7c4+aB482ID68Ef61jNUd6n+YRfYMgGsLophkLqVfYl5kXycIP9xeopa7ggrw7mtFuinwVgY3RjB/JtkqEck8f9J0Tvt6/lvoueb3p0OBxOyJeJX3COIlLe8kSZPYqglwK4d+AbDFe5KOcWWW6uXxgm2ofYMDP0dmXPqoWRJpDartKkEw+4K+Fu3JcQJ/U8ZPcFWQcRSQfgzc6aOf/xzW6F83D25+1TxFZlIS1Y9/9ofN3/1H/2PTA+lqH3LZCmSYp2YTBxkygv4YQwN140r3y/4gKO1COoTgBYP1LjHgHjHwJrHfWYhiZwDU33r3LWR0JokrV5tvv73a/BqN4VUAfgsRv//hj5oPAXR3uaZyiBum7DP37397g0JZ3zbLYIKPqZ+kXu+7P/xJ88M//kfNwMSJmA/WRVKmwLmyHwWlkl+gJZfsIhHMgnLHwF7GmIc3v/mqufHlFxxw/AaJjm9Y82aEsxY8sKbfhsBTjkOG/PEf/T0OYr8P2Qa2qnIUoZyMPyiwGrrDiZ1czsuKGSrzJZFjMqvZ9jhUgtzxapqIKWvDcVNmgvFibLT7YeJ5U9Hlbpm4mLxpD0h7Av/75//ynz0Ph8qUDAFAkXb+EzgwYJbJ6fccmiJzaIo8XnuIxuhSoLaHYQfJWvVEZQvQZg2WogV9NjBAGiJT3nW+7EADcAWk+wG7PD16DkNQrVA1KEcsAsOkkv3lqYbA5GOAtE20/Hb2mBwIJ3v2tM2AhQCuovam4lqdmg1DrRnBmOik3DnJeMnYUydToV4YjwCqR2BdHRmeao6fPNecobDVDAK7M1bfk5FpMR7o/Y+omL0UrLgtGFwACLAaBYKl+8u07aON6rbsAb6pSbHzZBGR4WWGVXAFlpyoPs9vH+r4bQO6aCx1FM6ilXrp0sWYvKuAbgug/RbhkTlp+ksC7ehXQEtT5WXCSbf3lGoFaYCFhVVOFmCesYZM9RZwmZqeCGD12CTgICCdG9tTFtDd29C0YWg+YxIOD4+zSZwJYznGyZkFnp4AXD3hpG2P9Hy1XZ+zsagRMcZ4OA4CZ1ZIfOzfmHp0PzobFh2z+iSFbHJKiOy0ooHkczrmpk/3khqf0kZS6kGSmTgcYKhMRZmIgpaKdR8idfg5JzOjgJtDLDYBMNsp6/I2VWIfwCJcXZMhhwPKvZVZOE5RKAd8WWebNGGLMe0yRiNDANUTgqUUhwKwnlIqgA1tFQDvLqc2AoRHj07R5+PNV19x6oKswFPA1jOnTmQRb885ZRh7gLAWTEw1SGJT4C+CiG6WCnz7jAKT41TsU3LgsSn+zLnQfKRxzmMNsGMlg/gJrErH89gx2JEwXFcxVrJLTwI2euImS/IYbMRxpRuYt75njuJkavSqX6qUwyYHG9jMKBL1yivomDB3nnFYYXtds48BXp37FnJQ03R39zDMWbV6lOgATGRsemj3U5w3A0xZnUnDyYIPSdTcVAGfNzENrMzqcyRJBj8raO5GLWDlZ0YAJmW3u5UJ8Av2CtJv06+uQXVSNU4ynXWgpymw5GlZgMkyrlnDm8zHvswO1YivwG7uUU8V0PsEDsZR5uU+RZl0kjzwCUAvdHMMNCfD8bhxYy50bpXJOHkcAXbszQ79avEz2+EhkiC1G4VzVv0118oW/ZoYwzPhYLg2H9DvnlynlMhkbD18EVgt+nYnkD04xMHInpWNeZ4d+lTJkB987220my5j83o4fFHrxkJX/QjU3wPEXowDhl0OQJTA+IB0i8WHFOCjwuPqKkXZ2IgidYMT45vony4AyAtmnmAz3MWR6R0hNenCB83E8dc5MPZ9I81QH+kUN/+mmbv9NzCDqE7qdNVGw1bfA8h/cJeCXvTvZSQI3of5G/q0MEwfwdBd4ntXW43z0c8B2SjyKWrc3V1Yxo6z4at1Sqq+RdW2ADQtvqetHkZzWIY+W6hkeipFCgoRII2cZK720Zb55tb1L1hXZDYMbjY3b3zbnD891rz7zqVmcX4VYPRJMG7Hj54C4MWub7FGnsBI4tCDyducBHBeJBNhygJuPYO09SGA+HwA5c9h0W6ie7y7P8Ah2XnWHePDIdwQzNU954RVMD2ZzuyqtC28iHqW10ow63wIvyccosxczUCZAP8LQa8n89krexlQ9DJA0zYlzacEBNXkmQQ8JZZf2tXSNq7jXL5q3cSatdkNrEkfbrmtrWuEH9ABnqR2vdhX9XtrpzItjTaY+LsCFmVMkn18OWM1+yqpF+qIrYxnfq0GFesHbAW4Plfu6/pZCjBbQLvC7SqgwYHO6vhFsKcG77rNgW79URirrecJx9j/Md45AP5dgdUaBGk9azUeMT3L2Ofn7wYmlIC8PGLd7hoQKEF157zuvGYE4K0xS/YzjbnPWKXvv6SDu81LXxMoKEzNkk5/YA5ldl60ORgPCYgtz5AqjKc9p1Rc72SNdjaptKXcu6QwpzmXGQ55Hpb7FAA4wD8ZGrGPpPXeCQiV11v3zcFwARzKff3dZy59Xx8qlDbWIFJ7fiUb0glquL+Xg99gCVb91HUN5ba37GYGvdKDySqyz3N6p3ekb/A0mlGCry0yM26hI/gMf+MUQMIYdQ8M0B9DECgZBklmydQ6ryerxQCRg1F8xhWy5QbIjDiOv65PL4Ei1ooHuK7tvG5alisC8BzEdgxoGaN6HDrnc+f8L5co/Vv6XpDE7/Cb8OELy7C2H53r0r/Z945rJxDrfcp8rMeyG9hX27FOe9XaU2qb+R3GzPcX0Oy7bF79LAdB17K+035Wnq/opKZnSqBf0jZOBd9cS/ZbkUMozxHxak4F7rRJB5C7vKai3yrAr7NvXljTrX217KntPe9AXxtYpgkeRJ4X1mqXzqrXmXtpyJfk+LRIACRGuPYsxYpJ3sNCx8S12KcA7YtvkdduAW+i6E2A+gl0Djvme1x/xZ8Im58PffK9SlM796wX+qYCZ+vPxNNn8L2snTK9CqBagNrUT4lBWjJaCvf04Fx2X/dZS9+WOyZAMJQxAwApNiwzbJ1NCc21UflZZTlnqTnsxiFsr7Vd1pYplrq/2dy+9jkZro8AEM0wwzKhaaoU4D4+vZljxg3HiTXMdnwAK08oyAxJiylb72EGxuDK6jrFeOej/wWVnoY03zbxCUQB4gBjM7NBrZ0g4UWJMItBSyqxjwY5YDiDtMAyaf63kUFZJ+tuhjjeuN9r7hK7uWYmIfOMkoW5Cthq1uji4uPm1m3Y+kjICawq85ci0oyr0VfyBxQ/MWvOQsy6sxKpjNOcd4mxmgolijFIXjpz9jSxWgLyZyhYbH0ZiyqrtbpKzLq4tN6skD1pIfDh8clgI+5mtuAW+IxZysa7ob+ZlkkC0GhimaMJm4njrwRixUFCOCbJSWh9NKFXxW+IecIvxdXTN+thHgShLv6WGIWRpcCv+ne7fNuUANmCJVpAVpmNXjnDaAKrrpUc29Vmspt/VPu8nT9HUxJxNQGsBUT1YM1DAdtQ/FT7iJ9Dh97Roo2D2MBhxn8MnOGzX3/c/Nf/8O+blblbAKuPmE/Pmve+/4Pmz/7nf0wm3/FmlzT4NclhAjIWbgqmpg+cQGv3z4RTqEtuhgDxLpjaIjWFHt67CzB6jSRx4nEk+s6dO03MOwFOQYHx5YfEoHdj7r/9/gfNG++8Swx2ITRMjZd/+8mnzZXPrjTrkPDMdD4KdjNzaqZ5/bXXorjVo6eHmw0KzBO006YMqAr6SnBx9GNeJCaz4Ko42gRYj6zVW1evNteufN7cunaFn6/Ql6u8dy3q3Cg9OIzG7PjkieYP/t4/bD740c/QVQeDwW+Qzmg2u/HeM+6ZAPS0JqKby78B+uf5kqdbOoanTcGkLYzWmDgHPlyu1bpm5edVU7f9Oe/7L/7Vnz/X8VRbMTS22FkdpChIJIAAWCKjcR4dBdmZj9co/rO2EOCKTMQRgn/1Ox3jddhapi6vBygKVZnFajVvF60OlhWzNGYTAgEwC6XQ9wKSDIeGJTqjLGTTuU35eQQj8+7sQ3RGSPdelh0L8CMTmY7zpEbwQcPhpAxmRDBs8/kEHeimrrOzY+VrG3cIoKiHSvN9E4y7gzTTTJ88iyjvheYkgrtDGD5PkHTsBDoXHiR2bp8n7RjhMU6QngG0bqHH8hwjqvGUuSrl/9DeBsAqoBYSB4cAuASoPSHUUAmIWShmmRSBVU6njsK2nKIgjgbOtqnVIoPTzUAHV+atDoZG9qiMWfpjaHCUftwHHFsKYPUBIJmswgEm5Qn0FmdOwkY9Ow3zFqAPoPoJrAa/BWtWoPL7WcG8ADoxgo7bHgCp0ylO9VjMAodBwoT99vz5drBoTZ1Yp/LhNmByLwCX6fwWFHi05Bh7qgrYLICsk6t2mOnVAg3ZYVFIexiAJHSmYDYnHd8BnmOONIiH4YDKRLRgmXIQApgX0I6cQbNXlpoMAJ/hzp3ZALk8MbSCeRIAB0ehjYLRURE3Cmg5XynwQ78P8TCyjgWsR2ECT0F7hzIN6L8RIKEFuQRGTft+ZCElNo9JJC1MaR6gL2RfMrCcuqjrmBwU5/EG+pDDtPksxYt0pD1Rcc6PcKIyBjDXA+gsEPwEgNSDB4FSgVc1IS3WFJsdBkC29RMAJAE/nY8ZmNP2j2xvdXLdzE9TSG2KdDcPKR7QXwsEFg8xjjLIdSRkU1+4cC7YtKMwNKMoGSemFlpbB7i3KMgh1ss6aRwyJoOEH85LRCMBmGq0BHR1bouPYjt8NnVqZVDKcF0ksJHhGTIynpLqANAu32ufmWKQ9GfRFQt9rMMB3puytwPL3IMQ3+/nFHUfY173RQEzAXSKIDGW316/FqdzpqoImj6xkBpr7hhsyhG0SYd4Tz96uBfOniBlgvYDhi4+XKJvAN+mTwG+XkBDlwJ2sw8C3FfPV5skSDzMfXzOJ/R36yDJTZe5JNjsGtSxUx/Xvw8ps8H82cbZNcVdW1hO93VSEqMcfVyA0T4Y14dh1qr7Ogjot07a+uuXz8dGqT3xVHKM/jzK5vDpb67GHLK4k/1qQbhLgJ2mMNhH+3v92AyKXtD2J9jOJdbvIVjHPRwmOMfWdrB3Q1PNxTd+Dw3S0839B8gowKa/eA7G+yCs3MUrBKE34gR+ADE7i2jtUWhwEZuxjm6zMg1nz8zgeCHvQT+rsTrHGhAQ7YEV70HZaWziiTMXQ0/pm2vfBuA7hp2fnjpJ+gjSBTijssL39pCEeTzPifuDKJQzMIZu9QBa1s8APTeesUHOhs7uubMWydppvvriE+z+8+a9d9DfRUbDeXSUg48FmPV3by/xN8D2/vGQL1il0uoQQPou/TDAOO1zcr4CtXVw4nTTC9D7cGUHcPk9dGSZn4cpInYYJj5SL4fR6LNatZPZuf2c58rniF2B1bzvtv4mUB++oQ5X3pVLEB7C5VV6oq9rP2ugqQQ13UCh5E+1WXrJquR7VfdL3kBiYaR/i3vgrzU3tf16XtWtoKrcq36+AuaVYNi21D8nJzN9lbYd8E70CyLQycFMDhR9c+1olnt2Be/y89btKqBYDWTECXF+U4sJoAWzv8sfSltzNxwMKHPQlfu8fqYCVrQDwzQmvp4YEMlB7+zDzrkSv8vWzayhrn+v718cNp+jPFvx5sMx9s0pkChjU67Zee0aWItny8H0C+BmONcZuM/v8f2/ixRAt34q96r/rfupvv/vAqx2suG+a+743sJUDTZXLgZUxq0bOFoDaCVVWzAi7Xdp3LuxoGvwqHOu+v4iL9CeswdZsn6+pD+XVPHST90At4P9mjJOCkAh4JJ8JTT2Q0qhzbKv7UnnXGn9HlM5sUzruap/bJ+UAlWlHzufvYC7NRhSbEVhgKQ7pDDjuZWusw0jiaaZnjjSzAKo3qb469jMyahu/IzgkMSz+FeNNDPdIhg06OIzFo8wPVJ/4BEFR1dIvz174SLvZ09Vrop9M1WGTwGr4JQ2P9Z0fvB47HBYOgxGXpP1GrJfOlmN9dxMVerbY+zTpgwWD0KR68pyEglISoBBSCiVGC3PtXIN54ZfRUu1Hv8a7C1tqvu+Xm/1z/W8al0voVpxr4Ng1ouv+fekE5fYzOXa9Xwo90ht9H2p4JnzsgCpZY/09QIap/unrLbCtHbe1esoAY32WZ7fAYocwF0OHqxVEz7axe+dWt/lLV33ojI1qv2jIDwvW6O/C7Ba3yvseMyJhA6Vv5nhk36WhJMIOPahIEiaa6m/ytoLVmhhE8ccL35H9GwQI2It5o2lthHFxrXu3QIG0qqtv8oc0UamPbFi1eb7xpqKNdRun7+ndO02Mzf4gIKcrbbmg50YKz/84h4bfkzZE9NMTKBHa5+MUW7NzWhHUB+TzQz7I3hDrDckWYOY+y5A0o2vPyOeJ3Z6/LAZHyZjkNoaz4lrtyCpPDNrLcAvOZXPAXEkKOFTSjSRTZhjTAHEE8SmSqfdopC3sYQxobHOFJmD1pAxM1eAdZqYbIPaCsbT6qg6rsqnBSvUlHtIL8oqrvAe7boEjGHxB/r2KbF7QIEAn8bdh2CG7j9DnmvzGTEghJM1CWOCzQBJYVdaEzh83dBaFX/QbzY7FbA3/LbwBdI4CeT7r+xV40ylByXCnJFVSzwnsGt9GOtz9ELOGByCwXrsBLGUvrYFrGQKen+LySbClWSvmIeR3ZiUrR02Y8gErDu2gn95nZb5lG1DzONsMFsWO02yWJbpNRmFaf4XBzG0Ve0H9zg+nxirjmU+yAkGY2Yyxmvp9TSn2r5Rt7Vfr416r03rqzqoj6mX29TyXfN+0crhiM5PbYlxi9vHMhhijhkvDjN/lKX49//6z5vlubvNNoCncdorFFj7H/7x/0KGx/nmKXvlY2qAbEK2eWbhJoHVvE5lBzsApRBlLLN8OCOR7QmSfAt3bpHKP4s83B30TckWXXlITGf9o+Uo2nb+4rnmpz/7GYWrzkextDtkPF796lpz6+adqItyioJW5y5fRhoCPVWygUdhdPewH29uM8eZp8ayApyh7S1WYOq8jxqSCWajeHjqoenzZhws5Six8f3bt5ovfvOb5ttvPmtuQ8Zp9igI3cuchP0thjJE/DlCFuNP/ujvN7//J3+KDAL6x8TJAvx76qvm7wTdCq6m/S7sSfZLimRRmjppXsXK6XAP0qx4+VenHe32zkP/+t/8BWPMgtOQesMwdgZ0KV18i463uMrt61/DbEIT6ZDV2zdCE1EGmEVaBmEWjhFU95uGDlhjavQq7KgNDISghCnlz6OYDsAqQNc4ANqwehKwnjSAEoZ9FDfZo2ggHkO30sGxWMkimpRzD5abZTRDrUTd24c2IbIAR0i3FpQIRi2Msx30Gw3CQ++QEyIBO42DcgDqHj5G03IHUOJwjzqjpPciDdCDNuMAAzYOe/EYAJaUf5l3OnNqpmxRmOoxGhdW/etFD5Hc1qgCbnsPASDthR6oKa5y5gAkmQQuXye3J1SeOOnA63Dc4WRqfiEBPgKb6qNq2HQy0oktpwoY6k1AM4E/Abth+mqIlPghwEQLLy0tUVSKiuFWBTStZoh+nAA0HBkDQERwu59Uqz6AVVOLdk0nsQohRzfP9lPaekoTcLKbZqOj7eLmtAQwKdJ/lUNwIvNMh3lepTYHSKnvOwJfmJ/HAXo1tgIiqxj3xUUkBCjGtKEOqKy/SK3m/CBqBzDBMbKefk1z+nUK4y37VnbkLVIvZinEs8wi9RnHKAjEbAsgYQgwS3kG5QtM67Yv1tY2gu0pw1KKvwCxrGDTZUJP0yCJPneDjNRu/tbHohnEUAkueXCgiO8R+qefio9gm6GTqRFWksHW2jfPOX3zNeeQjNkB5mgv2iPKEwj0P2RTa54/BYAdhv0L45X3uFkFYyGAVIBCgCyhhz40TKOqLeO7Srr7Q8C/WaorWqxr0OvSHiUTPGG0IJSrYFLNMBiDnvwJWpumobbr9InjzXVE0a9fuw4oPc84WQlQZh2i0BoX1tz4BADyKM+L8ZRpHHq+rA2dfzKnuY/GLWmnefJqMSXnRKQasi7DoQoHMIELgtZDrCHZw/bPA3TN7Ps9DilkN3pCafq8qSNKaZjmcgfjKAvScT4BS/gYr/cGAxAHQUCZn1dgFyt/EBVOsS8eHgiqrnDAcOf2beYLtoExeoYzsMWp3A5tVT/Xx+0HvPRAZooDhBnSddQ3UnLjDmzM9fWd5q133qef11hnj0I2wg3fv/XpJADeprGCYelpqRschj5kLqyOyLxx/7FCZgJO07r020MKD4nspySibgCQHBTTi4Y4eLGols6Z7JrD9OFxAEylAdQHPo4968Mpu4O8wM1v78W4DXGYNMjcV1bBtRy6rtioEQpQ9XCNDUByDwFMQ1Bawnl15twrWBkYyD0cLtCf9wk25/lWY1iG9rkTOElTrGcYq6uLgPsUtlIyhQP75u6ddU7tN1lbxzhhvMgmug679xb2FVY+DOMhnL0RgN9RTqSPwpjepnDWCgxvtbf3ON18woGShfZmGFcD52XYo3dv3W9+8INz2PImdJV3YI/uPe/noIIx4BBoH8H7YXSMJ9XcRYN6c2MWDSv2iz7sNAcpISOCyP8SGrtq0TaHsMc8/z4O5V4vY/AMW4tNGGEdjdAP87NoMB+5gP7J+WZueae59OZPm72+qebhBuud4pscAAAgAElEQVQA3dcdGLUCxGlep+AwbbJtsPRl22ULIOkCrJbPCMyXDbdsrokM2Hb8u6Ucdgtoy35eJDciKMjAQPG2QtKjYqymNdodWC3pVXVAVdrdAhBcyQZ6mZVWfq6D5QAYcmBbUtqjrT6jznlhllZ9oYdY+qWzf7r19wsADZ8vgFGrzTlM8vcaSM0ucXKYMlhRAwfl2l1BhOwwtca61d/p+VrjGDHsi0Ff/bnSzpI62wIfUmcdeOxoZ+7D8odOYLU8Y5oHaT51e5bojyrw7ARcuv49Myq7sRvrhna28SCIkoK3zrGrP18DQtFGgS9XY3bsi77g38ZY7QQmSjtS4SdAu6wBWtpSwJkW47jqf0GeMreUHzLIS/qmqeV1n9TP1wnE1EWFaqCpNQ860P5SiCgVtmqv2fIshc1a92cB9wJYybmQ7kPeW/27l7FJO9dYPW6ttW64jc9hu2x/qR5eAObWoUI1v7quoSrwbcXzYV8zsBXTl7iA/jUd0Wyab7/4TfPw22+bc29QWRudtE2KSFpX1cIbZvfolyjrpH1hGw2plwF8Nm3/0sMHABYrzenz5yPO2NL3UMrI/TvftwRQLWA1TeTWfH3ZGmnZxTw+pcBamhvFTqafYzrnueQrBZR2HI1DEvMwgYztOZGZUfmFAuz7aynclMCrWhCmPZrd2t2+dvs+neN0AAht4w8H1m4A7PliaV9Jv5TXOud42SsOrvdYMfHMqY6Ec0v7lHRU/VthqTqPlX3yVmYslUORYueK7ahtbGKapa9Omx1B+oG+Ti0vwXMawsxqqxvd8QAvC6BftmdnSOdAX3Ybk4P2o95LEsPd+C4VQX0SfRFsZ/osYMEsH9G2FQJi6fnKPl+A1dw5bSAgbMfBPvM6bRvcHuUyz/O7X+jnzv2uBSgEw6sAq2m8E1OYEcsM45gH0ZLCC0uTq8yvtk30Pb56cA2U+RD/5jnWfsgEl6Sv9NnYW1p7Z7rvKPHZGmnPX3/2KUVxfkl8ZYFZCBurD5qF+zfRdgSwgdyhFJztt6hxX5AwiHEFHZXGyr5AHz74B9//vYjpnhDnPqKeyBr+8QqEqW0kAiUFPSWd2kzWmeljFL09A3YAsYn7P8V3Nu1e7zE0LXGYn5iSHVl36qwdai5fvgDhbIj6LXdTfRFel9gyCitQcOuJGVkNcohk462ugnfADJQk1U55Tn5DLOUM8LWAv7w3RU8HapSZwDxjinXNUMUmgb9MTSHNJ7bAt7JskoX6IyOZuJBDMEHWXmLU55A9epFo3JGpGtmZSQZSyQPrFJRsVS8sA1v7mMDVnI0Q45rGMOxfnt8phb/Dz8j+k+/1mcJymY2WJ3rJVHAGxTd/SJQEvwqgGp5IMHyrY+08h9Lca635yiikeZjeVl6OAtH8Epm5xXaW5wlfOAYhkf3yGjATOFaEIGhoPaW+Su8DqyBmFlg1o/vBnVvNv/8X/6yZvXUdybgN5guydufONn/2P/1jik+93Ty2qDtyEO6jptnH0YWZwdzBGCWYq+KreXm4V/rHHrV1mZ8jgPVPiLdnOXB4cOsah55XKBr+sHmCHOMZpDBeuXyuefONN4kFJ5ovv7kOwZE9GEnJATJ8T5672Jx55ZXmNN9MhGAvb4NfKOPzfE/yYYr3E3DZ1mAOJ75k9jhb+B1ohUxLClgRAy89mG+ufPqb5vpXnyNb9yU6rotkKT5mXzGbFLKcGBVs3fd/+NPmD/7kHzS9xImrnMxuRw0mCxeDGQSJJo9xnkcxm1wa2ojiE7SMV+mkPA2qfzr9vwPzI9ZR3m/yv51+8aG/+Lf/jnFOHRB6E8FnFuSyMNQTjAZVm2Fv3rrxJScwD9ESBWxjz1QDcm0dZqR6p0xyNfmGhqkAL2DKt8+wBYNQEGWNtNd1UnvVhxqE3SWTUKaaoIMnWtLwLXa0SYq/laItKnTMglgMrMbDqngPYfvNkdYuJdnCPlPo7x0lZVVdEqt1L0LbX6b4lMZIGv4wxisMBiCIwNUGxshiQDto+x1B128adptFrDQQnrxIXVYPVNBkG0P4TKFAGKjPSAXv65NW7fE6wCGvWzRHjcuBAJ96mRiJ7Smwp1alRZ8ENwWpJkhHH6Qd9q3Fb9xMHQRPDwQZtzh5Mq06gasCA7KiPGEqxYhYbLArt0gFEFC1AJOAk6e9Vrb1xKl/wFM1TwtNgdDxhD4N0LeD/ucei1B2ZNISSidWpiIIXPYBUnsKJ6AjsBjVWxm3vThBtcoqp/E89+HDO4zbIVLvx2KR+y2j0qJYu1x/jSI2q7DhLFwlwGqxgNAEoj9lwgqynQVYlUFmvywjA/DggcXQlukX9JUAp8YBhnqs1ihwhaMqgLfGeIURM7UBoFK93GDJ0m/bUQxM7SZARpmrzLlIm1Fjl3sEk4gFEDq3DI7g6g7P1Ot7adNjQCtPQ2QpTgHwHANQG6Sfve8W2pIWPJLVKSvYoOYpwP2jRdLyKQAkyOehQDJdqQL9iePHY95aCd4UbtfHlqnwgP3mCETxMvRxPUk0MJDJ+YA0/yHAfcd3GxTQg4lDApGysQHfx2mTG98+gP4jpCnuI2OwQt8piu74K4EhYJkKMSXH30ONSO8XUBVgpn8OC56bzkL7LNK0ynoUeG1T5j3h4uDB9HgBTCyeWrM6P8MA+yMWQqJda1S8f+oYsMnKGn/rrTcCDNaYr7G+76JPLLBqv7i2HfPzbAinYLOOMt8E3j31ssiZzoNFrZQ28DRXxrqMzzGkIJTdWEC/RcmIPVIFV5a3OLiR6Q5AClOSt2GHODyJgxkPEtS53affjzLH+9C15XBCFir2ZB6ms2LmFhpTxsC5naoyk25FUOQpbTAswil0viStW1nm0zgW0zCdZVncJYXCNesptpuETPLTZwC9kd8YpSDTQwpIeeorsCrYvytbnmfc51BD+Y8R+v76tTuMIemMIV1CkQbkLEZx4hw8tYkXHqwylmbBC+ozB5RJ4T6TODupoBjfvSeb/pFjzfrTlebL679tbs/di/6bPjbUnJ6GHXqc0/Y+BcbRa/W4Atv5aBHG84Ntrv+YeTrZfPjhO6Fr+8tf/TrWWA8sTwtkTUxRmRlNqWF0fJYoDnXv3iz9skUbOU0fOcRpPU4W88JDrFuAsvfvLjQ//fDtYOTO3idNn3R+nasddZtxGnfY+Ht7h+nDE9iOY4wd63yYTf8ZqVlLdynetd+cPXk8ZCGuXl+AHbvEnow946Bo8hTjNbgP4PyI09VtAONx1ueJ5voj1vOxV5vDg0hvHDvX7PQcazZ2kTuAtbr3TPDe01v3MEXI0+HB/x/AagSPArWdoFn29pLTml1FN9sM1NWAXR1E+rGi2RqBVHaC0oadnORkX5ITF05ZOHFdgNXkTb/gHZT7lcC9sGu/i7FaLhICBNlpCEDBZ8vBeCsQz05k551LiBT3b8f/+XHabLuStlmAkfK5AlanU/2DV0/usb2RHXO7Oro7va8bGFk7SZ0QRg1glmfPrnH82g3ErF+TlVmzpF4K4uTxLvf47wFWuzl1dbvLHCvv62yzjNUSqL4wSeoXqv7unLe1I9nZx/W8PgCACODzX2LHJkAhvTdJARSwpgYeDzanzST2uunwK7FNy9gcABENqDLruAaG/LkUfAodyxIoGdRUz1x/ph77wi5MgOxB/cn287b7OOSf1NDDzhcAqVyvSBjUBwllPRaQN/Sgc9aVn6tZjZ1j3G2+FSDFf5O+okGXjMy09gqjsOx1nQWwOpm/nUFD6nzXXWIKFZAj1gJj20PsMMJeeQh/dwEJsQUylC5YWfjEyWCpbnFolyr4JjZcJLRGgKmnR6EK/LUNDmCXkKHStzrGHnyI/drysVsW3sRf2nFjM3bL5iHZ3syWa4EuKWgv9zlgByrJg7I2kg53+5CszK3C8vVaUfiyOnQtc7ieL+3Pqcue7l/a4bXKPKrtcGcgV9ZfJyjfbf3W49O5zmMHyfO87EmlrZ2HCi37l/cuf6/nQr0f+LMpxfpMHm57iK82Y2Q5Kfmlb2UatvUmQhcYH4L4sB8/vk75rw8YimZxy55FTNpmCh9oT8WozdMxNb86NOy0JV37Lkb8u78O2IgWHFQBMfHxio1akJh82dSHad0lVq91AdJcSwSgNnu+Bcp4jexPlDEN2xPfOScwtv3WAkhr0qtmgK3YijTeL4IBnXO2c/zruVTStiOhIsAmQWt/1m+WI+lNEjn64L0O7svx/vz5cr967tf7TPvnYmHKYLWdCu+VDoUyLy0YkYm1OkLs9pj0/htffYmG4+e8kSyoI9qmZ839m980uxSengCHOHXyZMTgC8R3sh172COsLWJfy0hVgu0p8dw07Lz3AVe///0Pg2RylSI/94gLliAZrCA1sAtIfgLCx1tvXCJGOdwszN+NYrtbZJQpA2DcqWzXBIWMzWo0Dp6YGGlOc//Lly8GEeiz3/4W/ICCzDyTchCTFM7qG0B7GN9//v5y8+1NpAOfatM5iCoyLMG2TWn2yTdLXlIL3AoWcRuwjL8yYGIdzj1B33Gk8mzHKwBmI8RuUahXBrU4g8W/iUc9BJun6NYKuM8A8cy5S682c5BYVollzdT0NWt6iDf4GfEESTx9gNFRAFimYgCs7hvJh7O5yf91b9JfTPtJ8nwz8FrZo+LPm1mWbENev3kbEmRNzNWyroP7m6+Z2L2Fx5gAN77jz22fPd08zdvUb4kBm+xA8tsLuNr2FdPfWmst9rMC9aYjonjeuF5irUYsoawBrw2oQc1Y9LJ3bjBn/tO/+pfN1SufguNsRlbkCWQK/x4aq2+++4NgalpTAq4dgGZiaKb9r6zNpNVsr4Y0iGvExSq+ys/D2GhlOY9wsLA8e7P55C//c3OHFPzHjygiDHFpHJBPzEoMyno0A8TuZy6/3px/7c1mCsbsAMzRXcZZxuw6G7qg5iHG+BCxbg/kRVsSlS0CTE09FCMZdklGs3VbWF/aP04ipiFgbbOH/PaTj5tvPv+0mWNtbq2Tcdln8Q3Z2eAm7C0jEH5ef+eD5g/++B82U6fOk60IpkIf7D0neyXY2wKruXhVPnRtz6LkX8RoFv8vt7RyFw74+8U+1Xa0zuR4mf2Mcfg//8N/jOkV80pQ1eEgTfUZ4Mb2FlqNMDcX0HqYvXsNxpNUesFLmHmw1QRbLFz/lDT9J3yrsyqgI919DCZlFM8JxiapxDCrlgEdQ8cT8EZgYoLFnDpbMyjT7jmgCCmfVE3vBWAd5YR6ks4cg02pY6x+q7RgQSvp6hMwTI+YNsxA3QLdXwD1dtMK5piTh2+dMHXz1DN8QiVrq7EfPgL6fQyw59gMBa2mqKxGyq/FsGSoMcEV238Ga7OH4lp7GN/tpwAe2+ioAKoCmQSYJ+KuQPURgIZRwVWEqicodCRgISC0im5K0qVMTrKG32rngmLqTNpHLnJB3y01OTFARwC0BAE1wAUM1FAJLlsc0qJdq+isqicaadW2gWuqX9znUb/pU7kS4UCu+r4u0xcAchdAzPimH7DGE/ZBTqEGWTD9AxSIIoVW9qqYUQHbwrkhvV65hn7zuQBXOaePAlfqTyproNaizOERnj0KOzH51Xbp5/oWIjKNYgvmnYbUTU7QWAfLqvBOPtOpN0nVduENAk6btiBIqK7qU8bLqvH6H4fU0pWdzO+mYehUCyAKsjsWsnrVivGbXTDo7hZDso9CISIvao1NS1stHG5T061mDzNTBye0y1wDgrA4jDB+3SBmTs7E+9Z57vv30WiNOZuAm13mvJuy7FLn4xAnKzqQasiukI4v2G/BIAE0HU/BXyu+b8LGvX71JocJpPRPAOoy5sv0qaCqIPIgm9SZs+fCGK4gSbFAFV2LNmgYBO8UObcw3CBV0gcAPrcDDKZgG+2J1DjmVUlFHAV0Pp5Bwj7Ww/XrN+LEdd8giPYIgrmROn/6Oc0ysBFcjfQCXpV9PcJBhc7EIeUNeHRPLt9//3ukDVwKmYKvvvwKFvJsMNQTM13mKaA0duIkItmTHIQ4jjdvUp0eAF7N2XOkGsh4tY/U+PWQYhIGqxIUidUMi5GxUP92B+1cT3SPAsAyxRmLdcYB/SKLwxmkyZJgrI4TvD1E2sFiZYe4h7bi9j2Y9vSZrBi/ZClHkbYYb56FNXQUuYEjsJt3WYtumo/QkXn7rbcRlX+VZ1pvPvroV4zx0QBPBZFd06b7vPIKGjXHBnGi7jMddnhN0fdR2NjagE2AXbRU9ww0APNJZ5elvY12tLqnzsxx5p520r5xDNwY3nzz9Siw9eDhPLbgSHP+whlS5iejEN3s3BYMaCoiH4edehYm++4SlTsXYtMYYWyHsWGjfvc/A/TV0UFi4fYyrP81noniYayjKSqfPsYW3rqF4D52aQhAenBkorn02rucUk4x9y0QyMk4qU1raxShesbmPnYIIP08MgKTzS3Ey7/+4nqzRbr/z37yAQWq7tImgFQOrdbZ6TwhtTiZVSEfPlxHPmAiTsJlMB2ij167MMk+Mk8qyn0OsODgAppOwly9c3+juTePpi0HX1PImwwd5TSUw62FOQ7dVo4gXv5OszN8oTk0PBMppDs4m3AO0J1FkuPQACfnCUCICqSe2oZOYTvw7wZClM2zBZC8hLGq4+LpdJ2aWQNKcZ3as6qdwcrp8T0lGC8M2Agg4jsFSikQdltOQXl2/1JTq+dphRthq9un7p2BSwFSoko79+kGrJZ+aDng8TjtkDPYqrLEymvF+UzeXO2DBGugBb5Vf0qAdzswS2a5I6yNvyebbcBmH5X+CW265B8mJzJ/NNzy3K/dxrgO3MJxD2cvtSMNW0cbeK1wkzvBGN/fZv8w23J6ZrlOC8SoeqT0aQ3K//cCq3UH12BO9GHV/zXzsMylLMN34Fm7gZlpSDsD4RSU1fepGXZlrnX2f4AA4ciWCZCc6nTfkupu5kwC/spXJ0jk6wXQSmBOAiHK2iv3jT5xfeZ5UMapgBkGieHbxfgnJm09VvV1yrN638JULWCY7yvroAUA8QH9Ll8XSPKe2vSiWVrGpLy/XKP0azDr+S73MMvEYojleTsBsHp9d2M7lr4p61z/xBWzqywRjqR9WECsNvCYwZKyJtKE9v/is+Wa9TipuGJHxgjzth7HF/9rgr1/lxTb6wRJ7rPv/vgPmn0OdpfZ/w4TgLO9pBoNfpA9L3Fu3Pk4MCaAX6UwzDIgxxgAxAR+g1JKqnnpG+07r6oDnoOW58W1nOZTsrl1P9bztfRn6q+2LajnZfGl/FxiqSZwvx7bzv1A4CPYtXlNeb3S7/W8ivinYq3W86sT5E7D8qK9ai2g6ocDdq+yj92u+V22sLU35nXne22//ruA6ghsvcIi9/bOf9eBzy5o41rwnhIiInuJdVjPu841325L+2G62YXaJrXmZWVP6jlb90XdVyk26JxFnb3ZPgxs8+y6j0MnEJ3akDKglErzVtoF++UIoILAu4BTmy2dDwcKaJabEvO3+s7OQg5uypsSABQgSvW5v21upL/nPoj13Aazk2uSgJLyrrL3lvT5WI/ZhLcLYXWfo2V9de4pnfalrMn0b2qdQE1AuMYhZczCnGemePgHxPdmTPK6BAfJTpswURfmb1FQ9SoH+vdAGsg0JRt1c+0RMcoRagCcjtjMGhzq6CsdJ/HrgQV3iWdM+Zf4Mn1ipjl3/iLx4NnINBOTMGNWYtjnv/01MckSxJD+5g0ywubu3oVY8Zg2mFnJ/czehH36Kn/rY+yvfP5NFJi+dPE00nfHaXcPQOsqsQixMH/XVku2OAGA1I8/bPr/V1/cCFCVXZDv/JDJCvG81jco8jGFlZmLN+kzBWsxHWq6DwqqumdFUWTmo5m6p6nzcRLw2Dja9SlxS0KOEolBFqJNV4jz7lGT5Ahx59vvfdB88c1VSG8rZNNdjGwx48NJmIXWauiRtIbhtiCwWFFiW6fYOUnSpRmlX6f5C4WJYHMmfzh+dz7nqRTl2cI/T1KQxqPOhbSG03d+iXu4o2RfJv8xQNXiP4dvkr4kDcQ7tav5XjUhIBEg0tUSyTTtidG27CnWSQdlbuobJg5tAvT8t0CsqdBXIrt5f4H4IRlbyk2yd/63f/cXzZWPfhE1fcYh550hPf9HP/vj5nsf/oQYizoXzIMnAJu7HlI6F2LVGp8nj0ubEn5WkDJTO8rPRXKgn7KRm4C4/89//Hcwuj8G3FzGZyP+MsDmIuIx59FOff8HHzaX3363OXXx1UjBp0xMswreILC6I2OUsVXOp4e29HDbdMBafAeb5rxMbFrH2n1DQuSepCb2/ykyGPqZk198+usoYLU8d7N5sjLLOgDfAXeSsRoxJVIU5y693vzh3/0zmLvvUvSYejIQE/eou6NsXRSwoh0JwyqkjHbfh7CM7WrZjtqByZMhpsGLtqvztU779YLf/G//r/+SYg3+CwMfKdkE+LAzBVZNh5+7B2V47luCYthoVL0XPE0nr2wOOEL9LDIRZYGwx4BiMgulXAueyMZzsQjebFgwiX9dWCPqrAJmJYeH9H3AqAF0PBq08sABSSVdgOXK/ZgN/YB3A9xD4zeIBqD9E4NixTAM6TYp+YJPa+S8WoTmmcY1jEbSYjId+ZA0dcBTxpRBQF+lbzQYqwNj07BWYZTyPTxiqgBtIviX7TUMg3RULVgKtGxvovW6cD9OnzTeMlZlrh6BJXoEVqcpT6N8+3yPeU4BJsEJDVmkY6tlxUYqg1IQznQYl0DorK4A3GK0BHhkIvbBuD2U2RFJD1ojKjvP4gIW20HaAIR/HeZhVCPncwK8blpS7U3FDoOIE2v/WSxANqK+4MgoQDfpz47RDq/3APiomzIwSP/DntSAWkldRqrX2wcI30bvcBOtj/X1BKqrGbMKsLXwcCFAZGURBK58phGuJTtQNmAYFYDuPcZklzHyOgb3auweP45AOMD3BmOsnqSbpoxCU+rVLJW5uc9C3QQAEkRNdQo8BXETN51dZ9uFmir8CoaZmj8KUCV4LMtQYGtlmUAnUg08oVNTBgYm7TsKCBrzw4JDUXwAIDYKOcE0jkCil3GxaBcnPGyy5RDA9wwBVBYdExmjqTI9J4z8rL6jm/CjRQoO8cyuJ9O+zyIQ7mbthjnD5iWDcY32ffbZtWC1DvIen0szYBGso6SPn6JirgcS96lOuYC2qqD8Oa5zDnkAdXjusXnL/BSElcARheQAF0cpUDb/QD1etFYB+IeYT/b5UQKVMcbo1s1baPtwYMDcUzpAZ0hx6x0ODgYBFycQcB8DLFemYRy2rvIUpq64WR2bPs4JKusldNEEmwA5GcM1wEfTVza5jv08Sh/L9vQ6e/RZFLPj87uwXR/hQGj8jsNkHOZZZZaHMQ+WPMaeuVbWj+mbwfRmjEa51tQxpDtw5LdhTX777a1wapS7OMz8m2JdvUG6oVU7BamP0E7XzYOHSAOoX+yGHhtikh0R1BXgVov27PnTwQ6dR8/t/uwcaUQDzfe+917zzttvRkX6jz/6KOyYhZpM298G6B0HUB3nxFnHbt/iFcy7UzNHKfREFVHmwOdf3I+0IQtIbSo2zs8WfxKMP0VKvsDnFgcLyhE4158C5G8DRk4h0m0wYhGyfezwSQpkKaVhYDlH0SflDS5dnIJ5epkDLU+MkSsh0HmywVrd3G8unb7YHGUd/PaT3zAej5s333uHIlcEtvT7Ck6mOr5r6O7KVh0HLL6M5p0VPgfRLt2hHdfQVd1jQx+CSb61hbPH5vbs2VPWQB9AMlUfOTD64rObyB0MNz/5wQ+bb2/cab4ylZ8xVBRlh5QQqzieOnuccVbzV+CXtct8WQVoPQ/T9903LqJ9dS9O/F9940QzdeY0qR19zdc3SP/vO92MT53BM+awifpjajxjsBnP083iBnPvCMxkgVUcTPjufMt5sipk9qwM1GNz1GHLjlr2m5Kjk4KFtH9m5ytvpt00Vsv7a8ZqDcrUQVsNvJatuhUkJHcs7u37kl1K7l3NugxHLLTOC1ha/IHsSIZv0D4hj7ZUwXvdtgLa+FonsJp8yfT8dSDj750gldc/ABqG32RD4sNtryRZ/a7AqtIwvvMAqFcxj6INLcfV6Z50D5N2XLvCdku7s4sTfKAhuR21E1T6IwWDtZ5fcsTivfyvmxRAGdvCYMskgNYtC0BSA1+tuZb7NH7P33VbW7FwAOplfF908Oq5VoLRGuDzmp1AZaRBlXmWx7EbsNrSN6scy8771XOmnjfdgNXQvm/NheRoJ9DouxmrNRBV0v/9XJ0+XNZQaUNrzub1HIdt4cQLJFpZ22wcxzfP24rZVq5VwM1SrV0wxL8VEK0Aot2ZhukwynaG9jr22J/Le0u/lTFLfm/77zXo6gGwvlcBoMp8q+dfee5uwGp48wY3ricPJ3L6vOvPZ6l1Wgtw4aQzBoiDjAJ0BwCtbSnweJvxEyyYiL8SmCpXZMB9H5/uMWzTK7BPetnDXqfoxj7731M1/fGPBElj7qm9qA3DPzTQN87eV76KA+MNAI5xfNAhMjp2lUnKAaj/FuZQCVSLPa37r56zNbBagzf1z20gM0mvFPC0vKfUa4jaBy0t1WQPOwHasq5SsbEEmBad0TIn6jlbj2O5VifI1GnTOoO68vdOO1DboQN2PvtAHqwXm9uyD66fALPa4Fp9/ySbZIHaxBL04Le9rtGHZA1EKjN/j5Ri/LskPabc20HLd2A/qW5SP19gHbmfa3vT2Yfxcd/3/4GxGs3KdqpzP+y0dwkfyftE+lSeL/jDrHnbHtlQfBcNXjOk/EwB5I05yl5hangBL9vjldbvQdub1nPRK43nb9nWdvsDPOuyJ9fPUV+33e3JT0pbbT32hd+XgN10X+x45Tck+5TYccWuJbCvgBtpDNPH2313cJzrPk3PXuxeQieSPxc9UFCv3N7oLL7N1ox6GJnMZAhqO4Vanm4gm3UPKbU71DgAtHmMrqTFqCVISSJ8Zp0AACAASURBVAAxSyzWrPMaO2a8JvlpCVt29+69SIefnDoOwSFlJlr/wT1mFFLPqZMnmr/6b/815AMvXzwTrNUbV68F0Hqkj3lvtqtkL2J7Y2QlBKyVskFa/4UL1BMBBykMSKX9rOHh+hF47cEBfgyhagkZr4cLaHrBzrN4tKzQNAP8ci06YVKhsPY6c0wTyFT8mvAD1agmhhdcDbyBPcE4UOZuFK8CAPZ92jpjMzNcJ5BoFBT7+d/8ImThZChOo5d9++4ssdZG8/pb73APpBeJbUYgaZj1NoI8pHVGcOgjDktYqsiQPp0/p7mfgEv9u5gd6YkEWHmkJA1QRr88m4BYG0CLdZ/nwrO4SfKNi3vfdvPbYFvyIQtoXz6T/e1sA8ue6DFwtDFnfBSvrIB3MTML+huLMgF2iSGZUvPTkkztDOAv2LmJ6KCfZEmXIUmCxOAbyEd88pf/tfn0r/+K9+1QvHmsefXtN5p3ATjf/cGPAkzcsLA7G7CgojFOjHH2x9McyBl7rkvIcRKoktYzBBwwnAnk6zbNgkWi52/+7//SfPXbTxRziNoislXFYp4S05rJeAmm6nkkfM5deqXZFkeT6Aegmu5fJCC8fsKgipWPoQhpkrxX8q8Zu2YLSxLbxzeTuTpDDHqcuP5LJDs+/80nzRJY4zJkzsEjENv6iGnVmGdtHqWOynEYsz/9oz9FEuD3m+XHu8Fahf7H0wqspszzVNDNMcixTTLa2ZfJoxfj0J5veSH9zv9088Pjw3m/OvTnf/Fvn6dT1IK+S1tUdxIGG8H0Dqnwy+j1LT9E6HYXivoexVIAWZ7AmlyDWbq+DuAxPhIMVAsO9QF+ynw0VVvwTpaP4x1AmBXG2WQ0wIKq4SjbltCdwGBAeR8cOQ4bbjSAmDUW7DKnIRqxI5x+mP5/4Twp/BgDgVWL46xRKObh4jxGiFRcWKV7IP7C5j1SnQGUBO/6AA+BHgEfmAgwxawmTVZ2MzB+vBk+CtV+eAInUBkDCuoAxO6q24oG4cbqIpfaDZBiDx2VdRhccX2HMnREAV+PYIA4lerFqKnNahVx08ZtW6qYTscKAPL8IwC3MhePkzYu9d7BkdUqAKYWbNJVFWiiCBWnVoJWoVNrER/62xOhoSHS8ennNEE3k04Ljq0swzEYfU/5fYv7u55NuxllExAstjJhL1qwbj4aAVmyFhlzjHbRySgGUEaoYPQwxvQETENZerIY1wBV7eOo+g6778TxE8FcXYRZ4DOYKqJ27BNYxaUwlm0aNl2b8Xi2l4qg7WE41HGdmZ6M0zHTrUMTVCFwQLQNQLwl9ExDt4pxc7EuIgMhW9nFPmj/uAmq5SLdnQJTfn4DoHmDFIUR+mASwEotWFm4ArNxyseCMyVBHVTjOlnMSzAjHCuLXoXf5+bM9QRrBcbsizHm9tFjY6FDGQLyPL8nzYLTobOF43/hwkX6fxB23lJz5xYbDWnUnkAODilB4IIm5RnBZzc0iyTJ2BVYtlL8tWs3ef9KMI/HYK4Gyzb2HPU5J6L4mCCowYZOwwUAqAvnzwJ69QMAzobMhozmIdjdik2f5IRz8vjJ5satO80nHyMGjeE8TEClHqlAsidanrJ6Qinrux/HeIOUfOU0ZGOqFXqcdPFpxn08AFaKiDG+8/OA6GhhWi1yBIkOaedPOUiRXfwIdq76t7LTNd46YLF5Z01ST44tZOZ4ylzdoPCZ4KTgtzILQzg2Y7TnKCelg6zXLdbaE/opDki4hvrDQ4CkUUiP+f2EQwvnuPqfawLEBGQaMJ2SN998M9r40Se/DnBVe+RcsX3anmAhEeSNEbRdung2mNxW5nRB6+TKtDCgVoTeE9yLFy6E9vB9WK8P5hcjLd41roTBEKfT/WxEjx6tNnucnp07dbS5dGEKlv0I65LT3Sv3m2Xs4+U3Xm1WsSeLj5ZCK9hiXmdPT8KIvcQB0nykyjnPdzgB3OJzu2iTCkD39O7ANB5pLl46zyn5iQD/787O05b5ZtJnfW2aefaY50ZGgfmwtLSBhiuVTEmJf//dt7Bf682nn37VnL50Anbr2WCMzM3dZ7yfNK+9/R4nkT/g0GyheYS8yC4b9Bqb9dfXbzeffvY5J6jPmnOwU0/OTGFDSAOCuf+c/eD0KewP46GkwRrr9NVLFF2D8X7z7sNmnsOEvWfIU/RP8n0UsPp8MN3v4dCenEEU/fSJ5ub1WWzp4ebyhVeQiDjd/ObKZ7Bv0Y3tHWpWngCUHgZABlg9MnScVcNYNU9YA3PhNB49ehJbBRtqnzAeh80NXukBN/dS/TM5TDoyBsia3iQUXzbCGpxIAVub6Zlcrfbm+OKpdRswfDF4f3FPPhjM2pZ0rwKoBJCVg5UCaoTraLqUD1Ickqoh6lcFaBLgRysiTM9XBXzl3kX3Lxy4KmCq+6Mz0Ar7k/usBLURVFUBbquIR2rlgYev0+3rPnxu1cH8/K0PdABcIietfusCrLaAAK+TnedSZbluRKfjE3+LPSNxUeM6On05QCyyAy8DFGJa5P4t4EkEf/n1cu96zDtnRPSl7U5TLPdn/FB8wETYKKl7uW0ve666Ta3nOBD0pzYXKYDy/jS8JShrX/3gKKbPdnueOmCur9PJtFMSqN3G1lRPa04HPM/HF+ZfGRP+LWBFrQVaA4M1GBWFK/AJZKcWpmrRya5T8I3gWlqMuR9qsDQOPSJVt13kq4AeBVwtv/tvSPCQBpqKz5ii2QamSl+X65f+7MYaLNXkwx+3uI0zIwL9pMcWbJsAPmR7pv7zeUv4YHVbA6pUMEYWrdlcSbYrZK7Yn1vAdgrFMjrTPmzyk3sxr/Fp3X+dP9qbHKxoby017V2fk7FlkSnVA1GuIVuip3lw8wb7E2wTiBIX3nsv2CyPzaJR4igC2TTXDX3CP+bZlDRaxhdbYC8cx485QYCvPReE3cbPCp9Ni+5Ho2+TpFWAvh12qszmg6BO+2ChzMcyV8vn0/g45xOr2teLpEM9ri3brR3J87Rco1zb+ZCulxhJdYp7mes1KFvaUoPwnbaj8/eu67djvbbmqD1VtbfMydL+A9eOgLO97m1beubEuiyV6wVdAhBirpX14t+S/JR1DfiOw40wc7lPD9qU2g51Pk/6/SAwV9oZe5Hj3mmwwqS253I9B15m8+Ka9T5QjWltX8vPgisFeEzNyOBMAFjxrpCaks1Y2Pj6+6nIbgZ8XJ/Rr6mvQ38yz7k0B/OVOux/yPG4ZrPfUIDO1vvtMcevxQY8OGtetjfFbazeHesp7w15LrW8jLA76XrxWrguyc7FWPn3wGbLay/sJnH9+qv93vRqNCO/oTAs0zzwL8VPa497695h7xIrTlKHhWYFVyVdSMDYhQzVR1y3vjTf3Lz6GbJvA8SvxFrEGd9euwqbFdKKzM1c60RpuXMQLZxLK2SeLZBhN0EdlnHARVPz3//+9/Gzb5POfztII6dmpsng+gywaKU5BtFiR3IX98aS0pbHZGtBNJJ0wGPo55stqqTd3NxiKhIctUCSlJ04gbGpBCBt/vzCcvOAmgXPKD5tnYxDkMIOg5VItkr2O4NZsRjaBbwC3EvOROVjpvEJUlyecyEliD/va2cgb5wkO/M4hBj3XftEEpIHJBPEpoKsv/70Uxirc+jRSsyxuDN9DzZz4uTpIIU8oNj01InT/H4O/OAc9loWoTiPxLBis2VJpZkVBwzZL0pAZQZT47Ww8BkAcxakOkBpBjpfMzMx9qI079KhvkBn/lyAfWliJXuRgT/9pOy5FmmN4p8lLy3Nu+jVaFNO/8+vlfla5nSxc8kj9LMeACS2agJWXVu2Mz+39kJWre3gW2rIaMjnbDUPKSr11a8/aj79+V8xjyByQXB6g+zQNz/4PnHb+xxo9kdmoKBqAKsFqMX2RmZ0SgXhnhz0RI+YecMhMW2QnDSCdGTv3mZz/Ysvms8/+YQ18E3zcH4eEBUpOPAFi1H1QtCytk0CbCHkkWU7Tbw2feJUsLYtTrXHnDR7NTR2/Z3n2Qdf2g85juxb5DEJPdl4iXGjnaniSypWKUYk2Hvj6yvNR7/4eTN362oAq32HIZz1pwLb4oET0yebSdjiv/fjP2w+/P0/gTF7qFkBS9jh3haxCrYqayfkAMKelVFqz6SWzmq2KgXIz29+6T9lf+q275YPHfDB//c//9fPk9NaFqbAqgAE+pYYhaebS1TkpDrZ5iLgIWAHr20DUsh6WuYUZd20fdiSpjaM4EyNAFiEahIT2qJG6wBeMrEsaiXQKRgSOqgs6FgIbPhbAgp0Uv/IFKk/6BEKeHItNUJXAZ0WYZypWyrD7BSFjUah4R/B2RJo2IQpN3cfDVikAGQb9gECDgN4WATpEINsFhRmhPdjPBpTsfthVFGBm5Of4YkT6EUAcI1OwehSsBrAlsB1JyqzA4DA9hJQPYwkwAYi1Sswrx5T0fsJ4J9g0RD3GgRUHeiVM6UClAbDNF/APoBCnUbf1w/AqIMloDKEjuYZGFuTAFcaW1mnc/NzyRHjv0FAVZmz9uPzAE8BFgCPVgBJjEsFQI/CSIyKfcFGSLqlzxgzF7IOvsWWLCIluCUjMNKs8I4HYOAKXGm0ZROb9mC6u0xjQR11VI4A9m2rI5WL/JgGLqgomLQBODRHhXABt1deOZsrxvuspPNOqEc5w3ygUBM6LKZxP+FkQqByeBCQ7bC6r0/YvAC0BRFlgQIOHUejU6OkhENog+KUCDLvk0IgXd55dA/xZDUfZViOAgZOApydAJRVN9UCSI9gdT5Sk4tvwT2fzz4UTJUJaFr/KOD58eMzgJLnA1ievXcvNHK8r+nkAxREe4yGqGLkFv1RD1Sd1dFxwEBSp08h6mx6sxugG4RgnpIMG6RAm/owNTkd5vSLz6/y7POskR3AJNKZmYcCmuMUH5K9HcCd+msAnaZKmW4iwNjPdQU6g7kr85U+EfxepOiVgZFsEw20cgXKKnhS6uYX84Z5Msamf/b8JTb/yZDk+OraDRits8HYmUBKQ7arBaHCyDMXTD8xTV/2+Nw8J7gAq/aFG64brWC980aAfRINlA36ZoE1GBX6mHu7NNC1ctjiToCru57W0w4BcXVM96XQxv4kk3iAsYaBIsiPFvMU88RCBnfu3MOGoKOqng/G3zT1CYBs03PmSDfpAdw7Bqg9gw7nada9c/IBTtAd9IlkXnqQMIYtkIka7HX+8wTWuXEbvddNGeOxgXmwkwJU+zEcMNrqsxn0CE5vWsQMe+SzuyfsMAcFe0MDlT42pWiQ9XPu3Knm1VcvUGzpGiDnXOhCK1FxmOf9/vdebX76o/dw3IbRQrrT/PwXX5PevtrMnKXt2JAnOHlqSbte1GdO6TKkGB33oAB95hWLzsGSZxMbR6ZDaZOxsUHmkX2nVIb6tupeY1MBQwd6dtAonWwuXJhh3ltsag3ZA9L3V9Ekpb/GlVBhDsm4Vn5BAFiQ30MEehvZBBwpi8pxuuzG9OXVW82vfv1ZsKQnmPdvv3kZZ2uGYmH8Hfb1BqlTvT0cNnDQpK1b4sRzm/ms3MoTDqv2ng81N26vYkunmzPnkRUYm4zN/d7dqxz4LDZvIJvgBr2LDs/WUwL9oanmyPh0s7pJ35PutPUM29OMcxKKk9nLuIZN9FDGAwz1t7WjKXHU4N5qmP7sNl3ShgQcirvlwKv/XU7sSzDbCW64MdbASmzHVZBaf64VGkSQk0/bSxDSCjJSeFAHzwWUrPU4i0MZwVAVUEVwlR2idJ329YLk6n/lXiXQCscvM5Dyvlo/VwRyuU3FESiBZ+ez+/cQ5c/vDzcxvNP0TMlPzb+Hg3IwYHoZsJoGKV8j91/RWW29ni8V9/kdgNV4xnz/esx8vQY84vcI8kNJ/oW/FZZtAepKH9X/ds6bCFI6+rQGK2oQJYfErct1BTVsY0KMwmb5lQ7zEiOiBvWCmdXq+fRm71HaXwDtdJ8EBrSD1BKsHnzKYFBXX93BjvSGbn1dAKJot/eLW6e2pRTR8tmA5VoHDF3Zs7QltLWqtOu6P0vgE8+dLxxSHV45A6P6Amq7yQBNbXC0UlhWj1vMiWDgJUDN+/pzKTxVnrUcyrwIpJmRJNvD/fTgHO+cD2kJtOUEYg162JerxOuLB+DC/ptQKXPrDCixdQQQ/uxnevi7tnHP9/p3/Tde106qUa5euT698lGHCcb7yPhKFaRzsFdYzHk9l2EPPhEBkl0lE9X0/jTPynEV92LvTKGjGUkwajhcHMa/uPLLn5OFcKN5E2bNG+99r1mgsKnFJ/cFGONAW+khroPPGowp5wSvWZzqEcDqCRhQI+y37tV2k/5FD4fhzv0AVdMg5tFL4Hg9Rzv7uv37wfeVsS7PXOKQZA/bQGGp1F5YquVz5bCqzKcaNE8amj5fYkm3oaJ6ZaWf67bHgQ/PU+bgy+xDucpL7UdeC/W1PQT7Lub0gTnr+JT9LOaavnkmxPBzyvIylTjNr6gXQIwSGVu8blahab/JMiY7EZapLH7nUkYh4i8tu3SwT5KpSEBL2TtLn9XX6uzVYv+6zYuuQXFsZgXOa18tXScvwfxzTL8ARpJ0RwBU9ENUQuc/x11wuWhBh56zxWF9X4Ds0SPtfuF314HfAfjE/Gv/vWVvUg9msKLd1tb+07pqNPDFiZZfeVnfxD3VScyHNalL+P+8H8QV42/Z9/A2fiSPXbzX/5X3xOvtZpT0/9KnrXF0/ee5ETa28iNenBelX5LnUfbTJI+gcdCuCVgzfwU1Iy2eOA2f2+JVh/C/BVfv370ehX5HIL3Ilt9Ars3aFWadyZy38LLZWqfIEpumCJWZY6sATKazG8NdvvwK0lXTza9+8YvmN1Qx98Dh/LnTIXm3Suz4lJjXbFZ1vI25xsaJabif2X/Gpf18K/FmcaePP/p1MLyTLUz7lPZ/HGmuGXxzC8LevjtHfYeF5McCoj2HNPGcrFUBKv1C12pI/bTwm7yHB6CYijYX78z3FhA/yC/cV9wmtJL5XaLT2TOwAiF+ueZltAqsCv5KgJkkI/DbW0gqLCwgTbAW9XN2sHdmBioBINFmfmGpeQvw7/ylN6OY0B66m/u0W3/dtaM8lySJWAk0rBx0t7RVaXc6REwrJYGpCSRNQGqslPT5WIn6TLLcEoAsXpAyb7LWZj7Ia32aP2XLlK7YdkqST+M1879tfzH7X9Hm5KuH19taq8WExCqN2ZkAyRoWbu+jCVxNrfBZE6saTWDxMebwHQrFX7/y2+aLT34VLGiJXO99+GHz1vvfb06Tjt8DVrGB9OYuwKbgZmL36jNklipxYq8MaXA51QUGiA3FmswK3YLctgxB7ubXXzTfAmTeu3szDqKPEy++9s57zevvvo885jFIxoNk3S4BuD5sbl8lfoPMJGY3SSbJ+QsXWEMQbnwfZKnnEFycn8oSbJHBvWW2Hf/FKOdxSce4iXFvYXF9lT7aeMQMa777Du00t69/03wMsHr7xlfN+kPqewD+DiJpp88igD92dLqZOXOBfviw+T7gau8gxDOJc2CHe8Sv6qzalgSstvefGOIYi/aBelkTJZrJUyrGpLbD8UJ+rfxc/n3ZHhx27n/9Z/8cYNUNQNaiOwn0XIL854jG7vNgq0swte5f49QHzaMhT5hNDedhYK2uwXzaBCiIDYCWyg6TtSgwJItOxp+psJumrgNCCawKsqSqcxZ0SgvLM+9djEX/CKnBR08HjXwM4+IbZKvOYvgEiQSVJgAcZWCqxaTR9FswbBE9wtDuANgcJVV4FL3TJC3FoMRmp8OjscHZ7oeZCkN1FGB1fPIUjKkzobXah96oVPZ1i/QAnsr+lJqt3uoGbNVVgNVFqpRqQLdh96m3moBV+oX7CiKYzpyAOgrKwMqU8SjAugPAsUB6tlqYnvTKGJycRCcWsE5jZ+qz6f0y60wFn4QRqhGWAm1q87x6LwIQGJGjAB0jGDpBpHZQwsZuETCAZk/MXGQaMgGkfcBHnWABK5nFx1gcjpOBx2P6dw0DvgrbMwqHAew6jjqyAUzxX4A6GFrTihcouOTebf9a1EinV2bxIIt9jI1HxoGOs8CXmqQC0T2AqgKrfQBlI6S8T8F4PQNY5oLxvTGfYCOuAwy5IWrwbd8orF4FvC12ZOEkZQKm6RfbGOBjGMH9OFmRNen7nIqC01a0G6EtMv9W0KXdgjLuZ9SDtSCTwPO8wBW/X0DD8kc//B4GqBcG7sPm+o3rFOOxeBJMRKj4w8ynSfQ01Q2eAgiWySuwvU6fzd570Fy7eoe5OQCgdiyE/BdgNq5wojdGH8XGpaYuffvqa69Fevw8p0PqDatTaz/JpHRNjDE2wwiHy0ReI03E68sW1QiH00q/7Ap4u9aiAodAvvqzrDe+tzEwjpsGcBNgd5fAxNR/N0zfvYaQ+wbj4bx4++3XAzB3jl/nxGoDXRedEzdZC5/tMWf8kk0isOqXc1EWiddaou2R5m67TCcJZmgyOcodmGKvnIPzXKa24u3+HjIhxoosTufq2vpqgLiCxR5YyHK9dPEk3+eau7dvxXxwc5dtLIjtfJOx4+FFEkOnb2Qoqa2rPaDdvjaLlEj7nEqdH1I0M0gqYzeljGWj6casDeRzSnPY/ufqg6lHjA0xzd5t2sJajp/Fn1Y5yZ69v9jcp+CUh0vKEJ85ebT54N3LgPDTzY0b95u//OuvmrmHm6QPDTFSArcG/U2wtL//wRuA4EPNL3/5K8Ts6R/0Zefn15B9QEeXTbIPO7UN09q+GBtRboJnwxE8wsHIxDjAJp04e3O2OXVirLl4cZq+4O97ruMtAHCByMMByA5TPbEfkFIf4GsqPBosHybgW1lhfm1sNxcuX27e/t77CH8NAapeaa7DdNbZm+ZE/9VXLrCuAWCZ8xYlUV9Zp/UpBw872MSnMAEeI5GijIUb2tmLbzRXri5TdOps88qrP2m+/Opms8Rc74cF/RwZmT4YuDLKRwB8x4+dbjZ2SDM6drE5PITm6iHSRdkDtvh+xjq1vb06h4wDKwhVAF0OwBb+C60gD5XCgWk7VKED6vltAQN03CKVqNIGzeBTZ5BRM1mdFTVwVAc75W/1Zhu6jmVDLp/Nu28n0NIZ3AWokwGCwhTSJYlYpcXqy45kMC7bG326VoY4vU4JhHKAVgCjCMC+A1gtz9oKZgRoakaWFigHUeV5CltItmhxUopDEs5uXlw16BlBaQ7afQqv6ZorwEYAC1Wg5UYTjrfPE0FuAgg1cvHk+cYCsOUZ6nF7ARjMvVVCuAPARjXmXQPwPJ71uLcC2+xg13Ojbkf0fUTp7Yu0+rEzqM9vq9tQ+rXM2bhKTuOt0zbL++r3e8sAPHPgnm5Hf3rAFG1KAX0N8pdWvmzeJ/DHMQ4KSszAMvfqzwarsqyLGHf1yHMhq8xASs9ZguY0b2Rll9ThdOgfMGi0O32ln190bBXeYb6wT3mdlg5mXp+lbWUu2+YaICnASAGOCouxfK4U2knPkHzXwqj1QK6M/4FxyvMqej1AQddWKlxjO0JjMetCxrPm66qZp158sF4Esdw7sY2CmqavHo7gnfuzP+669snCGCJDaR/GC7kPQSrwXrvIX/X3UcWZINcMqDa7u52qm0KQ9KUUirJZAVDEvC7rTyQl4rfUdv5GmUmCQbIZkOD60iAQGZ8P//RP0XxHYx4ZJYvMutcEbkM7g41l37F+oygnBIAVDvHi8BcNbrORdnOxp2TXbUdiH8cMcR7I6srZSjL44uVs70r/l7XTXg8H7Xn9vpplnd6fMpEcQ4Exv4sdLX3UOb6+7jzw9QKkpWtF66reTT+Wz9fAbG0PSvs753dtE14W1LXGsbbXghTVoVvdoPpeLXBLu8w4RUBrNpcAewCEyVakNHf9bpl0+mdkHeVDBTO5UhCd7HpYhwM2LgMSgif8tT5o7Gbz6j6vn630bMukFhtc3avsZ512rJ4fMR4t6mvbQB+cU2nOp69kr/z/Yg8SUzcB8r5mXFb6qMzPtpROssexd4RMZtumdfZTPXfKIUICoNpfL+xxnftJ9d5On+dA3wr8+nR53kS785yJZy+2PM/n4Ev6Ws6uaPdp6avUX/GcB8DeZEf8v/J657zuHJ/UzoqxGp9OQHN4d7EH6f94+B67UbD2BKTMJP2r//Qfm3WKS82cOBYyXU+RN7w/e7u5eeMahJEV4uljiSSEPfKg6DDg0P/L23u12XUlZ5obSO99JpBAwjuCrlhVLMMup9b09IXmbn7aXM9cTKv7avQ8erpbJbVKaknVJMvRG5AgYRNIg/TeA5j3jbXXOfscJKiemwErC4nMc/bZe5lYEV988cVZqquuXb5InHQTUsJSNGa2H8hp2PTqan7+2ZcQc24TFw4Wb7z5WiSJZpG1unfnTgCrSpZdvkx1LWpkTwF1o7EU42ncPowkm4DsN998E+evOMk+BKfTNvk1fhakUr8Sm75OP4V5yDVqlUrMkv+BbmHgK1FXINlKtypSiu69SBvXl6v23L1rAiCSAWlP+kalDqoayGOjw8FatZoyrQPiP2USygbO4g7LxD0Cq7PEzgv01rBB8+TZc0GaOeAejbsuXn6luHDlJvEY8jjEpJaNtxAfe8GQKyx7+Wg7krwWP3dP1JIxeYelZF7MvoBpzGxMdplMTyzSeEnQYWUrlu+NKmjBxvIn5bqOq5U/yzFgbQdqJ8tfJw8j+RgewSHJGD9Mdj3+qe9b2p3kU6RYJO2AtDabwdVaTFop5QriG9fplqxHhfM3X3xSfPPZR+iNfkbl5nqQsL73ox/Hl6zNVnCqHc5W+wLtg2nFZ2lMAljFA4KIElKW9kKCBWv14Q4V1CtgGw/vflM8fnC3ePL4DvjDPEN2ArD2cvHWj39enGPOeuk9pLCPRBsPe+kYAp4Ljx7SRHgm2N9ieFZ8Xrx8lSTDqZDw5ESPed5jfre8B+cziBHOsXYiVT4IqGo7BH5blR4lXhdfpNH37AAAIABJREFUO9ih+fnMg+LWZx8Wj7jHnXXk7Q5o+oYcXDRk59GUlztz4TINrL5fvIkUQP/oZMgBbLMv9I1A4ahkTLITmV5TzlTss/BbnDnntGZGk09WPaarvnuyPenPC+dGxe+vvi7s7P/xf/2fxKiWa3uY+vACcupFWk5PNnL9CQj3Ix58nqAcEAQjIVCp8yHTTmaeGoEOoBkSHcCcsTTjLBAjWCh45vc+QSojQdBcbSVZbgCdLR0DRffgmaJr8CzXsJREIGUjxKPVl5wFXAztUMva7T7J35uAUtv8XiBRsERU3tcM0kXNyTcRaDnxHmyrA8uAGU1Fl7v7MKTIDZzgi/bSSWOVv4HAwVe4LyYn6z61U8/mIoD0TKey1eLRw7vF3GMa8DyZZQ0DgtpFHeCgjcmX1SXTwAY2w1EuPwwoAmOUsX2G47UNgzd7p4cBXCkhYDMrqP1MhtpEyzB01ei0CVKnkgA8z0o0QeIrqNknyRYIwNkkiZJjwCgzpKmzpNk2Sp75UhRY4x1mFAMgDicwZxMZgTYPfjfkZmSbMdp2BwhHlo1owy8dYjZCAKSwGXdgwsooFXTR0qSyTjVrfe4kzB1SB3aQdx3F58mgQP+WQw3SbgCr3osamXYgtEGS5eez0dncbuo2jYJxwa2YwRsdH42y/x3GRR3aNcBVtVUESIP6H6XmHhpqsz7FUOxg7NHWBMyUEXz16sV4Rpl69+48ihLwQYDGbgBmnfx1xtW1Pj7WX7z5xiX+BoTiRp2HGRiTSjSsCfYS8HRzIAp4R4M36fZ2P2SN7sEIuXf3IWxXx8TyfcBw90Y0hMLZDoclaYvGocr4C56qk6sMgXtInVxB6tSAqzeaJcn0lhFr0CH7MzY787QDuK5xUC+XIQvw1EzoEAf52XMXAng3w7ogyMwnCzLLlA2NUdamoLJMTZu+CczK+n7yJJWjy3QWsJQ52gULxb1keYxArYdQ6ClH+dezOFyVqdBg9ttR8uzZmLcVAGVZ2LI4ze4pd9AL+1L5kBDqdm+hmTwL4OZ8C3T3woDsAZxbWJglo7bJvhkqfvXLnxZLaPiuA+DKitiBGTr9YC4yvbKQnHOTBgajNv4ygaGcxAF7UGfvWyQW3MuyX0JLLGIyQVi1VbuDVbtDokD9ljD6cZ3ucHr8vFW0g9WXDtkP3hsaygCrXWgu9/K3kiTPcHAeTM+T9FnkwIFrCTP7lWtncLRuooO6ULz7/lfF9Mw6OklkhNGK6euVQU6zMdbY5Jnh4tr1yZCGODDDzlxqHp/QZGpzQwY4Wk6w6Mdp7LSxLtt0IWyBDE0rAZz7mUcrCOVPkDEfYqyRHkHCxcDwJGN0sGeyRlY1ASLA6hVA0k8/ucWUI6kRusCMKWvXTN8gh+NTAu/pWeQZ2CPaaef+rbfeiOTQDkx1S0kUHJfB2+P48e8nJJnu3vuW1XhUnL98qrh47XLxyS10oNovIHr+E6oIHsPk5fOebxajg7LU0fVhza8p69HeX7R0ngJc7eezx4rWwclim+zrvociA26yAai7IG9F2YodLBVJh8Vt8kp7GtZTE5Qz8qUTo/NY/jZcbDWm4yxtDJp8ax0MygyL0ukMp6makU7vPS5Aa75u86Gcg5mUdS+LjCIgKB2w8nOymH96f6g61YDVCBvKZ0iVjilYzT/LoGkuX64GhZmpFMFc5Zmyo1AFJP1ZDvaThE/J9OLvlwGrVR8+xih/le+vSgGUYXZtHCM4DaAkgTwNJVmBxpRjVhm7DFDWSBpasdLBbQYzm4NOB8zPiGx6frZyXjNX84X3ZI+p8vqaE+U9V9ZFXiOpdLbO/kzPlp389O6XAasZi6mCAnk+GwCdSmLoZaCMP3ds8pxWg2Y3RRVYDfDIlXVM4F5d4xlkyteqAjMvAD8md2tlrikQSUBWXt9pHQuipgA8BX+CjSbPqg2jjgOS8jhnQEvAMuxfCVy8bC4zmJZLdbOmalUj0fdmYLURZEmswgykJd1XAZU6PPnCOJTjWp1HgQqT7d5DAvASAGkSL6RAgi5TNnXCb4syuyir5Kzy51SUCaAe4t/6s6cE552c2ya+DOQPrd5SmgkbP8hZogZ10kBL9sPsVG09lQyi+A1lfTahCABTGxkvVUvdPSqxQjtrsut5MQhbZRlpGRlhwyTKL3JeHDKHO5AH4MdEtZDVYj6HFVN+tvvPYN7mVIu8d1y9eXyysDd+noAc1wi2KM+tIoOgQGk5wyYEs7q0SbXAtpzzqg2sj3cGZepgT97D1bny+238jwyM5X2ax6lmGwV6/fxYy4mpmF+Tmzgl0N5nrsLWNcvRsM+q50p1Xx235utXOP676njk/eFSCnsU419GlP7tYVJLdpWMbde2PpNJ9DK5HuOhjFTJUFWOSd81xXGp94WTl8YhJfHSfSSwIc9DfHLTWRxrLs6yF8/nhids+n3VljWcy+W18vw07Lkm+5bm3iC7/tnVz2y20fFvvqqNy8Kv5rmz5Ei2Jb7WGKsmG+CZU54JYddiWdQ/txFkzNIVjf7Id41Tc9D/snXScAaU51A8V+mTBEYV35d/UtlBiiNLvyP2cX5dCaymV9eTNWle0/NVz5/4+TFbovm+qmOTrlV/Im83ErBxP3UIxYo8fWul5rYBpIyFL1Adehu5qem7t6Px7Ts//zGx+1zx5ZefU/l2P/RRJT4tPpmHnTcTySq1JodpGPTKtavFL3/588ACPvnkk+L3f/xTsJP7ib+NG0ICD/P29ts/jGra2199VTy4d5fvO4M8ZFxnaC/gq7yZ5IhB9DKHIOgY99ggVz/as07ZvjdoBtUKU/AJ5fQPHszwGQJ3ElesOFsFG6CRFp2DTlJZSwTqyAbmEmBqblZUAtA1pEhg1QqDsI8ZEfSeEqtekpfxqOM7RAw/NXUWjGA0/H/Xhb8Xq5Hc0s/vN8BbHj9+hO7sdLGIFqiYwGX0NyVL7IMhKNs3ClHtzPkrURlsx3YrgSW1BeRrzB4Tmqogks9W+kaxvRIA5/2nCgv9O2x++ICJuZpWY2K+Blfca7hmA9hMFRfxQPF9At4DJ7C6I47VsqFgEDDSSvO9wWnMfrZnZdXv9h5L5yzdc/bh6mdKbtwW/nqiu5aSQ54/ArSJZiCalDZU8guTPC6EO267B3D1NqDqFx/+AeLMN8U2xCMrZV9DfuKnv/yzoh15QNmku4KqHM7KOMogNB62142SAsaG3WAr3eBSRzafp0fLt19/DRP0DvJtS+BQa+BlqzwrjbEA0y9evV782V/87/S5uF4sb8A4pQmxPTfaiSOjehWJTeq8i7u3P4t9JEBrLHjq1BS4wzgSAhfANU6DqwCu8zxr+B4Cq1FJE/NXedZYtfKJ8XNIYjylwdsRYK09jLbRPfbZH3xzC6YuFbQwx9uCea7EE/gR8gTnLl8rLtG46vUf/BRA+DrAKr1CkLCzcbFaq8pOEMyHH5HWSTk/eeV45oUBKeOv0rLVrcuLcV7+XbONfdn5HL7Af/jrv3oukKAjc2SjIR/WrE3oiCYH7ilNrDZW7hdb69OhMZo0KSkp5QKy29QplE14aLvPsNGCXYlpIDCkATIr46IVRFTAWUFkgRHNmGzVEy1ojQCqdqKxmhQnaJwC6CSTc5HMyII6pBzmgj/dXKOPLIoAkZMkqGHTGwdMpqgaISNDg9Es6hAnc30LoWgW2B4Gtx20X5S9i/L/ju7hYmvvOYi33dW4D75aAX0EbwSegsXLYj2SnYXG6L4l4hjs7Y0VgJdFWHaUOAOEDdgBHSbZhs2zWCStsuxgeWpcvY73puFzQw+FVkl3MBFlaC7CALX03U1sKXg/zaME8LwPgaJtxmAVpuEaYNUqIJPLxC59LTblAvyM5j6lOLrGSpvkwaLhsclUhJEBNoR3FVo/zoG6lqGJKSGCayWmsfpgjFmUXiUj5udv4UhpUGUEBohLpivpJ6kJKTtOZiRNhbj/HvRfPUR2+YrMSUgxHKGfSeYLFNosaArqTqJNM0p2bIh7ItPBBlPGQLamQK+LeIA5FEBW8/XuvftkyRaCyRk+Ig9qky8ZmWrvdlJivs29zDxeQNh5J0SYX3mFJj6wAS1T/+rWtwB1HLYHHBYIgjs2guC7O+qhbvP6ZzFfY+MDHKqUunOobW7Chmbc92z2xT110Nyrpw82L+OyBdC3vpacKtecTcD2dii9205au2b61cWVoSkAG+PN4em4Spu3vF9mbjLSgrtqc1p6QjAE4Odcuy4cPYM2368Wj8Cg2rCbGFz3okGpZRoyaQeRAVhFi1VAV20ydWayUTOx4d6RsSy46veC5nas9JDVBrguo2GGTWawO2ZxNWoGewLAJlSi0ZzdItl/AugejzaKmzxzNtbjGiyGOZwUs7vqGfuzLpIZXneCrpoTlLh4qnyOvot74ixl8pbd7DP/X9/+MkDELptATY6wxymtZLJl7gqar66QMZZ9K2MVS5ukEHhOxsDrCDiq+6ujYcJHx8TkjQGaazkzowcZg2Cn8uyyDUKTjxf0sZevXLkcxlhQd8PSd5IDstO7gnVsZ2U/rwX28flg4D8hm7yKwyNBaBAJkvNncZrI3g4jcs9uC0brA5pNmen1Ga8joTE40EWJ/hbszQ6cqSsMx9NgTwuIzjxeB6h/wjqFAYvG69s/vMk4HSKNMB32tg9WuEmPDdi782SHr109h2NzOsrtDXxt+jdmczyye8+fs6dhK63TjdmGel99eQeJARkVzD+2ugVtVIHVA8qL1tHssdPkMPq84xNnQ37lSxzF/v5WEkVIYeCAmuRSnkUm+BZ7TVa2TPGTHOC/+NXrZBKvFP/93Tsc+HQ6nfpe6PYM9R0Vq08+K65dHABYpfPqJgkFNGR3D5A5IUfz9PkIWUY0igdvFHst/cWOgAMJGCXJtV5cOjSCSVzG+XGgAxROELOk71Q6WzkzbNDvl2dBcrkzmzEdj82gR2PwlDz+tCfTgZwD5obgrTxpm1+TX189iGvvF6iJAKZ+hOdAqVqKX2cV4ISVJcylF5Ycu7IUKd4bpjQFxN55LietOgBVjdXjgNUqy7V6/zqq1fLRcHUrAXAtFjU+L8cpP1nWK00Ob3pfut/S2SyjpBRoJ4Ai/qQ66dqYJ+c4AegBrNSug30K1moKAKtl79XnqQJvqYSzDiw0ywdkJlAAfPUpavgunqH6Ex2oJlAgz3fzJeJOyzVVfcZm8C853um6NUCiAhbUXl9jn9TXa716pf6zKrDq59YC2P9JYLX5Oap7o7rOq9eugTtloJ1+F09d7r+AtuPtNXAjxibplTqhyn5kRtjLHNg8PhnMOMRoWnGRgdU8zi/MRV5/5RinRkMJkM1gbgbocrCUnzv/nQHROhBWXxnV+63aF4MoE/2uBfX09aUErTyLQjM+9rIsbhtS4AUHa1V5HgNU/NxoYCrjA/27E0g/EbBzlfCPDvAnDjnz9N0FMVsJrLaoRNqH+TQycgYbDZs1csKpbDJ1SM7rIQWrkczxNQamMkUjQMxrHnCUTzvJZ7ZBvhgh0F66N1188O67xcXXXilu/vjtYhm/ZSv6KuCbQVTwDGu3eQnP0KoslywyzlqlrzbwU6zcULdQnVjB0igBjZLkZCQj+VEGw9X9kCsEmtdfg+0o7Ujaj+mVDXNR2hx/lu1c+juxTpvXXLWiwXWS2c2+LoOpLwZeKWB/2Z+qvY73ZvsQ6zK2S/1PaXDz8RHzV/62+lxep3qelA9e7r30BtdW0t9NOuR+VrYdxmvGcl7H1yTCBhA+AIpNR8LfBVC1PDiPU5YpySzVvEcyQFI99BLeUE/axbxW5qZ5ThvP5/TbfL95/1eZY/FZsb7rn9F4P5UhLQf5ZcBq81jW5h3ihH6j1xV0s2IrZEO4Xh3Yz2uuZKhWJjPuPyrOYlWWz5T+nZ6pluZ7Yek0r7H8npcusqZfHPf+NMbl55ff+a8E9qYTqTx+k6/hzz23PSsDsEtLNwOptfd4rQBe87zlZ0yvdwset2fyuKTtkMan+WzT4yndg3iNvk0bvvoJfGVJT9OAUrvrK8UP3no1qiR3t5YhJy0QJ5wNPGIBYojx7NXLl4J08vjh/WKJ923Ss2WV16GkQrXYBSrLSBYRyz24f49KxjsRk127frW4cPF8YBp3796DjDEYxKXP6U0wMNBTXL92BbLDFIShxwCN9DDgS1m8DrQtjUuHIH4NAs4ae3peSaoxnrl2/SbxLD0oIER89RWNtmaJ8yh1HqAEemUVDIbYlyODcTeRYdIps8JLmkEkyOpGI2xPOEfJjsdaqawx4ztJSDJSjTFtOHz+/DniYKoHbCzOa6OBFfiGEi19xNpW1d6Jis5pYq2VOMMuXLwUoJcVnr0DxG3IKz4DUG2xMpiYOUq048OZNWIXyXdJc7V0HsM3SneXzyXvW2BVl9BzSAQjgavln2jUlWLncoGEYUh+q+tLFmcCaJNcRLp+2vIZ8ExUh7APNWmFtDbT2kvAYMLiPCfy+xPIWxvrbJsrCZoMoSZNT7/qZehK42SfPu6Nf9nLp4P3w9uBqfpp8fH7vy0WZpCzA3ca4Zy89urrxU9+9edRpm+CVV1RTnqwmjQ+PkE7i1BAlf7TEFr2i0VY2bI/H979FpxpPhpUh+wDt3NwaDXsKkDlFSQAvle8+sNfFqOT14onyMhtITMgOOmaMJHawXmv3OXOFrJ9xK13YWrfR/LniPjahvBnzl7Ex5iI2L5P2TjA4SPGXtwlVmQQLgX4JVLY4xj/B3xoDzD1GddrsUqe2LiAofoNWsVfffph6B8/hTCp3JFj91TNXC5w9tL1YurydRoyv01Dr7eKdWJWm3kZxwqsPovkc7WBlfOY5iBD8zWd1XJNpLms/zku1ovVU/Eb46oVf77hAr72//nNr/VeUnY6SpsshQU8tQTebswAk0/3N+io9zmTQ/DODUY2swRUczlVdJkHvLGZjwdtOyCSIs3+XJDFDI+ZUDfpOJ3nxifGYEPROApWmR3Odg8B+U6iMQnAKn3L1wr2WNobIvIYNIEdm9psAUgqAeCiFPDosCmRTpnAMA6ArEib+/SSiZEZfEg59z4o+iYTBy4Q2hSdgKrt6Po9fS64gKE6gSHB+ZRd142h67KEG0Ptl4tpcxVdkcXZYh325T46FfsAtRcxQhqiPkAvadjT0/eLZTLxygioI6oBNWsmCGaQ7PQJbAmE6WQK9KixuUnZ9CGLY3JyAoDqFBqs54OxughrbgXwawVQZgdwZwvHtYxNo2QqaNalM56CSIEmBbMFmclIBTjMora0WKcWACyo/YJ0GE61ci3BN5bRiChALPs40ftyQ5iUAVJAWGkAtTGT9mGyOL5esXo1NCfQZpmYoGs8G0vN16fch4fHHmN1gvKIfgC9IdiNln3LhFTawcownW6zjUnLCSK6DA5YloKInYBrbaylJwuLaFrOoMtpk7LUCd4xOCIr1onxPj05HGw6gcsnaLwKzQwOdgCU2s2wIDvJ3AHOPaNEup95V3vW0n+7vO/tLXMfu8VFtCpHRuxkyvOyvtcB6ux4aMf5Hpmu6EO2WvLH+rS7+6PHNFwA8BcIFazqbFPXlQyd+rCR8bfs3VIHQDz2xdYWACXBj6CWOpeuTy29eynkIaKLKvIOWB8Z4Tq4Bh2dANJXcABsWiUzeBonwINeFqN6rX6OzF4ZrxsAaI6d9yMIaqZTw2HmycSEjGKBVdfj0vJyHJTeowesh7syCwKn/iyBMunwEhj1nmSeKiTdjwMhA1fn2z2qo+k4C2RmtsYezBWPjSQnwPxQPuC96bw/IuupdIVi6TopahB9eeszEhYLrEV0QXGGbJJkuZ8yENt0mzti7mTAqAecSmCSFpzlD5cuXWTZkiRh7ykNsQWAt4OW6RH3rnNgMsHnUeNWQFe5DhncrjltzT7JFTWNhshUT50j4INF694XNDezLeCtDIOMYbPLFy+eiWZeAqvBhMYpOccaPHO6N8BljXsnGjAaoF3W/87eZvH1V3PFj35wjdeMhLTJ3Pwse36YDC+N83h+Gehf3Zopbn35KBIvY6N9xZvotp6ipN+kg+OwCaC/B9vUtbxNKf+ZM6PF669d5FkXQ8Llwf2lSGAMc8Btb8HiBoDd5+dhg9m/k1zLcs95Ooy6Lrvt4DkwQcMSQH+A4H6cItnYy6yNnj49X/cw+5eRfzK3hEP1JLR1Tp+9jNbOdZ5/vbj97Tfca2dxGYb4l3dIQBUjxc033+HsIGHRvlTsrH5YjPQxbuyjx8gdrG8CJnQOU86CPMWGmXfY4lM/KVr70KpyDgscSJJ6URhukC8IpPOjzhS2OztIKSucyoIiEDCmClA12adIDpmxb4hZc+a5DorVAsNg19SDsnx45gO1+cBtBtG+CwCK87UJWM3X931VNlQw/sPhK5nqpdMZzx3OZzrk6/fd6BQkV1oz7niVEGKOnUpnoAZelGzRcEL5XY19VYILNfCqdCpqgW4l6M9l+lUQuQZEOScBFNSB1fys8frKs0dzrwi4SsZTGTllYDUewWv5/PHe9Nx1MYL6ONQASH4UoFl5DzF+pR9Vnb/s/4QDVX5VnSWvV2di1Z2qPD75tdU1UB3jzMatvi6PS4NTVsYY+d7q4EEKAGqgYclYrf6+2bnLY5PnNp4tz0WzFIDrpPxd9R6rz5zX63Gf0/wsAThpPjTPteAir/NGYDXtz6TX6HVCS7mEt7/Lyc3AR/ZBPYsyYFF7zhJgqd5zvmYGZF0ffu8ZV33GfF95HjNL1dfkhkT1dZbBkLoD/uJa0IYlPVaTlUpw6etkNmGsy4jkEvtGeoFnh1p9bZybh6UhE9w8gtHRgmZgC/6v/uoyLKddbLx+5doq/RDsNUACrH9onM/ojUSwTUYEVoPlVNpGjWNcNoLWtP/id5k1FEl5G9+R3OLeLS3s49rffPpp8e2nXxQ3aagxdfNasWbDVteQmqi+QzkBg2f+tppLsoHSP1toqj9nrAcJ3jtIuFo5IiM2KjolWjRQ3NNGbbardVOWgfo0u8fZ47Rn0nWqLPK8l2QaOq/2KfBnVufkgLm6t6rrKTe1St20KXF9yWenvZPBpPqzVJ+nZjMDqKqCIo3B3gt7Ls6p9Mz5q2qjqmMRsQeXy3s59mYpZ5Gfy+fXh3MOXJMmxF0CuWGV7xFkDRZmAMspCVA7L2MQ0v9Vxyrdd92iJgJkpMnS6154sPIdtfMm6SPHVcqf+X31DGlYH7GeM2GhMfF1rC2LW6scZpXPSiCM/0vkFGOTYLXz47AX2CltTjxFuXeb12q211V7Xi2hj6t7ljXY3nw/9eRaHoPmZ6iOSfNZ1Dy0VT/mOHsd3oX3IgjiGIdqS/KxEgaRuovnOUtrqjEBWJ+i9KZgSDdMcgaa0nzm8cm2vLpuXzgfy7kod1TETnFx/xdVmfjFgKJPHhEfwXrbWJqDsDJIzGN/ldR/ZXgY3f+I3yAfcb0N4mv7ekhGOEv8/QlNgx7TPOgQdukARAt7DAQ5CqBKcoLx1c1XbhQ3+DIm/Qw7aMxhvDg3Ow8ecBb5gBvFxQvnizvf3qZy7UHIhkmOsKTZ6rwBSUbdlloDpkH+sqLQWG+Cpk+DyBO2UDn78OEsEoBIEFBtKRFM0tAq8ir74AQFoGUBkCTQl/ZB8hXNitXB7TQvAQ6WE5DHNsZcKJG/lQOI+MgYlxjyHM2LRhkLq9JC1gJ7mDVWJVTYXPpDOrevQCw7hNhj9YH9cIzHNyBwnJ26DLA6Xty+Ox1nzzAYz45NTtgrHeAO7fSVELSTXJSaECbucdxjJIuSf+tXqj2THFSCrDxNePbOtyQygeQSWM2yRAGulteJa9cWZMlUdO9G8jJV1XoOez2BOysGM77y3LGNBkjaulThFAT/EhRNkGzFt4l7Sj5AMvnZOS3Bbu43wcLls5bkkPB3+T9PzXZe00qs9hCC0Qfv/jNNrCAzcpafgrR0+fqN4kc/+1UxdOosgCp4gpiCJC09JeZJfMclBbeH9ywXj+7cBaT8jITBvei/MUgF71nWpuS9Fap6H9F4bYmKw4vXbhRv/eTfcF3AcXocrW+Dxbk1yoSJ8VTrSfwMv9hf7ei2bkL6WofA9AjC0IP7j4jxuiMhO4L2cD9rZJg9MwgOZA+fQL1C61eg22Ehicq62aXRm83hETgqhiHctIHRKW/04PZXxecf/Yl9DI5GpaQLwbXpGnB+xibPQdq5WFy8/kZx5eb38DdoZmx1jFJHJBzwNPg72mJF/Jj+JJvz/yuw+n//l7/Cz5ExqjObmTo2DAHooqz26QHg0sI02gfv0rXz22g8FWw/Fz5PqjMsCCNImGUBEouPklfKRAIcFfwBtBEAkiVphk8QTD2RViZFqviJNkpD6SRt46rB4bEoYW6VR++BwyRHoyqYk3YPdUHIKFuBSu+CskO2unpP+ZwjO7XzJb2/E0dAY6q8Rw+lwh1oXrYDwrVQYnuihSwRoOrOLsANi2kD4MayKScwmkdhZLooK7Bc3Qz9STRnVxdnGIMHdCVfDZryBOCwYOIwoJu7bm7mESwt7u3JEmNEqRQGtIcMldmspH2KLlY474CCoRGZDpcOQD7BmlN25GNBivy3cdM2nJnjejPofYbB4DpmEY5wcG2OZQmxTp4SCC4+u5qnbtJq5CaAoRUmpbqyOgYCLv39AHgAaz6fB8UWAtTbgGUtGDvBURs2+W8zZNKv2wG+O6F427BoiAZN3rdA7yKg3hrl+Za062xJV5d1OTQ0EAZGcPcpGyXkEWw+c7hDeXNfcZYGBafQKLVsTedMUMyNZnmR5eg6L5Yqa2x1hEdgYgpEC6YKYk7TcTa0Ty1loAQpWLYclEoJCAparr7MfT1lo7ZBc5uAFStguACQtLa2jRxBdzGBjojZOV0igd9F5rW9/bC4ceMMpdWnAb6GgjVpocE2DufDR2iLsOBtlqOxECDsAWSV5XjnzjRZy2kcUE0+96L8NIBwlnKxAAAgAElEQVSRh5GBU7ImShWglwMQNo0Y+a5sVX7XA7OxEwDUg8BmScoTJAFq2bGdrFUkLwD01LC8iObopM0dAF9nyGR9Q9boiXIUvH6YIEWJAwGZBWj64TjblRWDO0fnSXV9BdLVxT1kH1nm4Xqx0ZhN0Szbl0EuaHsaI25pVzSeY83KonF+k3FDq4W1Ec0KbITlE2sPomwkvS5KOUvwRh1kpTtMtshQ8Tm9jviJze88mD2eBlkzw7CTV9aWw/C2kCUT0Ozm2or+rwBgeqjJfDURY/MnNZ5l0SpvYKMOAf3TMF/XuIYd69fQED2pJi1rzGdPDduch5TokDlt8zSbublvDKjGx8ZZZ7Kyd4Kp2kMCQMdhfnY22OtJKuUEjhqHB5IBd+/eByB+ElK3nYz38GAX2eoxymlOw+44RId2h6ZqrkU6O3bTqA6Qvo+97j5YQOT9CV8+q2D+GZpiTU2hOwp4OkPXTZtcuUbV3TXRJZtHx2YdFvUcGr6LC2rYcdCMIRcAMGsDq1nuUy1fAY35uTWSPDvB/GxlLYcwvo4S+2SA6/ZRumMOZWERFiqM1a4+bG4PSQjWr+O3vDRf/OyXrxdX2A/36PS8hETB4pP1WOMtBOg7JDTOXXoD5+l8Mbe0GWL27oDltQMSVsPF92lgcri/VDy49dtife6DYrDrENvQCwgPI/45Gf7+U8VJdLQ7e9WVukJS6zQAMHp92FlWRvEMZ3afJlcFB2Y6IPl/KhvUA4jyutp/MjtLp7+MhJLWtrmuOgiZg4zjgDD3S2g18TkmI3KgGkdyGfTk7/N1mn9X/X1zQO7vwjEr7ztfoxpUZwcwQMAmYDUY+hF4lU5o+Gw+Wz2ozo5cDlYj5CidysxMqpW/lPuzOhY59qkyPiNIDEdV9lx6RQ4cq7FoZqXm32eIKbkzFbCgKX5N/mcdHMnXzIBXTKLzWF4nuaUpGI+sc2a4VgK3aqDZALTkz4m3xYDG+MTYlK5Xfu93MVar83/cmoiZqQAAtdfnALX8XTXIzSBPzAf/JW3Lxuvkua4BCjm5ecwabRiDcPjrA5TWhzqmCcQsQ9M0Dg3BfZrrKlOouuareyTfazOgkjVW0zykODjdSyOwatVBWldpTjKwWmVMNwMWee1WS/KDoFMLtNK6PW4u8ntzEiEzVZv3cHUavZa+ln+bnPZPndWaktoZKKgCWHn+02eWOtWMvUlQn082lAbM4MgYOZKFUcIYBowkPlJEnBHdJGGfRUknY8e5ubGErce2d1EhJBt1k34HHfwtXjY7O42PscV5eIYE2AUSkVR/cQbLOQ3WUDCI+LIZlmshbFMCQqLsP9aeSS3WRGhc44/w0l7PbvzOrz7+qFiG8fXWT94pBjwzrfwRLObD9ZNCDsyEFva0Hb/S5hlL9EB4RPnoFJJBgqqutV2kEMJnMBGGb2WSXkZTzIPvDrZqZhSVe77cF1UwMY9xMyhTX6MVG1TZf5l16jzkUu6czKoCYtkmhm+TWAgxT5mpWrOJpa2sr9W0u6rAWXXfNIODSeAm2/qKUWs2OvGiBKwe9+x5Hdc+19Es916qiEiAQ36erBGaJRCy/cmNmFJTqiRXkdhgzkk5SzWbkdZ3zFyTjWu4fU1vWJ26XWo+k6u/y/uquo+qz/zC0MSDmlBMg9Nsv/LYJDDKm8gQSdU+lfdmTIn/mMdBPzcanrrJeG810ZJtXxW8zz97wf7GPq/Pb5ZIqcxmzFeyh1lWIf02z1t1jJrH5tjzx5kp91IVzGycmwTBxWfzFYnq8gV+LxhV/ZM14KufX5c0SGP74p982qa5eZl9bn6+VJEUD5EqluKsDMpr3KQwigQdK2y3AFc/+v27aEkiUwUx7CT+9+7mAvEr1Y2CP/ZpAZuwMmCGJsaSFow/vv89qqzAFmYBVteJI+xJMUIVYz/Sdc+JJ62G24IEdR6Cy+XLF/D/YQTyfmUI9au1Hcaqw1SlWjq/srIUxKXUCNju5pIyqMSkYi1IG8qKEWNYgSphaAedVSsfu3uGovx/H8LGFriETWAliSwtKxNmhah2WztZls0LRGo7Algtgbxg9DpiiR1ZHecY97DTNqNTAo17IP6Rfa19HkOuTkk67ZuEG38vINdHLGIc8f777wLyLnlyxH6QtCHpo6tnAHBtMgglsxBO+mxoPUn1G/G4sbMNudvBXk4SF6rJmapDUvIpAM3SB08VaaWMF3cf+qraK793DQjSxV+JQBH2NpKR9cUbfkS5viJlGMS2BMQq1bcPG9LvJdw4V4J2yiHGZ0X1iMs3gXPBWK0B1Ml/ylYj+ZLlOg/sJfkx2b6UJ0DjXijnJXxj7x0b00UM26nEGYnUmTtfF3/8l38s5pCd3ARYPX/hUnH1lZvFD9/5eTFx7mKxxv3vCT4Qz0b8zbl8iFzjJmt3Bmm2+1/T/ApQVc92hCbV1157rbh043owqw9JKHzw3u9hsd4LecMbNKuKRlDopO4cQPZTEzca/pZ/GOPnYjRqurPsuojLcwLYZt/ryxvotc6w1x6m5BMx+Ws/eKt4la99AlQJZSH5qd6qjZO5zq5V35vLAKsLJIhhbUPF6WTvDlLlvQmg+iWyG09ge++APzi34hGOv/PTRf+lwbFJAOHXaJD5w6J/5DR+B9Ux6sIGYzWzVjOwmuYieRSlfQvDrx1Jz1j+tGaq8vl9nM9ZtXXJHB1n45juv/yb/xynbqbsRxAVdF0XFOAqZfB3v/6seO+3v+Zh78UGlL1lWbIl4S6MfRwkS8JlokXjARlGOIGtNhjie9mOuetbsEHZjNmpPSp1IoBiA+gcQZz3zLkLbEKCbsq7s/DynvqeMuZAsUXLV6DXWx67D1tQJKuDRQmYHk19dBsFXKUct6h/CgW/F6PgVxcLSBmAbr56Ce47e8cglfVTmnqSMtXd0HL0c2QRqo3yHE3CtlazYWSMFh+zkOYBLaZhza4E+KNe4wBdtztYPEcAIAeWswMymOFvV4w4mK+UutsIqwR5bMTjmEf5E/MiO1W22iAl7TaAEmiVTbaNod1hXC2FtuRfMNWGMQI/loFHM0myCCI7fq9hPKEGll3W+IHzZPd32Yya1y27n+Oou84E13QQcsAgE08ph23+9jPXAVxPYuR7bSQ2QFdywGadeA21mrnzlC4vws6V8ajDYTlBAjddHxprOxge0FlOPQ6MLh3VlUyQKWimt1utW77GyKS0A2Db+OD+/ekAHvVdzaJ5SN24cZWDiBJhPvPhw+nQ5rT8WLA9wEKMtWC9z7EPYKlzOExTpjNo68jYnQeAX0JvdHUFtgRCx13o6o6QSRPQFOxW0uGQNT401AnrcZTyj9Hi/BQHAsxFdUQXV2iMRgZIDU6BRcuhDmCdeijJAl1dAwiCOm93PA9EWZVrCI5bNm5pvSDxArozO7vIBEAkXiZDGlpnoeObmr1pqA/MoMoYj5btzyNj6EHk2Ar8nZk8xVjZZR32LQb39m0aTmFMTXQ4Pn7JRA7GOcGa4KeOXzdraWrqfKzTZ5QJzgHSy0B0LW2s0dWR16YDFMCd8RY8byPZcUCQY7JkCybKOuMkW1nH2vF13VoSYylNHMxIYmgX/H3K6qfihG6cl0lK90Mnl8N3eQmGbCn1kBxWAkTWZCqJbEe2Qa3QZHxdS0oB9LHulhY3gmnqASITdwznSKD0CfOTNNHaI1BVvF1gdgljb8MyJQAEt5NkAfqc3jP3oXaYbOUBki0mAq5dPV+89tr1ONgfmRzhgFph3gWRtW0yUnWuY6xxONQichwUb38MCCmoOjUJA38UYL8dpjJzaDBrtraVAxPBDGwB4DbPNP8YFvrCZiQ3bPrm3lZvaWpqLBjrewDfAqTOnYkWwe4H7Iv7D+dCu3WMRI6MWBuf7YZ9YJ+y33/w/TeKr7++x5reYf2eAQydhRG7HI2euvtkgHMfjLnloqcAoa9fv8ZYaOuewQRfKjZILp1ENmCDMiQZ347r4Ah74jLdH3tlILUX+zBg+3uHSFR10KTqAVnJqzhObxZH7aPF085BkhDPeO8KtrCjuEAp1PT9LyhJWSwuTqIJtDYTgfrGOhrBbcgZKPnSN0Kjq0GuR2UDm145hA0qEs6dvw5ge4Z1qs4zCRhGcJ/SlRYOUFlQSQ8pOSWh1hg1rokdkcoCE3Bm1rl2emY/oRL8NoNbslvroUTjoXncAfqygDkHP9VgK5W1psCkGlznoDLuhf95ViaAxhcex1jN1yidggiWMpRZBuXhdKaAvvzAeC5Bk/z5VdCq5lFUvqnKBuR7rI5BBuh8S4M+bHY2fB7nJwKh5Fc2XyeVaFWAh3y7MbdeOI1JM7Cay6e0kzGWx2AQ1dLdPA/59Ukvss5ArbnDGUkLR/0lDlN+TdxeZYzLsXspmFe53AvjWIIT8XOHrXKtGN/KZ+Z/m1CrNqRpXsv538HmLt/fsIaVUvDnFcZyBlTyM+RS35et/eq6yeNZHRMDmQp8ENOZru2aSQxCXy9jKAdZ6fkSKNcMWOVnz5/hueEfz6AExsM+kedS7rMsg1Edw7w3qyBDqnxIurjVPZ2BvVR9ku4xNfGpAwL5Xgyeq+NVHY/s65pY9wwLiSaeX6aTsj5W8eiraR9Th3DNFsGIfA98qAOSfVZ6BYsUf28buZxFWFk2TG0n6d3S1kuzFJhO+NwGjAeQIUwWd+KTXbpyg/OThBhEh5N8WZVkojcBq9pSK5Ny4iftpegyzDi2YH847SlTPCoG8OsOOQ8/fv93lNhuFt/7xS+LkdNn0DjDH9X+mvCvAaT445yJ+nBHnJsGSXs86+mpqaIDXyCAPKUO1PEvF5GAncwW7yeaXRgYG2jyiwAD3SNV+1Sx49VkUH5Jbc/7JDGvpWRKOc+WtocMEGPmfTruab007rc8v0EOCRJDAhmzTEX1s2t7Lh4mVl1cv7r+XF8vlOo732XcddxeOw58ysyq6nPmNd283wMgq+495tdnzc/ks0h08W99JDXW9T8yizvtD6UDUqIl76+qlEB9aurAWf2+A6VI4EcA7nWg51jbVDUsJdh8nB2s2of8llQKnOx3mssMBpY+QZjYevIql7snLcY6+9Jr533vczrn+nyxN11P5dmTx78KkjfYwPKa1Z9Fgp61nddCZn02jJceToBFjWdMdS1Uxy5/37weqvuh2eY1DnN1zMqjl/ELj6h8hsZGY3WmbZ6bNN71/VMb+vKD6vOVgQ7PgbKiSMJl+Tm1+yoTK/47RJ3CWCSCSwZV9Wnix9hf+6HY8+QZlamf/On3xcxDNCWpMN3dXi4OkQJoRWJKKb7TEFSGYK4a4wdjnrm0uc+NV64T289G2X4PTXfv0NzKq3fSmfZkyxFkCIhc2G8BKoHGOTqmx++JC6wG8+dR2UdcY4WtaybNnzraSqwRdxAHDw0qNbfNNSBZSETiv7v3HuJ7kxzDRp+QaEZCKohN/Fvi2Ta4hDHNAZV1z2xiaJPXYFVW13cJPZZ7Lfmy6Sutj2RBY72VcJJrOmJ3YllfI2NVzGCQM8m4KbHyrf7tixjTmPu99/4H5A/JRPbNQLpLRir3McQZZL+cp7BpbVrVNzCGzb9QPGbcZIROkOhrQR80lWt7liadWPdZMpmpGVf0JSmrF6qMVec5jonwkayiSE8U+zH2ewJTw4PiZyHlGOeIv+Nn2jwqf5cWn0A4ehTPaDPiU6yHAwgb24DXlukHqCoMa/m5mq+RiLQRpDYkVU3aayWNdnlXEWrU7X5ySrV35X7Iv6ut8UrSkPOzh/XRY3+XtaVinuZSf/zn38A6vV3sIAVw9tz54torrxY/eOdnxTmYq6uc8cAMkAUhH/Ix28SC08i2Pfz6NvHlDPIB20UfsoJTly8DPr5ejNPPxurYFbCQB1QXfvi796lAf1S8+tYP+Xq7mJiS2AIeQjwpWSd2WZmEcXk53ofK9cgKl2Sl7InYkXuW59whhl+B9Db38AFM8dtIwr1avP2zd8JfiTGzIiUmyr4r4llLxKk2g58NsqJ9OFpJXHSwwffZe4+oEF0FN5IFbmgjCU3fQD3ZLiosz164Wly+8Xpx83s/LoaQrVun9HGzlANwbT1j72TGagJNk5eRLAU/iSTNvw6s5nFII5L+VO3scb+vve4vf60UQPmh0pXje5VP+WBK62UbfvCH3xb/8g//NUqMNCzdli0DDKhVqF6q97sR5bewH9GVlNUYS55ZCfaBLKC4Kd5LdkDAKbL1ajfa2AoQ5wRBs5N79jxdtcmyt8JMU8hZfUvZinOAKDK51mBKOviCKIpB2/HeLxWhdDRlufVQrtTNIu3SibWzNwCbmZd2HKiWNsAuHNEC5mIbDNluwNXeATRXoUHbvErxW0ud95hUfdwODOHYaD/AyFPYsrPBWL135xZlsTQsQoNxN2QBMDCsgC6MUB8gk9kHgVXLn3LTKBk/ATazMMfI8g8Pj4YRSZ3WdVgoK5G9CEB3GJkSFwfjBTvOUngP/iWc8LuUFywD8G5tLRWnxgDCYMmpUeq96kCZmYnyHQ4MwatWgDsBpNERmW8Cbmhw4lQeMa+5VE/gyAye6l1biAFvw0LdY8zt5GeGyXs4CRMugAfmUOAzwJ0S4PEQ6scx6ybjkMa7ACQiM0iTH7suztN4bJGNcuYU+iuUPAvw7GPEzAiN0aBKZqCBidTyFQBQ14oMXll119GziS6KbOBbGI9pDILdSFM3erNNltOnJgfrgJYeBMpMnL8wxb20Uq4Bs5a1uQHYua92CEb/BAw99UFCY4b7HaLL+vh4TzExxppgnocHeR7ArkePH9PQB2Y0rM5efjZCxrMPxu8z9oXBkTrD39x+GIzPDkDnU6fPFWMIOrvG5ygBsePtHkDWDpt+HVBqffMI/RJK5ssxtPvjEXPv2vA/r2mZgo6h7G8PHwOqYcDnixcvAuCTaGCOLS25devzVNoPqH8GAE7JCUFZz5U+xkQGsIxT2aKTaHVOcID0cEAewGSR3r8HULlGRvbB/QdJ75WsUC8sXBmhJ5hrYyXh0TWbaLG+lfJwS4eWFPfpGlP/OAINDmW/dMQFVcNZ1Z6xwDu5roCvDpTl7ckYlcwcXqdz/0ytVQ70K1cuxSH+0UcfMV9rkSgYgKU5ge7nNKXzSwCzGtoB9HxHAIAFP/c53FOypysyxNEYAwdkC9DQwdKJ1WbJVDWzHNp42CTZu2pFt7FXO7APsjldZxcuTgYwfd9SCQD8HYy2j67mrmRzGegT4yOA0N3B+F7Auepij/3oh68zR+MwVOeLjz/9EvvxrDiHxMFpAP7xCUDfZ4iIc5hvLG+F/tzUmQuweJYZf9jQ2JvTlOjLgD9zFltEc7UHD+7FOKtVfefbB4Dp88UEEgJ9yIu4TgT1fVZZ3oLOF5Ak2YC19MnHn/NsI9zjaGg0b7AOOlnLXlPncY2st6zu771xE9B2BDtRAKwuFPceoOvKelxe3caB22AOmZNzHM58cTwGoLnD9du4Hw/0lQ20rocvFuev/rTYb50sNmCh7hddzNsua4vfYYcP92AaP10vTk+wbklQKZGyjX0xWdzRjU0FyHffPOXA3cT53dpZpkICdi8gbU8XWrrPBkmKDXBowqDHMe7og+XaqtxGCS6GTEXqLJo1fCJYCYBKpya8nRpGlp2v5kA8O/xVYDU7FscBZccFv/lArQa3ddAluV//KrDKa2rBvcy0GmCanLSc0c/XdRwyaFA9+LMLXWUnxbiUjkH1Hl/2LM3AavPzfZeT4TWrjK8kHdPgnSQnpfxRwxgbsIYbm6O0EljV0SuDgSgh873JA45xzc8UPy6BjSpzMICu8hOrYGPpLSWXqwRTqzID1duuPnP+/jgZgub3pGd1LSYHr3nMq0F56YA1vC4HnNVnrGt3NTp7zeBK87Pmz85jkbtN+7kxTxGApXtsuK/yoV4GhFTnvPb+KH+rrRyvmkCyaDpZBwxyI430PseqkY1Xu4LgU1nC7LnhnxrYEfcryyUlJl42zn5+Zpp5duXrVUGHDHyZKFR/z3/72tzpO78nr4EEkFAZUJESyKBJvo+0xvGHQ/fegE+g7zm+DDp16IkNkbAzwabut45cyKDw5qc0jrBiwaBWjblDbOEWbKHZB7fDzzTIWCJZNUfjwbfe+B4DeADj6j7J+ZOUkA4htTPFWUaiDr+2exibiq72M+RUjp4KqpYddPUbI0FRsrfdX4DdbQRBQ9QX9nN2GOR9+cFHRRcaejd//G+KDs7gRQI4Hc+40yDuyHBNWqoymQQoHk8/DIB3bBzgl/MqEq/B+kyloClpkuYrNZRLFS0pIE5Bd21t5f1ZmV9tZKo2SIBBeklY29hK6U+ypfqGzqXnpWvAteOX6zyvibx2stZu9J6wXJQL5zL42pL2nl3PJdBeP0dyMqMMrhMSEIs74u1UqpaApPhxCVIl5Cj+VAO44210gkaqn5nWWj1pVAdwU2zg2IT0EXPrMwko57XsM0TimbFpJw7J6z0lC9L9GE9UAZqKBa+MdR7/8u+YgxTQxhxZJxYJzPoz1mapnN/6+Nbf1wgoZlNaTxpV3xN9BeJP+U0sh7T/nIqcQMlrpHrtKuCcKrXwbfV5q2xNrhfjXoI59c9Ofm2Dnc7zXP6dz7oWEBG/TzIkKVFTt1tpV6T7S9ern/lpUX8XgHqc/WsGYavPnIYqWZwAUuKTY4km1mq5TqufmSTC8kCn+4vX15JOkfpO5155v7LiE8MwJTrS9VOC00K9F0CLitPgt3ZOD1BcuxGs1cRc1fhoSYy3bZDcjZ9uKfGj+7D3iNUfP/wGO8bnkKSyqbPr3Fhc0sYpZAmHBpXNklwD6Yr43ZjSqtDf/e53Eb/aEOvwiK7qxB8+dw+v8WPbAXz6lfVjj6zTb8A5FUC1GZQVhMb2xjxWeMqmlaUq6agHe2ofFCvXxmkOK3lDWQHN4rnzF6Jq9DFx5yOkBayetWrrKUCqR57AqtqqAqtKY+XETarScsRr6vF5WnWQyjlMAxoNJbWvks9ifadkkVV6k5OTEU9K6EisfKv5kC/g/BFMFpj+A6D1XUDnZ89gTnJ2GYdMAE7u0X9inx4mrYCr2/SusXHVIE2NdpFuO0nPmIuX6CcBviGL0bkTdBOU1eYrPSIzMWTytP/qjHOPiamaiDGxr+q7Oq1Skw+lHdSqSEKKAnkrWiXZuU65z7gCccYaMeKT+RmakN9DRu00Ug+TURX7DPAaPlloltZZq67NxAz2TJLVmvoHqeFZJiHjfjSQ6fys2UQTmCaRcta/xNbSjihh7dg/aR91EYP2cJ7vgLEtU5H6wW//Ea3Vj0N28hTkpFdhln7vJz8t3vjh28UmQOQm475EVeE0erdff/pJsTz3BOlOet0Q001QLn/pxqvF5MVLYFtIXmLP1V+9+xUSA+//FobpNDHaRvHjX/y74vW33yHpCtBP3xCTATZZV6Iv8AS+vEN7qMSeMwkJCdCY7SiSV5D3PD8ZnAPW+Raauws0pLRXyTni0SC8aQ/j7EmVqGq27uxCWgJYdW/ev/MFVZxIA/WwxiEV7SDzOQ/5a4Hniabd0bxSDBHcCb+lDRLOFUDVqzffCI3VU4DCC8ScK1QDoy8X+JmVOQnBjHRMbcW8DFiN2KriqSZzeLyv3myjYkNVXp//feIv//a/hW2KDy07y3lLQSkP9txh8Y//7T8X//C3fx0lSXbEdpMNYTjsvC6LTsdmHfBpgRL4WUrXt2B+JgZsykBHWTLBvOy8LoCibkqgbX7jwwj+WNIb5dwM2qkz5wGnzgYAaonTIUbEgVrDiVvAsC3QGGcVcDX0iLi3Q4AiwSK7iu0DIhToTnUDrI4CQAwDAAwA+knTF5FJzXw0wSwG9DD7h04jDH22GBiZLPopD7eJlgK4O4BaoYVpEygMop3Au7HWba0YDhp5rSwBAC4+YiHNs0AABMgqqB/agwEaBOjqEnhi4ctcXQP8aWNhOF4CyilD1Bdl9700qhLMtNv9Os+3KaBJR7a9p0oYoAHK68aQBegvG16t8zkPH3wDgPS42Fyfx1gDKgEEQnYI/dQWxsRyKgWFLRVwbagfGQYd1q5sOCUVlCnoprzcQ2QHYMZyfsEW2X3PGG8Zq1sw++x63oJB7KThlwCgbN5NFrBlCTs0uwmDEuUEAtd2GATs6UwlDpOAQDbpOcF8zMNYWAP0HFFflXHqUNcKsFFA0oNBdmYXDMR5MluWfcvEa2XuPbTMKI2g+aIOjQzSFcoK1JrV6AuYuXnVulxb3TRVGSCb1+shG2gXdYE+szDqfe6ji7qLnm8bm68HpoflH3ZwHBmSmauIuHIYNpUwc3PAddeiYdYaCYMuQOOpcxPo8IyFPIT6nDYf+/RTtHxY766tdjXDnpv9o6y+F41QS+Q1OswJHw8rGtaq+qDQ1peRJVjn6wgvMNTIOMC8ZidrN+l2AWqyJvztAPN/9cqVJC/AIW5Jyj26T+r0nDoFiAw7cBsm9yKZOJ3mMxwWjs2WeqPcozIDAwCBA+xd5SCGYHfa6X6ZffQlTaQiqQRgpuZZF4CXe9EOj2vIAdgMay/0kS1lSR2LBTENgmTc6FSEBg/GNJip7EEBV5tiCeDLxNVBrTnxpcFKwWp6r5lembmCxL18PZp+BAhn0sRma+qZXg5QdW0N5i+Ovw2UtB0yXmVaOI9mV9Wc9fNXKEdX1kPTmJxWWfMwjhivYJljEwSZHUfXaC9gadIbhpEp8xfbZPMwG9/pTyfnGjARJuwKwKiO1xjaTR0w0jdYjy2cHP/bX/wvZLwvoDf6RfGP//xbAE3sEKCwAOvU1GAxjgbpHmzxjeVN7oNnpWzGIGNjHd1k1oCGfGlxhazvYPHWD15lPe0ynythG9Zgtup0nTo9GkCy2kxnAWxl3gruqgGknvVJHLDlxSWemmYmMNp1mMxsCvTrOClevskYmghyD3ZRETA2dioanDwCXBVQN8mzyXo+JLs+AIvbxI16t/1cY6Sivx8AACAASURBVF2tKD6zmzFrZ52s7rBuu84VzzouFyf6rwF80piMwN2kifunlSx/y0kd2VXY0TQCYwJGKd3YXN+LZn9m8H0e8tVRWdCN7djdhtGL7rRl/6Mj5ygtmoq9Mge7unXsWvG80/Mm3POaU+IZH4FPlLGWDTmCGZMPx3z6lQdmGehWg410kKbS2Hyo1gOw8vrZucuBcD1yz+dpA2iWg6EAWUqn8F8LmNNnZwe5HsiWcVw4kvWDPLM9ax+fgrDSvasFT2UgmEv2I+ApA7lc2lq/Qvruu4DV/Pn5+fx3NfDMgWD+fZU5WHM8KmOXX1+9rgGC789zcFxJZxm5+elpTMovvWBdXNkL2q3MeFNWJMakDNhqn+vn1AY4IJ8mN6t5dOqO14lKN/j8quOAkBq+UK6hGGM+txo0x/cGphVmcfN41UCYiit43JqKaxuEltcsEafa+nQs8jzn9ytz0wymNgfk3/mMFXAg1kSFbdYArmAHqgBHtZtumsi8guvjXF1jgqqOQwbF8rqJcr+SwPNCmXW53vJ6z8BZswOd15w2P5J+SqiUjNgXwIhyMNKla2hOw5xmYDCBMwKaKfAVBJC4cFL/iNLTZ1QhXTh/Jlg10e0Yv1ltv+f2OSAgDMCCr1W0r6kLgTWqBtl6caiPjK670lE//+k7dKW+XXx962MkXC6Q0BuNM+EuTab68XGP2kmStfZwfybJLfDHLyaodft4VzJSotEp9rULn3FIn/dou/jwvX+KKrGpqzf4ulls4xfuwR4h3xirsFXAWAYq/yJEiGBrFb/33jdfF6eUMDpzBjYMhAsTv9HIogRAbZAVWr8lmuP1AAvSvq6z2dMwN45v1cZUmcZ5LeT1ktZBsgyC5CaEc8l7ZhhX92J+Xwa9XAPOu/OX9Vgz0Js/q3ldVP9dVsenJ2gC4hpeF+hlPbGR91m+t+q/a3swrulXnbGVX++1BU99/qhMY4Zl5zWv/yy7oi9nHKfvo8yVyd5st5PLVgf50udnfcfGuanOUwA9NRZXel0wVoM1XQfSysGJeywj0biMQFydqZznvxrwZuStvjbiWg1l9nXwNe/1KkCYQPkk81FrSFWCqc2ayxk0zGB43GMTGPwyUDO/N5J+XEA2Xf1+yhGtnYn5JEtjftyf6jM0//7/C7Bauwcj0Tgbk6ayYxIAnHanfMYMnmYdz6iY8D+3b8T7JTic7eExdjyDf/katXM9tPDrSGpyc+qgbNyPYKxrvQRWg1kf79EKWVWKRcOedlC6OoDPukGX8bvoVX74h/9RnD81UPQSA2/gw36OLqrVkDJXbYYr8UMij/FcH/7/a6+/ToXYA3oifBWJOvsuzM0mooyWUmBVktMw4KNSYia87TMiUWWTOEx255tvvk5MhP9PvD2NBMoOVYKeh5ZS29TZ9/UTR3itXchoW/jmxrIXAcOMux5RmfmYyjUrDE5COmtBS1Km6gEx5FOceiXnHJ+Qu5LhH8vE/ebfjlFssNrSiH/Ges0xUYL3TB4aM/vlfCsDIMllwErQqKyg2pd4yfESWBUw/uLzT4tPP/swGg1LouoDZzF5tg+wegj20NU7DJEIsgSNhfpJ5rVQJWrT8LPnLgTId2jmA9u/i5jnMprbnWAdVsP2cn2bA9uo0UPJlykrJ8gaTPT4eXrG5K+JLyU2qf/ZtDGk5CS1BX7FngYbWocA18F5NjZE5StApbI0jx/di0TmyGiqxlUispXeK0qh2cNjDZk8WcNDI+OB0USvBsFeEQL7CHEnpgeTp17C2aXbErracY4l/eVEEkg2KuagXLEJFDY3yWxaZk9Qvsu9rswCrL77T0ju/IE86Tax42jx/R8Dqr79dnH99dfovQMRhqTBPdinMyQuN8EprFbpp8nZpVfeKM7deK0YGKbXDRhH3Lv6t8TG97+6VXz0h3chr+yRkJ0qrr/5g+LCjTeI9ZHaJNY+aSNo1uY6gK0SBDayNwnuGmkB05AM00EPog5wqSOezWrzNsmCzI3MWeFMpQbdo9vgep43Nt5Sp9dKGwHuffo1bW7QGBrsbH2F6lkA1hFJa5D/lPdcx7+ZfTTL/MxyLZKA3FfgiGWjewHTG6+/Vdx47a3iyitvFpf5WkRyb8FG4vhBkhKDtRrrIgOr5bqJlVJ+ZeC0tDMZWG22nS+z73HFJttftcMn/sOv/w42fdpkLspUvqWzkzDfTTLqv/n1Xxf/9A+/Th0QCdaH6bQ+AgAwSXmyiL8HtwfGI/Qvv/3mLgsZsNNS+ojkzHrIZMR4CdxQ8m6G4NQptTjUOCXYxxhZ1izo2Y8uh13lOnroak1DlRXQ6E1APEtW9xhoy5PV13Sz29xGQyqgtreFUWNRrlKqb7exlhMHoOBdxQTgb4CrUS7upii4HjqiUb7Nhu7BkJy7Vkyev8rmGggx3D0m0/Km5wRNhyyuPUrF1QwVJDxxUoDmEAM9Tde22yxAPg821Qjs3VFK0Kfonj0E2ONC28DQ3kdE2E6oivraMEnwUiCuFTmACQBkm2WpdbgGG2wVViW/IhvBbLBI2jE2w5Q9q7UpYLazS0k7C3Jl+SGMS0ChXgxjG4v/ud3TFBem6DhATwDEbQ/uJLBuIx4BpC5AOwW0t8lWmF0JbQ4bg6lNizFRokDWYiox1qEkiwWwqjEUBFzn/lZWYMjtpqZRBh1qrnj4SNZQHquDsokuMhD9/e2sE8qmB+wITxDB/XtAWxpmUDc8hB4r4LKl8jYNUoPz8eNZSuOQeuBzjo5Ya1xQaYFxGlAJwCnRIMNZZo3Nk8yqjXIQeB9LHHqzZDoiMLBcT3DbMm4dftafoPAWMgdHHEwCWz2CSmrJwFwUaD44sKS8JVipAlVqxiwBBlsKr47JyNgQB2k/a022p+BY6vK3BrtvCZatJd37OKNbAHqOmaDwaUDhTkvnMTQeFtvc+zqHqOXWHi4a8KfS2+0qasm6JSnReZWxMvMWZeypOcUoBn6EbNRZghQZqZYzyGoc5WCwe/wWe+jevXtRGj5MoyiZru0g7gbXagg9pRmd+wRrxbjAmlQzlIN0j+eTEe5BJiA8QIZrnfmQpWvzruesH/eyoKrj7mHtuOsYRrMD5nKUrKvMdZtieRBaIr9IOf264CR7VsdEsNsT0QyuRix3RfZ48tBOHWhNwpiZBSCnnLybRItMarOZMn+d5whOAcs3MdzKCMjcTEYulesH8HpEaY57mLWtw6GdEfx/yr8txxe8FmR9xjNNnqapFve2yuGkhtEu+8cQUbbz+MQQCQ6ZGon9vUVSYXVF7dMhJCPOhqbqjnaH+f/FL94prlw9V3z0yUfFu7//Q6wDjbvNms6dH6K76IXo2Dh97zGJGTSHOMyGOEyGyZabVLBMVN1iGagFdulHP74Cc3QTpv5KZLQFs01kjcKeD/1iDkC7YFspoIxHPyUSarRqh09jg9RI+vSzz4vPv57mILTzZzsJIOwLe0v7rkTJYMn83WC+79ydDWevl5+5Z3oB302WbKAnTRFGMc6+OEEi6wSMqKER9gGJmM+/eVzce0yjw7bzxfkb/75o7z1DRtGy1r4yy6hdcOywHZRkKc3inG4CFHcjr9IOu2CT+VrCiTEb2k2S4wQgwgFr2HYDg8iQ9AJAK6uwhhb208GLxSHgQGKkJEc8tCIjeE5OfQ5JAi0IJzz9pFQHKJkS9SxmuKFRfyQzJDv3lTKdpmA4H6iZDVQ9TPP31QCuCtxUD+LjQJp6eBiQWHhhCUjLYCp/ly/KZ3odYKgf9HVYKj9bujOTD/n+M4iXAbfqcyT/tc5IeVmgVgVWm8G9KmBYZZD+a+OVf5+19VKDrjor7Lj314DVDJ5ZGla622Vslt4m48pxqLFqGp2jPD9R8tgUq7/M4QqGUj1+qY1vbS3Eykzj6Z8qZNtwzRQfxovzR1d/X11T6Tr1HPtxgEFtHH1dOS7V9RfgcUI3S7A5MVaPY1x915zl31UD/dpaqKJKOZzQ1wzgo84c1XFP6yXtv0TUbhzUvNYyqJoTdXkfpn0ic71+txkkzcF7gx5rZUyqgFd+fllNXtumkpnVF/rHTezE+qclcKva0MfPy2XEwcpiYg1G3IemgGRQncSeHuJPLC88JvgriiuXzuNv4v9EGbClcVTnMFYG6TaHnXk0TYMKzkPK6exe3QsTtBVf+dKly0i17BS3v/6Udb5TXL9xIfTHJTvYGmNw9Dy61lN8PmWmNog9oSxAWruSKKxiSUCJXYBthHGSc22h+OLjD4iJDotLr71enL5wpdiGMbWDDxXBi89gMCvrjofrx08xofrw/v0AMa+9epPEG7ppnGnRCMTPiv+rz211TQa2mHZoZclVrGIOhmKu0xrJ85W2WH2t5/WY10D4QNxnZiA2265qAieXgAcoqbzWMfun+WfV9Z+fKRI6MjQjvsqM3PLZm86VsFflYzeD/cclleJUqwR2VXvrWNRAQD4unockt68JKYpg7urzGugm5neWOPD3hsjKMdTtdtZCrFcDeF6mz3AaqsYyf59P4lQeG4xZn1HAIbobpB0edsw975wGvG/skyBW16avrhB5G575uDM01kGTPc6LqX5WlixJSQ/4jI6Bz5J0ZOvsVF/fXN0Sn+m91ljSjWfqyxJTzbY+E2ADy6zsh1jV6cCI0fkuYDU/14vvz/5C4yFWPaMbQMyEzgegKmEpVxN4j5F8iGS1oLjzmJJiCc/MwGr5s0RvLfdw/TCLZVqy+ZIua4Uf1vDs5fPWflb3ZLwHpUliFen3CZq4bjwzYg0l1upJ/Mc2FgwufmhQr2HD7nz1GY33iOHRc5SU9Q0alD/8wQ9oPn0+MI1HgFN+0qYEGvp0XLh8KdimVq4aJ+u3zs88AAyCeUrgoJTWxx9/TDywGk2ubfY0QGy4DBvSHhf2kHmF5lZXryFjh38/MzNd3KOLuv1hQqqQ67WFjj7PG/ssAZxd4BQuK7Up7XnTTwPaR4+Vx7KxnkQEngjgUjDV/Wec6thqWxNzt/4na2bXfqJtLW1O/QxTrjDJ+ImneAkZqVNTkM04b7QFnqnKrMnuVYt0kJ/fodP8738PeYTknnF/bz9EJd5vU2cbgwf7kfjmkKbgJ+ll85wKvRbA03HxDnAQG5sLIu+x7x4COtsHRnCzH6KZWIMApvFxNJ8NZmuqGIiK46hYSYkQiV/RAd46c/4XwDr30878n+Ds2+L+lp5Q6bgALkC8JLHI9bCyPBfEN4k8NrdWcrIH6cmRSeadatZlSBxiWMbDFzlXT3LW7dOEPaQLmDtjeXeLCJksSs9Re/PEetQchISAe0lCX7IXsa9jW6fvfa7aHzV4+eVIP8QsgN/pb78svvjg/eLj3/8LlSP7EH/aiytIAJy5cBHS4alYT3dJWkos6oDlex4w/jySP+PnYKgipfkcEtC2eBmxbI9N5Imt7nz2SfE1sensoweMdXfxo3/7Z8XkpeuwVQGzwcRkh6qjbtL28b2vkAoAtwKDiJhcEg64UC/ArRqnrYyXcg+HPKekIL+MqzsihpdM9rS4hU7qzMOH3BtVm8SjkVCganFtbY59swBuNgvACjFxg6bLEJiU8vDksYfMKnH4NJrDqfrd2Kw850PCqCWe9Sb6qpdgrvq1Cxa1Rk+TfUiBBwK+zksQKBNrNe2MMFjJVmjr8pmljQ87Uj+R0jTVz6V4d/P+OiY+yvMZ7/2PMFad7GTs/FBboznRlkqfgNo7XfzT3/+X6NQVIvO8uwMP0EBdUEdxZ8uANVBqjszMzAX7y1LmMLvRDMSDWa3IBLDaPWzyzFSwszoBznZZ5MsE3gb4gqjPAFQFOW2C0tJOUyvYpTKhjixhMt5k48mO62IlWKbqUJ5QoHobZhSluItPHiGu/xgWAIxOFssgm3YQ8EbNx3ZADIFNv2wmpO7l8PhZ2GAXi9MszGHEl9tB5J/buY57PwB82WUB29RGfc3dHZrR4LgebM3i3D4udlkczw83YQGiFwqwOkmZ8BHlWqvoj24CTq0urxSnKMu1NFdwrB3QbZ6mNYpgt8HK7TBTwpjs0ul7B6d1/zkGiuft6B4oOgEV7OyqTqP7cBcK9ebmE6js37IRuO4YczBM5/tRAC0YapaJrQAQzc2ucFisYPhg9HLNvl7YmLAPLMt27ix/dyIFswSZXDQ7sFbXMCbS8wV71CAVBFZKwINieWkjQM/FxTU2rAtPJ8QmDpRz46B5sCkDIKg6Sjfz05NDAGpm5NKGkpovKDlPeYMbR+fKZkGC7LJsZao+eMB4ksXaBZQ6Akxxk/bBtBR0tOw/dD34PI1rP4CtGRWp6wJMMj4FCs0cSh23tN1nMovmuusFeJKhsQFAvMpnbQOcCmbJ/jM4sFOjOmcaHRMAgr1P0GZdA/Dtp2TD5kLjNl0gyNjD+AkADbCu1MSZmVksppGpWAFIlGki+CcrwsMpsVTsRr8XurWCmAfWOph1jc2fmiGNoPkzMjQS4N8uOjD7AKA2QG9jvdokzmZw1y5dJevag0D0DnPxBAO1HmDbADo90vhXVlaD2TvIgWxGb8vg0OCHfbwJY3Afx+IAUN1kiYeQWrQDJAQ2ZEXynIcAvRquLe41Obhm6WSVUirAfcmAtZvmMHteoDJKcPj9iB1+ldrgy6ZbBqWLi/NR+m0ixnUmW93Xyo5eB0jzTwTF3JsAt4CwLGkdXQHUHp6zk0Mhy2cYDGhk/RxZqAKQfgnwyiCNNcy4yFzeO8BEhyxB6sCsgxhln675kMzQsD7jc4eKP//znxfv/OSt4u/+9h+K997/CO3g9XBe9OjfePMVdEa7o1zzCSxKZQG2NwRjz1FKT6nFqT4OaptyPCreeeen3PdB8acPPsHxeBhzzNKDuQoT6eLp4vXXL4TTZ3M72bhHOm2c0KcmYM2zx2UlmfDYRo9YhvDN164yB22ArdiQFdgkzKdOnPInNt/S6XFsg03AwdNOUkRHwdKVp5SKXL02FfP10ec4jTyz7KU2frfJPG+yz00EWE40ylzKEn6Ihqtz2oXz1MY+UDxfHapNGLE7m2uRVaSCKZrQafNPo/uzCdj5V//1n4vFnf7i8qt/QRXASBzoo3Q3HUIvOu6PRNTRoQLn9xi71eLyhXM4uAAEHN7qLveS0V5E+7gNzesB7KOOpY3JZE88s+EKa9J7OUHW+7B9CGsvMJD2mI+eWDVl6XCNIZEOSsG58LnSmVr+n3NfarTqpJfxXwSppcZqM6BVC/wqgWw+fOve0YvfVQP95uxmAoJKh6v50PZmBVUjoEm+WAKQIvQpP6iR8VK9Xmb55KCw7lbUg/FmEKL57qvB/XGgaXY2qsFq/lmVQZbv62VBcNUZaWD1lL+ovr/e8bZ6tyWTqnSGEjPY8Xsxui77NzcE51WnKX9WGr/Elm34pPKa1fGIIDvfq99hbGJN5pLQ0rVLblsKQFPJc3bkKtIV8Yrw2tNaLT8v5r5cvXUAJwMXGlKDTe1aAjpcL9U1nBiC5V2W9xtksvLFXjuAv/I5qiBTFYBqHqvjxqa6HmQu1GHidL/pvnzmxCT239r2DCTENeNWGxlMvjZrqnq25vuK+xZIjzGNK78AnPv7/JoMlAXo1QSw52uZ9BNk1O+Ju9URV2ag1FVslg9It2xvggRWa3dS2XQ6P/WNM6tQhz+qKKLbLgcEQUUnWfg1Oliv8/XK9Uv4pJvkrfAJOc+ezNDEAeD1ChUrBv5K+GwT4Kuzuglj9TQgQDsVYOfPTgXzdf7xnWJyAt+RhOAO7BF18p8R4LZ2jxc9o5exh/2YuQHbXqUEFQSE6JjNPXfiVw9j/3d2V4uvCcTmOfPGTk8WF978fkhCbRLoRDfnksGjXIw6+q08Yxd+l1Jg90nu9pNkPUtX7B1BK6p/7AZ9nK1rBgYz1FbbUA27L/2jbpfq67y61vMc+lrnSdBMAFEfJDOc60zMOhCb16I+g18ZgG22ZfmW8uurgGpek/k9aRWnhpf1hEoGhRttf6yb8sGbz4pjhiF+FLqg7u1y0yQQLoMtyX4dQmjwb/3jDkBD16Ha8QLfvteEraQFP9PnTms5na9pLdfLW6PbdgAF2g6B8gT+S+pI2risedZBANiucdaUVYVpLlJDtsAjed9JPi/Bq4a/6dkzmBp/l8ec43YcsNpsl6pjVAVWG8+P+pngcyX/MCVL6nqYdR3Z487smG/vu7Thee1VbWZ1nfp98xrx7RlYrTZoy8+QrpnZy3XgNl+r+qzVazf/vvn+82vTM8RmSpcq50R77Vike0v2OvoTlJJECZAwdCmB1NoYpMs0nIvVTRzXz+dfstP5KxoXla/N95fKd+OKlb/LdRaWNgOribGayGAluIofbdl9P0n6Fr6fmb4fpKtl+sOsgAusI6OyRdWWDajOQVLpwI/+7JOPg5AhgcPqwFZimNdefyOwggUaZD8CjDog5pP0Ym7amMuu6rvELEqDnULCy/laxS6vwuyX1HLl2hUqHM9FU+cVWHh3AVaXuZaVcs+V45A9Tgygr9EnScxGuVbKQRbpA2A8h389BfB7G6Lat3eQHdyA4EVCyy0aFVsleKeFCZC/xt6tD1kiFdT/COKm+U1n61NsgzF2sNSxAdpIY4hzNLBSFsE94ZkrU1Wihg2vh4ktZygl/83f/w2xNZJhLZLcrEgGMCbmFqDc3EZKkfj9KdWbJvB6+sE+JqaCrLNK7HeWs0qA1nPyzp17MYcDkKyGAO6skFUa8iTxjOSzFu5hlbjW5Jy9eaz69V6DrBT9eQRXUzWHQGA0MCNZaZw7T8xx75tbQbizgZnkkBZ+r4TBCvGpPUckBXnfNto6f/V1LFlH8XhmISr32pGiHISk5PLflOxhhawAogQ5zsNWcJojqosP7T9BzCgtMWR8ymEXkA0BqhI3S3ut/CXPnL4VmHRSj2iqzdrj3m5/9kEAq59/+B5J142iHbanRJdWM69hvyG3EbNPoHF+7ZXXaBT14+LSzTeLfcZuG8MpuBiV+uAGPYxNJ7buE3RVP3rv/YiLBsFcfvrv/tdi6vrNYoPeLxJ39Hc6Ibr0tT8r7n/zOffwh5BDHIB41smYdzHmPRAeOyEVWXIvFifZUQyjNeL0RG4RMJfU9tkf/1jc+vCDaMZuFegQ+MoAVbwnnu3wqOBIT+5CMJomHl2ISk5JnUrcGfPvggHaq2MbjEy5xDhF4zyKFnVoxk4VV5ACuHT9teICFTQtXTCR2Rv72pJI+EIGI/mQwdWUnis9cG2WdiysSP4xPrvzEbORbM5xtjPvpGpslOxewy5LV/mPf/f32E3p06E/Hw8Y2WuMkgviwbe3ivf+6e/o+nUnFkXSNEIomg1psxmbv8hU8+CWHr9IJ/sdAnpLzuMQZmIPDtUw0ggK4gGWqdWBxqhB/djEMJsDVioloG4oqeRPT+AMkuU4SVOpts5hmsAoD3AZoHGIg7s7NZTBwsjS2ybol41nYVJXu50Bj8hKAXY8/LZYhfK9RXc/aeAytASA+gAxZDLayW4VcMGSdjfJAA2NTk1eLEbGocET4LcCZB2RcdjDQbZ7aTuUfTfVNmzYLcv/l+4W2ysPi531GWgI2ywaSsUpEz935hSbGvAOI7oAnX+dUuExMlojbNAhGIcCcUflpIMWRNZF1mIwVmEyrgNWnARMHkKbZHQc/Q+1qdjQJzAIu3s0rNlZBDB9jFFUYkDm4S4ssOdcG31QFqbA1eNH8xjyR8wH7MhVunSb/QKgtOnOMBIJlj4rvxCZWoyvwJYsx0VYn8vLSCpg8AVcu8nwyNazg/syALFGnQJ8DA5sNnRqOwG/I7sE+GH59w60ewYDsK4TRvJQdCsfQJPUBmA6WHZiX0W30pLnNXQwxyljH2ZsLAtYgsU3i0ELZw9gs68P0B2Q0NK5Jwgjm0E3O2MH+VGYoDanevToIWD+TBxY6tUMkTX0MHDbJADeZkqCLziVlunzvey+LZiYe3aUV2dKwLYE2hQd11k1qLE77TYg7xzyBAqknz07CevwjaIX0OkA8GuTA3SU9T8MGKrY/4effFHcQYB8n9LvdsZOlqsUeLu77/BleXU47ZZuZEeSz7Ixj0bDTKmlKVMcOqcRm96FYbHG2u5h3p4RnPRw/5fOXQyh6BmyfItIYphYiDJ6M4vRLK0zWLDKC5hhW+Igsyul5dH77hEOl0OE3cOQsYcHOSxDu42xteTcrnstjJn6uo67BsLxnECHSCBwmTIaS8272e8ewJFQwZBGt8GyY7LsUNmpT7g/A0PvLckzAEKroQP71fnMuqiC9wJ6BtomZlZhCavxcpJ9IUhsllD7Iqs1wGm0V72vVL6iQ6B8QZJOcA0aDM492Y5mXMHUiGBB1vKJkATRtimNIcDq32oP37h+vvjqFuUHjymvRA7ARJDM6IlTgzgE6H32WrJ4CIi6U0w/sAQo7fOJUeRKYK9bGvLa6zfQvb1L4ym0btgDNgVbgZkp+/PslJqsOAqWfHD4C+T7jDscHIM4UQamHj79HD7KD6zYcVM2MV0a19DP2yc5Iqgs23sXB0MAurfnJBUDQ4DlB6ybieL0+Fjs7xHAcpnXawTeX1L6Mb+0xT7mGWS/Y3MXOLDufHuPsUIbicSIjGqzkps0jTLxJFNqi/J8HQblWNppaNVNI7rT4wMhb7HvQc/hd+bcZQ7o08Wv//H94qsHG8XExR+jJ3sV7VUE+GGsWk7ovG3CrDLYb0cSYAzbMw7T/BlJgy/QBRIYH5i4VPRMXCnaBs8UnWhdq8sU+tZ2i2YNhlQGrO1UaIqt9EgsQaEMOmZWR8SAOVbg6AlR/CZ8TYeyCpI0BOUlMNucrcwHbXMw1wy85eO1CsTmYKEB5IyANN1YNQivHdysoNxtNLNVkw8QEFh58NcP84SPJXZN3Hv2FzIQqJNVvqbqMFSfJ99P1Xlo/n31uTKwUH3m6jMlh6PO/K0FTaVj2Qyq+O9cnp2D3eq9VJlpVTcmf06eIxnzNRSy+U6MiAAAIABJREFUBBTTmJSljk2fXw02a8Bq6Vw1s5Wqz1q9t/q8lcBqCdr5cwOA0JFjAqLUsvxZjI3zX3G0/VhBhgwkNINR1X8Hq6tkNKfAuHQd4zPSSkkMsVROW/tZ+HAVUKf8PjNvw7msAZX1dZpi7/pmesHx9H3xojTWEfCWwGpeBz6xyVGZlBG0h7NcLukAbdI6jvXsOFRYHXby9d9KxuS1lxqf1VeDSTTfkhtM+RvPpQykeVbV1rSfUbLOtLU1UDWzY8rGI35AYqFqT/w+x0bloJeBvk0vOrDtR4B4Nl8M7TublJbNekL1i7MnQV8JRvI8sPGJJYtoWhUz978qlh5/U5w+f6q4cOEyL2wp7t+9G5Uply6hP46tbouGqB2cV19QAQPrhlK7CSpWLFLc3+R8nntA1dRQBLwrNlFF7+5kC4yj8YvIqJxmcEhOPTMw5XN5rhbkWp4TIPdzbndhZx9+8y2gAR2D8dEv3HyVYAr9QcZedyB01WJeE6ARDCET2vzYhlb3792nP8JUcYpS0nVsuwlC5Zg8gxMTsnEN5T1b3UspcdRktMsXNNqMuFptLWf74NoQQHXe9Qf8eUq85uSUFSjqvaXGrVXgLX+ftVRfJpOS77t6dlSfLV8nfqZJKO198+ur+zAxmuuKzc12ur7KS7vqCiqBsAzaV+2nzx8N18okv88vmKNP5p5xTKwGygBjun4az4SlpgRAHKjl2ZK0j517w1JlJLRVauomYPXQ10FikJyogNtJSQvEkYFMRFVj2W26tMc1oC7bDveF+zK+MmjrLxuD3Zo9aYxoa0NUBVarwKPzaeI+M9cdL9dKHrcqiP5dZ6MfFEmsyrrMPkPzHFfXRZV5bIPhxtfWDVkVWM1J4+p6qLJim4HVeoOpcm+UTlK8LsCP9LkZ6K+deYJttaRUrPASNE/fJzJqOmTSei7hz1ziXF2glR0cJ085UNkvCRsScjAChDZwLs+jkgGdgdXsyeTTLACqtKHKNegde3uy2hKwKlvRasIWwCgJAbc+/ywA1g3k+xZn7kXDJXsrXAL0vAi4Kvj/3m//BT91I+TKZFTKGP35r35VXL56nRhsE63V92Df3cf3hUBVVuvZjLoNwzeo5BxxhL1LJDIEyUeAESDqFEy9f/Ozn9CH4x5xyXycC54DSnH5CLJE3cNKzznGAoedxIGjEM/GaHzr3H+Lr/5wei4qOPeVzyO+TGzycjTdjyVbssFuxh56CbAa85iqvQRTrcowjsqxmtJyVoKqk+1+kakqa9V/SxaS2PGb3/wN7EOk5yCZtQPGdcK6sJR/gHhYwtrKKnEnzcjHJs4BhJ2PKuRZYrPHEO/Ule22mpKxl7Di2dIJWDk0TKUyhJpdYlcl6bqIGQVNH9GQ6SGsYuNBk3ajnHk2Whbg3LeJVyR5BDA5yxjjp8S4jx94jn3LnD/g53tFPwSvydPjwf4UXF2m+bkVxc6bONbV669wbl1hdjroNwFbkpjd6sV++ry0cOZukcQkegfobYUYOAlYTKk9RI+Trfyev3eJ1bhtsKvkA0rusloh8ZLL9V0CqeGZlT6Z6z+aOoHBjdLUrBeA+rM/vVt8+af3i1tIASg12QHgGY3UAV1l5IYvAk52Zupq8cN3/m1x7Y23izPX3igWiI+XwCzsP6OWu9ICJyA5baB7evuTT5EW+BRsa7S4cO16ceMHPywmzl+KXhk7xJDif11tVCrSZHnm/tfFl5+8BxGHalLGTVazDasmJs+CSZ0hRgMjwGVZ470CmH1UH0fDdXvHiMSxPmdJsM4iVbBHEk8C2CD42AhY0MgQ14EI+GT+DviYLO5ZxnYZQDVJUshePgQknZ9HEg7ZvZAqKqs+IonA91ZVXrr2SnEOzd6Js+fo+UEVo3rxyCG1sW5Owti1GVkiYupvlueW7ksZHoTUmWOvTWRAA1gNn/xF36M5NqoFmRXblnyCbAS5yn/6u99gWz0cEz1W4MEvG/T49fWnHxQfvPffQfgBDCz79ktGBv8FOEK2w2yGzVGeAZ7JqLK5UJS06iTFondwKNsnUFc4X21NwVHL0geGaBRkA6Zuu8qNoUtoKaoc1DYy7jJGmZBxgdVLsKlGAKyGbFPFhkYvhXJgO40vkX1YWpyLZkkyq/qZxFYAj8V5OnzPPwaEUsthPZwJdU1kEHi4Cq6qB6ueagfg6iCAqtoUalXIWm0HCT8J8PPcDu7BdqVUlUc6oCnLxiKI+zxfc/fQhZgLjawzlBVfmKIDmyX3jOEa+iE7GGYNUi+svw6YV4ozb26xQQQt+ExBiJMKJwPobADyrmywYtHB6uwZhqZ+OoDVbh1DjLid1Pb315hA9UQBx56uArQsscm2gqEgSKhTODe3WDx4+Jh5oPx9007gBCRsNCUBJk/RBY+ydoOADQzkNFoyg+ipjGPMBZ8EbeZg1LawyZyTI4CeI+bVUqoW9Lra6RjfSuOvHrp5DwzAwG2nERjGaAs2wzKZpQXm4jkZo070EgVVBwYoQ6NUoAUZhSMOtT0YcJa07cPQHdZ4Y7RDOwwQag0KfhK0lgkhC0+npzVAYIPEaD4bDSfs0KkGGuw7DkS1cU4B4o6NAiBxQMiyPcl7+/uHi5nZZbqNrwbQKHN0D8MjozoYK6zNLuY0MZQ0Xqws9ZUU6wZodu5dGwsAzt2AdzZXOo1RV0fEpgzq524CSAqWRlMGg2c2dxfrsAWwSraonST3AHNl36U0vA60G14DDHUexkA/2UGNtgfbEBnBq9euMcawC1mz22RKdU7PnZkobly5XBxx7x/96UPW9lxIE4wDqHkwLywAYDFvglAtBnQ6upbD8zm7BHu7dnDEUPYCjnUwt88pJ9cBMbWl7IX4Y9IzNpvpHoXtwu9lSVoeonHZ4H4cb5MqAwDZrdHhGKkJ7kOboCPvM9jN3jmZxaDbCMlkik2Z3APOQQjFl501va6sCtmNcyYisB3uyTVK7i2xaeVQi47LEQTatXa3Nk6D3JcsWVm0Av9KAwgYLixts2dkCyf2mDIaimdbhuM8C6iqZ9uNYPboSC8A5UjxxRfTxdwMjOMwwslGDZPhvPnqFId+0pN9Mr+GEP4C40fmjemTpf7KK5eKa2SnZdJ++tlnvJYuntjTTeZN3SQZQyMAsNGtmeA5yqdYBpZOmORR22lBNizrUsZ06hZ7FCzpufll9sVuBDFKWOhomTXWIWtt3SVTznjiaO0jzdHL53aR0ZSt+pyApods430afm2jczRCkmaHMdrjdUtL6t8C6HJ99W+UIVC7VtatWsbnL58tvrhznzETiMXujp2NfXu4v46NoEyHM+HbO163KF793lto950qvro3X9x7sl688f0fJ6F0SkVkzloacgSgv7NOh0fsVNtzwFzsAFNaPEDTdR/bvgOD6uyNHxXd49eKpS2eHdsSjQlif5QMMHc//7Z5gYehzLFcNlwNruNgC4AmMfgiSEzxYi0Aj6CogeVWD9pONKOwlcCpChLm49OfvYzV2MyUqQbb1fcf93PvOqk45ZO6ZHDUGLnpoXKwlVkvVWA1BRrp2cK/DqehDqrV7qHyKU2xUe2fVQAgj0Nm/FXfk4O8zBBs/l3139VAMY9hI2O11Fgs7/lF5yZPTgonPEOqwERDIyZf4HiUTlXzc1aDU+8rh8z/M8Bq7Vp5jWlzSiamv0vFray5lwCrOeqMtWQA67Ivp/1fA1bz+kj+eh0sjfdFDJyCr6QcnP40A6INY5GkD2tgU6ydCnjxXcBqBhaqQX9iOqV1mH/v35kRmJmfqZt8GWhXkdLyuaziiPLJkHNqfM6Yr8wOroDE+kEZRMlNqmrPLshW3pcfUT8n6p3Q89y3lWBEdewaQJdwzKmbMpGLn2SVVAdnv2WRqSTN8YdNw+JrtzkUSWarhrapHlmiwcohdvkMidRBfLP1hYfF7PQtzlHYKONTnM/tAQ7KmFJ+x+aMNvq0ckbZmEH9Bj5/lMTnInp8B1QEFE+38BVGQo/7Cb7xLqSG4fELRd8YQdQBEgCwVZ9id59R8piAboJYCAmrdMN+fJ+yTBkhJHBH6OAs+3AbIM6OwNHAIuYp2RO/7yNZ5165e+urYNJep3NxK+fQNt/LIRMwyUzq1NijYpPKddUIlgacXlmtzTu1vn4TT1xgJl0z2fQEyusvCrILmtkQJc1daoKV13Tz3sqgWy6Jz7+v29hG5uBx6/BYUC0HcrG+8/6q7sXK/ce+rbDLy8evAnJ5RKKeoWzUlveO+yp0QhkHARN95UhQkvj3zE+ActK7j5+XjPzc/CvdXwou0+g618x94FipgiSaysS8JqA8dHVNLvMG+HcAHcooAZoAMEVRZml7QxeznFvNTNjYdGAn2xTfuolKQKj8YTqz0u9r51nFJr24QvKN1+2J45KbkDmW2pGsn5oZfPkcrgKkzWuk+ln5jHgZ4NlsL5rvvQqsBtBSsXt1YLWURuHZ4/eOgUkgn985yOdZaTtjvmooZn5NunbeI3n919ZRXCf9Xh87Gs86P3m/lvNTYnFlksmTpVJOWwNXTbrEokn7LK6bzqH0/hLOTeUS8Syu1XpysWxSVIOivEgag9oaEaPw0coHCAA+Btv4inJme41wgKoVuQUJY1lmIn730vx08ZBmOcZUz1ibk7BMzwF8HmDfvv7ic2JSyqrBMyR62HDnlVdfK27CWr145Sp9KD4r/vj++8iwPCRWmAhdVJmqRktzsDetZrVXgPhHkrmheR9+ur0u3kAT884dACRixV4kArex5+IqJtRkvq5js/VprZRUts+YQJKN5IUDYtZtqtusrl14QqwL8coKTCsNAlgtk5GR8Iivyp+8j6o/Km1l7ayNBHDCcVL/F+P71ujZMTEODgKY6r7Rjkb/C+I3gVWZrn9Lz53HM3dDQu8E+3+IWOkUxCDt/i4yi8rPTFAF3AdG0NkFAYuYdIXk2wwxnsRLQVAJFqlC0aZRaHrTkLiHUnP7oVh63gMWJB7xgNjkFh3vJddI8jkPk9dqug7Omh0AxkMrP1lr20gzHHKuQvUqZiACzlLOvgY204UE2zjViRKRAoonnpS4JMj+FNaqsajsYpt026j40aMFyD+rIdlmPKcU43PiFiuHO5j3vgHvE6yq9xQA6yRA31lwKrACyIOh0uB5RKya9KRdv2lmMg+7CsylKvD0NcC6GqES9+Pf/TMM09/SbOqTYouKSFrXcM+QvgCxY1/qv8CSnTh9ufjRL/59cfn1t4uxCzeLTcZwkfVi0kKwvw8c6ilM2y/+8Ifi28+/DFLUpctXih+987NimLk6CclP1qnM32CrA96eIEZbW5yGUPkpWMN6SGp08txdjMHZs+eRtbuET3DEuiURDElHzOoMDTSHxs5AbbQ/EIQgJvRAKUlA1QUqbu7QNOs5Pk2bAHfPCUBuJQ8hXm3Ns+/QYgW/kiHt2hJU3aasf3YWWQ3i3+cQrAJYNVENLqEXIYtZuY6pCxeKQdZBD0ArTMh4ngFi3YGRiehVtH8AqROZACL/iOk9s0yIKdEgJmCyXgwmwNX4Snu3+c/LYo9khuu7rsGG/ycYq1F2EMdeKpF1kDU+Rxike199Ci34T9ispG8iYCpryqZHoUOlFqk7gw+RKZVEuQWooCCTCXFTetCazZgE8R6n9PUAMGBrE8FZwNo1ymx32Qwn0Nwbp1GT9OZOUOc2GHorNDlZ20RfsJdMA2ym7l5Axr5xQD/AuFZKmVgQNgZ6wnWWyEA8x7CZGBdg7aFJz8HuJoxRyrTZZCsI8nrY92PwxinX93Ay6zRHae4s2p5aa7MlA6DvZl1aARDbKNMXJOggcyLga1l+HxkTtQGfH1ASjwzAyvx9kHcZhI/j532U3A/CMpRG3W42n3ExU9zDMw1ybRfl6irdsfn7kI3Y5ucAuLZCO28BaC0AFgrYukofOAZ2YOtgHAWXdmD1qlGxuT7HvcPiPIS9h74q8GeAZJYDC3zaEX0bTVEX1fMTsC+h4+8C9NgY5gRZDzVoSIwkYWfYcT0AOgHSjQlkAegBknb3kXWDZfecUt4tWGrOU3RjBgSWAfoUHRW2Gxu4lzm3rAwAlDSGTczs/HaCjKGZ7K2tJQCdVcYd1izzIshqx3CdG1mhSg64UexMrw6qnfdkd1qqrFyCLA31OzX8B4yj5e5qb8iobKWZWJTdASyqjyyweunSheLSlWuRpVhAtuABJc7T0/N0XYRxK+Vepg/LVUCp0/HlID0APFXvxbmSgT0CI7YXsFmdTkvk52BY+kex8tMcyHus/VmyaGYePSQNpL3v52x8140N2tRIfYqhsnxEiQbZSoKUfqaAp7o5O4B3ikL3AeKqRWYEbJlzsAlgCrYDkipV0ElG8OL5cUD7UwFK/fF3fyAAm8HoMW+wENUkfUKH+Wkym2aW/HzZnOrXjmFA+7m+jAH3qFnT7a01mMOzXDoFIPsYwY0NmpJxIHYgMm7Wtg1jahMyX6+Wi4FtYjckBpAAoAeGB3E/DkPSMc0lj+l1dqU3ebHHdUNygv+iIzAWx3FuYzxS8woY5awNge1VumtqQNsBqPfIpAm0egCqxRryCkgXhC4YBq0TUFrpB9eScgYblCIKUG4DIHpd2bZmgdUBNkttwy7LRXTCkoRAZzSc+n8Ze8/uyq4jTfPAew8kkAkgvaEnRUrqUkll1L2qZq3pmVVr5tP8wJ6a+TQfZlarVdUqdZU8KYoiRTKZ3iETQMJ7b+Z5Yp99cXATSRVILCRw7z1mn71jR7zxxhvf/ejd4le//ISmH1PRnM3kh/Pj3XffLP7n//wfOf5h8eWXnxef/O5zEhGzscaPZNbz/eat68W1a5bdb7H5P8ChIutNQqG1DRY5WtTd2IKHDx8Xj56+JDgWiBYc7SwuTpLJxXm5f/8xSSFARpwo5VNkeXZTfmE5xSpzbxNQXimGAeZjG4C2zd/aySLuAHSa7HCTmJshoGa+X4ABPkFyRxD3xfRUzF0B0NY2nAo+t7mV7K6bvs6EwIYBhvq1K4z75KUJkn7NxdcAqxcmPsAuwD4ioWXJz9xLwNZd9FZ5VsuwzadeLIZe37U33yrOs+Y2Gd8GkwGsDRNkg5TWGNDpuA5jR/bWKal6+AWaQZvIhNBBtKGveLZAyVBjfzF67YPisG0MJ4lGLAb8lvnLmivl4YMkI4CinEhsZM695Ka8yvjMIGQCTzKwesrnFMQqWXkRABjMCuS6jb0maKsCq1XQtBqAVwPr+kApBS9eeyqtS6+nTfwk4E4RpK8l4MfbTYBovK8MTKufTcDSCTM0ve/EPYjzlkFpvu580jh7NUiJ4K2ELCrjUA0wq+NQBcPOAi3qHZTqmNS/VgUP4jprzyIHnV5theVTHqDW1d5Xvf5yLGzE5L3FMzH48qXyPfXXUS0JT5MqjXcVWD0LVMzHjmEsz+vfgulW1nqmBF5ioeZjxHFrSYOTv8fsKK/TY1bnWf49zRez6yUo4b+dLyWYewr087zlrMnj/TqwIACMCsPlrHVw1lyvf47V8+Ry1/y3zI6rAp1xnjKYr59bfm43NNkJ/rB92eXNQEAen+rcyeOQz5VBlFMOcDnvY4rH2k9ai5aCBthbOszRObk8af2cyb8nCQX9UBJGwZSimstkIOvWgO+YpKLOvOpgeKTstcvY29XQkz7GX3xy536cf3SUqoY2gmbknh7c/SM+UtK6V//bvXUHeaBpgpQR5LfeeONW8eAeXZllPzGVxvCr1/GLtqlSMACzmqEX/W6bJ7bTQ2Bjt7F4jq1tHLqJNvjb7FsEGFxbC+PeSUOXmWePiq8/+wO+wnhx/e33o4nHDpUvlvEHoCYPJexEYnrqR0kW2CBpevvrr9nHSPq+8UZUAhn0B+ADSGCAqXZbGqPUlKseJKw+yzTHMz8tfklTJy398rkke5nmfEq4ZSZy6KvHc1SqjGqSEnCvrxaonjPrqXqaPC/9d77Oqq5u/R5wFpBavx7CPpV2q/79r9jVCqBUv3/k4yZIK4+LsRfH5z6VtcpMXOexCW8T1pIYPJaAqqBRNKsK+1ZK4pSoZTL9Hkvbklg8cd1lMxhjQtdCrft4JPlS5Y2A3JHHZa5Dlwk/OCgEGvHYZ3lndPlO5Zw2Owt7mMFC76fcexIoFy+mfTJ+SyBptn35Z2YU18+pYGbydkEhJQ8EVvUFBZRPJ++SLX3dc3ydLxDzwzEqQcn666rawOprtX/HlnSyl+U9P71e+3T4y0neJf0x1lW5Furt+Fnjkz5zAtqeYszWjpnmUgDMtetKVQ5JMCn5IamTfOlbxIW4r6U1GTB8eW2pisB5E9B/8kXKKgabSeZGhTVWcenflDM6JWNirfvJpKPqQUxMpv3WmwoaTGkTEmgb1+Jc5bHIpLcwW1d/iJjNGG12+imd7G8XTx9RyUqF4wF9UxqNUag8FOCTOCNBLOw4ccnI6BisuBvF977/FyGd8ftPflt8CkCVyvbBNACu9vCznz5+QMys1JkM+ERI83oEiq4gh2JFoNV780gDaoccA334aPyNPNccDXskscgQdT4r6XZIAqOZtWoM10Z83AyR6NkUjbvn6XuxZjWZvk3qOq8NDI1VEZw8iOUUOq5qaDikeb3V5nx6zsZVkjpyEys1Vkch7PRAevKatYvGJfaJ6SX+sifIT3/6/9IU8S73jEzi9ipj11lcRk/TmH2HTUmMoLd/FLwE8gYa4DZ23mW8X9J7Ywtw+4A+Hx0hHShTVmIZ5BqxFuLPfWKZHqp7xyeuUHW7RAz/rPjy9tcBvF0gdpjg+mzW6zis2jcFHEiMxGe8Q2xrknIJXdWppw8A7yDLWBFiCT2kLm3KKDG8MWsLgGvW/PXZeRzjeCUPtwD39sFo2sQJOHY7VXttIJxWR4rX2JBrcPgqxLerNOi6jN1DMk6JRCml7n16Xs7Z2M/KPSAWeGnf0oquAXOyrcWsBmiSfeeL3xef/Nt/D61V5StawVGaGyDjUfUnyzd8SqpQbL7+l3/7n5EC+GExevmNYg8Mada+KBAWvTdTu2uQ+377T/9cPPr6dnEe+c03Afq/+/3vRlWuMnMhxBIsUaQkIcE0NYBp7K2WjaVM/ApUw1wFz7JR/TCxncxpwf55GjHPI1N3+c0PirHLt4oN4uFtnvt2EFTokWF1EfHfLFqrs88fF9MwYbfXZzkHbO/GHeaRyU/ieEiBrit7x2yu74RU5CyEuJcQxazmtqHlsTFhNA/Tqhyi3XqZnibXmCc0pQNwP4DII3u2o3comqftU5Gzx3cz1d9WuktwQlCW64pUYPLtNVvZfy5/VveatIyqdjrb5ld/VveQ2FPUWE2E+gSuNkvxj5T0Iboey8XtLz4O5LzZTJ9MTxwXN3E7TOeJ6gWebFgCTTheLMR+urBZNqzuYhOGIkBWvtXOsAGNDLNV6NiWraqPKH3aDHMn9GtL8RVAPiDQbm6l+x4ZgoHBCVillOoPXohFK0JtpkMdwFVL0UHn7ZQt1Vt2miVWgkgvX0wVLwUaADCkoI9CRbf5VhfAyjS6VA/v3Y3rUIvJLtkyRUcAeQVZ28liNLLw7Zit/ofNtywBQPwCcBXQDNDwgM5tNsxyEfu9C6DbACBm06rQ7QztSTunDzLCTDZASBuy+O3vTuy0WAUZAYJ4vQGwMrQ8+N3M8ybl28tQ749gJOzRZXt7A5bbxjzAxWpsIN0wGTphv7YAONuJ/ICMRgOgZ18/cgIjF4Nlq2jwLKVmArJtMBUKu3IDmq6iy6rmkc10+jBoXeqRspgLysl0/g943xZlZ1shdN/IGNBwC+r7Lvocaq02obnRjESDYOg6wI3lyBcnR2nEMEGX2tuUst0JRq8yBOOwAwWB1RF9CqNOW99O8DA8fI5/N4c0g4xe2avqrqqlew5NEDVqLWMSjBfQV9f1CGasQJXZGTdTNy03sstXrgHwIML8gg57gEBrGJt1WJICoCk7apaO8eW5ygwVbIpusQCDI2x4lgZYkiHYpd6oJXXqm7XwPMcQuxYYDoVRAgz1Qj32luBs2RXRToWhQ4Rha26SxXkQwY4NxGSeKImxghWemYNtu4mZAEhvBzjrh6YvS0Qd1gP+3m6DsxFYk29eAOBC44SK9x00fr/8/E/F/MwimpWwICkT7yABoCHfihL+VA5pyaT3do4mcdduvhVz2ut78IASCQKpudkXGOzDWA8dlFjo8C6jP9vAs+ztQ8gbBnMjyQ4lBFbRDtqFKSozNjEGUzJFJ8lyRsffRMqIJR4GjGQjQxrATCROgmDneshukNllnHS5ZL1qtCyj93oFEy/A3JkFxFbT5+aNGyHd8TklDI8fp2YYlqz4N0FWx11WqVleg4ZOnpc2RUmDFYyzwFvq5pyabwnAt6khGiLaqfRGR8yNfYxSeoPdVboLrsHy3oblaXCihvSVK+gBAYiurZCgYb4q63COBlLtrMuXZJFt+DSBLIVA8Sr2TDH2gUFYmJT/Kx24Bfj5EudpG0duAiaRzeGUzrBxm43r7t9/QlJoNuylgLHzXWBR5q3MH0Y2JAzefetmyF04PjM0B2vi2ahttISm7DEOxnns1eXJyeLGtcuhwfPLX/wWZ4xsJ2u1sRHbwv1YXrNC1lhw2yRFZIt5SPppfUgSvPX2G8UcUgx3n04DrH6Pje4acghXkUi4y73eZ70r87KNfRji9RtR5tNOJruFhNo2GclFkjRLsF/V3bHB1y6lNG1seP3YWW3l+hI2ePFF2LXhSx8Ua0d9xSJN9oYvvlkctaKzu9sS7G83Jhn/CV3DBkWQFVtUGVSfbGz14FN+xfenALLyFfFJYkrUgNUcYBigVmoI60HSHIyfHD8duz7Yrn89vydt0KcDnfze6rkSCJCD5+B6pPAmAvTEJIrtvnJrwQxMB4/XculpbWzK/TkDDPX3Uh2i5Paddibqg/yzAL960O11wNxZ4GoObqugYARPJfhdDX7rn0tuplE7fw5MGY8IyyNarQKEAAAgAElEQVRmLxk52XmqDl75DE9dr4BNXdCcr6H69xjz8ny+nlm8Ae5lYJXjBLhZi4pPSpID1Iv/4iLiMQgiZnzzdWBePbCa5sPJhKgG3SlALlk9de87tTb45ShYSq8HG+qD+VPz5ozzh8RL7BNKQZUBAf/ObLEa4FUBVvMxM+AlECRbQhmhs9ZglTmdX8+gak4cVZ9t3INjkgH4Umcx7RVcr6B4vJ70ar206tzO41N91nZQ10frwg4e4gt2EoDJNqIIia2ea5e1YoCaOH3Fna8/j4T2VRqc2GVZX2IPv7EB5sbx7hLMKhpQsabdl6yK8Tqa8XMWYKlalXQRRpHNK0M2h09fRDagC796HlmkpFdGRQINBq3sKiAhzC5sFR2DV4qGwVvY+A/I9APy4jd3sq9MPbxPs4qHRQv7zuQ1GrhSqcUvEdyGjEU02kpzNkrkGSObjy4TsL2EJTto88xJ9FTxzSJWYXxDO76sHMhxQTBWy/mVn/Hr5ncVEK2uuzz2/jRxapm7+7T7pglYwTNZZ2ry++Wcy2bRc9UDcJnJ6N9z06K4/nLO5jUd+1G5ns+aC6dsQnlzNaCrVqb85wG8tPpOM2PjntOqTPZBADOYp5bqk3iwnwW+sBVT9lAQUNb2bFoZxv7ufcXctrMs9yFok3DT0wmZbEOi9DwiQfXoBUAtr8VfosLJbuu6bfZz0Lc9JNaaj5gK8J+Y7Zhk+BGxjMVZTQTBsVuBtCsXdoDPaydpfWO7SIeN8ySl2co7WzKDqeQ7JyCD7SooFdrqqQopRqqSvKrOKZsb5/f4Gccg1nb2Xcv9IM+z/NnX/TxrL0s782m7mz9fD9SegJ7pHXGPeZ/Ke3uAXWmfqtnZOEf5Xw0MO/Ehvg1Mrb5W3a+zjTzZU9M5Y467nQUomUr/o4K1fM1wOsr/fS7hV50Aq2nWllUHfDBJ3vg+44REyPJvGVh1AOL5OggZWPWfNsNx147S9jRQGZJKe5ifS1JQiWWtLU8JgrjfYFenueP1pAo148IkBXZANdcM8f5zdFdfIHcy9egB2qnIhfC5XvxYy/yV8LJxrQzSURitf/U3fx3P7O6dO8XvqRR0zktc8LiCQSa8DvjbPgxZtVMFvjyXcZ7MT/8tGWieGMBbkqk6SHypnJ1jY0ybdU6VCxATcb2GLAE2uYd4YQAc4vmL5WKaqjDBMCsMU5LdsfAeBYvCwzw1hV8FVtO0i3UT+3VKyltiL1vVb2Msmw0pL2YDZsdVW6MOq4xR/9YDuPrzn/20uE1TMAsC1tQwZYyvwyJUKsSKTBmrxvI7VKb2oLvaRUxnZsb4fWMNJiLxkEBikrfh3O472I51SGFd4CSjY5PodF/j/fPFo8ePijv3vyEuRP+VBr2DgNaCyjuCn8QLsuh9HgK8+xxXUtfS4hxxy5Mg1KRqSmX/2hn7wWISbV3vex2piC3wj23iJeE6GbDdXKvgqsxJ97NDiHsS8GzALdFIYFlN0V0qQcYn36IU/R3wOsDGQxp8I+N4QMx96Hc037KBWmKY6/8lG6czXuYHSuOX1pzNfAEYIe08vft18Zuf/7SYBjdZgrTXxH7eCCHOfhXRpI14u6FBeZuu4u33/wPszXeL0cmrRT8xYI+ksAEIgUgePAXQvHfnXvHl735XvAScfv973y/e+fBDgGWkg8CztsA9vE6ranaJU3cg2rU0ianYR2aR+0bykmrDIzCAIbChXnCaLjAq2dLqoCoFsEAz5AGYyQK7B1Rh74EfED4TD9KrR8Cecd7Eh1kBUL/3Nc2znt1lD0KiCAC3rxeGNoQ7pSn1mdqZ99vEl4tIRS7OQf6iKbQMbVPSJutscGzlTBN+5RXIPO+8+1YQhIwPN6mA3+FZtVBl3tYJaYimXA0hJQqBS8Z0kP+U3rRaOEkKuIGGJauy5s/YBF5nz5MtP73manvAf/nJfwO0zTIAslUt808/ZWF+/ukvi2eP78bEiEZBalbZJZwbceN2gXro0GGIUi2zNnQCB1wbgn7tptYMmLFOKW2UCIVfm5htgqCCZBs4AUoDiE432pRFSr4rlgm6j4aGk1ig0A5zXV2woUZofEWJ6sDIBdikDhrMN65jx+NFoykWggbDDuB29eRcq4vz0QhgjQyVpdyCfxfQRNUY28znOeVWMsc0jBo12WRjlEOd51ugSRrxAs2M5tSQRY/wAPp/C+Nmxv8c4NcI7LQushq7MEOfPr4f3ee2Mdo6x3YRdHKoj7KMBiG+UDBuG2ClCqy2A4hKfde4yPpaFuAh87PH4lZAuxPW6h7AhYajgKrd3oqOaZdTA3YdbN9dQE8GDyMMs9NJ1Gg5LSXJTXRyQ7uwf+gCf4dBsQN1e+VFcbSLs36MAScLckA5/RwO+R7AmTqeo6MTGE5AESb0GuyzNXRsBYf2AanX3UR0tqFd2/imQdAbQNWS+4H+czTNgv07PcOiW0dLo7u4enkcA6UOLouUwGH0XD9g62QsIku3//jF7cis2AzpypUbAKBbNIKiax+MXjNfMlfNQMp2tBQhzRmcOox4G1IDAldNAawK+rtZJCNrV/LtnWMyKptsRAKrdL6PUihKpQgqdPothVbz06BnBeaFQuKWLqv766bYTWOqdp6HpfQbZCyfUfqvzqas1VHA1z3GxCykBlttYEFLsyrO7RYA0fN07+vskLEsaLvMOkCrpgeWJOy96D4KGEqOqng6tUnJHnpAsPXUeJGtvExzoVnYpzwcgN4OOvyOwlRhs2/nfYzj3dt3aXbBfNi026vsWxmmDAZznr9EyblrK0J2HNpuGgO1YXCca2sce50gxLkpzV/NGVmnOjKW1CsaLrA+CLDaDujquOs4vJh+jmi52r5qlJYJEB1qm1PhcKsB08Tmc/EiVHwyv2qrqKW7A/ipELiMYNe/zE6dlwgWebg2LnNTU8LBzdyGITHOGExlDuYpZ/zm9h0+uxEbv+UoQ5SMWO63TEJAVo9ZXRMyOnzLAIeCq7oeqQGFZY9JvkSbIAhsIzXv2fkg4KoT2SQ4jx05OGhl43eukINkbM6fH2I+2EBMEHuLe0PrlgZM6iU/uPcCCYF7zJUOyn5S46VHj5/ze3Nx89YENgmGtcEvxxoZ7UU24AqWkoZUL1eiyZw6rmbDTeioY6SR7kfTzg1dh2IZkNKgRcPf0bYPaxkN3ovjlJCSLEL6QVv8fGopfr791hvoPHeTKKGUA11pJS9MVNj4zxKil3MyvdFChp3chVTKyEg/QCbJBqUScNTaSfxcIsPeQaC/jTbSlWt/xWtDAMVLnA9G/txd7h35BEDRwWGSWyRsQgsbJwbiMGOzSpkP2VWcl0YCLMJ27g0NKkqBbNj19N432BQy232wrGEDDI6/ha79GN0ceRY9Y+ihcz0Asa4dS/6zJE0wV3g+qdFbLo07KV9zIzsJ0E8ywLourvPqVz34VAVqEi509iaZz1EfQNeDfPl49UBkBBlRFn0C8r36ntMMybj+EuB7HUiZ760W7Jd/qN5FXJPOdBmc1vsN9WBVgAkBPp28s/5aq0zOeueiHiz5tvGvjscr4FcJzNQfP78vX0MEccZUVbDU39MHS6DnBFitH7MMnlSvs0LcrP35zGdQC/5KR7lkjdbOUXseJbBaDmoGwuPcFWDVwwlaZYD8rLGszbEKSPU6xy/eq3NfoY5+GziagdU85q+b7/VzqPqMqsfPp/VZZeZfLr09BfKXDLMMnngM/ULfGw2HDADjcVZAB8euBFvrAZZ8rqyjmYLDpHNwAogm6Rq/sqZmvq8MJqTrSQuh+izy+XKjo9BqtLxYQR/8MfdU2Tm4bwQDgnyywdh3DNq9J/aeBfxRZZOcqO/Q8bfHMkWaoD6F1f/oLk0fRpSIOgzJIatDzhEwWa66QpLTvWITvyyaDUUjV2RbkMXpJEB9gu/ZTbXRENVHOwRNCys2nOqgUcX3iqbBm4AFF6hUAZjjs3MEWzJazqGL2oSf6U5sYteSPhsvpnEDlCM5ZvguOcAS1dt/+jrK6C4jjdTNfqjfsGcVC/5TanB0omlWG1PJCHULq35+VUGfPOanbc/JzAuABZMacg/s41EBFYw4z53QugS2lKXG5V6QXxeM9fnmTvAZdMtz7JXj1E3603YzJf7yeaNUO9tPbUK2A2UQVgW6Tq3dWDAy0SrJF+eeO58li5zEuZb07El644N63cYrJqP1sSS8mIT2uAIhvhZa4zGH04VU10u93Y37d6+IxyV4nUpE97YALWBbHzJH97ZXimEk3NphnM3gF0qasfLKoLazh2o/SCIOwC4+iABrI7GOEgGHSFvoj4afHumEE730BBTlOZJIPj7gFPTyTgH9UhfXeZ/voWpPaiX/Niw9Qz/1rHutjn+9ja/fG6tT4ERh9fTE+LbPOP9rwFZMipMEXkpAnCTH8vyPZG/EzAn8rF7j6/5duwanYWkzBTlP2c84nxeRrimt9RJcjWSggHhK0moCA3S1bLnGgnRPzVBeCcSWgH1ZS1TDBsK/DsZrAjrjPuPUCcD3/lLyPJV0J7w9rioYZc6GxPzzTwlMTMhrDZWvHTdBsdptXlMvO+ZRqmxsI+Axltkk/lkhSbXwcgZ7e59G19PMVeMLYiXsmcQNl2L/QE/xV3/1o5Bc2YTo8OjRk5ASMA5aR2bABlgT9FpYBVN4EOSsJT5rLIO2KAxUgVfXopJ7O/w01gnCGdWhMv7tF6H0myxMn38QT7DxxgMSWZqZw30QbibQkXz6fKl4jAzZMoQciRdW60aSJAv9RLakrNYqp2SA1HmMYrWlMcy2zcefGKsJVHWv9aeMzglkDARRc7PH3OBKGbIuYsJPfv+74g9/+JixhYiCbRDQlgwTfT7YPICISlCMykdiBnEdpRKmHWvAzB5wk37YmfZ+sWGYSRexkSfEvRcmrsFIpHEw1ZiSNZ7CdlxYJLagcnOInhgNAGM2tz7eNxlqdS+ykQDUVjZC1UlVlsQ2y/QE0SbYw8I5Y2MkCTgm5JQzsNLVz4gp9BHXdyF9oC668e/58xPE28S+2NS7lLJvQZw7phqkD4BRbGqbMvO+ocvFyIW3yENewKwNF1s066JegiZK4lUpcRDAqusppmq5Zsp1nrakBLaKc4TmOjG0urC//NlPiucwrDeQMmhAPgirTwwPLgYwL0Kn/NvWxh7XTTU3RJexcWJSiFn9+AldgL+tjO0iPY/u3P0m5CidSx/94C+L99BWVbv9AHLPERjJAcC3sgg7YDbb2HX7sDS3KgfK/APIXUOKYJM+GcpbduG3dIld4BMIPm+DZ61tEf8NjMFYvVkcA2ZuYecXIXzN0Vuol7h8SElN7tNqnvt3IEk9+LpYmHtGYnk6mqr3dIHt4C+1ow9hwm0fHHAVPGZ9FWIRJCYxMMv1A1i10kG8BxKXDZQnJpmj9OxQd76VsbFxmjhHC/iPTNVjJDWPIRUdULWtvGYrMWZDmTQWXD2KWEd/JT2F+uivPqaIZVUx0bHNvw5Y/UcYq4KJbmJqhiRJgLSxTT29U3z6+/8BggzzCbCzDafLkx8AlmzRNX2bbx3gKDcpg8C0+aMxIrVXXQ4o1x0AD2uAkYIMAiuWt0YXeRlkbPyCst6cicg9wdsQVSbTSvbEEnm7kO1SzrTDZD48InBvgr2HNEAfgKF6Cl2woxwkGZUCuAKBrSxk2aKjOJhSmJ24+zhhTx49Lp7QEGB1eTGYpLfeuEEGpAfWImAHcgLzLHyBiQAruSi1SZUx6AJoiw7vzKiQQmCyHgDiOmZ93OcQbMyxUZprkVnYoImApfca67ffeYdSYTQYWaSCelN0kJ+CSTk7B0hKWX0jzDdFgQfRd/U8apGsw7hbIROwBMCqQUhlPJhJFtgeoCh926FkN9FQpqsYGcBQs9jVjFSHcYd0ASRLQGbG7LAL5xomKZN/iYZeh3TnRkWVa6UbON9DvRgmFtIaxmsKJ3sR0FjQyu58NryRPbYBECMdX9bmvmL00RnPRjzqn1oSIdOQDosTl6Mh1PzLl2xA97hOdF/xoToBQAWlNhkTpQBGAMzGL9Chlg1mi7kzjeaKEgK9fUPBEF2EBj4HILcOsOp8iPJy5tYeBgDMhsVIs6QhwJ1BtX3V0NLhd54oJ2DpPWCVYswBXNssiYwax1oFXLWR1Cb3I9PRMXWO6dC5iEWzuplvl2lSJchnlt3O7q6GPZ75LJqmlhSorzPIhuNmqfC242OzL51RKemWeFxAY/TWzWsEW+7tMqktA1lnPTTCLkFzhk11k2eysrIHsLoBAIyROuiFqv82r1HuHzIANC5afkH5310A3LvMZYx6L/Ia+Kauu7Ul5voKrBgMbDNAlmVf+t4tbFg96LToYMgcV3N1l01og472a8wrgyTLauzaqh5Rq5oQgGNqzdgMI4Sv2RxbcZTVnBm/cCGsyRyN4B6TOZQVoQlyHQjWCGy00d1doLuJkvlOdZe9ccDLNdiUOxhvS+stszDw0lk5YB7Z6CwFAWo5A5SzqcveUUPH7GcP2UnL/mVW/uEPf4zki5lTg4VBMriycdWVVY/V4O+Ac+iA7+CUbBLomWiRzRrNzHTWZHlgA2Ql6zT6HC3T32aTF2B1/uisDPSPcdzl6EQpCNuPoHg75Qpdnaw3QNaJ8yMAwOcC8Fzm/n7yk19QJr8aTtnYGAkG2KqWVOyghXyOUp+x8ZE4/ku0dlvZPM5Trj9L6b6MW210D/bRDLb37RjcvXuXuTYX2ko6KDJy2hnfjjabAcJAEWiQoYs8ifPk+dQqwTT2mbnbz7EGePa9lMKosbYKS/glrOj1dZ0Nkg8sIP+2hdPWP4jeNPdmYCYQbYw+QAO/EcpFGjqGirWdLkpI6XzZNszapAnV8lOkVJZgxg7hNDJH2/qKLcZ8iUC/BVZ2PwkDs+2LSAo4t9tJgA1QItPXfxFgdqP47A9/YPNrKm6+he6SjhTZ1iMSQPtsxHt8p5JZfjJWCVh1dBIY6YZqljTKVsKxTgUhJ5taDlByib2fyo7m6e0y5kId+y1toMmR/7avYCKWwU0OjmugZgXYex2wWv187NHeZyXYPnndoCcBBNVjve7f+Zq/DdSsZ0GeBbBVr6UWt5RDUj127mofoU0V0Cwv5EwQsu5efGsV1KyOawRalWDyZKwNCk6ArgiqS28n3lN9eCkeTa+WAEs9wJGfQfVj8UxOx7fx8uuA1VxKlHzk9MFa4JI+mWZW+M8nBy7j5YgPTwXIcZzTs7AeEEjzpurhpbPEs0hRcnnjnjeV+50CcCqHP3XsSulgFfz5c3Pl9NWegACuUy9FECszxwx0Mnssnzvp0pk8SQ8+MQ1hx5ksMxiRLRmNdE6kP6rsw8xiqwKlGUjNz8731BiynEOWn+eQ4Rfnix0zsZ+iKVAEqt7LCYOxun4zK9ZjaLeJ1Iomm0tgo2Wl2sSkkUQ1G4szIo63TxLNe1HWwJLCVTXu0TU9Jtjvo0fBADZUturM06/xG68QwFPaSDL7PP6EScd52D5Pnjwmga+sy0awSb1+k6oDaNMNwcaxueoqFWAGYQaJliw201yjwI73T1C5MnKOCqVFJL5IdOG73HzzXdgtsIl4BjskDrfQiN3GnxmkcapNXt1fu5Co6kYKqwU//JPffULp4whlsjfxK5BkIvkbzWcENN1Zq8BHGJEEmAUgU2dez7Kdaf2kuXzK5gSTPwGLfgmobgvcRVWYklRJM9TnkedPfuaxXmR18TNprrPf8/4ExqZzhT9jlVEJTtTvLbU5ntdWII95TSfbE8NQWc+vsyX5WPVAmYf0SqsBW94jfK/X7u8xz+OeIHbw/L1vJdqq95UBkRqwFted7EB1XKvrKI0fe49rxZtTl944jaB+6eWz4v7tP8Dwo7M5khU3ro5RudNNWfUsckM2AkaCAh9+eOwiJarn8Hl38XPm8KX7i55BtCwlYuCv2HxYHXsTpZIQvFmD2zhvuQYTAJmqKCMRol+QMbSKLauC5BlsDTkHm/163HKfz0zX6pz6tn2rNkY1v6CcugEMvv6rfmxfeWcwQE/so0+7alvrgdVk8GLa1/yOms0s5+Hr9tq05kw0pD26/n5P7bfODI5nAk7yQRw6eq0IrCcGamKvltWssc+k7wDnys8HyzXMphM56OvBUvWYaV2k1+I79pqyfL0ENpwHSZEpgVIlvJvKdR2L2DSTnUnPIV9r0hsO0xC0eWMi7ICsk0hoA6wG+955ZNf4KAbG7u4Bqs4EWcXGVOsbsELRTF1GPlBwrgtw6h1Kp0foRWAsoWyd5f/3kWG5d/dONDS+fpWGwpBU7nxDM0FiCWX/JIVcBPRZAzjVxlvhq4yXpezuccYysuqVEOgHWLX0XnsW2sdc49SzJ4FVuOcpUTCEvX0+vQzAuFisAqYFH7dkqsZ4lP5SBICVrwCrq3NM2yo4VWOsJntljJ3BVQFU95GLFyfierWRfhlf2E/H1zvBO+7fv1P88pf/GhXBO+AcyhGOAOwlqbsC8JUqYwAuG0hvAHr67EfAYu7DPN3fgXBG1V83sWobZeASo1ao+rTZL1skcfCN4vKVdwDu9kJLfG5hmj2GczSmxpDbSAGKB/QjDdkGQcmKX3Ef9/RGAHWfm7KUU1QP7oPw9qPBaYx5BP7SwTN0SqjbHuQj4lSJW93Em8ani+AEHRDULl2mxJ8YS9mSFzCclZLcWJsnnumOGHTvkP2jYwR26GX6TFwvuoeuFnsNPcUOjZ02jUVlVzJnGpS6s1gjfKE0q2ueW04wML5iYa3KSQD0LtEb6Nc//6fiyV20f2ns1Iq80AAVnZMwgi9cuhwNArfQoV2A1bkOCW2NhuPR6FcpOUhNzqsGANodwOUN5nU/EonX336ruPHGm8XVG29GLCiprxFd2CO0SNeY70tgfC9nHhOvr/DcbPiIXFwvurH09Vmen0r6q1QtjED8kdl9QNn/DsC+Gu6tlN5PXHsbFcu+YpbrmUGWcJrKyjaey2DPIFgTJEbIhc+fPSge3v0KjOgZjOIX4FU8MypwxQujCaa+A3GoOJIAa+gJm+A1sct4lgoDzBdwJfwlpR8HqczpB3szjja+tRqyj/3GBN8eUnU7EDJ3IEshqIhMAD2BkDmyf5MVFLKdBcBTE1U1cSv+eelLh8UvbXbVjob9iZfSE623ww3/J4xVZ1pQ2G1gJZTEA9ePfXj/s+KrL3/FTW6lzCcZF5mqBwBge4Bh0YSIh+m/U0ZGKrwnYbABGoLxpiYHGZxDDJ/GY5lA3EVgtsUvqe69gJYCUmZxlinJtwnSGqi3nceUEhCIUhJg/wCq8A4A6jaTEPS5Df2oiyDll67ciuxGB8dZIbhfCYO2zPsoywINdyKMguQLYKwA7j57/KT4hkYzljgPU2Yu8j0GO66Jsvd1zv8cwxb6HJT0u/gs9800edl6RyxWM0pqbDpmdoofAlA5BwvMUqw1EP5NGms5lu+99x7Xd4WJ0QrAsEbHuZliEcB0Gf3YZho/6dSOs1jGALB6McjSslcoyTYztUxnPbN4Zlj66BguE66DbML+Dros2wj/7iwAwO0CdgwGYDPM59WcXUT7YnOH8uWtluLlSgPjuQ2w85JNR21K9FM5hp9rPAJQBPS06cK+z4/7UrsktEdlVAJ4KFsgoGGH1y0Ml+UFzQGC0dwJ8HEfA6ceZR+OdydzREB6MYzQIq+tA96ZrXGOANpxJMvoz5Ft6MJQGBBssIgWAV4W5tejnE5A0+yEeqvbGI/YmF1JfLqVpkv9A+3FjRsXAIHU0PJeyTzSPc6Sgw6YsG5gTvR95qhM5jYAwi3A5n0Mgced5zzLS+shDyA4lu9XVSiJ4e2lU2b2LxiFXN8ORtjNqEutFbI26pxukChQHiB0ZTH0djLHjsZzukhp+Hvv3GK+9WKAZN4ChqOP0gTFvg1wqQ9G8BJSB2rmLC4zrjt2gzfbfxFDcSXA6n2kEzaRethYn+aaH3C+WZgwxzCBbRzWWTx7BE1/bS8Yq8D/nId/YMG7ANXOT2BAMK462ys0kRK0cl6B4vN5OuixTm0iZomX96Mkht6RwKpgt6wVtW46odTfRGdohDWySAOvjz/+bRgSnT2dAxncVmzLkOnrJ1jk3q5duxwNlJYRyl5aoDyPxIiN5jY3Yfay5r/zXWUJBouF5TnYkE9Ygzw7S++5thaTKGyATc0HlIIMAEyOhEPz1Ve3Y2PWKdExGOAeBnE2pmFIz6Oda6Im5HO5hyafv8E8z9/3q8Eagbc6WwK7ZCXVqZNVb+nDjvq3UQ4DKzUcFhm8LQSnZPDIUOjGWUKkdvON63bLxDmSjcRa6ONYFymD/OSTPyF4/qKYnBgt3nrrWrz2xZ8+D7BSJuzoWG88DyVLJmhCtubaho2qe6c4uvpEArMypZ8ge6DuUip1lC1E8zca8k2Os2njkHgMG1L1owN9DsHwhcWt4rNPvwmHYZzMtwkd18EQYvKW5dtd0XXQaZdN1rYM4FWcIe3ZCCCpTuzM7EJkBpsIehoIxI/bBukgTbOxkZsksC5Gk7Id5uLKy7tkLHfJqgpE4Hirt8cEUDN2cvIydro/ypWmcAKPChIFlMr00gCrDUbqPkHUinrDJIeiK7ilpmxsForJCncfE/Ru8EHyuj6H42Opa5RtxJ6XAsMEkCSnPtRIA2iqBhDZaQ+X/5SzGf55ZQOt/h5MiDO+Tm2oFSA0f/YUIFkeOwfEcdXO3Wj8eALM1n+2yr5LhzhdfloDhcrrq95DPWiWz33qPRUc7qyg8swbd6yqTgW/R+MS12FJR6wFhvkAJYh51jgnHOJ0MHkWaBefjbisDJxqzzDrySYQw1MldbHyuDEfTr6q1+5f8xhWwYQzQcs6YDM9w1fnRvSPqMyn/A73rAiGK5/L+mbVca7ySfK1xjHqzl9/jekYyX+q/3rlOmNtxOKo3cPpuVkBWipxWX4uVeZe/efyM67+/fT1aDsTKzSX2gsOZZDIn6WCerwAACAASURBVFXmWW4gJNCa7Xa+9pCnqox1Bs3y57O2ZmJ+ndxTfj2PiwCMe4Fgcw4a8/PN91pdH4d4+hm0y2xXga3MdgzfxKDJAA15pWN8nlYSTZaG7qgDX2q5b7APz89OEwy6f1P6hl8r+8LH+M1XX6PXv4yvRNIe/fwjKlw+/M67sAHRQee4ggEjNBbUKN6/fzdhGlHeqpYquv/sQy3Y+KeU9F/F1zzAz3v89FFxjU7Ho2OXOEUHQSoB36F+wj7kgoesm0aCoTfZiycjib8BUcCqqHNodG+SeG6lCmZXHx//vlEWisEbvpnJt1H0wTetABL0skmYz7gMJG3gadBvysMEbuJJuYsq6XJ6dtQDUSe24PSzzs89A+gyZAVCLSONRGPJUs2frz2/ii02MafWeoA9sh/xBWqgY7ZngjqWE4dtyxd7GpSq2Vr1c6pr/wygK+xk2qROvbdqP6sAV1xueS/52vLrrg1JLP4e2vH42kozqcmoL2Z8Zi8Cj5273ldtQWr+cZrxncYp2YU0VN5TBrQEYJSvwDfDf59/8aC4++XH6FJSeTbYWty4PIQfQCXMzNO4N0sx7ecwOn6FZPKVqJB5gFZ7DwHuCKWiJlEbOwbwz5SZcFNRxiHJBqRKFOOMsJgJ2LPRmxdlQ1kS59HkqJQDyPYjM8Zdjz7TSDIABAXrsawQ8dqq0gECEBlAT82TSp3aErCNc8aGkmz+aeDzZAKftR/U78P1tjklg1PiLb33NGPVkcj2rvbZuJyUVKo/Z72tOzmfEdDpJHD1WvKcqvpM/i1irRiHVCEQEKZ2JqZlwgVqicwS8Y09uLwf/egEnlrxaoLSsU5rICccTiQGyiXms3Kvj7VUwukBriamakBRAabGTA1QPhpWld++4DONyoLAMVzjCWSVTKEsmXMhGuAaoMV4EhdwIR3EPmviEZCsWohTxyFN3P7q8+JPf/pjxLFWU8ra9L4Efn70lz+M+7jzze3ij3/8Y2iQCqLasPs5STCvOLRIAelkH8puFRfx8/3gIBfod2GzZueU7NQ1bG4bSaFLxP/r4AUHxmWAkBK73Bo0Q1YpdKE9ar+UDZpQq2m5B9vQsTgEKExSAK5VyQkn8yT8rBJYzXYqnrHAasWX8X5Swz7jN8AnCRrsKZcuXQxZvTZsjV8mrxIWYw+IbnrTTBc/Qw7A5mCyPvsgqVxDSkaps+cvZtl3YHwCUC5SXed7xVHevEXzZQhXu1TeHiENBlWOcZJVTJMuYq1ViE8tyD4ODF9EX/UNNFyfFNNI1m3xfmPCZip1xam8Y2OjDliJVsweKp0m2S0kGngGxLMDVKS+oA+Kc+AiEmmrYC/2kRgg9hbUFlhdJsG4w3M+DwFGfGrV6lyb7wEQjpwbC4are9jOBpqwxF5W3/aAW4hVCaweN1L12jVedA5cKbr4Pm6BMNJMnOZ8ttJDrVWlUCQVpZlcGpZ4Islz1R7wPGyMJSFpl2tYhQT323/5p+IujeP3kFkYGugirrxRvPvhd4ub73+nWEHjdB39V/vS7LM/b8AOneNen967D+6EvAFg/uGBsnuQhkjytihhMAy4eflK8cb738M+X2Mfh2VLE8tWKmS3SSjswladAVhdRW5SrKLDHiEkepW6XJl7HhULRzznAXwNZe92JfFJW5UEhobppRtvF50k1h4+fVE8J6G2yp60z3WCx0IAPF98+P67yAosIqnxJWX+ML4h2okPHdEcXdkaZR93wHz0OZK9iKfMvCZ+ZyzVbPcZGUdZnCuZa4gqcWX5xsaMhSFXMueVfxshuTdM5fXmHhgI51/daiw28H86qJ7s6B2FyUo1twk+9qDU2CrJxsW2U/rJtX0gbwZhn1LMUbXFr4tfGkIKoCz/V6dSQ+hmZle9r778JU1b/i0Wo4G4gKrlHWayBVVFlQXWji2vdoM0K1AaySjJhqlq97YeGZU4QGYUZsgQyVxV99C9r4esgLR5GX43b14JcEg2oA2DXJQ5i7VJyegW7Lc1utxD5sJxBYhhEQqqCq6OT15hMClz4s7tHP6CxTyFruoszuw6C0PQT0MxCOLu4lsEvJBdubqyEkDLrTcQ9r96KYzK7PQzgNWHMPQeAEg+j7JUwdVhFpRlzn2I7B6wiBeRDjArJrhq86cRJu8y7M/VlYXQxlIWYXJinA6tlM7CsptHFPkxzZQ2YHSpH9s/RNn0IN33AIU7MeBtlOgq4rwKs3ALJuLuLsYfB7ebMRI0Heij5IdMws7mNBvCU5pyOUnREUHXa4DFN0E5stkU2XcLS9C4NxthnqF5AYNVrdAeNFvUUR0G8Oslq2MWYh0jvgI4OfPiGUAdWqul46ah3mbRCjjZdEvNW1nBG2wUbq9m0YbIUPViSJcAa/zsFoC513IIKHiwLwsUQ2m2Bbp2D+fbA+gWlAq9HsEuJvMmjEVB1DV0VTVEOljStNUstcmTf5O5qFzAENkJwe8GJAxa2fQ6yFpIA3/yGGbnzEI4mWYwZCOuwAjcMQkAqMdU5XOAorCGzYDICF5YWA4tHbN1imcHrCrAo8PMCtJJU4/FhRNyFZRYC8y5dQnK6cy5GUVgAwNP8F+29TzMVjVb7NAu0L4Lq3mFUhH3PDfgcPIoiZLlEb2/w4mAgUKyYGnFYw4EU7RDgXTutbUVMJYNpeHYMV0DGOzku58ulzB76VK/wbgJmupY7wGubssi4fp6mEs2oBLEshDM99gEaRKNmmEM4wKC6s+ePIxOr3aQV0jdEo81MoerMGJBV3n2zHXvzwwdwPr0CzZIskgyRNXSfQmzUgDPJk2Cqm3ITVy/dolEA2xSjn//7qOg86+zZjXEbayhUYzg5KVxryh0jQUvV1e2Qyy8ARBfpnkTDnt3d2uUZ/hcZDA7B3RyDCYMrNTIff4CxjCMmm02GRtJmVHdYoz3uP8oxeBb/R6fozZsl/kne7RV4FjdLdat5XQmgGz4JQPIeaMRVxZA/C+kHrAnrnOZoG7UZtR05i7BPv77v/uR5rL4At1bS3zGAIMtQbmNfMGFC2zYvLgJoCh4Osi4q/+zRlOpBZjZApabaNU4z4eHe4KZpAPmNT1DH8dyFYFgO5AyVbnOluLZixeMNZ2dYYAUsD6XlnjvkxfRTXQIW7u0RHMtNv9Ll2Aas16VwZA9coCNdoyeT89FwunGLQJqmKqCtDZZ66Rkw07RR4iiD114k4ZUH3H4SYJxxhQGeAtlIVtLj9GpvluMDcp6Vv/VYMpunqMApmYUqSToHUdjp4NyEO4TDebdYxoXDoyyPpBTYU+I5gQCjG5g7lA642YjsZWpQaJMCZegIDfvj9JBs4kEvCWYegKQlcCqDksNsEuBYiIupEDt1Ff5a8auMtD3OlA1O6X1G+jrwMmT41WzmDrAJxqRZwI4Fd24FOSeDuKqgGS+pnxffy6gi/eFJtmrX2fdRzWgrGdUpqA1Aat+th7wzU5HdRziMcueSZHcqWA1X1H1OtJnyzEoLzvpz50EpIkwVjJp0oCk2ywPmAKLdN6znmEes7PAnbMYq2eOHcfP4Gqas+kaqjqpEQD6NCPhXDJv0iBFwFd7KiX+EnpxZz6pkz8mwObkeeZ/nUBBJ6BAnLsc9ypIWp2DtbGPauPTzyeX3+YxrAI+1XGtMkLzv7W1EXiX2og5sVC9jjw38j5b1UXNAFRytNNd5jlXBRncmzyme2Au6c7zMI+aYJRlmWnfxm+o6DXG3KwwWqtr3X2qCsT7eX/PjEAd/WRlVJVj791agmFCQ1GAoQ3seBOsW5kU+oov0Xy7MIpcE4HOJj6CjSaHh0eLRw8ewmZFpz9K7mykRTdeQCcrcQSBfa/7wI0b14sHlK4+efww7In7TYwXYFInyfA1koEd+CRvk9S9ffd2dJcen7zOOSZJ4G7R3fobKsaonAGkHcNf3kATbvjcJfYG/C0rrCj1nrw4FI0fZkiQtXANS/hJc1PTEBBIGn70UUhWLQEI7DoOVLYokaUUUgvXKlhmd3j3TplUjSyO8KkCLDOxfdbErjIoE9hkNZtLyecQQA1rIoHuVl6YbE+VKJmNl591nCPOl9aahATBt+jfwJsd7wymV+1WFejMMhL1V5quJd1A/Cwr9Or/ntdHnkMpQDxh4Ob1lUGx6jxOM1wAOFmx/J7MsvVvsqOd7wIzSpo5D/XPHI/MaPWY1fUd56jYnjyfTxKU9XskXhdsZ0GdZvwVnnCxTxPapRnIJmsviv6O3eLCcCtsv4f4kc+QRrJb9PXiN598QQxDkH2NDtUw62bpA9DTS4nsHrEglUB95y7iViITENRCG8XIGNJAwK4mgDYesDolfSWSj+tLYNXlrwyV9xjSBmWSMvp2MP/zONa0nNUGLqtbqjzTbD9OwM0Tu12/F1Rt3annVM6FGrhXN1le5xvE3BYwy6BgHbB6JmO1BFb/3PlP+QfxuM/e79P8PQFp8xrz7/rIoYUaOED5M8DUtN/E3+MAJUDk7iWZIe5HAlAJTiQINIGpCT4KolbeC0PhMIJAH7M+RAbCE2M1AFbXvGW6nMCf2pWApmIeJ4Qj7ZXJNmQJnai+NeFjbhPC0CHfAg32FYjnwrEEglshPFixurpkteYjGua8LP76Rz8Itv9d2KcyI9VSlXxlUkw273feeyeAT6sG1HS+CltVOyz4t0TZtThC6rcwQGz0gn4IMySm1CamQhTs4DysPSU7rC4UeBIj6SGW8/3TNtEmkbbC9QTJLcbaSg0SKazxNsC+1k7IJLM0PyQGExc5wO4aL8vojpEO+3SylhO8fpKATf5SCUqXczb1yVCHmD2E+ElgVfbfRVi0Mj1taOV73Fs7iZGMsTrAEdbZA37+LzRYol/HDgS0IeQSRpBP7CB2leR0ng7y4gb3799H3u95VO++eeOSIjPIMEwDolHp1kCch8ammM8+a3sTItUejRUPAfyamikrl7gHTiSTuIFkZSPEJHuCtBPTCbr126iIcVmCJLUnZsX92hPkAJxJubl1ZO+MMyYvjEXMYX+IQXpbCKxaGbcK9rGGfENUJYIlCBofABQe+k3sYaxrg8YG5kKU4lORqRTcCM3PjXcOiG1aOs+jL30xmKtNPJ8GMKkDq13VIQXDkEDSQLxflc3I9i3Z5PQ8rIx27LfX2W9fPC2++M0vi9uf/ha/YAV9087iww/fK9754KPiylvvF7vYy03OL1EsmrSa2DRZTBy5jp/xnL3/MZUvj+99xevgNRDQWiE3toIjdRCHtRE/9vZaeTlBwnYsqn470HZdowfPLoD3Fn7IDkzZDgk06L4f8OxsdN3EXiD+NQJJcRtsZW4RaRjiM2UtJ6/eJIE2WTymD8mLGfrg8AxsPr0Doaod7dVJyIssOdbFVOja2t+nwcQdj9+mly/n5nkeYA9UD8ss1p6YeGvBx3Cde68h62GDUPr/cOckKoaKS5MjJESGkZnsC1xAjLGbxsmdMGWVmZuHwHjQ0E1SDznEbuZnH/qyEIAaAeWVaTKq1L44jGl9yOY98Unq45iqD1C/X2TfIGzqf/mvP0nAarBUS/I9v6uL+dVXvwQc+TQMk5v5niW2aimZYVRHgkkf4CpaCxEXhmhxwubdJDvQBu0FHBlmwbnoXOLzGKDESN0M4fXjYK7iJAp6AtD0UN7dzkNuAJBTW0oApYGHt00nAMuZV1fVLdwlgw5jdNcO6jSigrmlA3nxynUyHRfDoVwiW6To8Ve3afQDnVyHTGr7mPp+XJMGY5lrmdJIAoQodD3GAhTc6CPjJCd5SpHrF09YfGhkwjgbvzAa79vD0T1SxxIE3999zYyNndPUF92AEbZCFkwdx1G0NqPzHaK/iyz0+YWV6Fp+ADAyAqo+emEyjJDNAxoACVcpW5etuoE+4R6IezesXEvzRwBN+ug23tdF5mr1OSU4j2AoUDb24j4g1hMWJiw2tCA10hprBAxDY/WQrtuWxKvx6iYkA9DJY7dZgdZDnTSyJLOA0MtL8zQZQhsDYKYnQKTcDMkOf4giM1mVL1iGsj83Ow9AOxjaX3YJ3AK8XoBO7rzZR2+xmcnfinxBByxTF8AQoFIru+tLSv9nYRrKNZLtOTu/GpRvG/o4h1xAgnomQ/RCLNfvI4C4wLN5h4Bhj1I1wW5ZfZY7G1xoJGVUzLCgNZKCpXaJl7VovjWYkNy/wsUpO2enPzJdnFDWqc2nZEC46UZyANDMknZLIrowtm6eOpmprCQ1RdjF6O/wNy93mFKRUdiCbjjzNBZ6+WImmjtEdi2aO8lMTFqfsmCVOfDaLD1oQ5dXIE/dWpnBNgUziOlFW8dy/UU0Vjoolxg7NwC4pSg3pRd2QqRplecX+GsGGLYzr+UMJjMESHUepkkqqHu5DBtGQ6c/KxCt03PE+cFtmQ+KclPGTrZ2CNa2Gr8Cbo692UfBTcvWlYNYXaGLoJ0TeVYCunswW1wvZrO7yRKeU0P3xiTzh6ZKgPWPHz5BFmImlerbKw1HWtB/mOySGToBahM1iwRv08/ZBPmvr98EBveA5IN6m659Bbb1iaLEj39YRtnFWD+ffhlJHp0Ly0+UelAL2BKScO2C8dYQCQDnu9IDOkYydiMAD4AcUJFMbBfJkhbAcIFwTVKwnHFcEsyRys9t7KeMxCFJJ0uNLsIM/ssffDccD7sj22lSfSXX0CIaepJE1AlWpuDmjYvFlcujgKxrxb17D2DUUzrHJi2z3yy8mbmJCaQG0DZSm+n3v/uMdbQBUxWpEzZcwVq/Onkm7WyQ9++/QI8I4XXmU8iq2FzPRl0kNUZGZJ0rbRCmPgWp2GOf2wobVwvz6SrX4/jMwypexVb2sdE2q8eqAkozNmfivWL48odFa98kCRoziTDKjyg9WYCF0kaTLVjv97/5kvevFR985/uAAAORUXcTW1pHy5Xl0s/G3YKjdRD6asxxpU+YC9E51gRLylLEs2gumeZ2ZQ33XaY8zoOatKEjhT2RjRDlImVSooG5G4CsDQt8TuHn6/S7/8ShTzma/lYrxElvqwA1ev45qCu9zvLHWWDpWYBiHL8E104H3P79VYZhNQDLx0ub9elANwdwmXlTPU/1SqvBV/XvcZ4KsFoFYs8KAquv66zWAsgArBMYeBY4XH+sepAulwzma6u+P49XdayruphVsKveuYkLys82APsSwCyfbwqoysAuhvaECVudDyUEVANpT8+CV3/zMR2VZeyvBVbTzIxgr3bdJdgbTJrysAn8yBPu9WeuHSPm0+ngOcDBhEhF4jLGtDIn6wHN+rOosXoW8FP/HGMES5Apv5bBHF/LwId+XX0ZbhXQyOc/Yu81GZjeq5ZiqZMZazSznUrYqTxvBlAziy3LC+Rrq16f58z6i7nzu4Gy78lAWnX+5fker1ubVn7lcuMM5JyUGltGy6UShGyvzBbNh/qASE2xrxxzLybt1HN7ScA0AcNifXUeCaCnBHoArzZgDb0z9mdkmdppdHlxYji6RE/BQjEpq6SWSWv3WgNa9xb9Tvf8JJGD7yC5wTJ3mEHnkVqyrF+963aCqD1ktJ4+nopKm2ESfxuM977NhNBeffP9H/F5kpSACymBqzQRDKR+NMLZCJeoVLGq69Ybb4QG6zLnbwKQUKInGocQNDXB7DEwjq7v2Hf144OBKLvMsu8ot7PqqLZQI3gJf6u0dcG2ClBf/cwE3Dj+qfmkEk+A1cyNKJfFL5CB5nd1flfnoM8z9FfLjvD6WqcAxxK8THajxIoCL01VMdWv+nOk5XyaserfnIM52Kqui4xx1dvHemAuNLXjnpNsQWJGhyNcAVkBH7gv14i+fGaU+f6z1ndtP6psKa/bJ/I9J5Zg+q0Zn7PNb8gMx9vzgP9Txc7Kk6KjiXlwuAq4ClOP8bp2883iwZNpErP4geeRBaOycB8JqsmL12ExMV+RBuofu0L4YP8DQGFLn/FjhG3toyGwmkToAnl0hGPPCtajjEXG2wZdgquOT1VTN55hecFnBbv1di7/ftY4VJ9R9Vhnvbf++VWv4exzOqcTgzN2BZdAOY/SsbTb1URDWLOI2876qp6/aqM9biSi6vHyyn5Yz3aNtYZNZAa/Cqz6DAJYTYBto3uPxw9WZWry5yoKRmt52sRwzcyzBOZm9naWFQjwt+IvJTclsTAPmVOC7np2kVLX7wsQJCV2/Upl7WmtpERH4rgaD/pTwoDybbF+w54ksN3TCvJ0YMfsr3LvztfFPXzZ73zwDvHsYCSZHjy4G378JpWJ+wCsyhn0EndYEaYvLlHsOx99GGz9u3e+Cb1UK86sGHgXAHZeAhkxoMeY49+jgHFjNGAWdxBAPSCm6SbGGwIXESCdek5cDLgaEoRctxKDsmrdn1rZXDqpxhVYXQeoInRLAHSAdmUCwSRW9nvKyRIppkpCMkUyJ2zfNH8EvROwqnSizFSBVQlhQ1T4+rvjGv0tiJGsCrbyzXju55arI/u3vrEENgKuQryshuk6gJp4wTjVfHe+ucNYwGqlLL2fmK4BndJ9GgXvw5BsZL+zWZNbw7FAPoCm/XQI07hHy78FO5XlI/6Ggbm6Ph8Et06bInEN3QBkYkxdVM92cM2H3OsTGpI9ffokZHNMSgpqT3BtvTCF3W+sMt4g5g+5OtnMVNB1EIO3Ih1gU6ougMb+cfRCSZPKorxLMnKb+KiVa2gFaGxH8k45ALU8JYs0tVEd2nUectxVwLoBJP1gefJsnHVe/zGg6gEl9+GJOdjZsLJQ0vNKSV39ki7ubRss5um928U3n/6uuIOO7SGsTpt8/fjHfw1j9cPi3CUqItmvl5TYU2uWY/YwL21E2cWesKFcEE3FHtz+nAqDz/A9wAbOn4sqY8vdF4j3VrivQ2JSL0XLMgS2MDZB/MdzsCH4GtWkMlR7Ab17IUxJwBN7sLq1m/hWnd1N4uiXVKW658tMHgJXGyJJnPp/zEfvEBMIx8R+pDHiTrejuTyBYU4Y8AyM5SVp2jNkfh45TsiHxthiQFZr+p0bKuo2G/MJ8LYQD1q9e55EtYzeAfAqiXbG8TgkgPLoyxNjzy1TdYq03eDYNZp7IUM3SEzaSaUmTN19954g8JT8fP2X/Jy0vBGLJVtTjc/qbXE1Hsl7UQCrZtcTG6jUVyVYXZibKm4jA7CCaLDglRoQ+wxACCszOR0Mu4o5gJbibqyrK6VxA3lncbWzIFtgO6p5MIJ+4Bg6onZdk/Vo8KyEgB6NoIvNoDbISmygD2UA30AmoxmhYhe6GZ42svGCMm7UNn7i9ABn0uZZgCxEkkLBSuyAkjxx8Wpx8epVGlup2bnLw5+NrtxLGENLqEdoynOe7uNmlrROmyya2199FbomAi1mDdRO6YNlqXbKMk7sAtqrsiAttd0CpFpEb9Luc0eUeUfzHnacYybfMUbcLJkMty0mkdcvbbwXRmMzzAUBtVVAvNTJDhYaDqiiw5OXr+J4oOHKwlZvcB+aOUpc3BuNBCgBYNnhQMlWZeGjS7K98ZKsz7PosLa3vYQBWefaYBzCbJuj+9oqjLg9xqoHptjgucuh36qA9Cxl07LjGnGqh2DJ2uxK9p1d78zKHQAU71IerS7oAUHCHtmLXcAdF4Pg7oULlwGI3gsQSIDv2RODA0rfMPxdsOkaAcN3NtWX9ZrISmBEW5rQ3cRo9QH4WTo9NzOPLiQbCDRxWXQhgkyGK8obmDvqcapFux9gWto0lAhQc3N8/HyA7+qBPn8+FWVtOliDA2iEsdevAPiq52ZmQwfMbJfGpAOmZruC+maS2JUEI2VMy2gVPEssUjdaDLblRDAafY9lHM4hdVYEybuZ0z5TN5hugh27wM8jkLrBTtBPMzQzesopbAnWEoCsM6/DYeH6BVcbWUNelyCna0CD2mS0ExZDQ+z9ouXJRhBAKetoFua1DYk62CBsuGaTijbASaUO7j94EE3A/Ow5ShduvQ0dH6MXDjHBh/P++cwzNE9gOLP5DaKrefP6ePHO21dCCmDTa6QUX1apzaCclyEXIFhuJ3eOY6Z3C1bpNCCm4+sz2qXWwWDQjV3dIbcIWSTDNHG7dp3EBCUEy2QDZbQuU7riZitA1sV8U2bC5lo+Q+eONsUy+FXkMZaQdOhHz/PaVRIxMDgX5pHzgM2sns4Wz0JpAw2xxxAs3+XvnWzMbg+7ZDttlLXDZroKMGyJjeOpDpvPWJaqcglutv2wO2V5CLRaGh+sXuaPkiV9lN0L+C+ru6sbEru+AB+pCTZ/S32OeH4KsQuimlhw8tj1sweWbTub4AHlDTa6Ejj00ZrUefutW8UVGnuZIb1z526MdTfr4QCbcfny5QikbYgWkgWAzo/vP+WD25HMUWZj3U2C8dgA5HQfWCK7t+CmER1IYcsDil+isdUwTU+++eYL1voM681jpufns5LBuUGA7oY3co4mYFw7y4XyonlYUco1mGVl9TRR5jd4rbjyzl8DsL5lrjbm7MbabNFyvF6M0MSqC2B1Gps5SZmN+tFH6NmgPQ+4yua9is4tDOUBkkbdyDZsGyA6lmyWShwk2Ss3R7LIOJ4L6FqbgOtFC1umgkBso1le9Iqa+LcO0QEbu+xfVlKKhBmDgwbWL5nsIzZZHdhu5kQ3mtUNMmEYpJC/qIsuqgFvFQStOT51u6brNwMovpQ30SrIWb/R1gdn4db/GWD1NMiY/K/6YC5fx+sCuur1vQKYlsBq1QnwPWcBxFXQNHMq8zlDT9HhL4G7s4DZ6njUXi8Bv3qmUPUZ5M/la8oAQ9WpqbIHq+BZdmjyGGSgrPb8BDbrI83yhPneaqBiBB/pGWT2mwFJ4sJVvpwbZfB6eqadhMJVUCXHuTF25WHS+FZA1fh7+bfyPa/Op5xAOANYLXUF8/OpAj3141XvEB6UIOJZjmI9sF09Vn4tA+GZ1SkrKY9tZpjl51SdB/uCiiUolUc3g2Dx7MuA3vPk9+UyYAOSXKqf50bqmp6a3fj5DLAJyuX5kFhWJ8iDrkBBdgAAIABJREFU6zNK98p5GhPAORCsudR8Kx/z5HMpZPc7SAn4TBtLz4ueFrVJ50IaSDTCqhalodZhP/VgztT1ezb1LBq2nhtHKkUNU3zTA3yv+ekHxZtvXYb530awjU/Kuh3Eh9SfvDg+EXZ9GVaTZfBb7IfqcFttcGhiGt/Cig+TfjL/BVZnpheiQqeTffoa1SRuSBskIdew+72Dk/iI5yNIXqfk8Jjr7yZxvzBP8q2FahHGwEqRIZhYAgIGLY+fPKFCYQi/ZyFkWjppGNFOsm+NKpdDfBeZVVZmWY3VqqwM9jp1bcZg13JLYdzKkfOfCTgJcAQmSrU7uixjx78jGmclvXST4BEUxuKqMLLKZ+qzynq7idlaJhzyqqssm1gfPsEKwFVvz88C67KtqK7NehZqzN06fCvbpSpDuromBBX1Yb3+3B3cz6i5bgdx/2Z1ikCIzztK2U2gVObz6b0k3Ww1V3d6XzltQ2r3Lovbp4ZNMKieevhV0bS/Ulwcxa/aewmL+U/FSF8jlVNPAnw6B4jS0NJNszQafFJmOks11djYpeKttz8svvrmCdqDxFXX3qOCpZUk9Bcxh6/deitKNt3VZa+qR+zT1G8LvU+JBvhvO/iIgmkys32eeV3n+65/Xt/2e/2e+jogtX4fOWtPq9+HTz3HMy+ipB3VntUJCzquo8YELZOAcYwEh5319To/IK0fP5qe7Vl+RLav+bjB2jdW0WTJQhXy8TjhuflvTVkCLmP3KkHgsPFReVHKB4TZTOeP+VPea5wv75VxXK9Ntn8Jewagmr49SwJVhRf145y/nNWmQwGsli6g7FONLGtAmxBJFGIsEy4hCSBj1f4Jxl5lIsfTel2+zz9tQwh6SgXAl59/GtV3E8T4nZ1UhsHElCSzBm4QOpzEafuAnjvY4QCRGSRBvybmpPHdlmQrxkHy1o3r1yNeFMyThPHzn/0MBiixK3Gqcc8KbNe4R6snwU/6YVHKUpcFq6SMvVv0jbsEivj2ORgvIroVTZOMlyWuNapRHKSPBL5XGasxlv4XY10OvPtnmVBM9tN5lRIy2nfjMH9arXnp4iQEDRih7JnujZKVBFy7sD32m+mCMPEZ4J9reWrqEYz18SgRPyAZZ3VsB3vS1Ru3ADmfQaSaJg6h3wYVEZR0UE7extpGs5P4RnDTZFoDYyhBrpkGSMc0gZpHznCL2MUqyy6wGIHPlRUSO+q1cs3GgDbKsrH3xSuUthPLWAmtJMMjpG5kozr2MpMlR6lrbty8Sgw7/fwlz5rKT2LNni73FCtbwXK8L6vrBiaZZ0jnsFE+IsbeZu/uovS8iaq9FlirVpOKSXmtLe3DaK0So/VfIkyEhLQBvsDcVU6vHfZ+k4nNY3AvO9sHgJd8yrQ202oS2Nam9YKRHPHsv/rs0+LuZ78vHn72Cc3Q0SAFV/m7/+nviv/wox8W3efGYdR2F4vE4Gqc7jNvAlRVSg6AeIf7/vhf/6V4cJcGk8STN27dKn70N38b5xVzewJmY4WxVZOrSAi8pHG5VctKD1pt3BBVskjjgTv3AVb2EdO2AWZ22OeDuNSeLMa+ElpsWGnFgP6Amrpt+BsS1eYXIBUZKxODt4K7qM9uBesM53IuuSb1xZxb0duEoVjEZ5gHU5qHaGfjcmNFtVWbAUkjKRsGTftgrxTOC2mvj8ZXoyPEvkOwaME27JWkHI7Y0aOn08XMApKPYINtPaPFlTe+W4xdeoPne4GWTQPIO1L5TTWzzyroU5xLq5ct3Ovs7ev2lnob2/CP/w0pAA9XK7X0NHTwAvH++Ff/zKC/xDG0ERWgEqOt0LAaJhqbA7KOPiw3PrURdKJEqNV0VNcvMtgANd100B4A3BuCidcTXa/NxsoYc9FbriOww4Mmk79IFzI1KbcA55IgNVlqnEKZq3Zr60ArsLmZ7ANdp2VYtXX0M9hodVJKbAm9JceWX3Vi1HQsFTJXv0RjZimxxqEX4yClWRaXjLWXlG9PU2K7YGk/4ItMxSFK79UOtAurnS99v01r9rjOdRD9bbQslAMQJRdY3WNBSHe3u5qL33JwS58FX8YnJgDL0BzhvJsAWNNoUGziMMhQ7MWojoxdAIAYprkLRgUkXYH3ZprD7JHpsGHXlvILAHZOasvDD3YBWFZmAFenoGjT8Q3d1GE2hV7OJa16HgBm6jml8QC0rGycl1GYs2RVADm6YbN2KihvlgdgV+BKNoAgW4PNqYBRmhCJ3qP5zvr6S0Bl9TBohkCDpP4+wFX0kgbRd2wFuHOBzgPkynQdBvBU62IQuYIuSsKPcNJlr25AK19ZmmORWx6XGp+tLHuNOorq33BG5wGLpxlDKcthH/AlGkcJrGp8SpAhNquyC9w2Y61QuCiNhuk83W57Wdzq984hI7EEKzpn8+x0r2MuI02mqJ3knbe7ZQmhm6Tz2u9oyMRmbad0WRjBCFUQP7JKsixxBtj02nHwXOtupm7o0SyCFWAmXnAsB36lLQ1PQOe2iXMkRoDlKp4rbW6aWVk7/qsdcF/tHjuwy+pek3LPdXexBoYJcq5cAUBDdmIK1svUc0BTEhxmUK/dfCNYpoJTAp+Wvile/RLNW/VTurtpnjUxGODqBXROWcCAtqw9SsVn0OJ8gTbmDuvn6jXA+FEEv9nwbExgfLBEo6a5l+it8OwsbWgjaGqkK7xsUjdTdU+b0Snal7VD+QIHD2dHqQdB9EsXLwEgXg3A9+nTxxjSl0lXCNvhGrpyeTyBNWyGNigbBkR+PoVjg6FehemtFquBqIz2XoyniQLZrJaSWDKwGMxLNl3Wvo6XnRs7CQQFFW0cpcRDPxlig2znjGxY7dAaALMsgXAQ4ymYOaXUgnWhMyfIanZZADMFOujgsLa9buezv7thq2tqkym13jX8aomapZUlLLPkr370/UiMzMEitulZH2vo3fffCR0hx1aB/EYycfPM3S2SLzaN6CSJ0gmLdmuTTpFzaC+5SxDAt7POTVB1APKahFDuQsC7DVD3/Ljs7gEC9ydcF7ZSbeeXizgcCxwHlkh0/oTdPtReXKGUqYWN7+NPPnPW8RkaTwGu9g5NFJfe+H4xfuMviqbei8Uu7HdvTDugkHkv+jujbGQzwbraZGM7h7Mnewmd4L4LIRJ+hL3YM4km27tWupcSB4605ToMGQyYxeIFsis92Nc27POhTeUAR9VOakCawPDKdbyPI+IGHLp9Pg9BD5I2h8hGHJKIsxSrjTHoQbeaX4MZYwo26bad/qoGZLWMZDii+evkM1Vgqvq51zFWw3EqA4QTgMq/nTCcqiBVPmP+TPp8FfA5Ozg6K3g+K2jM7wtgsARFq+ePQKZkU+bPV0tFK8Xq4dxktki8twzoX+dsVP+euxKfBrNORrz+fr4NBMzPpPpsquNYDTgzkBbPThtcjkF+T/W8HiPHo9Vj5yC0+oxq11eeuH6Wve764xwloFd/7jgUTmwAPWXwmK4pB0bx4fh8YwDlgo51czWAyPSeuOfMgKo8qzyPT0MqJ+yWOGMOgst588rqqLuHKNfiHCnhkCRY1AGtjlnEE16PQWGU6ibmlrY5sUpTmX16CglEzeXKWTPQ13M5sHr3AeaW9+neHAF0ee8Gq+rW+XtVJiD2Xedyqbdo8B/sYbX64pjpGg6iUsuKAG04FRTsp77HcctNj4KNia0+IjA5gl1ySPOHxqMt9m63GYIV9wH20PnpF8UYAUgzPtYSyfqZ2VmSW2ixv/cR+11PVIM8oLGDTR2GR/BRe5sJ7h8GY8i9qhvf0XtdRTdbf9OmJtMcU79QvfFWEu/evwlDr/8eDVaW1S1jzxw28GEvvELJNo4lc6wLJgfIKmXZkkPUune/3oLccMie1dmuVidBGgCfEjY2onXP7CUR+IIg2Sos+yoIrA4Q6LkHbeGLbRHw9+AjviQoHhqdxJ/V1zcoKhtL5QUWcztN8DB12vUK88236T95b/49gaNWMJRz25kf0holgFSuKedaJNb5mZhWifVZ1dKtZ55U12JmP79iE8r5dNbaPcuWn7JxJbh6yhaWa7Fqd+MzAj2wRLxmfU7nrMdXisqf/h4aolbbWO5crp/qdeV1X7WH/jsx15J/c2IyysGvXlz579hrXcdWDVJ19ruf/xQZgNniBx9eLzqb1opf/+z/QWcV/6KwAoZSf/T1lkDr15H/6aCpyzxNMy8jD3Dz1tsEubPFEj5M/yikl+vvFV/c/iI6bb/x9vvEDFbO0CDWGACbcSRrnfmiNuE+cYmVVWq5N9kwt1Lyn+/5rH24fh+sH/uznkX9vvTvOcbJ/v6qj1F9Jvl8viuxNUuLXrOx5b5UPqPacZ0Q8bBeD6ye8ejiOSczmiz8WftMBlLz1hINqgLM5mwWDcr+9FsWqpFqMG1PNM0TcBrwYNqPSv85/u1BI2hLe10CNT1m2o9SA8pUqZr9krRPGPNp6dORoxM4/xaADMkd9piQBixv2s+0lLqpgUMAJNmnRVsV7FXiF0kTllnHfuOQRCaUiiqIRHvGpEJe7FM26JaYZCPoDchWSgLcQ0t1ikRSBz7+RchWYLFBqEpNkppDFs/Y9f0P3ideQDaAyr7FRSs29yC6DEfDHoHK3/7q1+wHlnqLdexEBV3EL9j1HjQ/jVFmiAnmwR/sjm4MdExsZqPiQbRCbYZ8cWKymJqBzTg1TzMngNmoxnPPTeSj5Lw6ZiV4Fzam/HNlvJQNyI3i0nNJ75MwZLJGeTyJQ5LIrJDQ5vg2Y2O1VbsDVIWoxDh/+cVnxR8/+5gkyhTxKI2EkBjcZM0aL1mhO3p+IsqzV6m6mKPKdAtyD7Sc4jyxK61veD6Aq1EHAXDMZwaH6Z0yeAGcJEkezLN/uef2kJi00bDSjMEWtm8G9yl5bzBX6DJpJRLZZHoOiccOmzhD8FGSz3m8Dz6jruoGsdU61dLGjcrl9fItodBYt4u4spkkJ2lI5o2M2bZildhboLsDYNdt0kbGxv9mH1p8774VvCQ3u5kf9KZQyqCJ+KWPCuNekosd/aPotnYXuxBPypREzL+Yi86+kKbw2MSy7OktzMVPf/2L4qtPfls8vwdbloSnuMyP/9N/LH78d39ftPWPFAfEOAtIyO1GHw6QMADPbq6vCdB+DSLhv/7zT+nB8gDA+UrxNj1+3nn/gwDEwz8LH7hA/uIp8fUz5ALuFTOS1AC+d2Gpbq4tgWNBiuOcrcTzag93IrvYLtjKtxhUK3GmkgzRPJNnMEpjTauK3a9lAy8hgykG0sJ9naP3z3Wat9vzSDKcusLG3MovGqMrz2g/n2kIdy+m09xeWqIfj3gQz1lcSFa6jefCR7SpDMCuTdFl1I5CJBJY7QUz6CYhIrDaQow7Tx+dFeRodhj35o7B4tIt2L6Tt3B2lADguUFY3Ac3tIo5lMQl4pQ2J2QHGKPUpDetq2zPkz53enp5dZUhRcUU87n/66c/tV1aAKsCpuKmTTj3t//46+KPH/8LA70cRtosuBqTLbymMW3h96RTmMr+/atMRvUjj0InE8cMiYAdM+mK0BJotzCI7WQy7GLehIOXmrOgU0nDny4muKBJI+yjfcDCPTqGSaFfoIxf7SgXqFmQPijmff3nWIDncS4sZ3Jw1OdJ5eM7CvvCwNuwcxxMNR03hfn9vM2r/E6OJsw5QBadGH+uA7zq7GoEjpgUdkNXwHmXcuso62ZsbGzUTXfwJgyCXdRW0VM94HXLrywVt0GToKol4LJfZbdFmTGMvT40SAZhiUp5twOezY4EEB2HVrrnjcJcGCRj0wJQ3ARwbPZXTdkNZAOWyS5shj6k7D4YanRra0bj8HCXxj3LM2hgoCHrhPc5MSkEvOA/8zmYXABbAhup7EBge4h/03iKxd8EwyuB4UmvRZ3UHfUvCAi6Os1ioWeLttLq6hxM1A3mhnR1uuJ19QX7161qE+r6AvTzLbRBzKwMDHTwU8ATHUqCDUuJnFvqQe2YnbPTOyyLFy/MTlDKDLgqk1lDbEm7xkfDrNasGh0piDKLoqauDdGg1rO47M6oVqQL2Ic8DBPZUmxnoixE6e7BlDATy08zWwJwxqOySS0bt5y/mePa8KoNA2yjMwMsqegCsDZiMEsqqzrcCJ6rwKli3WrFuhGZ+ZTNLYhu7bFAvUmHcJ4MFnjeHjNYFOp7ei42Ww1pNKbg3kqfOtaQYOS2DdMwXDqSSm3IDj+UfWvAQEmGTZQsu1evU81NgTkDoVGAf8F6s712uL9Ah/c2y8hhST58aNML2AQYo0uTQ8V33rkZZRkHOCMa3FaAqGcwiV+gVSt54DyNmPrY1NV5C8FywPgZjN+9e0/Jes1yPWrSKiytbpkg3eUYR3VTn6Ddqj6om7SMV8HJsbHx4qPvfjcChgcP7ofMxhxMRUuGLl8eK7770ds8R4I75mBD2dzo3t1ZxsTjWKqSxqOZeR6ZVeaBDpSM3R66Ei4gsTE1sxyi3i2MkWOswRekXgZkX6LR1jnmiAZRsWw3WOdZO8/c4NEmU7J9BIq3kQHYZt2YGbbJmAB7C8/Xc+7y7AVg27jvbeazLHUzjaPIG7SR1bYJ9DH2wY6Mdst007aM5iPuz1KPaZpcycRVxP4CWWyv85s7jxk7AikW8C6JF7s79pJJnTgPG4i5ZeJDm6ZEgQ6NCZoegGz1cB88nCpezCJ4vgqogBD80EhLaD2re7e2jFQDJUiuv3VsqBv41cuwSGk2JvMpJZ86ij99eTcyi+ocP52CFdw9Ulx78/tF//m3iub+i0UjZXyotGPLdwGGp2hk8Qx2lvprdOBkTN6g2+TiIo3SCJ5ayeD2DI8XDZS47ik/4PbD+8LPzmAMQaG2ooFmKU3MwT2yspGwsxEK85g2k9gnWLDqtjIZBZHd9KKy330mmKt220TGgbmg4yEAMovMiESFvj6zyGi64vzquJwCdzxCBYzKDv2pICSXpwbLNjmfOSzNu+eZoFgZxFRfS4FucvT/3NfJ504CqdcF+fUgaf2xq8Cg7z0dwJxmOEWQHpFY+joFNlTgZg1VcjZK5yLQv7ODt+rx6tmK9efx99cBq/mzmeFVZcrmf3/bM6kBjAHhnT5P/Rjl+9LOZqAwxq7G8khA4VnjdNb4V++rOue+FVg1smW9hO5cjWVclvvFeJcs0ABsTj/H/OxOP7+yx3JlzidfUYCzxpfND/7kNmpBfwYNSoA/guayFLR0OBPIWDaJcbxKJzi5nqfnh/thA/eQWIRWPgAiqaFYYgjes0muDP76d3VODbfdH7XPfl5bZqMVWVSCP7KfbMa4ic112HTImwzANMhR9aI0Sil1wBuU2fH+9V+9eIE82ZFqyEVzFI6/rzHhfK3Y76asZactCnarAaryKly/ADKNIiyf2zKROfcCu3hMmRr7J4x6g6NH33xTrFHu1tNP2bzsGOyjFUOCSKFfR4By//7t8H/bCQpb0ZO7fvViVMTYpGQF4HWdpLn6cO+991aUmc5TSSUAYTLVa9cHGh8fJ+H6vPj8j1+GHMylSxOxB8oksRFVk51zu9AcJ3F/RGdgtf9lQ0ogcCyX8LnHRs8Xt956p/jDH36PTh5NCM9T4lfKafk0BS+78MX1H+1xsI2/JJnBvXcQoHWdHgLHTQAcBDCHMBQPCV58gjW74axw7sbsSIyq0Fz0KTPkm1SSmFAWJBagz+sgBTNpblSBWH/P2pqZVXyWjYn1mCUAKqhDMvEJ6NVnS+X3AUHW7GHsE/kealdev+pP/14DOSvVAtl+ZAmKzLYWPNVX0mfS10mAKowuvgLwYm9MifhUPaNPHDy1MqFxMrav2tK47zo2ZLYVr93HSvBPcKqfvg4PvvwU7b97QA4bxfXLA8XM46+LoU5iokaSBgsvinOXLxDXHOBbEMM0D/D8IiIkSX81wPsvYK1uFl3Fd77/YxrqkqSHsXrz2q0oSVWTFzpHNBKh+DFkprw3/SX3dwPrpOpzkhzMtvXbANCznk6eO/nz2c5U95XXzZ389zxm1T2ueq6z9og0n0qt0Ti5f0hrovpV1UbNAXyCYV79Ouve098CxeTnic9RSwDwZxMv2uwMEuSGLaF9ysdNFOWkRfyUBOLfOaK2Lgpnw59LnNIqM9bzZ7mmtF5SEipWbqz5dKB0n0kWIe+oqUFZakAj3d8fApeexT1FPzDGopwHvld9UAla9mpYi3J8qkMD5E3ArXuM+4OMS/eMHXxpY3l9xSUIQXaQv0HsYsxh1YGl5sribcJk3SCWsdLAWF6JgHbikAOk6FynS+AFakmuYpP/w1/8AOLUZPhGz+hEf4f+Ch349VevXKZpz/vFfwfoshn2DiXwAqzGZX0QzHohN/VDStjgmgQF/awYgg2IBHAJSUMf9Mb1q8UNGkN9+c3j4sFjMBHYfeIGOQEvWSF8VH3dir+W7E/d/Iqnd2LXkk9k42c0OFlrkpcknwnmjiNLZmPqVHlik2LYh8QM4hn2h7hPyfpvfvML5Agfh6ScDYQEdgXMxGqsWDbOUmPVpt7KA/YQb/XRhNtw+RidzdTMkgo4xwJQtRdspxnwa5nm5csQasTBjUFNDHqcdcBrGbWBB4h0Y6uDLFOurUPiMRtayzoegJEqu1KMQlxnm2vRtqsl62e1bWJdbYCSsm3FqyTnNSBvI+FE0t8ype0rxI+DELpsItzdazd5Kgo4Tyf7KBaQ2Mt5xl53RBUrtqsZSYMbb75ZDEJC6x4cL9YOqII8JPFZJgzSSkrfzl3XgEStLh54FyD+J7/4H8XH//bzYp7E6haxu7HR9//iL4p/+N//t6IZOUZ1YFeMUQkIW52zxJ3d6LbPzzxHnu0rml59HmS37/3wh8XbH3zAHBuB9IKNdc8I2QdK5dljTSDY8HLm+bOilViqmaaXm2BaG8sAnC9fRK+gAzRrJfyI+/mMo5ldJMWb8BOoEJ8cRfv9GlIXI7GmVmEN2+vG5S0+aCO3YVilYhUmJKzynQOficppZeGcx9j9l5C2BFYXSMouU43pa7JZ0zgpp5iS6OIK+p9KSPTAWD03DFsV9nEzmJPa9SNIHfUBti9RcbpA7N7Shd4quqo9Q5MQfs4DpqKj29jFeDCHIYcdRWNv95ckQyMZVPxSZrx7bI79agkiLdgp3zgMeTLO8UJJBPzH//pT9lwdzHToJoCOYxy/h1//urjzp3+LjL86hgJvamH1AepZ6tsCwKFTqsFOQYBm0oyJgyWjCh0mmFTSuVfZLTftMKqWlIGzNyPtNnQXYWZh3AYGuqPZz+BgNxM/UY4t7xTp1olc9oEBdOwy+c0UqHHRQsbdDIMs1k5o1/2Arh383XJy6cTPYfPNUo68QNnSHqCAqPo5NE0uQnOX9eYikyWRNDPJuMO+8lxLZJ0UblaP1ayIxnsNQ+okO0+5cxsZXJH9JQDFRWjP6l/JYlMCYBdgVQBaAyWo2s235eU657IKDzjnLufT6Zf+3h6yCbBN6bbaTKOqgu6ZTTxwaeayVTfRirCDvXqalo2fQ1Ni/Hw/ICVCw3TqXl98zu5DCTVZBLu27VKWw62EQ3uMAPQ+DGKbKrmg2uguqI5II2LDOzQsaOJnC+PVD+NBrRJLi5Q+mJl+GhmBgX60KwZgwa7Nsdk8AkSmFAnnblBwFukCwdU+nF+zsPfufMVnZ6Ij/BHflk1sYUw7AV7GoOkrbq0UgAtOxu7DxzAtMZ7iombABFe9BsuKXbQ2zHmOVukaC9Hgyw1Co36B0miDCHXG7OqXWAZJa8rsoOCrwK2gaczNkBQwo+ozAdAn4FIiwCyhbA4Xq6CWDJABtFPUDlOY+ZhsVRvlDs7nOcA7gSpLkS0fP2Iu4RHGhmOCIZIOYeQVv0mdZzXc4XhFhiMFmJEx4vUQhjewY1ORLt/DpmGmVYBb47fGRqt2mkBsONIRwKkXlDb/N9+g0dsNWKVkCJ8+eRyaPTYo6iLAkgnt9ZuJUedmghKtNjZH32PpduPxdjE23FW8T7mhpX8HJDB6YEB++OFHxVO6OX5z7xEN1l5wv8eAdP3MN7q6YjSvXr0WLM7HNAr78suHfI57BwDbwcB7bssd3bC0CZbFWEYjABqBGGPnfL/1xlvxnm0A8XXW9b273/D6LsDcZPG97wLisfHOwoLsZU30sJ5nZpZwNp5HNtguvm6wjoWsDRmigqEGtuqLmkSZml0vZhfsmpk6gcpyt+mZ4z8/u0AAuUNSwg2SgNZ5YOkk13j+wmAIsAuuG4Sv0yV5hozp3BzXyUapt9kW4uaAu4Cf4gpHMHs3kBzQbrqBDyqAzjxqlK3KOjR7rn3pJQN+6fJEMJUF+1fRXnZTC4CAe9Em2DRvEIbuukkdO9wyZu3Yv1sA6BPjY8Wdr+9GA4417NMBTlAPgPcAQfQqpSp//OJBSKRcQNpEls4Ga24NxyySEpQ7DLPJdOLFbHGtztWRYX7nXtaQYYi1FXMSxxWbrQTJ42eLoW+0u48kxPhbxQSZvu7hS0UzWtYNOEpWEcyj/ffo9lfhaLmx2vFzgSzj7kFHceXGdyiBGSFDmxqZBH9NtoM0CPcHQVGecwuabXfoMtxNaU0XY+o67qUJVgvZxT1s4C4drA9Jutkcxa8UhqctzIYaTQC7h1Q4tCPOPoJdF+yYQqt3H423fsoLd/fULJYpdcKaqw+q4riB+NY4EBknTBulr5e13tlJTe+PC3olKIpQQTZRMD3SJuv/uXFViqZOvuoBthT8lJ8r/1X9xJ8DU6uvV1mnseeLG4TzXQJkdeBy9VryZ+P9JegQ959u++SrBFZfDQ5PHPd6hliVYVRfDhvXWRdoVq83A8D5PqpgQu15lWBj9T0ZNIkgrjIG+Xz1x6sCq/k99c+qHpyvzaXyQr7t/d8GBhzrf8XDim0kzUe15MqAMv7OnxozQFQ3ZvUAi51Uq3H56wCYUxPzjDma/xQAaFxUArf8qjaTqWqqnnXMKpCRNCRNmlrtUS6q2ixLjNUAkUwxk+7qAAAgAElEQVTPMCahmc6EFJT0Gpr0W61qEpbRJlDNs0AlhIlVGSM2gWzGZlmxItBqoG7i0uS3jAtBSs8Q91JO7E18OMvrBICVb2oiSW1AHgFqzK10qQYb1DKGDTfgaEAy6VjdUb5to7Ew95RgDOcfgHUdv+jp3TvFMT5JN+SBAwBgK7wWSfbp6zQFQ4LPkZAbRC/MBO8w/vDf/vUPi48//iSSRkpZbVJub9XV8PC5AEoX0D+VORWVFewpysnIRnr06GkEy0PYen1dWVvewzqAln64klPH7Jn6gFcI2L2G5+yzBndXL6ODaY6LvfDx40chbTNKsCI7dp0A1cqgP33xBSSI3uLylZvsmT3szwSTjHM3rMVGCAFLa2iyoWvW1j2Mv2tAx/3lrtXO32waS3A1AfPqrW+nJDrP1+A5zY+UlMvgveCL95hsR9LmzSBlgDoVSYlsa2KelsBpDfQqgcM8H0/md5J+qX7VANLK2q7DK2pvf8W+xlJJk6v6Wt6LvEeBaoNdvw3YE6Cq7BDzvCzXrTbV8rNWwWQbcZaNqoJ7yY6XLKmMsyQ0OW9R8UwSCzZVVKnf14LP0sT+2k0D1cd3P6MX7ULx7PZnJMHfhJ1N1Rz6qkPo6T+bekiZJXJFAOoTk29zjB7irnmusWD+nSche1B8fvshgOp+8ff/6/+B/jpxDzJF65Si+lwlnCwSC+zst7PS0ZIE9FdDMTHaqOxTC1FwLXyIV8fxdbbrrL9n21t9pv47y+zkJFo+z1l2Pr/27wVWq8dIxaYlQFwBVpNdTrYoP8/0Mz2Pf8/X6XtLyag4RrrgE2CXUxi7GNemRJevp0oDn5mMvPhMYJgCq6W+Kq+HVID2LwAG16LvPS3HIfu1PGkcM9nWsjLGw2ZQ14Rl6dfl+MgeDibAZClHQyN8/xbsQavsbT7rmg8d1vKejOc8vfHeIlVLVpvKUFVb1fe6hUi+0Uc1NuvA9ll5aC8UffSkX003eIBU4/Zr+OI2kFIjdRUsQJ/ZmD7tF5CiAJvaWZc7gHkyKp8+fV5MXL5WfIeO7TeoGPTGf/2LX4U0WC99IH78N39T/OqX/wq78w80nJ4trl6fiL2ojxj6zbffo5J3JOznDKCUjL4ZSAsrAFuSBWzQM4IMzBjM1xHe9+w5sfkcrEJiLpORxjDZh8rPPsCg8iv7oMmGpHWTRIpO/DOfiz65BA/jtVzyL+P28qVL3Dcxc2ieA2YBuPqt3+98sqLiX9FZ3aTDuwBlHwQ5yS82a5SRqzTbKoSOF89pAM4eLetRCQCxBQs8w2/wigDXzl+4AoYzzLOl8TSyktvE8B4ntLH5Ni5fo1pD6UIbkOdYc5YeIj5Lmzv6jJy/mxA1bD4mFqEkmxIqG1Qzas+UdBwAi5BEY0xt8tFj+XMR2bpnVPaNE9MogbNEg2ErgNUvl3zTDnBHDUskRvfYw7tpzNfMfre3Z/KQ+J3EkVXGjcTF5y5cLPpHqFLuv4AMCsDqQRt+RZK2kKEfhDYFN9zPGMsOMQiA+04wns8/+U3xLz/5/4pVyHs7xHImRt97793if/mHfyC2Gad6rwMpn0RaDAapiV0A/ycwXD8F6FbW0WrG7/3Vj4qb79JwDTxsW/zCdQ/mZM+ffXyKNWUtSZjOAqwOIiMwDJlnmwTrjg20aL7mPHRtqI3qGO8Tc4mXiUN43bK7+6hmHyCZIQ4ksag7Gi2n5tBWR/ZQpdnaih1vTOC362aJhvHhy4GtBBESMHt+gT4/c4DYSMlYRR1+kVVPzN3ctDYz3517IU0AyVBg9TzVteMXhoorl4iBeZbGXy+RFViAcNZF08TBscuQxWCi7/LMqb5spCLHSnfnm9reQURjAxRgRaAxvkNGrnT2yuVT2y/DNIYBctMMCxeU+izlGHI2//dP/jlIsIHX4iiqk7m/tVjMPP2kWJz5KiH7pVGUsefUCp2F0MqDTyboqnC+7CT+tsqiELXfw2kT1Du222OUeqiHygSgNLUVMNRvO877ObulW4rUTuagi0yDYsIK6ar9qbaU9GGBXVmHHbA7O5AEkKZtd7x9Ol0bfDfBmrNpk7ql6gnuwDhbYWBXeIh+qy2ocRigxHqSsmSz8C4wg5aQNbDsGwM8DZg3M82EBqDSCKln1Anwl9iF0vMZNhatkgCWs9pp3PFRFmFHwITFqmGXERGl5YJoln+Xe+MuFH8Fr21oIGNM3UlZAwOIJh8AJoCH8IwAkETVS+DY0tjU2V2m8EGUme1uARbj6Oyg5dXX0VhMwGC0fHgXwOTBQ0qtufdDFmCzmxKbyRZZhO1g8QJkkvXoHaRTHpNM1oLofR/g6vDIOe5F8HCVjQEDjyyDeql2o9+XHo5BkZV4Dse+j7EWEFUHVLHwWbIlC7Dg1tBBSQxo2Z1203MDZzGzyNoBlx0PO8ov4uTLxHCTMbBywcsuMUthsGB5+TId+QQYbdBj6ZnA0eTFC6HRIQhuhlJWg1qVPls3V0FyywfccOzqtwOAKqgajhrPWkBL6Qpp6zZnSGLmqXTGMu4oQWHOtsPQlH0h8PyUzKQMUEHwUTY5M5luxALNe4Dt24y5DcAO0A5VI4flERuVG7jOR87cuvBE5Qx0BGDMvjh+bgqWNERWxMwM47AGi0Tga4uNRMaxDF2DiNBOY02aHXTTlR29QtLBe3DTE8jVEO+wXlZxVo/oXBgdtiQZcc7zAKUDJEa6KAe3O2NxuBlG6S9/8BGNxOaKP331oLj7kO6UK7CLAW67kABpI4um02+Zh6zGAwC7NjaPiQnBVoI+snr66P8/a2/CXFd2XWlekJjnGSABggSnTGYyZ012lV2ucjs67IjuX1DR3dH/ratcUdVV3S5JtjzJklJSylbOyUzOBCcQ8zxP7O/b5x68i5egVY5opCCSwHv33XuGffZee+21x+kkqeC5f79/734wme0ebALBLKaM5CQDYjDhYbcSGcXJySF0X9H0IfM0/xxNZ8pNxjiYmji0fvKTfyAzTCk/Y+pzyegwG9wD6D8E8Ktch5IU6rkubnAAR+khzpA6tsyxNkaxbZNDvsaD2eyaukbqcOqkqas6O0uZAsmSdiVHSBqYGJsFqH0xC5vSQw9Wquxfm27pDO5g/BUat/w/kk04Fb3KVLDX1SRWL8kEQHTYhDVkeYI6tes4IUlbCnYqh4q61Bdhrlqysouj18NBZHOAPezK+dGe4sb1q8UXn31NkAxIgDOwT2bRbw/KFRjpX32N/jP3+33mzyZqlsHcuUu3XsbEQDnYq2o74zRMwEJ++63r4VBOwRi2aZXsLAF4M8WLzPmtu0+wt7vMyY3i9ZvfLeYIhnYasA8cTm0kf87QKGWbRNkCn+PznyXJ1EMyzBKlM83ITNz4bmhB7WCXPcgFVz2AQgMqAjcY6o3bRfNLbMyLe0Ujzo8dJ3fVU+oZBcClGVr7COEUyR91YYOBrzYUCTXWto00mgj2DihLXJ2+UxxszLAWOWRh4R91DBeHnSPFUQtdO3ctowSYPYEEHvucx8FzTnq4QWrAZi14E1itgWQpAEvZy7LBTu2S8bdcphmBUvmaAFYDmKzcTABmOWDKKFpcoUQejr3jY6e4HgSIka2AhfXAagYM431141B9X/U6/r0aMOZzK66lc1593mPkL91HPdCZA9b6z8qXyL/Pn5//rAa9pwGh+f3141EPamTwImkdlojk8bCmsa+OWZ7nxMapsaNOjEe5oOrBlpPDUmMinQZk/3PA6hE+WHB0wqFMjTkSz+cYEYmfJYjh5FcejyqoG+2xyre+6nPjWfyvTAgcP1sAiSeD+nQn6ed+Xj2omnVW89iedk/+LDeCkokQNxgYjwhavDOu7e/8mX6PALGBtszTJmxQNLKTSYXfeIRuW6PdYgFWDagWASG17ybSZPnL7tdGmkg18FT73GRqH8lAK0YMFGS/qj09xxloEs+GTU02ZeKsc7RjbetCC6hi4fbQI7NFRZIPkrknIcFxSZqiDx58TSkoCXKaQT17+E3xgIYSXTJvorkhwTHsmXbuyQS+rB7ZI3v7lChSuSUY1YWTN0nFlCBmK/7wFkxcyQX6XLsE1mqqr+AfGcCarFd6St00y/evc2acIdC1tFR/yyCxj/HQ/5umcShHG4xVqsN4PskIVpo1QHhoxc+8ODHJmUhJH81FHjxAX44EufJD7iHBiQEAa6+rvNVVOgE/Jxm7BJt2Cx+tncqRFhqK7B/BwMWWq2V2iI9pwq5BmScCKSfYJJiJ/tTMpkwac+1gxcmmC5ZxWtvGGBn9i1NEpnLZ0GrXskCveMzkPLlvT4Bi2m1nsO5AqL6mum9eZWOyjUpe3T//FdcL057sezXZ5XjqH7gPBpSIYK0LXG8Dqvp3fd3MZs2fWb2nPC650dY/Z4+qdi6YgnlsY3+XgKq+qt5/dE/nnItqQqACmqm9JM64+/mvWL/oqk/dxjc4X2yS1Jx9er8YGSAeIybaorGVYNHZRoBRiCFTjx6FJJHkDOWo9klQLG8eFZPXP6CLNuy+orf44ouPWc9WArWhyU4j2qHXIDNc5HeWrXp+uiYEmWWrE3mWdvm0eaq3U6+yO/VnVHVM89+rY3nadauve9UKqNr96mdabXM8n98CVp2YEgzNdjfs7OnA6vEzljeRz8q453Kek1xEsqnBSJUt6lo0CSHA6S9jT7gnlTxx3H19rnQI6xfvTQX6JrZTub/stRrDtgSEvebxzkjr3s8TxJJN6G8F70LWoUy2e1GfOppWRVWBYbmybcimAKZ12cgXXzaOiUi0yHYr+2/EHtN2HxB/zkfiyRjV2ErShPGWjYyeI421ChHnHUqjY7/xnDZnlmTxxRefFo8e3vOkKb5LQ6oVSDtPHj+iod8UNhZ/nT1xnoaANrWeJs6dhIXdSQn/BrHE1JPp6Oty8+13Ye69HqP0yW8/LqYePIyjbAwJgW9ufYktvY39xJYimWc5/RgNq3/v9/8otCntAzGDFMCHv/gplXwP8V3Xg2jm2dbC+SJodQViyzpEimkk2xaXJXSwP7GDJ32rk/Yt2RtnrLJ+YpoS0JrWdhpPgUbJX+I9Ao32hpm8dClkAYw3tQsmepSD6eY8Ea+Zp+LwVx/+lFh8JRiN7ezldE4owQCuA6BnfOjZFEqWNKsiOxMYSqcYj1WbrIE9AK1RGgt1dFlxiS2wLwRAyDrvs6mtrzOxaMWF62fQpCkxoDHxE2TEZgFXbVqt1Jrl/S3EZJ7Nso63wX2syNii8bmVg4OUjfcKzKKRGj48/1mVbPJSIN5mzT676+3J4xeRABUDOgPAbrIScSHOWysSeRZxJ4gcLUrewOXf3NZutmPDkERECqdnYCzYki/Poo1LU6s9qu9sZhWsSBn66gSy8N2DrUqu8Bn+eRfd2r/6i/9aLLDWxHOs8r1y9VrxZ//r/1KMI6+yRV8he1jYoEn5ChtrzQLI3/3q8+JLdFld9zfef6e4dP1aMYKExCrVjstgLuIIJjWG8G1siGxTNsfv449+SeOrorh8jkpuwIsu5kaCndWnxufKXC5BCFrme10/hTNKnylWF5s1sC5xrtj7yBRx7S78FHWFR0nKNp7R1wG3AANo4LULJCRWYCNvsDZWacyxCpFJkt0SoOomkp72RHEfSZKrJkrT0W0iyOp5wHmA7tHhHuLnYRjW/fgpMFDFQ/CvdnH8xL5au2CsorG6hUTD8rqVNGBWyDN09gxHT6azEIqsdD8QVOW68DbB51ytYHhKY1jFGskcx86KEclBiZUapJuQq0wWMjxYf675/Y8AqxJhLRdtJOi1RHNtaap4fO8X6Ig+ZYMDrpBBl8rrZtIY2ahJoMJFtwRDTJTZcvwjGKrbbIp1u0gTUUuttuO55dZ2DlUKoJusdi8BegeMNEX3dQZn2aBOmui4mWsZAIKWll3nLorqaSlY3E2mc3D4fFyjFaC1QSoxC3wHBFxDrB6j2lI61btszoMw1IBuLI4NHOoz0WGvHd2Hy5SpmJ03RWdQaAa8CJ2UFziLjzCMMwAhljrbkU/tBhs0qTcky0/RawdZUeQxNKe6yE6tsvmljQv4KQ0QmlBuRRan5QMBjAngscHN+Hsflln3k40a5pleAqjuwj6z/B9bEHqr/YMsThpcaVwE5F4gFr8Gg/QADdSDPfQ/diiFBmjtQ2SYnZLK4WSjqSUCACJIp55FOvYsGbALPVR3nN6WdpxqWK1bsA/PUNblAdYKsN2EMPAqEgMLgKsyVXdxsi3rd9M3yw7FSe6Fuq/BUR5AYypYI7ionIAbsQdNFNl2vTKDMbBzlMGtLK9GGb7luQJuAl82k9II28leFrHjooMgmCpgtwqlWw1QDwDL5Wxm1oWociMbNBr9yFIlSPAaNpuybD4cbRxFS/gDwAwt3wSqBiOVA9ENkJmuMnXVYJFx7OZyTTXThKGpFYANQ7hGidt5DsKLHG7Xrl0Pg+23mrr7aJPMwuZ4yMG8qWA2c2CJtNmaZsCyKHHj396r55jd7M2q+nPvV5mKyBiygTPQkFh+NhJSB1ZDbvCXNnfoEAnIEqD1U76g0VXXt5n90c0Y2gXw4uR4OB737k0VX3/9OBjcapmo5XZVdiTO7uHeWvEAFk1z4y6d5/uK1167EIxox/vxE5gJzyxBIPOEkfRaoS0rFV9WLYYH9woDzZqNf2s0m4tLkxcjQaG+rTqilhdus4+VvZDaLzAtQ9mkhQZQdmcD9uYIe9IN2Ds0wD02vywmzg3hkKPZtbxVfPjLT2lAt8b6PBMMnBE0W0Ywph6eHpRmhQ1A1J77uw/vYqz3OTjdr7KfW3n+B8FadqxcQ8+eTsOQoDkTtsTMr+xxG2C9tFvlrpp0dp5XN5nsHb+fJ0Ms2G0TPptwdeFYqKs6Q6nEDnPfyXu7YSENEmAI9BpkL1C+KeDu+GlsNdwFe7uD08tS0dCO1qFgXra4Xx022a5qAJnhO8IJtZGc5SfDBLWzZKrfe//tKDHdxzFxnjwkV2AGTb/YxH4o7yHTg0OCDzM5YXnMKuO/D4B9hB0e7D3HmLaEHs2jKRIgHJCdXeoB2Q2TNYkMyQGJmHvIPLi/33/3A2QELhR3YZav0OH3CCbpISU6e9j5VbRe92gW5uGsvuk097W2eYiUyeXiwuRNxhS5DpJqkZmN2FLGnQkMJSS3irYzi3QVRkN7W00/tJ2ZH+VPDhsIxBtHis0jtFZl20fVA2uH4KrlDPqy6BcewdLvAZhta6C8Z+EB8/MQVj9JgHNXis6xt4vDtoswXsl8H9oFNDFWTwTYZWBdC7D14jOTM7Gj8lfK8NcgrAg4S2D1VeBf3sMnwa0awyLKjMugKbu7AVgKoJVBSGKDxHKthCi1brg5oPJauYA/a5/mIP6kw53irPyVA71qIFZ9/fF4hU9eY3keM0XKC/lrPz/GLKKh9Iv0/sozuAZOAemqIMfxmJTjUwU8q0Hq8bN/ax5PPl/9eyLAqwYY5cvrxyAeoVK6+7sAi9qn5ueugbX+7l8KrMpYTfTiWkCUtNSOZy/+kkOm6hi+CliNDux5zsr5rLLy0npwrX1brqKelRWfwfj486x1msuUq2voVWwuX2sg4zP597TmDZLLfZomoLKOEgM8Kj2s8lEjrlxvlq7bQVnpoQP8ExtvqoMm0yEAXxP+XN9Sy6GR89HQ0Mok/cBNJI+Ue5IluU3ytg/fw3JBpXxMhFsaqT+0SwNR4Vttv8lAXe5GAFx9YBtk2EVXH0BW03nkblrVyccP1j9YosFo4xmaNyIHcJeeBe3cXD/JfMsZnz55GgG2Z5OVFyMwhNZIutlEw3LTVnyQPkDXXUpC1euWLWPAtMb5vIV2mBrnXRAMZOVOPX2EHYQhSAB88SKgFWfrKn6YuoeykKyIOcCPMDntOrJ7chPMHXeEfvMgSfbxsUkC1AUAhAvcwy6sIZpekdh1ftR7j2aPdo3lXfYhGMXnlR3yhOYk+rYmb1sgPbQTrGxSadXU2g9DBO03NLfPwmo9SwXWgYkuXqeenv6Axs2GlPr5XYx3B76cjM19+z2UGrzeby2ZlViax/r13I3Bj+soA/xV2Y685n2GSFS4sko2atU+14OrVRtTb2+yffsXMVbdr6XNz/JjBoyCp362uozReMdyUGKCnGwweE17s5LEK8HFAERKe3Ya0Fi1SyftUJj0BFKVNrn+z7QDObGJxWi8XKy+IEn+/E7R0/6S5rP4k7Cz9dn2Wadv3qBRD/vv8b0vIkZsQyZscvIyLLXH+Dhq5NqYzl3DOqQslpafAA6vAcQjgUSTzS3iF9fPZRKyg2Pv4t+MQgpgX9i6qsn4DzmlADQSKJ8PmVedHdVzowponvb6V9nub50J5dydZmvrx7m65sJOl6z+WJf+Ox2W5bweP84xQHZSCqA8W+MsLWWJyjMl3WOujElzmn6W5zcBpMF3LZNC0Q5KtjevTY2pAgoI8NH3m4SR8Re3bKwR7017p+wMEfdvbzzL/b1+vt+az6C2qfdSStXEPQGUsc8F2GQ/WklmFadECy8S1j7GWKID9sk9yr+NKxasHoV0Yvyfz6molPW+I1Gf3ifgqg00vhJc9RXaVRNoNuhRK3UeFp7NVo3NF9Ci3CBevXrtGr78M+KCx/j+W1QCXoEcxDlAPGvzqdtf3wqylP65lbXdAHijnBsviXtX17eDlGBvlMGhczRqeyeSanfu3MW+Pwk/30SaZ8E87MOpR/fi+a2EvXLlevHa9TfwwdWzpocF1Qe/+NnfYg+XiQ87k/yezY/ZgwJV77z1LuNyFiAXkBg7rS8qazUzrWv+Ve2sT7bw5J5JPlD2GtNqlZxjglBgVTKQZ5+ks8v0YDD5GI3ysEUCrtHACpKJ62cTZuOvPvx78JtnET91Y7uEU0xQCoxuggMJnA1QNUh4ixzAGs/j2UbqBE1MCSuH3N8GjZh6YHZ2Uap99mwXgKEEPRKFgKI7xFE7xOZqw7awXlrAKbqpzDReXqZ3i/qui/PPuG/BWhOiVOAa+0HSk+hkRaM21yPKhJzVjkoCSjYzSandXSJOcu0ryeMYuD+iSpbY1opCiV5WjzqfTcHqNSnACgMoFb8w1gFSAAgGoG6XtAY+hRyaAN7aFv4H/SeOIMq1w3DtpTmWwGpoekY2ITYuY8K+4LuBs/cpWMLf/vD/KZ4+egDBxvHrJ7aeLP7kT/8U4spNrsl+KhmrnUrDgTN88ptfFbdoevUCYlI/shV/9Gf/czGGHT5iPS5RrThHTG4Z/jq+ziRycOchF8kwXUU2wfduQojraDwkUdaD/AQEFc54n9d4dREGtxWvMsJlBZu4kEQoi9V+IPvqmjOOh9GU3mSYaxMfKsazqbg8QT+RN8fjbGuFSTs7vwTxhwp0Xw/5bZHy/wUaTYkjrrOnJNW5RiUSZdkSjYq2IfmLgJ7iHYDoQwNUzkyMhCxBFxJ3BXiCifV17s+KeVY2awyiIphXAz2ZmoljuyARtchapUJcIqbEyRawRAH9dWJ+G8YrZSozux0cy6S+/qdTpUSA60IcBJSJMy7pv4fva9LHqmUTUP/Xf//LYKyGhCslmpZZzj27Ba34VwwU2hJs8k5AuyYGXe1AtU/VyxQUk2W0QRZlFVbTChp/NlkJTTvDUdDpM2wEKfyyST0aPawt9daYCJD2IcS7hgM4B9PRLPg0GhoCOE04HeolyIyVUtzCtQ4AIWQgSqFuAggYOcfiAOwS8JBKrvOsKO4S5SXzgHgCpJZL+SXIZmm+VQOhI8JCtNOqJc4hCC9jUgAYNoQsAkubH95/SJn10wBX3Tw663ZJ62XyZE/JvNKw271ylOv0k+kQdDTDJfV9mfJxQUQPlThpeJ20dp12gRo3pw2PLC8eYiMM0thrcGgURi2MLZoLKAMgWHFESb8arILGZlWePnvImNNMyqxPO+XxODtHAEJHzIs6JuqWeDhG1zYMXOjWcAsaOxnDBwC3Npk5y7cMsV4a1YxAw29GJkCG2RYBh8Z9eQlAZRn9TqQGNih/AMktetVWsVub2RauZdbMMQtjHYdzagbm2Gt4NHA65Y1YWzXCZBBLyRfwarDhF6/dhFEq88B5VpO2A8NtoyidLZkcZjK2AIhdFz3Q8ZUTsGTb+dQ53WMOLP3ehJWnMfRnMvdSoBjhfejrKm5uMkBGgHo8Hjp2sbOrXZQ/qYHKfdjrYl9BYzZMSDOg/XoWdvXE5LVikqzR+IWJANAtMfDwVehZTZ4phLU3KB2RrasOkRlRjYKlKM65wY40eo2oLEuNjs9p2bzBnaxfDXiwWQV63MQK+GNkAhj2xOK9CQSmDAEATsbqEMxVP0+mpCLrBlLtrFF1yqZh2mqwmsjKnOF5NAWCeB1okzQS7CnxIEv00qVhDBMAOMZU8ekVS+FnV9mXyFq49xxjxs7OebJ41EhOewUmNzfqGMoKVU5hhuZLmxyIHmZm+ewmPzsv9R/gDQBQgzY/R5MswFUFyfv72zGsaLaybrtIXIyg0Ts+CtMBBvUM9/Db397iYEAHlrm8QNf7cRjLnSR61tCtk+XjvLVY2ohduDtFeRplBa4jS1kE4Z+hN7cMoK/x894dg4sXL4XGywuaOq0YgAIOdqL7c/bsXnT13LIR3souh0aSCUkau0oBKI3Rz3PDOqLRxyZdLk1C9BN9DCMRMgTgK9teVQiTBCZ51uxCSWfmFQLiC+NDsS5lz8uoTSBoSnwcllIrOjgHsMtdR2YjWxjnFZJXl2GJrNII7gAbLINJG7u+oT1sRWLhOqzRPqQznuKIzsXa8eAJPWASDe3Y3KuTV7FdHcWDe3fI0D/BdvaQWBqN+1CupQ+QvLUbLb1VWEAmAbi3bkpGWtsFO5lntGpWdthvZGQ30FIzYdvLWDTwsHcQSt+F2XWRxhQdBNLrjB90qNRwIAKJlGVs1BnfnS/2Vr4sDtYfoj+IhARj2R4SJZYDskZbL5C+HSs2BGe1M4DvbU2AsQ2Upyy1qKMAACAASURBVDz6uDhcuV/0NJHFbecekLJYwAFrIEHUNXqzeNl2mXul9OYwdRaNUpsSsKwGXMmPTw5osEk9CDOSGVnHGgqp7awF3idZqvXXrl43XTtdJ1WVvJotdewc604IlpYkQ4OHY5GC0l/On5mum5yyE59VPm8KVNKXNlCWSfW9x7/Mr6kAbsegWEReeZwSSFXBZyM7bdnfaeNQBfliHLxOOQ75s6sg9ck5SWWD+Stfq6qDl+fktOYleTx8zTGz+HcAq/nzI1Ar5SNyYF7ViK0ft9P+XQVqqnOTP6P6+xMAp2WZUTeZWDu18vMkpl8Fn9NE1GajFlidBHirjNV64DXfe5pv51cfL12zCkpUnzFWQ3kO+dpc+l8d65pkQ0QOJ4ZINotDLIh0PE8BrDpXxtlpPfn31P09NZTytkJrMXyuxB7Rz1G2Ck+CM32N889ECkkpznHLXF/yfl9vos/lZNm715iCvaTG9BuvvxZr2IqPIeynTUyHCGJkwni2vHHzJuwQpVKUnLGcVD1VmRm6dOjXEzAPEjR++fmnPOVeBGuD2NHR4QkSl7uwpO5igWAXvUQa58VUnFuTnD0yRz/55NMAANTvlzU1jBa2gf4hAeoMiVrlAYLN4nrAILxP+bVBzaeffBHSL0OwYdZIcJmw3sSHGCABZ+C7j5+mT+0ZFaXlBJcmIL3/TWylQbPJKn1PE54msi9cuBw65XZLttuz87NH2V8qlTWJyfmOz7KG3qDno0HT5198Fhrse3yefpMNYW3GtQ0ziGKOkHRpwi4P0rBolyClsaUXX02JGSNcK6jQtAXoVV+zl2vi2ESlRjTwxG+IdRuAUskCcc0RiZqg1k+KUvjSx6uu2bzYsr3NazFkQMp9Xf+a6r/r92vVBn3rdTUTW1vjsVGTzdVaBqOUnzn+6d6Txp0Jf4PcYIIRHEeDLe4xNXAzYKudNfXA7/E9VXZX/d6unmHllj3e12lPlom8DNqWcjh53CyxbiIW7MBPvPfZL4rNhYcE/QLtOyRxQVt5/w5sZok3Z1izc6x1iQYDsKHOQ6g4PKRxG0lTey/Y+8AGZw0kS9W3a4Ox2t03BkvwNv4XTdyQ97p28/dZNBN0cYZpvtdj+gJbYENkgNUQFFJTsgYS5TGoSiRUz9jT7Ndp6+S0ua9/XXX868f1hHGr/CO/TtsaZ3qU3GeQ06VdtYslCzOAsDLJVQKw6ZJxEMd3DfStfVj1nIpXl2etn2HyKX4f50fZMJdLCR4FKBoHTdJQ9XUCYMHjy58f1UJlAtcYLzztxE7LNvv4M11XcU0TXgKsqapVYNJkgYCMyYI1AMNmwFVl6UIixLcI5JckJ3sfpIQ8VWNURtl01mo17zGeH5ujbqogoO8xOWUCXWDVi5kEawI0knFqgmYEvVAl5Nawtd/c+qK4d/trgMw57oHqS/owaOdktfptAyHjIOWzzlGduAKYlDRbSQIR611/7UqUppvgkjn6xlsfhOzePmDMzbffh1mI5jTXezj1MJoL90CO8Fza5r2f/NNvAL5gIeI89w+OFDcAya5dvU5SbaS4ffsb+i88Yt9QzQW5ZH6exoRUrTXz0Nr1EbCBIwC8Rcgmc/RosNLNPeocZP8x28o8H2ldZHC1ujjrgNUgeggsWjmakoqeSZOXlJvrTQxg7JTl8j0Arf7pntwH9Py7v/kxse8d5sYmiVQME5dvAKIPUP1qvPXo0bO4nuz3PRKfZ7AfbZDTRmAXngHf2VLCgfjuzFkIU53niP+pVoON+eTZDBgB84oN2oAoJk7TzdnUpHyhEmHcj8Du3t46c660GqA99qKXWEwwPa31tBzV6RbDEddZA7hzNQvAmzhNcdR6JAkliokPiBcoJSEBZ5i5ecRcLlOBGJXRZSWyjdzVn7XBtP1glgEFO2i61UzFRmMrY4Z0WhOxrtJ06+hNd/ePE6NRiQJhyKSR2KFYg5XYJjHaOaN7SYDuUwm9QCLgr3/0FzSQ/wobuhs41QR+wx/+uz8u3n7vO0FcFFiVuOJ7TcR+8tFHAKQfxdyMT0wU/+qP/y2s2VG0amHs8jwmAp7SrOprtN4nL5ynfwdgJNhBG3Nw67NPAHHvQFRRG/4skhYQZCbGi9Fzw0hdPKb69C44wnz4Sc5/F75AqsqGKMQZtqX8JBiGRLEt8ANlK0MzHH/J83yCuPfdm1fwjSTztUSlzSqsUuUKJV7apFqJQbW1dxhLk+eSkrSZJtUTLyA1touNqHSdurzq9VIpqgTAJb5NSLSCIcwg4zFbVssqrdjWRdN7ktBRoU28vAPj195MPWBtAwDg/cjqWTWutJ4V9/v4K1DFop+Jsh86fMayB3y+SWFlArx36K+ByySerisp4ag2IGv48x/+1UuBQg1wdITn+/5X/4jG6q8i22hpkk2lutDSOVRbguy8pVAe/Gco7bFpzsrqPptrFSOYyrYFhs7iKJwJ8NBydA7FSJOJQkvvFahVQFi9xbXQN1TUWZ0Oy8XVOnFh24mQNpEArDANyGrsQX2eQeR2fh4hZDateqp2O2unnN5rhyuGIRHUEV2fnZ0J59xNpjMgkNODI9BJxsWSYst6vR8zxzrFNnJpgT4svddNKGNyBj3Q+dkFrreMgWW4OXjO8mc0TDCDwb32AFgMkFUbhImo87SKIx8SBIC8fv4BIMkef7owIlPthGHAbYZjJ+/OHkqbYR660XVwLUNvAl1XDsCyXL8X0IzQETtgXAYpC7Z8uxHdCniNlKZTck0n9kNKDZqYy0a/cU41kjLjLJEX4LE0fBOGXDsaiDIIXlLiK4rfih7WOVixzYzDAiDX8hLlXQCrjTRQODxkY8KkaJAlieHtAGR0QS3MwUZkg3v6NQE86SwKrGmcDY7M8GiMBU9liApyy87bgxEoyBVvZH4bOQAjdo9gy+u4PlK5SBJJJpOjZguG9SKl5jJBndtp5BqW2OiWY2ikoolSuRl9r0ehQZzPLnPY+9jHuPqzaIZgtjPKytImTgCFlhj2M8GUjOsW5qGBtdcI8NNPwKSGTh86ZklEeyUkANbUJMGhNBu3y4HiARIaRCHyriPlvFv6Hz3nItC3tCKD0Qn49p6U4cBZINMWxGJ3WYCq2U9JTpVDFaUwvMJ1PMB6lqGpFlAEfMz9NowCgWmDSWU6WsnKaIi2ySLayMkGGercdHX5/HvFOYDMYQ66VuZCJqNZO4YKEJ99yQG0SxC0RCn5HOxN2Y12i7Q80IBLEN0xttnWADqhJkl2CEw9FE1iaJAEVs1e2qDMUrGXOCICvWZBd2j6YbM6nYlL4wPFdRpZ6cw8eISGMExqLh3A3zJC1N08azeOinp6ylXItM9dofeZM8vJHEMzm46bUhNd0LmVm7Ah2RoHuPN7/ToBNXP/zV0OEwDa/gHW1sVBnqsvpE1k/m6zVp/DFF0ks6aNW1slMAWQD+2XAFqVXHjJodfNAURJAWNqds8gcwDdl9dfu8b71WBWxwbGLevYMvzxC6M4V6xd7MND2KGrJF9MrrQwNl1kyLfoWBnNXVgAqWkZe5y10UVyqxGHhPRSSDOoq7e+YXBzJsZkcNjSVysF0BICsxBcOCBwVk+nkXKVtRX1ZWH4M3b37j2JMoqBQZwQ7I8SKsOjFwiEh2GkmgEFuGYOmu2WaXYOW913/nIxu4a8xBYlWodKOuBccd0mWFdnWF9R7tncw8/Q3EOGRduvHqylJOG0sxZl93cWlJM8/WUxff+XjOAWoP4EYzhOVhdQ4CVO7kt0b1rOh44QtRGA84cBojbsPi4efPGXxUQ/zLA+Ew6bxcziVjG7TvKu/02kCt5FPoBMa9ETOkdRbnMKrcg9VNXeS51ok+5xBoE9xo9B0WMpgFqAn4PYapBVBW5roG0ZPJWMwSr4Vf17lUUVAVDJmKwCqxmYrAdWUxf2FBS9KujTZmQNyXqmYi1QqzFpw40J1kgG6TKjMTnn0cAqdkBEOhWPvfbXDGhkxz9Yk5V7rL/fKmiYylFPXvcESJqDx3yfp9xBPRjrfaby2dpXfUAagF4ZhCZwLwUg/xJg9VWAZPUa+TXfWj8xRAmMTI+fkBsdt+g+f1zal5/h9LE/8ZBWmxng+vxlYF/VEfS1qSTOvZ7WUnxmBZg/8TOvU6fjFuBBHRCUPit9Zn7OPK+Z4Zo/50wAq/4rgfc54Ncp97pRMqjz6vqxnFSdZnwbWSqbdBre4FsZFxn0Vsos4lQvAZIakJ6nAYc+5Ve3bmHr2klC3QgN6pm56dAtszHqNMm3N15/PYDNZg7vOd7bjG9odUIbicgDpVk4A/V7TOIpL7SK/W7DLxkigXf3ztcw9WiMApi6gK2/dvlG0QdY+PgxGuL7JPUaDCYJEDlb333rndBW/fRTGKxl53rZIer0GxQ1c/676nZJPKrhPTzSTxJsFP+wFR2yuZCpaibR1YL/9uD+0wDk+gCFvVcrhXw2maXRDJDxV6/Tck799W3LoGSr6sQKjOAw2PhKBk93V1/IJcjCUevPdNN1qnMisYpPO4dmuknXUdgsymg9Qa/9AcyaYUr9DKY7GOsOWB8GTSv4mV1954qJy28CknbBSCIYgTVionpPzX8bzlIaboOQs8g6hJuPX2ag5ho4lBLH/0woe767frLMk2tHX1DWyB7j5gsT87km5VK/v2LdWLlWAVZPvqZk14eHFihPDRQNQ8f/+d74LzywcMriV7nRWrlX03qvycXoe8ricT+bTHc9G3Sqs+59ywT2GbM0RlUvNnZEuWdP25cJHi3BpgzaBZjy7bMgwKsA12rAXXo0g8Skr6m/7YtCzoazsw0/dRfg88sPf1wsPb1FbLEF0+588c47b0b5/udffh7Vhn2yeqhq21ijYouV01P2y2hDokdm2zqJ7bV1fBk6NMPLJYmLdvyly/g+C/hBM8Ug/mQzoMr6Xn/R2HGNQOB8rJGGqGiSjGAC2W43NdZmtk+p+c3Js6s6VvWgaP14Vm1lPTB72viffsbW7HDCNB3/cg2UTOls092Hx5p9xx+eZjLZ5fzDmr0OWYS6Oa3+O59V+d7SM7s+jSkSE9Uvm1KFBABrNs65uFfPxVqzKmMX4+4MrPqaBKJqOlL/iDJ6iRUf5BGZdvGZ7g7PBytgPUuT5MsKJfjej3F9sAZtassrbX4nYUkWezSskhmLr55lk1yvsxA1Ug8Ke50Yz+JHRiNtpd4ggsiYC61MEv7YJ+NMmbHaQKW10r5qQLYM+QoAoJnpJ8Tn8xGzXUUyxb4da4A8U4/pLQFBQCaeZ4AVbiNDdHYnFvAzveYGZIrLVyeiCnRl1YZTyBTAQNwkmbRMfDQM278PwNSq2APAX5MklqibfLAfxsf/9BESWjMxZiNoZeq6nTt3jurZa8XPfvZTzhTktFzvjI6EHWPJbp69iTHbIhmnf29/lIijIaoYi2QfpboG8j7PjNUq2zkWQiQoyr0fCezUxFEA1LFSxs5mTuOcnRHnmQjioibouoghbPAlcC0I/7Of/jVyNb/ljLWpth3ekTNk7EdGAbqQDHzGebVGjGgTMBtZWxXdRLKmn74UzdiHBsZqyV4ryMe0tg4DjJ7n/lqLaea9CQJVC7iQ55rkt04qnDn+sTNJBjB1qddfkFSltOBOSCi4viX3WIGaNJwHsLliQjAlYUdKqpGYlNjRBXMxguxdX7BT7bGjjJsJ1F5ARNnSTyHK2RdmAzajcbbEpHM0irYvhlUg62if23+kEXk8tTsHkU0TYF3dhD3JOlnfpuoDqYMBNFf7YTbbeIxbCFau86pMYh/Jp34woE2SorMQZD786d8XX3/+ReAGAwODMFVvFB987/eK97/3/ej7YYLSykRlhe7Aqr77za3i8YN7xQ2SwR98/3uhMa8En2X3asYP0edGAPkBldgHsGAPIYZdHBNc7S2ePLhbvCDZ/OLFI9Ys8RU/t2llG3GpSYA9vm3ori/hvpbx3Rnnvb4QDcQBUE28iv8oFSAAa8JXKUNBVmUmenk+MYIuqzNt1snrHX/n4unTWSp+n3Fd9yr+DLJFQ/RCknS2xJyZHN4DPA4bFGd5kiKVuNfH9xtUTbz55nXwB/ZZX1fx9e0vkMP7mhjRinXiZfySZuLrLSo3N6g+jj5G4F7jE1eKS1feIP4mkYdUgHOlHMEh8X6jFaqczR1UDUkS3WfPSPQJBmzIBoQYddxPpPvEsrCvcJ7QyeXff/7DH7+MTn/qq6KttA/Q8flHvyi++qcPoztpK42kDOo7KdVtQ8tTcNEMjpToLjIICo/vAYDY1evhIzrbMUhraDo4aAKqbTDZLCHexUmW+WYGSXYoJjYyLmdxjm0A045jajlwHyBRNwe1DMU9HJIFQNRlGqOsruJoriNgDKNqjRLYQxxAqfE2JrBETNaXINDY+XPh7LYyiZacvZhG+xOHdMvGS2U58QDIuZkku8262KQc6xS2AqBZMt3MtWTlmTmzKY7gyDLAqsZuF9DKjn02qDkoBbGFdM3qKLgvmm/XPJmFsnrVT1EnUxFumZUCXW7WIbJhgyzqDoDrvT1Yc4yDCy5KpCiBLdCQbcAZXSZDJbDq88r2NasiWKRosKxDZQmWF2k2xL1plPvZED1S8plsu7Mtw65UbsFD5xBqdAMO7dDoBJuOAwXGmzR1JQguTpKJ42B/jPbi8+cPeeZpsnyUgEHZL0JEHraGYBL3YOOeOdh+m2R/7FgueiZAqYixm0tATbZslN0zh2qc2IBLfU5Rw06YjhHoAjjKTWix4zrGPAILwVV1XsyKMC8+g2xJXQDn1mZPbrhnz6dhHHJAqrMriwUj04vujU6qm07nVWdcXVAPMlnPfobAqt3cpbDnwyiVbHvgmFm2ljB3skVqW+ceB8DGDDJeejFYNhKSjazDp7FYQo9kC4OyK/2cNaeswB6fv095YtJE1WFIDorOgWtFx8s1IpMhxN7jCdkLlLjrqERgwVoxSx8Ho5ta1gzOhO+VoZoCmhYOb8XEYedgSNQJ6sR4hREK4Jguhn4Gf8r4eAED29eZyOjrZdwBNDs6NHzq07j+ODhYP2H8yeyAmvFegDnYMdMzlqzZHbIztHjMSG0C9svIVP9G/ZrmVsdLZoYd4gmCmC+7Oy4D7B3QFKkDUL+tBaYja1xNsZkZGNGApM0wsK/BoJwcH6Qp3Fxx//40Op2wLvneJjDb4voCdTKVTMB0YJcEALVFlidZVq+G2+XLZAZh2bjmV0gmRODF/bsO5hdgzgLsqwUm4PgCZtAWWeGxsd7i7XcuFZOXRoqpqUdII9gEj0CWpnc2YegkcaOdu337Lj8z0aATTBYZ0exBWKqNBM2WoVp+aXZVe3np0sXi4YPn2B51l3GwSOxcvTpGdm2M+wAMYA0/fDwTiJeNv5pg9SvtPvOckk7Gpg29u0XYxgccBmq4draj4kOGrrHFz5bZoz5rI88FoIt9cd9dpozpwcOnrE2ZVUh34Ozo4DQxh1N0E3UvqSerL/XGG5OMDUA79kHQpgcHsaV1hPvpCa1lk05Pn9yLUlcdREHUzj4yoIC5m7uWILUDsr4sFvkeOH+1GLv0OvPFvgEQ3bX7JOvctXgEE1l5Gde+QO0ZmKqbj3+Bp/oY+w0TFWZVzwAs06MehN5fI6gaK7YOsV+AFkp8NPO8j+9+Wtz//GeMy0wx3HtAqUpiSG/twa7qfKNo6Hiz2DwYRMeoLc6E0HZNIfK3vjKwWgPOas2mquBomAN9fVMYgXIlKPFk8HLy8tVy1BO/0RkIsOx0WYLqa18FrGaMuB5YfRWYWv25Z0HkVCsg10lHPI1UNUDNAWu+t9N0Rv1dVVP2tNeeeDbHocQlEnSRvjK7K4BaMYwKWzXfV77OtwPlzGw9jkjjpfXAaoCqp4C11esHGKzhDBSiNh7/EmD1lCV3/KMqeFz/uhzIBk0xyjRTDjwNVyp1zE0oakH1/ziwWh2TeiAiB8WZHx1lnOV6SOu+9jmRCOTcinK4MtjP4Ff9WEZBcZmwyMCRvl/1dfHZfFxmQFnZkfeoHx3dq0mGpeIwy8CSxr/J4yWaQjVQbWB35zYAyRcwPQwITRAu23yBEjaDwIkLY9F8qZfyxknkfB4RRDeQCLv+2msE05Syk0UcoylTK37LAk1HjgiKBSGW6JDbTBB1Vv+QqiElPduQB1onQaes0TW6mlsa+ZCSvbPYKWVVnj99wVkKW4UAbGUJ1tHOMj5hY/HOzRsRBBlsmBR+hhSAjVRlBpmE37T6wqmXrs5wd3JuWnnjGd/J2Ty/YOkqviq+yTRnxCpBQB9acerFKatk2av+o75R6pJsBY4ySwdBHAh9ONmgrG0BZx2Sds7AM+FjUeUkYMnrotw/xdpBNlBTVf/IygZZKzZj1L9eo1vxfYCIayQQrRDpUd+dIFASQpT7czY1oj1n4n4DQsQR/myU4AHgWjHVhGSAPQRk3xroHxBUHeIvK5NFe4wgZMhE85zT73Ev5DWX945sZBOkrpHUDLK2qxJAKiCUbHdOVFRNQOyD8i3JGpXJ6+qFXHdl0qCWnPBNiZUXrNSSaZj3mPbC9a4NjeaoasvzHIKpjm+wpUpANb8226uqfauCv/USBvlJo2rhf/grnWHpWzOTbKI+n2WzghFt+BH6yvv2FGAuVmYeFl//8i+Lhu3p4ubrY8UAJBABFf0/46qZF9MA9qtcUT+Bsx4wpFEfFr9mmAqlVvb77HODbDqrj5JAlcnETr5GMKxc0ipgVQvxwIsFgKizMI/e+DeAqxMEspR1RpWWCQ0TLqn5Zb0NrU9Y1eYoVStUv151VuZ5y3bpuElKmL5jRDrWV/YEIn6pnOvxXtdKrKkaCSJr4ObPCOZqCXRWV2sNWK2z6XEPiXmYr1E9x2v3XPor2swSWNUL8hQRzA1ball/2NOyOsCfuZIj4ZjkABzlYKyWjNrcvCquE8+mDfZE8nz0M/VDbca3HfbEGEtQKumsylIkbgAoMnEU+p2w/CJ+Abhow69uJZljrCGwGm2wrHgN8BdGHGeM1Z+Wwst6NuZ5yWfJstug8c4sDZ8EccbGJ2B9Dsf4mIxSD/LO3bvYRuJr3reMfQ3QFF/f+FiJrbmZ6eiXYVWbvr4NdZ/AcH308EH0BrnAmXH1MhVQ2LToKA87e44kgk27PWMG6ImyAJhqaGp8KHnFTjU2YTZ2dRxsDqSubA9g5OXLl4pvvv6yeOrZw9iqAT52DlbgKEAi4/TrX/0Kxu2LIE+IxQQmIlkFrMBqtlWfi2ZKbQB2YgESSTLgXltbidGd7UbaK5m1Wvt52MATYL1rhIZAkjCYI88cz6XzgL5DEIkyyUmGsA25oxycs9I47De//nnx0a9+Tuwt0GYc71lBBSA4RR9nx3POOqVOlJWxf4Td6+0T0wLe0YSkTpOvJ3bbhZhRvETCrfs8Z4xaq8qIue+pjMY2CZ4bzyc1RYF1KpD18olPlMvZBQexilSwU7tlFYdxvnPpHCsBZCNzqx20vTYtE6NYAUS9NHk5KhEtlVd6wmrjNq6h72DpuljCNnG9sbjVzjEO4EUyYReIVV37xm82ABa3uQhY1wJY99mte8UK1X0FFcjDSJWNnL9SjE1Mhi76CpW7EveWqeS9gLTEAGvVhLEN0Z88elh88fHHxTdffBV7tY/Y88133ovvG2+/FyxPK1mdKyUk/uFv/wZN3/vRe+Std94p/vUf/ZvEBOb6S8TANi8fJRnqmJk4WEYGQzbsETrxxmQNR9ht/I7lFclMGyG3Z8Wn57pSA5L+3PM2c3v67AlreCr8G8FUEzHuaxMffr5s9A0bXinLCD6WZHuOSHZD7FtBMzeIlSaXUlzlfzZaVlvVsvpu2KWyhE04KB/ymATuBpVB6rtLOggZEMkwnK0mHUxaXLtykQbYV6LfyRHkT2U3XiDV1wBWKXFI+6bkUeimYn96+0dgsUPoGZmArTrGvCPVdO9FkDaVL21mfvqpvOiFydrVZxNOmiODkZkU3KER5y7fR/ikMpiThBVjwPjh/qG1r+gNeNmf//BHkEk1CQKrOKlk8n/z079Fr+EfI+vdRFZADcFugvs+OpYqRu7Cim57aiUxQIrPLi6mEuKlZTpXGwTwgg4MSi+lVY1swm2cJplsGmHL5838R5k/G60RVpKMr1ZYdN1QewWLPJBskjI9jUj6Cxb8vAK3MhDVtUigqpTqxljQMrhS5lpwU13PQT8XB9smQzIRVjFyGtZDNqqA5iV0KPtAuM2wyAyT0SiTVtZqJzpBrWTT7RYmOLgEICOAZPnXAVmRPRmKACl70fnbcns1vhITMoyOWTib6HgMsRgEZ0Xj49jC6WyD5WUJ1tAIADDPvLlJWQJ+RBfPbuBhJktx32VKDbYATmzUpfxBF4uuD4BPUCE6rmtUAFSXYJgqIK3mo6C05fJd7RgTDMIcWpfrGGUB0E50bUdgpl29/haGbwjkux3tjY0oaZBRu8wB8tTMxTR6MzurNBS6GqXaZwBwZePpnHcCpu+SMVuEsWqTMIE7ORaW+yex8MSzsuGEwLKNojQCUrwtYdA4deJYyqKIcigCCssfBYbcJN2sGbOEBh1mOjQOD+5TukdX9xb1USwRdMw5GMyzu8C3ddb4DDNtBgIC4wYrZluk2m9hYD1MZFjK4JVVrKxCcjA0lNLOZfZKRbekz4ZNHDL8uQkwvs9B1sS66OIwlNEsG9tn1GjEF/evAXI9S4lfBGjdtKyPLIsAvOzraHoh01SAyQZVAk/cVGKlmuFVPN5OxMpF6Hz58tRMIHIiHoQ+syk73udhJ6jbBuvZ7JuAfojJ863WpvssWLAaIvVByuDYwFjtTTssumYNSAf6AbfY4+qSmqF0H61h+F9gaFZXDopJtFP7yZoZMNkAxPG2EdSLF2RfNSSwTry8pZkd6HYODDG3BLwGiYLmGyRapqbQxzykVHLwPPvbDCKZSwyyHRan0ejZIQAdHenGkUDoW1F4kjSyFDbRrKaFFwAAIABJREFUG15nD0SHebPlpWat2fM2uyiaZWUuzDz3o8F69eoFwGIbRb1Aw0sNTpquUUZmcBq6y6pTYzcM1g94FoOd/oGW4s03LsBkHU8NyEhQuGZWZSUzn2e4T7OXW/z9xTSZZHTCzDgr4aFdeT49FWVrPdhHs7AGto0cErOzaDoze651xd3VArRXyw5A8TZBxRr2zWZslqEsLSEQvsR6iUy7jVAYa579O++/WXz3OzcCNPj4t5/pqvL6xBBrJEDdIYtq8xAP2XfeuVpcRD9HJ+zu7TvhzLQFW7kZG7YamVizzm0kfn7v994Iuy5AMEVn02XmubUNJjus00b2US9lFfBCOUBhQGNbVjhUxy9cApg9R3CEDMAA4uxDk8XCFmDCMnPTSIa0dbDYJSDaVj6hbDzTiL0tKNdppuy/gazy0fLdolj8vDjcgukCs7eTcUUIpDg8O4gMzgTvR6MPQN/ukcs0yNhGh3VjHvkA7Hhn5xk+186kBG7swfkF9mAD5Rzn3yva+y6FVtOeKegIJF4dcObAJB3siSFYzwiJQDec0sSYysH5acFZFZCtB0/zdbMGatiLCEhOgpnxb8E8/yyZlSlsL78qQdzx550ABnyM9Or4/8rfw90+BYOr3uup95M/Oy53OoiXy9DisSpjXl+2X/338WXL+0+sqRTA6nDZ3Ob4GcJGl05YzEn6SqCILLUayzJ+KxvjeM4EqrSjqYRR+1kOfxqnABD5mdfK917OQQaefd3/H8BqfZAfmW6fNdi5uezZu0ma8HE/6omWU5lB1hRWRGFUZXZe/dfTpAB8dfV+0rNbWZH2Qv6qjrt/97wTILIyJEqxK2PjeOXGVWm80vgeclb7jJ4pSTvy5Fd8NlPouayT6mekdZkknPQDYzvwp0yqs9iTTs68aSSRHtEgahRG5x6BlVp27pYVfJh1pIv2AXuoCovSOrWvb7zxOuVmNCPBpqvbpk77CKVyzfiPd+88iIoOA3HL2qBPcpZb4bFOQEVyi2cegok0SkLac+vJ1PPQB7z55ltxPYOJEVgeQ7BY5vFTnKEZfKhN9KAPsHmD+JlvvPZ6yBHdRtd8nDK7O9hny+rDRyHAU7NQn9gxsNLJgFZJgkeAtgaGMk70L588eR5b+/x5Kjs4w0N2CV/bexeI8Nzy3I9zyyouwT/mwXPYhLVJUcdcn1QgxDNBBpl6YgeMreXdds62SsWKhyN8H1+vHqyNZIfxWbtJ3KqfPgsQ8MH3fhDas8ojWcWlLz04MILP31E8fEL1E0zFPs58A01L785fmgw7bdJ0l29lr1ph+jSQFJVRu05iUm6BlWjKVukDCCbLvpEI4cLw+aMnQoa5tOP+TENXIl9hHRKCkPZSsLSyLU9rsD5Jk1dm/vmrbF4yFZY6lyxWgaYSxMv6r17D+XD8ZR/ra+mj6IP65evqExw1CY2UhMuA7XGioW7fprs4/Tmqz+brknktxynsnT/k/7g/ASsb9kwjaTWkhj2AkwydaJ61vVhM3/7HYu3FN8VwD7EJvR2sWgzQAX/fSq05mqx04IP24TsOsy632F8zMzPhh+3ZOJNy2HPEHZdhQD+jTHOGJMEI68gS7BQnDhXrJGsHJ94pes69USxvQwaAtSbB5CWAqtUWaa6/fQZVKyO+ZVxOHZtYPDX3oJzDgKAql6/OTT4nq+shzvUSaE3jm96cKx7yvSRrXfsKs34CWK0lBDIOXDuLbHqZLX4JEvM5eV3XPjM1SS6XfrmunPBUrRlgbgVYjbMnywCU45rOmwSqHm+jclBi52SfBVviqaS98n61NYJX2iovofalxBFjHM+yDZiK87A0lSeR+SlYdxHSwRrrwnJmSSzG3ILo4gYmxb2w9tjzRHDSRkVKGc3BNp1//oQ1p1TdXBAwTCRZcTV2HpkwGJbadKW+blHybMPml5xVXSSfnlOF8BDASt3gC4BGq1Y7AtxE7wjs+ybPsEyiwA7yxufj42PFlcnJAFxNHgiubiq1h9SMBIdJmggtEaMrHXgBmzZx8TL9TyBKMAYXKMW2Qe5DGIRPnzwOwpf/nsKWP566z9nBkQeYaGNdzx8rBASgBRHtL9MO5U2A0MY/VgcuU6365PFzbP90aHgbvxyUwOrJtRUTdsKupXVcknNiznSIfFeVBZ3YxQLMIa/ARPXD4JSVaXVCnN1BiLPaVm1SyWPMGWP51ZefFn/7Nz8KCQObjyuXmNnHrqRVKkKMhwRrByDN9QHAKjl5AKh3RONaiVTOuxWitAon/hVo5/r2b7HqjXhXqUCBedmkkaxiPRtTR8Uw6y0SBjy6QJ4xpb9PjZ6V5HMHUtdLBfIcmIWSOxOQWxwXyS0LAJNWanRgmyVnSVySwWw87npN1TLEFTI2Xed8hoU9Nh7mnzwzyVZISvYvaYZ0JmbQ2kGzR2zX3BIl8khEKA3QD0t/eBQAl7NRTco5dEaXObtlrBpbWq24x5m9zrp8wXqYun+/eACRR/k9G6W9+53vFzff+wBG6jucpVRU4jdscx7PoH3607/+STFDAuLGzTeDsXpZySMWmazYGchnyvOFrjHza/m/zYK/+PgfiwVITQfqZcsGZV0rQ2QyRsk95959Lft8UDlHDMBjSEfKFG0gwSDm5R43tpXdGkQrMAeriAWn1eFVnshKGufoHz/6mnj8aXa3Y02KBSkpqJ+7A6akDyCoag8ak+CeD08g+mk7tG4pMZRsjjiIcgyyVsfGhpHKGwuC2Et6kEgYEvSX2GOycBVSoTGxZf1jNtTCVvQgQ9qI9vsuVa6Li9tBCl1agnyJ39KBL2XyuJfEYDNVy83I4dmU7Agy4g4N5neppgAU4LatvJW1TxKaz2tg/+6RKFwH2G34Tz/8IVIAuu0sVNhFj+5+U/zsL9HNuHc7Fpb+s0xVdValsw8gFps0IkFvBaJwpJbY+AsE7luUgEqJFoiIEnsAwA4evIsMUSuOr0y8KDkz+GVzyyBtB9g8Q+biiI1pMxvZCC4AtSs2YGo+ezIHgxLd0ud2iLe01IVOqadC+AFUUlqgSK6MR7LcbQBiamdaMi77QfBTdF0ASsDWJgAagbNnKYdGjFr2p5ooZjgENAVXFfDv7x+OEmLLf2X5rVrWj8MQLAxAMgEYMyRJ7NsOtpZi6/yn7Ln6jLJUBaG2BaOkkcNCa7S0nA2szqxZhDaYdwf70NrxI7pg7Cb6OXqtjJ/ly7IjLC9bXIJWTUl0IyCW2oY+n06wndvURLULniCvA2uQoq6mJXvbMDODGQw424nOhOCqAsp9g6PMzRCHzxHNZxaKb27fwxmiYRXZDLWSBFTGxzDs5/sxBmokCU4iOo3Bk4q/AEi6Bfgmq6CVIEPD5vzKXA2dT7Idio+rpWlWRkBOtq4sTHWmZK26Qex0uw1ILZvC+VA/1cyH7FcbhlmK9vDBU+ZgLsSRdRJcN851A+NosynZiQLgPvs43WoVt3bc1/m5gYvjEeyNKBsqgw2MuY6vBrEburcs4nnK3WYAC3V6W+0oZ8ddns8GUjIi1fLdtyQTg9KHJoe7RhDA0vlJspvnYb0YDH6Mls4jNFePAOFlv8QhEEwcc/UpgxyO2XFpalmaE2CZDg7ObskIEtAXYDYIsnRQUDiXbEbzNPahQaUHnf/2eQUAdahc82bmLEcJcI/rGJypgzL16DEJCxwJ1mgnbHE72ndhDONwNWvJ81uuvwfwK7hkmYR7ep8xXCDRYDmjnTgHcVq8roGLgVsHkiFdveoY6xRq4FzXPcVP/uorMr50u+T1w5SI7MnEtMlUL/sPjeCpx/dhxzuuiqWTCYStqfzABpkswdW9CLKwRQDYzWr8WJ6p/cHmyBAdhjl64cIQQR9MRoxpbzdsGcb4McHdVDRrksFM+QB7R9Z3E8+2A4P6/v1HBABF8fqNCXRSFY03y8x8s175BNa+SZD20NNTgsL91wH4OEqjEu/lGQfNC9hRqlvoEOmVuv57OVA2sQGKcau/2g3zyQytGTRLLBY4dG/ffRIN7Mbo3KiG67OnCzih8+wvmMdkcNfIpF2aGCo++OA6a+Kg+Pzzr1jTMK15rjEajnXB/vFgzkmFwaEu9utoRFH37txjPS/xe9kEspX8McxatRWYq2vXR4t3330tymyeoWf0YpYM40uE6Rk3S522OHB3d82mDsDgHQ52wOzsCgzdcQ4k2EZ8j199rzhoHi1Wd0hAHJABtvslgdCuDHKdMe6jWVY6HYMPN5/SmGylKNYeFB0v1SgGDGattbA2bHZypoWAvf8SIPF+aN/um8DaAxxhvPb2sCeAtoPn6FjNHtTYmG2eQ8R/AUZ/wef20mirhcTHEQeWSa0GEm8RJrwCEKyBq4khePrrjCYySzU5rfVBVhVUPS2wy0HXt4KyCHJr4Gp+bzBWy0At1F/za0rWSTWIi0ZY6QcpaK78vRY5pt9nsLb+HusDyHC5A7w4GcS+kjGVAdwAw1IQma9ZZZ7WA62vBDVwOqIz8CsGszpmsgoFwXLAfaSzZpMT5j6FhwrOp6abBucGZzG+5cXTmCU2j1pvMb+CgsEOrT3LqwDoVwMvJ4PpPCb5kfL1jsdEeCSqJcpSyhjTtN7KKU1/rwRE/1JgtR5oqT5ffIbAqnI1Hj8RjNUYzv49s7EFVJs5d/XhMuBcDwIlkFXQmAooE+mlprzXqV9HGVgNDUxsumdvDu6O94TnpTVOnovYwQ3kWziJKJubI+C8H92A1wF4LnEG6/t9/NGHvI5ElxVWJLwM5AZswNSLX0DgrG3ZxAGWkbnOuZAqG84CXiJFwu/1GaFPRuAYTAn+6yGhrT+wiv1dotx9hOZN1167Tmnd/dDgGptAj44mpDZzsiSxtRHZKth+bVQNvI6W6waafOurVBAJFKCBPkdiUlB2m4S3lTbf+c4HBO/4uFT22CiiG79U6a0dkoyW6/tc83OLnAkbxaXJiWCR3EXKxiSk4JTJ4dyoL8+L56gJYxk3owRKPSTLZMzmM0OwVH9B0yITdYMEmv5HO/70Hn6bAK8yOJYAyoZVesiAZwJJprv3b0eTVDXnO2EAPSHo8jw20W4Qd4Hx+PKbO/gTXYwVr+lGpoVyT/UJn8MW29SnIkgZG38dP/gKfhZ6bXzmLMSOQzRpTVxa3WL5uH6zu9imVvpj+l9WFlmBcxT7tNyrxwsm7ZXa/syMv3wenLS7yYSln1X3emkCXsGg9wOS/EDex1WWqj9Tkzc02vGfspxVfk0VNM1nUQBeZRKpqh1aTfLUg77V9Mpptjw/U+0J4/gs7Uk6P2y2ur6h7NnTSNarrSeQbSXfLjJjC4+/KnZpaLy7OlPsoyu/geyGtncQ8KcDwGRtdTFAl3Z8ntGJc0UrvuYKgMoZiBc7AGitxDzn2C977Klnc8/YQzDCWCOCS41NSEtduB7VJi0kR1t6x4pd5IQQLGN+ZcWzhkO5Tjuf9NCdq3w8+SwJFEwAyrHNjNlMCZ6q3Y0nL+1bdWxKDPH4td8Gpk/6CBlYzeNaBVYzmBprKd9V9UbKA6jkoEZCoGp3y9nxKdMa84l1UwIYS3qtNaC8lpSrPGm6XkgBJF3VdP3EUE1AawKqa0m8fA/yRBJoXJ4+MV7hfsgQ512Jueo9Ka8h0JWYsFbqmZjSUzeOVfrJniMSOTYAq6zwlMkpE7+RPW2TYLX4JWwoCSDYIAvMf/uB2i8b9e5gq589vFP8lg7063NPuY7VhlZBJXkNkwP7IUfWAah0vfj3//v/AcOssZjHnm7aOJfP+uzLr4gz9ojRkDHDdmrbBEKt5GwD4LRXgCMpkJqa9NCnwYoBfm7S6N43X8PYo38BZ1of5cbvvv9+xEb2TTFRZrm55AcTiTffQu+fe3oOQLbG55w7RxUWBA4rGzeQ1dsAoF2iAtY5HRkeDXbeCixbgVi1wtWi7OUzjMUmL12Jatxl4v9ffvhR+DdiFNHgx+awpe9XY81XAdO8Ipw/E5eZxZ382qr0hKBVluFznfQDbo0A7JrA8zxOknnEd2A/xpSyPsUfHlJG/uEv/i4q9uzvIrYSetGsgk07OrFi/LcxvaC7BBMxGF9iojSSqQCnnmuCxu2Q2mxqrgav5AwbHFkdKulLdrIxjGtok/J7Kyad/wGlcIKZbN+LzSg/l3EaycSs1UncGvIB/HyIijxjPAHbDeJrz039bFmrVneYlHTdua595gPWuDKMylkauzlOnrFLC0ifqInNvuxGxlFMx54/VvfZeFxJwX19Uf7ejTTOee0csdiqjcXBTiSbCQGYcBvgs+1dtE6i88Hde5T1PwJgnQ6My+ZoH/zgXxXvfOcHxZXXUsOzLc5k+7p8/ulviyf37nNe7xQ/+MN/DbD6VlRenwWwtGH8MsnXaXwNm0SahHjzxjUqCXpoXH2LJPDT2FtbSLhIqDRp0AWWMMh4DoBBLSHhsUjyYtR+JcSpNoFbjwQJawUMRrDcyu8e/KpdCGRWDoXsA2vdGNjEW9ha5mya2H9+CSxEq8zakxAkJiaoKu6mJIBEMhO/kuyyvM860kZ7XNt5DPnRsgIqqqbA3HqpwJT8Nwwpq6fHamdwDyrt28iqi5XM0Uh6FRxIp18p0ItXiPM53/bAArbAFZbppbJCNfzystq6SAeCBXWDPbWRDGmyapLKmibkHZogHTV1SEYksUEVjj6JmIi22+SMYPP87NNi+jHJkzvfFA3/+ccAq2rpsSlsBHD3q0+L3/zs79FcwEHkIBSgsewqNDVsJsVi9VAU0MnislJ5bQgkqm8mvBSZxHAyGBjHrm4YdZSud+IsqnUarIwo40k6MBpJ2Zca3iM+swmD28bi2KSkdXGBjNGMDWBgAIL+W4J7Fp2Rs00ATTicUb7PZm+xhEVAlYVtVlgjG5kuJsLn894V+XXxbKDtswUYqVbqGb4P+Zl6LEuAHTI3zWD0QQGWgq1hsAnNKsyuVcqfvHczvDrddgCT6eozCADIHLRkQSBTEHEFXcgZwI11urhu0cntUBYrjoKizm6OAQy3zAm7hdtAR+au4LISDF3BSmVzYBAVyl5Ap/IFbIgNHJUeHPEeFoBgmZtFqnTB+wwkNRgyBNWklHnQCWV9ELahFOvurv4o5d5mUW3ISGDTmymaZfHdA2CKTu1cQwBap2l02CZCZFMA5gz6ND4aIYHVVYKLBUqlNSxmLmQ3hyHSwQr2aW8AbzIobB5kxsgNpJ6X11ADNDFEBbzUwmHeyzIEryWjMKjoGJ1twHoBWhkRwTjl/duwPzb5FrQW3JdtI7ArY9VD0a9NDJgGUAax956aH+icWzYv0gQzgg3UwSGhOLqvdzz1WgwgnUeBY0Fh2bd28nNNR85WWgXfljwM4zRaVjg+cTHA4H/46d9FkyDFte3KLgDv2tMBiGQF/yfD13E4xi90DHV4uO999oAHuuNhJljA03ISmbyW3Id2rYw+Dm2dR1nXJju8mEC0JQoCmu1kcASrO/m2tMM50cmXgf3s6fMo21tRI5W1PwxDxu6NraxjS9o1Lq4zs6o62DJ8LfGQSSiwajmirGF1iFyLexwY0ZyBNdyC9ujE5DDXU3OHpAx74pcf3kIE+zmBJMwNMm6tlFR2eF/9NrNrhsGJVAXjE3PE1Lh/LNvfgNW5ToJlizWwyRrSkTG7ePXqZDTD+vrre6HD1MFnDsAY9X5kwT/l+UbRznH/mvRRhmKNsowhKP5mgQcYizZs03MyygLqMp90Qp8+eUYpARmy2KcF65+1wX7YIcNqt+S3374R0gMCnO5Fs55mDx0bHaEeGP06I2b8tjnMvqCcQ2diBMM/RpJCPVxFx7+5PVV88tkU6/gIMBTQEIa9TdpeABZuAyaTPkhZbaQV1LeOgILxHuXeuwE/BcM99NW+E8y37EYN3EePpnFqW4tzZGaXYXsvLhqsK1uSkhLOka+//hqawdcmAliXpb1HYLu8RcKHTpaCNk8pwVBsfoQ5VLfwCEduHRu2R6DbM3QZULS/aO65WOw1WIKPNh8HTgO6f/ssvH0yd+Go6V4xbu109u1tWSn2N+7CfPmsWH5xL+amvQvWCjZxD5ZrA2Wh7WR6BaIX5mZobAWjGQ1pA+eDdpjEMFP7B2+ENt86pas+g2x0pVxkMrWRGGlow+FA+/UlkhNnyoqBVHuevqpA2DGwmsKWMsDIIU3NIc3vj0ZCp1wj/+y0QCz/7lUAXPV6x4FZGYj578xYjXstH+M4sC7v5ThJUwE468HeXAZ/2j1Wy1iroFc12Pc+67VZjwe1MrbV69cDc1l4/vjzjBkrYEYa+RTN5SZZ9fdbHc/0O1HSqFso7wIbGgwnS0hTtQg0aV4FuC/jH1uQGoMl4DKCU68iICugUQJ/viY35fLCGeyoPnMCCVOwrT0/HrtALTJwkwHShG3HHJYAQIqzE8obTU2MsiIQTwFtKvFN71fnOELidIFURpVc1PLVFfSgbmLsaBrDWgFLY6wr4EK8hbFKzNmTkLaAiedNauKXGKRJViKDUGnmcrCf5yVAUnwRk30GVqftgWNw18qMksEXwEFoq9f2q8/r7NnMY2t5nuYOUzRfGCyeP75DQ5K58Cv5NHzLXgDEc8X0k/sEC2jzIXPTS6XV2vIs9oZgnnNyjkBB0HJfSSd8APXqtklgSwroJ1kqS0PSwAZBmFUoOwRw+ikGOEo5WQ1iwHcBcLOJs/IFCadBqmvOUlGkb7UIA8Y848b6PH4Rr8dN6Cdo6oOVt0Jl0CLyAg+5P1mYY2PngkBw5fLVCLD/43/4T1FZFA0NLbfmLB0cGI5zZgmtNMdL4MuA12qsB/cpWw17jk/FfCQpCyuf0L1mzCw1NLlqIGhAaAWJ4K2JUoMGA5zUwNPEFcE796Y/JyNVP9c56MLHnieA3CC4NRGqTyZ7Vh/BeRVMzSCm4K7+nr6te/gRIPMEwGsPCS/uPAKYFv0sxn4ZQKOxuZuSvOvo+19lw7Vhy7fx85/gI+0zJq/xjCY1h0LP7AW+5qaNGLm25ZZnCF49R02m5PVcXfphP8vEdbZFseMqCaNv7YFItJSAUoBH2eaXGsXllg2bUCJxXk8ANX5WMoT1zZyL1HeAAIwgN5pXldrR9Xaten/1sgPJvpj0SXs2f+XnyJbveC+Vr/n2fku2JmHIqYzYXZWkT6yQkQEleQNSBVWKxjfn8Ylm2GN3P/slACr7hAqSQ4JcmWL6p92sBbTjVJ2Lva5e4hjVTQ32r4CJ10G1DNsyqrLmYaqubS3iPxCDsQ77e6jWo+LGKkSbWm0DuvePsRYu34y/78JYJRIKICmVwesTZZv3bc3oZB8TM6+0oPx5oubjW4m/vB4SABrDc/z1u86eDKzG+VFdU64DV04kisJIJjNf2ttk1tOsRRVFlOanW66ux6xPne/ROElwzL2czp6UvK5K9iSwNF05lfDbOyUlCVPJalrRSY4grlzeexyK5eu8f8Cg8t/p5tOaCTar4FysFyU6UrWmzVojKeha5bpqlPo6dUwFWveJYVzB3rsMee/ZxrfNAGgSVqwK7CXWVhqgQQk+VxTPKuN59sWT4pvPflPc+/yjYmPhWdFC86Mme5xgII3Z8jEaEjXYiTZi93//v/2fsEivcA3sOD7iJnHEDHJ+svgGKe8VlFGbddOmwTxVBwkmGyorQ+JZbtm5mqpHnAVHYBJbgDvffPkF5wjVCAFAwvCGPbkCCcMmgcPnAVwca/x8QdcRgCjtoECeibIFmmopxWbMcRG2pM115mjKtcXZMgTJ5C2AWNfq17e+jMpQzzJJUmIq58eowGMf2fPFuMQEoGxeQblyGR0nd/LizbIR/jsl2dK+SL5XOlujAtIqEGxL8iFdT8acJq0ECrsAeAcAokeiEa5rx7Nc+y+IaYXELvM6A1v9Nx/9PHpVSDizYjbASGN/wL6QaOE/dWKNryRQqSMeDcEs7S6BVc8XiSqSXhot39WWlnvL2ErmobG51/XcEQ9Qwkcb20v8OUgsaL8KSUWp4aXjJJ/JKhsrNtW6tnGVLFNjO/cRzFPm2OSkxCwxH7Ef41sZ2uNIIZpvl6k6T2+SRj5rhLjOufJa3tMB96bvYpW0zGkbtSsJoE6nfUo8u3ooPe8wsYhNs8+NiVkrZQU/reYV0/BcVzJOWZ5nnJvPnyJ1aON0jhY1QN/9zu8X3//DPy5G6YXTStXwUgn2//aXPw8so58z+bvf/z7J3tejKaS4+1kA+S2utwggLdi5Q+JDXEeW5za69Pvbq8XOOsAjfXUe3fsan2eJhDDxOr5AN3iC2sjK5SmfYWJa++u8af/VPT3kW5a1zcKUEhB/ck5txB0+I88TfrGsdsbBXh0mUJUYVN5ymep2m1gafzoZsRY1INrFWMzJJ9VeNQY5MPn1Nq8KX4fXjo6ihUzj7XaauLc0K80ooczq2XSfJvhcE0pUBNEMEFhSnp+/Sqy5vsb8g100YCskFFkd1CWhD+ZqI9jHWZpunmmmGVnHcNFOY+a2TuNWpPJIFup7KaVnQ7pnxMszz6aKRUhW2yaX/u+//O8cR4IidvGiI+njr4vnj76i1Hc6Ua8BvFygIQ7Pw8hqMKD178Es0SbL1HRANNx262Nz+h0l09K2DWw0hjZ+wtH0oYOFFwxSSn1AngO4Y0JkCAjSKM68sszDr9hlnq5ry1KFLeVOGewmGHV21lMguRvQqJvAWkBVbSY3s4s9SqCZ4H0BVcCqPTIsAshHdKxUekDqsCCmFWovWSBqgSp+nZvUCM6aGXdtGMCbfQtAjvHoxKC6QSPwYIz8DBH0LgyLJemCwweUUe0AYq7DXFsBGbejn0LXB2id2rjLMgIzBDLd1slk7QMuCawquzA0aPmAGlqW+9osYRMn3lIFCmdx4tsATD0Q1DWSni7jxHVnWZclEGZumrmHFja5+h8y7Vr4TD97myBiCpbaQjBJeZ/NwphIu+HJ6ukB/L588QLaFZcCsJGBoD6uyL9NsGSImpnwcEnaFwYsINhSAAAgAElEQVQwHcEWdFwERgWdY32Ew2+gwbPDrlNHQyB0HjB3ncNNDZvQ9nT+j/XVLC9xgwBUAygamBxwAK8DMJvZipJEtp26m2qJpO7qHMQYpz6MrOCZDq1yADZrUk9VsFFHRGNquVrq8st13Lg8v4xnWcI5SFd2ILFuPAwsUaQIG0sp/VuJCA2CRnFo5FxxnYYYvYDXToCZSbV61HezKZuMVffVIX+auUmganLaZV+EkxuBqcCqwLsmJTmQsshlOSrB0YtMhGXvMjQd831lFpjnKKk3cOLZdeRcs5YVCNgr4aBDqhF0/MwiyzbahKUj0K3uqJ2CXfMXL47TtX40Eij3YKv76ZaD2JFQzdVgO5bAqmvwCRpxXqOVtdiO4Zcl5vrZxpk6ONosLk2OoNurKDhrh73xHCB2Hp0VkyVHB9qLFNCZnT0/rt5wH+zS6ZCL2MKhcN249wRXd7EFGl+ztH1kUpdh3bQatNipmEziE3Tt2nF2XrIu3PdmrNRsVQcpyjs8WAOo7w3WpevH8swLlG924SjI0h7j70qUPKbk5v69qTjk1R4zebHH+C3hRLm//uAP3i3O0yjKe1SmZBoNVrVbTaC8hEWvdun3v/duMQFzY4tA5daXX8IIlYHUCJA5Flm+beZMeY9Fmi99/Ok3MYcmErIod7CPsB1iIt1k4fbQ6rU6oJVEiZqpymR4kG1swNgku+7zvHHj9cgiP5p6zNo4hG0+waE4H2xvD2udC9n53T1kctGica8KbO8TSB8wHzv7sIQ3WIPMp5IQe0iBnKU0hPMoWO8FDcc6e0eLNqQA9s5SptoAi6rnAo5rF4kZRcJJuOEYdwFEt8AUa8AxbCC7/xJHse0sDK9eNZqfF0svPi3ufvERnSmvINr/Ns5tUTyRjc6Sb2Z9q+MnIC1raodSF5K+RffEVQ61y6zN86GjazmhZTTdPWMccoCxODktsPGb287hvKBJFUez8PAxchbHdA6A3HtV4DA37jkRnOaYqIxVMrCandf8Z30AWw/eBlgW0XpEKuV+zyWZ6SoBApTBWebdlG7FMcxVz+HM4KNrtvp16v34LGGLUyBVH4TXP1P9s/n6apOsegA1O/C5HDZ/xonPi+AxBZzVucjvrQJ/Sn74Vb3PKlB7fH8OZxlMhu5bBguOwdOUbBQ0jH6dltbj7ZgYSQFZDbAOtqvBsBUJfJsgrNd6PV4/5XNk4CYSzB5y3nMZsKZ7z7CHH5W04wJYjTkTSE3OqCGEwWqUO5VgRwTs8X5L4f2NZcw6Kl4n6RfHsyVIoBwvx8yzN60pg/aUkHEMSh6Vt3A84c5H/kfquloFeSKA10HGL/P8zKCPOyvkaUpg2HsM5ljJENemRJMUk4hBdap8oqBwJBjTz2ONsPm958SkSt+5tDUYxBHs7uNDUMavjM3ibOjx76HNbRsUm1hoa2V8SAIQEHr+5C6yATSz6G3lLJ7FJxgIW/ccNugYHaKbOVdDd57P9WxsQzpJf0Bminr7BnE2jVikZG/NjsCGFd53BI17URJvMG4yt50zQrCyE6dcxlPS1pPp6p7zmuswRd4M7Up9nDswGtY5dy8DqA4BnM5yhjzljHBtWt4fDBqbtwpS8B6DdH2hHBTrM4cfjt0XHD4k0IgtEwEz5zw+4wH+rkwf16MJ+iBC8Ht9hii6JHhox3+UuRXVLPhGe9hRATN9FY2WuoDuewNPz95NWMGSLXrwt03gG9Teu/MofIM+PlO9V4NpdfXjvvlT5pPLxAozE4JWac0vz9HYA1+chNo5wLSWdgBt/NLn0zOhQ3tdv7N7kOTjQ5hblCTyEOuc/waUXcgJNKPdevQSMJ2z4NupgGQ3Mqh1jJXFAJXnQbnkY4+WNrlq8+ptVFVSobZ19FdLGadYrzR1tMmHiXy1wRmb42Ztdu8uz5x6TdCq3TvNNlflAarAW+yb9EQnvl4FCCaqfjoDwu6FrSxBQK7ivrGXwiZNcJUWW5mfLsap4Jl/eo9GcI+KSxfoEE2zMvtWyHQesykca2X68SOSoA4jewjff4QmQQaklkrqq7YD3Gtvf/Xrf2AfH4RckvavDQbQ5KWbIbP15Ve38Slaig9+/09gBZ0nAKcpDAncHYg0ETDapEc2fQTv6alTs7IaaJTAxDLwLoFFn7k+IVg/PsdnVF4T5YDWv+7UcfVOStOWz4YAHrOFjaFO451tWiw5fiSbXwBeWbcsDZDWbYqxT56xkETYL8YvWUoiAasmvbKOdc3MpnXC0MWZkmRlsglOR1D+d+18CjAjtoOgaxmHpEMynSECGZ6xcf/aJ0kq+vKAIny3sAgEVOPz+Nxd7OA8El8HgDk2ulHapKOMyZSoi8bBAD+b0VF9jfgJX7zfrup9BLGwlf09z7cIk+7WJ3Q8//lfFY1HkIVItmvzxQyU0LJ0OxKcxGRB4uS378Psu3bjrWIADVMbq55R1s/EWMiasBfj+SRppR4tEm18+PCpPCuVUOM5gnBG7HIA8WQVRukZftcVBC5Z2kv4/bPECw+otrvHGbIFEWkAwsclfkcVplrKVBleuXIVVuGXxD7zUVV49cok1afzEZeKJURvF+yFQN0qRByJZZ4ZnlXaUuX/JKEIsPlsVm6keDTJ8qR1X/OpXG+ZnZrXdnpNBlZzwihVTRqPWkFqIjkRm4h7OdNkpnqOSIAQ54jmPCG1aOWCwGp3nGXLPMtHv/45cduLAFZt+ijw6VxHnC3ZjsRlgJmW9wrKcb5YGSLwLnFIFnD6PKQOiTnFDWxMaNVpkoWS2S65J8Xtrn0xKL+DEcscWhFggCZo5rnt+FsNK7Bv35NUsq2ueCuA6bk4Ez0f54k3UgM0Ym1stlUs+gGSmK5fuxjPKIi5SLzhOAms6g95zicJDFja7E2Zs96/SURB9EXwGklrMrIHh6i+gESyiizODv1pXPf2+ZAYNDX1NMA514J2w/j8GeSeqUdPYDVDemLe26lMvPne94t//e/+LGR1mlkzD+/dK27Dwr71yW+j2vYHf/iHxcSlSwHu7jDeAsV77It1Je3EtJSYYy+Gz4idt3l1H5UzBc2qtgFXH9z+qpgnqakt72GOh5HVEwjfZIz0wWQ7OXZ+r6wAxrIf7CEjUVH5CuNR5ZOalDgMHCdVppvEcC0bfzdSvXIAhrez0xAa8XM8n3G0PozYTfSKYbYFu60Y3aHRlPYm1mj47vjAkgyiGjHRI0YAVmWrstzAnmx07vmrfKLa3AkX82wSI3GfibnYBM7PX6ZRlaxzTXQTDy4O10lCQb/oDHIUVscXNN9s65TUc6k4R3VNPxJ4asRb6T019QRJp9vF/bu3YRc/4TMTi3YQOYOG//rjv9DtYWLR90NPamn2DoyA29GNyy5qGkEXmkCo2QwHLoKHMK5JeFYDILjlFgiDrv4jk2Pm28O2kBVqSSib0+RrKt+IaO/Yy1cLQ1TZz3AjbgD+WDq8AGN1ecmSWg+S1FRKgWip4mbGBScdYI8Qqf6iyDkTIx1cEFcndYcAf5UFodC6m9suq8ND3WQ6FMCVQSeQpt4pRhSGquCEzofXN2NkaOZBIrgkUCFY5QHVruYmzySd3U2oQ20ZvDThxHQUkONgpDPcCiW+68gZCLRKhVZLMTQ3WZB2t5PG7J8yWPv6mjHSE8VFuojr9MqQm0LbS+BpjZKypJWoFqjZHQ0tz85zbmOgty2z0miHJEIpi8A685lkXcoCs9yig5KIDhgJCnxrZNVblIqudkc/INx5WBQahVa0KHTe97muZWQClmbcXiAdoG6tB0E3rGRL8mTtmhnw4NP59roCvJbTm2WzBFzQ3AycQLFZH8E8QbamMMopoLVkuR1mo6Cq+jl2m52jFM4MoCCbYJls1QDNPHIYo2h8JUOajWEgovNiycU6WYukDwOQr0REyRzwQI4SR0MNLK/Bh96mGUvvw2t0kFnVVXIPJFDTe+OzAcPMDGnIhhinDg0aE52yXwQXGFtLJUKzM4xZ0lH14C7D4HAwUzCagmMPfY23AJ6sQxmYgv+Hh5u8SkCd/RddIZNmrCURrguBTg8jMy6NOLSCrJ00RTvbaGleyhLKxp6bwbByK66xYB/xnTuC2jXzPCXfruv7AKs9zL8HqFopSh3IkLF00Wzbphq7lOqrByxgb3OoZvalYxRAO/t9YmKwuPn2VRp+jXGvuzggTwD56Mi5InvS/WJGmwyiVHoeZgfPQS27Fvaah4vZKMfF5kw+n6wzHR6zfHZh9LO8fw9cQW/v2yRKaNaGlMPZ4tIldHqZUxnO8if7egcBhJdhddJUhAO9DxmCwUGbT9kYbai4efMNDuKd4uOPv4gyIZNENj7x/ubsJMp8Tl4cLr773rXiIjpKmzBM7z14jCj9AyQBANJZF+M037p85QIZPvYMNlVx89kZOlZ3NBQ3bsDwDLvSAhh/M+QEfvSjvyk+++x2sNIFGwQUBV99DksjlWSLTtGhOaV2M3IP2JQ2WLmXLptFtNsl+2JDEMP1LwsJzR/LRZin6eeLIfMgs8A1cZ7GXBMTdC5ljsxGhq3D4XzwGFbvHtInJII6OpB94dAd4qB7qW4RC3IICQDcn2J+nXXawZi0DhWdg5NFW884NgHbwSG1hp5WH+Wm/ZRnHMJUXWPMltDx8TzZpGlVa+NS0d0KSNC0iaoqDOruMWzGYAAcHQAlwzB6Z8meriF/0tICWM+c2ZhuBnuzsglgMj4ZDREfowUnq6Gjm/LbIeZB28YO6e69gh24ABjLnJclI0luI7ELI2hw9wnIeeoFzasE2coYOwLgMgBPYEV2WmvgUA6iao5rGUDFsVgHXqbYJIdax0Hw7yqtj7d5n+U7qsBqBmL9XW58d4I1UwGyfHsctSVY+S3gty4wf9U/6wHbuG4JgsX9BDOiNkb1pf8pajs5PgHclYBvZrLGvyvXqV6zOt4RhOpjBTMnjbHA6tkATbNHkOZWx/wgGiDJaE2AQljcckz01RJAmwDvM/wgdU2u3V9u0HRyHNLzngaspnGsjUkCRw1qBRRjRSaA0UYVZRAXMjHcRwA5sTTjZOLMNuhLwKqagzKzjqJCJQfG6fxIc5JAtgCIS/ZsAmHT18mAvTZfGazIr/E5s95pLuWPszIQ0Np18pwkUB131uQW541+RzSbqqyTNFaprYk/z2tGBzzYCM5ABdzNYx4l1ZybavdZLLRFALoGc1WNtm78tpFBmG/YmudTADQwRduxjesknfb21jgvKQHjDPNLbVhnX3/wJUQCE51Wjpi0ShqldCMG3FslCWyDiB4YLAKPgkm5YYJn6cCAEiwb0SE5ZAsY8x2Cxe4y2BQscewNmCyR8zlfo8mTc9JN8uvenTtR1m/5oBp7MmT0G0zGp8ZTJtVSp259IMdTXyQYMlkqweoD50MXmkAu70HBM31D/cFgvfGf5Y1RNss19NM9Z62ysCrF9xk8R3NBBlddsxn0yT3H3//gPXyu+fAFPvjg/eLWra9Cw9b7bWDdjlKpM0e1iAnp6KQsmcJ+B0ywSX/ZvSaaDVxNzpv4U9/uGfbbcsj2TrXUxvH7eoqnzzknAR9GCEquXbrMWJ0t7nO2Wl2lKGErQHAbLMf27hE058ZYSIC7sBnTEyZWVPWr3t7VSp+zRT3eMpW31X6X1nVa56kZkB2kS8Ar9oaAtmd52q858aT/mUph0/r291YJZUNeBU/r92S+VvW9CZBLJb/1tjD2S52tz8/9bQDRfWsTMP1Qy4IT8zzMXjxXkszY3l6hDPVWMXX3s6KnhTiCoLsNn+KNG68Vj6lifECJqs8zceFCcR491rnnj0P3WOZSL6ymUWTUugAN7lIBZ7nu+Pg5Xnuu+NGP/1sQa4ZhVhlL7FH6f+XGBwS0XSSe6UlAsD02+XrRTSPLPQNayDO7B4JlAquy3QLRC38xPWMNWK3avsTEK9dCCSTH2DndZRIy+9+lwTk+G8P2lZNyGgBbPe9i7OMNyV84HvewMKV9jCOltqbSWpJYJAnBRmZbIfuWqwIyAHrcGyHmPF3LkmUBMxvPZdtsXBhrv+LX5GeIz5I04v1UqbjRqJqLlvnYdN/pOz+fti8l5cJKxzNogwKIL/0kfyZx6Qh7pZ61chJKtch89u+jI33o/H+NbzoL4IGfTYLF2CviU+KXJYDF6RezsPG6IEeN0sB0mEYxsMLQPgRdjySohJdtqjGn7nxZ/OzH/6U4RO+38QCSTEiM6edq59SBdl3Yc8JqMGIC1s7I+MXi/OTV4twEpc9jF8G3OvBtJdIQL9j4Og4h+1l4pqYYxC+XiGXOPotM1WeP7kandoGmUXoqeGZoDyUPSccWXPrJT/5fdFBnAZ1gpeL3z6LJKogqqDoK8eaLL74MzWHLmdfxkZVQ0V6Nw0Y1GSPIKkmplff3wA6UnKRt0U638kxtlILL3N4AEDL22WH8Yp2GX5fWRz6HawzVqj1M/kGeX/8eQFWZyPQM80LGH8rKCWSJ3/icw5CUfJYYlyDwWBVsZS4JEuJ+q2U/pRx9DgC8kbPW3iLOywfvvxcxmpWtYknJpklyS40VvZaVqttqYOLfDw/2RiXGAAB80sXkTLSHTSSEEukqYniIQzuCcYCqfhuT7xIf2szL2LAFhK0VfMhnjF4qrDdxG/EdS9MFd60Gdiw8190K+jfqgspsNCYIkJdnH6RkXhkccY4zyjdyXnuuHUWvHWJS9dXYH/smCriO4+a5IOFLbEL2agfAeCfkjyZ0xFdgRxo7Rwwo+9ySSAyaPWF8TM/ITvCmZ7BVP//8y2gYzUsBYUeKK6+/U/zB//RnxSgxUCskkl///FfFpx/9E37QYlTp/Mmf/SnNscai2bbYzz4x8TTVjHM8lzFUNI6XHR/McqpSkKbrg3y1sTpHAmSKBoOP0cKm8SY/H6C6fIT13gIGYgXOOqCy+udqrjt/9o2x0ZbYgnNuEzFJYK0kHMQoZMSmSmPOfmI7caVd5qoFYtMhwKqNrBfRM1Wez13XTXw6QjL84qXROJ/UvZVpury4nqopwcmOSLyKbVjJaZPnOAHYix00V1emtJP7FjfrIW4dHITcCJYGqhD3J8NcEqfN2VYAvO27sgawugV+E/gU+y761IAHNPEMSX4CiVPuszijvN41tMevgMkhgwd7VYKkJLFHD6cCBN9xPLhOP/ZhFDnI8clJGKs//G8cRTpo0t9hX734Er2FBwHYRGdtNoZsQ8EajXoX2W1RaxejG1HmnJR1haClG5tlkJHoge8G68XQDAwqSmyQ4oMkQeFgLLgo7SxOma+lpjLjzGx4OAquLvMACsouo82wsWEQwcQhENzDYdRF1jx0Nlmg6u3tch8yTTcwPOpXeF3NSTOf5cDKyo3y/QC4EsuhsxNBZcCrfsAANRn8bMtmZROsQFPeoITfMis3ai+vs6xaxoIb1QUjCOvEe5SaNRFM1KdqZ7LVphVwttQhMVfRttySFWL2R71KN7+gEOxcgFp1JMyQySZrI5vgIhH4tZu4X2vKCgDQuDAslz2rLINNB0DYLXm0u7klywKtjRgtk1n7jGEEWFoP9VjsJmg3cb73ggmCoQQ4NMNjyb+d1s1AbmP4d5hPX9/ZTmc0si3trWaSAK/V3oJV4UHxDMFkywHOsnjPjVI2gB7jMI0i1DDbBYTSyPp8cQ88q8f8Ps7SWcA4WcUvcOBlrfoaLYuAkoxfAwGdU4Eky/HVmFEOQEdNYFdHfYPDRQ0XnSUp+hqNxEKVmk5pm13qOBwEON3g0UAjyusFAy1FkL2qQ2z2k8+wkRqGN5chRpMo1w/OgOX9UvcF+BYoKTGZIEitgfTbA9oO5oqkywQxm7cUYBcGCcOsxEVyXmXnOB6CwcmgR3Mcj2jG40jmCWMcZfxtbNQ+yqNgfLaQhWmCfTqIvrH6Zq65+/efA1bOloGWumZIY5DJcqwFujUoQ0Maaguy0XUBuLt3G20zjHXAS6wJG6h5iLQixu76t8GTiYFVmn+4nl03BqXqr6lPovPcCmjeox4thuXWVxjkGTRQWNsmPCKjFIc9SFfDLq9DI+jyueLK1XGMLQHl/YfIEFCKiHNjELsI6G3mL/aAJTtkqAT6ZYrqNNpArKWF7Byd7mWEC9g1sWZn0QTWyRBQdfwseTjCyJv86ccuKH3gHu/pZd3gvMqgsZzWhnfz8yQGaBS1CYDapRGGldGD1IV79we/9/3IIt7+5l7xs5//OtboOda0TeUM+hYoiRzktd97/wrZaLV4cBw4ANQRVGpEHVYP6wOYFoLCZykFpdgkGFHnRruLS5fGQ6JjcZFsp12T0QZ99nSRQ30p1oIl965dM37JCZHtDhsTp8A1qy6xjqC2x4PiD/7gJj8/INhhHuxoyN7UibWRhMbP7qHNOJkffOdd3rPKmlEXbyfscV+frNhSE491c+vOdPFgmsCd+WvhM77/3beKiSi3nSoW0Dw9NzYJK3S0mJrDiegia9cxWiyqeU3zkZHhSe6nGxD3GUEWzCIOtXWAjlmA2y0byexQQngww8G4TOMZgrJzaDuvsf5oYtaP07At86xlrxgYoRx0i7FgL52hPHBhkVITAPgWxtbEgU7TFutgAUd3FwZUQ+M5NijXODdRPEUmZZ2mF+fOv8t9jkUZ2HFMo+NcsvhiU8dXBYyKwCsF0FUH9fiVZaAWgbKgR7l/8u+rgF/9e7yJxITQoUmQUv4cX1sfCOdrlTBfjscT+9Z3RyBXeZ8/iz13MoCrPWflicvnywF/ffCY7+dVwfnvuma+v5oDXwF085BXLlIFC6rBwe/qdJ0D0MSlscw/MZUEVk1gJfvjLEmlSlq7CTz1xwlMiO8y4KyJLqiv6u8zYJqizwx41M9zHvI4XjPw4ecexzQJ+ExOYC2wSXGtp6HtNzmXBFdNOpP195Q04DEZpLaXsjMJWOWVAawKugrFyrY9CaxWSwBTJZGfmdhd1bVanZ88Z+k5E1Dk77OmajqHU9Of+I7PrQMLKiXQXsf3aK9kOfiVQXOv6/kcSb0S5IhAsAKG5DWZQe1cZt0YSUXlP5ABgSEhW3Uflmo/yaJd/r6FzuPawtNiAL/pzh3kV6hYaCKBaFLPM/47H3zAudKEH7VWfPHZJ0zIXsg29ZZn4OPHj+MMtSx100RenCuUJONjmFyUAWPZn1pxGbS0CafJTcvh7R6szJX22fP2+fPnAU4eYMv9HBtA2nhKWaJVSvRtpmDy2PO6AyamDE+TxjLQwtm38RH3bdmlZ4FjFuWVJL2dhwAVInGNnBM+SNgYXtcRWuqueX1r2CScifpVodXK+SHzeF99OfzlFnwkA6AeCBCWvtqUxXNt6uGjSJ5/73vf48y4H/7r669dDZDYho6CA86xjB9ll5QL0A9MtklfdzfkevTbZM54370EpTJmrAzbgORgpL6PXEs3ZXUjo5c402GAUXpoaWw3umadBGG4c8U3dx8UE1euIBnDudQNEDt0CT1EwLkGgFW1tANgq4FC1XVeWfSxbrPcRWzPAKMqf1bsUl6Dzk2sw9J2O95pflzaJNiVAXOuSjA175Ncnp0B0RLCPP6EvP/qGfF5L54ESUpg1/stv7NNCjtdgq61505nRHqGtE8T810gWJ9W7p77L/m/6SVW9uFPr82ii05Aizbw/Vv/hL56X5RxP0dWSb/M8n6lo2y0MwoA8hrM4i1k1ZoJ1vV9GgCkRkbGaV46VnxE0K8W7ve++35UsPyX//wfoqT05puUPWO/bk/NFOPX38Mnuom/+RJw5m7x3R/8IeygjqhIOsO+OuSMP7SnBrJMwTbQzpZPlJj4ya7Fs8b/kr2uQUqJ0XfyK6+VY2QxXbFyfh5fs/LGvMaqr6ue0cd2y/dUk7jp4sf3qT22LNou84KrqY+EDHTvtVpV4tuU9khsQysQ3V2yhROrNWmn1p+h+ZZTEy1tq2Do/0fZe3jnlR5nnhckcs5EIgiAmexms6O6JUvyyGN7Zuyzf+Tu2TnHZ0aeHdtyGK8cNGq1Wp3YzRyRc84Z2N+v3nuBj2hqvIPu7xDhC/e+od6qp556qlgL6Yr1rwtgNV1eYgIHGBuHU9I4LbrO+7mFXSoAbQEQkzHniIUPZR5GxQCsWhv54q8qtTcLA27PRoHYRs83qwjjrOTjtH1qWzdCdmhqgakqKApwgicdDWMEj6wiVP5lcuRp9s///S+yzeUp/gqpiASA61hwzuRkSnII/BGjsLav37qTvfvhJ7AMt7JKeorU0kukpoFGNPi5AaxaSizkrL5jPldW16YeFJxPWgtiWJN1D7/7KltEe7iJc8bq0jXsYhdSX1bLnSfmGBq6yHnyO1hrD4n55oKxJlvuIs2vPvrgQ8CjjUhGaAN/9KMf0SjxKfHFYwCrRSrYrgISUslKrCiYZMOqi8jD2AxobHI8ZAAa0PZWacQKN5uDG38u8/yYpijrT3vddZD8ujBt+br3b6Xfp70Q86zmqmPAHEo+Cx+HP6fzIzVGNtnYYQMifpd6myTykmdegK34H+voJY8MPwckHwu/a0W5BLbWhx98EOCtcnUC6TZZtOeJknKVgFetJGGsqtC+mKTsBlTtReZMIp7Nn5dInCqJF/1GBLuIq9wiJmxTbJri8WUIQ8vI5CjDI/tYtrz+o3ujSVkBrkW8RrJXdJQPMFSHWSxGSYmkCZ662CcWuRiP4+aaNbaTyORNiTXJABV87enpDFm3OjCGXXvpsE7dz77eWEWJSmUp7FWiZI1MVUFVSXEb4Eau15CEZD9b6SGBrJlE7nnuaxQm5Kef/i6al+8QA3Z09qOteif7yR//p6y951I2T/z4LY2Mv/r0t8RlfdlVNNzv4t/YxX6NEsBd2eTMrtW80TSea/K61LgVWN2j4fkhCQErEnfRzN7dhESJPujM1EjWQ5+Ovi5BVfYI9z4LzrMGBii24sMGW6maBh9EPXZwAxtYHx8ZS4rt4c+wz/WTjI1tnC4gq19QWYtkIDZ9im7HCzcoNpAAACAASURBVDS71z2sAHPpoD9KF585AFagNKBY1gbVMVOTswGCzkMI2wT/s2+QEkrnqFRxDkENWB8SrpS5Q7sXO9pGP6Be3ivkNWG3SzSqwR6JWQpa+1oJjVaJbgHsO1I2kytjL2dIEO2RILeny86ue4vKcxJ/slRr0Vddhhi5QgX9vP1fwAfFFPQZO7ou0BTrIozWi0g19EZiseznf/uXWpGg9K4tj0Fp/RrwY4zFLkCpkPNqAKsCc4JRsjEb2WihtaG2qWVG0qoBuzQigiUK5qrFKgij5kgrjAKHQXFrHWVLdu0gL4DmAKlfGeBaGIXE4pPVFqxAdP3W1w9CE0GtRRd4PUwBs6MtMAfURTG7I9C1S5ZAIGINFpYgg4eBOllmKKJxFYxIAUwRd6n7GQurjoY5It61GBKNxxLluSuw6mwUtQcDzQ7t3qOounoqAnBxGIUWpBsR3QqcDDUs1cbyd5toV2ziAGtM7Gpj2f4hiLtkhG0mTY6KZcnqV2oAdHrt4K0jrenzWl3YMs+cG8sqPIScC1mfB9yrFTIy2WoBUSK8ZHEJJNbjJLei1xhNCwAjd/PnuyjNgAlKyuzdNdMXTqMHKBR6Fl8jWo7qmGKJgsJdh8FpbmplQbZHxkWGpuNrszIbc3k4CkaGuDXOfBNNixoblU7wGjGYONAyqjT4XB5fbGyuQxDNTWUZh6CXQLzlGB7w0T0QoLcOpoasVhevGQrXhPfjmjRrt8a/GhHHz7Xk/SYpCZ3d1EBIoN4QIxwRjKhzE9lNfqczoyPstdkYKti/ADqOpYGYAtjR2AFgXt0XN5CsW1m2GnGdQze5RlftNRnTzn8LY9/LwZuCU5nWMEXnZpM3wcMsWjQQ4pMKsXCdv/C9uAcp6zogHYCoZQSFR0cYwPI9Dp0GWJIXQh9Uds/XXz/mgB4h+WFnRctTkApgnVXFfRl4qfdTE8LOis6vsn7GR+cpbbQ0wnVdxTijI0xWTl3QOvbADox1mS2yG02WyPa17KUNVmcLh76BtwkDNWltLjE6Ogdbc5iDYJZ1pSSEHW/VpZVNvM7+R4MVmv5FrrsLdoOan+7LZlm+yHjIsDTYfIHjoc2oILhU1qMMI+n6UP/28uVL/Lyf3ftmBCO7TBBYEQdENeU92xxUc+inrjAG1TSZ0mG9RqmNJf7NZN0cw2kYk3ZitmlHBR0bK+js14izJSvSEgSlJgSOBWtb0Zgd4vWuqVEyUSuwcCZxcHZl4cpOx0b0waq8caU7JDFePp8IaYob1weyH/3wLewQYu6vXkT2fDEabxkEq0uDk0ICRPv58pW6eGjBcMhsbqBD92ou5EJaSRZZNmkp0DqAvM5OCwe3yRlLgRSvt6Gazo37qh4m87vvXg99mV4AUPfHl19+G/bXtbsKw0HGq4Hqj/7gk+j6/Bl6PC8AYV0bTU2yH8z0EQDzvrNUBozTwMpsq9fXSaKlG7tdh47gNnveAKeCIDirQiuoBtkEQNY9Dql7aMhOTi1nf/Tv/hSWO42o1mCK4WTbafWQ9xI0ampUbsWAfAR/eBuWvxqATWSlAe7RHhoHkD13bpeMa302M/+K9XuI40IjuDLWNQcxngFnEs4WTLVDwKcaEhcU0cFC7Eaary+rbe3LxmaWWZcw7LuuZytburapA3kBAcX2y6OO5HzmRfcBSLh7c9AyB5AKNt3ZgMv30Cl6EyiZgpRT0Kn4/AToxR+TYxufloeIUhPzz/RvESrmQF04y+EEpt+9BoiFMy1L85QtUwqIll5fcS+l4OWbrrX43dl7iEtKHvr/r6/ic4onBzhxMvqnb1GMVOl7J/DuzV/fB2w1xNgkAUdZphEM4svo6FnFgZ4Twrs8h3/Vgst1woPVFPdULIjEftKJD1A1kXTifCgAvrNje/r7xFgtBVaLuS2A2whbc7A2OewGRdgFg4akKBdJVdmrFTwKYFVJBH0FpWcO1ahiDwa/1Z+DUVR85SBBBItFciAFXjkl7WRdloJQr89pCroL0L2Y8+gMXjDvQuvRREECYB3A0H/0OoPNmlgvBQPrhLmVX6afVzqmOvv6g2r2F4zDUmA1NVZKzS9ijHEitkj6ykhtqCnPZsdfZk++/BRWnd2CYblz7vVQGjY+MYxvSRNNE+rYEqVNbl5HG5trHaXE7jlNn27SxOHy0GD29PGTYD0lZiplqQR/JpDrAALbqURRd12H3TNc8FHtOc9Bg7Uuuqd7pps8FQQw2W0ALciovI5VHq4rtc0969UCPzJzxVwKojoWsmgFrbxXA09nQVaQwKqlhiY+Hf8I+EKaCFKAskW83wZljrJCJRP4PgaELt7UhTlpyAkApGSd7JIkw6SvpbxChdccGrokw6zw6LfSojlYGFPou91EXmZkZIR7R3sVo9cOi8XGJfpOWyQsBQNsKNpColUZIMv59MP0eZRJqMaP8f2VVbDpqee2/uwmXeUN/Ayu/ojyxmrOwmdPX9DQcTH78KOPCdSn+BuEDvy7Tsp5bVLaAvOrjHPwuByWbUUb+9vA3PLABAiEVT0xUQVoWtjjIrmQgIdibSc87vt27QRYzQHbKD0VQFKyItZ6krkymR5zmGsIF68rANMCIE26xDnoF0BIsqeFRvPrtiXZniKx4bovdLQTgBiWKwEpfmdXPnz4+IoETDrb8l/wvfuSeo5gKgqGKalFYjZYXVEfGzY0Y/+szI+gYTySle0sZsvzY9n1q0PBdnqONFIt+uUr+Ez2b6hi7fRSEtsBaWYHrb4WfC2Ttg5tHb7VPsnQNcgf9pDQvzS++ud/+odI0gs2Gas9fDmVvf+zP4cU0QbDD4b4cR3+zIfZU6qlNtlPzUiQlVmOGYXfyrQkIPjkbCmRNSim8BRALKoNEsO4dF5eO0PDLr9eYVI6F6Wn0NnzrzinEmBfwpL1x3zdpDmJDzldcwx5BTZNIMby70Z8pihRNeBNTw6bUchPFA2rgqCBbVEDMDG00xpJIFkuPnCytr0k18UpsBqAZvgRaoEWgOzpHRZ7J5r7eoZ4T/aSCMcj3Uh6TkpnpmvE2/czACH3kT3b1e8DR9iiEVql7EXYzjOAq/aZaCJBVClgxauNd9esIgSov3bjbXz+NqS2tiAvINNFTDB47TYJFGS8rC503xFL/PIXP6cpzL1sn4oEllMQwfTHU5wl0OzZhc+MnuXHP/pp9rM/+U/Zl/fo6zA6BZcOPetLVM9duRGal7L5JLGYdJXJl6QMlS+k/4SVaZwxNmibmYCNzefUIy22SYOfZw+/DZt8gRisFcDRfhQ3b1yJBoovKQdW9kDdScdYrdHbt25DQJqlyhRiAXN18+bNYPBbFWGywkbLTrkNii0nj6a3gKom4qZmZ1IjHYDVDeQDrRy1KZKksWljEpIbMb96/nmS0vlNSy33LdPSzNd/aWI3gfXF2hJw9Mt/i7Ml9UlBCg5sw0aJPsXYI8nKyP6DmY8js4gEwHNA5efPHoUtcl5cX7dv3YpkoTGkZ5OLSELQwgLxDmu5BvKL5BClZzZJ1NUw13XMp6xRe1lUQjDbQYtb2yTGYZWwJeIHMFMlupnMszGvJDO1y4251Mk8ti9Kft9awSAx4TcodyPA5r4IeaO82XU+QEnegPu1InkZ8FxAUQBRmyLmI6i6r0QEwEstcalyOK4/j1xJK0oORHzMvRuDV3L+lUcvHXAeWLbGs/Pzq/SumA4CoGxbK647qNC4ePFSsE7baH6pLJDEnk8//Tyk5owNe5FCu3z9rexnf/rn2QXY159+9iV+y0sIkMvZ7XfeyX74kz9kr9RRqaekG6zScF4ZB6uXeDivQR7zYhmLGdipS3OTrHM0r0lKHx+gQ0rcphZ9nbEhseUWibIV9kLRaD7OLyUowFfECCQBqVXfQMIhsENeb3WuBMawCyaCxXmIJa1icd0sI+k5OydZEowOLM+1pj5+R2cjkor0IKHasw2ik/6I8pbzJBEEVkdeLWNHaOJNHw4JWUoERoxUJtguKREwm88yBlZmUUyvESPRCMHRGFdikkCvlcxq2ouV2IzznBKk2Kk9muHZQHuTBJHsU2XtbJy4D0HK/mvbO+fwRY6CYbsKIWuL/VhD4mfw8g00bW9hW+j3Qpxdy1yf4/qiB89//ev/gg31iD4AGX5CufA9jAglTDiZOpVmKGWvCtA5XzpVOn3Okcl52aduuGhgFUF5Eq5tA9RotfGR2puAkhoknUdpwRpVs9kK54fOKoOenJeke+mi00j6kAknIGI5SAQU2gwDKEvmQmNGzVIRawYboymzcc3mTYB/K7ATbOBkdsXmPgLBgn7kIQJUJdXGayh15aVqcNlURwbiNgOnDoPAXmRKDBhk0KkxYWlWXKeiJx42ZCcU+8X4aIDs+r1JRkD27rIixTizNZQ7WJrrvehwCBgLaIZhY/w0qgI/aojuMoYamTTOSZNEkFJHPZVA50ENy0gQTuMlUMJwcg3cI4w6ARrZbo7FHvO2z+YUWDVZI+NUxsK+SKcSBmq5WFpgRhEw3A7gbQr8SlMPsy17hoXFWMzZZVywFoBRDqrOs+UCdorV4a6gWcQBDpo6WUoEyDJsAoQzOKgAhJStt8YBuoFh0UA5J4Lxfr6MTfW/BH51HmrJ+JhVl+0XEjjmKhmbVYyo5f/qiKzjeAe4oG5pdB7WwXCBJFZBKuvIGYAB2to1LgHBGtd0ICdgVSDXZIBsC7NUrqkczeC9PIzVGoPNyV5wncmmrUSz1vE3UDHbZac+nWxL3mzwoEaZ9zIxMR4dIjc4QAJ05PBwnZcBAHikef1eWy2vs+xegDfKFXCIla4waPz4w6uUqg+FHu08pQkPHjzlcF5knZqBk80CGyjA61RGeg4mY0sL4s4YrAYOgkrAvQNEo1/SQGqVOTjn9Rtw2UCOgLQWQ9TRobFEtJmB2+VeXT/uF9ehwPsswSWrMdaX+nA2Ynv86BWOtzoxrCEOftdKcvbUyGW8YdtqgNXzFFT1oOqjZKGTDsxbGFd11EZxfiz7qINB2tZJUykZtDDTHWMbcA0NIThPEPX86WgcTEomXEacPjolo4E3MoEYPOzRbdiYx4xDE2BhT3dLdvUKJe+M8TTdD3Vk3cP1sIPa27tDv2ZkZD7WYWcXOnBMxCzNvG7dvkG54sWYo0cE3S9fvgqmm4zunu5mdIcvZLeu0+WY9fndt0/RT3oc7HfB1StXLrJHl9BdHYu9aTbOLOvhPiA8ZfRVHAzf3Pst12GDENjFrOmFebK5a2jUUQZlVlph+zWAAgFsM6lWzriXD3Eo6hgT3do9mAGyseo9NAAP2tqwj0y6bPtd9vquwb2dr5k/D5LBwe4ob1q1IzVNvq5eG4zPMPvterUcdZFS/ukF9XET6KcGUjeAuox5Eyw235Od2tZ7Izusas+WkTapDAdwLhpQtFnGxfUtL0wBnFKei15We2NbZPAP91dZBxuAqGoDwyzdWctejq3RIfg46xv6iCywTU/20J8aoGniE0pSRrLb1yg1RGP6mCD9EKB5ahpgfXk626LBYgWdQ8/XUDJ4jJh48zXYLV3ZPNnEKmQF1IHd9WAMpuLpV2hc5gFOBEVxn+mrKAkvfj4JiHMmXmmwFdYlZ9iVvl+4s3mQ9howyUEfjKeSa4lgpYjwwxtOsUuO6cUcx/vljxPgNYKd/JoNpnxtMNRfLxN97cbz6yq9vpP7fgNYWtzD62P3+9+/+OzTQDBdYWnAKlCYODGvf73pun/fvZQCgun9k8+i7plZfqx/zvTmTMf27eoUUxViYxRcjwjP8RZEImL+AlyN8nNH2yqWJCmTmnMk5v2bxqm4LwO5UiZnOm8KILMAuxOjKjqX52BHlPsHX4ZMOf8KpLJaA1gtJ/tu13ufrlU/CPDEZnAkmgFVj2DoHQRjFQDPROLpauDZRXB/CrwkMOCU0Vc6+qVAQfE8/bYiWPc8Pfv8BGoIQJ8CBY6Hfpt/K0qgT153GumdABwFMFLIDDiGJpx04EsBLZ1lx9Mko76WfqbJpimCggkC2cGL6KQeb2Wjz7/NamVOVBHkYefnYM5oczopRa0mOLNUMWng75PgaYogz0ojzz4bBprcXYMBL/hVjQ+whr1Zw3k2IKkS8HW8WUsGxA6npfyWMOrPBmCZj6+SM+eiPDT5sY6j0kIGagbMrjMbE54PggL6sPhQKeDRH6FhJEk8d7dJYn0Grzc1iLU83yoIgb0UuOlnykT1mgxS9dV7Ya7ohwoA6yvKWvVnGTEmq/3yM9XJN4Gp71yB/xayDfis3SQ+OwBVV9CwnbcZJOekvkSSNFiOe5IIYTWOX1aCyEaynNFrUMrAuYpkNfPu+Nr0I0n6cNJxn600w7SaSSaSvt3UzCIloz8MuaxpAAgZrQNDQ6FfHw0kCZSVzFmVyeuYscfX9qh4uPwuZYVdwViNfXwCKCXbk9bRKbiQ7EViKpXa5t+XLCp+X4CbxVpNIE4Cswy2rZQ6tQeFluWppT9JaDmzcZ0F0lFcYzoGCiA2MbvTtTrnAichixT+VF6pEMmSlFxJrPyCkOIcO9b+Pd2/a1M/TGDVZLvaehswuysEg4mXYu+FfAOVaDAM93cAyjfw8bbRPN9F1ofy3AZYVDUwiGenIVPQVNMy1SOurRvG1hE9IeamRzBWu/hTBOXEWR+8/wP8qDV8fYAzbQj2TN9SHUqD27t37rA2a7MJqlHu/Pg/cq4vhp6gLLR2mIvbJP07u/oBJgDOqe7Taie6SapKKLUR6eB8fU6T73/K4nvNiOU/pCghXzQBNp6um5OztwRw/X3vF+B2Pt0naykuqYRBHYf4qb2Mik3m0iSN+8ZYwXELwlF+TQkn087LWE170PUguCqLMNgifEVDQa4dblZUayS+uBeAzQ/N3FSJk77S+xRAW/FZ6d5i16R/tfH8E2dkvDqx98Jun3gkadwF62V3nlPLEKKSscoKzQSPSZ7beXwbH/PRd18Dvk0RUwI6uF6VX8OWKSsns+sKIOo6fvvw6DjndV02cPUG5ftD+Jow3rDT2kjZop/98z9kT2lgtbM6kzVR0WmCxnJ8Y5Uk/Wdylbw/fvkFKpjufvCDbBx5ricvaMKN7Xj/Bz/JbsBktRJhBzm6AOHyWMmm2yHxF13iZd7SDwRfeYHzpBHdRSWxzgEefffNF1GFKeNSooJSh/YjsTHbIg1Xr14ZCj9iHpm8BfRXJVxZTRsNrrnGBuy2MZD4h3hJG3vLUTbWSKzglFS1v0MHMiv9l4YgCvRFcmGPuCZIYwCr4yMvYdNik3VsnPPwLU7XfKkfWppIKE1ayiYNjdkStmqcRzkrVcZqd3d3xLE2ThZYLaQA/FfCjcDqAjq6r148zh7c/4ZrIDFMPOJ50wlgqI3c5Jq9P+MgpQ+svpCNaPJR4p24gf1IdjnLDoi9JSO5rqpInFo9eYTNqgPEM1b3fcRkjFfs/SKmYWw0NU0cx3zauNz5Nf4N3Vw+S6xGacNoaGXzLZN/rGUJcfp/UT2DnVLyT8BUUFXcyP2Z+vSQnGR/mji1qZYVqQ1gHp7X+hb6Gn6OiXKxLH2ClNDWISS5G03R7KfTFPHZi2eSoawMtKFxD2u1l3G+GNqsNcjgTSGJM0afjy+/uodk3XjojHYBpt586272wx//lKZsV7K/+cX/yJ49G4bpTSz6zvvZex//OPRcV3jfQ/cpn2szVu/Pewt5QS2oVVE81tE436CScHFujMrCGYgzSLEgCbALIbACSZhGKpeNMdeRMnKsqsDQxAP00cTqBKitClVTVYaqlY/bYF72UjngfA8QPiralUlyTRmnVjJPG1St0kgLbE0cKxq9wS5tRAe/jr5CTU2A7VSRKwmp3ITV2avEpU+fzCErMs97SBwTF1DCQwzQdYVMIuMtaOznnbcKmf1mFZEVJ8I4dcgEKFPQ4Bzj47WRIO5AD7mWat56qlG3AlQFYNbe8r7KD65DFJtf3I4+KKtKOKj3qrQDOvF9/ZezW3c/yIawXa2daN6q4QxuKHFRbViTHmV/8Zd/cWxHex8P7v06e/LwMwYnNSSSdamhScwCDkhFqAEg7YCmAyhyndiJGCS7Y7M5pHp7jkjJ7aAhTXTZIstvxzONyuTkFJ3kmEguXtDAJioy5uzEGl3QlRYgO5G0wgSLBL8SbVpdVanqGp4dEG0PpkUmfxndpwYEfutZvAEwAS6YKVHGwLPAATcrKIouE89MYTnghuy3Tspi1UW5QAbKjeVzdVQtOV8nQytDcg1AU0AtnBkzF8G4lInmYWWWRmcrBVY1oOW10JC7ofS3Qc2WabrBe+2SxVUjVmMj41E2mb9X68oxi+Y83LssvkayMQ6iWZVofIQjKriqMZDtadmxoFUz9HGBIsGjc5ZCs3hk1aqZOo1+jUDoEeOh2G85oI1YsFokNriS6SvDwMPJOTQzaCn1BXQiWpgvu8KpW7lPRsADZwXgd2IC5qWsUxthAUbGxuWezUq387pOFqtzaPMDHzusB4Fpmxx5kAisqp3hAeFYC9C5JubRjZ2guZEsACfMjSmoJtNP4NIxEcwUqF5ZJjOqorMC5DxSWW5iDcmi9h6SU52CENkmSWssldWYiVNoWqdF3aINjJFrwsNIUDMYCDrNGiSNg5phfIbsY9eApdQ2FvL6NOTNBAsGDwY+Oj6OR+rqe55SDzR2OCA16A8fPAi9zUJ3NhxfSz0FuHVu4qa5Hx0lvg9ZBK51n5Ih1+q1K53ZJx/donS6GvBqFr2zhxxERuCUEGIEbEBUAau2hkNQnR7vf5eM316wUGF4kpzQKA3DFHAeJIjr6BxycB2jWVTNur2EJql6a5swQOdnl1hbHFQmLnL9YMuRNrkeGc4yE1oIxGwcNT0FGxHd4DLGag8DH1o46iWztiyjt2xCRozN3zwcLR88Yh2r07qMgy2QbVlNPTq9rexHD+d3370dDaV2KCUaGXmFzSArpW0JYXkkRugWbMBqKc1zGrE9QDf1kH1fZXaMNegBqqGOMgXKhzjvwjG0cZvZKNk38/MA/QBySiIIrs7OrQKs3squ37gWjuPTp8/RR3oEo3IGe1aXXb/Wm919+1L29u0hnKLW7NP/+VX293/3Oc1SGmDWdsJ4hZ2BPXv46F6Irl8a6AnG0MTYYvb0AaWhSCbUUhb3wx/dIXhcD22xXbJhNv86omPkAiUe82QJ947Z6xxQq5aNrAFQsweakUHwX9lu7n2bt8hGsbPoBuvS5nwGYVeuXKXEsyLeZwGGu/FkR7vZWJw61qfayLdvD6RMHckJEwrasymC/gVYtnZOtexW5rfarG2wvSyX1RZuwLa/cPF6doTOzDD79VjNQvX11gQ+aoN9PHCpJxsaGIwKjWqBduz05iYH+Qa6qIcwy3BQj3CCKlsvZquHsJNrL2b1rZRE7TAnNCwpJ4kw8/zr7NzuYnalvy0be/JVNv7qO66JEuBqsrysuRp09hbWSdRskuns+yBrvXALaQDY/wC7eybk2JtCV8VXUSKYmunlATfPK77XOX8ToJhYRaevScHF9xmrrwG2eUBWfHbC8IorOLmkE0A0fpPrvIYu+2nIV/Lk029PAMb8V1ZOFGWBBbgZYVIeXMbbh11NYOf/zte/9fxS8LRg/5eCFfH6PHArBVbPvu/rwfKbr/BNwKrrX2C1HMZqtU0oAAO2t+exv5QlAaoZmB8eq5FOWXE47Ro9HXYCMc7iGI2IJoUoU+fYKNsNYPV0rL53T/mYGpicjsG/BazmwXsEoglYpdg1ymgrStiqgqvBqtC0+yx9oNAklDHBz5zlJvr2vO4ArZzYgrWSuqWmIKtgJZ2C4mfHPdimruco2U9MPL+KUv3S+S3WVDpH0736OhOKVgqk8rmIwMPRTTrmpyBHwawSDCgFYmPNCqrmgWHx96JRS7G2rbowmW8J2+zUCP/S+IDSUMHVHlj77U012diLZ9mj+/ciCWijPh1nm2vIrFQiRaJAa0t7VKDIjqzmULDRpUkkz3fB8nP4D+qB6Z/p6/XgOJuQUg/ccdH39f1lwcyQ4NSn1Marc2/TUOdOp97xtApGn9nKBX0Og3/9sXkaKGpfZeoKqPh9GyCvX1GRwPUot6RPkxhCJtANNFZD5kUfxmY2DrfjJftC0Ni50MYn/5QmUwSAEdxwaOhXq+PtPXld/muzQH0ig9xL/T28Dr0/miEe4eurJWeFSeogrh1McgRJGiK9n9+rtTkxPh5jZ0J41caSocNXRWACiEeQlAAafBr8OauI1Cpf5/rXYYBc6LwYlVyhkY//usXfXI1K/VgBc/fuD0JOax2CQJ2NrM7XoGH2dnTq3du3TFzQ+vUk2pvYhWdB1WI9v8nauO5T0j01CPOR5iaB4H6FPn0OyJW+V/HZRWO7+Bt7NE4jy7eDEZhkYSIxIvgV54+3kUpV9cctjzW+UHM9NSiShKF/mIOq+r8BDSUCgLFJJHaUCcnZhEfYFfdqaHZGsAYYjoZ5B9VHBwDhR6wXiS+y/A9JWB4QYNZVAgQRaB+gTzw+PRINUC5fuc0nkGSA/Y+XGXHKPOXR+zz/8f0v8fVhJLIumwEJh4auRcXf7PxCdvuttwFlAcTRxXzx/HGwvU2+CiCs7ddl3ZffY69tZo8ecd5Ttuka7u+/xrqkuolWGOer2phnkgwhfSIcmpcS5OspAKUYwgQup0FMY+XXv3V+FXN/clb6Xmde9ybwvfR9i/P6BLQKEP0UWA2N91JgVTaXjFXWfzQCU0KEmNZYzzgj1o12PW5AH117mhruqj2pb6/kQvQs8amMy3nnPqRwcqBZlrIa3J69MW4JdCtAVJdtcZ9xKsUwpqRg8nH0jXKwLlauaytWcoypNk52YvwbiU0Zz/iqVBQtwWCsoEpAIHJncwUQnqpXwDcZcK4340zZ8x1Uy22zrzN8Nc9kS6cbW9spZ1ZvtZu/ZQCjNLMDg+hFf3H0+cNs+PE9bP40zVDlMBMH2yg7T8wVCTuP2jBjnwAAIABJREFUMtnNzRA31sEYrGarhNj00z/+s+wW4JSarvYUOOZzlVCxec0u12Ucbnm+uIb7zwSEAPHK7CQAE3Ev4FGNCQiYuT6URUnkFyTMIMysk5CyLNzGwcagkosEXwWAvDYTb46dyTB7fihjpr0U4BRfMcEW+5w93s61v/8RHd5v3EZPujUkMV7SlPbl8Ggkx+bRcF2lgkttz9KvQnInmZrXNe9L13GsA9dFANIJwHdFaG+89kTuqSRu6wL864SRLsaQCHSePcb4AqtKEZrMHB2GYPLt19h6cQmJRpLwImMRuuGp6ZUgdGtUWUgekZGoFnlf3wWq/5aJYWikDVPYzxWgVF5QLVoTfeIKgrkSsARSbQ4lc9F/Xac2LaskvjUeD/+Oe7dqwmSEdtSHtkNQ0Lja/RRJiTzW14qGRKIElnwsJICJWWhylMgztusiedlEgkC7PYXMmexbx6Ga96zhnCsasAcpS3BRHMDqEuJdK1637cnx7BX7nvMVol0TbGT1VxvRDq+qRraA81Hw1erEb775Fps5HE28OwBg77z3AUmIWwCxF5Gp+zR7Rbx7++6H2bW33gttahPua/g3R25U2aLGIQFXpWpexS8ilieePgLXKSfZdriDH8Lj2UNirOEnxNdWGO+TBGHd4oduWuXJe8n0lEhk1YkDIi5k4zEfSvsot5QakYmRKfepZEPCUNSwFw+xz45s1adPxADUY8VHAxtoIOavBsitJFlyDpyjvJzqTSpHW6laVjphBTnQV69orvWC5nH4A5Uk5Vwj7h17zxwc0PiOmLsDQpb4jxXqEhXV7V3jHLICXeasPpHrXVLdBWQrO8GraplX+4lgQCMe3sYeLzH2VpsqQboGoOqaMH3k/m0FzxtEN3no6jX+vRbz4rrTN1OWVIKeGKi69GX/7W/+8li2xB4soi8//5fsu68/jc3monNxqqkUHehYrDZZcmMFeBdOo5qe6m7ocJmJZz3JwsPQWk4cBsVBsNMcBkPNTwGbBcp3pQJLqU0bWcHbGhYa3ccjmE2Hov+aebAjaWihsEgEaZUC8EwVkDHDoBYsn8R5xGYDQLQ0RikDy5M81FzgrdC8ZeNFQwfZKWpC2NgAEKKOzIl/a2Dzm3UXnTerYCdzWQb7CgKHVqqaGy4stCYwcCFm77Bj4KWum/nvQj+wq9uOb2iTCEiw2AU41cPcdkMJ/lmSzGOU7O/M/GLcn3bII7AO49DGARPd1bjOoJlTYuF4er2CRgYMBg7ekxo9ljDopgVVXtTc0jYBXTP97PE9AKcDWAHKENh4yV1vOauG3PeqJjskCCZj1VKwZg76ehbK/j76kSzejAWv0RLctjOhbFsNmCCvmT5LAzV8bRifOLT5ud5SI+4pgelzAGNkpdT74ACL0jneS0dL8XYX/BZGbAmtFK97DaAo9DMJmJsoh2hlPNopDZmF4TA+PsOcQFE3CIqAjkc4/BoADjUzRq4NDHdIC7Ao1XORvRGSCWqwsqkNOswsyKBehXkRzi0jozF23Vkq5/tbPqf7YomCjGGNoiLZzpZzKBNZRq66a2scpgYcBkquM+fmEuV1Bm+zBGEGYma6Intk04tIbKXARSa2rFjnz6DUQ0vdGZtW7ePkngf8fPduf9bdiU4QoNvE2FjWQcazAUmJdQyIesS1aLU0cxDOAuCmbu84yQRp5eybyOgy72tkgEwa+Lnuo2qyOWab9nSO2YN9aIRsApJOUOa/BfOlnj2uc2eWWQfccbLEwIyvxmQY1qcUeUtqonwogOjkTAoQu68GBy7GGJk5NFFgdtC1bjn9MsxRNdsOcMRchyZa1N65/fY1Dt2uyATKZrn/7Quu4RzN3HrjwLfB4RhZ7i1YyzMcglMwZmuYD4XzPejalSBpUedN3IrAmcZ1kbwgsDWL2E134qmpJYBhJQhq2bOdsba76Rh54/bN0Iy+T9fFp8+eRdM05Tm60IK5frU7++j9W5SWXs2++OJbmk/9E7phfQQU3THeCyR0ptCrUe5B5quyFpMTy9mDb0cBgemSW3su+7M/+wOA2H7e/ymZuAn2oXpBR8gPzJKwgLkMIFxJ+ZH6vmU4VTbUUlfVDWXGsY0SfedKJpbrvoXDXoHxZ0/VgmrK3nn/Ms7idrC/Bd4CqLdrK89dJRurPm5/fwM6UH3RJGsGfVIPFO2cTGbnV2aTcgo//fEnrKENmMIAw4xdZ88AZci1NJAiw8keVHuVoWIdTJN5RNuGAKuTNSjTa4nyfEuq9vdk4CJvwKF5QOOuczS+auy+lu2U03V7pzZr7brJeqThC2um8TwTCwg79fxzuhJzBs2ZEb9PAm2aZnvYJTS5ui/RZOyoIZtapPTrwt2so/dutnWA1qKlkOH0G2AmICuPTyKLHcvy5JenpdTux7PAauGolzqucSYZdJ+RAihAv/isEmA13kOAjN+dwrzpHaNST6OfB4QB7xkE+/rTq0zPzYOieO/8guLu/DlK4F5n6ZQyE85eU/Fz6X2VPqeUhVn62W/SZS0CTD+vAFZL2Vcn7+uleu6e+Sp9/cm05EHp2eeW3mPxvtElWr+E0a1lzqeHHxD/wBy5pt43DQNo9DcyKoMcNnxLD82GYRtyDgaznuBL0DJNgYFFakRgY5azwOrJ55WA1UXgcHqdaWaiNDemJgX58b2HYn7/joLad7Jn7Wle7tmpJID6qvhOwKe+IhgH0biKvagm3D6MfasBDuyIyu/I0RAc5hIybwRWi/FOzXX8Kk0SFL8rwHiZIl6zPxfl+qUJg2JdBMAWQFvSx/f5Rafq0jks2Wmxfgs9wKK8P+mLp0DdMS/2je8bjASZjwJRsZdTstWzoBIn2H6oG9iDF4++oDR0LrsAY3/i1RNK3MYjaJcFU4tPZxNJmxII/K5x7nq2WwVghY122kBSvUhBylQ6bwM8AiftH75TLefUlYEhfLfRaNrkdRTAquw7z/k1/GNfe+S8G1DYUFLWK75ATLtadnzT0am8kZ2SSeiSMFuBBepY+KX/Jjhq4FowVPUflN3Sz9mE4XMRP0J/IjTD8UUMOj3T/Qx9dK/L99Pn1UfWB9PR11e1FF8JKZ9v5ZfsG0Fgk+MDA4P4JlPZe+++TfXJQ8pMJ1IAjb/n64qGZaE/L7jHQyBIgEC5lkaCrkePHgWbNVgmjLPrQbbtCmOg8JXXVcfeq0dHUa12mUqer5NoqLW39sJwRMObBLTMxompMda4jSxZhwRSt269z/mBfUGuZof1fx7ZgIY2GqoiIXO+CnD1SKkPQcac0ek0FIBnbMVS3cFTsK008VSs23gdrzHe0U9NnefdE3Yo1xfU18xBu3xfvwbe5SX5xVqO1+orxb8JTE22AbsQgHVKTsTeMvT387RG3L9NV/QDTdAn1qJBITEOydOks6zPaIifg7UFkOIt5Mn6BJeleCrWIeBlJsuH5MQWSW6VxvTvBB7siDyBhMYdksbHgJ0TY0+RWRphvhqy6zfvZA/vv2QOWwF1lvCVemGqoZ9Og7iH9z4HQL2a/fgPfpD9yz/+I+WcaAnjo5u4kgTTCutV9tlLWG36G9EFGo27oWsfZz0Dd7Knnu2LL/GvaVxGwNvW2Y1dUyaImKS2D2YyzSiPaGakjjZBv/s7jbmdohPo9zqAenoWvknDNmx0CSBe/JwAxXS+nwWhivVxatfTb8IfyM1s6Zp7DVj1WsP50GynhJdz4Z7QN9dXtax2H38xfi9KhA9tMiS4FgEpJwkx/bkK9k4llUrhJeiH8F85Y1M0bjTBYzXnkWdjNKpJSY2ILnU6vHd/LPwPf4x7yH8f45OSi/Hu8cfTs6QAViN2ibMueJ9cO7GlzEDiCOUAVgHwZ1hP542zAV8EJjexByZuBJUvEmdEAot4qRG23sef/BBNVOwU9y9zdUsmIn63F2fjqIWpUcgJX2QbC5NIAeDPChznhKYgykQiL82LzELLctepglqkwlEZHVl9d+6+n/VcpOoPpuwmB+gqBB8TB8Go41zQdhmfrQEQ17Nm24hFxl495XPvEWMh4wKYqjSWVWK7VNhFc2I71ROMmJwT57AKU9DI5FoTUl6eB46eWtmJrIaECkkHGfsSx5RATLrjSUfY0bxx81b2yY9+zB65kS1IJkK6Y9G4mPhzbGycPTgD45CkV54wL/X3CttTCrKWrt/T711fiY3sBXqmhxSAeI3sTOxOZydYBvqRLZS9i9MEUSkkHpN9rwW3WYKNPDn2EvmdEdaDZ7eVf/TyAH/x7GpkHiRQtUBEWVhY4qxBN5NEp+QwqwAHiJEcy00AV+/eRIMkO6skfKjTeeXKJQBe5CJg6QqQRbNi2aQhfWKSTyk+Gm9x7lta34jUXNKtRT6MBKrJqmiOLrAaicEkqeN5qFyNeufiNDu8j2e5TSmVGHAsW4hpfAio9l3sj6aWw8jj2GNmhcZRNZLZGC+Zy/pQq/oJJrSUKbYBtjgZuIRJTyU1Z4mbbGpuU7KqKsBUeojUcqZVIXNTB7jqvdlQ+OljksQPH0fCrAHy1q233s2aafC2R1LAfhpbND//5N/9cXbjzgdZGe9jVZNNqw4wCgfGBJGcl8yXk8QYWxnOm8qp0VgY7Y6s4pgqE/phLM6NZCtzrKtZmkuzb437LJZW3kCmqRWmF5BFEm8StJycHMMfWgx9XYFVWauRbGA/RJNu7II4lv5AyoVpW84Ro+4Ry61E9aNNjhsBVquRbBJUtQdTNMIiRgyQEt9LAHaGHi4zMxtIAshOxXehSlideOdTGYCjA/R5qSS1MXQXCRgb0buWFpDfEJQVy7DBmZXiNpu26kIMT5xFP0fGqgSxTs4eT99p2eZUu6/T3MrKdZP+Vo/3gOtdpPFmf/8g4DaAqpICgM2ec+WUi2vLrGieYn2PI/NR9t/RWDX7Mzs9Sqexv+cA/SqivpS1TYK1br4oL85tb1Dwyd64QNOBbzYjUcCjs3v83Sy0NGBpuqmMy/eSXZUAjpRRi+Y5OmUySi3t9+CMQ0uTnZyl0L5isbnYSdeFlmgjaLNggeCmf9+lfMgmOnYTteTdz0odz1Og4ALRuKmnaOc7dbrMili9ZamXIIUgXKUXzmK2VEFgdY6SJEus1d1KhQ/pkLGxjSCbK8eXNIh+48Rbjm8zHMEbmQwabcHHeQDU6AbH9ZlFOGTUJ9DrnKNxjSXXqcQ/HZTmFxyv0MQIfSTZGscAh9Cl2cCtMGzVDSuYl5EFs6QeZyzYi0yWekaWSheNnzYAss1++PkuhkM2sNqg6pkEN0a/JQws1HfmwsCkmrk7B6AXjYg4JATiKuz2q8Crj2CNGvik17tmdAgFmOx0V8mmVh91HKarY+mmFIy1lF9AqBsw6/ZbN3NB9uNY0KPQ4G1WpDC1htmyOZkL5wmGHSOZc/MA8yEPYNOoaDqVHqmjenJKDArUXHXNRqDFmnF9Rckdv1P3rK21JYKqifGJcDR0qjzk/GzHMJVJ+Bloygi4M9/RpS7minXF3KpralbPQ6loLGGJnIGc66+Vz2lHayr0ezD2KwRBOlGue8suAhyJVW4zh6Q3HEkMnt8G+NuA7i3FgBi63eza1QvBsj7CebFzb29XO2DfhQBXv7v/jM7plmujf5brw+psBFsiSl4Ty8h7SqAMa4qx6gWo3JH2T0bZQLQaB7uGIIaIngCQNcVhIGAtu0fGtEFBDQkIQeV9gM4nT6aZjxUyc7B/erhPgMEZSgnt3ChTtg7jakMyDax6oYc6IkgS+DedeXVQTNIsc0jpqGgz1N+RpaOjLeNHpvKD+5TkA7Rfvdqf3bg2FMmJr754AGA/m215qBAwHrCP1DjyYG5hf/RxPZ2wmXzP4eEXwdxwT6hV2kopyfTManbv3niIVXcS2PXSGExQ+vK1yxE4Pn36imBjMvZHI2NQRfl9Z1tt9sF7t7K779wmwz2bffqb/wlISqCHI+a8bfA6D91lAOwDOt96yNu1MvSRMbx7rB8bet2+dSka/w2/muUeaMQC4BPOr9qqNICrhtm6uWMXaD6dvbpFoO+aMEBT8zY6cAIqR5ac5IhsJDN6gtZdfU0ERWidsr+bsAPapmrsnSCzsgUut3lKRhvJlhroL5noArw1OxcBC+va9e+kmYFu4fBZ5DlHlNj3XgSgsskLGtTb2BMweuwbc3/hIlm8qzjKNpajsR/rZhNm9BLSAHs7c2jneHjiTJ5vpXziRlbfdg1wFIBjkwQNbNNmygDt5Lix+CrbX0Ee4smnsNFWsgauG04VnwN40N5DeSLyGq2DIBhtGfI72cY+3bxrB0gPU9Yrf0dblAfIscxPgtlkt0+DsMTo86twTEsDtNeDtfScAphKjQ+KYOOUHVAKPsbrS4O1M95tUb5aMFri3QSsvMY3AKulwfqJI50HEkUA+aaA8fV7ThdRem+lAEMpkHb2/ouf38QGetP4vTY+Bqw54FjcdzJB+WmaA39hC2PcAup2Zk5G7U3Aqn+OJBV2rgm/4/6v/z7bXX9JuWlX9t7dawGKtcN+eQ64eu/FUjZO47qKGkopYe5vEdyXcT4JegawGqXCb2asFmN2FoxJU1ysqwSivglY9TojTvXv2KrEWMU/svxf7VfLQ/1eHURWsYFxjIxrTnA1WBkCjYbZyQfZNagPzDGVexaaaWkNFgHx90GEYkALENV/C0aeCeICBC1AzxRIF0ylFJEbqBRNqApQ9c3rJb3WNVOUU/u870kGmEDPGSSlgGvp3gxGMX7aJDIAe2iD1ZDsba49zubHnsCaGQ4waHCgP4BFy+Gjcy9nQQdn7yWCN32DJc4Y2QTqw6fSYmoZrLQicWRCPSpNrArgocyQyfwB9M/mbOAAKOCS1N4KWnq26lfoZ9TjV3p2Dl29HGDjvXv3giWrj2tg7fPsSCsgqtzTIbbepG5iFiYf2rPJcSn0VHtI8A1eHojz9tnzZ2HT2qkW0z/Qd5D54/OVkFJiyGvyb/o4lhfr64ZuKyCvv5ftY9dsmTIGpQ2UtAkiy7z03oYuDQTryC7NAgMCuwWT2Rsv9PVMCOv3O0+WiU5RzWEQox56yBMAMETJKOe2UgBK8Pi9Qbw+sywl95l+uxp5EiLU3HSdyG7c5fywsY9J5jZA18sDN6NDryXiMran0JW7cOlqdunaO/gabRxoaK7C9EkCG5YDCyWeMlhllAUjPQeSzu7h0kRQsU5lHBkIu7UjiDsji3FiJ0uSRfG7Quv0NVufAFX3e8EeDV/TmCpPIsT15WdFxDw2o8Uv3cePs9Tb14UkAEG9kmcm9kOOhj8ILqZEtiibZf8pXosGiQKrRnf4cjZ7OUSr/jxN3XbRvmQTkdDBuWDd6htbSTI29grAq4O32c0ePfgcv49qHmKabpqL/fpXXyLVcwudfqR+8P/KAG93IHzYaPftt65zvSvZF59/GmOvPm4DTDsvXN1hCRcyqF2XroMtgtuhobvZwOBb2ee/+w3VMk9Zl1nWTuVPLevjmBLf+WWAj6o+fJn3aWQ0wF5C885qlzi/8mDdUY0Eamna8t9mrJaeTd/zAcLsnp47hf0rndJSW1faVDI/XJOd93FyNqSDOs7OmBz1k0keAEYIbiu5ZBOf0LekbFiphz3GK/Q6OR+sylC6aH4JHw8fqpL95FILfVDjE95PHNV1prZ4ai6YQN/c29erKw6g/N9ky2NjcE2JwXj6p3PRKDHdSbxHOo7iNf6bMO30OT4xVhuxaiVxag0+5uridPY/fvH/hD7qQA89D/BDd+gNsAbQZadxKwl9oz3tHqDm+zDyymEzz0OumSTRMme1FXHqO+++C7sMX521+dk//322MD2c1SP74pmpLyxrVVa+GEN0Pec9BXQaAGsFTmephtzkrO/uG6CM+nLWR3n9wNB14gWYlVZfwnw0tjsmntWGzeH/j9AHoY2eDfX4FDKzXz4B/Acf2aNc+Dz7y2o8G02ZVFsnzhMY9DzUP9f+RkqU8WmBNGTTHLEFwUlt/Bq2eolKgCBp4Z9LwLB608pe9/cM9/4hbNWPPv5RNoA//d2Dx/jyAIrMbxNEmmFYq7MAq5sAq1b9GWMWa6vwEbXbZ4HV133DdM4bg8V8cq3RbJJ5DEk67bVxCLFrby8+N/cRwCrjawJNcpg64LWMwwql5MOAz0tLSIiwViWXzcCoXSZxI+GtCVDQ5kzt6Icaq83Rqd5x83liGErESdqR8NSJdILkLuN2QdRUJUJVMZXPxoiT6H4bR9k0uJU943VKWlBO0KbpNjVvhPXueIq5yASWFW7D6KgMjUSU+9DGwoCeIW3TGuS9dYBgq1YkfynjpsVWv/zSJbrBI2vmfHkOKB2kLruJ0YiPlIUAT2oGG9H2LiFroNSNNrnR5laS+fgstanFBNaJiQSCmyCI1CKxUgmwasJ8j4rmdvqOKHMwDxHv+dOX2f3vHgawaqzd3kHcxXOVsWjBp73+9nvx6Bu6QU8J2KXGj57ZfK662Nql4FrGmZEwuDLWnxIX6gWvzCHpwt6sqySOowHh5soMTTWnwOcoucdmS7ZUH1XcbBDfoAO2polh8ZKpqYmoBFrnvcSl1DENFivndlQ/q2kLLuK+SnRBq5LQEua8HxleZhx2WVdID0VTe0lmAtFcK5+rn5H6GCGPBNtcub55JOps/i52JVM5NUc1+YOPByG0hSre69f70aptj54yEnisEtoQSKU/k82mpugDYtNofQmlh8qwmVUx//Q2oVq9A9k5Y+QZEgXOoZhcYFCSOtl8JhPOc211HFRWezeRKGgB6NZeW4kuMK/8jb1irMou+6u/+/lxOVb55bMH2b/+8q+iw1tyntXLFIjzoHIjJqOr4dKxEkRNJUqpNMhHyvCmRxhfz5DIvCVIUp2/arI9GtVqHdhg7aWMrJbIxRif6WdYGoQz7OT4O4HDRYzuEiBL0t/ifXNmQ5o4Wbc6a4AXAp4Rn5mlPaW8uxHNRghO+gh0nUdoasJwTNeVsho2GVii7HwBweElNoO6TwKsbkJBVw/BagZVxq7swhoyvy4wkXczUzq1XrfXaCbLibFp0C6l+IIl4sobbPpNSplla2pkZa6q0WBDgNA7ybOWTU1Q0ZvZXBj7FkDbFqjaTZbry9xlrDQesinXKW1XX1ZxZMdHFoQizzq0grpb/G0Fx34VcFLjJNCKZ8VzkzyAwKXOsHNez/UG66+JLBwsO3UvKxV/ZoPustB8yKIJ1qpOAYxdn2P21Ws386LeJadj6CdqWFYNALheMzayltU07bvYFQBrIyCir5kCbBZYtSGDQI/AagUZTDoW8DvLoy2TA6D12tUwYb40kAZ4AUaz+B2TBO56GKgtZiMqpRTYLIy369KStGY+08NQdqcGyANacHWZeRcEjCYPPNnu9PXQ4NV18RwzMPN+1JrV45AZIqPDeQ5jz7xLRRdg0+FQzkCGS3QetO4tfqfsQMq4a6AN6DzhDAxD/zXYQIDpMEpbW2ppiNWcvXULbc86gm2yNOur6mXKMjYjeh6HYDV7BmV+C3mAetaGB42+tlonfpaBmOUmZiD9naUY4q0tZIPdy6sEV3N0Y7RxkoC+eiQNjOsu4xXC4hymZmo9fE0aeNCsre2EIzAyusjcUm7PmjGbrmSASRm185wXgU73mqyZdfRENdCdnXUBfibNG1g3jJdBmEbZ63FNB+N3sD/W75df3o+9oW5zCxlQ957BqwDePkbSTs4C1k0ccjLoLUFXY6+VLoPtNLmTJV0F2N8Oe1httAWy4U+fTdIsAaflAGOujALOn07pDuvF/aRunBnpgsFjBeXFnqbs4x/czS4PDmRjlOe8oPz0g/ffJnkwAeN0kgAQlijMCqVOlpZTsKVTrONg+ZDSBK1k63rJgLmON1nTu+q3EPi4jnUmdFcbmXM7ZMpk9oCzQ6MZUR2g69eHWLvo8VCOovC98yX4KljQDkO2uuE8mTdY4gihVwIq2zzCTF4HAY5SJc6FDf4W0aet5rAW9dkVJLVZHO9iICbQqp2QKXIFmQOzfOUc8FYkyPoyW+e47eyxBhsuZD19VzloYNqzD1bIZI6R1V2apSQCDZzaGmzaMcC593De7o8fc0j1USrK2NCMpIL9cx7Qen93ibKU39JE4xXZVCRDliZZDzTB6IBJ3NvGWniPwKKb7GxDtqCdg+mbVXRn5bVD2bkqdHhZByZyvJ/CyYxQIA8Q0gn2/Z+L36e/5Whl/v33wVYD39NArvRz3vj6FGGVQITp04pAvxRY1TbaB/7s19lrOHGSBSbzg/lNrNWzgd2b3udNQMNZkKz0vgrmYdxDDri96fmljrz3JLBaCqr6+hxrzcHBNE5+lcohnAV0S+ewjH2lppJM53rWz87yRPbi3i9hMY5k7yLZ8f6dm9l7b78VOm6z9Kr8u3+9n32JJEc17NXtI1guJGmTlhzndK7BaLLO+U2AZbFg0nen95QDjDmwmsYh1zJ9A2M13qjAegRWIwhNPlEAqgEJyZbVb0p3X9x38JWCoeaaLvhLBKSCKGEp0nXFw+cW7KicBfomsL1Ys87l6XkkY/MUUCjmvLTZVMyN5dFRkZGYqmeBieJ1CZBI4xd69HwVrL/0Pmm8/N2mSSP9Lh4npf8l6zrpS6bSz5X5yegSPT38KKsugzW0Ng00tw3T7hpnW2dI5HjuqtepXWwiYBWkNMFnCaLMU31Jy/BcjzbD0q4mbTdAQ3w/mfdHjJ+B4SCBuKxWE1Em/6MBJv6CJfdeU2i7c14pm9WI/qj+nsGHzv+lS5ci+S3zphvA9cmTJwBTk1RG4YPie/geJmr103yfQuNWVqq+sQBqO+DlFsCv3y+ShHfce5GZMkAVqFILrhM2bJwFfK5nSCsJY8FU51bA2vtNVVFJ801SnFVAd959j0B9JCpGBPDUjTXIDW3/XEpJP1bfyfcNNi3fe7YrYyBxYAHCgDGB95M6KwOWYh49u6s5ME02+zw1NGcBYD3b3SsCywYkCQRNUkq+TnAiBKW1AAAgAElEQVTV+5d9Y7Apm2cDn88mjF3oDZ6vxO/tuJQdVjQiSYPUAcGpTY7wShTW4GhTGsBmpwYg7J7ompoqy3I06ORscP2VMu392bUq4C3Zo0giFWagWNvFzwVb8cT+5VUS7srAXF3DuR2Rpe77JbA6yW+4loLhrG4jvqAxhS/xGev4axsE+iE1YRzEIzRGARoct4Bqo3JI22AyUZsh0xfJHEukg5SRmIfq05uFOSQ2YeVm2zQaoYUsowUAQPVTO6WXRCWA5OP4+uXM6QRsPcC/9VcwDKciET01Cau4m3FXs46zf5bmOhIT3GO16u3xEfe/u8c4I/EEU8hqtHr2g+zjJF0hw5o1DXN5Acml2to2egbczb768gv26zgJ8z7Yqkj5QBpYxBddhSTQduFa1j/4Ie9ICfEuQW1bF0c76zfk4Yzr8Nl5pLL1dK5HeXoEn/lZfnqcn0xjSkKdnvXFkR+M0hwsL2xkccYVdrZ4k9Mz7/UPOGtDizVT2Oio6nLOlJggcV6Drzh4sTM7R78P91oQO2Ses+dNDFlmryZrFX7aQRmSejbpwY89YiwJJcPfMW6xGr8ASnN51CRB5L26FPPLPCnkiSGKN8jPj9NVHnE7IIbjmpJ26W+R7vNvMdy+4elJbTKv0vhLoIVQ5hAZsl/98u9Cp7QaoOMQv1jtvzbAL5lw0afE/h5hR8sC4Oq9OJDVkPiRufqI3gv9AIvvYKPUKp0afZn94i//M/0lRpGYUvJLcDWVHAtc1vCv12XloOSJGsE1+4xYJQrIb5vILb4vI57shXVW10yJe0c3YH4PmACMQeId95Zxk6CguqlqTm6sAOxMjmT7dE6X5VcHkNZ9oT3GI7rXQ5ZxH0e/CpNbxC3aT4FAY0JToxK3HEfjUG2bcbbnjKCh3/ulvVR+ZQwix527d7N33/sQEHgw+wKtzQkkEWSrqvtokyYB0V0Tf1aLYidLk59+fzYJXazJ0rVZJGILoNwGedGoSZYltk8JA6+pr68nVXwyvm4wmaqCquIoAoobgGuPHnyDtM4sZ9lGNApa4GyyCdgGYKV2S3C1Cya6UjxLyC0oLylj1WoStZ/FXjZIANoDx9hQYNXPcl1bOeG/ElJsMGyC0DjWJKOVGZuA2gFmYTM8f21CZZLUherqFSSNPjKsuR2e6/feqwk+QVgbdJmgmIdNa+PfaAQppsB6qAFEu32H9dfZS3yH34GMpTHfsdJ17gHm1fhVEpvxvSZ3Tz13rl/5xJQoUZaMuQ8pD1iQjMkhuEEbFbj1yFcaU9lrw6S5MkXVJBfUsVYyQBk6Y2Yrhc8hgWPj78rqptD2/Nmf/h9ZLwmC8/y8Svy4xvPKrPKRnJETI/UQvdeQ2dFPYU7dh5voqz769ksaWI1nVTQNPtwm9t4g2XZIgyhkPJTtq2XcBI9tqq5ESytAome876Um/Rr4gzIN6uD6/CQnI7aRjj0TyS2sn9RsSg15mq9DwFoEJN3a2EOntBMWaHuQG8vO2XMoSXFpR8RVtmHkut4XaXBpdfs2yRErJqMahv0tkc7qzT0k9apJtNjfpA/d/WYkSF2j+lxz+CYjw5D6xlk3sFaV4lOaQIxPoqDyDuq8BsBPjGzVuTiBfpPNrSUp6roegT0JuAueSlZSOiTOXvW/2b5idztBiIvdFFW7ZX/1t/+FKr0jZAB+lf3qn/4+Mo92fEsZazuMptJmHerCSfDlSf9J4MSHDVAsyy6y76lcXsMZIv0yMuxULqs1Ss5lRLIYmTwNkgDMaYYlZcoFtQRARJVlBnojC2R6ZMOt4iiqT2oZq6wCnTY3sJqQArYCIupm2uDIgYjSUGbbzxIkMVtSxWKwXNzM4S4DbpCmIG8wQhlsr9FJXlxSC3GOzWvTKTNBCazVcYnSLRaRLF2dizo2mCw8jUZi8coO9XMYC0ChBH7KImBcrCflOTLDNP7JEVY7RiDGwMtNYaaaBkQI/Pb3dZA5bqN0Sr2TpOO1BwgX4HJO6Y8AFoNktsbS9cjsutD5z/tMYCUZCkBiu8mrF+qhFHRC5sguq0GPV58Slls7YExbM53uAVddE+fVEWHR2B1UPcalJVH9JM7dQYl6OxkIwV9tjiDupqK/ZAi2Ng4AwdbpPE6GGz0NS4PMzlVzAtuwqJZx06GxTGie7uRLy+p4GnS5NtyYOJUYH4FWgVXL3gVZnfvUPE09T9dQciiDSc1869wFSMdhuR6SCmR8mbvQkDMYxmUTCDVosclD6KrydzsQGvC4gbxOQUQdWY2eDAbXopvPjaQztIphN9j0QOrsRE+UtWiQMzk5GQY1OgUalIVeFxvQjCLXUPjeGqIov+A+HAcbfbmGLRXSUXH+LwIsDQ3Z7d6Od4xhhUmEpQBYZXTaYXdimjHfcVxp0ISz7OFXxX7QENmZ0m6cSYtWfVwNBgcYa0kGwk50Q1yNPWaWphlj2ku5fA9yBCtkD5WjKMehsUygDaByS2ZQyHqQtcLgr0K5t2PeOgef6zxE+s1AuTdYO86TIPgF9INu3XorSmfWMMzq3KoxbILDeTTQcKx0OjzI7GIsu8VMr4u5DW0mQW/lIrRJAr7WnzhfdRjby0P9yBl0Ie/A/XLQWxano6EubgsZXwMm7dk0AP6zFzBLl3HqWpEc4ADYYo/KFCAtTRBoExAaXnm4y9Jmj1XCqLx+rTv76U8+QXuvCyHylxx+D4IVZZZLRwvLF8mW0OyB0asmolkybYk2wdAm+SgctNgBkzIG/YmdnsoAZTffvH057IklQgrAL+CQ2Lnag/IK3Xq9z1Gy108RQ4/1xBpSf9hkUmsnjgVO7ioZNMtg/dxG9pmArvvT9Tb8aiRKF8opwdfJcK1s8rNsGIHsCeQ2ovken28TC8FsF6yBtfZPQfbzJDzsmHgevbuW9j7mj2yh88ytWNI8MTrM+oQ9doikzPoMHZ7JDPbCIuy8ydh0oF2ro6hcAzqtK3aCHslePb/PgQ1oQIAtM6C5RfZBOfd8BbvWwnq9gDNBJ2Hed45D/4Du0DX1VygPvQTjwbJQB1cNRMGbZP1OH6cBgkFqERKVBk9FIFT672u/01qWyAyUgpel7JZwcGWQRPDyfWA15jrXlhTU8CuqNQz40quS8Q5H5TRQPHGSDWFx4FLgc9pU5Szwmd7h9OuEbRXA1ymzsfT3xbP/V4Bpah6VgtMU0JYCj3HVJ8BrOHoewWeuJUpj+T8CgRyk9I0CMIyxO/16E+in6+xb2D9ApidLPJqvTD3/Klubfo6URG32zo2h7MP37+Agv5WVo8H+D58+yX7xK0qsanqJylpDo1EG6fnwb/A7dD5lNDg+xfibHPERo50Yo0lrNDUfjCA+v+YCczfISi/XcYzByW9GsMOXCOYqY+BW9f5TWe9r6HO8b+r0LVgkwBrlbwJRsM2KTyjm3OTM6XwksOEsMODPBUuvKMvX5vpJpcznEyAg5jfdiX8XqLOyJ1h8aVnGHLw2ubEg0tooQNWCpVoAiMXMBkvQRLUdoHO9jrOfrT4knxzladU44jLuHt/7NJtC+qFOrXzcg8F+pYKmaIIyGv6jrCWTYh7SwZS3oVRcfwIblVtSK1K9fUfUAMhAch2mg9p7rdj0NYKxGtjNso6Wl5bCx9CWmvQUABeAC1AyZIO45VyawXvWF9BmeuatkDQ0GWWiyztxKQgiu5pkLHnf3nOh2VuU35v89byW8amk0CRl+qFhin9h4tGx9Hz75JOPSPC9iGoc39fzXJAzpLD4aoeRYWCjy1lFILfGueZ5aZWGfocBlESGSLjaVCRkDpImsd87DiYvnE9d6eijwDUbrJjg7kV2Q8aVbGDHWHalAXawhFhXJnEtB7U5p4GxY+b9pvLY1IBW38wvk+2hicb7mOwzqd1i0yvGqQON1Vn8ztYLg1lFU2fW3DUUjFXVitVTLi8nSQhkeIz9Tx3i3SmC+ompFHa7JClWABCph0QC//3SNxMMLk0anE1KueRL7dNrtjJf/2GzHDN9zShbzm0A/wQZwm7YjNM2TL4G/JgAL3jXragSLAOEWAg/zLHX1ukTKd9gxZi2QCmTSARFPGYsBEBB80wDaIFvX1OFzJEsXlnBGwAB24KvdIJuo1LoGLbPAawltSIFOfaRCNjgXDXgPtykXPdoFjbkXjRsm6LirB6ZIQGwbZhHk1RMOTcDVAW0INdlA5onD7+JoLantz978XIkfMo29BFlsimtpqxXTxd2l0Z8NuGRbWZpeDvsv8vIRWVUxy3S/GiBBMIOQXQzPkVZRUOABvVtF7Puaz/M9gEX7c1h8jeSTTYwCwglja1s3xjmNP3+4mTc0/lcVJucnP4n8x5W/Gz2L+zb6Vl5dh2cmPWSd3nTt6fAqutL55v1BvhYj0+5z5g//e4LSkiHAbWpwBJox2ZZXSlbT03cJjTpu/rRuq1qyo7Zw+cY+31ZyFG2YIIxLHF6uN7iQFZOw5F5HfyN64vhKu4rXXFxpgeLXsmZk7FL7x1nXgDPvi59VuHfOAcVxlYk3pVrqWAuv/3i1zRaopIOdtwuja1M8gvYKDcnOCfQNgP7Uj9JYOIKjatuvf0O5IzG7B//5TfZjbfeIZk+GGDZzPhI9jf/9f/OVgD6z1PCjIsdnyeZReAyZAglRWC/Ak8IPWLOS4FoxukcyQjTl0EQwNdvAMTqRrais6ef71uzfpoC1QLqGgOIN4yNDPN4kY2+gjGKpEEN82QTq37Yt0q0Wc4/wnNMuAXphL3rWSLoZMwuHiI+4DyamAvZl/Dv0zkkkagdFqCmQtktYxLtprrUQ1euZW8xDn39A9noxFT0eJiA7emal5Sl9meZjIuQgvj+1+8DVmPa8wVbJGKL32kWJUR5Bjg3JguVfOlDvqON9SdQ7HmQGK2CpTRxQo5QsPL+/a9ZuyPcx1KQq2TwmvCLRKqxdp7w3QFUFLcQc5Ag2wDWEvOGBZcII6jq5yjjqL2XLFJhda/VwcQmErLcf55/yoxUcR3RbIoxlxgkES/+hu32/PUc9HuTTjbTXsZGmehzT4ScQVRTNmo9E1tVUpt7iRgoqnJZO5ev384u9PWTsH2cjQKqaucuAPR3YdfWV2nybkwdLIkkgyCpSWaj5LbwFyNZm7Ak5dwOlPxg/qsAjCvBE8oBTV2PElWaqCIRhH7y5Hn25PFzNFZfRZW2sdYxjaKzsuqs6+Ll7PpbH2Q/+dl/zNq6+7ONHZoW23CdsdLcRarDRhwujNzn1t8xOaPsCBcAU3Uzm514RaXPKHJtI8FW3aV5IVE0CQpAUYFVzn0rYfR7JOtcANewGtL51J9Z497n5mcYT4FN5tnG4YyDa8QG7CZDrl+7HtjcFsCvlS3DEOaMbV1PteBAZVZQBEuVdY0PoB9gub5sUXvG7JE52sb2byGht0mz5B1IY1Zg6+MkWR7tv4nEI6SSugBqO2PPSQycxxeZoxn1MvjdJqQvXUunyTi4DbJVbw9z2AOpLK5beQl7L8G+YOBstGki5hhWew3yNzX1SDkCCg+PjEWD60XicGPn1KQsSUiKBaVwE1yUuS37b3/9n5mJ/ey3v/5l9ptf/b9R0m+3uwRw2L10LxcCpsSbAz+0TIJ+nijkKTsqcASzMcpO1U6ACRjsAy9YIXYcOXWeeKjz4DGogLfvrwES3NJ5ldknmCbIKEJcyAKofxIOIU7vEuCPh/ICmoCpc7sgrkGpdGf1XNN7pAyR4G4qO/d6vL7zfG9zriPKStK/CXRxVbrh1I1tA1htIfthB8YErCIUbUkuz4vsgfqi3IflQjqwZvkVbrYhziWat0QWhomS8SArQUPl/Xo9KwCDc4CHlprtAuKYgVKQXgOrAfEwS4Llilu7wGkoBU3ZhdAOMFLpIiTzJeNsBQavjpUamo6/pd2WgljqpYC0wUrq4JfGVBCr8Dp0rKPLHtfhQa9BEniKTriGjzLTYAHVVNm0DDCc7JRZQIGpcrqzHR3pfEP7R/dUsPuQjGsNupBq5R4z5nZo32UzbG2QeVhGP9UObwBulWQX2joA7QCK1ZMsl11o9z/u11UlS2GZ505NsikopzY2MltbZpMC2K87sn4tyccImrlOwDjGijFLWqtJC0YAKjr0mcGJhgCpQYeHrhvYh8GDjrylA6FRFt3kkkyFa9ixMNiRoWq2yQ1ukBzd5/gcGSMmH6LEn3WpLdMJcP35ebHuOVRdLxoCM3Fh79g4Xqev9TrM1rjvzvFwT7RTeqBo9A6fuwr4aClVD6BUJ9mYc2U7XCuyFnUC8Gi+Ikbtoe21sRzY9K5LNN0QZ7Ys0c8YQ+pAfVo7Kqphc5nsjgfOJkYxMq6h+QVwjTNr04h11m0B+Km163o+sqEdDIcmuvcNDABi4ajMza2gvTlFyb6aIxyITNYCIOw4zaRsZtYgAzRnR1pC6WEuyNvdpR4pYHuAl+sRoEbJG+PqmDbi4EjVl5E6MTFNozrWFoZYg9h5oSsEvs0wqlmzz4Hy8cfvhTNqx85WGN3Xrw4ypxVRcrTFmt/FOLtOdziEDFYtP3GNjYxSbkRThn0agFkutOVhjmPeiAMl69ImeiZq1G71kJfR03exNfvhJx/C5G6kEdhLdE2fBOfGZhzOr1kvNaM1sjp2tTiJ2pB1snSpyQjsTDL4JrBcn+rMNAA8G2AZJNugwMPl9m3068ikT6IDe94OpryhjKV19r0JrG6yfQbSS/PqKB9GZtkunjIAZii/74SZrI3Q9lhask/p3wVK7ZoQC9cBiEN+nzFlz+vsVXDdrmGTWU1oUO2QfBF8toFOveU1OlYsXterYLflW3X8Xs2aPTo118JEcX7D2cDO6/QeymY3G41T7dq+ChhsSdQWdmN26YjDStH+xqza5xJkqGM1jQ7xJnaylgCuB02jJpj6OwR8La2d2LRmNIkuZLU0r2qgmdgzHNtnL2dgNnwEmDwQJbzB7rOB1WvaowYJrzugOjoRJEUQlgdlOYCUgozTF7z2fYQpp7puBbOl1GktXh/g6mksfXoBOaAYAVuEv+krgNj8+cX7lgZ1pdd1FvR8U/D3+9gzZx3sguVQXOBZsLj096d/S5UpJ455yRieBZij3P6U5JuGPB9e13VpOZt/dBzOzsHZe9FmnACwvIcs9WPthE3wANsOVgBYX97Pdvn34oXG7JMP72Qf/OC97DzgwPTKfvbLz0eyyUX2aQWBP7YmJZnwbfRJwy9NrNJUCGkgnGQaTvUcCdAAN6OTaCLyx/mSqGoxm6dzH8yf/EtGle8dYLKF/fodOfgiW9U1kOhu8V8KXwVoBFLSugxwtaD75s/0ov0vxi538BJr7/W1nBh6qfw/uoILzsXF54GyazZA3lTCX8yv+u06zVYvJFudGmUlsO37IK7vkfyzBCKWrqFSEF//shaQIAWDiSns+Z2ARoDHKJlHsx07eYhPVY9P1FhTlr16/HX2zW//OetnbhcmX4Zu5AasOLVDPftjTXFLAofOkVVAasB5VpocbQdYNYCT3eJDv9bgzM+0gqmTJo6CbcvIEyWfVL81XOg4B5SrkRwQmulcq35Muq800567Btzenwlt/5TYv/pnskJtSlUVyU79NZOZamoHw8y55DrUtxR8EyC9jqa3bKdFAjvf23tMXaTpLowW3hLgqP5Q8oNygD1ZKoCu7mDnqEluNZYJaf1yNQVN5vqlD+Tn6hOm4BWwkuuSMWswrO9u8B8NVXltMKx4jffimeA+tptyBCa8p8m6LStQ9HlYHjKHDGL3Q7qLIJrA2OH09641WWIG8yabpGzKdFEr0XLM6PAbfR4sc0RTnNL0+jYSeY3d2dqeoKpBNBIz7b3MFVp3wWZM+1HSSCqTd127TtMaC/A6TxQUyQb/jeR6AOV5M7aTlfv6N3F05CBtkhKJX5w+Kar20v7Vlw8WVgBSskwlEVANR/MTz31Z62WWfAvwMwbr+OYGkDY77SagrQpd1RR7mGgt4+cjfGHPOf2kSMbJGDpSvxR/nkAxWM/cg41HjvFdtB0H9rngKqpli6nmRZPMqfGXQQZpgcFDLVnW29lAk6Cv2V9fZXUVVJvg0xvfTVGGK2lAfWLLcfXF1da/+w7d12lgaq3nHon+q5cH4rq+vPcwAnsBDIEPWU/RXMb5swkZJImF5YUgpDQYB3DNje5D5jgaiJAkrqEx7z6/36BL+yVYWoe1l7mHNnzBNsxhHfcLWQFA3YqgZHtNTPKIunh/JA4AfE3JpWQHS5M235/aBKyWnjXFOfymJGR6/euOxZvO3LOfGQWaJIqOYIqd21vNHnz2TzRnug/7j72Nn+16kfVo/49uAIoOSBK1TT1ZXftgVtPSl9W2XsiO0WTcYQ6UiMnNfUrahM1PqIqAkRhLWnf5GOXXm9ZmoUebnlPY5QSsuldKz6HEVi32VUHGSVnCVO7rsSX54rykgbXZ7MVjmo7y/TaJMEv5z7FGlXPpoP+I8ZYJlBEY89oD10wv/t6NW29nvZeuZF/ff5KtAyD2Dw6hadgF2D+d/fIXf0lp/jAUMZj5xKYVUZVpGbKvT7Jv2nrjcoExmavRmwX/uRb2oRiCDEBJIc1UH7bCoqyFNWgjqz5Kvi8OXsl6+pGdiGo8ZOlevci++t2ngMNPsyaY3O3EBeesbLCxDzZd8oxnQVNTQ9hEK+60jwVwGP1jIs47CPaemqVLAFVLADM2ybJXhDGG1XoSwGRPzuPjG1t1o2v5yQ9/FHq748RAX37zHWeTVY7psUN8beWs50aplvCb1mvpOi/WYkr6pKRDeng+pe7q7tmQc+Hfvr6LUfGnPfdzjFmMKSQtGUs53t8BrA6PvCQhMhsyiBUA6MqY5O5HxLJzaE/uY9dsjmwCVE3ONta1ZDaBOStH9LckZtj3xPE9BFhzDqtk6OvPh4lNFZmeyfokMoxlGVr6Hb0MIoaEtcg1+txa7yUqV03wOWZodXqWhBaoeA/XGxWd4FucO545gfHYDJWf1dKsIQ4bH5sIyRzJgc3Rj6eGOHklCEIybt0HkrpcV8ZCAquC+MbVArXGcPUAk577EqaCPMifBQ5lSndc6MYGk4gFRH3+/GX2ACB3jOqWIMtwFpRDYilHS/WdD/4ge/8Hf8g6vZJVIeW2Tpxm2xw1Vk20H3pf+k+eYRL3WHvKVdjozKrHc5wzNdj/HWzNDhIAyippt1cXqbaEtZoaWFmxTGLa2I34WSlAE9HaFslhSbNdghuYAmte5rL70Op0cQ8Je3WM69Dly5xvdSHfaJ+d4VeTUTl540Y3a4++IZEE1PewKhmMxLiZNSYOJs6zQWy5vJKaOK+tQ6qj2tVG5jYUTxJK4DDq+pJsV46xA1u5SVy7ZoN0Hsa4aU2RxK0XUEW2sQsspbcJGwTm00zcjwTiKuQ0dcb1M2y2JoHuHH5ERi8RItFs5xDteMhRSlXOU+VpY3g/o8CaonpegoB4lL6ZEpg//6v/83hrfSV7cO8zOqr+LoxrMADt5MWC03gY7OtkOqhuwDCjYbHTQCbWo2VRqZxFh8tshw6rjkKU2wMGbqKt4Q3IUFD3QqcqgAu7iAIoFWLEu+j+WWJ+mGd30g0wmDJi1UFVh4ZBldUqwLYEcCFQ4oT6WsVkZdGpiypYJJPDDHq9gwtIJegUnec4BHaiyx/6gXayN0vPvUivr2JzWeItar7J4leLUMfMjWjjJR3AkAVgTCw724mSJ5o/0VhGZ0lWqUCIkytd3LJ9u6q52XRM5pQ1YHJcQE5GCPzGQZYOKI2TwaIbGc8osn2WcTXhEdXXymoUuADk4PCx1F5WrGX6VXyWVGoDG4FkP9eO4IIpGvhg2SoxYNl7rumZ5tFsGoZM4W/nLTJJAo0AVjRPEDiSOWHWuqGpg+9tCNUMMAe9GzDNBSryb/m1oOo2QNIhTQca69C9aOyCTQYYzabep3ukJeV2f98TpMHQKYRsVzYNXDUd0mVCWNo+MjIbHUZ1lnfNzPCe0amN+Tkf7OekOxVnRI6RREmDCz0PKGWSGhBEl2EZ0qxrD97EKNKRSk6xAamvE9xPpfs0GQvdX5wXPk+gXxZpjJll3aw717bPNRiy/D0yXgpI84iNzzU4L6nEIrFq079pf6XDGGYJjiNub2RzZEq0we7owomVkTxPWYWaZwNoW7bQjGmeQ2l3F0cVFnFfX2s4MqH/geHePagE5PbgVi5DEBi2JAeUmq/BumWNNbAvu9Fm9TUGk2aNZSpallDXgGYZ7I/x8VHKxOkMawAFc/kWwtACc5sby6yJA9iSBDb1zdn01CoHzkJkX9965xZal+VkWCeyzz//BqM6mA0NXoo1L3NyfHSCtbIcTHInrLLKIFeWSlr7IeMB/b8Xh+KDDz9AL+USmbtH2edffAE4t0Z2qT4bHOiI61+C+TwzTZbStQGjuY397P6ToSoz3pL3SzAg1IBZYg8ewHxxDc0jytkOA0AWwCzf338oIxYwefscDwITAyvWqU00KtFb2QBgViu4lmwiNezB3NHxvXnzKtdJ10KyfONo/kXwRqJG3WeDQ7VZ1JPRBnXS9dggYRIGaAootUGNsOJTA6o1ANxGQGCTJtXole1yD2bOygDQTVxUU+7YQ1ZdCYvnsFPH0DjzwO/tpYMq7GEdux00YhWHv4De7hrr8NXocOi/VGOnnMOJ8TnWx0H2H/7DjzmAGrPffPrbbArwW1slG8hEQXmVB6KsEkuSaJLCWp5nvpQDCC1lZr6c/WCn0xcvR5mTLOsAIPcAbYQJaKnJFo1kVujUnWQdbEJAAqacUh4cim60fOl2RRMCml6RGKngdZZfXQAA3sMGT44iCM/ftndwnFpwMrouZ82U4FQDyAug1VO6qxbr3CKMJ2zB5Ws3g/U/QtOs9o7+sEc60QLBkT38XwCrydbmYVFJLHzyuzPAXgrMUnCinShlrJYCq2cDtXhuEciU/DHeK3cSw3DljLXEVj39KtVsPXtt3w8KT39TXG+pk138tXCkS9mJZ3p0W9cAACAASURBVO+h9DmlIGlpcFkkqorPitAsH6PSaysgOxNnfiW2ZvrKY77XbqVkanIQMX9dKWih1QhgFduagyBK3eiUp6ZQVCLgcFWSsFtDM2lxnD16sJJdGWynEctA9v6HH2UTMzvZr343la3st2S75ZxFnEn7lGWeV9Q+4CjcSMH3YEClINSFlQKSBLwaeiZgMQcv4wg/DWBPQHWD+7jLxPQRog3QVlBWUDUfC+896eIVvym4dgkYCDZCDqzG+OVjUgpunl0XKehO1UdFZ/eiHLkAPGPeOKx0yt/0vkWJeurAbHOvdB1nwQZ/VwC1AdzmZWjR5KqoEgng1OS2+nK7SQIAG15SVBp3L6lLoGBk+CU2fD67++4dzkRKlmHYvXj0VTAtjjgHF2eHo0GeDUidF0vIbSBiUsfr9MxVN2+NipUf/uQP0IWmYgjWpw0Z7n/7EJmIm8iYDOD4z6Cp/ThYsVX4InaE9ntxPv28xCL1XE9+lGBdFxUdnvFzJJZTcpbr4xrU557n/EzsLgIHmDMCrI6X7E0bYQh+ek3RDZxhT8n0AlBOVTXV+J9K+Oir3Xnn7Sj/tzLC9zFhHyxL1o9BroFo2ovJhykYrRKL9Rst5xQElvnjteoHqffuerUCoRG7r81UKqFo3KQvI+u2iaaBsntNFOs3ufbVzQu/3JJcgsWnsGxSNVAKevRvEuuV5jQADwbBru9aAVW+CtmHuBeuqWDHylTaIcgtJ5EeDFdlAfCh9GPXSaT2XRqgiRWJkKqWrAGgqbp5gMBTTXKTf+gn8zqB1WDs5ezgxARPQIJ+e5LdSg8/X3aT11toE7pZJXWUru/Yvfm5UFivlFBIMiAFMJXmIP3s3NjExUSjPofjVKwjgU9L97dhjypXsLVOqTGJA6uBDLijYS5jVq2vyHyqIFBFwCezyWBdQG3PzuL8rJ8na8+YQ1aS7zvPmrf0WJslSKdeYnRCF6xQx77SVp0m0SEwAHB2dpB0JVlfQXXJwvjT7MWD32W3blxiPSzQZHeUxGt5JG+N7wwuJUNbeXfr9ofs0Wn8/U08x218gdpoQGuJdUdXBz6Erx8L30Tt0Hk0cvVnLBWV4dbB5+o7zcDGbsTvqBNMBXQV/KojoF8lrjhU1xIfY+0AMDFrym7e+WF2WA6LmaZWZedpbBW6ulo6y6JNaKWkVqovOAXIz8rlnLWVuWE/PaDyJ/w+QDb9/vV3OQvKvgZkxRpKrM8K5kpwY3X6Rfa7f/rrbGdlOhhjVvoIkRgz12PTLsNU70XKJEMCY/MYea6uK1kXusPwyrN1ehUcyF52uSl7kZ8lia0d9KX8+vL1mF9qXCPPjXMjDztTDCX6bKm/VRVpvxTgqn9I69117fsloornRnHGaLOPOXM3Vpnz4cfY6o2sk5jlgHLdpw+/jQaNNrDS5smA68F/fPbseSS4ZEJ3sy66ATaHrt7KvsA2bxB3N6PNqXwZwWT2y7/5Od3Lfd/VpLOKfbYCITHjkw31ekIfGZ/V/WZMZvJBP7UGkMxyXskYlv+3UJVQSxwj3aWimhJyYqCOnotBqFF70Tn44nefIZN4Hy1KGNT497NTJqeSnKHrywZGSq84r/rPkqxkrproiIQbsbYg8rWrV5EMey/77eefQegYC2atdjHJ07FPGevrN69F7O2ZI/j6R//+T0Jf8wWVab/+7Avek8/lPs7BXvQ1e4BqAqulflcpyPomkL8432Mu8/ktpB79ledlAlaV5iknDusLLe0m7G9gQ8FotfwdNigApvHql19/QeXcI5Iv49ngoE0W0QJFb9OkqPG3Pt8UDX2UjbFZ3gExvyxVSSYmdJog8tlwKBokS0jiLFPOUd+uKjQ1YT0KJGO3Q9ubtSOwOgtb2Opc43jPIhe7MUD4F6yBTUC/KglQXGNHZ2vgIYKfy+j8+nkS0bRJnn/GbCafBOHFecQYbBomicTEgViViVIJQsZ7R/o0+R4wERtkLT67JrRFPe9M3LH/lBjEv/F3rZBYPHeXaKolQ3YD4pQArqD/tes3KU1vD4zhxYuX6LR/BwA9H1jRIQkUcZEuqv3e+8FPs5/+8Z8TSuE/EC+HnJXkPM6ARGI2uZTijkhash9M0PmZi4wXI0OyBmYssXpzHUAmjbF3AVRX5sch6dBvhL27TVxrosyKHzVlKxlrfYaopuYzJIuZREgNwkm2M6dif+mM1DfRP7JZGIlXYu9lGsitIu+xDWGokZ4xg5fEkZJEoxXvzYCt0dTSJuAsfkFuWa42mt1AUs/H0tIuwCYkIpNlakpro9zvEVfgs8tgFROM6nA+n7kQI6vjPuu4z7YWpTTtrcLehphWXq6kFT5UVN9IMvB69WdkwEuChFC3T2UFEMXiGjqt0SAcjWjWhL6VWGhUS0c1qCAtN8Q6EWfZY0/CWP2/jrdAjkdfPsjGhp9GNzUF8V3EJ806ZPzpWOaZch09EWpLXnUwZXtEtZvOcABbMvRkD5I1YmFXidKZUWVDWWYtg+yAA15DoaNezd/dxBoiF7QH9jrZUB08wVXLiZ08hYDNYJ8HsLCbWwMb0k2xjtbjIllOQaUob+dUFQCVgVlPV7o6dEajNID/NBgaTUuK1abaxgleJHOskTaL2MkGdJBSxl6m2wz031nACQwDQIPXLujrApD9WDQg0oEUWGRewvA66E6ajrROj1IFAmaWnJuNH5+cDpFu2beCw8kgOG4uGjOPBik2/1K7BvCMMRB8rgG4rEdbsxkGh+xD2SNm4ZZYvKHUxqJTa1UwURakOhIdlPLqAGs4bfjlIapBD6ePMU4i1palofnE+IZmqNq56uJx0Ascy4SLpk6sWce/7Bzg9rFdYAVe1+OA6+3pyAYGegI430RqYHGOa0J0vhYAtu9SV+hGHgPwCCTaSOLV8GRQ+QVbOy+gw8IB6uGq7Ixg+bPndKkjY3FMJ3EZmTbgsqx6J6QpBMvS4RlliQZ7bmwd4vxfjXRiq+rMYPQES7mvYF7IvGZTyuz1fDGokeFbAKC+p6UJHnR+Rir9t+NwYmNrcKenp+P3CRuBncvaSz8n4y47weAkQKkIMlNn16JEQkMU3UFt+HWctLHcV4JbF/tgdRLMRBMs1loHa0dQ0X10jCPaCUB2EfZkBexH94f3vg3gNI0xtlHaIiX9AmPq92pgm2l4pi6pDF9BV4NWAVaZmOMTMm5hf6JZaXlXAgpMMqC/1V6fffThLV6n3vBclAe0AwxepZHBIYzHl5TTP38xmb3z3ltk0bphS85l//qvnwX4J0ivrdhXJ4YpMlvnmLiv9ghcz7EWepA4aGU/GiNOIrkxN4tTjvbRZRqB1JCxf0Cn4r39lWzwSlv2zh2y17C3nz4aziYQtT6gDL0KjRk1TVZhShoUutdS8sBgIpUuqJesvrElBv0AfFeu9EYG7XdfPmcfInxO86Ut/n5sCREO1HmCjiiNUzeF11oOWk6DjFV1eli7QzAvOxBPP9inMYhNlRoFtgkECEwsuVtZllGuPosDCbOCdbamPksIo5dzXY0AinSJBlCdJxNfC6Aqm7SC8TiGdSLr1rKGYwLIXYDfGTrx2pzKe9AuLtIcwvU1ONjGIbLL/Vwl6F7CRqFzxAbd0alA0NwMqQefrN06GL93797gc5phg08GU9jGajaS8CBsa1cH+lw4LdU4mZYkjZKlVfZDXl3INFiqgzM1QiZ1jX1o0soMXwNOQ7myDNXbNPJSBLwGneSFbH4Nu46eZQudWJvIKE6+GM02Zpa4P8r5uM8K7rsHrZ1dwGo1jBQpr6jsANRGB5hHPeWeR9jUGQAFRFQRar+JDEAziS7OGADnMnSHxDgOuY7ECHdPp9LpU1AyaWyfAIDGDuFQ5vYiRRQnYF8pm67UMS2+105HyceZr9KguwAqAyjLg/HX4q/4vLxEMQdWi7c7+9bBHsyB3XBcwnl5wwWUBE3F84sxKH1+Eej9PmDsbGBYvPb7TrpeaCpvLZiS8Z5auwjsCkZwzvAtArgSYFW7Vjj68W9uw7+nXfj94Q4HXF1AM/OqlQZbIcrGAFbZduX8XG0SFid4b2sl2wTw316ZzKrQ7r2MrncbDQA2tmEqHDVkK2SkV10zasZjA8/bJIo1Y1dVH97OEWCF3Y7N5gczKEhR6qrp9yQwJcY9JjqVSJ6wj4VK8x90BIP5GKzQ9H0CW2PIUpBa0nzHT0syA0kiIc1HrgFbEtW/KYiK58b1p7koWHpFGdXJOsmvXae8+Dr5WwCKCTBN4J+Ac1EWXjjTKej2M0oB+xTgp/VQaKcWzyka94QsT4x3GjvHJCrZsFuOtc2U5my0wHlRxmMfpv/6whiJKM7y8wf4rI/5PewHkr8mPAxgLL/ftZIoyABqZibt+EskBG08oC6vUkkzMPL7B+lo/od/kr18NZzd/+ZrbP35YFgdwYqSYbWdN1ZynZmc1q/12vWJugFWLXkbfvUqqoY8X01U6n9560naRokqdCWRctF5tzRaP8eAcBzAadtGWvmwW6FSaNoKxnqG6R+oJ9dLF+3HNM1QKsZqGgM5z7skX6QUzk4+zmHO4hpt0hrySGwIwd7oiMxzvS7JD9uyivKvDphEflbyqcrxI/DNIiGrJjhnLO+n36xfqw8fMkuMpYyWsPcvx8NvFsBX0ukEKBVIBkCogjyxgZyQQG0CdAwW0noy+anfK/ghIH0Ms6kDhkwb17SEv+F7bgDqWplkmXDrhSH0VUk+X7qVtfXe4szTH7ObqftRRz75s7Gfwj4loPTQKjib2ub20zVblBUWazR2r38/YZ6nn0uTF8nOJUD6ZMsIVAVjsDDEyqglxs+Gjc8AhqJRBnGHmQOBhdXVxez54/sB5Ns9/YhAr5Hy2hae45hOciYax7SjL7tJwG2M39LehQNezRkve9e+Bo0RT8QxJhsYX9LErIxYy2zr8KFM1lpuKWB5jnO0GcBa2fsDWN6H+N6vaD4zPztKh+i9rBvpr7oyAtjt+QBSVyHdjI6NUJ0iK5gkM+tmbAzCAzEXRaNUC/0s4oANSv1nx18Bsr6KuR+ErdRoc1gS3hI97E9glZ7xw+3bd6KD/GO6vLfTeEStxBHKLKsIxC8gFeD5LOvHisHRibHYB+NTUzC0urOeIUqkh+4Q9DIGNAc9LqOqDNZq6fnuDATsF2fOKQP1tPfHacXJG46WvGohzWQx92eTSKWvKzHDr71dAeQWIMDpOuJcktyCjXn2zacwVv8BCZs5JJRklOEX22mb1WRzoItUIXXhO1XSoHavAvIDCecumn6tsua3GfcdbWc0HYw2hwGuRrVBNOcLdkycRz7SGRPGNcVI3wNWSypQZHfnwFtxnofWdewdDz+faw+R9H5pS5GAIsYfZT1N0Sle8PMi8nV1xKwPvv0q6yS5M45Ui82LjL9v3biZPXjwgD2P5i9xRy+l+ddZG/1D17IJYmO1VrXpLTImGYvf/PJvs1dP7uH3r2SNEB92SchLiHJeJaW4Xqw6TIlAkhOh4xotfIIBbkdx7Zn+m+Qom/DafVz/VlZgLaXYVmNukPTo7+/PPvrog+yX//gP2YunD6I65RLlxlZkbbN2TSSYEPLs7saeC7pJklF3Uramfrel9Z5nanPbz6MfkHJ4eDgqI4LNzdkQjSCxS2IdViV0w2IV2H3F83ohl9TXk/hl395/+IwzjPfE3xZ4Oo4q20QiKPXR/veA1eQLB7Aa2A1Yg8Cq1coYCM8CWbWyTJvRxnWqkwRkZVQcSLJw/B4+fpA9ffEULGAJDKArZOiCCajUG1hSHYkrCWZLJFnW+Z3VsOozp0odcRRGScm2vPqhkMgKtipnqvG3jHmxlzZkbdpZOyYPx8dtPJwkZGTUmog08WMCUHKHOtX6WUrR9fX1sj4Ss9hmi4KygbdIJMOmJWkz9hMYiBWD4jIh0cDc1DK3vn99NGMS6xLIE+fynM3l/QSdXWPoUYuPHALOWeW8hvSjFbfdAPbKyQmcLgByCvzak8JE4RDxW+P/R9l7NVl2Zul5O32e9N5W2vJAoQE00NPTZrqbMWxKvGAEbxihkCJ4qQjpD0j6A5L+APULSPGCoaBmhtMakUN1T1sABV9AeZOV3ntv9Tzr2zvzVKLQMyxEoqqyTp6z97e/b5l3vetdFGUlAM7D7P3q3leQkz7OmZEyccEiWjqyN9/+Xvbu9/8sWKtk9ZDzmFmDPTc3sjvSuDl5Ib/SmVCKUoxLIHkS27zPcxnshYQDHtBLB+jRHlqp6NZvr80TJzMrBSkWOwc3AJ+3WEPNRcQQzkthrZSMc2+bP4ofKZeX9h/2iiKfM31kVIvthaYqwLCd2tYaJea10THZ0ykWA0YEWch4qr+/LYaRlSyI4+sFtFl2bIvPA4Ii8j+LS/iXhc2QsfS5FZ0fYes0QSlID7vmfvKZd5H/26HpgMX6Oq9PiRw/W3xOUqVgvSQ7f15gFWyRGMIuzE0wyJUNvjaRSITQJ3tefMz83mcvObAdYlN3d0sM1+tFHsT9qqSJEnoVf/nX/+ZMHZR7n31AoOnQINqpguprtQEGhwBpDJlKupWhBxVbWdaqE9EUMzYpT5PZY2KXSS4nXqq6ByYQfitLULEFmtRGdfFldKXhVVaf1L3g5/ksP0FNHsWE9wiyfGy2XntoRJQNnjSK7YCGDUDfVYAei0z/c6K8gNwOAIq0/2baT7qplPbRStDD7zIFDGTXMOwxLS7XjQ3RXVZXEHjwSm82yhTZsWsOiGnBIGwAfqBxQtV2lc2mvoSMB1vovRblB9wMwVzlPXep1Ni+5WY2oLdaLHJu21gLxqiTw9RMYLxG29QC7cxzObhqoG2Q58MRqA7uFWAgZMXYCJ20IQho2R7iJDrbIASRrPAbMKlHdQrYqRDyAWttUOehFygeutJHYONwqKRhpOFXtzJNzeN1OfjnM23OdZRanR7L83M/WF1Re8yWNIMkWbyHAD5WrQ3Y1VASDO6hjciNppNx8u0mANMGLb8CTB1MOm9uowpGG187DlaHrBj1U0C5KQA1q/JeqyLE1ThAKfITEzAKAQsr0BZxsNXmBmAtz9e1CtFvDUkEuan1qwhwrF64RwVaUuSbKrMxYCpEztW25T4E+FjDYnCVP+O/CcYJLOtMOmECdtK6InPb+xdoHYDt4jN/9OhxDC0ykbCF2mqJr9EYR7Utl6VwfZPDS0GeyU3BTvE8CQYLAAsUyJS0hb4bhoP70SqR7BuTj3XAUqUKPA/XrvYj+D8QzEUHCpnsyOiIShv70zZ6tYibSGqcWuyX04lt19vg4FuRunlzNJKePUC4Z0+XcOYLwVA8C+1AgYpjAgwBzTHW34qi0gxKXwDEtXWjlzqEUPk204SfxcTCEhXfI/bC6tpc7K9VtHCtWnq2bclQiNzhVRYC6IHibGTZe+/fBqgc5Xpqs6++fMx+oCJMwNFNQNYOi1NWz+7+Ruyr4WHASPR5N2GnzzFMYWPVyif2R70dghfPZtqPVqPUsVVEW4CUvaOsBN8bH+3K/uyH78Rz+uLei+yLr6azmXnuDVt24JRNpTUAP90rkXhxvmuDFQBwbsICmGqgoCSH7LgemNfXr1rVVWKAVkr2yeSkzE1lTypwaJ5LnCwBjDZNcNWEVEdtC55VOwf6vfnGSBhqBwk2cI+2zJdINBzy9sndL3UXOCUmWGI753C+7sd+5CGsli4tkbDCPBVA1yYfsAf8OR1aA0FaDfpQFmQMNEy0umGqWrQRCLDtwYLA3sEaSZ/JPCA1FToriK7BHGD6Eqx0dapiYB/O0aKb1cgaGKnPn87x3hSxSLz2dhawmUh9YGuWV2Hh0LrfOnArq2JQwBYJ3AbSD+sEQzeY3l1Bi9gEOj8zfK+ZFqkSUzIPz6godjJYAP3LoyOqy9izNdo0pgCCq/m8nivjSAD0kVxz37KWGFSiDznA2eoYDWRBWbAJqSiYfhUtzRfJVCEDkMKBItmI/OAiSPX756BopCEJsIiTkUNnnt3iNWXZVSRQxWteA4JGqp+DUMHy4u8hSVMwIuOSLhK7/Ebit3LgtwAgy//9cgJYJHPFz14GVoufLb+P8p+5/N4Xfy+Sq3Stl8HeArj19a9o0uZrXqx1yvsugOIg3xT3nj+a4jkWzyDZ/BSUByCi7inP/xC7VKlOdQ6miLpHgsNe19e3UDQ5td2SJBbOV8CXDRReS7RWLlG0I37CF9gSDUDLfj9W/zHEM31esogIBA2sjWlCNNZYJCUlBXCYGMrfBFbzDDcFgfqBHFgNnVnvpey+z4Fp90W+NEEgygGe9F55FFYGnF7eMwWwWjwzg8ii/b8cfA9QVJaDOpC8WL3Nok3aZxPa3zk4altfId3wx0D4xIhJ/q4AXQtQNXRaY3hjap+vjKFc/EptJpFwBZtX1hbg4Aqs4y/u/i4GibSikUVPQLa7scjvPA/8iIMAnz0xsUPvC2DVuM92O22xQIPJlAG8jFwHMHRgb2YFrUgCnBD97vt/mt2n9W4ToHKX9r452qMFcgU/nMYcQyiwrRb5jfHirGJjZO2M0ZUhEWGGduhIwvA3Q8MjMTxBYNKOjaQre4qfU1+6k2RrI/vwg7uejBQr24GD3d4iznJNjAFdM32Zj18QtRMA99q1q+Hj5pi67D35pS02S096Y7ZOau+RTAr9fdmksm3oyAAI0G8l4oNyXy0R07m1ZXjduHkzEn7BgShU49vUNY9r4Jn0ktDKetR2+T2JAsY4ysf0cE9qjxUySsbg+stmGF7Rosvn9ZB4KFtkLO6/uR7uAQFeiQuycY3ZHcbYRkw/CqjQAOA2w/e3ATAsEEuYWEJLvrMX/fGOEYYZjWQd/Vezrv4RwxneU2JGansPxiLn18Op1JHdP1Z7tTtR2M412l5XkIjz8hpgtfx8RWIno/3c/udnPh+Cp91J63hGjDTPnprg+Rxlwww0aybmcj/tbKPb9vR+gKoCagJQFm96KKraFqymn8NNzIGOAVGq8bddfUMxHR6HSJET/TeYnOY/gs6uv+wiEz9bXvcoKJ2cOEhNr0VsSpxagf6sMYGkCfeF8cM217HLNOj9zdms+mQlu9JBrNEAmA2oGtqFvM5YWJBaZuGLiWmA3Qr2/hs8+xESaDukYPVwn1OAsMvkScYh6qIrJREdbTxDJYZGhsdjsvIq+nwL048ofhGjEBc6dLcN3UtZxxsk63bM3Lz1Rvbw8SP+DV1dtPm7kICobe5GKoj2b7RWEdpldSV4ECdrh5VciRZ2CSZpiMsp8UAxJfHvZ6zmZvWSLy/s57f55HJgtfw15QB+4X+128Hkx6+UKKQ/+vS32Ze/+etsZ/kFg2TII7Bp8pXqYoCscy7aOXvERw5gQhO8uoNYc/RNucHZ1ilSI7AX45bJAdQTDnDVmIc1uWCsel8XPjaxvPLcKc+bkjcpl3ZRTiUxsouYIe4tZ7rGewTo4vuI7jlcEH9KnP8Vg3FmJp4EI3qwHwITHZOff/JRNj4yDDMbW0nOJA7w/vvvk3c8Abin4M4z76DL6od/9rNsDK3VZQZGP5+cI/7bDALUNcgMX/zh77KvPv19doyEQj+5cEZM6YAvu2G9tpqQffEc6mFhi5PrKzHgDBPTRaW17DyMs+9AJHJf96kdrn2Aut/9kz9lePISsxOeRo7+L/67/zb78vNPsnuff8z1rQGM9kXL+oFgXpDNYPhj5yXMKK1mbqi8meCZ7F1z/9DfdGXtGOGebaGOoptapRKjLAzn8iiyP21jt9CgTEsLMX0/esU3b93Jvr4PCQTixAq5m7awkthD5t5lYLU8dvs223b+PF2niF/ck2kAuWsjgctWeiUUlS9QYkzGqq/RlstY9X4FVx0u/oyukvv37+OL9vF3dLDR4WDb/LrgHF2DgrPaJLuVp14+p117I5ifduSGf5aMJMGJfF1QLHRcHVqFLRMrUkpnnf3gcx0ZvhIFKostk5OT4aP8mbge1jM6QfFndnQkn8Q1kZvYCaC/du2VDRDMD+SAzyjhb7RNrZyxVdj2q3QTL8rKx+66z+0ulMQWBEHzdHy/flXcI7o4+C/WDUyqFk3rmDXhV3Upm55ZiOn0vb1XArRdosCq3xTM1Rf09sPsR97O9vctgMr7Xz/MHlFAnZyYCuZ/dGKBhzRxbT+iAPzO934UedAZ39uCsUrkIF8zZvVI+tBvRT0kHd3wPyGLyDOd5DnNz0wh1UH8RY7fisRjJXn9NrrFdv/UVkGmoiPolDx/A2ken5/xgPvZ5+7+7ifWMtZQ5tI5J2uAnv6bWJmkM227WI2M42m6IqeJi4xt7P51FonEqOrKdfhhdsakvG1wsDsYxcadQaxkVot+vJa88hDSzOyccpPGU+TfdDOnOUdp8H10UYUkQA6oUoCRAe1w51aeez0x/yGFxaMji4to+eMLHeZcB84SnUJRhPULrXNYslsQAucXmFczw+A6PkvNZYebKbEZ84eUFCUGdQZIC1/m6o0UHM3XzY0t2GhPKv7iP/zrs88IWj/6/S9D3DcFbCamTrkKWkaAQNFm5w3IMMj7BwS0ZJXJ7nJj267TQbUihuMk051AyJhwuR7Vi2BNYGSsyIeOJYGDCb6fa7tQTERXE4sDpbO2kuOG9A1lDRQBkcxVAZh2nHG7elmAqbZAT6L5qMZjJUZHrYxeqi1W/G9RHbt2/UYATAZ0shb9PMWMNQJrAlEE1ocw0ryfwUE0bUJXBK0HDu/KMkNY4lDRgOhAL342ND2lqJoYRfVbjT+GyBD8Tik6zXS3A4yNh1Ng1YMtS8wN6H0IEKoVuYqmyApfgtgxzbNwdvxcqYTWDlTmITRW+6k0NCMO3cRXrfQJ2cIE3bOzsMMIOA9h25xBZU+T8GB20m6gYRH4Hh0dDNFpK9T+21mufyYIJavDZxwbFsujcWihRUKWqGCQDEhBOw/umRXSmLytxklyFLEHmt1wGjiRf8Fk1oKp4RvrBJbLaOJiJEoc5HZ0QhVpZpBTmgAAIABJREFU1gBYbZqdhaJOYHbMtduC0CL7LwJFmWpOnpOOboKQBku5Ja1C6tRk0pjMyEYodNk0ImlCn2kzxsZ7zVvClGjQKei8jthnu6zPFkWEqO8ShPuzgrIaoaTN4n4XGEigqC11Go42jJzM6OfPJnl+UOfVdZPhyr73eixMmDy4v9W48twk+rzU85TcpsTTVhb3VGI0CcS3MIlDQFFwSsigmyn2Azi2FRiJTxiWNMO+sr1/EOHl0RGGS7EvdmHryKw2kWtgz9oaHy3pnB2ZIrZxWb2SrdzkaHsTXpMljJnnWnCqlim7H3zwiOLEbOxHpQ285vGrfbSwXMVoGGhjH0JWgeddYlBZxwBJ7ybBET+DbuE6OiiCvH0DLdltgEKanaLdSwC/Fiejxusi47lX2atReCDpunbtSmiqbvKcnz9f4jpPs3fee4NqLQOlAERi8mZUOZlIzF5bR6NoC4A9Bq4E440EAVtg0GRyFXqtYasqQ6vLgRq2Mg4OXokkbpe2h2tj/VFl3qRd/9MvnmS//fAB4t/IOaCzCv01jLYG3ypdvdpwPFeDjj2kC9SUkamvjrCFDdv/B/vbGZjFgLmhLuyZIuVo2sh25Znu0Mbw4iWDHR6TIFIJkzliNTgkUgQdeMbq2b7xxvWsDzDds1OnBlredqKcyN2PPuU82cYCs44qvlVChd+vjg9EMHmPezD40MCXCMZNgLSZsmwdFtZN64eDq2R+uX9sPxxAysCANbGK1YhVX7UaYNuBWAiWAxQLWB2T6DVzJm2XTJpBuQ3GBmDx2NOpMqvNsv3wBOC5WWkDGIF9sInq265kewT/x4D0x6cUk6YeZ12wbJZhi7kPxm6+C6P1Rnba0MVwDSdo0g5yCHzFs1AbzkBRoFhgtcFJ3vy+5+AKwS/OjwW6I8fjRkwR3EkuJumAJ3AvMVYvEhu3f0qI/4uAVYFQvyK58P0MZC4YHpeZLedAaeQfuTcMwCj9PVoWsRHRyh4AGgGmGziAMnPBPEDKZQLKwcfza09v+9pfBZgVQf05yJxeWoBkl4GxctC1HCgtQNJXE8vXA6uXQdb0WfGh6bOL/K4MkC6AurjWsrspv77y9z0HVp03FUFP0C1SpT4n2kR6FWwl798vh2vIYHV2OOcQ25TBwt+HAanfacTfHVIA3OU9D2mzOoUFcML5UVjA5x2dEASkagFWYbfiPmJYVNoO/3Bg1XVI8HwCWFOclP6eiwD4eX43gPw8Cfbv+fMW0EnrkZ5lsTaXk/pin7gXoh0/P7t+YvKlF4l0JMdl7K6iTbpgUBbnJ1ioOcCbWkMFtJKEQPG+BUOr/HVeS9EOX8RwxXs63kK+VQKzuClikygq4yeValqYYTr5Iu2TSNE0U2ReXZwm/qGraQ3pkN1VBizSeUG82gcrxBZki3kzFHDm+XIYk3/vpGtHnyPjxaRxGT8yOIwuM8/YduotipAG5wsUcfYAPm1PlllvW6BFfZ9EtKXbOiboS1xgwVVtL5kPE7RrFgNLxsbGg80hsKcWl0VOY0OL+8eAaEe0yz59MhGAZB9JVRRNYwAmLc+AXoKlATgLeLsv0jIHS9T1CdIDMZt/dqCEcbIFcveDA4KM5WSUGDOpjS/bWhBBn2nXiHFsH4OrLCzLqBQEfpc21XkATv+srxNwMzk1mTJ5aiW+c4iRSa1JVdoGxvGlYOA+BoxQ89zEwiTRgqExhwVqXytz0Y6HfrqajI9tZVWPXmamhXtjI9sHYx4BPyCIW8Ofd3mvVVrwfA516EpuE2MMMsSn5wq+pbUfnUkAc+7XYRKyQY37BZWrSDxtp5fpKWNN0LlB0DkflPttAMT5GSrOWpyz5IdetZcel/Rv4RJcj7yIHwWKONiC+uq0E4/vMQiEWMa403WR6FCicLmyMM3gEHTJYUlXsjeqAdsENFz/kCEC/J8n9lsn4bvxxrucEZJ1Es0muvEEIqtJPnchVWDdElsIm2ROYLfRCYzIKs7JGVqqarpLctFAamd8FgIBMq0tUJ3BXm2uPYAR+DtY4S/RLkaGgkLGNjmRmu7DkE0cnGVOtayMGYXjnt7hGOr77CmsUva6OZ0A/tz8YpAn3v3u2yHN8ejJU2Jq4hWG8igDsAxoMQPQfLyDhmwXbcAAYGcAgf0MibEFVJJMHQWSLjQwn6oLTHw3ArO8GZ31WQr5SxsMxQJQr2nsYK+ZixCLAKBVCazGkEHnVrAOEnqIRwtgNZ2i3O9Hce6SAy3+Wo6Unlu2P/aHi/1x2YcWe6bcf4U2IP+VAJXn0AH/9Jf/d7b88qusqZa5GBIOYFOdcTYbuW/ZeYNKLgGyHSMHcNqMluDwHajI/bBWS9lBAKvGCtpMcgsLhuYTUa4VXNV4pDjZX+d7ON+fF8BpAlrPfYB7Oyq3eWE6j0sSbJlilCJWiV4K22lZ704A+BfPHmYzk0+jrVg29vBgT/b1F58xgJn5I/zcLLIPDpf5+c9/Huy9qYkJZMXIlbFjPwZYHb9OkQdwZZruO1ma2rF3376TPXvwRfaHX/4Cdt1c1gdYay4sKUG7bWHBWFjNZ32mwJsMQveBYKTvJc5gbGzhyjxP9qSEHmUBroyMZ9//wY/RtnyI1NXzsPn/1T/9p0hvvaAlmw6tTdrHAVdjyj04h8xOz3kMNMKemW8K3q1RRLD4ZouzQKSDHs1FwveZq0RBJ3XtuZbml0U85j0Yi9y4OR7nxsHQxzAf/9Gf/zykxR4/nUAe7VkAbQKrPpsU21w82/8SYDWRe1LOryuPwclqrJL/xjBl/mxHxjByFIKWdsdq82PYszqjapmyHg5p/oxuD3EUf74n98e2ipsLxeBr/LkzMOZnGcBIt6oF0/CXrEcrfkCAVSawrefm6KFxzhooIyf+YAyvXI05tY7OrhB9levYEiQQByTbnaEsCp0mzvMhV3W/SWRJcSA5OQCgf3FivO+f4g4l+CCFMZBY0DoAQ3Jg4yMxE9mPSjFGXkHOp/aoHdTeqz4yutI8H3Zqw3ot0bYv+152sWD4PABvG8CtEmvqpitxYwyiBKQyN54o28dtI1+aX84WAPen6JBWZtHvOYy6g06FH/3kz7Pv/fAnMNQhmqm1y2ecEb8cIVN34myJkDAwz8rJBHmxXLlN8/7lhVkGsTG0mCLaHgSDEnJzJ/sMoZp5EtqqLWI4nKlmdG8FjC0a6Ffdu0WsFsOhuF8JhRYtHCLuubKjRn8uGW+F65ZhvIQd34B9atzRSuwyNETHAYOldzbYA6uT0fUdxeB8r0UUHOxYC9kA03y5/2fnlplL5ABtMcKkxV8hoJoPZtbuWNTpsjub7hpljwRXnR2lXTKGtO2/ppZiLu5CEqByOe3Msunu7uO8sp9gqEqImkQ2b35RcF3N3UTes+NHILYDBuwVBnV2g2HVkucDcIV2rQVsh67ppyTYhcbqX/zVvz775X/6q+xXf/uLqIwXwXJMPY3AuxhkkOjALqyOP1V9vbnE2AjtraiGp/Zs21zrAbL88BM2uOwBW1KDCZFn4qmim4R9xScNpmPaW+h8iv4j7k/VQH1PD1Ihei/abzBnFd/A2M28DuAghdhJapMAmtLpGwG1ro5fRUfrOuy8W6Hb6EMWGN7H+Pl+DlcRJPVQL0MPn1CEWe0OANYAebne0EEhQLMlygcmtd9DpYMxYbESs0PQHsl9aGqg4yEjdWEpgDvB4Zi6SoCldICV9WAUyLLSsLKGBrMa5pIaHmGIk/6mVZISOhFjw91QjtksBOUnBK2nXHNsLIzC0grBO1Vs5RBF+n0eMVyL6zboFyQcok3bjdHAwdkHIArtE/7zcxMQkVoFY2q9QQqG+5hqgfRnk44tKO27O2ccFBmrFSQESTJBw1NPm3FTM1XuDtigFQfRYuQzbKKa3kxV3bahp89ms/ml9dDJ2IBerbFywJDMUwNxhbkF7GQlrHIvgoeu+SFsQ4ETXYeHWQ0vWXtRJDXxzDVVNPC2tmmYvSPXzT0Z7LUA25hCCBNUp6BRk6EjIGrbh+xGYw8doE7F6oPC2gLSgpE6QinwPhNBrXUYk8towC7ANpZN4PXrIAwmrZZplAQRO6l0mYgI6G2S6JjYCaa7P0Lzjq9wbCbvTjjl/LXR4mh7fD+Mzbn5adgF9aHddhgM3jk+F+kEzo/VGMWYBcxsH5fxoZHv7e2ktWCcIANgFdZCMJFYg9ABhjFybXwkpvI5+a8V52i1d5H27OmpdYBiCgxUBt2vntFd7q2DwPfOnSE07m7RLvmQtsdZnOUhwCpgBODq3i6UehivFRj6WlrIV9do5cNgdwLMNTTpsE/CAYf4NXvqAORicWEddvwKiQZgu20ntNrXk9z6XKpq1Fpl7QAZmwAPTeLmuL42hsnJtLZV0AF4wVjGOCoHInvdNnmZ7DUAuJ0Aie5Lq0/bJMka0bAXJMK2xe2TxPQDtLbg7CaRBLj/5CVaTv3Z9Ox69uDhVFTMKnmeBk8GbSXW0kDJQMp1tLJqtdWqqxouNQSPjRRAbt4YgnlKUIRuja1+Jrca67n5Xb7QgYbBLWgbnP/A59LgP2PcXT5THWc1lasc5EBxR7awUh4rVDmdDrlP0mFVzQR7/Oogzqw3bO5HH31CALgaODNLEUwUk1RF8Fsp4th24zUeopPbwpq6dy2AaA8S2x2dHPao+rNqXpks9fa1R+FhnSAjQGw1wdgPOg1BVu35KRXHN956JxK9Lx88574Up6ewRsJYAVDd2T5E8tef7Rmg0xa2S5VymeroEQP8Wus6smmGhw2Mvsu03+9l7cPqhjlEjDOG7ZTZsA/Yq15TLbZc8fBSS2fW0sWALu2SEgAsIuaO5yvjLoF2wVrJwbsEDl4AUAVYWACr5yBezk4qZ6wWAFKwXPIUTCsUnL4Avi7YqkXQUZ64BDuPB+KMoZSDXCTo5SnaecKun/YrrtiCc9767UPVr0RbmclOAsMM5BJH6uJXwFL5v5WzBMtB0vLPvgysXr7+193XRYJ4Aax+E3S4uKpIGi564pPRLu4xBwXTGqfcL7UxlSWAZX++eH4yPE2kXY+0Bp4lyrFRWU42T3AjfVAVgWdVgKXY3CoT7bRPLL2dssdP0BF34IZnrpqWRI5DtsNZPAFc5UTyKtu/9YkO9UjN+XEfvkH8SiBK/Cm/kXg2eaKepr7n6Fj8bLrfGGmVM3/82RRR5G8SQE3aY/HO8ff0K7U/JbbnZWC1SKyK32WbGkcUnUTx9jloVwCrxeKnhI/AHNufiryp+FOs+zmAWwaK+34xRInX6dfK3981KkBdY5FCasfXlEsGhMy57MKoVyT92QiKHf+N73LAwi6Ts+dI1tfmJwMwcpjnPlpgWxTuDvZgOQKCDsA6aoP1tIBEjzGcxfzQvMPHG1s5kKRb5iX2cIbXKCGjTJRJjTp/Xr9DmjSfyjkNUVyfx9947a6N/tthFV6qbW1KDpjIGMcpO2MM4JBL9flHR0dTckSibaxnjGC3lC1v6sm7H2QCOTzwq3tfx8AO7apxjWyu0GbHN8SQS4vfDka0KwbAzQQmBnI5FIWOGsFRu2acxmvyabzguitPpdRRPXHMFgmugE4rSZ3P0/dyP7kWShqpPev3HB6pn9uAaeR9jwCoqc26SdE2WkORP/DaHTZlrOjrE0vIbh07pdSeT3MTPMnmCoKsDg6RWJAGWqWOte7untAOf8ywDkEI318ZJJN813vXxJiYopL43ryipaWL5I923N1KfAfPvYris0kZcbXMH0EA19+ui47O3tBjU8qhBlBPVoqtwAmISEzhcptcbgtjf+anrbxY8WrhItmQOI+c4bxOztomHV5tj9025hH9FDCP8GUyQLcBF2wXbjNJc4oxNmmewoHDfZQCaoFNg6UKMkoM8OVwLtJ90tZ9BZ3dP2XgE9ICJP9NAFgRL5P/1DcPEKO0RGE5mPTBmmVOBDJRpzBWV1dneDab7DUYx1yYQHYrGrnmTdEVCBjaTBwzBJh6uD2JhuUcBQzyB4ea0OFmC28XBf5O9C6Ni7bZaybNVRR7lQMS4zcRlk20gW93D4zA5JbQ8gjAXWkGh/GY98hkcmDPHnu2pY7XkajakaL1u3rjFnvhJa8nbgFElTGkLuwGgP2OckW9I4DI6OX1j2Vt/PkQCYBo41Y6ICcnJGA1ycPE0EQKuslyJjBQa5qAqAvbmZvVtB/CNl2A6Jf3RfHa8t89i+W2+HJxMe2R3Bmkv8R+rjzhvhafZw8+/Nts6uFHWXsJ2Y0m4kkMogSCJmL/QWxEP4BPiVz2hMJCLUPbqluGs7MGAApYq3sQXI6MDfBrzsRwPJkxh8BtmhiZg6DnF5xfR6oM5v4jLipfp+LPeSzBX88LZWU3fQEYp29GBwa22rxuE83e9dWFKIi9fPx1xJVz0y/Z78g7YQMWGVA6DdvwJz/5aeRjq9jqFwyKWqMj7yc/+UdoLTbCVGXfQupZA1jrZwjvjxgYuzz3MvsP//7fhg/odFZBGwAfeYhsSG1XK/tbG3qATVbKahwilVPXLQRMgAm419Xu1X5psyqxn/q5qsArWpGFuRZgj0Cb7DPt7uKCnQj72DnY9BBYrsC+tMAkiWAZ1qP62rLstcXavLSD0prJbJW4Ihgb3SI8d+2OIKAxvAUybaus8MQWxT7DZn/7nTucJeUN6SAgHh5EA/wUQpMDcFN+Zvu5MaAxQIpvi/33DwFWNVApNEqlXG1t4D7sCf2NxTBj/hjGRP6qL7Pb0XU2/vTfEpEOkNDCG77g7ocfAkjNh+5mkOvEMbinLWzeATHWHj7awtI2PliZHmVqGlmvZlvsw+/RIYG/tkvOAXl2fWzx/Ofm5qPLUlJTL0VI12ybvMrcSsDL6ypBVLF4ukFxMiQPyZ8sqIqFxuAqyWraBPZoKwzwGvCbOcDLbXVbxR7AURo4X92QUJoAbpVrXGUvqoNtauCw8GNyZ4k0djd7j+4zuw6j65cvc1bPtACtzNcSvxszCghOs/cs+LlH27WjMDc7+H2B4sIkcms7+E19Uxeff0TcKYnqJYzVGQiCMRcF4H/06o3sHTpr3n7/+9kSvngNTKYNYNCBgMc5qCpXvU75Qj7bgsSBWp/4wmquSyKe+dTGMuu5jMTb0nTEVQfMxThGszhjEDaeOmbkCFAKSEaRIGKXhAWmeDGFvhZoq/NBamoXW6gVm1EXdnZWpup8YCX6W4uIQ0O9YBUUE7EPWxtL2frKdADgCcNJe9giqwU/sRDTe/e53efagk3y4zSU2G2fiE+eGX2vsjYyU7t4fwfPB8FI9jr3EF8pUwzQXXwn2Xk/03k7lRR3YKhKToQktgFWJfvXuNl9LnGqAw1YZ6B0MBMl5fvqWRNDcGRiH9vFSVx2oKxAJBfEFv/nv/0/zn71n36RfQhj1cAyBccpmI/BVDmzMY5goMmFaGwKfoLJ6s+Z2LA6JuqBaHOjsrOqsfKRhgqAsRgysaxIOF1eaq26nbYGy6x0AWT4tbK51Z9wAzbF5NHjqCJNw7baJnDyVz9BSR/i6Io5Kzgsk0tnPzmpNhTTwQmkZfsNMWlwlBasGwCrBrIeGq9PVqFf6oNGJUnaPmsik1Xm7hqG+fGTJ4BZIPwYAoMFtRHbANgEitowKmq6GEx73x7sXQJnwS0ZBGqH2gKj1qWgsKGOBzwGdeVT9wL85JDKnNVIGLwYHJoEuIGsYLleMV0QDNqq8yLVsz01TVkvBwspVi9OfcAGOWJKpsxdQV6vVwcuCKyxskLkl8DqIei91aVV2LLqJsnQ3cFoG8xrOBqtBLJb1U8UCLJiHY3PVA82qRavrsIcpGKtsRPw6u4GiAT07e6WeQwLlMreAlVrKfC1tC/t0M6/Bsi1Ayi0DrNxedkgHiOkZpOOUSfH4S8pzM9u8RmrI2MAZwVEcNdDZgXSCnuAJdGGm4KgYtCa7M9oj+MrBoREip6mNsvgFFiN6XNKW/C7jI3Q5BHclaVtgshe6AKYMwHz+iLBYW8PXkHniIRBBu/jxy9Ck9SK4h5Dl1xrHWY71TCflcmpSZjPzkEaDuUSEHR/uFcsPHi+0pRnQn6qzrZaG+s0Ntp+wbREqkfT0y/C9bWy35wqKYAUARnPIiUo6qWSzCgDgIPe53qqbGsZVCajmWCMqiBUdScYm9g4ndUk1nb6zs4SbEZAX6cb4qwXZgH+VhjEwRlS08QzWSNARhJoK0U/DMdKDIog7CbBs1aiguvep4pku4IsTCuVqwRVJo4jo72wVociubSlweRT8fAqNLE2Ae4ETGXR9FAxugYQ7ORBB5IpJfCb396NwoRYhCzJeQbNeJ22EQzQWmQLvZPmFxZmIsHVoAuiKuouI9azf4vBCwKK8wRGU1PToe2ljpMVbtsdrIxRvwoGotPtB4aukbCdZb/73Sck3U5nNfnyvCpSr7x9Dp7wwBI7OjFWrWRaEPJ8DrNH/vGf/4A9SXJO28EhBYxnz+eze/cEa62c8bO2CdhmrG3NEzzPnwZ/BaBexqpMFdkG9VTJGtgPAg0b7DvBVYtQ3chqqEmsxqVTorVDtl+alMtkTWxtknzO0AZO2E3WisxAF7IFG7BQeiiKDDEMzW6C50xqVLJB1pYgZj17voXf1SCagVVqi4bFrjX2l8FeFKyc7uveoxI4BPtXVtHdzwBWCaz7AfavwOKq4Cy2UrltRhtMXZx9XrMC43gRu7owOZ/1ttH+ckCRq7o7axm8mQ2/8V62zwNfJbhqBMhuwsFv0pq4B0gtUfbwhNfWohUNIHtSCQucCZl1SAKoMWRAEfhj9EUlJ138KgKBVxmPCSz6+4DVJNEhkJazAgP4TFbFX+WAZTn4VPxb/KxxellSVR74FtcYSQpfaapnDrrJVsvB2QKginuwisr9lTNSi8+7nAQWcF8C6OJVFwsT57dI9op/T98rtNRCpqQMvPOHL9bRaq7FjG++pnxdDIBki8bPln+671v8PU9k0zN5lRn2OvA3gY0G0FJF030FsFG04crA8knlH1CNFnQ1QP9pDQUjCjdHxB2Mt2ILA5rG5Gimw9egi7w+qWpqFF1svd3AppjkyxQ/jAF4yoqoY5diBSVT0ppe8GxfB6wWDNMieQ1gM1+QBI/n9+B39QmxznzFPV0MQDvfL3lC9MrDzP9SMGfPWTD4h9RNkwLKoh22ADaLpNnP03fqB8MfR0dMfmWXgNQ0nOfiDBTF+OJ7BcvV81Ou6+r7lp+NAuAVCDBPlL2dnLqMO5lbgtmn2ROGVbXT7dKP3dtcpTMDTbBjBo420Mkzz8AMW61NcmqJKR1UItPCYr6JrQmbMdoYAKFvbyLbDeBTjy9aJDFWLifiN4dRcn0mffrtdmyqTJqnL56HP796FR+FH97n35/zvS0KdupvNxEP9qGXrYyR7CR9jXrhtu0vwlT58sv752eoHoBPwH9gCJYr8WKAkMRYacKsJAQYpyRRApR72ErjRP27MWk6w4l5JrBqXF6cs6RnSvHJBJTn7GCgxAp2E1EagOCgpJPxvLrxxqr6Hn9etoiFcwefyn6NNsvQYVWnPAG7KwBrtZwZGUJeZBPVO69HoFjGqu/lgBYL4YJ9XrMEAbvePJPG1sYrJuOyuwL8sDIm21RGKgBCJEjRyoufxhdGUgsoUke8fup5Yz+63s1NnazfTdakPvvo7r3s7R/8MAYjCnK8eO6Ee4vN+JRWcgeA2FP8ZYXMc5IoJ8gHy9xVvGTXvmHLy6QAYs9GRndhwbzOGPCTs+JTa3SKS7UNhwEAMPWdgXj62xP+LrCwujwLqPQ0OrPevHWduA79XdqHHzLcZ4cBVnaWnZiT4F8FXDYBnqmS4+soFjcxxIdktouYiduIIu8J9zd6872Iz6NLj2dnZ+AhQEAjgDpXEj7f4aMOy1GT3bhaOSu75eZJhPthh3UAHDXWAjQhBbC9Cisu26AlnfiWOMsBPbbiNgMYdMDWsahtF5b5VnOT3+uNYvTsrPM5mKxMnNxBEVuiyzY5VhvFA9drhuGUgn09TMB2mMob1wZgrDbEsJZox4Zxfv/h0wBVHSS0RmdSU3s3t4+EFbHPGX6/BkCxs388q4atSrgbBX1/2UcXNtV9bcYZMhA+r5wclD+7y8BTuX9Jf055bJjnsuf9Oj90YX+/nbFa2Dt/L+xkXCHns/IYRvEhwMv9D7Ivf/sL9L/p4KET7RhQaBG5D6U7rgBY9FGAaKRYUoPmfGP/9WynkkFzdWjTI4WwhyQS3JMAlAQ2g7GaYIPkR1gL/VV5UeDcj3B//xDguCjeXfY3r/5syrUayBnWIVdssedWic8//u2vgu0lg7ofOZBRtEsF08ytHSAoa3seHd2nDx+E7X/zzTsBvMsydZOrgfnDH/8Iua0R5io8zf7i3/2bAIRK5Bh+1TqwjdxDyZVGcnLvWumIPXLn2299J4a4ntnuy9l4Drv0xQu7DBkYy2uVW5BgJCtPcLUHhnQrhSq1HoOsIelK1iV509TUi4irx6+ORnv8PICfTE0LSvoXi1vaNvdXG+dMO+uQJLvyutCVji6D8MVpkJxSH/qiadi7FsDspvQ+ZIZehwi2CSg1B2jruVB6TxZ2XR22AjbglhPsMZ8yINXlTCBRHk/l8UMU4AsMvew5h+Z0sa/dNzG8KWlda6ttwxcIFqeIlnyuR2BVwNfc1hw5YQZ2HNP+jI8SR/nk7kdgLxMhYSA2I6Mz6YDTYUiBSebqATKJ+2ITrEUM1mYfCIraoeD1ygTVR7SCKTTTxbjtEEjkAu2UtTNY2UdBVfNo10lSjQCuz2KFZ7oHbsB24TrFmhykXRPyi567JLFD1x94iLJRk9MOxkbSgc9O3c8yl2Ga4kddH5+nJC0JdGJYxiHme6Gpmnf/WMCTKCeuY/wgm7+N56omthJrawC9y3Sj2HUYuBAPrTVvGbfLynxKAlYLEm/+TCd2bxcc5unjCTSvnVSfitF2WXfZrQyRrRaCj92pyiBcu/5mdmU7iqs1AAAgAElEQVT4Oj4S3W6kB+zkq4fI1sGMkkM1XvlSN1Z7XG/xE3+xsTKXrcwzqApN7S0Kbtvr85whPocClJKTzcRU7kU7LRaQnJMkln4l2+hMlmT/JR0loptfkt4kvMn0FX8zFhG/kuDURdw2Pg6RCRzhiPfdp0ChPrL5f8x7YQ+rEx6DwDkfwRpmj+tTZMQ6pNHdLUEj5A5krEa3lLkQ+xFSkwOgW2Eui4kFXxNbqB5u/I5v9vmLLwlE23W9h4yCc0LWN1gT5pZsQxyUJKdGqq5DMLgLHKYfzKEX6bwO3rcB7EC29QbydPXmqBR3ZOJ63tXwdw6R51Vgu+Jf/av/9ezX//lvsgdffx4JVZoQJwvV8l4K5hKLIl/ePOCPgxhOLCWO0X4ri9M/O3SJi/NL5qBakQKwMfwgr0yfMyhYJBFx2aOhTWk1Re0ENoKouAmBP3MYBjAHL3lgBo1pcp2C1A47YsoaB0sDFpX5APx6sytDTFUcHGIDMnEQYLULJ+UiR7tMULGTjkZ0E8aNsjmoFjqo5+uv7zOohZYVEg6NZyeMRINvDUAku7mzTLplCZSWgeg2kKWwScC6QMCnoTeANKh2xQRSmnhQsoIP2WjqhKhz5UHVYGh01OkIDRWHcRD0lvL2fnXANCDqKbUiNF/HYZDhoMiv3VQaujT0wGFLBM4cdvUtkvYSQA0GRLFdn4sGfY8NbpJgEmCFwTVuZ8iU4J6CvDqgVAWiKoQHdxr7xPNF2tJnAzRU/qELgK61TYYw7dpUpqzUq/G4gfjv7g7sWxN07k0DcUrbzs4OAN0iuk5sZoN9QXgBXxMPW8msIDloSKq+ybOJRhqIkBgw7p3IvzTGwV5NVScD+AC9eDAxpS/XIdMY6QwE57xemcMGT5sEsLJWz3hfX58myu0F47GHdnpZME569DUmDCYd5jbKTWxvewBpv8IBeH22QOkwPGh+hslBtNnzLNw/M7NzrAdanlyzxtvAynuwQppYq0l7ST0r2cBNgKF7DHs4gvHQyDPtAiRswZFEGwrnaYeAN7HCYVVRyXn0Ne8PgBkTVJswTk7mU/OohbZsdW8xOl68lbo1Epm2lqrs1k1kBggSDtURQW6htrqVIHea+2MAFlWcSs6fwKUAgobWQUKyewUXwm6RrKh9YWXXokgjrOUuAN1mDKjBxw0CBJPATz9F3PzB43CwSn8IUmj08N+xP+v4HB33MBpMfUxAfYrEwieffQ3IJrPafY3Dx/kZkGic1RmuQ5B6Ee097ZTJqYznJkC8VcSy52GH6qD7+lqjUFCBY2wKzeBTqum0J2AcV3F6TpzvBAw+JDhdWqHAcQCob3EE9qvFEfeRjruBBCWY3AG8p7YZwdQTwGoDM6tintFWkpMrAz3cS102hparIPkCDvLBw1nW3cALyQj2hECl7Smeeb+UfXj77VvY4IesJxNTHVbAOglIW4WNhJ9nZCHKh3pEYQTIGeBbJnXSDxKodf+6RrKIBIG2Wb+X6KE5pMU1e/e7N1kfqqc8x2G0irQhtlmsUew4VrPUzB5bqBTF0spCBHd1tpLKomKf1rEXTIp9mczawf4WWqgATrHbv/o1Gku8XzvBXjNBWUkGATbO12+i2bp3hONFbmKRgsQCLOEBzpcD2QQ3mgh+myik7cqwYi1bbBHlLK+uzAewusv7lkgqWzqGCSCwXQ0DBMtIYJBcVzHQoaraqq2Kt6pDAA6pUZ0nzmHRIye+YN6l6nXeuOkhfA1jVXZBUaV9FVgVxPUNX33P8vcv/pyA3iIsSYyQc4CzzJ8a3AXoFaFCkukof48Aywwm4mYukr4CDLgM6pYnQBdN2mVO3CsJZlXBvHVfp4JpAX+mBDT9TPH9FI/n9xFXm16T1rpgZV6AtOlnk3xLsQ7FOxTXGIOQBFa9Fl9YPIuypLZ4bfn9RpeiLZD8IRrJ83hFkC69Lmck8edqAJVKgsyTSiaZMmTumM86ZvDH6QnDFNn3VbB9qqsdGsIwAAAt9eBNai32nBKs2qK4B5OgEjb8EcxXdbnS/XwTWE3XHzDYeWIjiywRhFJMFWsQMZZ/vQApoyiQs6kCZBTIlw1VDtzGE0jyEeXPvRw0TXs+FQXslPHXeVIfD+NVYD5+NuKh1LGkf70MJFysvWt9MaiqYKkW0gK+dzFIrhxUNVYrmK2xq/J1iLUwPpAFzv0GYCjLUp1rGTI8i/v3PoxJ0EP9MD1gKdXT9jo98ZC1onX56cMAaQRWLQTKcrEQH1Ne+cyw2axh6LDhcARGLQK2YHPtkBBMfPj4IWAAGmPESQ448p6cer/rICr8vyxKC8EW6m1d3SZusDDtc3jrO2+wHqckRhY+lU7aApTtQivtSXSqTKExJivT9+zCzg2PXmEgz0QAHz0w0Rz6I7Dajnal7bE9xKxptoBF2FS4cNukqccJ/Na+e3+2vFmktXjo+su6jU6OfH9FQV1GD8XBZQpaPRAV5uaSPrfdVw6SEgzw7w71UlfQVkvjRq/df3OYrdqyvbAVk8QRaxtsWAaLAX5G6z5JVbG/3DtqsLomDcS5doykfX4C+3U4fJjFageRTMFq8d4kT1gU18e5CSyeK7VTSSJcwXXtkxB6HnyGOwB3+/sOmAQkpGBy573vRcJtO/kixUBZNLYQDlwZQ6tUhqOEySZiExjOITWTWNXmKoWNO7fdud2I/RmJW/zp/MzGns1tdUiDxJ/TvaVz6l/sOLH0DVgP+L++Ohs+OjQD+fTDvVV0Vb/EJ7/IOinEN0R+o1wW7ZnIBViYrOb9pl+8iKL/gdIBsHYbW7v56Xra6W8FcPzk2aMA9BsAA4avvRl7ZpN4wWuxCB/xGs+qljMke0un7bNSD1jiRRdDKk1UZZDGPicmGmaISDU2cG3xMdelhIFtIYAV7H3bO82zhtC5d/iLuYnEAluSLY7bgXRWiU3lGu/ffxbP3OfZYxs7iebU9Bznq0TBO7Hx7jO0aKC7OXvvnRvZY2YVGF8bC68Bxt56405IeigTRmQVg0OOiDV7+29mDW2jsJQBqmHL0ijFs7WjQFuI7dJO+hy0m+Ev+U/fkj/Jc59aboNzP3MRL7wKrF4GHst9UPHnohBZAJDln1MO5KYz4h4SEGY/E8NVo20/+/ij7PNf/2XW2cBMA4aY7qF5uwjrS/vXC9FGYK7UCGmjczhruPJmtl9FUb2E/EkdWtLOn5ClK+sLu1ldlTSqC78SM0xch9f403xZzu1F+d8LG3L5e8XfL7+fayABx4LY+iokEooKVL+yR199Hq3FAlNO3e4iVnWGyfNnz/hzV3QTPKaoMIX+o7NILNBoIwRcnMI9SoHqO29/J2zdPHbzP//NX+ILNrN6fHYtNkZ2bxMxuotaIcmJP22rC0n+PYC0xEBoNWO/AVXmiIOnZ+YhEjCrQjtvXVafx9oMXLHdXRYpJBVtPnZQDMHixTwgtwQspeESKSoNz3EbuW9ttfZchcSJQxNZA6X/HCTnulwhp5HEYAHLrgJzE+2kk9VlRtoZaUeceb9SNdpgsYxFADlzRTvKBFZbkcKSGSkAJOFEkooyGLIaL8s9peKzGNRFMSis2aV9ILAaBep8z5hbCgobt9fiPyTBjaAFKoHKwqGYgTmnubzXGZ0JxNwfA6w+Rg95Edxk/OpYMEl9rUOqlXNbXJgPYO+U664DRDPHtevS7sOI+/gSfDSHF3MQw9AeaEP0DcaH1TFE2s7Z3ej0s2uwnRxdiTj3kUP7nAGivrQ1RcFEtTYtHkoCE7GRl3DI/3ZCZkFJH4lpfnbqKvZzfX3YdWUrZTxyH+q964PN6y10KrUmcSyGU8YgL/dL0nG1hTxmBAGsW8Q09vF9vHaxiOgM4v1cxy6etwQ2w8Aa8pjtrePs4QM7DOywJdfh/Wvt5KSNvUKJEJ6T8Y1dNm1tzA1q7c2qS638cAmJFLpp+L2dORRKpR041FfAEkJRB4Vi7cnUy6e0/k8EoLq/uZgdbC/TzaWevHOJkMmAPGXO7DpKDkvDnYz5xCjEMpS30b4Yq+rYE+YVg8Dw2wKrngOLd8Z7koD6IUN1gyfZBbTDUEWLFbU+T/WU9MX4bLEfSZnLDLxaIx4y93V9ZWzrpwJIDVZ18RX9eyEh0QDI2SpxEAxJzdPq6AiycwbcDB1Uz6sP1CHHYgnrDJZeXqZzGpLgIZ8ZSlY5a7sSMqjSlt0Ql3oAVTvBwtqVmsDWVBJ7zYHjGGd4X33ozTqLxHNiHm+Hp6hsDbl7xf/+v/1PZ//ff/wFYv6TyejnFb6CTaABLabBFsmRQY4MVV+T9LVSMtGFjpXsRancoQelk+Mh7bGY+xgRH5IgYLSb5e1jSVIgAahJZ1WjISgmhTclIIKW0tOjlZ6N7/vYWi24dXiYaOwmdgI8/qxGUb0l6cm9OGiNU52JEpu/R2DVZIP3jYnsthvx89LWo8rHNdvupS7W06dPI+AJfSaMty3ighwhYBzi1Ulz1WuNe+PvHswAbtVXtOJCJUX2nei7G9Lwq51271amYSqCW8VGVn9KQMGf66VlWeaqgcs+UeEcWhV76nWxFgIOwewLENhkQePpIAUFf2GEshF1bmolehAEV/1+Eg92Gm4ywhoytaaiCsQwKf6J72MsOAyCqwZiVhZ8r9AYsYoEk6IR4KoKjacnAEWPHkzFIIhmNpatZgKjjbQxmRipL7ZCm7eDe3b3ZGJBUQcw7uoDMAy2RQXB1MsAXyOYjsRYkWWZz2pc4lj5vomLz05GqfvC52XFIgUurkGqXPhzcV9F0OKqRHuOWsHuT1vSqMRwL7JOomWDRUzDGWQYqyEioJEMfACYVIe8Nw2MFZRtGIcactfOKpMHU0DTip7XmAZSOaRJQ0t7A2vmvvTge90xTAqDYZJeFA4M+QRpNPAKm3uumjHMI7AJ1d2ULbCMyL/Dn/o45ONoanYxzU/AdZLWsRb2T7BlELffQaPUKq8GVzHuTbQ9V6kebhOsMz4sa7G9giFmo6MMkcABLRAs7JL0tON4qtlLOtQSLfkKRK+u2QKOJizG3VYJtWCUWRBgVsPtGIBSPbVtXmPxQyMjyF9fMnhyCq2APSxWJmyOMqhoHvayOlyChANU5Lt7ERFXpB9avbZibQkdvfntSD76ACad0PjlV4+S1gnXYgAvi7KbljplMaxQlZCf2JKBy8EQrPVnDfJtlV8EzNQe6KTdj1YVZYLbzuPkyUV0bEKHGUMfQw5C/JuWKjSB1SpWxyXp3LlvcOB8hXPhs0LyxN0iG4e9ZfEoziPfM/CSFd4arFEHklDxxGZVkdht75zwmbSnch7baZXxesNeBUOcNhfubeLFND8LY5Q9sLzMvXOGNNhJUD7tXfeXVWATpwYqZnWc3xPOrs66lSDD4XieG0FTt/4+0gtrFJ1O+ZyRYQJywIhDnr/DRCwW2TGwiAbyOhozniHthOd5dZ12Ls5HT19PnDnlIdy3tn14XppZ/xvXYZY0GvSdZs+fLGbPHzD5WqPN5zbg0N5+7yYJYXP25T1kQJbPsoGx72TN7X0wsV/yDF5ynxUwyTqRa+mDBfYwgO40HOsUNgzMaNoeDQR3lSpgaEVn3zjXhLOkFW5w5O1sfRumwAH2uArBdIaf2cZdYcFI2ywYGX5BW5GCyyLJiaEmXmaAhxcAWCEh4L/5PItW6URG4n0EfkzfLDYWYGjO/Aqbfwm0isJjWVthcQ1FUvINYIyVDNC2DBSOnzGJj/+8qDR5vfj8ywyc4jPiBn35K4F0jubGWiRgNYGACWyLdvWytSp/r+KaXwWoEyem+FUOaKZkN7UOXQbp0meV/VzcX3o+5Z9TvG8BGpZ/TkxADZnxlDinafU+N7OldFWhxWRRAL8Xcszq0Mk+D/TVbhynu8p4MljUTgiIyDImDkGH2GGb3cQR+ostbP4GtkWN31OKjK7TxX4pA0cvAau+RpA+taherNbrEvaoyucodDybc+DVRUyJUvEegrXl+6cANovnc96enwOr5w/JtRJY5n4jthMks1vDYTtRGC7aQ19Nxsv3mT7V60xFb5OVJAXg7wXQWgxBsmMmBeeps+Tyr/g+dsX2K4Ekb7uaNXQi9il/9xkITi3Pv8iWZ9Exxa465GefhGBsZBBmF4xVfKRWPNgwJC8ybgQm+9H9ks0/8WIigC7b2d0IHn8fews+fiiGYTB9nAK6/lnGo/qfApTF8KFo68T/aWPDh+FHBS1f8L7GR7ZuDiPVNIVPtrDfwTA0gagnj15wP2nAiN0Ddk/deuMmbJkJ7HxrtK0vIRdlh0IvIKsa6iaNobnOZ/lM/JwoIEdCi+Yo4Kbtlya8UUQzCWW9bLf0rNkhIqtHO67/EyweQNdU/2fb4TQDYVxzk7oRfHMAbQCrttPL0pKlZJIpU8ZrXqOQbxKrPmkaUnPBnDXB9NnaBaZ01yrdE15b0n9lsCNyRhYBQ1OUFj2163xf9fEt0Nrqbrwn2CAQYjGzEW1NB6eus34H3HcXw65aeD4LtA8r5RAsYVg5K3RMnVaQmOLvnKTc1TcA0+t2itWIP8au3yaxpP0Rv1Bq6sY3DsQgjNQ+++oufB3oFPblkj0ql6+If8sPo0Xl0OHX3mCUtEEBotIZY5v/CcxEdVb7KCY21J1mD+/fjTZpmYkySFsAIdIUcTv9yG/wzyuA7PrcA9ayHrmKO995jwRZsogawsonPCC2gt3KrXT6PV7r+vg1xPRx96uM4naSffOeGJwJ4CNAJYtUP+sekDm8ZQGXZ9dKbLUNi6mhloGjlbbB2imkjiD5Cc+rl1jTmNqiggDJBp1HxhjDgFeyV0/omKuoaQZgwb8vrsSMCnXshofHQmfQPOj73/9hFMm/Blhdo3DaCwPWSeLuI8+uQ2Ukv1i8ssOtlZ+HugywQEdc33WIWVcokAGk04FwcAYgIRs5JxNXWIjwWYS2qr6Nc0Tyn7TX06/ygk65HyqeddjYfH9c3hflfvsyYBo/Hz4n/6CUEoefKOIICSo6pGhhNTdwYA86s0svPs8++/W/zwY6aGelaa8CMHuHzh1tltIdyjkps1XfNZ5Vdt9GEgAt4UaA9lpIHezvY8A1c7wg4URBLg0i9OMFjiqj+ln4+Au/W9j6bxjl4hZyX1C+bq/zz/HvcavGyOQL2F4ltypsjyVXAUvie3SHArYKqshY1U72k58Lis5NPssmnz8JSQB9paCkrMDJ6SkKAH3I+N0I+bI5Bkh//vEHMRTLvaofsHNK1qNdiuZlG9isI/aBOVUvjFjnrywD9uyzf+1sVcrKzj9xAuN3By4Z649fvRo5nEUhr824XcxBYHUVoNg8IjIFbkadzkK2JY49/7l3036iKwJgSf8abH2eh8Qy2Y/aOQfout99CoKOslbtkDSPTOAmglpcj9ev7bZFXUKRJAcxBTEE947syEqKwxUUjdUnToWdi1/nsYH7oeyXhKLidQnbSfNFojDN5xsDCB5GZ20AkrWc3+GwG65HSNJgz7XzDrQTSPT1v/n132UP7n+F7MIydgJmtffDeh3zevGUmZmpaJ2247erg0FRAbxK0knSaqfKN8Dc178JVNnlKS7krnV+Rjs/45rIoHT41CasQUktzs+okEVKPmSe7DMVBBcz0ThZ8DQfFwDfx78EEYt4UA1bc/E6cwbWM8k9wgTmvSRQ6QdFFCRaxTXm3R7dDOMrSHOyMsUA9GmD7LVuyEQaD22x8pD6yzTvwzU33pRiD85hsYv9anHPrmzjAzsC6urUR4eI9AlDsadW+TOzQ8i32wFfzyog8KCh7IB3u7311R3I1/X2DJEbIYmJfVDWzqFvlZINYWXu0E1rh2QdOVsvhbR2cLH7X32aTT1naCAM1SqlSGjLP2MuRjXvzVWxZKkwIB5kvCbI7C/9ruxRu2LNA21kV7pO+E9/brBqvK3Pic5c8RS21I2bIwzZHokBiTvE1MYG5uYtFDFKgqlKFoD1OEBZ+Udn14iV2RHs8wmrKtaYThfuOxU1fPOQA+D3Ome+gME0sFedSVSCdFWDn5W9XMff3YdbDKfdoANCLdUtmKp2dttpq89Og+QoslMIVt6yldZ/cwFzfItUVRZOHbAWGJ/kz4xnTWcm8gZibfpV982R+R7XKJhd8b/8z//92S//41/HgCbBp4upsXkiKiMt+ixlluT6bi5jsOvULRLESwF6sALzVn8rGlYQq8i0Ha7jJDjtexr4kbNacsMdzFOcbRq45JAfjRsTv/13biJAK77cxGZTCsdWA0hKHa6CmRUae9yQbEuD4g4qfIKq165e58HeDk0Ng7hFAB4ZBSFsrWg1TiuxO9GnwjCmAUM+0KR9sp7rY+mkHDrlVDNZj7IpPGiuR5rq54NLFSvb/j2kLpnA5jYHXMAzaM35w6ytBahF47DJ9htavtUata3SDWegrOE2WJUJOedUOcRTNcxq7QxwX7L7BFb3cVZBs+cQW9WP1mIHFmD0mjEOLvU+h0tau0C2YK2OQODCjawxa4Td2NujBgaTJ0H+dR4bK2lyvIw3HZAGXb1GadRqps5OrxLorkUwHUD0gSwRwEmuPxgMBDvqV3R1cuhpYTpljQ4ZBnGG3qbAtIGGLXMJh3Baupop6ISZVKijwUF1eJVBmyCRz9nKW9obqRLiobflzXs1GfL5a/A0aD5HK0oeAvePWr8aaxOEYjiYgI3PJwV0SVjchE4/ZOuKYJfsSFmrDjY5JYizGqPx3yDo2d9L2pTuPVkjJnMmkd5fdKhybmKAQ86MMFAIPdm4aRMn1pq955kICQNlGKIyp3xGAuk0yBp2dU/6qPi8cXuMPS3TcCubpTVFuQDbKXSG2yQaGyQuJYLwPoWkqW5OUfV+OvGC4Um2olM9whh85y0mE1P8eHT/Ec94DTkAAzdZ5cZeOjgBJFgnyjYInNJybZPViU5dLVkM9Rbfdy022R/VBCtX0fscukJVHZBPhzcPK9Y9r0avFP8NpAU0nuqe9MKK6Ow0EIAlQ3LbA0NjGEb5/NxW9gjAfolBZjJlbemUXbKwuIE+KVU1Kkm9yBHcvnUjjKeM3V0KNurgOfhjA4finl6nym3Lv+vqubUy7TNOyah6ta1hV7x++eONOBsnDi6h/ct2iArZERrCqfUgcQhlloc2M2e0ZNsI519btcde05lHOwvPwGBBbdwegGbPphNEZcaqE6MId2jG4Lx1jAp+mzz7vMNYcy1KSajX5PUec0aTLg+FBZyae9vnI8irTTXJ6aRFQWbQHudv1zYb2XYEWd0kcKmSbCDDgDLeZ2MdnQccZwv22SF9VlBvXr8We/jZS4DviXmuE7CWM+2Qih0Z2AQrrSTEfoblkRJBlMC1ayzA0c1zbG1DwgSw/wgZhbUZzvXzhRSAwla9/vYYbde1GSQBzn5f1j98C7Zpa0wNnpt7gtbP86yn7Si7QjzS2kCLLMWDdaquThxeXsNm4gQXFqheAkC0oa16/fa7MbBkcZ1zVNWWndV2ZBsw4gVWa0voU1PhraeFMFpG8oJfSh4uBvVEQSYKMbbdJ3ctllgkyufJVA6ShoUyL8kBWAellCfc5eDWBXCbA7nnrfR5ZOv7RMCRYNJgNRbAKz/ibovkvYxRU3x+ERvLwClP8OP6L72+PJD+NsZq+rT46XSDxUIEIPoq8nAZYCjW6HUsib8PRC2urTwxLb+HgilcgH6X17T83gyu8icY345VLy7d2/I/O2LcvT73eI0nW4BVYBkLELpI6nHbxWBbndpJjmfEdhAIbpBUhewQrJN5tI431Wijm4Ssls/Cn5qP5AmRfz4Hq/M1DWDVa5JRlF9jAMXngH7SSzUILZ5/KmqnfVk8J8GC87WzaCALNgdGy9e0fH0CZC37RvH6Apj3cyLpN26IjpsUy3ht5wBrLGyxn9O/aVcFHS/LUfhSz53+NIJydTzL3utc0/WVh5i2nxIYfk4UubnXE4f+cE1KrTjZfH8Xv4I0zvTTB8Qns1kn9uU7d64DFD4PUMgOnGh1c0ozvrOTYqMsTGOHOSSk/F1m0SrAzS7FRrW8lXZSIkeQcmxsDHB1KnSydvFdxh8WYEwcBRBNuGPCPfbeApeTjlfpbDJO/OnPfsh7Kd3zPDqtrgyORGfI3Q+/wDfILmVQiux/kmFB2W66JNRGvf/1Ixi3E6G559CqRVh/fqbDVQRGZY7E4ghWqC/AL8FSBzHqf0xybbH/8Y9/gA8E2AottDOYfnN0yNiZUBGDR2SJqBmv77Zl0hjfDhtjXZ+z8bfaciaYgnZ2CqmRn+SyAGzzApHP1K6nIk8QOHBdBH07SXyXYSbJYlJ2yfjd6dA1PD+Tc+/RhPdIyQXeWzA7ZA7wP36GOvOCqwcMLQwiBWvgs+jgfdWNs63SRLZErFePf9LfV4YGYHvo2Dajv93bP4wvJDaEndYL2HcM8FpPp8MpQFxFFQV92ObGa68ralw+N8UgwXKZi3K7eA6sanJMnKOzL0lmCayGyieFnJ0t9ORWeR60MXfBtq6h2Drx/CuSXORF9iGHkDNIlpDZdED7viQeh+MaH/qMiQpp7ewBBL8GgLxMHNIUUgwObGljfWXXHRBXmnu4P+1eEWR30JoucKD/Cgm4XUnuFeROGABngUnAowuQQDb2KV1BqxT+N+lSKSFhNHKFLpRtBsOhseqwWxm3DoORnWOsZQfMCEmlWNIZcY3xt4nqBHryTW3d7NUMUspESADYedfHNQwNj2a/+Ou/IS8byP4E+YZnkFZmZyaJazsBiIejM+sE0M1BQXaadQME2Jp9RuwiWUBJloNjCuDoijaTVxzxTE/U2K1Fex8APbmsoJkkLW2Tce2jRYrwBLkPP/eVmpsLkLGwiXqJvCnkG/skvTq3hQFQFWBqMtbRtREWN6/sFZqA7gYLV8TxkhxOyYVqiIvqcAwnrPP2/MPsk7/7v7Jh4qkaGMMZU7krSOpleCpH0kTe5fCvk/re7KBhKKttH87qiINOAFaPK0pADC0AACAASURBVJEXIQa3s6uw27EOArren77FvanmeL7Jy8HR1xUVirNQDrwWe/+y7Evx/Sg6559hTCxZQ2JItSAv5JRjnu8+dmhy8kVi3XNfQ0h49AIabW+sZPc+vZvNTiAnhc2LAbvYHIs6gmmy52XdBzCLVrCD1rCOrJ85CzsiWPl2rlKQh0TgzBJPo3FsNXZkhe/tE0+bU9jZ5tq4v2SkCvQ+ePAg5czgAUN0uN6k0+7Ro4fkuWpkL7MciaAjMC5jVfkT7WwiXyTWqvG/AJt203kXEnLsWLTzUKKSYHqUW9gaN2/cZK8fMwtmMmywYFmwKnlvfy2Tf8ckeaQOuzgfxv7Pnr0ITCGAUABHNWEF3s4Y3qZEXzlgGichCmDsxxxYPS8clO35Ig6NQpCMPaV3xHVkZpI/eJ/mEQPEPgJz4jsJYIY4YX4cOAVsPoCpzz65m33x5WchIaa/1AfrJ+2+k+367OmT6PRVZkcfrD3x19jIlejCtENhgc4L26xr8BfmIc7SEUjWDwi6GcuVeE7iO66pgK1dg6fECsYMdhqFvCK4ifuCywqJnuTv8N9aZ9ZORqEA9zoFSH1z5O/mS6yXOZTFAYledkikSQ5ITgTeQAceuaW+2C4UC7ESU3wPC3xiTjEU3YIYWIX2wHXwGZvjFQO/GmEmb0Oms8DlnjGv3qIdvRrGagk2/uefv6DICsMXAloRsVaDedUjh9QJUNxK3KJN7+kZIBYYQ5PYHJ3ODol77PET4tgtANA5yCm+h7OG7Fax4+beZ3cZJPcx3hbQ8IwCAjNxSkgnqFOqdv0GA+cEVpW6k1DnM0z7Cb1c5RzJse04tfvTbi5z0wMwJjEMz0ShxxpSj4CVgyR3Q8P4YGYDiYcIMFtccpj1GbMPNvHj+nJlYyLWyO2zg7gKENXYXd8lUzu1vyTbnmROeH52Q/NctJO25zc1cR5h+GaAxQcOnGatBWq9fsFUwXV/SQ61M7sfspfDTdWC1pZIvJydQbJHWSdlOnltkEvD4ge3JYD/JkDYRjE8zng9oGwQ5cwzuJ6K//F/+G/O/vb/+as4WAZMIvUBDhXBdA6opvzrvO4XF1awczXk/tkNHIOt+D0YoDhwdSkEhzxUrQRTMhZthdVACSr4OT4UWUYyN0W83dxJk4kL5onL/mvASBoAJoaJ6WI+ihrHIZVbEfUtAMgdDpCJs0w6K59dbMCk3UA1FuDOqrggrlXcPgTvPahWhgVYrbAaEMqGnXj+AmOGoee6vM5uKv5+dQBYqq/qoQv9Db6sFMoQW0aLSt2VJRIwAx0NYWpfF0gCXMS4C/weaHQ59BqnuhIVLb4cMORmjiCb70fbPG8gw20FAeRtAnMTgw4O1QAtcQZWgm+yLq0ghyg312mbgeCsa60+jQfTw6COjEFsajtXW8Yg3NYRJlHi8NV8am+z+oNDo63IqdxipUGd5+AICnkPVscS3RkZAD7DyokB+TNaO5wqu8ezFnzuYDDQ22+/D0vuGiBvG6w4Jt0xEdCA36q6AJJG2XV3rWSC2BKnXofg6gGt7F6zFRL3R8RN7smczWGVwTY+J8pLwXedbQdTa0vDFtUMWxfUa2MPhk5sACi2sNnuLfs1MUwT2KseR2LOygRWQ0OG4wAMyrffeSfaIWRD/Pa3HzBs4iH3QFUW4+Iz9aD6HgUokM5GSlQ1MAZtqS3SamMSXj4/QMJQwbrKk9oAwDUeAvdeO2LgDDro9uDTZt/OYa4xIKPatEvgYuKpgLsC1cvskyoMVh+J1+07bwCWvcweMpH1GULYCp8LDjpkw9bzWfSurPCMDvfwrHCg9QDB7P052q8O0MSVOevrlRRwCIQAXz1VploYW89hVsooNBESrG+FOdsMQ1GhZ4cj7bMHbH3xrOn05+dIfNivV8dHCaIHMN5zUVHaRjNYGzEIcNGMZtZXX80Q5NCCDju4g8TY4VImT6rxV3KfJQyme1vG7VI+rOtP3md40vQ0SfFkDABxv1rplLnpcDfB8/0QFsdi8KxigIWgK/ajnwmFIyTUHyNV8PjxJM+X9kX2lEH8rrIiMQwNQBN7I5jpWqvr7J6xzUfdoGq+p01wKmEH+joDVGt18nNz05FM2xIR+ozYHJ3oXjBLNsMGmTw2Yg9tudjiDA/w3uqcatA9By3NGv1BzhOt+TA+pugqMPCsIHHoRGDcauwRQfgxyY920uLJEizwZp5DL7ppFiqU1JCRFpIdBCQOnZIV4lqNjPSH83QgxAzi3fPoGQmuaku1Ef5MNYC2E6FrACLeeffNOIsvnk/BkCbJpTIYjHccs7nE7qatGYLy6Auzx2qpNB+hB1ZZPwrb9FZWS5Flhv21Q0DRDLt9dvJ+Nvvsw+ytq6XszlhH9oLBWVbrSUGyxbVTAIie7CVTGhdWYDcMjWUdfTAQ+kayVYboza+xDgQhHb3jJFhNsDZgTDfCJGtAbygC2JyNeu6zCgAygW3ak1TkKACsC3wxTE0emKY/vwqspsP76q/LYGTxr5eT8WTGkt+Lf4uv9OqCJeX3zhMe/61IBsuupfz9vy3p8TWvB1YTEBDBdvjgNNAjGJ6XgNXLoO3rgNPylXgdKPtta/O6dSznV/yxpK8ABYMh6VoKCJYxeWOd/S/vrEnXULAwi72RM2XzC/H+gymotAzvVW/7te1sMCKzI1tUYUvxPg6TgTfJlkfTLU/go5gWzy1PtvM/RxHNJDd/zAV3quCXJPA3wb3pOcSOLFxd/PniK22AxNJNumHFr6Lt3vcqNE5jPYK5VYAIObQboEACQV0XmesmE+fPukjBA7hNV+xZScUKp6SmwT/lAL9/L94vafWnVkljo3Ow2Rgy3/sX1ySQBFNVTVCLkCaw+mDjSeNKVnoWwPLF8wdMT2cAD77Kqba9yJWsoRU2N8UEZx6Tr29RPx7foM5VFbGiwxd9JiYhR/y5Ff9l8XQHv7PDNFw7LZT6sTvE527cF9IPgHPGXRHnhOwOkjTY0GCPCrhzve++853oynrw8H52+/Y1wHdtsV1ZJ9lbd96GwfMHYqJJbPpQxFzqqxmbNOBXTRp7e3ph+DyKyb/GeSbPsh2dMWBhsB/g1kTTgvWt2zeDhToNg0v/Zxwc04hZKx/vT3/2g+wFswDcJ310aK0CLt+7J1jQmL3/vffyNnN00YkR7DpxiKP+0+K2iZDMI4EO7zEBrkmiSQ004y0LgYL/RUHbIrWxY3T6WGwMQCB1r8mqdc220HSNbieScf2SeYEMZBNzwVITZnVfTcrVHLcd0hhDtqPAn8xNfaCfbcy0ByArIaCfIqzXJw5vO3s3ccKjR094dvhrLqcO4PHWW2+jzdmJ9iTJcEsfrcBozh0K0DnQKEljnNvf1xkh97ubN4om6XwWHRDlBaHIhzxLAaymMxlD8Yz3sRs1FG7sWqlguOhTJpqfYUP6oCQuLjBpfBadfoDoHuIUWVCCGYIKayS20SFHkrhHsbRTjTeADYGAOWI225VPWQc7jexCWZh37oQFcAajwOpTd9Bfxsa2E/cDarqnP/v8S/z3u2j+fopWqhI9Sj9gw4gzZQ4pY7VIHDU20ptdHekB8L8XWpkzs2vZnbdYc7sO1f3lc9Rzt3hsbKcMk0wmNR8fPZljyMrVXJKNuG5wlM97wLMvZTdvo53JcxO4FCj/+OOPI6e7eetmnFk7aU4Alh1C0gLw0AZo45qrUXjA/dYxKLW+ROH5gJgDUHH/DNC+6QqF1H5iK+N/OcKGIYILuS/V9PFcoqCWF0TL/Vl6trkLzn1sJO2FPziHIr9lkxSvi3g+dU2mvDS9g59c6VDa2BtGkQ5jgT0JMaKJGLKTWDnbW84OV59nd3/577L2ehjFjTL4KfYR92vTSsSMJpKtSCwdVlI0bh7N2gZvZY0MsTqoZI8ArO0Rr6nDaeGkisTSz1WX2MFfKoMYj9rKHABrvp9fiUHO7+MCaC63z+V3X15kLb4fZ8l1zIFmsTyZXtsbq9yLMyQkbAA2kd8/R8LCvS4oFzGrTEP+fXMFth354Q4/cwpW4L0LUgmUJQlACim8rlLJB9h0lB1i8JtDeVqcQYFNs216Ffb1kaxKiAu1DvZh7Rz45iyMlL8aE0gIgCiF/eiAhHDvq3uhSzw6Opr99M9+nI3x+92PPuSL9nYAVtva4dgnmSne2xw9QFXu2a5Ni2Th67Bpgqxqq1oU84w5COgY8E8g0dzfrdGLBqY4hrl7PwO9JEUp5xKdaeajFgTJDTrMYXimFjM+/fyL2GPiGgKDDdg5C7tHzFY5Vj8+9+nFMzm3U2VSAOk55eWBAKbiocVXAlYTwCq7XhBRFq3gqrmEw3+15xpeYy3/vQAK9Z/3v76XffjB77FfFm6UO5SExayP0BztwNd9jX1bjfe2+Gle5c+Jozi0uVYwKpVF4nNl1Msm9fmpl7sO+UrtTnO5a9evsq4d0UE4A4vZ4ZXaQ0FWJQHM791/gtoC2haRnMEje7NER4TgqvHMnoQqi+H8T4aiOIFShnY1xYlmf0kGSpIHzvJwEGNivWrrA1chvxJYlQgn4BvzVWS+4rclclmM8u+S33opqEaHCWGbz36FwqzXZrx5yrN0GGAtcmlPny3T1TAb+FE8V8F7BzSBE9ltU8X50e/1IW05NorcHmQSscIqMBlnZVSAAQiwroKnCKy2kkebZ5q3Pn38IPv0o9+Tq4GTbKM1rDYpeXUDZLIKpIzU05YUpKyROJTFB4sFAolqvlp0dpi4XweQbJyxol827nEejs/eTuiSrfncu+S0RrCBKtvz8ZNKXrinVpAafDmxyF6waJ7IcpbF3GOClaF7y+cmywnRhjjJmUVp0JX7OMW1AqtiEGJjSgr6/mlgpqx5CXZiSEr2JTKFmJ3YTmga05nZ1wsO2Ku2rkQBbHQ+Z0BmtLJR7g1jGsHWkNXgc51pZEzbxJ5rwoc6KNyzsy/rmc9zIGrFv/yX/+zsg9/8XQTQVlgErAoadGr5Sm1f0abt4ZNRYNqd/9nKiwYwieknw63eoEFoTOdC88AKlpvJDejm9HBrgKS6W812wd3UCSRU9Ba0n0VW40BAySlzVj0EY+sAsGLKKK9xoIstLmqxrDs5DC0/6cnqicqc7WSjuygeBKvwUotjchubz5tvRdfKwE2U2Wq8Rs2WAtvIJgFqJl++jGDfQNH2BdFsQV71TmVwRXTHlxvFgyWQoSaVuoGCF4J9bgqZlbZQaygNXEXDdznAGt+YEMtXAHqAGAatbi4rBYLQBtGrBBdrfFmxt9W6G81MQVCrPx5k2bY7AR5B0ed+BCdkmlrJNqBwrQtAVedrEK1BV4NiD0e/glM7olrRrJ4iG3yXpOJU1h6BqAzhA9ZUI1IiuFEwW+Pk5pZOH0MFuMdVJgMKKC/hVAqNitskBLawt1BFWKS1aWJiBv2QCTagLZhWFmQ3qN1qm4RTbamgBNPFNgQMEp/p8/VQKQ1wFIdPI+jeAZhSP1aNztDnOInAbQMDnAI4AC/aF9x3An1BTxck52wItgWTUY0V18eCQACvadKbRraEoRFM00C+8eZtaN9UiRGk/uAP6AGhsZqSCtw7z9ig9yz6kXyOvpcFClsZZEhohNLn+axCvy7XFvGQRkLMl87a5CVAFZ10sMPTe7az90eGAZVgD85M2fq4EvvfdvM+NJl6qbQ021LDIIJ1dEOaAOTeevd2TMacBez2meiU/Xxtg6xHhzPJdjVAbof5UF+nQUytGbKjBUEtFjyindGgLRI+nnsFuj4vXy4gBM8QEc6ddqOFSaZdylswNU+Gr3tLIxladDCRlXwwWFBTTrbFPFM9dRKCsE38bAM6wSpOzczsskc22UckdlTgGgHm6jH8NeFQWA8SFdfSZ3sE0K/kgIO9om0RdoWAfZpoDbBKC5kAq/cdjE+M6ypg4goSDjLB1Sd1INk7330HoHgye4K2rMGXWqwntFFoW7z/A4I8i0Kez0YqhrJBDQZi2B6BlkGdXw5cEbhtIqHpor1NANO2TB2eALwZsMmigYP7T/a3tsihIzKsXXNtjNqpDpUzUVEc3BYYiwcGQUckZgbJx5zVAfRd1K2ZoxXWlqJo4cfWVQOAOvhEZo6SDf5u4KQ8ig7HdiSTNgFh2Utq9pSaekIsXFaQ7VQOm3KZtbdqBmcEsupBDcNS6elSxoH9zp6QiWyBpJa908JwLCupnVTYl7AFs/PrOPYapmBeZTrr95jiO5btsgxT04sMrUJvDzC9tmI7m3z02+xg81G0wS3OwlYhWauoakTKQm3gJtr9N6i+EhDTYrhDAkE4lvWN3MkGx7+bHcNaXd/lakgwqhH2ryQoyZAqMVGPxCaCkgsQ8yKpUqolMTzidUU+kYOx4bDzCLWcmRT85TwwLU82is8qTzS+EeCWv185sJp/PwVQ6XpeSW/KgdWU65/fW/nnFgnPZRbh66UAXgVWIx2Nz8516XLQ9zIzNq7tW+6//H4vr0c5sFqe0F3+fvxdNmYOBr5uPcvXvTxJLhKJy9dXXiB+3c9+4zkKJnr/2HO5Zw5Qkn1jm9TMFAM3GDxkMrUE2H90qqQMe02dLl4fT08fEABiPrQzPiDtt2L9Xgc+nz9490YOQL6y3sVeLTKhsk3i+4UMkbEZX4UsRYBBIXGUXpxa01KhLxiQEavZpeK/JUZTANFRAEwFCB93AdoGSGxXR95pkQBgE5fUvRN3GkOTLN76LNNnBssgBxvK2VK+X/Fz2sfgGZk8W1pRdxLQqIbF2GLC9MryQnTntAAK3bwxlnXTrvXs0dcwnT7AjsDwwxZ3EOSGLABdTLiGYHJ1oGt6+9Yt5Ise0HJKCz6xiCyFDK3dRv5srGkHkOuhHbYLw86PYK2GRJAsF1vq05Ac/YG2cHx8JAYALiwkzeqOjkb8ST++tJNkYTu7B6DksMFbt2/HgKtD4ttZ7mcQoPXep1+HZryJiPvCZNFEz04dYyLXyAFbiwzlUtffJNXrFGQwhr3F0CPj7ScMgOnB3v78n/yMWQDPo/PHZygIqRSBny/rxyKjsaQkgidPH4f+uRJXDqcQIJCpdQNATKaVRW5/JeZx0jxVR96EUoBDENXrqCF2DFPA2RA87UADXvaq/jnpl7ofk4yXzFdBFM+2QKoDPpLsQhomKtA6M4NEAUmTzCJ/NqSolEZqSa+1mGHs2okGrVOXlU7YwsfKxrn/9QP2B5ONKYha8B8cHs36R8Yo6CERU6F0B0k3w+pa2gA06mBHldnawm5ethue5gJgK2xEubZwOuosQBSkWCanFIb9tPXaIjlxiF1o2S5xdU02+/Jx9tnd32W3rw+RYLegp/5pts9+NpGTceM5ld1UCw3PHEfd0xUYpN3IZzmMc4acQe1eh5zIwLYD5VCWp6xW4s/R0bFoSXQD9ACECKweu97EyWrhrQBm2Hq9BWN1jQFwFrS3aM8MggvrIWCzSaI/eqUXNmp3Nok0zwGdMMoubMIU9Hkf8HmCJcW+VXKpHwaq+2xhfgVQ5TC78/YdivYLFAZG2M9V2d2PvyQmpCtpdDx79933AWqJG2F5f/CHD2DkDYS2pQCyLMRq2l07YPI20+YtGccp4QIYFkaUILL4MkMHXy3SDlWNvVlFIwPpGgezWr6OkSE4E8QUBNefxdTIZHYC8sa+XDz39PfCv71ij8+LP+UlvrQDXlsgzH158sz+sPsgR6vYCyEBwx6JTjliux3WfJtYVTZzK51XVYer6KwuZg/u/r/Z2R5D+GqIKdHmLwEQBOtZmQ9shfIYFXTolLogqiCJUFGC6Qmotodu8DqkiR1iqg72RjMgiyxftWlP6Rw8cuCtZzFEjC529Kt2uNjhr/5efiaKP5frZMcZKGKZ4rzkfk+G7CEgl2QEtk6ApTsMNZ6emoj8ylxa0skyuecme7mLfLaVwtgRAP6TB19ne+w5V9TP034496ROiiqAM1Sq0Fa1Q6GB2L8d26NPFk9IoLKtwAwqIsfcwaa3MRSorR1NWs7BwuJagHRL5FDujy4kuBzKp9aqeIHgajf2UrLSBLqvAqvKgXmezQXN28NmCHpjvyyAaSODBWdnJ2fZ7l+LEO7EFvazLDoBHfGBZT7fPK8pmPel7LvvvRsdsh9/fDfJfnH2JZ6JFQzRbSAgto79+/3vPwh7bF6sdIwxhcWEMzpnEmP1Qhu42KuxX8NGpxg4FXATWHf+7DwbUVBPvl+bLZgfAFcUAZ3h0EGrO/J0oQ+qscNeyNjjGaa2+epYq9/++lfBLlbrXGKcPsZ1sACp1rYFFPNs/YBrI7DqutvSrx6qQKQEKIFDC9FKBsZUCzvO4oLJoXimyscJzM5BYjvEdqgjbQ5s4W4nl/czp7fDWOb/LuSsZy+mQrvTcE3AL5i2+KT4PHP+mCNjHIX/4hYlyki2Cs1XO5tze6GtteBnbpl8IoxPO2exT+Zy+ki7WFynGEbG51gUkHSnj7T4Zfu43ZDGF6GFz3ruAlAqn1eBv5qZ3gCIng0yW5Jng2RDftVDt6eFXferz1Z84cY1MJbewYhDKymk2H1VwgY0YXPVkSUlDW1eO1LEGOYpXnyBnMYs3T/rSLFoa1shuahTSnqKbRJ/SwxbO098drK5BTn3yQt3KaKdkh+rixpMU4psskD9igFhdoLHzxAbhwn13KiR7rA191Ra+8WFDQhqyC8xQCzY/KyXs0wcGmUeqZ6umzeBzhmYwDrziuig8Jxp4w0vI7dLEgTRaS+hM/+36ADmPFm09sUW62vBcyTLdfMMJBI2aWeVDsCuCCR7nRZE49xYkMvfN2JapRLxqcZQgv3+cuCZcWGSSUSyUFyJzxSPqvjn//xnZw/uWQ2RwsqLbe8PcFWAKDH+QsA3/zDZdIKsBuQGBLID9wHABAtkMwnOxhR7DqHIsO0M9YCrAq0GUQaQakvZchvsMj5PXcEGHm7CmxJqLMgluGW7vIGvbVsdanpwKJSqkQY+jz7VIiw9K6jKOlWD1GvYRLCD4g2gaADr1FGlAFK7hOuMQ4KRaUE+2sVyUEI6vsizoNAWxlemgqw9AZE0jCsdlgCKA070AZzE5nOKrLmFD1SmmjqjhW6UzkEgUOPvWtqubntWGF8Tn9D8KibXpRZ3madNHGiDrB0q+6uAY4tMCVTDsRO2hmuqUK/ai8oaCMTYWu4G815l5wokCSiG5pUAi1VbjHFUXNiAovVdVNCbQhuVoB2nIUP0kEqEBE4p3rZ0h5Yt4KrBmq1YVgN1WgY6rp8b3crL5jZyCARDHn5p4FZoFBSu4940IFaNZmdgRBIEOLXctqYEsKNfi+aYB1gATNHn7Q3a9YxbWdMYduDzAxgN5V2nRaodQhDtHlLQW7FjW8GdZh9TBBWuJikRoNZZqHEqQyKGWqkbCtimMfDZVLOnDfg7aGn2+RrMHDJF9Rjx9WPWpZKAXSdqUrG2qlSECaqC47ac2+J9GMFiwehxF7sPC806z47PwC+NYcGYCwAhDrDDt5QfSBMMDVyDpcu/Jf1fgkvZwXz+Ps/TKb0WAGr4GdvvO2GxqlUkG2UN3at9mcnq1hlesXc1cCY8hfi2mj8x4ZC10IHEcDTYh1fHB7PxMdqNDh3+pIi5Omu72UuAZK/NFvnVVQsatHxPcu7QY/VXG1ICrQzJUtzcyt4ok+I7kRuQhb1GouakyJjUGQlkYnHvwQ5VH6i3m2n1nYDNPOjFpVPeX1FxmOpMfN/F8cwvz7B1qRIrSo0BdNCMjJB6mLO2oc3PrkYy09VN9YlhSrFGOIDGBittDcFiN1m2MKBo/fYO66YTV+5PshvJt0ZxHzZyJYGo7UJOA1dKIiZpR7ChdqxFi6SlFJIN7MNWEvlepAwEWQVe9SMWmkxUXGuDafVc3C/+53BS2aYWPk65d/eCz3ob/RcdkeuvqLsGfgdNVkFOg7E52KQ+v/HxfgaCjcDsUIdmLQI2Wx3CNlIZtyI8MzMR4I5rXUMF9JCBczrtQVgvJrzbAN0m7bbofPklmkiw0/v6x7jn3RhkFWwgzp1gdegS8bO2EXb3oIWG/MAM2rTdXTBQrg0DAG8ihg6rin3UDKu1DUZ1B3pR2079ZCLz3mGJwJYiSakPEJT2LoNCbFW77W0UkU53qY5uviRABpygBe7FczQKuW9bxFpbBzjXBMDri2gG4TuYPgwvN9s8qM96ht6FtdqYrWzQ8suU3IbWPiwOQbmJlY0b5zp6AoaXgdU8UCuSa4PNiBXDMaSgWV+Yg4sRz4WfxSsIMr0Ke8b+D6+VB6vn37j0h8sg4uWfSfjpN4HVSAZzRx6A27d8QPGz5Vqb8Rk5SJn+Pb+/eJM8yQqmYs5eTdyeFIDn6+Pv39YO+zoQs/i5cvboZWZjwW68DNzG+1nEDeAuXetlkLX89suvsxxA/WPg7x97TvFzOZAoOBIAocU37SjFT4clrdLWO0jhSBaWmk0nDk2Lg00RLdfuTal8Sh6iYdR/y/tLi2u+/PyLz/apXEChKXGNPVi2P/Rntl0WoFDq0Egt3cV6FesXiZA/nz9Tfy9en5ilaa0tEKePSu1cCQhIBb7iWSbN0fS98vUu2HxpqGS+xzxHJnMRHKdA9HIyX7x3yJ0QcFhgF4zCAwbL6eHXX8Jof5Ltofds8tMFa6YHvVCHS246dXpxJpsBsGpj2EALdn9pfpoi9BIsRYCY5i7as+gyIukYoIhz93e/YijPy6yNAZt2WNTxMx4NE6dgmmDDLKTNMWHYIZAWkC3cLjtt2IIvcU4DCYFfy4C8trhHARwbbDKnkRi6QmseXVDPnj6PmLONwv3Q8AjFQRgYvPbhw4dow/IZ08vYPGUF1K80bj4O9p5xmYV3Yz8ZXQK4/dyzSZ/SArJeZH7IAPJZ+dpBpAV+8KffDZt+795XEXOoZblBa90qDB9jQDsfTNLHro5nn3/xaTBR3QOaAJ+Z7eBtdHAtUIQ1KfS5hEauLXasg6QBZRLSEA7jQMkKdgG5X4x34AAAIABJREFU54zjTPxaSPiUGfB7xKzODRDoc7+wt/TLFhyU1PJ+BfSMrQWzfd8VZTaIm92C+s5h9HNNIE3gaomzHjx4EXFmPaSIllZa9wDMBeksTjpEVM23Ddr91DeTrVzHdTcyUb6FgT+ntIz39F2NbgY4K3GaCjvwbTYmMfCSTS7OWbF/z/dzzliNPEDTIXinpmfIDWi31SjF7REib60uZo8fUpR/fj/7J//1TxmOV4X0w3T2wW9+m+YdsGZ2q2zThaQu4xEM5n0kK2rVUOdsGEOZzDvkrB9Wsqy4JYB694bJ4/j41WAJJ4ZvmiGRBuQwEIb3VvLixo2raOvPhW6xA2NXAViNX8y3lhYBrvDJXRTvm0i2LSQdEf9ev/FW9tFHH0f3yh66mfoK85uR0RH2CkArhQC7UJYAjBxu+8adO0wzX2Lvd2Vj47cZXHov2lxLMG276SDsgaltt+Cvfv27aGEdGrsaBeUt/Pzc5FOubRsmZ5rAbBlajy5rzD1i8UMSQhM67RXNA9l2BUzftqt0xaB7eIpmIzFVcmsy9RN7KjGekl8rt7mvs8Pp+aYy1Ot8yDeh9njLyKtiTwVj1VbXRI6IwUJpymLE+IKMp6fo2a/B1MKPVDCYs+pwJeuAqTrDAKvjrTkGycCgJ8ZVp9/OyPD5xh7a5HrmXHSOZrXERsdVDdk2A2er2dP7snXpFFL+S1avfM5TCszxfWJayRQy+JJPevXXH/OV5Ta7+KniLBR/L/crEV8UnyMhi1hZlmxNzM8g3yKeUwrAPFo2pyCOZ/0ZesGHaLF2OJgWW/ISVusZexSjHPF2krVAmxS/e0RetgUQW0Vu4fuat8meNF61u017JZtNIpVhUw1kmLHxa9Fpt6KOJfZjHgLKAgPYdnjf0HyMTZPa4MUMBAv1h7LevH4lx8zVZW2Hlqr3KCuX+7Cz1DzQnL0W26MP0W7teG8OWKKby5kdnflQ2ZcvZoIsJPNbIsT4OLq5fO4XX3weHXJxbtnrnuM+9KWbwT4k8UjmEUhSdsNrNU5XNiU7swNPoO5VYPV8r+eM1fLnrDcu/i545N5KBdlUcBDbacA+e2+py7EtOjZd6wRAKq+n7KM6q3TGYq+WKAL+4fe/Iw/pCCDw0aNH6EA/jq4Lh3LFgC58hWQwERa7I/Ud7gv3t/5HH6Gtm8EHL9A9d8TZcR2ie9I2fP7soMOjIGHBSuU+YkA0z8JO5zQAPQ3tdl85UMrQRqzJbjyxICXl9Fd1fIm9hF6sHZ+8Scx5iXxYgDDhX+5Vu0MkfWn3tV0l9pTvmwBFcaUELLqmRUwjjuCXeINdvHYlNmPflWqx48eDaBeL/kuwzkLoMvmUA5TX1xjsOKkmqVgGhU32TzvYxPi1gZhdsb6GbAsExDUGn10du47cz2j4BkleFiYb8PedyAQcgHHskAuL2QgKilG5bl8RA8whJbhLkUf2t4Sqeuytz0cNbYFOYx67ZYLwxZ4wNvEetWfm1Y3YbjXTVwA8LUIrjWARL55R3u0qoc21s0hq6CiOZ8wkq34T3zE1Zb4psxvb5WwSpHLcK8YGxqC7wfw1/qwI4uQin6UmeNrbQeRPkgB8xf61K4Zn7/OIDjzzB8+1cY4dr9yj3b9XkBRshwRWXa3OMh2tEpHAeUoQvATpfTbaem2BzypAft+Xr32et+RFB30Gi5XP3uUevdYAetlAkv0qfvJnb57Nz9B6KjMzgiT1JmSaSjm3KiIb1aFSAAqywaysCuhoTAiIrbILNChmLppsMCbgesSFHvuzMAlQ6Q4dEVvE3az6r9C2jMEsgDoOP4K2XQLIMdBNeJMAmMLSgrYmDmnytuBXHxV3g3zBD527iy5LqYENb9usAvgGF16bukSTBIWnBDwGabIODeTX+DmBPpkmAneizbI8DbBjEfNk1snrVmpigE34bI05dGIeklRzK4sa9ZgCz+YW0PXBGjD75UOJFkNuymRFwNjK5T5VAUE719zKSS1fgqCCzqH9j3Ns4D40vjIidgmapGmnAWGKHFvpSS3tgnxWsQz+rVyoqxr3FMZA9mqqarsJ1PIqWggbCKBaAERaqYbISrO1eR9Q9ZBWcKerWm11U9v2bnCk7qabx4OhMxFobSfJSa1hDNDCmQRL0RZ1AXMclIN4ZNkakKm56bVZpbA92uqb2ptO8jURCJYQ+8tKg46txM854VQBdw/NGSekkoD0IGcfb5rY8p6Cqx5AD2MAVYBROidFr3tou5Ad6Ocr7WD7m1obGqyAUHgcXp/TA69dG40hQjqQKQZMzM1Nct9rKSlgXf2cHYA5wTi109SQasaICfrOELDKUo6WPsE4n3lUPFJrqVIXXoP7NiQ3BPdk6eT6nVYHdXA6UcHhlLymgE0gUSZsJP3cu5otUeBwrdSXwYC4R63GeN8CS6b0ni/1aQRhbQcXLNJ4xnRHvmcLRieB9BBMmw5YljNTszyPLRyZjlOB5pb/n7L3YK4sPdL0Drz33gNlu0x7mtnZJTnkrmIiJIUiFAr90pFmVrtjdiVy2Gy2r6ouC6DgvfeuoOfJ7xzgFhpVOwQHU2jg3nPP+Ux+mW+++WbIcZhxkzVeAcC8tXUI0LrKrRDMkLlSNuCQ8a6LhmkmN8hGwyrqBiAs17GQmp/LISyRGBDAs2xvaQlGzRZd7HGiOztYkzzr6ynY58yNpS7NBEUNZOmnED0/AmishmFaSzCs8XOPREM29lstmS0B+rEbsBhgtar/pSZrG8GXjes2SLqsrgCo7lriTokda8nuxDJDFmiIMT4Bgzq0SWViwcZh6W2jIev6cF1r5MMWGYwEOQ25DQ+HyLBRTsdBEIw/5tdEgl2lTaqY2VMjSg0kEx9KGUig1c5prDc2Ld+vY0/zzOvqSdOEoqM+GxvtBmxWV4kAgmBEFpBNUmQSyfDtgQFejXNgCaaMWQ16KwdWewcONQyTbUoJfZ26QTwB1zknW7tOUDUaQuJ2RRU8cL1btrNIqV8VTE/ZHksr6syaTKChFtnFkaFerlmeTY7P4wAi7fHwHpn1H/j8s+zGaG84M0tLlo5YUuPzUaLCGPSie9uEk7+D7urrKdm0NACyK7P2FemCcrR9yk8B2neQfSDgPAB87oOB++B+D42ungZ7VmfumARMNQuxDVYWljJboiLhlCCqe+QX2c5hC42rYAf3EDA3oCvHeZv6AssOLEDKS1ApHcbhUl44lYXOZYBf6U05sJpYi4VzGkGSIZP7L//5SnxybSBWvL8UzLsOYI3Xxf1dArsX1w/QK/1XKbD6vmsWQFccVyXPcXEhrxWAakRt+bg4MnmA+D8Aia8+e9zbFTD2KhhRjMXV15Y6/HGNnHl5FVh9FzBd+v4LYDp3tq5+ZoxHDvJd/wxpJtJnJ6XENObaTnVFrT5AK31njZJeGjHqEGNfMpIG8C/wJXTwBFiD2xx7NE2c8jZpEv8twGqO01y8Pt6Xr4/8DiNZGM65ovrcr+fKBUha8nDa5FJAyNcWTaYKFlfCkxPwXoxZcZ/FWvLapayvQt7G16cGpFdAV+UU8nkoWE6lLLFiHsIvUt/WCg2Zqowxp1NePnqYjQOuntgIBZvUj3RLB3buhx++Apx8jTYYCSB8AhubmGx6iW6jjnc9ept3H3wKKIXzj9/UwAsfff175I1WsuF+qiDw5fT1tK0pcEgDbGJ3hcoag/JBOkr30O3cphI/Pn2WfUTpf4tMS/yBFYBVNd4ePrwTAeJKlOwncNtGCpZ96k8baNRjw9UMt4mpTRzVJz8kUW2iUrtpGakJ9y0SycrP+J6kRypbsCH7T//pd3F/Skxt0LRQ3+E1Ej/648YAfQM9QUAwgezvP/vss2C12m3a4HQF4oGMUJsYWdI4CbAheCoLx6YlHchb+WV5pkk3fW0BOYEsGUMyGd0LMiYFfwUxZFAaE8g0TI1BYnWG32PS1/Uky0ufX59X8MLxrsVHtdpMHzEYZvjRVkmY9PfM0sdaozJLrbxOfNx1tAYFUWXYLi6tR5JQ3ytktQjy1N1TBqxejTn8QH3Sdphpa4zlsZJRNvyhyU9j61D28NNfcU6QBKVsNqXO3gZNr9qDREZ9h7HPX6xtSFyvKECPRZQknaKFXiSr93cppwcwtJrnRGBp6hk2ZS/kl26QQFzmLJ6enAp9/l4SAMvLC1SnWaZpM0/8bHogbG2vR/LSebB7chPPewTpQxtjwmGThKoAh7rCI8NjzBVn/CKgKQzV+w/uBEHgydNH+BaD6BTPZ03EQJ7D+rYjSDMJ5o6/mAxJpj5kxtZX6RgNqOs8V1bWM/ZUoTHvaubaX8DzspV1qyxBPQnsydfT+AGAqW3d1qkSaGbZp5//ivsZzv70p29JmCaWog2NLOF1vmZgnnbC3v74s1+En7UwM55NPHtEKfhy1lSDb0UPjXbikjfEOPVW4gT7FGADMKeGpO3MJr5+3VDWRpK1rG6ARmcydGXja8mcGJlNaU5ScjUxUEvPiNI5vzxf0toozv+L1xhsv2c9BGQZIJafazWjPxPvsRbCf8A/NDn3hph2k47c2+hEn+wshxRAa+1JtjH7Y3a8PZ/VwqRvBWDsgESkP7JLFZbPH7ERerWVrOFKEkYVtUosYd/A+XaP0NzvG4ZIgr+GTw4lIF63cwjQA3vf2EFgN5rzXvP1PnD16vkaybLcp/jJpWT8AcqY5ZAooVkIQBc/VWDDBlZq6EpUECyy74o27sfH3yO99xzN/cXsGLCnAd+821Jv5vEI/1Z7KLHICjtlY2Q+9mEf/Bx91dCyzKVkZLUbj8naF5S7d//DbBjw/pR18RpwcuTGbc4EYxDIFviv66vLUQ2rRrSAoo2nCl3MVTrcO2+SuNyDNrGSSCVOYVm1RCzjUj/T0n6rQo3/tiBw7MC4db+8IRnrGAjG9PX24e9vR2M3S40lGcjwFDvQvxd7cNk4vgKUlt+rIS2LdQspGM8L/Qsr8Ez+pUSUch6enyZbUzLTrws/I0Cit79KgVX/GM2rogI5SWNEubSs1eiXkwhhAqtWAQtkusydE4FV/yZmI0v3S+QTIpnG36enkVaLc9DPN1EHIA4LeGSIqgFipy0YyMEt51wwFhVDiUaG+FcCzMesGZNCvttzx6cyYWcSMPoM4Ccm+2tlXyJumbDzTE9d7AEDeY24h+d50ldNBD9L3I23ozeNPUyia7wAnjIPORlQUo0eiQ3V7fbuvHMfXlecKzXEdczUULW5NTGwvTNYE9EAzJ4rxI7Ku9h/x7NRHMG15rmiPdcVDQkkzthobI6tWCcWXF7aBVilApO4yLhMMqHEmZu3+8F+GlmPCegXxFer2QSO2q/iKbXYdnGjSv7dxxdaB1upgAQXDaw4D8TgnvzwHYSY8WD7mvwziV2DfTZh6v1738aGJvMuklr4FJ65rkHP6zoSFOIUxte7yvAwBlH1zfv1RTyPPPcFliUFuS58boFor6FGqwlRr98okxXA2DPCNWET06iuNVHJKEfCGfB2lWbOanknO+4rdW6TX2rFRyxMz20H1kWeg6vaoir+1gA5S1LiCLqvEgqhZ/IWfDGxSeJy7ZLMdAmVEiutklDPPTVGh4xpBSvPrG7xBZirjJbV/GF/cEjt36Ef8OnHg+c6cTpAgmEi+YKqMg792Q8TlDmQzYgTGSKuHFI6kAbvajumEISLS0NmckW03RwG/WtM0BoZJv1ur+9A2tTAfwVcJEZURRYBhhzMSbUYnWCNpZPhQa6xc3H733bt6gLM0wnTCpi5kVXpw8mwMpvQxMIys6OjtQOqnozZRgCpIWAdGhtmF2LsQydzT3HcaGaUjJsG043sGOg4RkkGz+NmN8hyIXax2NWsjDJd3rtjR0I7mQVCLjCdi4rzOYIpZkfC4cQRroXJKagWqLwAtKV4URpuqTqLC0AkmugYoLi47MBq+TGL2qxPZ6d6YWqfJnasLDi7auuFmz2QZu7v2iiZa0RzMWlkpQZJZogjc0BmtBagSvA49GviudycALqU1rrZ3QRLHAR2KI9ObblgtywCS7pkTGiABZw2mOe0IdFQAdAzuNAp9lARp3ZRhn4ZIK0BywasjsSakV2Mw4yzbkZwh3k6ZRO7zvoAVQYGzHQjwA/4u8HBuxYNgWRduGkt509MSTMlJgN2KDuwC+7Nm2ifwVhZBsT785ePAKjmANnICuH42blQloVG0LXlxhobG47mQ0oXbKFBYinWMoerWigyLA/JEKoz4uEmM0ID9tHHn4bBWuMw/eKLLwGtFhh3X6Nmscxp9D6CzZ1KLxMA7+HEmuLb8v6UyaFhEPvQJl4ynXXiBOQEnqPETx0yDvBY91E+kGef+ddxi4w4zy6jJsBV17VAFobC4FsmdbDBBD/NikZm0oCMzq2KMLP3NB/ql6ozc4Bj3SCQyTo1o5dEnvuipFDA1vn8/vtnBJVbsd+bcZbX1mS7nJBdq2Ps+8IZUnfEsf74k/sROFpib5ZrEYbEJmuqgj3QwryZAePP2VffviQzBdvFEggO9SrsxBAC500EXqd0LBTUiMCVB5GlTYVRyAv81V99xJgfhw7d7AysDPaNZVEyRs2O7QOIC5oqJmG26eZNpR3ItOJYKd9h+ecJgdsBTqolNq6nIz5Am6WVPlVrFScr6bOYQAnrHsLrPawZr7zOdcxwtgLom2SxA/PC/FaMb1MrrHK01irY/5ZK6PxvbqhFSyDLwdcFcH3G83kvJoQMbHtY+x5UliXJtjYAUVdVpuwmQbbNU9opnZDBpF20yVklTA3vwbKQGsoe3W/T6JQu0gRMLcAG9HReTyt7cBgg+8zrFcqTBK4bKNfTAT0KaRDtyu3bwyFz8OrF69ASGkLkO7S4GRLZ8jYNWVtjrcAyNetqgkhivAywTgBWG5H5uf0DsFJIQGxZIgVLdX2DPQJDobkx6QML2FdVwdYhQzvL/mlorYC9O8xrZWVhBzlXumgIs3sKA/akNRu89dcwWIf5GbkQ5vRUhmpk40zgpPKRUmbF22WAlwGS7IropnrheZaAmHnwnU7x9B5ByhSkJUc1BVp5kJ67r4nvkgNUsXJKX/v2z4nRF17w5fV0jkv8YO1/US5dCqxeByimS6Ws+QWY9lYQVMgNXIJoObUmv7EUfF4+W/r5XYHUdYFmAYiWjv+17J+SIKBg+gdD9C8AdQvQr3jm991r8bfi/kqGuHS040xOzc6cRm20Gu6AWGqByZIJ5+84W198nY0M9EWidmGBYLCRpArrT75l8NNNfITenuOXs0LzsbwYm3zdxT0Vd5EHrsUauAiULpIF+eoK/yhdP1VBXCd5kQJ9/1aqf+rrC2ZFYrimNSdTwa+omrCpl2cQZ1gpIFoAqDINvYZ2qpAeKN4bLEDvR1A6B9yL50jdklMAWCR4HWO/ZDA5xkrTRBMTG5ZsE5jArKs6hxUBS38TQGIL+2FZaW3e4FF7blJyQ18P4HJ47FYk5zyTvbS6rOMvvqXMdJmS977skw8fou8lc2gnGnPMzk0H+DM6Nhr2XeDRZdhGOV1XZ3/2/aMn2a9/82skU+qzr7/9KoKz27dvZIMAUaZzVpbngy3q2a1tVldvjmtatm2ZvefO85dTkZTdWKVqBp/Fqg0bOBkoGrDZfEpQztJPg0PL9LX3Np8KOS7mxmYmv/71f8j+4R/+n+wZjCCZN0r0VOAH2h3ZQH1wEN1Jrqfm+BrgqjJF+leOeSfAm3r0v//9HxljGYQGGJ2xjp48ehTsUeMAS/+VrlKHW//aOTeYFPSVOdTEmWeQGN3h8S+imWpo11rySIWBQWTIgOkjQRggqPbaLi+Two6dALHkAgNbg8/YJ9j5kFhiPQqW+5t2JH2UgjKxL+ReZmPUKOmlLFCfUhID/lUbYJuVarKMy4gDmgFK2gHuOvtuoEFZR3LuBhUv7dHYI69RjM98F1hWSAG8D0xz1SoHUK5MEQ9n0s1n8BCsxIackqT+4fsvOF+nQ8vuFA3R40MSmSQWKytPsp8B1gs2f4Pe6BZn6TB+TivVJzNTr5G5eBl+RR3vO8ZvMBms3ugGPpYiovpwgtrqN27iE1ezFm6M3WC8utkLlgYjfUa8dsZ5vkPjt7XV+ZAPagYInX09Hwlqy5Rdq0uwzSy17gRIHR0dCqbeEhJDFfYeILDv6OiJPSHpwMaTzo8sQu3C6AhsKeby5cuJrB+5rDflsLxhXHX23QUcv82aOKXk83vK2ZEdCjB3K8aog33VP3ILdjFN22gIC+oMWxNSAc2+qvHjzkkSd7KmD/ET9A/1S/VzJVmgBZBtncIOrBmEucqebb+JCgTrmLLoEGARRNUdCLDEOUnElvfN99XE3bvOrMJMv/1voGHh+0T1RwCrDlNqZOZCDYAR23awh6bqIeAda+AMSYDTXaS6pp9m+6tTWfU59qMeX4dqL3VmlxaWsKOSlWRB6xOieYk0RkVdS7YNyeW8GpYuSb1d4pKa+lbG/yaa80gr2IC2CmAD7Xk4Z5GICE/kHWfrvwVYvboPSgHWi/dzr4JoQgtnVsgJQBBz7mLDy5hbUHJYq7uMlYSqjGbSsHY5MRcoS16aJ1kEwO+E9QMoap+MWST7tGOzFiB/aWtOSfzssBYFn8tCptAu3fbESBVggqrGrFaPdGLfPrj3AN+7nbh0L3tEs8BeNJqVTKiHaW0sVQG+YdNYE0hWAHz37bchb6Xb5Fm0AovfPeZnH7NGNWKplJyxV1oOvyAqeC3hJ9Gg/dkBBJ1mD2uf7a7uPcpK74axLWlrG1BUvUhXpkSnBuy1CScrMl0/AoGW3xtXh0XBLxLPaKKq03UsqLrB2SZBpbJSOwnOILAqkHQFWA3fIgdrw8bqH+b/+t+e4QGsWlLttsF2i88IHBt7FFqqAquy1o0ZjTUd6wBdlWjkdWJEX/zxj6H1ra3wLPBWBBKVy9lnHsWVxoYHqZ5Dr5X3GCsvUJouG1RwVDtyhK8la9W9a9PtOIdJMnh9n0VJMxtFq6cpsUNtaJMO+jeFJFHy8ezZI1uShIYkK85Z430Th46xoLsSDOJUETrkldlFZbKkpxydC7wuEQDBVxjjpEGefP/QAWWAjdMdBwFiQd+YM4Bn4/6kE6y9pLoUG3vM75QsFIjz2/mw4VF1VfIlZXKurNh3I8kNOsY9JLy6qRrs6FDDPDHAJSEcEDRvg8sYQ0p2lKxjRfGbMkg1YCjbZLnKiEXFK1oAO5tZQ9NTE5xJxGDsxVNsvftSspBNWtVb92xepsJ3CWkgGcImYVNjSRu8p4aT2vA9sJBVYnmrQcVgxFIcJ30ek7jGVmJOjnk0lgf/EZsSY9P/UYrPJsxKfJh4EQcTO/Fssdm30h76LgK4O2B8a+AF6nmnJJl2Xr/X9ciZGyCsPneKbSK9pvEXUAsQHpxBGQBwM/vKDAzYAG0n5G6a+b2V8SaLtdUS9JxTgdWQq+SMdr5toCX50XW3z3mk3xRNXEOfOBF69vclNOJzDw/WnUfpP05clP/nOj/qb0aZT8FezTuCqjsZN83NRsmyDWr8VwdOgAtgtY5MsWUxItzqWlgGrEZPHBCMSehPyAaLhisYQXUNDJ9xUOxeara6CTak+h7bZJ+3oD2rvyq4UDTZSukKGXsyMhPDL1gPGBib1th1W8aXekyyLzcoW7Y8S0Avyl3VQuL3gmSChTaZUdMigDqCJzUYBQpqcRBbMSiCvd7nCQvRbt/quwRzVWmAKOkFWCWDlBpL2K20PRxUwSZR/eimlxvr1BiJzAKHp59h4GapjhlOszYVZBnPyTzqY9q0SmFttSs0eA1kCly8NjCyu6Ti30XHNMu/BWjNklnG4xgJeKg1MkATHDd26EaSqUhMZLLBHOQtdig9RlOSZ0pNBNigsD0EzhW+V+NK8FltDYHdpB2rQH49DhJlaZHpgm0ZG8NyfAAjxkh5CDMbqYlWBToss6GFVWNHdP4nK1gj6Dozk+KaEGx08x6oG8TGVeNOZnAvTmYFB9WRAsvcj2xlS763KHsLqQU+w/WS2LOAzBgYmzdUMZYry5uAbXTfBGQ7O5Xp2JDdoizKw0tjuADjxNIND0AFjaspk9KhkZ1ULQhOFstyC8E5GdIaGBmQ22hKtbWjhYPTa+b1MVpfgl0+t0Y3BaWp9DKBHblIeCRWPJCzADYF6swAulFdy7I7QkSfNwTz2LIPafiOouvDrGXOsDNTo3aI+1Yg27mIz4p9lsBdx+dETVkWlAmCWrNxvN+Dy0OyzqRGBELsB+7L57PUoJEsUjSMY537mkYkO2Q3S9n3sJuEaSE4WEFn0nrKlJxfSwBb22qzBw8GYEXWctCuwlpUX6Y5+/yz0RAzF8Dc2SGziN3bIumhRVLvuKNrIPvvv/8qe/J8KhjlAllS6wdhdvRysMhmUp/Kw0Cx6Ur0XtfW0DUGLB8dQcdrCOcaFrgHu2wW1+zqqgbQcfPQsxkT2ThKSy1d7wEs7iRJ47758ceXaIORReV1DYCA9QS4eyQ9zNo5B2ZWtXtmt7SNAqkmDLp7umCqtseYP6fU030tCOv8aQe2sTu+rqOLDClgtZpPLejQWr4/O0s53zJi+xjiHmxeT68sBZNJMG6wRXZHNWGkjfRgc05HYZ3cpAzfw2cKDWg1YjzIZOMP9qLhA4Cr2P0ya76eZlEe6gZkL17NRFB9/8GNyNRqJ+yYOfN6jcYasLQYq4cffYQTShCDFMT8wlR2+9ZIrE81oc3e7+Mw1lAC3UQprRI4OmM6APPz2+wDyk3JRusceX33vxpE7lNB01TNQGdMdG10VO3G6r3LfDk8hM1yimYRe+z13CrB2TkJCwImOv5ub51ly+tHBGH3strmYUrf/Cb4y1qy/TOCVeMWuwCrg4l9kiES0tcB3uhIpiY6pUDfBWvR7KZso3DEErRVOKbFf5cGFEVZXwEWlb6nlBWQmLEe75cAbwGXBmBWOLvCWSUoalwvgvMCmtW3S4xS/1QKrL4rUCyg7oEmAAAgAElEQVQFGcNxvgKspr8LoOV3bMBX3EMEYOmrlNn5lwKr6REvR6R0TEsBwKuflZK2pbDyxe1c+0PpnL41F/lnB8Cnw5X/dynAfvU+0mv8LoD2NBaucX8fpeqMVUh+EDhXwbje21rhbO3lzGjFXpJssgRTQMV3GNSHzmQBrF4+QnHfpeMS430FVC1dj5F9z0HKuNMAY9+WSiidp8sAKwGwIXkT2fXru6LHfXJd/ZQCsC5ee3W9XzS9ugK6xngV18/PpwJA9ZpFZ/uC/Vqsk8qogqmIBLy+leCkjfyOYGasEpS9Qo+yHP+kuuKUUurHWNUDWHec89hFG0q2ESgbWHb3D2eLKxvZ//5//J+R0PvTn/5E4DZNk+31aM7Y2YqN7GvLfoau3fi4Cbi5AP1k3I3CwL979w4VDJMRDApumgi+dfNe9l//8b8FeNdMsN/CuXfr7g2SaIvh/+knWAa5BQhpE6KbN4dCWun7774KBmJzM8wrzsepqRXWEEmt8dlIMOpbDQCCrqH1l0pAMypHBsP2qzfqZveM9zxx7RmgGUD8T3/7W842SvzxM5SBMojfBpRN53fqKn0DvVSrOl68eEUAYKk92qToVMrEUNfy6Y/POCdaAGEHYl0Ier5GhsVzzoS0gYWBkOwrA/oBwAgZq/4+tFK5N+19NHggwDAI95wxkWqC3aS9cjpD6BHLRBE4lWGrlopNu/TxDwRVea8+R2owSiCNr2sw5nMpVaMfZTXWhPp4VHZYIdPdwxmD5Nfk1GwwuRoBms5YP//+3/06QEoB6ecvXmSjt+9mN+4+zFp7R9GhROfuSICSHgIkPxIzP329CzjNLcFPzoXifWE/jDlk1kBQ0M+zVND7lWSicrHrd211huB/KxugQcby3EQ2O/kcPXrKuGErGlK/CfCIpmlcR59Kv8L5GH8xEXruzSQFdgEXR8ZGmHd8dMt/o4GHQLd+qc0e0+cHuMA5btzhgRFEGGWMOGfLSbgaPNtfwaYja6sLrCd8DFlKXEdt/V4S4ILk6vnKKrYJmn5aI0lvfdIRgF9jASUfTqgi8jMkF3zwwS30g/EP8FObqOLaO3IvM9f9H+D39ZK0eJWtsA+r1fDHF/b+bt25DxBZk03BoF2lLPsM0KqD4LaJez1lvJrxw1uNuYhlZLipJ7tOsB+Ng2FrntWig/mmnaz6SFbfeROfoIthAeCxyi4HV10XIQtmwi4/V66eE1crGIoz47oD590AZAJW3xTVH5FUM7GkTEMoTkFEUt5hGxDxBRVea7AyiXt4NtSgs5kX32e7AKvN1WdZG36prFb3hExJe3r4zHX4VVbS1RDT2JRqAUCjBv3bOtj5RwLtNWgTMtbkpiGfnKExfD+rQodW+SR1VlPE8Zd+pSRynORXzvMYizyOCU8nkmkww5irE+ZKQHSfmP0N60Sd7EPYyoesKUtujfMtq1dvTkzgjSX3gO6W6j59+jTid5PzAlnL7GeBLUlFEgGsxZunii0YwJw1YhZ2f5d05bmihJr9NgSqlA0ZBBBswcdUa9Ky6ApsYSdl0kMkBELrFLacbH1lqCQoybh/Y+8QPtMzcer1ZDyLCVUrawVWBTz14fVzU/Mh919VaFm3gjcIvLykDN4yYxvxGd8qgRJgE+vRxr/GPcZxgqqyVrXjMvtM9gvYpgSm61d5RZMbHQEU22dFUFWwyfiiupb4hTjI+DSasZYAq4V98/dFo/CYt5Ikg/MmMCxBLiQOAkQk1gv961Sxp9Sh8lyWkksOK16jnVffVnDYNfLD94+Jo55CZFoibqKBF3Pis2/z8zFEDTEUCSQmcCSkhMQhxBbn22sa+x6DZ+iTG0fsAXR7DivVGI2guR8JSGJDVgvJKpQFa1LV33cyRqGVztnleEpa89nbWEs2K2tSGx9bkzRQTZgr02bi0GridH1hZ6XYJNGJRZiw9FwVI4uzj/ESkzK2cS5Ts0arOnKfjB+MtQXanPMgOXFNpQglCRrnu7g85wQ7qwDi1cIOewFAvgKp6LVNnTbFP1KSXzLTEI2Ge+in0tUtXuD9Qga0aTlnps3FI4ljRYP4m5KCJCBB5GCtIwtpfxErgvkEY1HBY+U6rcIUx7L6xurHYNsyX8679l4fyp4hNmW2x41zoTTgLmfCARjNHiBnkO2sLOR6oSmLvXKsUiVSYnKmCm7k7cDYZLcKovuaJrAEKyPdV1a3iNvoMxvbhoQN4yo+F3KUEHtMriqPEKBqZM7cI4k1HGQI5bFCrK0AV5Ub5Gd1gthHfeiVDyAD0NcHWY+fN8EBNpGgSaTOxMb2SyBVHNM9LRNc4NiYWuxMrMbkc/R5CrKcti9JKgkEl1NR47yW3brRcu6ilYar8fCw1tlxQ8nUtKFS0t8wO67uBn9T846FeGrZK4t/myY2sg8dfMFV2Yei5hquAwbdch2dOxdVALZ8jqW9lkYIXh2TyRXRd0E7wDqTOnitZM0L6rWMUp1FD2+BxASm2v0vaTw5MAoR6zzaDCBEZBmgrs6e0F0pB8FXC2KFsuB1wE4BMinYit8LONjMyhIqJ19QwM7VAuGyam0g0A4QohPiorSkRZDV8XIuNE42mFqh9EpjKHPWkpw2su2K+86iS/iazuzbLG51LV0EZgVkBTfAJq0gA6EDhD0PhN4yMeUM3CQbOOx7bB6BVcsVhskK20xnG2c1wEDuQ8PnmMmEM1BQo1SxZLvceshYbmbGWz0kF4+6Jxq7Qw76ZkASGy9YquRGMGsmC8BSfedTVqjj7jh1MpYD/YPROd1GBx4sOr9qVxp4CPIJvDUBwHng7LA21skUCmILbAkWbVMK7uaMMtwokdeRJqPE/HUjQG0G3TIYM386REnOwfLuZQCWDXQbNbyUWZFNcE16iBUsmGi4gKMaQuKRodXZtOxdY+fBb9f69mCi9CLGbed6y6IFz2SstsI+lmHhe81OqpXTzLiMjPaFU6nwsjIOGki7n1eTEW6jIUIZa0tWxe//8CVO/RQBBswbfRFBHcsWeEadIo1JyEHwVzVXlNZIXeyStk80jmMtBxDK+pVVKHicMpGuM4xvlPUk1kVisqkF4nikDGOU3QfzyKyihpa5iPkE9DZQwajfQtdHlueTx0/igHFNy8A0CyYq5WsMdNth08ZBwK+PuI+5udfc1x77pY6DlrIznBYZlyvLgv8Yehqh6RQ2NlczZp0wJADdue4a5YgbjI8l7HYtbmulbJ/1UJS02O1xg4SHGkhzixvZwvI284zTFY6k4u80pKCpQgcanucwl9ZoUGJ5xdAAIBvXUYe0NZwW7BHBjHtA9rnl9LNzNGhgH+nM28E2OgWSWDBB5DOMyYZlbb+emsv+/OensCsHohu9bNWp2Tm6jG4E+9RmWSYDPGTVSZXlrJOgGLnOigGxgahMGw/uY362TIO4Jw5ryAY041LwnXvhgNeZ8QB9+Xw5gqXmpsrsb377OSX7g+z3HQLd2WDa72LPnLtobIFttEP0vXu3YaFoV2ZxMqdDzsSDuBPA2+ZS2tQFSvz3OZgVPReYNShrhtUqa1XSsyWyAv4ri/swWACJsI12F21DauSjT29hJ+coP7FMiXJNNH1M7ijRYefq7u4WnnUH8PwhNjPLvvvuZRxwLTB1ZQGYrVZSQPkID9o5mlmsIWRvx99+AHJZsAaEBm3r2zSpgeFSCQhcDkCVwZhvsIsltr8K5+ANYERlDUH8YSX79BwZgE8p6eynxA0mGPdyavkGWjl2VmX1o6fj/vppwHwdsGriogA/r4KrpSw/D9sELrkJEzB13evfAmEDDM21S684u9cGbVodweD8j+laJVqAukUBuuavMJDLAdzid8UzXjJWr5aHpYsbCBSNJgtnOv5QAqxeB4yW3ncp8HwdKF0KHpaOV+k8FNcr/q6Hch2w+j5gt/Ta14G2pX9/H7Aajx9gfA6sFrhzPtcx6uqBRSYc3Sq6fUOBjEaCPd2D0bV6x2y6LC/2gmV5gv36Vqlg7W1dx6tjdnHv6UbSdJQEs9FWLEDxVK3ggVAwSSM4Cgr9ZWIg/CabSkWiNZXGFaDnVUA6BVfp81IT0reZqn5ulNblrJECfCg0VYvrl35OIa3hsxRz4N8Ldm1xD+GAx1GthhVnK/ZW7S+TqSPDlClT5rw48ypbWwD429sAhPiO1+9h95X9IdmEje3sHeC8ICDEzhtE37ptif4RjUeeB1vqDWfWiZ24Kc1Wx88mEtuWgQIQ7al9BqBThyySTFTZB4J6BkJWP1WRhJ0ggbiBfbciqAE/qxfmnxVLOtnrNNbSX9OHNXAWQLgx2hMNGq16aG+HnVPXARPqJXa3keTbZDBrdN77ALJWqVDQXvolg9QA0bJ/x6oKgNGgO/xa7Lc+qYGqzNUeEno+h+vykGdYQWZHn0y979SoojbKE7dg0RqgdNMBW7DUzw62TR4UukYkLOwSpDqf3rM+tMQIXytz9ZOPP4OR+yTOIfMM+uqyl6Lsn/1gN2zBBoON6MdAamEUINBSVn36NUpoDXRDJkxtfEkcnCuCsQZC+vqOtQQKK6o8l0y+61cK6q3CvDWIWuM8tNJMX10/0ptpxHdHhDu7C5Daia6n9zYFa6oBCYFG2JvNXcNZS9cNkm9I5ZC88zwpysKv7rG37Jt2MgeMSvfVpS3CDljJR6xwBoCi/1VFYBV9J2z+yDNYPdLeSoNVEorlp3vZ7Pjj7MXT72i4YwXaLkEx8guOO3tXJpgAtV+SSPSJ9Ivr2AcyaWQ2O28N+L3RYMwEj4Er61BQ1fViw6vYV1zDMlzn0uZm9k+wqahrQ2m2ACrUp+Qz9YNOAD06iG+s2NJXmJgYD7/DrtOCQOr7ivN88MHdYAjJQDPJZNyh/+85L4g7jwzT0OgYesId2eQMYBQSQC0t3cgNkRx59iMBLsxbkgc3b93GZynPxl/PpoQ66/g5fz9l7wzAiu3CDz8mCa0MQDs+i2xPbe4mcY0hdRWMzayuO6tsoxKm90F2WgmYxdyWw+DE1YXg4aqyeoCgHttSHYQe35l88WI+r4LqpWd6kbgsXRPv/Vl/PH0C61LWKjZTf92gm5/r7HVwto+e6A+Aq89hppZncFriHNlensl212ay5hqan9KodYNKOefcklrjtQb1JZXIE/gyFrdDtw1lkV5oJiZ7gw+8SgJ/kWR6NQSH5s7BrHPwXlbVBLBaRvWo2WfZ3uGHXA+vJjAi+RfxU/hGEUKl4yhPPKZEWcHmK16fzsVy/R0Z1PiLkh+83z1K4neJVZfQE/ZnY/+Q/bA83lhHG87cNuAbnjH/jx7LnD8C/IDRTIymHd4h3vIzJTgJ7L2efBUVnNHTAXuoTKDgSfRwiUQR2AD3fErs10NFQh/SVDJU55AIk7F66869YH8uAgAK9i3OL9DR/ot07hGHSdCRpSf+Mcle2KI6TMkvNZD1+12L+rUmuKwIFPy0FNokgz6UsZu6oMaQNsUR/DXp5rWNpZXqUGbPBFIwHAWDlWazhN1KPHU5AZa0t8ZfqRrTClwbs6ZKW89igS0bvWbMccgB6HNcAcAjQWR1Y36Gx1mc+6OFn5FIPklqzmBP4Mv7D4lD4h2bQHt+eN4kxqrgKz1BsPkSZYKZSSxrgy2bcPl+MRnjT2XkjgXV+ba3jAxlYwrxI+1bq31n1Dfn7AiWa2hUMgc2fWIMxFW8XmqqaZyEBjT4g7+LpCLnsj5FB/cxNDQUYKtJx21iMN9vw2tBaSVvmrChJotW0fMumrI71iYDk55qkggSOFRvWmxE7Me5Nk6vDDuLBE00WLdMP/lFAQprePhKdiP5aknuxspkJQTt2eOZZaJb8JCzksmR3BciSEFbrY4Ky7k5epJA2iJUjbNK8La/H5mWgTb2hZWJ7rejkIzZ53xvrAff4nwUUK4EG1Djs5pzogoG6xZV1GvgTivic1YrY1M8b3uxs2JYVjUoManfVTQOS7qiJEM4w2zKZdNDyXSS2NR1FdgXSxNwFCcSt3IfuR4i+aPGeeityuxuDKDZ95g49Wz3rGz1PDMGpLpYEmMze8uxiR5EAriMlXKeNqK2OrmQojyQqS/9K6qcjPXyaq2cYRz2Vzukzxuv1NcReKa5H3hGZzSucj9xXoM/Cm/EvfPfzpsJbLFKMUPJrmI54oUSzQTwTfgrR6Uvpk9mo2hjaxNB7awziYz6OGW//c2DRJPxJmSj5g8n0GdDpYTmp+xJfb3U9VyIW81Lbl7G6CbdoWWNmeH3w2Vw1nl4Y0hCMcvubnwLuEa3OXVLuU4FDAQ1ImWZ6WSdMtEuQg2kTCnBwnSjOkRxh/nDuzjVkEz6DR5kAraOrVmIXR5a50QkW6c3aZXiBFDOrV6oQsF+6zSazbh1+1aIsQsKmImYoZRYzSCNZqK9m3lUFxXWhBqLTISlt2obKmmggVhASH+ebzecC/sOxrunuy/mdIGSDtkDy+gemdUXwBX88znTYpaBbKm5umyJKVutcC7j6BhrK/1vSwnGRkdjkRwAIJnpljLtQeCXizIkGAgaHIMUyGiYzYpZ3q+QeRmGYSP0Wc2oCYI2wbCQZeG9RIc6shH7HG7KKBgsqgsWAB5zLvNBo+vYhm6qhwCvl3GgMfF6gpE+g2zlyeklnDQy6ZSnqBsbMkQF6OD6Ce2hJCAtqKqGbgvzHgLIbE51NAXt58lcvmZezKLIVEhaZPxdkD9kFpSXsFMf987z243ejS/rVaat2aBKBN37OVj7Ye8KnsnCeI1+5SIlKRoFmRQdAEsehGbtF2gOICvYcv27dOLVILkV1miQYTlGLcze4aGxEOrX0f/+h2fZF3/6gfWDVpD3Gbo7yQgI7oUuXk6Plz2qfou/09gZzFnGZ0c8s2pLS5RncQgEBZ/XavBDyyM6EhIcyFoVMFWrGAC8ta2eQIZO8XatZ5620WbSCXBOgnrv4Y2B2yfY6umBZWXghbHw/Y5bHQehAK8dAWWZKL9w/wEdSHHsNXjHHFLTlBfOUUbu2KhRI7C5A7N4dlbneyPsQwPNQWrQyLI5Qj1SAjZcMiFhyYLaQ81obdpY6nD/LDrJ2vBgj2vsMlerJBHmkew4AMQ8Y9zKY54x0mS0+rkfdTiVrpAhJCh5TjDbDWPY5mehT4yBO2L/G/wJbKgxE+UUYXzNyhJYY8CH6G4vyBvJDFLZNZTBG9A++v4l64Kgmf1iU7zX6PHaLk27Fd0IuWbIgrAGZK7paJltC5kFSw0AFtVE0pwK9nowGfwbdJsV64Ut1cdz6FwtzCd5DZNeNoqzRE79l2GCcnXElC9YQVduHduqURTk7IQZ2w5D/IDrTjEPggKu1aRxiLYZGUyZ7LK/rRo4x9kyaHYtVMs4JjFWTQm/yQ+1mk1+zUytZ4++kxFkEgYWBc/jAdFMM7JTWHm1OPo6XbKsXK9d3MfQIDp2ODwDzL9B2qNHLwNgVbzfUgi7BJukGOR1dUQPBtoTr2A30/isj4zhKDqyJmUaGtg3u3RMXgeoPgdsrWrLalvIzA7dQlsOVhNrw8Iyyz83acq2ATu6rXeM8ceBZS+fyAgxkAzsH9aAGpdRqv82iFUAUkVQXARX7yr3LAWCLgHCxHzVCb3Kfgl3NAfivJPi5wJYDeMcscq7OSMFGPw2sHoJrl0FOqP7cZwNibV48YwFgHfxUY5F8fnph9LgMkkBFA9wPZPrfcDmVYC5eNZS4LB0vEp/Xwq+BmBoCVXOpiiu47/vCnLfdd3S+U+PlgeNJYD49SBsvDqBE2myI9bQqUxs1TzsNAAiYKoT1OAFrycnWdcDkZ2youMNzm3k9vIMeCm4W6yDqwBzPEt853ORT8sFWGlIkld4GFz7XfpspQzm4tl0Eg0ECg3UQnKhWCuXc5UacbpeA9DLmajF2kqAa2r0GEBoLj3wFpDKa4pnCqBWI2yg5xmvh8pXwZgtnVvvpZLX6UfoXxiMvnr+BBvTS3k3ICNdpG1oM0vTn20aGW4CsLY12Ck7JbKUJFJjuYLyYLtdmtzdAjAtY870dWTGqPW3R3C/v0cJLvNYi32sJIGqf2vJupr1dns2GfThhw/C+V9eXmL6qgHpZOJxJnJGW8UgE9lkmsCq7MJB7rOSs2AL2xuJU9hY4mOem5656oJWV7fSuf4116WJJrqhMukGSOAFM5Azy5JIgzDBcUvtD9XN5hw55Gy24YZnoMlCQdY+Gpp41si0MaBtgC1kB/UdwTa+lCNwvZoY1e/bASATULW5kY03Hv/4YwBzrmRLKkP2Af8itFXtLMx/m+BNZdToXHIWfILc0ePHqRpHlqkllCY7XS/bBFuVas5bLQTI4Zqr49zvp9zTn7cBD032uq9kilpuGwAu419Un3kdqy4MLrfxGaNcEP9+l6DQ8np9OXU5gxnD81qFZllhF+xXGWjrVjDxWkFNgzr36gaSQ+ck6W588Fk2cOMj1gjB4TmM1b8YWI0dG2vJ5EbsEc8aNd3ww02ynxCcGnyHHfY1UX6uDQEcOdhgvUIkeWOpO+t46lV0hD+yQiwkEix7pEqFNeu/VllJIvFZ9eUFaK0wki3WkMtFrar1qK8NWKrOo6bCRMIm/qLzMIhmvgHuLsBPNNvhjvXxDAaj1ozx6UbHvdPGM/hA+0hsdFO508b1NvHR3IMSbfTBZ2CUbhKY6/OrcexeXsQvDrAHP13AQD10Y5BoJiZ7C+bo9BzrPKuH8f1BzMs41TzbBPCDyKfcf/CRnDQS6XvMKwAU9/748Q/BymzDp9oGMFijVPUBCeQRfLVVEukyq9RC1K9GsCyrp4lTS/+HAIcd2Qv0CLcOzrNByCyNavuhtVqGNuwh1WnlJNOVcIpmlLltL7VTpbbo7TP2rb/Ef7z7/NYPyc+GwC4FVlO0GrJ5/CBIvAVLeG15AhkkNbohzawsEJUQ9+6uZzsAq43VrBmqCPeYj2g2a58K7E6TgIUVady/e1VmFGgEa5pENhn7c54xY8xNLjUBZJ9XYZ9aB7OqlsHspBL2/UlqbiTRKUklxOoMcE+JAVmg6TexcKPqwt9op6TbXpyFuU9htap7rBiPOG+071Ytsh4kPshGFDyTFffDd1+zxraQdACIoxpAf97y+y0A2GVIPkf4gnWAHOXqz7IPtDvGSzI0beC0TCzkced7jMefPPk+5MAcX20vOF1o8DrHSdPRPhg+Mx3dsaPaiRrAuEWSBDdIwLj+Nol9XqDJLStYktLkxGSQYIwD2sAFXO9WaUkq8IzvUlMd8MXEjXqiVt1KsFBv0XW1yVqWqa5tU4IwgEN8bo/0YxKw7he3nmSZZWRMjB0FrYxdvZ7gZ6ocTmvcM0AWrtIwlmOblNKOG1NG8xyAKZsHsXWwlYJzAqspkV70Eki4Tlr3xVfhG5T+m3u1aT6dV17s3o/Yi28BVc8dk3kBcrq2ea1ngAkfpWHUzvwWGYU//uEPgfHIfJdk4hjsYYdmpl+ju6ocDrq6xJfOnSC51SHG/mJGUdXgkiOW8ayzudgUuuFiTIWvoRRIM+dYJJKIf5TzEbBuZpyUtXHsjIsi/sIu+9+BIVkRmjdEsiLW54uxVvIopHbErVIfHBuGG9/J4nSsE9M/Nd0SY/Gs1F9JOsrpyxhbsFtmpn7aGYkjS9wFmF1ToSHLWgnSlJgZZ9aOREGYmM6ZC6VCfeCTcnAicJcd17HX956q8Id6OFOx0TR6rkJG5oxE3RuwMwEmoGgViTiHZGaaY2BPMH6emQfEt/56k7Wyz31L0hKbkbzmmFsir3TjOmCzfX5Megbwzv/5TMZ0XUgIyY4WWJUxrf8QDeg5p8O1DlatGJM9lJLevr6PhC7/LiYYfij+jed8SAVAZtpXcxlboSZ1I1VK4k+u2fAZI//lffC5xMLL4ItiBOI5jolMWI1TkM38X/jDjqMVHQlMjWRPPIr/LbktyfjJrhUvtEeKWGQT+1q80eSw/pf7Uq1aK+6nwZzURA68hjkfAGPp7WkLO6D/FrrI2g2bzZPQdh+s0RC67N/94lYAqz6UIKqdWS0vdwHJVpXJpw5CNwi3B69loC44gUZfZ9nrFkG5Jd7rgJWCYMF6s7kLTpAGZRfgZAsEXmfBgWiCpdlBwxo1fkLfk8+UZZe08QCCMChmWf1dZCoi+0Qmh4VmplMQTSdD0NQsTjSXAQDzWxTc7vQ6gQGGMPgtLZ3xXVlBaQkH+iylVgKngd4DRN3lABc46+IZlRBYoBx1cmI6SsWiQz2HggLwltebbbOs2UywmkOyr1xULjQXnuxKAbBBADyd4xoOPmnEOs9mvjZwLiyXFzJwIn2v2Zkt2HoLi3agNXujxqobWIkFG+ekoEZwNdGsZTwQIGAsvF+bdunYJAq3zXNgrQJSCUhr+Gxs5aG6i7OZjI0NbzCKIPeCaFUe6Oje2B3d0jHp1jJQY2Oph8sc+iyyRKXLG9Bo+JP2VwIS1KIVSDuToifNnYW/D4C8KZANa9cAw+ZAARTzPgFVM1Uyasyae1j7mnZYiT09NOhSYyZo61WMn5o0lDezYKXWO+cu8gR0YZx5RsfRe9Vx91vj6vg5lmc2LMDZqkQWoIMMr8zeGq79/Pmr6LZoR9ROshA90MMV73dezEquc6g6Xqlj+yiHfE8clILjdtC1YZtdWodw6Cw3nwcofPF8mjLDKbKhOL+aPObfeUlNDZIYtl15NTIpw20pWTKe4cUwliGEbobd1zOeac7QEWZPhW6r2iwylHCMHCM3dcgo5M2iNI5JkiEFQRq5MPZ5UzUDr9AAFqA1cxwyDEk3VC1l92MX7OH79+/wfHTTpFxjcmKKoGCJz5M1gWPL3lZbdTc0RdQXU8MNJ5BmC0oBDKKf4vfEK0tiTmOf6EwszC+j77JHwExTBxoYyGZXo7yaMv0KDh+ZogL7FTYssIxCFq0lRthRD3ntT39/O2XqY9m3f/w65B32KH2y+ZnrlyM4dGLUZ93D01xbV+Ddkg2Yu1y3hjG8caM3+/TTh8EY/15I1DoAACAASURBVNMXP5LB3CHQoFwIQ/p6ejEYoAprq8PjYbMMkGvA6l5pAJz0XjTMAu7aOQFsD48ukg63YUuptzNNqaLg4xml/QxV0tJlv+lYTqFxtriwFqzsJg7ANRw+gWMbUKltq1Ntx0+bWm3a5IqSJpuJddK4SuD9iL0ig1vb+NlnH0bG04zjNvvD5lmC5q6naPCB47Epw9rxA5QW2FQ7x6ydemr7+2/oEjlFUogSKBMxsd+xq6E1uJHduT2affThnSj9m52ZCnZLgAYmtUiWlJEck228Scl+L8yxTro1r6/TUFDmmSKpBA59vQjsn1pWQQdt9mVdPZul/ASGzAM0w9Boqx3JxmeRLNhjjxIAt/aM0KChPdvFyThifSSmYWocpX5eolGEW83aSnqYhrspsE0BUAE6FuBQweIsgMCUuU8s0avMFY/04nel7M/UgOgSuC0FBq9jv5Re58IDe88PBduo9H3h7HqP6ZfhgAXYV3LfhZN8tayx9KNK768UjPU1xftKy+avArlXnyVcSgE3HZgcMC4NPH8SpAZgmFz9+IqfU3Bm8JlAQ/W+cnC3AMfDMbp0YC/eXgKWXgekvwtcvTr8Pw2Wc5Zx1EXklQKRNEwdRuNu4iFSN9oQ2z+Scb/C+qdbNWc/25+1JcCQKgvCvxE45jue9xrwOOZeX8dPuIyD0tjmVQ/FvBllpqWQxuXqMxRAqJ8n2FW6PkrHpdgnnuNFM8Tr1nSpPmvpGolRKHmW4r3xnI5e8o4vgNjrwWyTIUHrj8oJ/T71+MrUhqSqph2fc2dtIfvzv/4LyTl08penQn9RYHNsdBS7ORJVMeX4dp7X8wvTAdTK/gtOg0QBzr8Pbt/mrId5il/YDVO0SVsLuCVbZdfuuLz4w4/u0cDyJiDPk0hujgyPZo9/eEXVAkw5GS2WpjHpbbzXuR8k2BmgedQWf/d8UR/ThN3q8hysxHTmWxq2vCTrQfaolQMk2gh8ZKcaGNrgUHaN+m9Rbsh9K1EUgUuur+74G7z2DwCWcP7L/i/K32TZHOLvLsEKdPyV5/Ia6rO7p6ICCV/OhPj9+x+g9foiKh2sWDF4da70R/bUh8WPEpQQzCjnOSSFWM3RT5XSq1cTjMlaAB/6Ifp7lv7tECAi5hgBpf6HZIg0DkiBWYFmzwb8J/2XI85fO2LLWAldRPwIfXB1xU1IpCadqUnoQiRdYYbx+TJWZFAKotu8SQ3ZZvwupWucEyuZXr8cj1Jcg3ArtVZgmRzBWLt572dZUyfJ7+6x0EH2+hFqpYgwTzqV2pe0+fz/EZoFtmSZJT+EHbCsljiGsnZ/pc+gJ7eMf28TT/V+O2Gn+XxrMBHHn36TVZ8BildRWQZLURDTgFtQphzfdxuSg+C6pAcrVe7c/oBmkxOhLeuekIU0C7gQbCr8An37SpKpJrZFJ6pZdwJtial3kDNbE1gga1WA1OSCyVb/LsAgG8hrWSXWhxxQNaDWIdVvrt0zquEEkUzOG0sIXGzBNHIxpMSLDUkAfKLkU53cg5AQEAhzbpWCknnVTFn6+tYRIAqAFP7ELjHQEev9VD1c1mIlRJdtSBsmDvSTtPrGdBUB9FHRxZoWTPDe1AOs5ZmNPwVAqPPKGjtvZKdVvdnLmd1seon9T3J8gPJuK9GUGKiuB3w/ttuo/R2SVEJx9pcmta7+XJxb15joq0fH2/9tkyqP6igrEaB0BZlg4hacCxIMc5NPkYQAQDjHLz9YQxYC3xjQrd6Km22kIQDfT6gEEjDRnggKKXeib99sIyFL4YueFPh4JhUwJZFIMbZppBqvE+mLiQWAv2b0eoceZBWNfdk241Bo/yYFVL6ZT8/VcuUrsL8yCbWVPoTyQdEINFhh6exLlS1pn0Rhm+eVnmd+DgsaCccekMTfIc49JGkgMCho9hTQ3G7bxs3iBVa+WhUnoLkMSL8KuErBAPCQGowkHLBHrumBwaGwe5IT/HdosD/87f/+L/8MKQPSC+szqsEY7xplz9R0ZeIiAYi91gbaEb0BwsORABPEgYHhYYDVh8iCnJMYaIr+LU9gyT7+IWlM64+3U/Xgowp4yvJ2Pm2cpQ9vvGr5uTHhMXsl4lBebFNeWav6iIJRSjl4r5JV/DkIaiSu9DfXiYe1Q1HFq1RbsFVTZYn4izbcGFogSFsusSE10GHl458rc1djQo3nOTqmQd6x0LjgavILSv3Aq+d1sWgLPyTNaQFO6du6bPOY0ApIgh0JRRJ/+mCwqzUfoDoviypZxtB4S3uibMIXX/xrTuxIPWTEj1wLP3z/XfQskV3cC0Br5aASNo6jcheCj8byxvfOveQpbc/LFy8jrnNcozeP8S7PLhNScto0fSwcJ/tY+DdZ/Bpv11A0Izcwd01HMtLeIOwVnsn3p+ZSMFuxk0GEUm6AM7gVkM+LCN77nCZ8TTxZye0e0S6aNCwqeJxXWaheI2m4sgbYn0E8ZH04Ria8ku+VEgDaVOXqbNQbiVDuKfX+qaAKUfzK38syF7dAm3ZsAA3tPq5LbFwJU5kkhNWhSqRUY+9qSSLaW6iSPWsTbSu7Cahh98PypprKCtADnt9YUCZvAlVTwlx2tEnMJONjg3crX5UmtEGya8EKS5urp6pxm40rTyiu4L6vsbcH1zMRZOypHZfsJXaVJAiNSSUgpu8k2WFyEWwC26PvVWU/J4kIYTfzczmS+GjFghtGTx6SFxKNjGvd274uz9nnvpa+JnuO60t4DJ1c7aPVvzyjc+N8es/aH0mSJoH1UUKjOZdBEDfzfPXbSk5xy9R7hspYzkw1WYMzwcUcx2K83GuS4DwHyz7/ZBhMKwGYqWu9QYCAmZs9NWto4EIalR7AB1l9dqs0E1ELMy2YX9y9xkFtjcWFuTBQLjIdNbMLOpdvWCSi81J6BT8rAdPqYQvYlCZRhy3nb4z3SBtexXkMsXZ+NtOg1oEI/hHNZUIDwe6kOFe9sDg9lb1fWQd7MhkwhmY7Qu+Ikm3ZihUcsDLT7Cpqp1TLjlLnVrJaZEktlWnD8AfzC+dXtqadVfcpuTUrqwi1otstbGCpwDoTXWR9XUTev8ZPtFogI+liaIQT6BiaFDhICRhTBkGWmWCxGz0t3mWc1sUFSm757D3ADvVVLREWHHQRHzDByiQIgIVukl3gMfbedzNlDhqo6OSKAfEelthcltErLRDfOq1BK8c4MdaWvwmESoc+hhFycECDHByuTTb89o66I4xLAEHoxkCzV05ALRXlFeycu2KJBo5glA6yxjwgvL9CM0sNRWp4AxgR9PI59ESj+ZJOa5S7A4TxurQxIx8UTpvl1rJzBaVdXbJBFerWCAkChgGNBIUALmARRt/Mt2t3YnyatbMexkONDJ8bkxxZnHIMUDedGV1PMjmWKZ+LjnaA2OqqpmYQ6og2xUFhgyA3kNl/HUlL/TxEUqDAwYBR9loDdBCWke36Zu9mzyj3G6eUW+aeB5OGN44i17HMHwySwGpZMMQTwCCALKtSJnY4QfycsoOpq64lXK4ZtYpdN2ZMTgCemnluDzjXss5jsHcVTZdrabMyvjVwGhYbrAlCnbCXoumChot16z40YDOxob6qAtIBdPA6nz20kAgmaqvUskGXiHVTzzoyQ7vB3DRSVnMDPc5798YYA3WMlwMs76GB0TnJCI2Sjr1A4vMfx9FmhZGwkpg1Gq+NDXTgCJYOWSs7BFGRP+fe6s0qqqXHs5/ggJqF1BAODnRmw7Ah55nrGthAwQSiUdIqAdYhz6oOXgefXcaAKRKucbYBwjlzVkF2TIBzAObEKGD5P/3Tn9F1mo69YVO4aXRPNdpmfwUsQ1qBQL8X0P0O2no+l9101TGWVTWHqP46yRIzWunAl3mTdM7cj2pHK5+gq+p+C8aywRjzWo0z7PxuEXR4XRm5Nqsw0FyD2XSC01RJ+ajJE4NaHQIDmVOcsGMb+ZERVgfVA1p2ayc22kyguqZLS2j6aOADl3Ntqkt7Djt/kL20HutLZ9U1swUbdJsgSI3pA7pBtdFZ2cPlxfMJ7lP5gT4OdjSOGbsFANg95rwLdm09jbAWyTjuUgnQ1z/EviSTBxO5ApDDdbjO/pmbRWOORI76gXfu3OGzN7Pvvv8WW0spbP8o0kAIpnc+yF5NMz5tN7Lm7tFsnyTI1gnAcCWMDBwGt050G5UhEE32DEplW7BPeC0dHJgP3HqbiOSoVKFLWho4RcCcBwKFs1VgWNeBq8Xri79dZEcL0O9KqPU+gPZd1y+9ROlrChDuLdCsAFaDmZF3nP8f3EPx/iKo9OVXAblSwO99z3DxUQZVjLOOY8EkuApkXt5WAVwXI52c9+Sa50B1/uIUrCVH3xclZk3+sohTU8lhOF7x72WZ+eXnpesX95OmO70nfRXvKX5OQO7l6xPA6+5PYGpRyB+3lEBuS/GiA7Wdvz23OJ826PRM2fogYJygKmERaxabbCLAUkW+3gdgFyCzH5L+l76Kkv7QfcMm6pQG6BMgf/r7VWC5mM/ELE2g7nUyCK4h/xbBumxc5zTmNiUPCpaqPxe6qKXrqBi3q9eOpIaf6UnGtYu/X73Xy3FPDUgMzM9p1FPFWVPOv+cADOXY/hfPfgjpojaSwbtom1YpxQIQpM2txafzzLRqxkD4hGDj3KoFAX/ee8Q5aVBvdZIJUYdN8EuftpHrCXDJVBkaGQh2kgz8RSqM9OV++9u/iQTZI7TTdZg79PeC2SDz0U7XVkRZhtgcXXtlwKzjtwoQW5o6QYK1AQBpB38q2Cc09tENGkeL3EBLndNlAFznySooWS1q1qlp9gdkhfRdbZgly8mx++DePaoDHkVpo2tQ/6sdeSg7OB7AEAsQQG+X60QnXs9w5s5AXT9TZqH20feptSkxIbq8u6Y5i2XxuPLsSH3C+FumZ8mszT9NpMtQjOo1HkUpAKshDmCRnJBYjYQ7Z5N+nwwnfVSrJASFOhm3hYX5vLQ/6YsLwAk8eK/RlwAfSZBSP01/zH4F2zYx5b8rQzc/MWisUmqHQdNIXKGkjs25agFnlYSScas0mSXpR3REr23uzXqH72c9Iw+iiVUF+uBuHvdWlMzKzOOzk45ybncc2LASTKF7x2nzf5hbG1LF3HLOHFHWfYA/ccSz11i+qnY9Y6DPlYBOfCiA+9X5iWxx8sdsZQ4pCLSBy5EyqsFPFuyU8WqZc+gfc+/zsGMsvzdw7wB4lzl8wlm+yBmqP26ywLUgUOPZLyhfxe+GAYsElC0Z1T+V/al/qF6x7GpZYQI3BpvKnk3DQtUPHUNqY7i/N9igkyTA21oAeqR389pNbFkdvmUHLDArz6Zn5nOSgZqL6qxbgozlAxTW9zTZL4NOP7qNNdmE3NMEDeIkS0j8aCLAr7H6DA3kPfzQYwbWiiIJJDYuvYUusOD1DN3EBykDP2B/m3Cxa7WNLvWdZI3VEm8d0aTqTVVnltUOZCtb+H47+Bz4SLeRKrAPw7EJX1ibZ+fIH5yZ4MqNeG5TY35LEnPFrwvbluxfcV6VvOk9P5bpU8eZlcsBRCMVNUeJuQBmlmYnsoln32Y9bTAPd2B0bmNjqDo8Z79UsiaqywBMYKtG7wyAxOpgfaWmt+qWWj6tDFmSB9BesBctfRfsZu9aeVVHb4DKGmSaygBYWoezuq5bWRnA6hkVPrI37ZchcGMqQMaw5xkfFyz+grUa5bj4hifBWk2s/CSPk07sACYigZ3GJ/lZucQLm/TABqWA4gUgKyD56sXTWGPu+5XFOQCi4WB7GVvLRp63VwCJCk5MwHebMau1TEWYZebMt0zJfljY9kNQ9uRf/vmfsMuT3Kq+JjFRHMiMH58aOpFqiQfQY7WbTVUplScWlGdVj9344D4JffzkbtaZwMg00iH/+e//IcgynlfaX0E295s2PvQUIRQYO0soUwojyryVjhHIxYYo87dP7FKQVkK+LZKzsu9kGScZFO2YvniK88ACuL5MbEGtY1j4xrF+hWyb7i3vdewTi1MpxdTsWcKOzVpt0r6J5JcscUljzkppg8h3AavF2XuR7OS+wr8IA0ffDWyYmIJrTHuulEFPj5V+fn4CpoyJXY/GERLxVmhC9y3NHV05jpW+eiel9LKM//4f/m9sM1V5YCcjNLDaxu7Zk8JxTsmCchiu9qWxObJVx6nqNHr4YKtOQ4aG11p5yFgIjDoOsgkl7cjS98xOjZqtfBZrSA2VrGyWrS+w6jU831wjArY2pvYsKvT9Q+LAeTcjwjjEGcUze46ZLKyRVRNzmmJq175VBp5hJjALPCRhaT6bvoexYA3kleWoopUB60ZyjVt54bp0vdqo6ox9OjOzxnm5xWewLvAlJfjcupkILm/eUNJ/QiKK5nenxMT6N+rj1tL4yupeiQlWXRu/n7Dfo8ETv7csWrKQ8jpiX5LjBLdjvCJhyBmG7yMW4L8CzElqQYkg8ZbUSNtvAVcXWoHBCGJr9RwrSW5R2RtkCRqIcY5bSSoZUiKX4+HcmGSVLVylLAR9bGwCVxzDBdgvVmT1t8x5KyrXlRzdsAJHDVuTsAl4ToOpjAZAqdIZ9kaSbc1chU4wYy8DXUatzc5cC7JKrVrXX9FXMmGe1n/CXJQWFedxH1t1Lkib9irjFDiea8LxSsTIaLLFODie4Vp88uEg+zZpaqVSrfA3go0amknRgEEABKFiHMFmHEs3eD2DYZlnEz/LYBJoja7uGMxgykUZstfVuUrdymRzGJy6oHWEBHF0lgRAvTEHSTBMIFIwzomVMm0MmeKIBDhFxzoGS3RcBDwJSMuCspSeQCGXL6in/F2W6i70YbUZmMf4jpIi3tsF61R6vw6gIJ/6jAeAN0k0OaHzat34rViwIvUuHjMk6gvZoU69UcEMDzon2sXk/VlmZXZAxusspeFrIO1llK/KrGy2XJ5vO3RHFpj3WApsJmCf+5QRf0IZiyCdOokCCdEFTrCHBSRQpkHSeDXLEABcbZQRyKHiitdYzJNB9xkEpC1N0MAIhOmctAokU6obhpq4z7IkdWPb2BBmwuzIPoMjtUj5/fEhsCTvV/y5XQFoHX27vwKsTk3NMFawKVUGx8j7+Tpdw5T6Dg4iGQDwbem+wvbqz1pOrJFRp8wslQbrgM/d2FgJp80mXjITXKyWxVcCzJ6q7UHjArMWloelxis47Rg5wWWbNqh/K7NCQzo9Nc+zr0SjMsHKmujsplZvYoQqFp0o+Ny3Wl7MkwCY17Vk2uZk/TibAk46jUvIN+iAGPjY0S/p2ap3kzrnuUY9uGXGWhFuY4XevuFg6T6jIdIKIK/Zm9TULDFFnQt3n+tWY+C+C9F1AgsTbCEhoLlgI2pYQuMFh1Gj5D5sRlDbfbXGtdUt8TnMxhTlQzrkNmSLLnwYIbsDyijQiUiSE5aXJy1VnzM0VVm7rhV1cG2O50GjMbEEqYP1ZSOqBsrCz2BflOMEqpep07jPfjcLrph7J91MBRJl8OgQyoiwQZQOho54Lc+yB9i8A7V/A9FrJSb2AeUytG/Nqm2x79dgfe+p1cy9VrDPkmi4+nfqn9DgAEZzaPFii+oJPL/6+gXBqWxVG5mwZzncotTT0o/IAJdh6DmwLdVTqDw6iLJOCTaU//h//7+vYRjPB1Ncw28phgeZAVfSJtKGleFYNEcpHJ4wcw1rE7b9wwd3aKIxSSBu8zNYVNgk17dz6Zw5XzKA7Z7sHh4ZoSuonUU5MAcIoHSIpyZgTMP2V7e0rZOGTHTwVUxc22gjrTqaEqgPbAlpaiB3jFwB1QME8to5AUftpZUCXSSG1FFWPmKeJI1ZAW3DFqDpzMw62mZdfAOaqu3FHpNQ9pISfRM3ro8DMu4yac2Eux5CBJ5qA9frnduyuS2BpTSIfd2JZMf2zhpSHzOA2RkSB6PZq5eLIQsh0P0ZjODhkR6CPHTlXoxHsmIUreIaEgPj469ZK03ZbwAunr6cJQjqomvzvawOYHVmifKfJTqIdtzMamlKcVpG85aQkknsbkEqs95mjgVWyyiDKjvToWRtYp/VtSzYqpdg2mVEdAm0RdVMHh5cHzFdAqpFEPH2FSOQKgnS8kgjv1gKQ356jXcHbJfs2ATCXcfwKxzi0teWBonvA3Df9boL8DYH1i5eFwDnNWNjkBVJw7eBuKvPmt55CYCWArrXsmt1SLxm1O8UwKqBfmQH4tvgO8o6I4BNIODVsSgFo9M9lY55DszmvypA2LjTHLwN1CrNXoAHBYs24aopWWqg5ssqYF5rD7HgJDfmw+Hr6hnAqSU41bE1fIpK6LcHMjSivJb/CzDz8iWlwGqMk8+dlxmnG8v1/LgPg5LieT3DtD0FgJlYWmkdpedLIKvvKRi0vja+Y8gv5zOCmZCfKaSg8tnM76UUgC0F5i+YubzcpF1yflMi9ep6Lv6bNLK1su5gAigYjRzV1YzrMeytbcDOlcXZ0DUd4FzeWqfigTN58uVzACcBShhN2H4DF0EpWSiCROo5+v5zAC4Tgzbrk5Ggg2upl2eeAKlMyhs3R2g6NYpG3L8mvTwlBjirfv2rfx8/f/XN1wGsev1mk1eyaGEaysTZJUl148YwibfEUlziLDjCnlq2urJE0IfvoeRNBX7BPmfxJuffFkw9gz1ZQLJW1YyzSWYwCvHDtd+yHj797LPQ/FfXbJEksPf96aefRYArK+XLL7+K5K6MOJ/TxlC3bt4IXTl1WtWT0282yBIMMSFbw+f4zAJmDZxzMzMzsdItNXeJ6vsaUAjSRWOPYFkRCPH86uxFQysClLv3Psi++fqb0Lg7AFAL/dVo+GlzIsYIH0WfXN/5xs2xSBauk/jsy6t+trbXI4AzFugF4NBHkhkjS3VuluouNEa3YKj4+cMjQ+FrycKRqDGAlp5MVYNk9fHr8cdc046JScX+vpGsC+beR5//OqumAmLrgIaoAGzqbqazIe3usN+6HzlLPjS0Y6u4bwmeOWf8lTBSudISDOYewNH2Po0hkbsyoVxN4u/Y4NY4ieedR69R/0vdUSxAtrMOILm5RCn81zRRo6yYtW5Q5p4Q6JfVPYAGpFV/05ylEgF8LoM1fagexlyJH4HRD2iuFgl//FSbSx0p44RfJeCufy4o+erVy9AybGWdGh/IBjIgjMokK88AjZRaEijvBIQdQrvvBH9QVqgJDcsi1d7T9zcmE7y2GiSqgbAH+nHR5Bb/02cQfHfs1cP0fvVDBYdsBiwguwfZQP2/Rvy7ZgBW44WQGgMQX7eBKQnS0ZHbgPfr4WfUs+4EYgUjzwAOBFXLILU02KQT0kMN+/0YTcnKOnQz0Vjd3Ge/0MSyjrmogCRiA7waNAebKIU/AVg9OxdUEzZMtrY4P6+eXYV9zBdH2P1/01du1hNBVbQhXz9WX+CfyaRsBhReW5zIXjz+U7a+yPxsAcw1VMJ+IgluTw+SRhWAq1WcI7L1hT6rlP2KJICkJ5M/xmGQGoi//ZzQ3GSsAr5jXRovNyCRUVFNNV4jpJS2wWjwtXMGI7Ctn7AZ5q6nFD7TGbGaAE4w6pUqCw8+yQEERsHZpBSXjG3nWN/VzyyAVc/Ti3MzzkOAVe+XX56yTvaIZTfWV6PCrJcY+8Wzx9nU5Dj6hD3ELIvZGJVSErVsCjU5/ipe/4Z+H+VU2VVEAxoAe/EB1rqJpn50UmU5dmMvn/74OHv29EnEGK5r/cAyfGDzAf53kgMgTiemE4AzsSQwEwlPCS7sr08+/Tzio0hNax/ZR1+gsbqi/J8ai6xtqwbUFrV7vcjKFKXsO+w7/W3PxKGh3iCFCNYtot1qB3qNhYmfqC6VLWvFm9WKYWfsJ6OetYw7CS6pvD1V8xHD4x+nysIkZeCcSlKSSBP9WGASCtx5vqdEqA2TwC3wM7bACE6ZU4FVJ6ZImBZr/bp1XJy9xWtSdUUCAh1/584GUX62XemNoTx3TM6IgegvSG4zGWeiUhKe2rpffvmHSFBaYh7sxyCmnMA8fRYJzLuQUwS4JC09fwbgnjdqtnpVTW7L+WWwu9okMglGCzIvYFdT0yhJXwn0dYyTPIIM1IY4mxxD47DU8ErAlnMVm2TFYZTvMz7qrbpdLWlX5scEbVRL8VqJRN6Lz6etEwSVdX3GWvQ5JKVJApRElvwpq7ATqFo0qXZRCZo6lp6jjq3raotEoXiX50MwPDnDxDeMb8pYu4KgVmTPAqy+HF+ISlv7tzgON/Exfvb5A+LMZWKsZ7DXZdI6D6mSSlmPCnxSn91177PY2PMoQFBBPZMN7HulAojzxYgcZ9etYKmyQbKji0b2XieauXFmB4cDeyF70zg7JCxjrBJemAhb+ncSDajcYS2LHRSM1VSh6xpWKiBp73q/Ub6vVr667PqefEejVeUhGRvtm5IejtEaWqeCq+IZUYXsuIX/bXIj+cB+Zuin4tcJjAfjm2uIEbbiN7hGgqkKdiO4LHZjZdICPUD8TLERP0st2sKcp6ZvNsgToE1gbW3oA6fGbhIKlQPx64T3+XoxgLLbN9vivClYCZGNiBemTrge6H6HzoTZCTP9Cr+StS3jIIiydE4AwdVWmqe4mUx6uNHU6gn9wQCIABJxIC1b1pkRVbd5iWCbC0DBaTPVZjBtiCNz0wyEjtbRkcxN2RU206qElg0jDRAhGkpxL0wNA52AYAEjJ8QsQjMdQy0RU7tUOYI1NA3VAHShqLE5SuZMkFEW3DL6Nws48NLTBdi8P4EGN4yGrrFJdoLlYIlqLhgqo7KeTGwrzVZaARuCss8iVxNFp1WHVq3XSTJysihdlD6PG7eVBkBt6GIK2DncdlLUqNppVi0sS8zr6qBg0zxB2+PzW0KwCtt2jY6QAmphSAwcckMY3cZtzCAgjRSAzaNkoUXHOLOwvFIwUl1IS6rr0FuULVqLs13L7xphdQis2jldqYQlAoPtLXXABO5sXJO0bNRm1cj45UaRUSdDz58N5rooWVajs4+usxquGZz8Z88BGWG65ZwzYQAAIABJREFUumFd6PU2q6IMSXF+GcxbjLkZeDe7Xe16YZZa+uUcCJaesJns9JgOIdcRZf84JK4zMwcK4DtuOsmrK1sEIhgOAFkZ0hoSy//VwGxAlNh50Fg73h4aZvSj+/n8HJmiuciYHgJwy8KWmSg41Q6QZ3l8iFHzjB5e0vm3+fawrcEZrMN5bED3qLt3MKjrL19NAjZNxhqSIWqALttEzZI2Nt8MbEef2/UVZXsAZ6eAWnpngm76aZFB5ZC/c+c2DsEnZOVvBf3fssZvv/kmdTZmD2m4PTwsJTH74zp0nUdw7/yHOLkBtbqs7hP2Uw4thT6uuAXvMQCTmaxmTW3IEwhmnAX9XY0kHby1VUo6cARraQailEdbh3YB9o8MBgJF94Z6YRqfnh66lnK/GjQNrppRHn7RJG7bLOdhNjWDxstW6ggoO0X2qkmRDfXLANvFoXUqlZZqZf5lzbdxHeHnafS1XtJpWdam2VZL3RotGeO+BTtleCgdMYQGYhuBm0mBKJFjHlsZ18dPXsJ0pUwNJrzFSBpyAXq7QZqVNjiRVW02NmXKTLKcshZaAEoHWGOwb2EpeXjJ4pG97r00MlY3CXK1Jzauc7/cvzcIoNoG4G4Zkwxi7RxrEeBUwHgAZ03tuQO0AGVfyVxWAmVny6SP4ACHEqzhX/3qr2FYjYQI+zjAqJIKjncv4GwXToNewXO6Cht4dQPCuqc9JNVYdd9YUua+XF3dz14AhlpWbjLIedNONHMAaUNk7Ht4376DnlkrDRKwPbU4eh8/vBMaeosAHM9gtc4tyBA/B8x1nsl00shMx6ajUyfTbH2GPaDDMRIwu9gTWa8Cuf/L//ZbnNvjbBVWMYlIWCi92e5xY/ZiYiPrufnzrP/Wz4GrWhgfM7myAA0zPITZT+H2ey7jTPote5UzKf4nGJV/XWVSljLu1BK7CKgiLroMvIr3X2WRXuesXs/y9IKXgFbxvquMv7euHzswncUJ/su/Ym/GDV4G/iXAa/G8V5/1umf3MjrQV8dIpyi6auZjUHz0tWXrfnbuM7wPyE3XSM5n4ciXgnwXk3Q52B4u4Qf6vLLFLhisOaBZIbBqCBhgYQJCSu+hAPxK5+997KPS98Yz/eSmwhe/iLdj/vwfY6hfZILTTscN2K099vocycYh2FdV2BzZ88FSwXlM0hWxYuPnNDdpfMJm+xn+L37pUztuaewi4BEc0HHyHuOzw/WLpLT/FhpfqWpBtkgBqqb7LzTQ9e2ULUma3anRZlpcCYAtwNeQB5DxQQCQJJoSiF26ji+A0Uh2pjHydd6vSbz0C9dbAr/T85ewjCNoV+NzOzT4gi3HeQv0x1nJvwAqMlWtepCx5b3PAgROjo9nBwRFtdzf2K1b0QDomADLZJGgzvTUBGxBzyFZUk3ct2c1ZYcEdEkeAS12fABBKqtUHj58ADg6lv3d3/1f4atG0okkroG8Z4ha6+paKwUk+1KZFK+pxrZJyl/+4jOYM3Ohy7rHvagtNgiDfxaZoePwXWUsq19PEGzzThswcB9RvYQPNoCfZKI2MWjQP2Wu796+F41LZSo5n7M0UjSZPTJyI7t7525INT1/8YKA9QVDdsjn9Wb/6//8tyRRj3j+mfALZgAoW/FbChBRhlgNZ3Ykpgnu+vCxnqP972a2z4DlszOAe834JgKbu/jh3qN7zWDwF7/4ZcjIrDP2v/zlX4VfO/lqPNsJfVADXsv4U3dhq7+sVHDOxhhbiRZRCYOfona8ganzYQmkmvevSLbZ/0D/ox7w7BBmj6Cj/lwrDMhnz17EWhdwVBtcma/UBVtfvjP2hj62r7Hj/M9+8TdZa9cIgCoyXWhMbuwJlZpsdY2Xpi6iIPpi18eZEMsWO0RjodjvAiCcpaesMbVQ54gTam1ihkRCV2cvgJiMOZK6gAUzM9OAkVT3dcOq5awdf/p9Nv3ySbaxNIkzRhMe1rQfYeJYRqlrcYiGtOrVzTJf+mx+3hjVNBt8lrFIC75YHT664JJavo7jHqC+PowNswRVB4cGSWCSbEASohaygWWLqWO6erdUwnC+CyQ4t/X4wPZnaAUAt0nUHiC3FUnGcJ0Arz5j+GKsvV2uI6NLf8h9bWxl+aymQBBd37eKOMjGlyaO3U+yk3ZkiNlgBzD8jYEw1XftTW2p5wS+uW7uvs2/2B/lMLmb8JtHWdsbBPISBrr05wUv2PvnVPxkMIQb8I2akXs4rmBPV3dR7j+cza0CyDchycZ9zyzQOJZOzzfvPIAFRYfwN2ixozH6hjWhjFDR2CfMWJwnSTc7QeeOezr/40yJ/2k7C58gt175+RjWt+SwCP85UPqks+vaFKKS6VgF+/vNEWN8tpU9f/wFetFPAFtpQkdVnvrEsnM31+Z5RhIreTxdbgJMcMb7I5lvbwFjazWhPSPdA7XEScZqFSSB1MGVQLF/gF5ha0/WNwR7F+mLPaom3pSj/9fWB2GeUnySC6cAcn4LtggamMxMEYOHiysfULUEWE1J7PysyscunQPpd1GdEGxCPVZeyB6fmHgVVWpdaPkvzE3TpPVpdp/YxTjXGJT/Qx5lJXsOSKrW4SZ6s4fsHxtgWVob7MTcn5dtNgC4aoXod99+gz89TjLA9c39C4KxVm1QJrDqV9ghGYSy9sNPomcErO52xruKuHxgaJTfC36ls1QQ2/0i0LJqfwuSY4JHYgnRYA8cZItKK8875QNsZBM9MwCLZP3ZzMjHDnZcSDgYs1iFK8glA1L5QIDatg6aO30dZ4qYkmswengQrwz0dfMzetKcH/vEnyZfrFI0WZV6n6SEkMQc+8KIk7jnZBLukjg6Ik44w69IHmT6KvU1r/PjSs9zpQKLhKwPE13bGXcr9gSkBJoFuCVExZbJXyNYZgzt8+yzjv/5H/8ewtV4EMEEUAXKBK+0X64FqxhtrhvVDpbaC4xzPRtaC0QbF+8Sz3oGWlURpdUkaMQiJO0lQFc9b4FzxCMChNZXScxF/QnPS8dK/MhYPuZD0J01YmyXqlsh+JFcCpYm/71uIyh1e01GW8XAAykvoL6xgFpUICjLwbwIrHpeJ39NKbuk5SoukEDvVAnhfwvseV+RcM7Ni1NkrCUorD00Nq8E6yingvEQUsrs3Abn8izjyZnDvNpAa2S4N/vo49ucibuc0U9Dji58orAPqXlWNF0CY3P9JyzK53Uv+HebS0vWEV/ifCcZKtt3i7GVvBjl7KEPnBICjolzZ8W4OJ1SARK1JF6Fb87DSNIzERfnGePp2AlMG+MLcirJKIFS4FWikfKO7iufPfm24FoSOBlXwVV90uiZYQxK7G0SULKUSWY1jMVUxADFiiUZKQWhpEaqxnaU8dnABruJzYPAyBl9yOdb6ZrkNLKQIxE/0E/x7BKfkxkdMQq4iYxiSUw78bz2ttG+mYBK5DPJZPq2VTnhICRQxEzZoya7vG9x0rJ7d9uQ4ymc+PRvctiTIxuLkbsWjLP8V2BVkKWtzRJktDtVNQxNVlHpVJrtorMUSDDBzJPis9KN1c1IzasE7zjsOF3VSwi2mTpKluADhG1uHKVFFTKaIMyhLWMmN2XZgm3AAS442UkX7PYO9X4YcO7Bha4xMKAxs7ENK24FoO0NrCa1f7poKNXZ2UfQj4wA5fyCNmJOc/PTONAzLAQ6/eEkKVGgsXBxJbqw35b1KiwNA5b7NWtUQ8a6qwujzzVldgq2qmWZSh0sa2BR4ByJkO/ioIRoMWBcA2BuO4DUrRtm76DSu7gAhmX7Cjy5TKrpcql8gd9KGVjuum0nbfSjZKnt8e2i80DQKU8alEn3RAOSdEZSoy/1LKTIlzNHbkjZqmbEnFedJgWNK5gTGZ06885bakqF7iZZZw2fjY+0DoIw6fmYV4BigbgexlJAWYMXHR8DOKVLKwfpKtmR16+nccrJ7MHWMBhtZHxHx3pDq1YWSJTmwziwKY/lXYKotTTg8d73eY8HVWRXOWjsLN4JEHUCu0VhbOnwOnyKjvfAFnLdKHSszuwuWRY3iTIHHkRllEyYPfEeZIsmOQolKMj0sm7VwJXFIXhtMCBTWV1MwVf/dWw1mDq3nTBEZHOE9hibvr4BRneLneFaeN7ZYOYZ4OhuRBMrXTiBS4yXWj6C9HbejXXFIeCzaiBNMpjR0XD4N/eIB7QlGUOwNwQxPZzsAmzneA2Ke1W9UpMEBvzqqcgGcCzCOESGSIfPrKiU1KTbm/Z7Ku9JJR4G00lcXOOowargtcHS5oB17lcp59Joqrsp0Cd788EHN7L+HrVYYAEDPGpcWik9lFFkADYx8Tp0ojR6ljRZ0rOxTiZygUZOC3upWRUGsgHmQTOBlCzgRZ5PFk8CMDRwBDrsE8eijv1dH4z1WpIidO3DOFqC1+l6Yi5tjiT72cPV69aie1SJxqfW1SDR0gvH6BWSDUpM2ETLQEIZCp2aQx1i/pXpWisDmDmJzo/IgdQSDLex/pQUMLA+ZI03whT1vhyXLTKr6iHfg0liNvw1pUYCpWMjXdnnn9GYyetzYJiBOwSs3cPWrVviQBl9J8kGiCTB3JJhbUJBENqmHV3dvWjAzkbSSAeP2w/Wr4eBJVsd7fUwS+mAzHr46psf4tktXdXJ115YheAh2NHWFQzkZ8/mAK9h20SGU80ZGuRRbtWOPTJ4WkUTSVt68+ZQNgbrSO03QeQ6xnyMdaitf/p0iuSBoHPwByNZc4adsnRvYLgzbKmJI+deR29LSQ8yt0es6Ztjg9nHn46hj3aezRJMza6gj9v9ER2F0Tc+pARs9GNKInEmytqDeXIquKpeJevnDeCqchcpLDbZ5dmQHJ3Sr4LRWOpsXvwch20BZr1dql04plffdz2IWnhMb31yRF5XX38VBCzeEVqvOejk70pZl9fd+1uBYIkjfR1w+RZ4mINjV3+XgL1LzbRSRuJbA6p3kAOrBUBbCtReve+ky5eAt9K/Xfd8AbrFXVjalgJhRzY1/csTTQGKaMdTz8+f3FsJOH75jG+vievGN57XQOsnV7z8RXE970oAJjmUvIngzsYdMl0WKXmWuTB2kwSYNl2HOiIR16jPYfBXAugLLkooSJSni/VYCpZfApjpOUpL6qMUMc4QK38S66T4SkHCJYPVa/o657ooU7sEeNOTF2wXfQl9Lp+5tOlVupeEmSa2a2qOaGLPaxYNqhITyke63F8Fg/aC4Rp6bczzwWZqxIBtf3MKg+TIDvJK2OzCZJvLTvbQOJWBGs2cbNKzFeXCgkAGxOsEbs3Yac8KtfV3QqKHM4iAVV/TktodtC0t8bNbdcghETzY0VXywCAMSBOeX33zXQTMNnfUV4lSvWhSoN1MXX5lEHXDTjWh39Gp1n4796TG6Vz4pYcASUlzjcoQ7LmVMwF+M/ee72eUKdtRV8BzCfZWDQ0frYTQf7Mjsslwz+oH9x5mX//5W2RvBqPsXQaqvsIQoIDnizZ7B59G6YEO/JL7d2+FvyXrUSmoiYnJkCaSDamfJltUX6elBR8RDTkrfB5++DD79rtH0QOgmSDSIMzgQNDyTS5JpN8mK9S5/dVvfh0g3n/5x3+EPflBAAw2/pSlps/nXnesXDsm1wVw9Ts9J6z0keElmzKYuZwr+mQyO2+hS/7DD4/jDDVw0vdshLAgccB7U1PViicXi2ugh3NQxsqGTbjYTsow+HuT177WHgG3P/g0u/vgF9ni2mF28AY/gaaILYBLewB5URUUrKuUoHCdJkEzT9F8b/Lz6RvWouuaca/Sp8UPaARIMGG5hz+wCftMKYVem67iz54AUm7bR4EEi7GPuu1HrLuXT7/LjrdXAVdf47/oUxrcGgBT0SI5gm3dSCL5gPu2RNG99fHHH8V4PX36OHRQBZ+WKKOOprwkIHpgd+kXNDCugt36r1Zazc6axIVIAmgrSGVAq4+dAO1NZAMGmRUkKwBPZeOtUk3W201FEve/G93XtU4EzVw3Ygj13sO/kSiSfEaZOZI8zJ3Y+E0224Id13s7wmeyJ4JSRXWQRsIeMLqbxGD1NJg7QxJjCsmDJn08fJNNdIfXaUr5H3/3t1Gx9ezpy9D7rcWWWv3eSlPdOnpAHFAdY5VaO/HbHr7A4Tls4QaepQxCBwQUwf8fHn+XDeKXjNy4Q6xF8H1GuXQVkmz4s6nYPdlaE0vOfYBVApjKhQUwmsBC13owXHMASbucAvcEnprwi7O9SO7FyvECcciFHRVoMPl7QGOqqfHHWSv6uvBospnxR9n0+I+AzcgpIa82QC8Oy0tXlqbwreZh6istIZZK7MU6EywUL+zE1hibCpYL3lWo90ysKSDTSMxxzH5Q1sxGvTZqRhMhO8DWVNC7oKWDtd81nJXVsR4puD+R6SjDMYBVnz2NQ8FYDQIG959S1wyhZ1R+MBbnY6Gz6Vjm+ekAaNU3rGdvT0yMB17gvVtxMAvj897dm9jqBcYfQB6d7G1Yp7sw//UNtwC2dpGfKGftykZ33zk/gT3g+5rIl0AzS+JC+YA3JnJM2FlNyj0q92LZfupBkWQAqu3TwLUWSPy3U8o+ApGqHr9ZxrT4QDS9BRgdh/RjrO71Q+KCLwkvq7ButX3uU5sXSvhRTsE972rQzqfzD2IMZ2Cp1I/XkF3qXEm2EJzsp+JhHjKNUokuE+NxK0btYzFARYa4guQYwUBxF+O06EFik0wBHVl8AXw140NDtsBe1LCnDk6IJ6i0i6RRfvgXSdLCj4ueHPnXT32/IrkUCzsWupiLjaK05crWFMCqZ6Bs1IgX7ADP3yVzmVA5pOL3v/znv0NC7HGAblEuz7haOdEqUYVzRxBS+699tAG48VsAqz4ze1M7WPgp2oMU21oJLI5B3Mj5Wsh8pSrntCIjx8bPzokVeDao8rxNki8S8gT+8u0ZCeRUsWDCybkVWDXeDz1UfhcJcyuA1AZXk5Q5CMk8pSfU8bTqwBxc+DcpaZzAU7/TPUsCtPrR9SuAqy2VsKJsi9UjEmuMuyXhVTOPZRX1jNVJNju/DVlokXUma/s0mnr3IUV39w6+AP7CCueIVXtW6waOoZ+nPXK0IlsgwMtZDoBqBaO+iIQ+GbNiK3Wcrd684yOwqgyl1c0CvbKPgw0fzOs3Qa6x8kDbYpVN8gdTQ1KJUoLlVpTKRnZNeK5aTa4diH3Bs1p+77/aRM8mpYlS/xvVIrFXVG5HE7jE1gg7bIW7JEzPRlmk0WcH3MuqH98b1SU5HpjigSQl1YXURH9vW5DvTAxEFQX7yqSriUvX9TANEW2Srm9oxiiSvrm9EUORVGnVptUvnslbJJjVxo9eR2IAzrmNkpWLyPeK13WuJQ0G+e7nP+s/N8OuEQh6rWrYcT4kDcZgOsrYlQnBgpKF5oRa6j1Mc5p2ANYWgJU1FubKyjxgCQAiQEWwFliMbaDtzYAlXsMAX0dVIMKgIzYOE6BDJ7grxdcJ3KRM2L/pYJpJSVmABK4K0LogzSJVwhro7SPTOUbZOfpA1bAvdexEuVPgICDCNQVpGSgD/tGxW5Qm3Q46uAtDVq3luguL0ywwus7ShOKIUl9FcB0sy9VlMOigpCyIxgIdVMCMI7KDb8gIttIYq5GMK3MTdOl1EG+NZ+gCxhEtIANoRuCwiVMcnVt5sd2579wZwvFBSwZAR/A2yoCZUBkJ/ivjwW+zbpaT7THBgiT+TefArKALXSc0uq3mzQ90aAohZcfPsq5DurCZ8XYDhBCzTpSsFZ5RIyng1NJCwy02ldk+WW4CVmHUgsHrM3Mosl4ssxeEk4Xpe82UWMJvcKnxFABVYkGD5rObbRJ0MvthFkqEvw1AvJsuax2K/duUgbXzAgaeTbwERhsD8GxHpwyjw1owO3iIFmwLzLcBGhiNUGrseGkUBTfVxhXsroOZqDj7Ub6ulSMI9q6atXzrRHifZn9dn7Jddfwt5TPA2aY0ZZfn9lBQH0dWsWvB8fU5BXFldxgsy3B0zufQT9nn2mYQNVxLlO7JvtVgOU4BBIQcgIYZ/VoO8EGCHg2J42IApsERvNMQnuMgRcAagXBiOLlhzSx5QHhoCfIbAJmskC1pIzaZDh6O8+jEvaShg8FVZHdkwGrYRMp5TrVLPRxSWWii4EdZQ5SnCKamUv/UDVeoDg1MPlspCGUvnN8jm53BnNABkM3a1MBeaKpE8zZ1kG1m7o4Bs1+ghfroyatsdHQg+/nPPgoGxbd//hK26CT2goPrmAYcGL8qMnaVAqCA+46LnTttvuDzWo5kGb+O1AFjeoSBlY3RQXIiNOXYTxq6aAbHvJol1ZnpBvxuQNR7d/sYds1irM0emnPU4CQJvI9PAqIDih/DCI95ASy1qV51FU5RNJnAweT+3MrOgVnkHoB9S+1kc9rQTmaJB5eZMeVDotyDwNekiwz0UxgXdQTkgpmDAy3Zhw9vs4ZbucdNnD4Yr8iEaKNcnyeMV1XZLgeWY01igXnbCR0zDoTR0WCXmqSprlFLNTW48sCxNBVfkbLJPmxhA6A7ZZHck1lMD6111qKZdZ3HcBSxGyGiT8JCJzTtidQR031mAFxFskpbcYztrMX+tbXZWRggHzvaS3ArAP/y5TwB3y5z3RYAxnnZYciMDMPmrYch++rlBGOPBIhgMOWTR7Av1nBWzbi3E9xrw+2yXMkcTSH92j7yy6yx6+dZTctYVtFAwHBCzcs53bizxIqJkhGTdjJXg70aPOuYm+hWG2dzCpX9KgVaL4CxHHz7Sxmr6XrpfLwOYL3wXNMJmoC0K19X31/8dwGsFmfvT9545TOjgC/KWlOGt9SRLq5Z/K641lXQtZSxEKBehJ4//br6rD5VsEbzsfAdpdIFpVdI93cJrl0PqF6+IxzVi8JNz073vmOZxjyHVbmmDM4EzIVtLQHwSj+j+PyrT3XdfUT34/xzrh2Iy4EELM1ZTgY+cnxkzeAzmOh7Ruf1Bx/SidyqFa6ZFFZzQDXouMkRDjGKuP8iHErjVBqgvW+8wh7lYEcBaBbrIa1RGa6XTNTi2tFMMV8zxVr2MwtQVZZFYh++zWAuvXbxvuLzvaa2piiNCwZMgFSXbNfEXE26rtrqBLqTmLPJNTZgHf/rmJLQOliV+3vr2Y9PvqMEjgZ7m+jX8jc70Hdid6xmuHfvfvaEhiPjMDZlDzRxBq7B6LTsz3vpH7CawCohS+0BGbBnVgnI9BAk8BztBYiyNHMd8E59a0vlpklcycCzykEf52/+429IMNFIyY66jMce1QSuz4WFWYA6ZAgoV/ZM/Ou/+kUkHh99/wimKM8RTjkasTD4QweMKRY43AXx0TZbCtpOUCLjUKBXeSRtmVUIjqOa1N8B9AJVx32cABSbcP3t734X2mDenz6GiXs/vwm/T7ZfMI0IFCcnX0fQK1C8BkCgnIDA24OHsAJh9Xnee96qnbcKmHfMf+tzBtNGSAgfpJKzQX/XngUm8D+kWZSMjD/+8Y/RKCoaiwKGCP4YcMpC0pcRBFBLTzAu+h5wj5Yzeo577ggsnnCO6yPbFNWEvj6nWvWydF/CotXf9xyVhJDWdi4HwzhGR2D+NRkt47UDlord7GX+eGaW4yefnNfwnMfZys556HYPjdzPbn/4c5omJbmBOO8irkjJtWAUa7X5b89cQUU7WBuo16i/BrDPHcV9CGAckog94X0C9sesiQbOyhZYiBMvn5JQfxXxTisM0M8//ySbnniRvXryLSXgS6ztJG+k33nK/a8D0ggmuKYXkbByfUjOEMRW0/a//dN/DZ/ExPIm83hEQl39t2aA+QV01J0Pzw4BgM8++yR8kcmJiQBTXecmdK1G83n1W43fBOH0VQbRmT/Cf2sk9hjGX9N2vURGQx9RaQhZS5Y79gDsOs9LdGd3LrW3+oDKj0nqGBrC5+Dn1yReQwqlqxfQfzebJynSydz00DB2Cf94dwOJN76PWVuNJEXKWPvr+AbbaKT++j/8LmLHbZhJMmk3kPzY3lgGcGrPugEWBOAEkutgpx5VdtLY0iT6GPtHP0giBuMqixP/nEwtTCjWCyQKm1qVVRKgRyOmdB6bdAmt6hyICmmZgskc8W4O1gSLv/QkSAm/sH05HF+aUi2gK8EwV1MV0kRq6s5Ov8j2N5AI2V6hER/sd0D2ejbMMEx1STTKiCwvEvfMTeDYE8MQc5ywN6oEFZkvY1GrM9XGF1y2F4CEhf+fsPdqsiu90vR2eu+9RWYi4YEqVKHIIllkR4dmJqInRjGhkCIUMZrL+Qv6B7rWT9CFTEi6kGLUiukespscTjfJoinHQgEo2ATSIL33PvU869sbeZCFaiUjiazMc/bZ+zPrW+td73pXHRWZ+8QJ5YAydejUSiTSFxLsdKwEuzsh/fQNjmTVTT0ogQNssS+qGtrQqSV+kwTkc7Pn9ffTPtCBsnFVAlb9lTURcUbl570QTpKmyccigKU0IibR5fJtAKZFKTu+mnP58tnjkAarJmEm0Do58YS1t50NEv9VGEvYAwJsIHTbPee5fvSIYK0I2mk/oqCBmMfqhh0YpOrTHpmQci9jE4xjCw1HY9lG2I/dNJRUr1NpAJum7UXXeEBZYgxto8mqXfAKm1hZni4QKvnEii5jG+9Fe1aPXaknaWPiQ7slscHYwvhXuycwmOJ1m83anK+c57apoeCysaN6mcYP+uTJRoesIIPbjJ88RFPZDcAjk4aJtAKYoG8rwBqNsFLptIknY0xJFYf0YKhRKgwpjAN84+Ooijn/KvUjShOu70raujcCoArwMWEf2tLo2cHYmTyRsSrAahJN2Y7AR2z2hC1qsIE3TSB//7tfZ5//8beRAHAfiIEYHxavXeUsFQMKmSExGmxrPXZTwNj+FGp0Or5K0oSGujFnaHunPjbankUqX00StWFDBMi9lmMmhiRWEziD/20cK5OZczAxYxMQ5rmSCDdpTKNpaLCuk3a4GIpAoXMpaSvk4HJdzaLJm+Xk6f2JyaihMC7V/3CDmfZLAAAgAElEQVQvWDlpzyCrXtqQENwzuUnCTR1f/b7ENBXDwnfBllYAqp6e1SKbuJVNA6zO8e8G2uyuzxaSXjbXHgPv6OkSnF6JitHQ2+U6nkliM2JAFTalZm2LxQTRD5uor6x9s7pWu+DPJk8aOHOCvAPmYMn/69n5wMwE8AVg9TeUCjD5FzIUxld6JGqNsrc70O/u4tmM0fVn1DwWl4tVyL4x1pTdecQ4WiF8qPSnmtHBqLUSyibRrAH7BvGZsord836meGTMjdgH+2cHOU+bJJtYd/7cB2IvTmiqNDD5RfNzyJb9vVS0AtoLWDvMJ+Af3r9zLnGqE79LTMf5FotcoNJoy+aN+kvKeNrwCx9MUpOkNqsArBjfBZPyfBYrEEcKkmXo2ieSQYDrYbu4t3/5V9fPkp4oNyzYqY5fEEwKUDVCqDyrlYAXF10ngIbd28cvD5OJ6YqSB0tb5uah0kMxVpxWZFmAZQAnN3SbmIzl6KiO5iiMQBvOmG3ukQHAYSFAMo/wvJ3enJhErUfUP4CWpMsg8i2z046AOhOjsB5tyNLBYLWCQh+xkV3c6zjh0b0M1oD6iSLPAgQKq7fjFCqELVPRUvLQ+QRQ3SXjfIIDZSMZG0wJFFiKLEtP4xFCtRhXsSmZZq9nFilrXYdVwUIQfc91MxxgATEp6Jb5OeZ28nTFqYnlxhdFbwZY7QMglPUgRTkFoIJgCdXXMbc8ahWHQ3T/GGchGVayEQAVOtQKN/vlYaoBNGOvcTKDL7NhhuywHeqj0yDXr0AkXO0YGZgaOxeHwI3ZGe/fEnyN2SaHhbpeskhdExolSzjclMrZWu5jWb+AcARQrG0dbI3bFu8NuIPr1ZFhUW5ARnHBfjHjH0E8Y6PRaeJeLGsxgyq4tIBkg10cZc7KVNVZOGExywbYxikpo0xwBGr8xz98j0wOIv9szsmXk9kf//SQ0mgcGDaEg+5BW0P5jMZbhyiEst2seWljgOQYDzM0sjgE5FKgnij9zp9yAQKwljs4N4uMpUbeMholJjTsAlgLi4BkAMKyYzXoXqgoM0qNRww+FPlXO0rjYqkBlHWy9iYLNjAayjsoB6Ah9LrOsz5LCl5TWVwSV47Lxz0KLlqS6Hz6r2X+Zndc/+r7ahxOc40Vy1edb+/BcjU1Y1sAlP1SU8tSMY1zYqSlEhQNt/IPSgc4/4lxTuCds5Xcp+rPNKMZ1dLEYYIWVjMZKDtIGnxMzVDug47mEsGgIvTv372B/ubNCFJ+9evPssdPX+Occ09cz26aZoSjGYnZW9alkhIyu92Tx2ckbCjF17irO6qNcYzV5dGhcy/bhbKJ+9P56ub3jqlJkN2dE/a4Te0AyilJU2tJ9uQCbNd1yiJcwwbdNYClPd3N2d07l7luPfO9QsCwHJ2di3WrJEQj4L42QtF5bVsLTq46cjKddI4EDm2a5/zU1x7CzuzmfmxYYddrdJhJFjx6NBMAfS0SEp0wMQYHL8U6+epPvyHrd0YQfCPmZo6uqcskD46sLDDRBCNYwBxflDFKRt9MaU2djSPSvFIrF8GNQt0ylpUc2MNRxEcNh9e9EE1TAHiDvcE612kw4WMSxbWkdMAcZVHRSACbIZ9HcLaB+x2gfFOHZnISRjaL8TqMZWOXqWmcZuy3mbto4Me4KlXhHm1Db/cER3sem3KAPW7l4DsjMeKBU0n34Cq6N2dN17Ka7o+z5t5b2QFNGPbQeD6hlPMMhoUue2JVeEAlLa70lRqNCbcWbMYEXnnepmZXCVTKk4bBybH77ZuCv38SKD0HQ0uBx/OI650ga8Qh3wVW8xt+88+7gNXS11wECYu/XQRW/f3F+7gI4n4fSJd+XwCr52MaI1v8rSSCDNi6ADrzyPP7gdUUnH7fvb0N8CXnPpxuGerMXcJUZasXAHLOVi25H52aAlh9F/j3ThD17Yg5raIcWP2+OXpznZwtW4C2FTZVcw1zz2bsnzx8EGdo3/BQHqDqACbHq2CsJoZciFe9+S7Ox6R1dq6dehEoL53XACnz1xfAaSmjtejcXMxPalKYAM0ieZ6SakljzN/5muJeitc4JgWQX4x3AbxG6Vn+3jfBXPhraf0XcxJssUgGJGZHkfRoAkg9Jel7CJg6M/kEv4ZzBub7t9/ep7z9X2Rlh1sE5g9DZ20LW+5ZaIJz7jX61GqPKteiThprRKDCxiQCTjZT0unft1ESn6ePegqDXtbNIcHe5SuX4/yNRhYY0xXAgMVFu97b0BHdej7jg3vvh070FPqVhfaoSXY7Qm/gj3TDJBGwjHuwPP/J02AiaTNl10gG8CzXHgr+qLedtN5MglGSCnBg0iuBrLB+AArUl5+dnclm+Uz9Lc9FA3mJAVZOCCQNwnSTafvgmwf4oehUs45kRgkAGwx32e1d5oR+D8/n58pqHBiwGqSKqpzXsGCXsytXRqOpxhp+aUrMG7hZcpkkr6KnAX6vyfQryBHpUz4DOPS/G3jtMWQBgWv9UEEEwQKT+LuMuQlqmSEGqsuU/XqPNijRp5ftakWJVS36HN0A5rLwZtE7S+tERlfqtOy3gbcBlWwYG5Maq7hdDex78AGt9NIn1f+trK4nSFzjM6ni6riUXb3zI9Ch1qxrYAxfszf8zG1L6hnrbpjKfsksF5gy+WxJtcyi3m50Q/Ft0ABAxxFA8djmTPh9+FSz6ICr3XlwsJktAojV4ZcMsRZeT79gnc5wveNsE3/AeSiXiU0AV4eMkp3Q9StN5Bug7oauLkAJ69Z4yeYsAvD3fvBDWLqL2Tf3v2IurBgSWKZyhTgiGqjis24SR+wwFrKPZc7bA8FmmgbuzoWyQMYw6wT0glPKXcgGtkxfZpLAspqxa6tLWZt+IOfkGsCRxBQlhLyuMl13bl9jLz5iLfF3gFvjh26aa71GdmD29TqAOFVC7KNVgN/xK1cY/4aQJ5pbmIr4pg4AT6LMDsyfTSpzZB15Urd1ojkPe3J5eZu1dQvGoj0tSEDgT61vLDFOas+3ho+6iU+rnzg4eiv01wmRA0idI150zVqppuKGYc62ou8kDaolZNB45Zju2OrrCjq4t6NrfAB3qQoigUraqnNgSqkPfeDzY0aGajoZkhfgf5//1fM4Ukn+Tqk0/Dx9YSxLtrY4nW2vztHACiIBoCIWOGtkftSUNBlkhdACwOraCr4WiZpywFWlAKJpFWtaXfk6HTeqpZTks/GZvT06+4aRTuKZGcMqfDJthc3OLNv3SRwbmze1UqFUVteRAaFnxzR77R64jB49+qyQUI6xKb5a0C/OW89af+Y7WjgyQHpdCWsuEqRJd7xg7KWx889iB4JFxlqwzlirnol7AG4Pv/4yZDD2dtZoVvU8m5ueCF+0n/1hYvI4l2ZxTgQ4ZJpGM12BUMCMaGzEsx8Bxm6xzmqpJCT1h2TIdpQaB0NQe2cgIDjIf9eR6DKuFJixEk7pjiUApHK7pZPIMe6aoZGbrEnjX6u0YnZNVNgvxiaIPKRkKO14aHPyN5NM7lXPeAGgqNzEb7YZoDZUXEHSirJy+tMJiE69LNy/7vtIdBBP2Qi4AwnFOzfH8Yn3omG3sZuxRgA0PI9kH/9bXCB8YIDVYypwbW5bXQ2wCkjukreiVYN/McnsGV7qn5XqnZf6GSGJ8ib+BfBj/EzOeb8Cq30QUtRZdYijLwdjbFl8C3Gs8ec2cjtffv57kkE/jwSOxLqEaejHpYSxFaFKHRTul7Zem2oMHo1/I5mb2NNB7pHYBnuxAK7029VadQ5sSKkvYDLSmFH73wpJyjNQ+y1rVVxEH+CclKR/meYsND65EXGA1N0+b1KldijjoO0Xa5KEJenEmN3KgVbmV+A99F75mzGb6yPATT7bM8kYWxBRjCSqf0JSh9L3YOum8Yi1wXpSwrCcJNA2cjVzCyakYGeuksxkc7v/bMYkuHr1MljXGNUaR/YdEkgGxLXBH/tdH869o43zHKvCZ7DqM0iNzKvEpYiDwZTUY1avXPlKbafnrtrX8yTqbMJmXGx8qZ2WfCeI7NrTZyuqOpvBSzz3Jel49hhPGpO5/yU+WoKvrQpWqHgL73cv659Fo1TvSjyG7wP9Nu5Rxqf22YbTnlPOrf9tQtAibgmX21Qvq2scfxNYFTQ2JAxgFRkU9lMflbPtsMAFVsOXVQfGBImYkIlSQXHskr6W62CTdStu0gExTbkRmekmes1tyGA1fpZcuMN8OCZBdgR/EDdVusM5D23YfIwkkJb96399/UyWqCxTQRjLZJI0QH7gJOsZhkc0WsaYZtSMhehvOxuqmUl3gDWsZm4s8XEQRb2d2OZoelQXmVYDfctUtin5V0ujhQFohfUaEwVQOMuBPIvD7IAH45VMXehEeV7JauXBdKpqcUZqAN6ayOa20qHa0iPBVUu1NCwyGJcBb6U/h15rgA92PiMbEexMMlycAPJJZCUeUYLmYo/OZtyT2lwaWXVbZWm5Icxw6WRWsXBF89X9WFrcxLmXQZrQfMvFOwFeNKQCFjIjNEwyAsz22kHcTqqOj5tVzUM1PP02O1xpbQA70AUsI0DEfMtSeBr1WOaxH0xf5yDp2VgC4XyIsLtB1aXwX42YG112hJlwQVKDB7NfNk1owznTwXUxmHGztN+FFhmQ0HRRzNeyH7UvUsl4jJZAnRn9HHj3ADUjEHPCvfdTDjQ0jHYQzryGxIyVVGtLwnRTdI51JjU6uiWWZlQLzgYIi4MIy+8AFnAIL0cJPGCbDhOGYG0FhgabQI3LRrJcjYBoXZRkt/MsBhWLOLtTU4uAPWTHAW7cuK1IRbju7MTqxmumhK+FDJhZGXV4dN51ZN2k3pPd1GVumPWJoFUAk/EQ5PKAevb0Gden9DlA1TpAP7Sc2HyyBqdf87nR8MzyGMHRlLFJTFADHzVi1eFUINt5BGRj/NLBYXd4DUoS4NY70DiqN6ZxkD0cwQR/cW9E1oj3GeRZbn1A0GjJloeKjkloqXL421m4EfBMFo6af5YEhjh0HHw6PpZT5ELTPL+JC4GMKGXSQ4uyD1m2grpqxqTs6ynz6jrwdTVm0QmEdRDs3OwhIKNFUOzl5Bxs1QkODBsVwEgkk3T3/THYFVezF6/msi+i+dR6OByW3Tejg+szOw6vsQNNgLXaCI22Wq630ZnRAbLcw8NgC9tl1s1sUnQ7Zj0ZODteJjfqo+kBGT9sUA024/nEFBIDBF04+HaPLecgMuHiYlXmpJIS8+bGCsqW0EPtbcYWAQw/pZEba8t94KGsjfGe+gd6IoOrA2TywcPdMX8NGGlwfYnAuYtx+PbB52Hsx9AgK4OxuUD5nYzbddgb1WTHWDLRsVE5DYOWuamJ6Gz94Yfv4/gehkzJFs7psdIqzLGHuYdnA4zO+XkkK1iLMp7UK7bRgYDeBkHITmTdlWHRwdFBIXBWH5DHNZiV+NNIsH3AIeo+LqMMrZ61gyhZ2HM1bQ3IPYTrFXJnfjZWCRBhgYyM0NkTBsUi2rMaoCE6DCvob4D++ecPuF49Sa+xSIpZznlo+Rdju8pBpFPUhC0dYO/AcQvmQj061R10cD5toHtz23vZXu1QtrRtiYisMPhsiPQLSoUOKDY7Oq7mOGdwJXRUBFfjDM0rHUxuCLdGo4DkgETCUPag2X/ZsgHwpLigSKoUcjjpt8VXKUMzEIeSvxUBWkQXKcbImYlvXyOBTO8CYgM8TPjmW39/F7AawKbWOL/WRWZqepbzv5cCc+96bXxoBIlFWVMxHokJm56nBMn0x3zsv48Fe/7cxXVL3p//0Wueg4D+EmCP4NBklqVOOo4mXDTCOnahoxUBXXKmCsDuXcBj8ZylwO3FufjOf79h5LwJFRPsGazPVDWQjwz/JJ3alDyTAafWm13L1V3byb69/+fs7kcfeXhESWZaL/pICbzU3qf5KwDG83VRWrZXBEV+bimgGQ06rPbJQeVizkufyU+Mpp75eihYK6Xj5TMEezFvXloagJUyW4q1FuXT7rNwIpVPsQwsNUWMpwyWQWIRvA2spjLcCAJC30qnPWnv724tZg9guVSio9gCq7+u+jQqomx0YuK0gpLshZlXUeZvg6MXL1/yGs57gINoyEMwpd8ZJe2RKCL4wm7d/fCDsC1TaL4dWkWD7TUxeGV8LHtA44yxyyMhgeS5r1zNBqBXF2DP7Tt3YB0iXUSy0QZXAk6rAE6yT5RhcX0aVG/B8LP83uS7WtonnM8mzbXhjmmUl+Jj6QMrPWAFxaqNPXDqBQDrKNlV1slAOjEAAYGQsxoc7I2gvBl2p4l8q4ii4gqbssxZqa62bJNLl0aRc3kWIKV+m/5dNF/Bt7UbvOd8N4xUz0N9bpsl2UDQEsxJnrcCcMUGqxIpigCiE/13GSwyGqOhJj8LPOhTCBwsLaGnyrMFg5fz1d+344NFsGSAxUEyQIfmQdh4MzNT4ff94AcfZZ/+/rf4ovNZO8Gw69AgygDKOdPXNfAVELcs0T0kQ80zXrZTxCMsHLsLG7414K/tAgh6z6nU1tJ6+wu0R3CphuceVSaj1z5AAmAwq2vtp1ICv59S6DrOzErXHHM3y/0NkyC0C7jPusfzbKtDZ9NTy615j4FiAyBOGfqY+6xTCQKWXx/xN/2HJRiIs5OPsw3As8qzXbQyFyK5a1VJC364XdGffftNNBhTS3GXSihLa03Ub/EMwZ5Uy5Tx1qt23yj3IOtTMH+JsmfLQKu4h01IBW0A0a4X0TNjirO8YkxZJJOe2iH9exsD2UD36tWxYGuvsbbbea/7tYxvm1JNTb4KYGoPELwz782gf6rUk0ljgVXXtqXKNg7Vf5AJ5F5rxU/rAlydJpHqHO2g32vc00J5+1f3J1ivAi80MGU/G5R66jaxN/fpcWFcZvK/ox2dVHwJ4zNLYc/QSpdFLZt9a3uJ8TjICSdIoKHNPjA4Rkf3e1l5XWdW39xJwuMhUmMG62fBzKxvotSdOVnTJ4S1XEvjuDJ86DP8dIFWS8D1za3QkQmpzmZojAbb6JzRaqwbVQg5cGplRAJVE+AY52EONOa/1USEL6yffEoV5NERe7qWhPY6ySBAVcH5bQDsZYDveF1kD2yiTJzEObezbcVd0pOuxj5Y6FdnooP9ZZL7BLtwwt/UWbVpss31ZOOewsbdZ9w6kKJT7uDVxMtsaW4eAGY0zkmTFzKs6WaVVTQPZk3dY1kj0gC+j90byRpjfZtPGWhFIo6XJ3DV86MAUYszMYEUcS5HfCdDzf4RAlRJMk9gvAGWdAX+lZJWFad72W9//R/xa5+F3mwP8XobvuQTGlHtYgMkuoTsjPEh15YpXc8e18YVTXqNy5WHUJLjGJt+wHqrEvwOVqsxC/eg/B/j5Zl9YGmvYwgAbdd1dWhvYNfX8T0bKJGu5druuS8+/zJsnYOg/RIoFAiMRGNIgqXmsMaSvbBfbdIma3Vq6nVKnEmUsWSc89D95nnuNSQvhBQfYxKVq+EbnION/t4Yzfnth8jx/q3xKJeXcKX2pUDqiUA1T2PlnlWXlj63IPuwvUOjKPZDGU1/bfx7ArBqZaAEmuSvvNuHLHyhUr8xyfmkhEJe0Z48FZ5XJqXJRG26dsfqBsfAyk6roFNzptSwt4tzUMbqk0ffZD//m/8n7KvjqeSihCUdRvEPZRR2OIsKnVJj5Ghax9liks3EnYzWM+ZV7MU92MqZEXIAzIl4hMxQQUIZoT7w4iJSNTxCsIO5VxOYridjwOhvwr3qJwjeOk9+hw8UMW5qHi22kT6v8FOM2U2u6KMGDSMGSPDVJJJsWvt3qDEbzRrZkwL1AnVJl56f9Tm4rr6V9tp1FdIy4jayeBxz/qfPUkaSYxUJTJOBslZX1mz+l6pkTIpZ3j420pNdudzD2CjBKHlHWQGrTAQgUwLXSl1xLs8wcSr3kPNqzCVpSx9UspDYVQvVIk3obQsiunaUfpTIp32WNSp+J1ZmY6t9ZSrBiMTplI4U7LXCUyJjADR8SOiWAkaH/QxGhPGwOIHd58VZ7MWinIY9WBKY7fretUI7PislvmTIJlA6NdF0XyfJRbSoOTei95GM43yeNURRWYsRtjK0l/0kLmTlg/OjzqtnVgrNnA/xExjJub2y4bb4QrsyeJyDvswzxaS3/oSt/Uw0i7/JFN+DwbrDOSbzXXZ19IKywjzWBL9TOurf/tuPzlZhk6n3F+AADpyZr+jCnGxoiMgnDRbBQ7N9Kfui3pADFR1Hw5G0i3RazEeyIiIgUWsiaXHI/BM8TF3REn3a4F6gQjacAy1rbgtNhxBuFkwhm6deQmSDcEAEVg+isZAsEVmRAAACvDA+BScF0RxkxXlletptUmHvXajEHu8CZgIEanyqk2WzmOPQ7wKkCYbrXpSySr3uo+RXPUtLAgSEdfR0Xt0waiSqF6p8AfMTB7bZETM3wW61673PyULReJgVEBCSCu61LLfVCXaik5C/IBoOAAtIMDUcbTaFC8jP3d5WpDk1ppBBa/e1YwDLfYyUGRwXohtgbOxyNj5ORteu8Oo44oQJMsukMwsg6KJxbAVoCqPGPMiqMyPlghOcO4ksiOU1ZixTpkGDYZnzBo7wDg0YdETdIG6gLt7byoYzO9HIeCpobPDk58s69P0eIorqW/i7w7XWCXzcyLIL1HNS58RsywEO2cbWERuc0n2evRpA0FLuajbRAawEtdhsoGOQJAYtiBdaKNKyud7K8hZl8DjWZBXMdHT1MBe8Rs3cZmoOe+lGXo+Qtjpklt+7OXTULYm2edrU5HzIEBxyHx6qbi7ZErduwaTjYJRprbB0yF2wtmVAewj5rMvsI+/ZnVKNMTAYT0mxlHTQSdDRNisiqG5mx/ITyxc8CBTp9v7drInNY2l6CsoEwlwHfoW2TwSl6QCvhAlhYuCINSzg6Xgqcq5htPFRDQGcjcCOWJ9LaI1EhlUnij0cemrBUHcvKnthGXzSrtFQ+l0VgYt6JzY80RbYhViZAowR630I4fVLgz2AchxUzIsdZzfILhncYDOZz33mBN0xPqdGTdYmEyL1rM2d0G9x7xhYyYS1kYWZSK8taDc9PRlrXRfj0uhA9uFHNxI4bFkC42+CZvb1PEwXM6EyOkxmmIQwuKZDcD+6tEPdWa/rG8dkYmISkHSF16OTJNjonmN+bGD1Fz/7CDDzRsgLHJMV3NpCE5i9tYEdmYXds4yerWdEA/euHTOBYWbd+fI5FNhWisK5stTv2rUrUQr3n//+lzBCarPr40OMMp2DZ+aD6e7Z0wq7dB+7K8k6kj7M2xZlm3usL0XLuylrKFdvEOfbOd6z03W+plhyzJ8gIvIsasHyLKELyLpdJaGk7q8dqA20tEnzzIHBl+VHaubKBL5Kl87XlK7q7OySYOmnesBGAY6/Dbvcx1FixpoLIfbTalgnMEnYV7toKi0iubCBA9CEjb55Ew0rWK5fffWE4MzmZtV8dlusX+3rCYHWFiCuTO+Brp7sElqGDewDO39PUelwRKO+03o6j3beyRqGPs7WjtHobehh3cmuMNFhR9vETfVs8HAK5mS4KmkNp6PT5FpCKUN7x6x5DgSVhxYroJZxjf+LfXYO0pUCWfGHkq/o5J5/wnfB0QKAFMgtyp8TuzzOUKMXHbn4rOKi54BsPIP+bTxPAhICqDLAKbmHACN5tnhpCdj5LrC2eK7i7ReZm+fvOQdWc+/j4qO/DfYK6wYjOAGj/9RX+ozvlxgodfZ9meVCJr+VHdKWCVoKfum8mNW2g6qlw67HKNMrYasmLdYcUM7HLp+u79ziO9m7jvkb8PT8LRefM3zyWGM5GIpDZxmUznc1EbFAz1ef/Z5kw3DWwVmrrmOAC5aEG4YWWfYczPYsjVWbg5IX76EUPNXPKu6ndOzfAJ9FkOS95cFi8bqCfVowW0uB0wTmlq600sSBay1vChdRd9pxVqQE9yAyEgnsz7dgXOq823qh3WvDoeQ/prMxSTmAQ2UvH3+VvZ54lNWi0d1CxYPgwiE6hC9fPotyWjUJXXPa3DV8EFkv167fJBnVG3qiXmgT+6zevb6GgaC+2BJgntpv8zPTAXrIpBHwVH91FGBVTcol2JReU715z9venj5AqHbOrHmCjCWSkLJRaLpCg0r/ZkBlGbf7VN3q0NS03JE16fkpgJrmM0kfDLMO/MxmbKQMwE0C0GBbwDRbwD9148u6UsKlvBzQliTlCPrTIJcBGphctgRNH1bWhoCskko2U9Rn99mjEYdkAc5u50omrtUpkh+0/TbAtKN2F/6Ptt8KFc9OpSoEaXy2DfxffUhNooC3Z6waa6Ern4Pl6uwH84Nz6vXrOcajk315GACu/sgsGsP6SaMjw9H0yEqLf/Wv/ir77LPPYozU7TMY9zMt+3/yFC1Gzi5jBG1xBNAGVXZilrXH78P3JGkaTGv8jj7mQAkBgeKCfSU4a2AbcQucwJGrd7LeoeuAqgOUjVdnu5TLrlHd0dszFAHcBu+dosGO1TZ9MAfbSIC6DRsBDM84T1fxT+vR5yxnfFqoujraW4RBjA6sDLPefkoXqQoprwsd8snn32TzMK33NuZp5LUYCWjXdcgQ8Vk2U1umARoU10hmO55WSKm5F53dBZOUMCAYtrFXSCLxPAZpEfABbNq/Qv1yXUmbRpowVQbB+XI/hlxKMNFPAvA0KW35qQC3QMAmFTye/TK1rWhRfisaWAGwzsOwNdlvHGeSxL1tfBLsMa43RAmq/TT0vdWwm5lGC1QtS1hWwb5l3e7swoiGndyD7/Dlnx8HSSbFN2kcXL/a7jpYpK+n9dfQyWSulIuSUCG4egYLT+kvkzeblnrDcBwY7I8k/bOnr2jodpv77gcUZMywpV988SXPN8wcwALHNxgcvQJg1pZtYW8JBaiOId4EtKihTH6fz7Lixxgy4gyIMZI5lOqIZk15rJuQKUPp8CICuDZZm4rdUyO3IgmZ7KDvTvIilqMLyKqrenKEjdpayiKvmbYAACAASURBVGZePsqW5ybRHaUhC36Qvo7ntwkTZdUaWQfKmx0hgXKA1vQJslE1Aqsy+fBXlReRdKAtPMMOCqzKTA47CIBsSX8ZoPTI2DXsRmP2NfIhMzS2/cFH98K/tb+FJJOa5q6se+Q9dOtvMxbE0czdEZr1NrcVgLUkWQc9YvycZRgVPVGJQRxrIjCP6Y1VIjEYfk4CnCKWgTRkLBt2iDhBUHWfKoTT/Y3swVefZquwcqtImDYrQ+YxYlm/SXe7hrv2WIPG1u7PJglZAHY2vPZ3WzL9bYLDezuxo+gXBhNczWxJQafqxgbzjXlnXpSyOxMsxp5sqYdMWXU7PufN2zezju7uANlniBtmSAysw8JWB9KGSwIuxXnp56aG2exZWIqyNbtogCWwN4fU2grNXI3DXDNHjJOM1mhc5H0ZNwk8cX9WitkfIsi0YifK5AHQWd1iPHh1bCC7jIRXGWfD1ORMVKra+E0Wu57ufjThIgZg3QwNjYFnHCLZMYed5byg9woWPNa/4FgkAQq/pMTr+b4Ec6nPkeJAw6EEnNszxQaDvsYSeUEnxyDpU1sJIflCXVpkEahGPIH1N42t+8V/+GvGZ5o1C3EO+6ItSBJ2svyoZEC/tiAHGfdFtSL/GgdbnXCg7rTzp8wSn+N56jhHQg97Y6wtPhAd3/mWcWpc4HnhvpD5KlCr5KLyOPqOluuLr4hFqP0ZzdFyxqo+S2rqDFPcfcz6dU0Hqcr/42+eOxFbRuOqXJ6O98tINb5Re9wxjoZNSiYqCRCxRyJBmfAKgD0HpLW3+ksm1mSNH4ZmJ2udmM6GzItL4FdUWAoku25GIOVcGmpHMoLKQRpYbW8ucpZYOWxiJK+IBSvRLgqsHnM9ZT7qYaTqayRiVmqiaeNOZSs8w43tZF/rR9TyWhtdi4uImcnGdA16mAUBgLEQb1FC0+Rn7PN8LeyR6HBujf1N5ttHRg8yyeJRhcHYW0WkX6UJdXw8j0ysHihDquWxOpc59Ns1rCyB5f7aABMkktf8XqcviE1AxVMkSBYyocoRKcfVT5VDL0RLEzGVVqZiO1wHkp2cewlUEqO0deJbsletiNU/cx71I/SvJDSqZawdNZkVOAEyn6vr4G40u1Z6oz7WYJJMEiwWwBVHLPt3/+5nZ2ZgBFcFRi1hrcgDgFM7b+qohEOjAxdHUKDVMtfUpRoCUKkLvYmzECmeJUBephv7Jowpqfku9ECiWdgRcIbHnViAMkaTL++xZXbczB3UfjU4IwNB5j1KUhUAThob0Tkd4PGI4DwBnRjVYI4o8AyIaWMaBsJyKQ1/Yh8Z0MiwVT+DEnoWhoaiBVaqjFi7pZpx/RYdyImX0PdxKOxA2T+A/maHOkPJ6RMwUZPLiQoUnskX7U9CvzI8k8h5aI5Ko49Oa5S1sSiaONwV27ezq+wBHW2v57278TRQMhbUTznh4IvQLaJnDCwTFkLG1rrwOB1k2HvIEDXhfNYzRiH0nSjGAVJFBzwWlD87p75fJ82fLbVuZXEPD49EKZrAb4gOM0QyH23GE3R15sPutxoSDxaNrkZpC6A2BI1ZM+p2uVhdxAJvlu+Jl7uRnAuzJGpImmG3bEaQqIXxlq2wLbgq6Ms1zLhVw2BTs6yCMo09Fu0COiqWYCggbNnxMJ1T6wEHLZ1ZJCjYB+S1zKQFh8/gw81sSaYsV7Un7ZZpMGGJnSUdOrsN9TSAasOpB9wLzRMbXVh+L2MjxIoBAdHl0tmSjVrF5+0z5u4BgSv/lUmphIV6rhon3xsMQjV0cNp0vsI48NpCs859o0xCZDJZE5H1Yf3pwFqmZVmYEgxml14haTCN4+qedGx1nNVJ8UDWOLouUjmnYKqdCE8ZdzTYeG0NTYBammHxknlx7ndwJgKoZTzcuXaHb8RAOKYyawWHLfv2y/0YpYAh+O5eTRlGDwMP1+6e9pDP0OnaQO/KkjBRxmYCyUswFW8B0HXjdKvZNfFiMvvmm+eAjSRBAKjVM1JDTFZxGGaMmsHTs+evYFWq5anxTDrGag8ZJKqh4/OmDp8GmDyn3SlplhBNx3DgzJTqnGtsTR74PBr6oP/zP4FyM4w9ANk6vCZDzDLLUNUwegC5TgVoTGC00l3gxo0RmECUdlJWv0uwoGRBPddc57BZgK1j58DRywOxhj2UZBHZbXiLxMcXXz6hFJTyfvaADH07I9vo7xDbUs9h/NEHNxS1yNZwyGS2CjLOcd8nAjM6KTgW0fiEjNwuyQXL5wxorAhQy68KeYBWWMEGZcKLgsnTUwtxQLa1d4bhN1HgHlD2wXmeX0D/DcdnZGSIZ0C7ZxZ9Pxw/nQSZS2OXLXekwdzSYgqSALe1L5YNzsF0f8l6FCzoJFjTjvUBhj57Qvdh9qf3pk6sQZNrxKoB7Yjz4QGv06PWnnrCi8gZHCLl0DcwyOd208iDOZuxCywNKdBu3YeNMUf5C0+ZHVTBvmi7QxnnzWz82j2cDpMCBAICqwE0Jmc+itUCtdSHyQHIOE9S5j5HJiMk8itAPpyYADfj6DlnCf7/g5QJDIrLcg+FvU2u6PlXAVoVryuYkwUT8O0Xp3uIe/ORAnjNnRifIgdVfUVRdRg/x3tyoCuAuvwRiwd7CyCLY+rN10WGaXpuB/Cinlw+XheeLQ1rAlaLZ3wztvnYXBiR/Obe/m0xhgXr1KtZUnQIYOD69Cw5wR+Q/aljbsLKEt3EJoOpQCLshHsoBWbfAmnPnzhN9ju+vgOi5gN1EaS+GJQEmyWYm2mM/J9zoi1OWqvsAXSbllnzH/7oRwA6nPPFMAPaRHOU3Hn0/YWGWpRf518X2SX6N0XpfcFULV5brLniPUWpf9KmP5/HAlg1ePGrlK1y3v06jVUKzlIgmDq4JtAmKmVkB+T+Vv7icL7fWgexyxJ4mkqkUolf0WArvTwtXLhk2cS3n2ezEw/QXSbRC4i0tDiTDaEBOfHqOb7eduhAWu4/OjYWOmFqiMqu7MIemUhaxo6ukjRsaExnlOw8NSPV4DMo2iKYkyXUyllbzRl8+73b+EQ72VO0//QNinMuztXwOfoC7PMW1bpUs3sJmQBBHv2oJVhFnlsG9fo7JiBl+6lDpx8rEJvAzYMo+dXXKJikGwCr7dhrq7NkjSpXY7JNAKwBjXLJBA1RWaP/QWWXiWyBIYlPsNP0ES21lrlh4OHZpQ/aDWAQ1VEksZxrz2n90D4Sn234fM+fP4lkobJblpxHMGBilXn23LD8LzQ7+SyBPRtf6cPJiDXYlWDh72WhGDDqe3s+V7NXXWspMa9Pa0JcoNOkLN3P8VWd/2E615vctGFGNMDggx8/fh6sV22653asN/cQAIoBvntF39jSQoOwYMMR8BegTgqgrUpL/nGUE8JWbGpD471zOOsavJ619Iyi4Y2+oixKzmwr3bZIaN//6nN0fRdCSkjpIuV4WmBRmoyco8KrpwN5AjZBWxN+wvFK9tUXv0SCAb+b6oqFZQB1AA79+LWlmWwRHc1q9MUZVe51K9huUT2Bb9rEPa0B3uuTG3ylfZCamwgqux97kUtroFJnCZkcx9v9ZLm+8kknJFVtXOV551hEs5I4AykTZS4lnagFGMxl/AfnZHo61/LjZ6XGOmDwzEPqWCP5oKanTEkB6058ZPeFgb/B8DHrVR1czx7jMMH5TnyuFvyOFnwZGyitLi+EDNPEizWAz+7s7t1r+OqLWQPVSkq/PXvxMoJymWGyzWy+5lp7zXkfwKZxHOvOCi21EKPCObSEjfNkY/qM6rjC2ObZ3OeTAE5N9LGQdCJAKuhmAKwXIIiQqv+RU6uSxQmYANi4T9K5VnYz62IWWYXhS5ewH1fDP18ioWG1Uhm+vgCEpeEyoCLJZdInbB02UGcu9AATYOdRkmwXnr6/JD4z9sVBDR9zFztzjHTJwusX2ez005A36QZwbiKenKfB3Q5zdGUcABif3v2j7dlA83iL8dsHWD3DF2sm06Su7wGxZrOAO/bsCGC1HM1WST/92JMuxuTFK3SnYU41tfVko+M3GK9m1vTXaOy+CCCgu2+AMQHAxd+trINVOHQj6+y/Ek1AZasqIXCIT8ViDVBD9yZKttXKh2xUxpqQEVdDTFb0N3EMrNIT/NPGuM+tmpTY8ugRDGLAlfBq9NmxQ9UVkF2QhFhfnMr20ZjloULmqsMGyxJiZHXmyVSfa4fkvqCXeIHML8EV7bDx2hHEmhrsm13H60Fm9ReUBNQelQG2bxLT7Mqkd46s5mCtyYDd4e/rgNDlVEPKWu0EHJymkc0SMVb0l2DNbxGH+W/oaUb1Bn6o/Vqw9SY/LlGhJeEj4hHWrnNnjOaCEPxaJC5tkCCTl4x7j3aRP4SoZG8TyS/BgMa2uWZkf5vgkt1+DR3xTmIiG3LNkqxqABiU3LMkcKuEjAAt62sdsKe7l0TRLnbzyTz3KrBE5QPNrBLA6gp8G1gt9WVK/Z1Sn+bNz/nijtwB/2dPjSJJKJFEkNQzwRhRW2SSKBFibCLeGb+zyuRv/vrfswafxzkUUnJRXVmNje2JM2IDvWbnM6QSYw0BxhMbu8ai1wDDVCl7WPuYSxG4pkxEBQjKC7STJkYEdT1X3Yo2c3R+nLtIznBuGp9Y6RkNs6ODfXhqyXUKkNN1krRb1VQ1GSSgq3SP9yzwEXx2iYQS8Uz4sTdM+PtcRSWT4J+fKaYTVdvYNeMf15IyQcmPSokm/UW9R5/D723O8TUSpp5ZldUtSKkpp2nfDfTNiVeN7S/RCHhkuIOqx07GBTxofTYqpCziirPEZ8Yn1o6eENfuEvt6nguWmiR1nfq/aKweWJAkO5/LvhnoXHPOt7d3R1XBJntFouUCPpV/S5VFAt8mTZK8g/MoOGx/GiVnBMvXbNyITIf9OZT/SQQtJf6U9JQQaIUt+qX6VXw5VlaZek6Wg9coQZPOjaSzLDnGREE75LUekqmyzZfZE0tUVMwvrIXtTBrAzhVERjFFxrkTXE8s4lQgHixBTNF78ktfzeSU+J4sYs9W/XaGL0iiVr04Luq52ih+F/uqHxv7IAhYW5z7YHfKAYhJgM80coYXPQUEi5WtKftv/5u7+EuCEHlTpCiXSKzVACYFiILVJlMtlQoIdAoMDQ/38d0bN6YmjcH2LOVZq1zYD1fjxDIbqf1mqD1Mg33JQ8pkjMwBtx3aoDoMkRX3QRT3NbuYdD01QjINkg5MKub0gPbgF6QM6DQX3LXkX4dzl0XpYAukSrVuoCykFRp9W1tH0NalnbvQ1VedQ/dmjkz7zNRsTJz6pIKaiiqn0ucEvugoaFB1SHRw/PbL53JRGECoheT42JlcCrcgVXTx5tss8xb3K3NVh8xoWSfRydSZMaNSjT6RILBghYtum+Ag2Do2qIKhIEvBlWhgJyJv+X06CHRsU6c6gdJCJ83yZctzzPA7FrJOLbfSWRkcHKLj93gwYGWfLS0K6HnAy9CFcs2B4FyYMTUrUwerQR2TKB3XUaJTrQdhvYcE8yS73QNV49ZEuYVjJoP56dOpKAGoAlwSgGkAGBJ09kDy7+t0NjdINmOg/q2O2CpshviWnQgt20YK0TQqUc0wLpabJAfEoGUfgK5MtkcAl82pbINstvT4F3Sknw/h/Q3GW1aJTGLXGhkhjL/laq55jYylhrt7pzjxsP7oWm8216ylzGQzgs71IUZLIEQGqOCV7KkIltUAjuRBAsWLgywMEWvZg1Tg3QPFdR3OqxoeHBgeEEoSuP4NIDR8HnCRLdZoch+JsZoOTp1xSwptDlYLA9el2EQH1TYcYLvRbpPR2yDBYUc7gUQFmHUgK9lHqYRTY4vwOsZDU29w4xwH8wNnKjKHZoKZT8FgAySTCz1IPQgE2AlZBkM1+7QPQG0YLdQugMQT3jc7u5S9Qi7BcdyAJbILw1yWQDuaLhrmLu5PyQzB/m8fPw6dMMtFmgGFHTebvKUO05YbIGvAvgrReIISgxGNoq+3tEDHSzslO9fDQdFzQYBIaEQQJgOHDJSZMbN0dmiWCdCs1hwgLs6T9kgmkY3QNEgD/WoG2dBJp1KmAcabdeYhY5fGbkr2ZWnURiCUgGubbm2hwfIQ2QM7iTpHtYyZoGgnyYQTHOPBPjTuSC4IHhnMmAU3oJ1FfqKd0j8L0Oz4qzyIzoLdox89eBFlcF7vBjqmH/0A1gHa1opuT76azj6nc7Q2oZJEwBFlcOpJH7JfdCpNaJl5mwPEHKITovIfBsfactegCaUynHX3r0FZM7qxNSEPQWk/TBfB7ZR4kAXrWqvmcO8J4GiewKS5GfYqezdKP5QtCZ0nGVDYJvZZVQ12ETu/QqkOj2S9GcBqPxIB44BO/H6Jc4CDtLm5AnYR5Zjs8UkaYU3MAcQ0Xsu6Rz/GEf5ZtnMI+LAPmwFNqTOeKymfCWIlHkmUkjFv0WhR0NPstQy7yN6nMyPKsHMgx18UoFgp0Ph9rM8w8gmlTT/6qSUgXKnDWsoWKAXH3gWsvg3mpvO2ABwvAmtvPjhuJTFFivdfBBTT7xNr6ryAr6hASUy68wcpfkpAdQkGm/+h5Jn9qxhsftVEwk3gWAHCnY9RDgHnc/TW/ZeMYQGsuu/VTDuhcaQlZZXIUthsyH3uWg1Be8+IVhxLAonTckAr1nsBFhbX+e7nOK7ntvhd91H6u9J5jaHOQcTSeU8sHhmrgYa/wW112U08EyFxNlVnv/3VL7O7P/4x3asTsBDjFUzFBDaef1nKJeB/DtxffJ4CVI2uxzjSpQB+cZ8B0gpi5olmHeJIQJSAnr5G5kfS30xniV+lxOOLa7hUWzX2mO9xHeT7Lc10DFbJM6VEhNfyfPMFUaaXs1TPx5NOrmhQP3/4x2zm2ddRbl1LEHpAAN5Gx/joOg8TppczI2wg3ehl4z1BkqeNAH/86k3OBfTuYcCto5dt6bqLUb/IoNtAVj9N/WvZeAIyBmg/+vgH2STyAs+ePgldateZiUzZ/YOAXD6JiXATf6HjxvutiNAP0Q8UWPLM9pz07LD837LOIjC3AiBK4wlAbty4ETqt+maeS8swuywpVV7AMntZFTE2JDfGx0dC1uUf//G32Sc/uRddsL+l3F9b1gGAMjuHnhzIgT7IyAhdtrHRNqdsxmeKqgP8Srs0y0pUm+8u3eW3ATsMCNdgj+6RLBQE8ZwUhFRmwGYgIWHE+pSY4Jc+18jIpUj26qcbnKySWAzfhMAx1jL/i67QVINY1m4CxIXhfMsdk9FktcvIyEgE0warAtsmjlO5uTGB81MbpYZp3XF2h58Ik8YqB8ZaBqZB3L5llqx9Ay3/dS36flmve/gYApcG22fRvAgt0p6RrG/0djBXa5sBbdDvV7Nff2IPBqe2xsBdrVUbgfX0DVFB0hsgzIa6jq1US+ATdJP4620vy37+//7PUY5p9c8jtOGPkQOwZH8Xear7X/4eP4HAGiCtXtAyAuvqYIV2sE5lf9lUSvBGIkA1f9NP9IyWOeXZWkWAKKDoOo3qBXyrIJvgn0SFX57ccCz0D6JjOr67873JWg0A3LJKgSrOY+MP2f6jzGMTZ/vqGqQXACAb0iYJHPZJDpJY9tvG3tCPVzrA/S37KBI6MEcl0VwZvwTDG9CUNbCFf6kv1ckeNeD2Nc34nvaSWAD0KAgv+t9J6qEmGpBI7PB9Ss5JkonSX/aSmvPl+N/Oo6/thhnovZnQMJ4QqLA0VP9CxqbXlXQgkFZPbHcCWLiN9BQphqy+pQuQtzvb4lr16OnXEPf8b//7/5L9m3/z3wGujtKL4YsAD/oHRkJj3/0zfo2kt9VHJg3wDwO8NvbVEgTimOSDwvMIOTxKV2UgWt0n64y1tLowixQErOX1Rb4XYDnD4iXW6IQdL0C5QIwpO7OBvSo7zxi2LhrrUXUI0/lgn4q33fWsl74jQmRHjH+toJMsSmxDDVrUEli0NSZGJilHV0qqraObvdcSPp/Me3tqNDbjazOmkgdqiNvakQo4LYfQ0dEPgxd2HYDcHgzhbfy6E/T4TVR6NlnZI8nJZ9sWJGb9qU8dwJbSIHwPD1+KKklJLto4babxuwn358+fO0Jhf5pw+iqIsRZmX1CFRek84LGN3mrKj7I+GNP7JkM41+sgP6hbOYBfXR3namrYOo3+qWeK9iHONpnsJl/YBwFMygTkfrV51TyjJcU2p1LqQlJXlc0juZt19vI8ibAGY38AmlMAyYffen5IFmiI5jrzNCMUlCkababmjUk30QrAW7duBftP2TybEgsABS4idoJ/sk6ySLKWDZ+sInRfKIEni3eVmNoqFmNA2arGVEX1hD1KOmjq2tzAfsX3To140D622pQxbgIbOMAWrwB0bWH/lHSzUdU8/rNM1RqatzU0tjNOlIHjP3hOFOf1RV/nor9YWgkTP+eFRaHtGuNeHcB+YADEjZJe7JcjAGWFjn8PUFSADRsn7qDO6r//v/8vztXHYX9S74akPX/lynjEfksknZcgcogJSK7zfUG8Y46jGZRJOtZBndJ5kUSzatY4zTOLhtOMrfZAL955Mm7V11CGzFMpKusYC0FxE64C7+5lE3X28VFDU/KOfqXnhUQ0QV3tnb6R9+RZpW01rpAQZEJPuyugeEjl4Cn2znPEWNh4yvvXr0s4WfLjk+7mcSSvZDamqp/EfhVzCDYnv7foZIPku4zV8spG+pKsML+b2EuSBpH8RFMdreqxka7s6hUShiSflxcmsfM0HwZ7kzUbHempZFE/eJPE4A4s9QN0QLVbzq1yg7LOBX33OOsFtk3yie9Fs+zAFTi/wDk21cKGGOl86A/oGznukpkCE42zQ1kG5B9tZs846QM5TwmzgiwVxMlEGAwpBD+BMSmkH2K8tDShowqBD6xO383YWSxNMmCKKZQ5wScDqzJWnoqeQUhw4j9YseGeUwvf5KJhjfiDFc0msuzB5PkrThgV2Hy+ay0a0hPTmxBTbkwfzTjddW2i0h1opbc+kckK92N49hgTmbImcEL4KpIP4mJKQ2B7qADSRzxg3ZX91T+/cqbTFRpDADc6jFKGHfAoW4vFItCaygIioNVBtGscN+J3LQ6F2kM7AHI2TNmy6RLGzDJbgQ1BVb/NKFuu7YIXOIyNZODiAzPQHiCFwQlpAM+zyNLKpLNZkp22ybLhaOtwxISb2Y6zz8Y8ibFoxy4ZaQ2AZI2UhrS20nm+nXIWGsy0I+TdQ2ZM4POUsuUlsq8PH34N+Id2JkCFB4aOj5mAEOYN7VgpyupQqUeaOpzZQCUCKQ0Co+IGcKKkiQfoY1MEQYqgyws84lywWXVobO6kE+QitEyru7sr0e45bFl6YaxC1BeDL7gh0y7pOPgNbZv07BGO9RE/W7Krk1LHHFjKZlMdqc6CTtFRHSOlxq0UZ1kLzrEglY6JYOvICJ012QDKHVgSZHdx7/0UUGmLcpwQmya4COcv7xiXmFt2wVObBnYBn5NEps3CqWPLJsf5dE4Ez2SfKqSuMLfZISUhBKY8BAQn3UiCXTpKvvfIEjSeO4EhKdg00xJl+dEIgoMIELKXcbNUxu6LS2TKVinLSno3KTGQ4UgE4IMRi1I6DKdGW0ewCce9ocG5AkBvSBR3ndBKDJOZcw2bTYs26Ca/rV4lmQu7kru5zKhE0iG2CGNs5pvDWnBYUD6PO8OYBODNGhBsCt3SWC1IGDDGMgFduwY5Gnufy40vcO+3QVt0MIyOdikw9/MFpWW9+n7X8LH6wNk+BryBLqpd0eHVQ1I9tmAUkmTQ2O6xXmTFVfE5AzTIMKhbgJVow4goH5QZzoDYYE0HMAEmx1FS6bip4ypb1GApMeZwEABAxkf7yRChSWy5Q2T9YCvDuJxfVCsGI86ldJo17mZxDcxl0bgPX5PFF6Qr5zqNsHWqkRPwugZTqfMwQTHJjpcvaQBg9ox96Z73INRuNbOnDQ7NHHm/U1OWoCjUbemUjE/AU8bSfiEeHI6nekWKT/eS0RfI94DYZN0HY9sGJ6FnJQMB2YyuZoTlhyM7rki6wWot495OMCkrWk0aLhlZQgMHx3IVVohzZdlcD+/XcdTgj4/i2DFHq1zHOY8SF9bPk2fTHBKCrDi07OG+geasfxjnmZPiwf1puozPB5O6gsRB2F9Yb0pk1ChSjt2tYe/LJIgOi+FUJl0c2Tk2Y5Gp4qGj0xdZdX62VMrDXdkEk2Q6imfMTRfyAJsEweq96iQop7IJ81nRbpMAgtqDdDC98954SLjsAf5aorq0vIMu4XzY+1u3L2c9PMPuPvuSzsDbyGfU2HAP4NyDantXxgqHLmD0PsFzeRVM3O4WWEX1MHi5zjTMgww9w/YrWd/Q+3SxJUHSNIhGKxIN2B5PoYh1PI8EVc214MSqAxcMCh06bUboh6nNZECUMwwFD2ODJhmBAvxxT5YCSrFJ3/pKQNFFpmopOFX68uJaxd9LtSsvvu7Nf6fbegswTff19p0EWyn25vkfLoK7vuOfAnwvXtFGHd9Xsv8GmHtzMzkgV3x80GlTeVRRiu/ZHjisbJ78K1nyuLP4/zfPmvsAMbPYsu3NBVjeZL5pYDJGSbQVEssAB+UEgz39Q6xvJDiqYVoRGAa7yIAwfIm46tvj9wZYP3/iArQsHZ90P+leLwLsF+UOErB6zgzRKQ2Q0QcOhsMpmoXN2d//7d/QYKQ/u043ddkUxXmWNOwTwB3vCy1rP/ltYPXiGiplmBb3WQqaFk2odGTTukvlbH65/s7LppPUS+k4aOcDIH2DjSa4NFUq5cwON53X9DGjDDQxWmNGE7JaAuJ6TiYpDt+fxjDN0fnnpp/3Xv85m376Vba+8BLvR2YSFSEkfcrxg7TlJlBbOO82cXZ1pJVS8raa8WeaSZbLdrCMfWR4jIBjicqjh9G40CSljrU+V9LkkgWJDj7B6mC/Z88MtmsDkLM7zhUdcSsGBik/lrVq0n4PG2mpv/6xTEvlHAwGfHaDJn+wnDccds768vc85QAAIABJREFUYL5ix2Ss6hPJsPvZX/wIxt2rCMq1f7LkrFQJXV5A5E518TkL1tHBtBu7CVgDGqWt5qjOmUGqxWqrH//4Z5TU/xlAZTZ8XX1Zxzi6t3OmC0J7Xc9VpRAsAx8dHck++/yzGH+T3o34XssEto6r1WR9rM+JlxMxgQJLAln6mwlcsnMwsliMZQBkvMZA1USl4J2yUAax+hI2MpL17pqTIOC5ItgqM1LgRf1a/UybRjl2VsZZJeT1Q6cw2LAkLyE6+P5jAJnqWv3KVJFlmbVLrE65HNa3vvMhPr6gS3SAtozf3gLccwX6kZuAaqfofA+P38kGhq9lS2iqT1KCfuPWHdbJCMxByrVpRiUTepFx++Xf/afs6s33eO11gCf0KElUlsN8PBT4QZ5iqKsq+83f/x90cneuGmnASGXXcVWUBtowah6QXrZqJaDR1cuXuD6sGqQkPOP1CfW191i3+tdRcZRXwAmmFoyjlMQ/gR03gl/SBqNuERB6KtaZzFXLrQUj9GtMGuvzCCy0sE60OSZr7amgbyphQ2BHMELGcCPVJWoCR6fr0G805kr9HYylBPBsEiXJYlX5C667wX6zUsWKIUuXBVY7sGuSUP7w6TfsS+OOJB9lEzcQrwA3AgRVGxSCg/6WcVMwnljDauKr8Xeivj2fr80zJgzihHJVNkVTPxjwzgBdIPgHP7zHusMHIh5RoqAfcEyQ36RvKwzjphZkHNS/4zwop0t6dT33wllxiv5kLUmtJRIK//CrvwuiheXTyj71DYzCEh7NVpBvquJ3V6/fIm4FyGeNhw5rNE9KTc00Dok4kc4W/Q0BsjKIBVWyngBVrUpaW57JNtFTffbkQTQrayOm6CGZ3U6sucQam0UOwvmeeo0sCfGwY+u3TMYDiC1H+J4Cs+0wfztgXalRaoJRTN3GYTZos9zWsn28vPC11EmU0XnAuOmfOa/qBPeSJKjERzTRLuho74IjdOpPjeFq6PMAs7+Kdb5LY9CDYwg69fhfrHndAAEjG+1us9YCfCK2UMIqSFH40iZEXLPrVKiuMrbaFtmmy/iZxvwDMNO1YwcAyytUHqzOo4/N9wbM7gMSD23EXq3iBsanjK/AponKMZo9CmbtsX4ky6ypv6psjjufcfdz3E9b+ALaWnsyePxoswRmJLgYOx7zWr+rAZtOuc8Ny7NlswOyC0K3kJiR/SlJwkY+ypXYiFAmv7Y3JSjzKlDmRmKJzQJdj9od43KBnxR7p8bCxoSStTpMNKj7jO23vFhAXaayCT7nUUkP77kOPMA9rM1rADNohMDVRPxpHBi6rq5F7GQF58AagM008naVvEbwXKkStTiPqfSsAIyrwE6ByMTZEuIUEZh+96vUnyiaVhW/i/M5r+wJeQAT3SYiZUxzw6lJlYQlsBPshM8QwCprz3NONqtYiefPL37+H7MHD+8Hs9iqIxtAGff2YsPsJL9KklISi2vas1ybF+CbvpDxabCgAdusBOWd0aSZ34kvhVwMnyPT37PBMzUaaTPmVrh648Z8blslKcVZomGSfqLJ6zzZq76uRLeCHW3cJNCorRVIFX/xvLHy0HXmz6myV+lJzxirgW02bbwvQKd/ZV2oEgMCiqkhWjRezMlvznfoiupLcDZ6bjVyr/ovewCaZ0jLVMFYnX5Nw2R6xUhaUfbSsR4d6c3ef+8ycbba7CdUHr7kPFFSQcKWOJiNn6ygJPa2mpbrlVMNY4YuZDo5BzbAVAqsLRFR/PaMTcCs2NIKsavxrJqvoQPPekya+Ca8jNmSPqnVQ4KgJjtqbeLMc4mVBpgsIPWmok6cJCUgnNuoqAgcKTX4MunmHJgotiotXHBB6RystlpX29VFc0sbjT9DX/61zTZhlEqy6qYaVa1d3cwAuolrJTS1Yz/dbyaETSTrfbrO9PGMdcTprK4EgQpymrqxzk8kzXm9jHH7/FhBbRytv+m3Z6d2VjvXbNN1Kx0E8cFXrIKwf5IJs7K/+mfjZx6mbmYPOBejHcQOLXOODuWpEUj4zxG8JORfQ6j2lCBHgwwrbvSMjSIbQKMgiyCctShNEXgiSxldPn2NYFHSCosys5xlYRfEpDvCTQMQumED+Q6UmdJVNrRAbmSW1AEJZmbendCygMCs1Kqw3NuBQmcBFF9AjPqQWCytZK0uURKiuL8TM0eJzcNH97MXz56TbXsV6LYbMeRZYsCTZqrMJ+9bkMeM1RqHs2OmYxCaM3y78ATQolmRauY5CO3YaLDN+kSJPovAjImsUJ2ZVjLFansJBi7QWMfPb+H5BY5cgIGGc1iu4MRFSTTOrBneGpwHGYeChnaMVJ9LgFtgt9WDOcWdKbNjcwBLjZmLVLYFsMiClMHrRtjBSRFQ8WS15NtSNGXXVhBcVwc0if8mzZAol4uDxZIwDbBanThHzFXob3CQW04v4q/exIqSAS56HtxMveNgVs+/C3J5Dth0qwftKjVLHVf1zcJ5Zh15yAv4uzbN1KqpUYUjNkA33k5K/QXdvUc1OX3PIg3Fllfohq6ucp7lT6X5OvAaPdeNhxxMk7Y6tPA60ZocDgBWnVPBMteRa3V7izIPnOg1Gg3t0rUvdd0D3GfMQsqBsdUxk70oY9UsYwSjsRRlqiZjlBoH+V6zeOplsUY5mDREHkaWLgqWmhXy4JCxqjzHMuWNCnULqvs+uwN7DWnwCUCT+epc7BAstmajaPUMD/VjXOiYSjOtp08nYbxMRXdqxfpd2I2stUGcH50UmRUvX9JkwoZdPJeBkvOaDgwDJfVUkxawZ68Bk8GSiRWNU2trXXb3zjUASLTJQlic0pfdU7LNq9kjPnfyNRpLHI92NvYA0H6oZ5RKFHujrEgtnBVKCNQQrapWL0aQFx0l8Qb2hHZam9Qs49LEBIelbGbX5xnlTIJ0Zq0GBmBu+Dfo+pYG+lkmGcymy9AVgHUPL+KUb6DTIsu0A8dWh0E6fw3M38lXT7n2YmSezEZdvtSffUDDLA/K+1/fz169moyDpoGmeV7Psh1ZMKsEbguAmM6TzTvcT7LuL8HEHCLbKJu4hiDaMjEPeTv+qs3qfU28QtriAJvGQbjLmrIcdHQs6aK+eL4Mk36FdUHXZeQJbOqj7ss6Quf1lL7ZPKWGbPcSyQU3o/cmqGpJnvv0z18/jTHpoXnWMJINyiNoQ1ZkeePIC5p3d3dEFnUFwLen0+YVgFqM99AQ8hSymBmnZ8+XQnagChmNDiQTRi93xeGiHq3dEtfXD7Lnz+bDHt66fTW7eYfGVTDRdAAO2U8Cq1s76NXiLNtM7eAQ7SsAWYGLA4Dsalnklnwe+Xv2exlgeesYzvBIVtE4mnUO3aFJQyOhayoB19PxHPBgl7kqO2Rh7lUAFTbx2pNJji5ra1s/a8ozQC/VsyEK/ALIMmmYSu9TwPR9wFoCjlIyqWAOFkzGAqAqdVpLf+d7Sxl/pUBY4foWQJP/nc7EZD8uAn+lr7/IKnwXsKqD/C72wnevm0sq5EmfUpe89N6K+yv9t3jtuz4/nr3kYufAam4esUmp/6vP7dmPLaPRxckednzpOd22n2T9NETRDmzjYB5yprSjkWgZY1PLAHNJ6SfO6NmZwYbj7JynZgVq6ea0L1280kf63p8LWYZYG+cI4xsg8M2zRkWNbFWdxlRaZsIqfCRBVx60g3P98z/9kWB9O/vhz34WlRmCcsEowY4nnTp1pUzIxmyHrStYoMW8FWuhtHtvsU7fNJ0wkMRIFmuymLMUHKS/Fc2ukoxMGo/z96dGleHb5c9dfH5pABaOMftAhvjF9X5xzXje+ikGP8V+cHySpnHaf4kpUpH9/H/6H7KyA86JI0AjmjJUACbIyDPJ6rgKSMkC9txTn9xrmKgVeG2nfLsG22g568f3Ps5WAZb+5q//Osryi5IzfRfLgdvVvCQh+5Mf/Rhb9W325PGj8B/6+7s456moYcmY0FRbWkfdsniDvBV8C30Oz5Tkz+rLCgzard6u3alCQqDUAFQfRNs+CODoayw964epL9tzgMTAEefVxIQsVJoRoj9oibUNOG3GaABpOa1JZMfHoEN7Pjw8iq/WmX32xZ+jKqwFRtr4lRvZ/fsPAgQ64bz2MyUMyCpqxk+wX4EleoJayjg5v2oUTtMUSV8tOtPzXv/mawWOolkp10qadEjvUNm0gJ7gLr6aMgcGEvqriwDYq8gBOcYmMaN5WbCN1PDvjnGzWZVrzDExqJVdFkCNenkAzp5D+qXuO33eeHYSlyb1TOZLTFCuRmDPDsQCGkUTCqWF7Ei/rgaszXMZ/9DJZI+1UNIYpcEkKi2T7uge4BoV+M/rJGaGs/fu3I0k3AqVajPTryKh/uCbx9lldFnHr93Nmtv7ItG5gOQTKzSrOqNxUmdV9qu//V+zrpbKVIqNHTL4/cff/ilA8zLXJ+u2iXPMMsTKaFaSmOFR+YEf7Ji7rgVgTAALyki20O5VRyPZ1JxFCastmZwAdgKf+kqWVQrWh9ZkaOfak0F5KliZrC8BT/fXOp+lD+e424x2mwBeVtEAkm0mUmVh6wMaOLq/ZFkbs1k2qQ+g/69cQxekBbX2lLfSN3KORkd7w89cAETfojlWyFmxppzzHvpReL9KV2jHXD+SAKJMO5jzsMBg/FGrzzXcZ1SEEc9o98tCkinpG6eO2WXZdZjpJrJXAL0+oInnwcEmEgPfRmK+GoblGQ05TVqoz9pE06oqmHtVdQA+zJsA6wqgxCb+RR1MTjUXX03R1ImkgJ/dydy1MMcCjdW1Ldnw5es08USb1YSCrFX2QwA9Buven45mnP+pxB0kFXDTUwggeWEGXw/7AIPteHcNTX60eFlTG2ipHlnxJwiur886sGmvDdpWSFY3A4h2wsRyj6vTLKnIOOHpt/fxwfRH+XwS/SdIA5jwThqQBvqWSUvSoMpHVi9rYB+QynN0W6YU42hzpnoA5eiYrQQesYk2RD1Hq0q3GfsGmn/1DI3jd1HCDZhTXsWaRUJDsPuEhMc267WwKfVIjFVVk6TCBjg3xj5WV+hXajcEjoawdVHZGOsZMBN7ekySZHHuVXawBZGAJl5raKzWEKP2UCGgJJYVb7J9XW8mUwT31VhPEgnajJTcSU30bHZYEUz/NeJv2YWyCLU/xhxRUWr8oTYwtujQqg11LJUuMRGG/d6HLa16bo1l29px/FpjIhMIS8Qf2swgFbFwTQTpK8o61y6pDR29QbB52vdotsV7k8xNGXuLJnfMRQv2NzU6knBEXEIcLQtX/EIgR1/VhIcd090/++xpbXKjFYycBwJZXmtXW07i0L4Jh3zOipqXfL4gTwUJCCsCt7etTlPmUM1hSQuCwkVTzO8HV4uz/2JyNVXMBNATsavjbRLJ+MlKUFnInTCN24hLJG0ZL2qXPPsECP3XpoufffZH4o4vg8rgWbbPd4yFPXmoajAB5DWNO4x9JXUFsBmSflYsECuBT6gxHHEU8yBOom1Ra1Z/yQbbCZLyPh1b5lfQLFj8+oSCfElTM1Ve51XX/F4pIH02ba3nvckc7bBzGetMXy5Ifei/Sw7E1iZwVDxK5rr4jsB70saPcRQ4jPsJikGck/7N6xVJAc/bSEhQ0b1O/KoUSh04T/SewS5mELoq2YdWGL6YmMMfoNoUDEL8Ywgf5cO7V7ELVpMgkYhsiGeY9xmST1Zwk6yyp4nf/nwEechqRomMSgqo6dxMDwwbO0kUctxc846XT2ty2mpTAU7JV0H24jvp0fIZAcQCIEvKwZYJLDsGRfWEWIFj4ZrwvAi/U4Yua15WZ0qiCkpxn9HYTVwhkeuUQxLjcc9ra1MCi2QDYyYxUAKVsntP0do2QRpNq3ldT5ASkdPhvfpksu3F2mxkb6JEAN/zUmKgvvCpeFNUHBA3mrgiXvQjleQQkwoSAOMiiCtrfIfxU//7iPjRudVfqmFMepG1GLs8EntgDXsuqKp2+DrAdLXs///qX94+c1Fani7AEcxIkWMOR9dNhJ5xU45HzjANSjXG0E7gNGexi2k3uj2CIToHot6Wm89A5fdw3qM83xtLS9XOiSkD6FdC+pPwqwbJddtMoxfLgs2uW4qvkRJ01biFvgoLwclz49hoyYny6k6QAXQC1DTKMAAJrss4iGvJ0pkJ7QXMGRm9FJ0Wa3CCpmcms+cvnkRmeI5yAJlyMhp0guIQCXYbhwoAlIK+SzjuIaKL0yVO5YL2ujaa0ljq8GzgdOh4CCQ4aS1Q/S3Xaee6lrPLojRLZufapI1ZC/sS/RGuJcIeDaLsHsqBXJSKueh0DJ3chnC0x8iiXQrgy+xaLCAO4ANKjldWodmTGXcuz1g8nFfRHCu6keIU6zDbkMlsgD/XkqkURHKDagh3uG/ZpR4k6l15bZ00WcQCfw3sbmdSYFFgI2lqpaYJ3ssuNHRBRksnzPiqSxrUfQ6gumDmMn9cyxInQfgoG+K5FCgeHBqKUiDXoNlqje4brlkYSA4zu7izPtsBx0NuAZBRYNUgNcrWeZ7o3gbLdIOMtForMjzgN3DflsBbLul6MxBC+7W7MZxGm0e4piwbTNIKlsfUAL6v4oBDz6dbXzQ+87BhvNYph9KZiewQgKvdN+2gXjQj8UBQf9iyCcun+2GT/vSTT7JBmllss3E///xrWH4TBCmLsFYaAL9gL9NcopWumUotzM+vEYC9xjFXFFrnygZH6aAPvVEc8IEBStp5hiMAO7VXbK4g09KNrmGytGoT1m01cyHN39Ipsy5Be2cuNXquQ6V/zA673topXd8gGy3A5mEWjGTZ27KW+bedrGwH5UrN6AI1s7aVAejlwLXZklIKv//08+w3v32ADhAMGrRHLSNwTt2zGj21ewRydZp0pk1e2GH+CEdS7RplRfxc78d9JdPBee8moDHIsMGDXY116toA5N1XXsu9qm6viQbBTveie8i5VM9OZ2pfIXtkSmyopfE0EB3FHgwPo0fFcz7GsbXEwn3byfO0MN/7BI4y1U1UGCzp3Cu4bamFekOdBPu7XMtki0H3e+/f5r5h2sIMqoTt0tNNKRYsBDWUbKaizqnG3vIDHaWVFZmjdkWmwZSaqDjVnd0w6nnmZ0/QjgXcv3N7PPvJzyjrpEz6d59+nT35dg5HtB52S0doE0+hGbVJ6cg2DFLtVjvOqywVnW5ZpzqC7793NcbHg91M8RkOQt8ADH402MKZZDx1qPfYv77uGtIDsst1GWw8kcocSCZEBjPZxVQeRbDMmRC6WKz/aG5CgqeKdWkzO/PO66t0Y23w4FTrWGYKjoBnDHN9VolzjVOudppJsNo6kiXNvTQdqctWt5FSGP5h1tp/B7AVjatGm4wQVLGGZVBFFQX3crS7wj3Psp4BpklQuDfrGjuY30GenXMJAD4gHUvMdQCwRSErEufaeUn0RbbiOWCUzq4C+CwAsIss13cBcgVIdRHQfBfjtNDHvHhf5/dx/tP3MVaLV/h5pcDq9wG14Rx+D2P1+4DVi/fzLsA4zncBa/69CKrGvQviCdTlyTosDE4JZ/refPby0e+Ivhcpi7SMnoCD4Lkeht6SZbpIjIyO3+W9MNTObJKCxcMunZWZ6LQBgcwBfkejNVnqZwTB33e/xe9jHiMZmpzj0jFMvo//n77Sj5acR6j95j3+PvQ2bSDIObcIs+vZ00fZBz/+mHUq498zSF0uG2JgTHKn08R1CmcS6O94FCX95wB+8sXiwyPBnbwpx9fXJpDUgCCBs2+SBGbpcXCLRpVFYqBYXzFHsmzZl0UZZLEGvWZqalV4bvldBiPm/HNibPJ4LPZHoh2EE12A+wE/50PouejrDIoNyP7P//G/p6EJtmt1ihJRKm3seB5ses5adO2mJ9Vs3AiwQ71mr7+h/iBalwInDTAaGkjWnNklHhv0q7/7+wjSZbWMX7kSTQhew/wcprnN1Ru3Yhz/0y/+Q/g6wXYnsSOAt4EO5rUbV+NssVpAn7iOa9jgx7Omt2cwWHL6rEk/3/JFGxbYWCmNoWeNAKoJSINywbABklxKI5lsHhu9zOuPs08//RTwzsAMUIWY6gaf243v+ZLmipbKa1tNfHveeT4KcM7NL1IZsBIJuCZKnT+890n2zcPH6G8ucLYIPlNxQCWFjaMmnk9wztAoFVBZ2adlgAN9Xtk8c3NzcWYZLIfOnUAn/reVVCbwnSj9AO2kzSQFQCcnp6M80gRmkrFA55KgR0bkEvclOOg5b7AmkOqaECTVV1cr1M8RaA2wP2f+m7wNXXfLhiIITc0fgpAQLCWT4AT3nJ0C4I6xJfv6V52dMFg4p9S6lTG5FdJaMpkEiQAdYeS1dfYz3+8RHJLk+OLrSPj39g5G0lrZK5u/LgKMRYKb8+36rQ+za3SdP6PSaQ2fcQv/sdEycxKQ0ABorvYVrLvJ7Kcf3+N5HR9AU14nEWB+dip7+vgb9vwUJazovOGbpjMSVmNIOanhZ9mhFXdWyjkfqbu7ILRrWgBM33IGBqzAjtr5UfbNmEn4cP/obxsvCeI7f8EO5v12lhegk21lQtWA1sBSSQw1Hj1fOyBMWNxuhZCafsG0Z7Qlyej3Clz7s9eQyewcqscnMCwx4Nr10WjmtrWxEjrIxX42lNMnVMqvKthLnNvER85TrWWiOK5WjOjPKWFqwzYrhjy6a5A+O6OiRFaSoJZ7yURFO4QP16Lg6sgoWrl0el5ZnYWNtWxPNxIw+Br02Yj+B8xRJ5IMDZwR5RBqnk/ARKdq8eXUXIDHt26/n81SemwlZWfnQNbVN8IaoJv4CjEW77nG32WNGbiXsx4teS8XHJBIInOPuHcH6YgDvk2O2zSpHd9NjdDf/PqXAbT2AhId4zfavGyN+GsdYNW4yQZcscaJ2QIEJY4zZmglSdJHAsTYew8mqqXPgqhPHn0NI5dEPP7jISxWJSvUHI8EWTQSZR7xebX2TTbp4Zw5kQ3JnFmOLvOsHcDW+MTkuGtddqwgkhV928SlZfjGreyNrv4ErNbQILSyLoHTgqtAIwF0CHwIIu7BMs1OkYcgnhDMV2LP0mz3qgCnzNWxsRHszkiwvmZnprMvv/gTY8XYWTINKL67Pg8IPZk1ScZQF4r1GvqtjE34GPm5l+Ap9XUbI+ET3bg5TlKyR+JOS/ws6Cvg5Nhoq1yrAj2SnpSbq2A8wrrKMOP9ygRsG5sxxy2QOerZa4Kq6rYrFfECu1tpFa4NBtlfm+w/7bc2Tt9cAFS2sFJago2CiMbHSlk4p4L8kqYaAa5CtlASCq/R5vb1doUGr6DsBkBiAz61sZJJEysq6tmjTcRiElgiBue5N8EaOmF42jxt12oL4oRGYpXoXcLnzrGHrBKzMrC8nGpB2PmCqzbxcr9JZCo94y/6cYX/Wrwm+Tfag5RAiMpE5kZfXTujTbeythM9TQFWx167FJWqkeSxSqGGWGMZ2Zv72X/+h18HO1+NS+dZ/MY4sloxS/Ecrm2cKchsBXICQ5V0S93eA3fCR98l9tI7UjbNxJE+WvRpj8rJ6sBrvIfF5cVIXphUinXJ2eM6STqoNkW1ZwXrhrGRxCVzXJKNychIOkaMo0RaSmL4WZ53xqx+J5kI/TueARtXg0xkUYUjSOi8eTbqRgcxL2y1cSznK3fsvSlRaOw+g566Emjhc/FCn+ggQH9Zx1QMQFKZmla2R7a/RLoaKh9bs9s3RkOiLjtVl9oqzKQpKxAopqjkn6BqarxNhaWNniD82KvD52vgnm2E2AkZpskmm9F8XiyjBlIQCSESqGIdJr0aGG+BVRN+cV4HFmhvAZvnyrqGtJT7J46135FE47m1AX4FeMocmNCJaluLn0wKSZZk/kMeRn1XExUhh5T0252P0L7lucTibLQu+1427svJWTA7Goxbgcv5b2WG8xQedG6vJVvaPFrZFPdyJAwl2PmzGrp8SwZthuwk1kDpAWsokTTFA0yoC6rqxy0TO69A1FIuxooS15d9aiS46V961i6C0ywRt5sE2GPsTHyV/fRe71nKmpH9YOF5GKbOswZliYadQNB0kLoQEkoue0/BV1lBAJ6ySQlozZLZOEq9wyWyY4JCdiU0CyNQkEqxlQhARoDshQvNLzOBx4pds2g7AJZaAbls/CLra4/s9TGOdgX3VKUeQwCzLB4mUyaIpQ8eLq7mU4LuI7T4Djl4Dd6rMEiWSfXBhuznIBuCzaeIfjXsNJmkk5M2rHoaOpyz6HC25ECPgyf4aImtGXmBxmVK6NWGMnO3A4DhZtc5UvNJgFIw0I0po04nRa1IwRrZn2rNdgGeKoBt2b+Ouk6y3VlFuc2khp4m41Mr85V4RuMTBiz0QtIB5uIUmB0Zu4LTOxhAl1R7NRePMFA6V4JUarOavbOkX+1RMy8y8/oR6W+FHeGiFkg3UBCkTCzQZPQEjnTMEotF0NLsiiVcNPIBKJE14oHjIZuaktlgyy5vgMk454cEkGZODSYSKxMnZ2IahgMAIQ6PMgBmCNxgrjl1Lg0oNT4tsoN5YgFyP9f7r6zUSbSJk3odbAazchHcJXkKnUU3hjR3D0fH2IOzHEB9YX6FeRNIkuKv7i2Zfe7ZQ1Lwex/NMUknbe0yV2G0AEB7Tf/n/NuwRwdlGkP39CmC0cFQNtgkK77CYWumREA/yoZ0fnKWbAS7GjMyUnYTZB1Imb80PBiB4BZO4RQZDgMDO95aCjJ8qR02xaXs4x/fwujRqAvD+M39CdgUE5SbcSjDaFHDVUNimZXlYZfH+1gHrlXKsZde4dhT5odRaBCApSSuvEwQSzFr9YdcPNy/ej+Mk2smyQ7Y4EPDQ1khh+QwpZAKktup2DIxWQ3+qxNgMCqg3c4asOTabvU1ANvdHLbtOD3OzYOHL2BhkjiA4SuDoIqAxuy22r1FBv9YkFexefauc10OoCIdvwuGmo6MLJCUJTVhY7maGftjNIEvx+9nZmZgmj+KdVBJKUwCUTXOskIAFM1+kX1gelOGAAAgAElEQVSP7sbYswWCP1muHqxv5om5NLDxvbLvPTgOYV3ImNXN6EEPSHa4rJhNHCKNdQNs+mrmKkk8pBIBy/ZW0AI28WFArOTGh3cv42+rQ4XMAratAyeihbVlRjfY7jh52o7EeE3lDgIJjx+/jAClqYnyLp5hYQ5ncUl2SWX2079kXaCvY+A9DYt1FyBV3S21ZqZn19nvBhk2kqOUkmzmHk6LyZB25AfcZ2bmdTo9IpVsUbPyDmxcG1ssG+zAZpXpJTt7hcTY+PhYChrRgPVfnUmTHJEAU3IAVtAxpWRmET0bOgBzjxF2d550RnroGF1LOacNU2y+UM/e7e+DIUvwbzmMch8mVqoIOqxwEAythYlvxnoXZ2CXUsva5rGsffjH2VnDWDazckYzkiusXxhqMgXzkrVa5vxk30QVQD5l5I2Mq2dOeSWNs9pgvFbY6dGusUwWtoSDBCUXbjhnCMYBlH9dBErP/yIYlDLkpQ5rKWhaAFqFE3uR/Rfn3IX3v4v5V/q7i/dWeo2LwOpFULcAtb7LULzIZkjAatHA6OJYXLxu6fMXry0FVt+AegEAngOSF3mj0bWeC4SDyutkQpYRXB7uzmULr77MOuqRnsCuW4IoA60ZMGUFcH8FaZYrt37K+pWxZTCRGHGnlOHaOVnnL8MOlVEqlzRQwyt86+tdIHNitr6bMfxdYNXLJVmJdOmkZRo68fxOZ9+g89nzR2S2L2ErvFeDdcv59Km8x8R6tbAzStQicEiZ/hTUp+Rusa7S53hWp3UUDTSL8XNXcm4V/lqAL7Fe9RcSmBVIsC421yw0XkOHNS6r8+vZb1BAwBTvUa84zWEk1XP9Nm895ozzLTUY4DmCPZ5g5lTlZKVR0oU0CNIzt/Qv/YudwubKXPnDP/5DtvTsczpHG7wrjcR8YoPVprt1E9YaSc55GHKOZzTltMEFnzJ+9Wqwesr4XQ/JcgOwbbvY4s9MvZqKMjYd4UujY6GLtYhtFmi7BLA5izb8EX7SECzSPZLIs6+nOINJZlOxc/nKWEggGTg02Nmc8RA03OP6YyNX8P9kS1HNgD9iufo+69WGnzrYB5H8PCXZBdMfp10w04ST4Nggeo5KU1kGXQ+z7ssvv+K1+4BGNIji83zN1SvXaPr4NHv44Gn4WHdotDKPbqMgWwTrkgkYb7lyOweVNEb7Z9zv7ewrSv0nHn/BFKp7yfhyD+ucR400rLGDtc9gYwn1HJWEshGKa9MzxTE1yXoJ7cmJCbrX83wGOH4rhWBJtoCnvmkCOGi0gR/quhkdHcEvoawZlqjBj6WydsDWbxJQdA26HodIlgtSW/1k+bo+h+MkqO6adM15bhuIqdNq6XhIINFVuhwAz7hidHQoXjvPOW4AjKcXPnMA0FznJQzQbprSREURCcctkn1NyETcuXsvCBGz+NnsHID26yFHIPAzgi/muL969ZKAciW7fvvD7Eef/HPAuyPAOa4Hu7UDMF1t1821uaz8EB9scTK7d+d6NHEth7QhW3oZwOTxowc84xJnKOwsG4oAuFu+ruyR4Lj3HEw3Zbe4nmtz/Oo47C8qtQAxLWcWRBy8NExy9zHMoZno12DpbJwHwTJPtsbAVaBD+yHgk3T7eF58apmm0QsiKp5srpM0DgUjBHRsSGuiQX9YRnAkOIzBIkFjUjv1vDBh7b7XbwhdS2yoDTRruaeQaQs7mRhexkOCRH10rRYUPcAPWZhfj4qbLhLuxiH6D1akVQF6fwahYJE4yvhS/6ccm2gfDEvdBQ8loqgv34IOvn6cnciXlunnsGfXeeWcTGoZG1m66X1YUopfg7+n/vZLmjp1drO3bVpFEsEmtCtr+FB1bdmtD34UertKBvQOjsaIJg1P/XcePuyLCqo8ihVb/CTgdQw4vY9syPY6lUH4VkMwlrrx6f7w6W8YYpLn6gyvL2WvJycAledjH6jRr80LcAafxlhCVpgMxyvXbhLD0eGdOFAih5V+JvXXluYok1dzExIIcdUen6nPrR0xqO9lLIyFBOncQ+0AXRJdnF91AY2fZHMH0KjsG5VJsjytVFxenIvmss0t7VlX7ygTjfYroJygak0Dch+wdwV3TFxrz1xDlvseUFlZTQzpWaD9jUZfJkJkiKpVSawrsGbctAbwvgbjv4e+CwEKH2wBrgLYAwTtweYFOkFDW1xVST3WE7684LhnfJS+Yy8EE8UH4iwTkHfnGgfnFUoyCgX/3RO72CiTEfrpnieSAwT46rFpABsQKKgeYI2u4lsqZ1XD2I2OkdzChqvtK+i8w2fPIlflnMseFOM4wvYkxikVslHiTpzGZ3kuOp61ofcLuSIaXNnsh54xss2JsZWVCwXB6GqPr2zlUIA6yuvts7eawu6IDZjQqubZBFeVD5CkZKwlniHpRGnDOfbSKhqrtRAuWikFr+Fs2cIPWqc58MameI1asmAvFSQdscVpT+S+Se4/eMS/KxFf+BcFsBpNjt5gPMotGKunigDPJGNOwUxtivOh7YjGw9htx2qBhp3fPPg6+8Uv/jbWhQkgNZt9fsdOgDWYnqwlE0K6COJIBZvR+y5wFJunB94jYMp3ajyViHja0SSJZ9WFMmzuETW9E0nQ/ZfOmIYg8gl6SQQTn/EMtJFzSuqntRVNp1jLYjeuOPdaAapKBvL+jSPVybXiVqKa/mLo/wPk6rNJTouy+qj6TFVCfp7Xd52LezleVqEK6JpYFmPRj/EcMQF4eAiusLoXjNV1kl/Gxkr0tZH4tb9FVztknArwEmyQFZ6eoSZglQ2QVLMH9rJJBaExnFWZ2/xsTGfCtY+qxSaAf1Zd4BFiE9oS95r9cqamZ5g/Yl3WaDP23FhRtr74hqSaaF6p9ICJIs74mHcAcXEZY+jw7XJMxuc20eFZF1Xw/LeyJI6F9spqW22vZfdBksHfMBlkmUP4roE1EgcTFytZZI9t8QsbSC8ibyj+Ypl+VLnxQn0yfTRtgnaoHszNOXLveU+RkORzJLkpOabEQysJWzFAixOs8hbLjEpi8AerC4zp12QXU3EpIUv/5wx80+pbMTgbWbuOBVMF7q3yF7yvtkL/hzdb9ezj6E3Oet6tTCsTG8fFkrp2RrMGnWNLnAl4ZAoqNK/guZllD3tBNCnIDqasA5mqHqCWoKrh4EIJQW0mIxo22fmRbI0HkB26ZCCayeiEqdJJSYRgiZl4Deg6B5D6KodsAD+vgUWSOslFjjsOLEu9j44I5jE46zQfOjZdxe/HMKZXaNSkCLul7oKPGxvLLKYXwVRdV3TXhkGwCmS7VZi546D2W21OdbYM/NXZSooDHshkhFlYOtnRmc6SjdCTsJmNwK0NnUTodWBSEGJ21gWl4+7GM6t/AhouK8CuoIJmLi4zJEm4XDCDsgvRcxiEIvzqyFTw2ToEAtFu1kTNlyXirRlUJQawIKnd4w16ZNf1kD3z+dXAUePDYEB9UIO7yKpzoEiPliHg+GpU5tCIeQ0jzhJrD9wmFm0XB7yNIPT3LFHxOTzY1MPSaRQkMkvrM1rKPkWmIZiXrAGzJBo8516HRuPiDIaWRwgYqw3lnKO12W23WwT6zVowFi5BnbPU0MnmSwLIOpeWXaWyBA2b2RalEgQudTg8PM3qWo7UhOOhg5+6+O3iCFH6jSHWyLixBFdrAZDVrpJNYdmBEgFr6jFxeB1bxozxeflyNp7Hg2yHjSXIbwIhongJWfyf82+JoftFwFwGh8GguI7NivYBFvcV9ccQN9Hw59q1nuzevbHY7Io1a+ieP5sDaGT9bQBC8kYPFA8bg9Ou7nrAseFsbBzmTuNxNvniaTbDfW2T9erEMS0/w6k/VSCbskmaHp0BLMnaK+emdLw30CpRQ3YfIGqD9a1WV39/W3bvo/fCcd9EZ0nGZgfla5GFU/4Be6H+0SoBig3OFF2/cW08AtVTShDuf/MMBiVl8QC6lTiwlUgl6IBs42iZCd7m8LIplQZI22LmzmBNMLcfeQftiCL4/t55tEzSNW7mSL03teN0Pp4/f8E9I/BO9sj3uj5Cqxlk0qygWa0atUhZF3aonEdmQ6dcPSqNnuUffnkPSR/OzBV6QZT5azxN7tgowbmcoitt6JcxBpeQW+jv7wgAIYmolxHwwbiNph3sM2zb1St0tufgW5hbjo69ZuHbWE83r/cRLLXHtezca6mHDlQT+k9mHRfnYbOeyFZP7M1DmjYxaQEIN7bolDVE5ngLFvI8r92hiZj2YGnFA6oCSYvL2e1bV6IZ3TTafDZnc2/ZBE5w28NdSQY1pgSrfvLTDwmAYHk8mQi91Lt378Dq6ae77IPsiy9oLBaMbJgnnJuWP3tGNNokzTkBNBe039sTQLCR1XYwS2TqqIuptpsB1x730kpwPEJSyxK5mUmyy4xzM5IHMmrXt7Db2NMNDrChSyN08oXhigj+lg4LAdRRBcy0zptZ/9W/5KQdRxesLpqz1VYCnh5vZfNTj2EfASTIImFN1cBiOyOhsLVLprtlhHVEkEiJzRkL+BAwgxPKAs9gQ5SCgBedz4Q4FV8po1/qnL7r9ReZAcVrLr6vuOr578/BzoS9FqBkypT7u1J914vgben1imuWSgG8C0g8fzZBs8RCK/16F8D7T31uKZD89til/yqA1dRJVfOSBOWDiaBht2wa9vLm6stscfLrrLuZdQ8LSH3tFexUI4zVA4E85nL8vb+ENQ6bmgYyZ57TgoUk/t4kgGWq2vFYWxw+y7vu6MLvonw3BSWljI53vTPuN+YoaVWleWZ/RJm/IGBy6CZfPSaIIvGFJBHuW5QkJ1AyZ+nw2wJYDUddtMi7zh3+74ypoKa+Q+hYJR200rkv5rzQU03gbMEXTozW8PZKkgQJ3FK6KXHYBM0MXov1kOqB0jqMe8uhmrhG/KyeqqCMnc6VGkiSQQLlshuiIZF68zYkxaabJJdVvDg/n331hz9k//V/yVzuLGW/+4efZ8+//TPv84zBHwoWD864Y2xAJtArAM3nCaY6r+r5eYYLNFTzbM0maQiSbOwiCNA3PBIJSjUVrVhpAFSYn53L3rt7O7GOKJV/eP9rAAEaq8BMVGdbJ1sN/dGRkWhs6Jw2kyRe4vzQVZE9aoJwaXmWM1z/CokA7s2yO9/7yc8+wg/cA9R5jW+5QKOsH+J8q+8liwMgCtsrICG7/saNK+G3WNIvo8Xzfp6KBqswbt2+Gb7bAQDE1jYlkyahSFK2UcqMK5J99JN/kTXSYOlz2K+vHn8W/kMZ19zizNZf/OSHnwDSfouvS8UC67GbRJfJfMkTVqHVMr6OnbJAJiyVubE8MUAO1qHrQDBI1uIg+pSCmAvRWX4lkoI3bl4LvU2TcAbAnskGzVZF6d8n9q5VVmmfuFaND1IzI9jHsLmivB3f2/NbECs07nivwbvsJ+dBf0CGrffzCtmiKAFnHA7wuaykqODv89zDjZs3grWnv9nff4m1IhAvwL3G5yTZBn1qmW9TAGAyWlps+qV/D3Bx/fY9gPcb+Fowhrnu+K33sDmw+SxLtaEJ7OLnD7/IOJ6ivFdftRKA5Xe/+10AIdeZS8HQF8hMqLEqaH9E0Kx+rsl8gWebY3gWG9ibQBZQkFVtHOP4P3/2DIByMPzQQwgl0VQtL9NXEkPAMxrFmuRkUGUBC25G4hIwbgQQ20DdKiir3wRT9eVloq5xJteQ6DQe2SdGMzj0nvzSn9RmeHZrc5yjaK6CH/T+e7fYi+VIS71iHxiYK1VmOSk+JM8STWWolOqhMecpe3KNBLaVYQKrNs+cQRNPe2fg3EIDUwkFLZR2ruE/uqbrqDBroxR/AXBZFnMzAW/o2BFD7AHOaDusLtTPtxu4Wv396ONbVbnOuXCKzBszgm0VwISJyB4dGBrhc9L+q0f+o662Lbs0fgvN3VvMYl02OZvkoLoHBgNok3lYwTz7LcAXySLOE/sKWMp8KBFjHT8nZABIXACe/hd/8QnNRb9G75XnIZ45YL43eY1VaoKGAutqQkdlIuPq2leftBob1QnJRmkP95oxhkDHgwd/zpZtosT164irtX82aLKJlPGNeysAb/5nrOR6Nqkv6GVCTnChhpjAmDS0CwO4MEFxCBu+J6S6XEuy+63m2SdxfUqznKp64oSaFmZVlmfS8fR9hfSGzNsmm74xyhUyTMMPSklB9TJlRru/9XN3sDUHgMH3PridffvNl9kCawZ3kVikLttZnSe5zhnAnpYtLmBcNGZOGv7YpQBWSShQjSfT2y+Bx5CwwT/wnBKgE9wxseg9SgaRiOLJ5HrWp5SFLwDsjR1yr2skV2xIV82aGr08GprnaxCabNgldnBEDHwkO5S941gm8kBqYuQ5o5anZBwD3k6qT5PkQariE4B2jAXcBqlO8Gw4ZK3KxlSD17hYn0IgS4DGdRC9YLCnkkYEL20ga9O7DPtNRB2SAsYxNuNehlkt89GYVPb+QST0+AxkAKDCkDSiimeLe66kyo2S8li/udxP4Usk/+Tcvyv8iovMVeWTnMtkA5RoUMtZVn0iVPWRUNA253nVGJ/UJLghCFuvZ6ezr7/+KvsVmsayo8UxtNsmY7SZG5wd4kIBgHE/jqFVcSbjXLPhS7hOJfowTvrovibuV99MdrYMUiuU9J2SW54wF+7Xa+kDujdk1uqXCLRKjjH5KoFIeYXAB2zolJemCwDKQJZMpB0MXValIJQsAJQ0Xon4Lk8M22fD+5e5LUFNkpDzZSwpYCrpTDa557wEQM+HkNoTgIznSI3cw8YqNZFLg9jbZQYS1atXkhJhpTKZnn9iLn0w2bvp2VFPU+AK4vhTfJWoCmLcFpAPWKCRsoQS95JsfsdMu373/VuxHyM5po4zvpINQf8/wt7kOa80O/O7JEESAzHPIEAAnHOsnGpoqaQuqdUOtcOWFdHR4e5F225He+s/wLveeeuF1w4vHOGdI+wItVSSqkulGpRD5UhmkkxOAIh5nomBhH+/5/0+EmSy1MhAAgQ+3O/edzjvOc95znPUInXcBX3nsJN37z/AnsOCBowdQDO7C8KNNsf7tG+IUgL6dT6nPXSMc5U3FDex143JoS6rWOwhxJhb3bBCXB8SHOef8ZeSL+7LSHcFJCl9QZLEj69nla84DWvCdYc9PkFMt845ssIeXiNJbqJcUFUwWlxLPfwdCZb4Ea4r15x78ay4IuPsmSYJx+8Fhk16eK5K7nNdip05vn1UDEuCdI1ZMWtsr52wstUkzDrgtZ+HYBw2YWykosR+PdHvdUNYBan0CuvqxPevtYL3WQanc11EZsPAE5B0EINGAx4ycC6yUyywlH2SSdbpKcEMA4IjLKin4ZGNVLzwwnq1q5b0Yh1PG+ns4GTKZhB4tHRbIEtgNRkeNpGLXWbkOR68p6c15dGy/jSBhzgQ+4Bg6biK4Ss6LMJBPpcgr93RYBOoM4HzIBtUEMyFbtf1VjaV5Xo2ClBj8Inlxz6PGh2AZBuwApeg2C8jDm02iD1TgD/AKAEZDeK+3QDN9ApqajDM4BrDcf+WD0TYFiBBJkC0HXit5fGCyy74MHUcvwRxABU4V/XOZhEN500Vqjc0a+V33Tgjou06oJMw9ZbIQm7U9LTUKdHp1Encw5jvkl0UbPFeQhgJO4GuhWtk/xkf78tmDX0wA0vJoUGa01ZKdU6iUSdyL3vTUiSp0sofyPgTDNIQOLVq+FjGLFheX3iy0ywFOm33V5wqja1OrWXt0QXV6PPslv5rgHTaoyGLwVKUv3xyANIsxwNFp3l0FEZwp0asiLMLTpvd1knTOXdM1vg7u2FaapANKbM1h7IHlY2FAJj5RuDFjrtNrJFS0qfsoiL9gk6MG0CcDEqNdk9ve8rzpIavAUjdf2B51g7zQek6WRQPoCWynGbDFQ7XmN3D6Vf6onRGLxo8BoZu3m4OHYE1f/6Ysr0TiF+3k7mURfGEdWpDsi2eQc3XK1eHCBIupGRvluZS8zSBuvXNCte2ux2HnRpBOVHQm0En9vW36LR+yQZlZJfIEB8Ahj2hXPb0EUYJRhf/TEfc0y1kIGHmnkJjdp8kxgRZsaUFHIBdxq1Rxonsb0osO89Wf/qnP6quXR2NJMBXgGxba4B6UuAt2WAOH8GkSfdXHMi2Vg5dAkEbS5ghm5iCMQ1YLHVf8E4NWrU8Be1lXVsiYrMCwVX9s1IqhgOV0hnGiPHSGZUxYwBoWbvg6c4O3UIxsJbbDKNjammbmcmUG2BzBA7rsglmmtQCunz5Ukop7lIaees2WrOApwLhhdkCEzeBnNlEbZDMkDJf52luUmcGW/JgNkpmi1lrDzpF3D1AFygx2wDkMzlhUkEj7oGlDqmO4NTEcrLQ2rg+yjnGR23KhV4MNta1YqJmi/JmGTaWNrj3Ll3q4z2eosMGODrl/Ng8QqbtPgB6F8DpZZ6HRnPslQbsontqdd0SCpNNrehddZG4MICjhI/DpQsbKutevTKDOcul1miGZTfYERoGWAYr00DAuw1Q0sBYENy1pUN/gDM7N688QkkIqYEtS0DdbIOzri6Bc/RU0f7zYFITb5my2i4cUFl6ynGMDvdV7yBFsIPj+8lHXwEKb6BV10ZQM1B99Nt7lMKQ+SPbeuXaOGAqjhf21nIdpSTW0FxtgLk6dOXH1dDlH6GVZUMQQLlDkgLL96tPfvH/EvjSaINs+uXXvo9GHl2ot9CrXtyBdQwggH07RSB+qL410h4HZuW1dzX+bbz3eKBq+2jH6z8o35T/v5qx+jLD9VXszpdB1ZfZneX33+3e/jIYGj26Gsj67A5rznKd4Xj8fuogW+6ePzz+u/q/y5MVpVOv/ZzJWErAX/6oP8vL13s2hDX07QXAWMaV7+A91JNONv/gsXV0PKsE284y71srNKlbm6iWZm5V5ykL72Ydm3R88PAR7DG0D0mUNHWcr9qH36u292XWANbIPK4Jiue+8h4FWM07v6xDkPH47rO9Sov1+Bwc/77oa5XVUQdWtR/6Pj57GBUk0h5N3uHMsHqjL52rD0n8HoWh698VILOU35UmA9oQ7ZF+TWGp1d+lpmsaXbdSFplyKX2fGhBcn7v6fNeDpuMAuX/j69PMKCy1cr91IN+f5/byaALuyRDWxqsMWplN/aKSRM7zymrj2gK++hlmu30qGQOe8fpqsue2cbhXYE6ZEH3KwFlqfmpnutpfn6NR34cw56dqZaJoSFspkVJqdeNhCVitwjzv8R7qpI1SImwS9eHDe5EnuQgD8UA9N+y6gYANVI9IlGNJADv/GWMPQNfTX/3sZz/DJnBdwWvuYQWGlbIvlu8qg3RC/Vz2hAycVK/U/Fn9txbOodffeDPMnEeABoNIYKnq8GjyUZLWNhM08fYUWQqrhuZgQgrQzs4u49Mpf0CDKABa/aORC4PIBAwGXPzLv/xZTae+BC2RyuFZLYPWFhvUmvw3IXa6pQsNycNqYPQ67zmK5uBS1UpC4svP/oH7JcHNmdjE+4xduASweiNzYqVFAbeaq+s06tkhIbpMcyS7Mzu5sgLtuq6P537TJ5MckLUlP1EZJ5LSNsHwd4KxMq9sjLjP/VuqbvJUP8316/O5R2Tz6M8bRxS9O21Y2ZAB2/HZik4odtmqmDDQilyU/qtleZGD4k88+22eJfHBxKdg6Sm1/AlcQaOSENRH7EJj9YMPfgggsRY99YDB+IjOtawxgSBZVOq6d1NtNkhjGn3Ys82QDTiDu7oGmJtLVSf6vacB1NWIN1ibeXC/uv3FJzSyQkaBc3fFpqkkpw38nKdmwD8Bzgd374St2IlPPj01kXJY4yJ3mQ0vBJsFSqKvip96AWkomYX9/QOAEl8mIJfRVniTgp3qplNiPT2TfaftUorJKrhVguQ02lESjbHX5xY8FyCQ6WTAK7iqrIJAVsAi9sw+AakAj6CDAaQfJq1HRvA7Yfea6HYO9AnPDxBjkNC1230PGuzaLeUlVvB/k9jGL+yhQdkcFX/GkTswsNvxNZ8w1wdUDRhzfIO/8pjzvTrRUl0Y66rGxkaodLkToOWIQFW/2iBWn7md5IesfoG2otGn9678BiSXNAG0OqY3GoRKZJWktD0wlEAaTJNiNQJ/8ffIbTA3/cxjC42a2rqHoivaAJD4Db0HTGxff/d9AupB9uccf0eyuNZvJA1yIPUc4E9vwfYWKJthLu/ATJax2kVS4L23Xod0MkliYR6dTMF3KTAwDS1Bxb7cg+QgKGSMrAyEoKqycWeIXYwhJXzImLwIc9UGvPvsyRm0YB0/wdle2MqCFSZK0jAJW6j1lSlmTC5IL0NZoCrniWeBQEIY4AAY+E9+Va7Jyix9bjVpbVQlWHdA6fiTk8QvVFMc4AvuOQ/Emu1UXEUSUCCTsXf9zt5Dl9nScGKPwhxUsg8GPjGKOv9r7CWb4vUQB5yHdHAKgPCTD39VzdPUrYN90Wi5LYBhq31Zou7HmjXuY/3oy7kW1cnWvlryLvvMGNhEiASsxyQVPAsEmiWUxGcxrrN03CQRa9r7W2YcPZeU3DMOFVgT0FF+YZkKKX1B/URtq2CJn1ZIHhD7oppWLeAzp3xbUI1Y0rhDc3XoOrQihL3XbpMrz2euvSf7HrC9iQpYExgyOgXVtf1+tZK31IpAuOC+JVYZf4glaL8E5GR8S6yRpdxGpVpb+xmuhRyhZ52EHcAcgajojoOLzJMENGnU1kmD13O9xKY2O4KdfhpbhU8eklnNd6j7acd9zrp/cNxPqH8fHzM2poBTxkDiPtp0463zkGcEvQUxC97h7wt7UXb6PGe7+qp/8zd/lWq9VsbKfjYSxPax0zYPEoBP88YAq8SkSqLpl7CoSpMkE07K8ikJxBwxd76H7xmN7qw/7AxnSxpfqaWbxJ2yBEW+wffsRvLBM2X6EdWynAXb2DJ9ESU5ZHnWGwe6X2xk5fWSEPbqqeAqSX8bjbm3xQUijySBjbVa1xFVtsG9bBWFchDaqaG+6Q4AACAASURBVHyy1mWNe+4ZX1oxbEzk/fueU0hlSkbRXkgc6+pi/ABIJ6Yoy59ZD7DqGDj2YgfDSO5dQCv77Bnvz3EE+COeUupwCUDUzyi82keFce/ARvVwTowQK9usU5xDKbpUQjNWdY1YF5d9cCan8MuiJ1rBjO+IzKDjp56q1Y6bYGM2nFTLV8zDa0iK7CB5ZLKhB4zDPkjaI3WP9WtShRLtYmQf1LQlSTsN2WiZM9Ax8dN961oQ19NNTJ+eyPOwR8CXlPDwq9U6u7sQ74i3D9lHaiTr5+uvmPx9TIJDnzVkNvVwxSrZsO7ZMqeyVfXBBOtL3BO8kX8LspoYlDSkf6MfLolRYpFMYMdlJ/idrNvSfMsY27UbogFHtRXfAsHpJfN7b7YXxqqIcTQyPXAt8SisBjM/ZtQMtnV4MhCAZzIODPR3aBqyR/kLojcsPJ1RADMb3NTQe5FlJ8GO2QKcs7N2Kqf0vSYm7OS4IVzIvr+Z2GRKMGo6WzaxkkHWbAYP42Umz8ROul/XMll+L9NDkCSZFBaW2VzRbLOpGk+DODdsyWyZ3SssR4GJbsopBmns4sHngbGIqLoO8fzCFs4T7ApKdX0GdRntAjoDo2AXx8WyGjPtllhZgn/IIjRrrMM5CPDSEy0XKPpYDIG8IiJslj1oUgTtNeIdlK6rKaQzWjL/gAmAH4s4hBHkNXARoNXA6/RiTPZZdIM45RdornOe0u1OWL6CTHYgvIdmbGlWcaKUMrDZbRZmV13BJ8c8nQvV0eJWBJTVizRWxJ5xrSYWGd3WFVa2wza/0PlKd2ZKeFLOYsdtDqQYQ5tC4URJ/LMhg3OhEdEg61hHAB82rk0VXEsKDcssMHgoZWMy3CzlhZ3EnNjR9jzlFh7YLRzKOhVKMaTDfU2rNUYvgSWZUrNGGE0No46jQv462U2UFesguC5Y0VQKlZBQVrZjL7vSDutmMzRIPr+dBXXgZUV4iJgB2wMQVK8kzTPUmMHx8L0FlRXjl9Us8/BzWCfzlE17HRkdYRKoUcp4j6LhaYm9bOHNbbRj92wiUCQaTnsYwlp+zLMph9HW3kiZUD9jqcyAB8hhgNXJCcoV2WptMFHtmLtHadbaxiJr+JA1YHMiuiRzMJ90fakJgvZgU9iigOOwCKZwmF9/5wpac0MBBx+iRfXNzSlAc4Ml5gpQ+QC9uXNc49r1C9V7710N42iS1z2ENdsAc7JBPUAPeWzaaTXkyMp6KAmKCra5llbQ09ThPeWLBN8YN+n8lgbY7VO5iFD4CYosMSwN0ZQigMLP/pEpbBO4FUoHVadwn6qb20RpY2nKYBMLy+ko3QH8L903aw3V3B/qzXAf4zjv774L85ZFeuOrGzQ/eFDKTLBtZwhedbzMGucw9/Ak+NCuaYQNRsrBirPJc3nQGzyuUy6qLXzjjTeyFmYoU/30twi1YycNCuxaK5hgOZCHsYwJHcLR0RFYFv0x5h44Xk/bYKnbo2kAdBIXVuW+8fpg9U9+9FZsy8L8FsHHEkyRFezwQdU3qDYy9oG9qjSEjoIa09FTAjBU4NvMsg6d4LSay7K3DGz6+rVFdEnFoZ0FFGiAbTrDvMvUMYBjJ5eDpja/4lSuA8e/u7cFsHesunnzIezlvXyvkz5JMysN6/Bwd/a5Y+EcK/WhLInP6OEnG9rSPgHnHmReHB+1f7YZB1+7vG4HRuwha2Z49HykBFwjBjfq5e3uA4409FZtA29UwwCrXX2XUhZyggBndvLraurux9Vwn2Uii1UjTY0GR79HGVgPa5nu0AAQvnZ47HL1hLNoHwD8MeebSsTPAVTdSt3fUibtetG5TGFzDWTF3OXb4yDpM3Zq7TUvAKh6wi99/C52bLnOczbBcfCyfokX3/f5tY87zi9f3799GQg9fkvPADdd8Rp49jJL9WVQ+LhT/qp7exlYrrNRdTJMfAZcLfTb2BbZ7o9hNENNrXrOPa3uff0hTMZv4TttVl2svyPW0R7nptI7nWjHNSiC33WhGgBkX0NfzEBJkMBuzydI9FkOmu64Voc4p89AwRcn42XQ2t8aPBVgsYCOL2vjvvg3z+eroPEFYMw41sZdhsDi/H2eUdBimL0KoAEQXEBmX2ty1fXGFz/D7ihgVl3btB4gHZ9b92ldJqAOqPu6Okga3a3aM7w8R8eZKseB9pRg1h5J4KQeDAZYTaBVrmSe3PPUPaLPpu1OR9ja+/myJP24H9mpMiai32hpFeymBUqc+/r6qtFLF5Os9+//+v/+36rDdfRA0UneRUNaTUsDsDS5sPrEAA8HfoDmScq4zKNPef3111Miro9jM6ZtAtl+goh1WKSPbbyKSWzDr1IDc4ey56GRccALz9Zukl2TaWRn2bmyOYo2ykq5c+dW7L4Pb1AtmONYODAGYov4P7Ij33zrzTAytJtN2jQCim8o3/79H3+AbZ1O5ZXMwCtXr+BHLlYfffgZ1yHQQk/S51XKRZkDtVctk//iyy9pjHgjtroD5p7sMgM1WTT9g30JQsfRMDwHq2UTgsIhgMgjfOgf/PhPAILakvCc+OYrgp+56taN34L7bMV/eso5Nw1zV50/S/aVrhKcHhg4HzaVWvyuAVk1MmSTCAeI7O6m0zrntb0HSoWQoOeT6gff/1EC23UYdAIHAQ9MiHD2O+9eR38swSvzJhvW9eZ1BYKs+moB1BEsyOs8bzHDnhWOt1p8+nL+O6WFXNQKFs9IdT4FYHO+ss8tbVY7zkTzSebkKaCx/pgN4vQruun+bWNWQaVZgsmHgKKyjASvOhkP13NK74dHqj/64z8Jo+3rb+7iUx2hkf5+Eux7LPaO/vMB85vwF7YgCWzjpz7FpzNRPodO6yJ+aStzNgEDdhh/vB+ig/qtG+iQHhEPLHHWCsqlyg6fW4ahwaY+zOjYeBhrxiVLAEL6xDLubNihfy4zWJBgDM1cdX9lB5pskQFl4lcfzoZUgsOO2yq+ST97Sz9a3d107MYf1q/SbwjAmkq6IgNm4GgsYklur/qr9h1QikQAj3XRT9LArt6LJNF7SZ4qyyaYplSPTWZNXsxQNSNQeP216zk/BYj3YFd3tChRRMxEMN4JCLqQvhsrSUpsWmXGeFgSG/1Q5VHwE2UQunaUUpI8IGtolz0hcKIfbsJW8oXr4CR28zFI2PDwGL9jrQLcdrFuz1Ihpc7kSXzPW7e+TQNmmdZnTqMViUxSey9+2Ohr1RLVX11DY9ihq1kHaYIZEFQWGn4TPlQDDWoaYYbtAUifwM+an52qNpiDA353EpthP4Mt7kd/y+S9moXaKtevCcP79wVWrRIowbtxbaTcXL/4NUrL2ShGUMWyaWMBkzyPIcZ0kKBusT+A8Q1rRSk2gR0T+sarAn+yYIdg7lstmIpBKfHa31qSsQOQ1PhndOxi9obNj88go9RK46otKxXxAU2uB1SFxKL/1Y3t6RuweZugkCw+mwdRAUo87LV8FkvejdUvjo9jrzm7OTfv3PoGCZb7+MWv8fNhmKurgMT3YPbOQvJAexaGb6t6ycbwjgXrTODUGDCYQ87bUtVyDrvueHj2WMbcxJpQZk4g1ti1aF+W5J3dyY1PBWe8Z/eVpKeia4skluXYzJVxtjGilYVKh8hY9HXq6Qp++fxPsKvLgDYbNlXGB33Ks1pZGYYka9BYWPZso1qhuhZKAbBfLa1uBaMYHoHdzrxoEyVsCfzK6BNUdP4LkcmKXklapTm4Gq+WEq8yN7LB+6n4GhgAB2Cut7mPdfxzj2Dt6VnWA8K+xHKQNTBgHSQJm1v6AFXXq29uA5g1d+FDIKWTuPy7/uTL/mg98XrcJ4gUANf207J6x1pbVGT62thvaPMCoAqoStqS3OTvjS1cl8rofPnl59VfomGuTfRcTfM7kCfZzKf1cVzTzK9olHsivXli10rjsrwXMZb/Vg7NsycMcmXfLJ8XoJNcx7VMuIqbuH8FxPSBxGRMTPk7f7ZE8lBCmGevX/W/vI6An3iEz+paV/YiCWsPJ/swcP2AdCbJ/cp4pJonCQxdnEKM83wy3hVD8fra5fTo4e8tgff3aq4LxAmYy1r1d/oGRXqHNc96tJmdxMNZNDsXIFMpCSBQ6zr2GQfxBWzYvUOidWVlPj5IIebIovQs5DrKBoA/dRJXid/YrMqfGcNaXTBFNYZ+bugHPicfYh3611YMClSKJQ0OdvNeSLuInHAGGK975lrO7+smaJ5mJZC6rZ0AoQPBaiC78VwllpGgWeQQ7KvjOWdliNIck9NL6SXSDbmvyx4KAplqKIMdYR5CwtJv3AAPMemwh3+/x17Z5r3rkobqYds7yaRv5oG43+SVRiSs1GjhSrS0dN/54HXqq8pa1ffg3234f+IN+h1KQ6n1m4Q7vxOHlPkdaVPIkKXivrDMQxY18cA9ei65/q0Gj36wzqP5w5+83xs+nxsxznkYEYW1mtJ6dXBqDXvUVEyJjw5RyIA2nVLHU4owTC30/jo7bDyFhmoaJEG1tkOWwSyHoBPy8OFMgMmdbfUnSgMDP2VLlsVaAhQ3bDrOKYDtp10Y0Y9qIYvYpEak3bm4vk2hzHKZEfeJ9skYm70NQyL/VldDA14YoBrcdPNjIUpxNiN7WpDRJk4sYMGWuhCwDY8iss4kGsAJDitma1dWN6OOvWXJZpx1CizVN+O/A/qVBkNsIMeu6MiaARG4OZXSZo3NbjQmzdLafU5h/YGAkY6smVn1YiwPiganDFg2RxwbJQJ43XlKa91sRQtMhsQ62ZmJ6FMKKEt7N0NqsysN5AagoQe0xirleni1kWdgzC3PF/Q7TzMbNcN2dtQZK+xUEYUcCBi4oPhsQnV0U04NgK5mSSdZLLuZzmPEHgHuWo6hY+zi8+9F8YfQkuogOJAqfe/eQ8q1ZwNiRiOKe/BezDgNkDkYwYD3AwZJ0ZYROD+/SpkBjXyYLx2ICFizQ8wopqs7xkNjXTQ9MAQ4amY31imJP8UpeKaJAxHmUCkfc/NxaMq6xQm3k+ouBk2WtiDb45Tz0xmVkgdZHgLWslZtnHGe8ZYtqfyDZX1TZnnU3MURn55exDhzoDIuOtg6Bx70ZmcH6XSrURyA1XKmUX0iApMdmxhtR6ek1TnC2WpknJoAC1uoNzuUfcL+cmOvrR4ChG4BnLtm1EmVSYghgfncDlilfqsN3zo7yP7hgO5Y1s8cX7t6KYfSAg7v5Mxc1QXFfwA5jA6M5yEMgo8/vEvnecT2GSdlO/ZZR9FOpuRkcBAWLImSFh0Z9MTWaEhgaZsOdjPj3U22fA2HR30wgTXF9HXqXCc6Xx0EsWYFzcyqVyKbSz0VsQT3nGyCfZi0Zpye2AkzjAqCWA8E3v80QLiC0oLdGtFTgCaWGZgoMSDTXrgGzBYLmAqCymSWeePhabZbVodyFzJdlL7wMLFJksGXHQ9TbsN7e8aYKPLQl9likkSn0p8XqQ4Z8h46dF0maHUfu8AFDASAdfBkyyRbykGjsWWhEWQtJOjxoNeBEGSo69C5vjw0PdBLBtdGVzQDG6EZFodQc6NgKM2aAMgXcLgnpu5nnRkI7VLm7n0L+gt0WF6hLdRhLCUrslyUM7F5nA3p7EjbSPBHF0XWsRUEE4+W0plXFukTjF6zYv0c/oLdqSzAPp5Bu/fS1e7qX/6r/4r1N119+ent7GEzqrduzTB+VfW9d0YYZzrvTjxI4KPNU3fb8jq1TdW4tnRKh0ibrvaN42A20KYCAp97sE0sY4nqJvOc5j4ctB5wMl3WWPOt3Zeqa2/9YdUzCGBBZtcySFZbdbA9VbU0LBFYrlez7JPzl39Iuex19jyO7tlOSkjoIAsLpgLYeMq877H/zwTgK2dNFmTJ0xdg1Y+aY1oHtFJ4Uft4FdhY/qSOsPqPY9f6R/+uxkR8RSn+cyCv6FLVLx+GYw59L/xcg7PI+ZT7eBVDoc5sPO5gl3tm1AU6Te0ee47jwNvLgGnd+X55TL7zugJH56yQSZEELuPvvwyuLHvcQL/sDJUSfc2Pq9/+5q8AimwsRuXC8ky0ou0Qa+Zep6yB/d17/lrVN/YBwSH22qQl51EzjKSTNt9AJuAptsJUgYfXqwDU+jMefwa/107Ww5FXgdvHxy2vD5uvNtbJQhcQzgM9yRrkXzZXJmBkbXOWjRK4sTdhcIUxHZ9WQW6Hv7BWo9mUX5Q1Ue696KGmoUJA36I152vqz1bvZhuNsfhS5d7CJCUQrIPvx9dtXSrgeXBVZyiXpEJhqhZWcVZZ7RtTkEqPaGtTNWTC1/uMDIKdkC2DK+x/damnYPkbLNl99ixBjPbxHJ+CVY7RksmQzVvV7c9/U00+uMU16ApPIxzff5ZEjWw42cye920EFzaj0fPokamFDYlG5v27OZtHYXS0NFoG2IS/AEgbfWjsPoyfBruGAyTohxrQqKNl6aJMqCPLn7l/Gf02qhomCaafNYd9kWWjneiFkYeJorHECknPsYCV/TD8HiJHc4S91WfSD7NiR+bS1KNJZFXeSZnojRv3wlK1IsahYoiqP/jDH0c/X1BqGWDn1q3bYfzrLysNo22X6RamE+OmrJKdyzmpYOw3VBevv139/k/+eSppbOJ369OPAeCGqp//9P+LFuS/+3f/Q/Xpx59Vv/3k04z98vIcAMuFgDmFcWEZt+wuACLOpVL1gU/F+hoeHqXS43L1y1/9Islqf95Bo7A3KY0vpY071dc3v0qpnUlPWb36MCbIA3pZ8sensYL+n2vQdbmOr9CIrqMBs8Gnpf8GPPo4+jJFH11gqvjsPruML4Ngzy/P2lIx5ZlisF40QEdpPvlYkgRjZ2PGPfylRioUXAeOnSCyc+m6NFZJIpF1a3JWwPyHP/y9+ChffHkzoMQbb3wvgeocwB90EdYr7CfGfhAg44jzSr/KbfpwikSjunu87zQ+r9IIgpdTE/cA8edZG7eTrDwrK8YtwvcJ2uITl/hqKwzMo2psfCwA3zZntR2HlaqSGeV+l+UUjXh8OAM4ffgiO8S4c6Y7d2oKG7/I5J6mBN74QauidJA9HdTodfz004xLTLxqDxzXXtarzKY5ZB0kchhjScgYgQE+C0t2HkmLDpOsmAgBeKu4HNc+yAvf3H4QZvB7778dQPS3JJllXA4SMK9wn1OU3HdSMdObRjxUuqX6BxCYOGppcT2MWs8GYy33R64LOGxsNkV8sIPt6KQ55zliSp83zdYcUwFiAMrBQaVATrDH7kerdhv5sKVlCBb4gK5ZQQMBBQk+zTa3ojKrHVvcd+E61Vs2rKXpFHNtMK6PZRNc16sSADtbi1Un/q8sSbVuDyNbsVLdv327Bjaj3c7aWle/GHtidaHgdEBB7nEC9qlAq762YErst/p7BM/rNFBdYL4leHRjRwJe8T7rMJCVgOjgeaOP61nCM5tAUn6pi54DXss17XxeoOJI/2+euNO9aUwq6G0j5/PnL6Rs1qbARY5PgL2N5rho1jJnppcp5UFjlT1GYnIGu2gTL6VO7DHivtNfluwyjTTX0zQWKgk4z48hEl2W7crKvktSSub6VeINGWfLlP1vbchGJn4hybDKGkIjAKAaPMESZPa69j+kCk9C7lffwL0QXEuAhMDf9eFZ8NQeMDYaSjwlA58kVf6uSCToL5YqxRLD+VkkwArw6loX2ziyUo6xFtiSKRt/RF+BeXlyojFMupNUxZwiLliXNcvfRnpPAFDdVpOKAfY5A2uJYQEbmfCDAKICxUlAUMUX4JBH0tYFXExUUpokpTlYmMUycmkWjO9qoygrSe2vYO8VK0W3iePOYbdMtggIH+HPr5mYUPuY+LWtfZC5PKg++3IiwKrsY3VWQ1Q55sO+AJ4ec2SO/7yc47owz5MB4hFKmeT5+SqwKrjvmaINsnrZKgyrc7sBDf3Zp59+QlXIX5FsvAHzsSdr1wSNPTZc466ZlNQHuCx+R+5XXCZM21LVICgZDVrmwkcRPFNmsKwRx1G5GhoFsn9KAz6TB8TUzEddh1ocaM/kKR9JCjDnvoduTcrgZX4DCAoCrjL3vpExitcP61F7rZxj4kLPbht4K3FY8BDxFQky3pcSKCYPc/55QPAzX2eips66T9U3F7I6Kvfhc5mg5rXGy0r9LZE0tax/mcppfQEB4FLVVJjiAtRW/GyTtBK0db0pM9gOIWugv5NKQBpaUznTwFqJn22CWwIbNtaEodeRjGhFgGfxwgKEOWJ7K8llur75xhjz3BsWp/YskhbKGBBjmoBU71cMb5GKBaspjY1dI7JXm0kot8CqloCpHXVOGsTqZOnbLIyxmOfv5vGHbBQns9hxCAALQQqIJqC9fsGqJDcbUUOqwjBBwIEIZLNIMDk/lflx3JyHEBBD1hBrKvKkYig2qfLsExgOC9nVY5UWr03SIzaiJHOj96omroxkG2sD7nfCIlZ1S6zHmNl+O/oKyg25v1xnrn173qixa3W4Pt+JP/vji0deWMDDsouUXygFYDYIRl8ApnSDA2nngc0eqnVjKZEIr528T1G2eQZA5Nw5s40yNqE8xwm2C7vNlQQx7fLOQQvSrfisnVG1UYIgBvIiwxKvfAD3VmmOYiYzoUX0JOx8KUgli0DBcnWJdDQiVq12YErzLVPXCAACA7iobVkMbQETteKWCy9zLxuIP9txW4/BjNRZO1hLK4/Oqgw2DEAtSBG4sZzAw0vkXQBQDdKLFy/E2Fia5KJ9cG8iwKsHpmi6QE/JbEhXFjG3/K037LUeDkknUG0cwSUNW5ikdsgOO46u8LDs4tiTEVC4XH3FBKYYiW4cIoG6HkA8M0XS8M0SKXyvNpibxjE1a2821bH1Hsrfq0epE4txwoCoh9hLsx6lBTbVN+R6SgqoWyFdXbDdmSi6lGZ2cQLsMM5G2wMYOZtulBgAFuUJVreLM53fOKgF1dyAjRzeMjnNQnqQyH61Q6gfPrfC652ApN0029GJsxOpcgQCnusAltOwnb0XD0tBgMhUYAhcI1K3feYDAhIPL9/DTM46Jew6sufYxHa6K+X+jvchmiWDaVZ2xLM9Qo9y1ftkjK7BhhmnyYUNzx6Qhb17n0+A4DMYq7Y2jRflLsMwnLmu4PBGGK462+VedRI9o9bVJUlmDoAo+p8GvoLBAIcdsjiVZniaruz9ZPs6kDgA+clhdZI9dYhG5xYAd8pVnpBV3tGpNrt2AvH5bmQh0L5Fv8qmPBonO9EODfYghH4SZ+c+YOUuQcKVMKot516kvGsVtsmOTBL+U+fqyWEbzjMl5zRDsiOgTd2ayJw2YZBOAdo2cpCcZ92NULK5y3N6OKq5pK2wc6pNMGQRy6Iw2tDQ1ULxlHQJQAuMz0wj6O9r9K4FB8wCs+4E3GycJquiMFEVISfRoOYJrGmZljOUDli67et2cc62uQedVdecJ5OOpQ6NTFCvE7FwrttLgC7YexY5glUcyVnYFc6RBjn6RhjDDtjR6plp3wSIDS48tGzUpnEfoeRxmQDLw0c70opdadOB5jlcOx7oW5SPrhL0GKQMwiQZZLw8Bm0gYiBjwG3AlISAmjVkv3T422C1dgCEy841Gyrr/xQJKgFytcNO4OgN9tFpFdDIJgwTj3DUMeS9BHizAJvuPR2ZRuZKWQMXnZk+D1HtzeTkUkpTW3HyVlY4oNiT4+Pu8/aUjzyAcarjoL6mgc4FJELeplzfpIai6IK9n/72MxqRPQoTweZUZu0Mbm/eeEhSYTlNWn74o9fQiTvP+z0ksfMo7uMFylwXlyg9qTWpMEBW3kO94mH2juyQRcbVPhRLsFfXNrBDBtWePerm6cgR4A2SCFAQfAkW9BFNqNp7LsLcvYpz3Mk+MMjm9TS12F67H8BqcQNAvZvu32//IVqrgzC8ZDBbkki5GA4shRy8DsA+VMoasOqCrYOrOXn93fOMfxy/uP/l4zhAVQetXvwdu+sYY/U4yPldULYw/wrC9uLHca3P46VdJ0n0vfxRZ1j68+POskeeLJz6fb98vwWhDcczjm79da9iv9ZZicdBx5dBuxeAzICDxXnMOySIKoC2HZUtm2yBmb2Irtw8OrmX+05WX3z8t4D/NOAAIHsAY64Xhtf4KI3LSGCF5cHfDV1g/s9dSMb1CFsy+WieYPF81dhKYvLcQPWUChO7/+rDRLfLQTj28TL4W5tVPe/vvO4fA9EDfvIX9YZVopAp389zW+YGO319snpMVUE3TKmGs12wDTmHfYkwC4GzzKvCEk9tUvZtRisBbAFYSxK0sFmfAf2Cuuz3AojZIVzd8aK3+hw09Xr1BleFCVu/vn+byp7anOvnlbksTczqTFXtleeW72uyTH/I4DrALv8X5D0pgMtXg11ZRY+mJrH3U3nvIWyJicg96yxlbuGgGUhYHaTNvg1IsXX7L2FW3q52N5AqoYrj2uXx+EMTMEsNhg1aQ8LyfXn/LgJ/vzfx9cab1wFAaOyB/WzBqe9El/eszWqwvVYJaWtXsG1H2NJTJ5uwewQjskvUgmc16ljvwLy03NWu5Kkygq1pMs+GO6XssKou4Od14x99883X1Qd0hbeiyoD61o2vYbGtpKGjMjoyo0YBOJcJHmy85Xv86Z/+19XtW/hl6H47aH0EP7JV59CY9ex8gIRQqeDQp5Vt2QX76TyNz+6GAGGTP6WXtIuWf7757vert9//YeRTtGktzP2tr75I85yPfvkzgLyn1b//n/599dd/+TcwNSfiIy/gG16+cjFVR7O8r/MlS1Q/Sr/evb0Ie8YEeF/fAOfEOCDZx7UA1uTyPmND6al6kPhl6qcpeyWzz7Ez+R/9RkC8uh6kCTYB1bpEhT5af+/5dCBOMw/ev65dqC8gg9h4NJIaBt6uQ+ZbYL6QIwq7TfaLNjqyZbyniX3PDsv/p6n+mCMJ7/qx2qdPsgLvs8kcOwY2pzTw8rqSBCxpt7LJMkxBjrn5xfjj3ohMy6s0tFpCMsEuBF3MwdT9B5knQf5ZU6SQOAAAIABJREFUiBRrMD+VrBL8EjDfwm9+QtWRQe06epuy2kw+uI4EhkyeeIYLIEe+CB3CbvwUEwSe2/pRxjKu7VZkedzX9gmwGkXWaj1x5rxZJScYLSggSGMyQBug3JJ7tg5U64uGv889WDJpgNXFewocCNgqreT54z4yQB4HgF9VJgGfyBLaQ3zYS+Mk0bmuyQjZlsYJAnA3YYUaOw7DvJ6cnENf/y4MboJZ9qeyXqchNJyDPWUX7ZSV4vcYw2wjf6R2vBr4yqSZBDFAlmVsfwb1Yf17fUZ9GCuTil9o42P8Zz5lCEnMeELiWfm2PZL0S8R2u1S/yFptQoPPyiRBGhMyNmaaxQ86OHUOCYAfVwPIArTiowpomYhW/92KJMeTiAJmMhqwNN5cY62/8dq1kIjWYMsvzkGmQM5KySiDWP1F/VgBaysCE5zjw+snJybVt0sirNyH56BltTLr3e+uJwNzQYwlEgA2fTpnJZbJfpvH4pMbE0gi6SEZbymz46P2a0qLGWsBDwEcwT/XraXmlv2fIeZS19Bxt8qwC1C1DwDahs8bxEIHxNFn0P9uwsd8MAEhhr9rpLrQRE50L1nUki0OiBu0ZYJIrjFtVx9guSCU1QIbJGkcPwFHWcjrgKpPWJ823WnhQeZINjxmzE6zp2X5C1bHsgp4sna1DfpYwfYEHJlsCTjao5xxMg1rZ5E6vJILooUpyKnfiy1yvBoYy1RYsi+1LybctEPaN5uoSVczXpI8I9YhI9pGy2d4LvKzJG93kRyi5HocfW1i5bskBpdY91bu2qBvk3NBIoLxwTmubwWscgQyl/vSdFvtSavqtnImuWbNlwo6JckkUM37mtSRTWvVqAQLta2NPQXdUoKNXVWuRP1GX6uEigCgpLYtmw5bzQEDu+EsVRnrVOR9PV2dOGMPDXpqAKwer7g57kf+rkTz8yRzqejUvoT1q1Qjz2gsZFWf7HkJYGGJBliVuad0Y3MkzpyHG+gO/+Lv/1P18ce/4cwo+s5WChifGWs0aijjZ5TqlpTXs4bFc9KBXmsUolXpEK9fcRabI2YRH4dlo6yJhBX9FdmtVjj4O1n9kju0Ne5P2asB1lNhU0Btxz1gpolNNY+D+XDOYGs8F9O/RLkH1rYNyLXhxZ8ryUJlGwXVxBFMComxmLQQdDVBlV4frm+eRVuizXXt+ZmkAf/Jxvf9HbcAjjxre0dP9qoSg2vIDip10tHew/N1Jh4U+9jgnN3XLzHNZFKBuN64rKcHCTfidmXaWrAdMqbtS6R75zNJRKyTEU3sZO1zzhmzKkknMVDsQpD87beuEPf2Mf6W8xvvlypM95Fnqixr7a7x5yLMU5PG0cLluZXu7FG6D6zFNSMOJnYWqahUmdM8kXN3yeof/p25NakkM1qAGNzDJIr4l4Q1m7Q1Mt5NnPnLNPMSXN0kebbBZnU9iBsaj2ofzP3rwTcSU2gzbUje3V1rRq6cjn1/rKQR/FTjPhT5eOJZi86Vn3UmsmCwlTsmaNUad24keKmTbOJDGUqTDa4VyYvayi2e12qQE//mz946ku1Y7wLvgMtWFQxNSRVnjJPvAIjua2wFZgRXBY38dJ80YkyacGzVpVETsRuDnw7u3LELywlUtN8Fskp5vQw5wZ26MLLZZsEGG0jt4QwXxkbZSF7/FGxVAVzL6xwMM3CWjwjK1rXGpP7KEmk4bWmvGa+i4yT7y4GMVhSHywFAoMwFm/bIajwlxZtF4FczD0/piuiGqTN41Jl5AptNAFrc6CTIugzPbhbz669fjKaWmQsdgTu37+HMzgC4ESTgNNjt242noyeS7aZ2PAcHB6tLFy8lm6zxFNhboIzcRkclbiGDi/FYBuyRUTBIycfYmJmEYUPnAJ52WdW58n6is4RzcAqA2595r+pUWkKloRD49QDXsAhwpATbDQYbxE0j6u5BqTOlsSsdDy3fW0kmXaMkqK6Go6zRZTajG9KMu0w9gTId7dOA0y0ARrJI3YgaSx3DJcD0NUBOAU1LKs4PqU1mZ9dSXqJxPE8G1OdwrtSOcnOpbWXpgQe9SQnLWZYJlFZxYHxvQUdLwUuyzVJsS5sQnAY80nnT4Nkl1kDFA0zjNg/wPTMzH+aumEadlZPAkc157fp19FVfI7i4WN1GB+rGzVvVV3w2U96kYTRWPT/cw7yfZ533RL/TjI+N00bp6hpjiTGZogxPx1mquQbOA9XDapBxHrZsv1Mjvs192URBQ45jjdHwuV2BjTqlbWocA5wBFuxuw4DaQDd4jewJ93777iy0+pWUDOhkmNAwY9UB2LW1McfYbrFfS0asHQCxD9ZsB/Or5qysgZWlLUrkyYqSXLCroM25ZPY201SoOLLKQ7Av+M9M0BPuy26fGkwPPEu5nR8DBAOc2BBBexMVzLtzL/gpMOahIDPYdaQB0o4IJtpoTbBZWr7B1hYHSjpshm3dXA0RgK7jyKwx74qLawRbCJ4vMPYebh5I2hgNoEwaJT5MXMu8lIFpMLPBc1p6rsPN0cEGs6QG8BVHpQuW9vD5fppNjYetcI/mEfNzMDc4tD0crly5xJ6icyjvLSPdZxA0M0HQlYZeNl1SqJtmEThCiurHyLJQXAPJytcylH61gYh/q01coAPs9vZa9k0fum2WNz3BeU9JpKUrtMs4PDwDk2kdAOkA8AjmhqWDjJ1rQP3oQxv+AUJrt5yHCGhjFz3kl8jeCiLsYOMaTstKb6rGsFXNALEPH8yyBzbZp6wv7OYuAPDrr41Wf/yTH7AP+9jPSDGw979m3U9QZWDphY5EO4GPwbPlrAKnZnOvXIUBAuiwsIAOsJppMG99JptJFN0998sAATUSK9g4gWNZ2c6BAuSrNOKaANgXIJZBFCUL7Jd62m+9cTEldyYw7JjZDdB8ooEGGDMkWciwDgyNRN9HplAvDWq2Dpur2XUACOQCTqA5ZQLI8lBLvty3AnE2wLGUKpTnWNPCJMh3ASH9WgcZC4tCPfE66FhH344zQ1/4XbDK8vevBvGO43cFWLVU6uWP4w7xC2DmcfrssT96VcOCWi7x2b2/7FgX1qUSEI5CAeteBei+/OzPHfECNB8fizrYWsa1lpW3UZjnT8ZGlSZOWM6rVmybDS4++vl/rEY7YP5tzLC31QzntewFAyuZ6tMkZqL75noHTOpEDuAJoO0ia1zG8+il72HbLlcnGnurA3TjnoSZXDvnjgHRv3POMmXP5yxi9LnV8mwvfzybD9dNXlPTLQ2ztNYkCnmDUwcwT2buEbj2ImExXj1G93qf+0lpW8Yd66qul9IFWZLPx1KbXpcmOD5v/qwElWXN+Lt6+f+L8gX1a9UZITW5ggA9NcH9Zw9W0+AV1E3SoQCn+eCZtC1pLGQyS6CG9xR8LeXGPgMJEqpVph4+pEyWpBXgYK/nDQGY55nOr/wJP/TXDCampkjCMA6f/8X/Xj19jO72U0psacyRZqbZg2Wc9ENkbzlikZWBMe84yUpIY6B0Xub1VHiAhvCXMBYItAxiz3D2q4/FLaTLrv6nWqE60CZiZS3IWtWv0z+QEbaubFPK9wAwLB3FXitPk/si+aVkjCCCjFOigDQ4fDQ1VcsZnuT8mMtZpi0zKXdh5CL/ttGCdo3mPEgteb7KVFUaapFqCgH50wSuapN5Prz3/jsAVVO8v1qoBPNpeiKxCl+QbuZDNJMaGhsP62qTBNg0VUorC9Oc+0vR/3z/3XfTGPPB/YmAdduU41qR5LOr1emYqs2vz+Q5Z2D68OFUZKOMN4pOLTZZdpe+MD+3cY4VWTm/Uo2jzJO6pQRp+GKuqYuweZV8ECDQRxZkiiQSQbhnfgvgpIGHwayST/qnar3qW8r+kG3kWtHe+m/Xdfw05l7mkk02iowOfgXXVfPRBhLT+HNk3ng95wAd4QWVyhwiq3RpDHvRkYB/emYi1T0G+cYnSnC1oO/ZSdm0FV3Oidv9+pvvcq6jV28zXyscWLqNOEET9+4mmPrR7//TahX/8oubJAboCaCtezT1gDkmfmGsJUeUDsSFJaOfEFCFdSzj07FQH89r9eMTqGmqfdOHK02/aFbKerUfggG6hAjHSqkA7/va9cuZQ4kUluC6VtWrFHCrN3CVsefZ5euMs/SxHXMb0SpVduXKGHN+P9p7rhF9Jbe+DWpsLNcHgcCg2grB166PR59PIPqrGw+Qw7gaFtYCPlE760L9+vZ2NFkto2YN76OHr+RbYwsyPKN9IbxEMo1NoOk7DVPSaiXZxc3nbKRbujAzpdwvEhBUhg1RXSO5xH4YJp+NUfqxKVswslsBatX7d+8IrBpbLCxAliGmUxbJZKr7TfbmAKxWY5RFmp9u4UPs04B26OLbVVNbHyDRcObAOdMPOgFgtr6B9JK9Q2DPP3qILA3bXL3+u5S7p8mf8WDkEvjKDetzprSU9a4epMCOCcWmlI/LqgJkFVTGVxWYOM1cWT0lo9QKL/eDDYyM3+YgxaiRrJSU1XGC9PYmkFnumpGoIDvTxoCSCOpVUIcyoFlpVp2p29rUQh8KzkmZXgKqOE0F/GBfC4jvpypV1A87CRj3lKTTfRq0ppkqQI4VlBId9N1dG12w4QQpDYCscBQcSe8Vm/0q04CvdvOzT6qVORqm2vALsoGJw/OspQbOj1WSKYdcxzJ6gVVB0AP8dX3dVIrYE0QdSysstEqOk+X9VjYwxsrHefAI8qVagqct54oJDRihJmVMQtaqKSLFVpcJwIb4ezfiY/1K7l9AzTPIBJqxRgPgySr4xDb22KqYVuxCE4m2eQgTKzARk7ggpjXG32HuZEIqn5G4Tj3q+DPIbpGk6AJM9mxoIC6ts1k9ZwQYPe+UuMn5y7/dy8Y59ldIMyNsaRf9GcQ5jsBlOgDT7aUgfhKtchujgUVsE7e3ApJXp8Ad6Cdw6zbx7BHPeJq5JL7RhukLGH/UfYS6T/MdZ6bmQxQfw3PUM9rETGmMXaQAiq6kwOogcbqJoEOfm+dMI3Kewf4Y2vzPPv+k+vCjX1cfffRL4kXkOZhvbdAm+1h91brmZd4t4GqptDFuNo4xmepeSc+K2hoPoC+Q5hpn3rZJAumPpGw/66Fcx6SesgAh+sjJjh2ugbckzrTlxvkBV5PsKGXjnjOlb4/a+KUhk3t3k/hdUp4N0zyPTHSlkRr3KMEr/YgYYmMjSXJWqpa/VQNc/MH4pzBxQ2iTDSszHVudhDh7yFhaLKOFHkBqoFuVuKluKud+CIScaWm0y3uaiPXc095IMDxFItrYawCi1TmZooCKEhGttDHh4XvGp68R49pIJAkYRmaB9/XM8XuTiZ4zzqeN4/V1fHYBbNewRCXPIhm09pURG9TWz84s5jzZ2EBKABtsks7Yzk/XjJiAWEAr+zF9mng+gdZFfIQiwUcSjvuRIKc68Cnsncx4fVvfw7GQ5a8E2D52DGgQjFApSZmrvIZPQdXo4Ouz8mnD+2ZwDEme3d02uHfVFFLBYXBNpRsEpbWYpblawSpL2BbNVu5RDFAbJznQ6hJ9IPW87dWkbRTLStKSeTCJvwbR0AZfjumJH73dw7zbxV7grJTi+CYu7mhHUJ5tlji6FHZi5y49UF0o0aKxLNeSMS5+hgE0g6XwtgCrmUWz224sb97F73XXVgXsitCsDaBkM+mAq2OwkUwlqDRGLt1DMYBO1jlYV2q4Chzu42QI/PqgdhbXCdQB9DBS62Rzy7JfnFaMvQdhNFl4TQMAibqam7AfVxDvXqScVOMqO0/9EqUOfPa6OG2CBu7dz9CFyQLscU2B6JQp2AjqfE8EqztYsOpdTFGGMzmxiL7OPNcp15INYlBvAxw3v5kntZAuwIaTtSqrznKVZZyUDbJ6AjRmO83Sm7EUCA6TAUMe6QMOTCnbz3UUt3Ew5gP+9vWZ/aZJFyCKB7Kah3XqswtZA70Jg1DjlGZlHkT851jr9KbBl1k+DiKdUoFVnys6jmw82Z+W+EZvlWy2WY/CQGH8HEM1TzC6sjs0ttKwDRrMIPqMKwQa0uRl3xY5BsWB1WNs5md9eW8P5FVK1mRQ6KjoYHTgvFnuNDExC3OVsijKjAw2XNhKT8g2MQiXUZcgBRsssOq/9w9w+C8PExzBwuOQNNiRtq/0gPfwFGekyMYVA+wY9HEvgsw6s/MLdOijTMASZh36ZLhY82Fm86wGMI9gTW3iYKuFNkhGz2zrIplugwxZGQHYBNvYLwYKXd1NMFtgHA8ZPHDYyPI1IGd/bMO0JdsR49bbr6Ndmhg0oaf2lAYcS0s0RZrCGUYXdXX9kJIius/DqHR/WQLQRHOqwX5kMgDNdGhTHkcd4wAaYN9791oODEH+2dmV6qsvZlivjDOgo/meE6ft6FVYbO55HWAPNNdInEWSJ2GQ23AGu6BOkh/Ru2Uy7KqpUL5OoHZFVojrVxq9660bcNCsWDnkZdpiSNmjA7BTLRsBEak++/ReGDLOt6Xtj9kHCoRrc5qxBT1ofvYirm05gfbCJIFC5XZmbcO5V6fWTs2yn20wcMChNYOui7qkk48oT51ejYP+REYMtyGD/PXXxsNW2KRsSVDVxIXBjmDT1iZOFftbJ097p+OnVppJG22YSSZBXfWFBenVVDrNhc0sysIQwLUcwhIenQ/Z53a9lkEjUKtj+t57r+fw9n3dt+6pDcDTx4/p5gvg3dqOw0Y2UHvlgXvqlKWC6MCw57fYQ5YoqCub9c6nh4kBlgLmMhYFFwQELo4DrLJHHz4UBKGbM+apgcYnLc0nAJf7GAeYdei5qmnl4ebBr9N39x5rebU0T7t46XwcWsteDIQtUfNEWqPk3rLR5mYzsQbopSGeDozJnhXE2D10OihPTPfOdBGHhU2Dqhl0hUze2axEGRFtjAoqb7w+kvISO4ouoPO1s42m69gbMGF6qllL/mCudvWOV81tyIz0j1W7T1uq+Q3e8TSlSnYLlhRhiYjsDw9Cy/xs3AH4rJ6Q5c668vlPplTNAXHtaxkLQFr+lYv5/2NA26sZq/VkTR2oi2tb+7uSOX/+8Y8Dq8cBvuwzH+S7GOx37qt+fdfvM8mD2t+/wKAtD1T7+1KGVd7nONBcrva7AMaXQdVnz5bSmxpj1fI0QW2zymE5wgJgTbTigMlk+faL31TnnsBK3Zjl3DEBpayGWoiCOjLbSIwKQPr4rMv8nCVkBv8UnaDPdV4g0KAxSQtr8ySlzdgEOTCC6qfSNfrYiL80f/XfHOcM1zVMj4PVz8a0Bn5mLvy+DtDrZDmCCVDYg4BwradWq8m7X+EUnq0uXf9BtU0n3x0zB7I0AraY7hVRTTiZoK+G7wbgit9U/8GzRyhVOI57vfT/+Dp8/nrntYx/9FdrgUQaNBiMCKbXxyIyBjqZJUjRaUwJX5Lslm6XJHl9PGzgKBh2/85twIeHYW2eBkj84AcfoP0+FEkeGSBFO7t06Q1BgO/TlRxn3qaWMjdWbv9F9XR7mUgb5tPSNEz/hTTw0aaptSiAukozvC1BR0BVGatrdspOYAWDVU1ubN0iiapNfm5DAf0Lba9VRCaVDVDWsKO7/Fsbta8tSCKB8cE5s1rGM8wEjCy2JqpH+ocusJYoCeUMa5CJhV2+SBO+G599FLvZio+k32K58iMAEZmbMpAMCvVjnBv9nvMkfOwgr+M9gH5hG4GzLEjZgJIHzpCAt/LDINCGqgIC71JarQbZHICEyU2bX6lLJhkguu7Ypm6qI4aQotpnXOYAqW0eWnGeHmGTTVKbkFDHUmLBOgk8S6lN5BuIyL4JO4PnUsvedTA6Op7k/rRNklgEdh7XXhtYGFBt4Adapm25pfNmEKuPKkssvjxnnCwxfW39eX8nq6OA/e7nEjjKdtXftHTc4M21En8jAWhhSAuyKO9kEKzfbIDjUvVv9dG1DYKjAiiWJDvOd+9OhpzR3tEbffex8csJ5tZgkV68NB621+TEXWwJlTsk7q3kMuawgdoiTFUrTGRjydIZHL4cf1et275eZJzwB/thJd//9g56uJ8jB3G1GrtyHZt2Nlrj6obevnOTPY2kxCLjF1AVRho+QjN+tIzEVKxoE5N4KVVWAhGOl8+SxCXsTqtnHDebm0QKwbJN5kx/VXangaN+hGPtc5RySzXVYfrI3uG6rkvLdZ0jGWX2N/DMlpH94cefpoLtPJJQNki1W/lV9IBnkK+QbX4OP1cf2Yo8NVkFCHvoEP2YEvV33nu/+uyzm6li1LbM0Fy1HT/4/oPp6vd//z3Y0LP4eP2UMFepXtnYpgqqSQY+yRYYVc3ELTaVbUEvf4tgXDmAM5SirxLzLePzu/BcG4IdgnzGeCMjJqMhVgAmSXaxHL+Z80Ft4T4aftmEapl4bp6O2rsyx2BpNlA+WnT5bbakRib6hoPjnAmAqCdbqzff/0P2hE3T2rBxEGzQdm4kvjzct5qRxLqxHj9bnEe7FUB6EyBkDSKLPl+60zPGsc36f4APrlnZUK5D505rrr5tNG359LWicMbSyhQYtJ9iXymHlSorntty1KXFOUDKx1UfzDfZb0eAdbuAvtpeYxx9Ppv1thMzel8mqdzfnl1WA0SzEx+1rQMda3XlgSvsGWLjFfee4LaAlE39TNI0tQIg0gxvH/v4aNpKS5rDQhLq5NqCV57TrhXJO8p+mQxo9n0jR1fiobNgB0fYxrnJb6uJ219n3GQA+8hjMJkf01B5EVkXpQKU9nFfmJCSmebrjoj33PcBrjxneJbDkBK0BUrf4OfKauVnbRAoclLyegEfZQr0J4yH9fMs+5bd+TqNh7UrkoIEuPqoCrRqr7AcBfmVwyLGNonD3zfB0p3jDNsgFnXnKhfQwHxa3bTPmSWjWkJKzmfuz+eWeR75RICgZnCMfYCss/b4UJoulZSMPuu1G1toU0RfJ2ppTF9AS4hIgk/2tEljZv1mGKckZMk0su+wgUqsMJ/2KIisHqb2MWtig6SWc3d0sgVmbQNVZfTf2IMFT1wgsGosF3vquS/gVDvvX3CEav+o/67+VaxCG+Wa9dxO8yrnm89h5Ae1t5bfy7B2jqODTuJGW2Ys8NvPPq4+pHHZRx//KqQgSTP6zyYNTboInKXbD/MgQCi4FqINdt25kQHvueMZrf1PJVUhN4ekpg8hOUtJAVnckRAQKM3clMqeHWyVWrfGUXUNWMdEn8BzOkCnyYhabKBdKckv2Z0F+E/fn/T3gK38jBVLo2oTR9yf4UH0ky0zT1UR64bvnU8JJYWgUNi4sWlq1poIxDa7Lk2SuZ/V2/cZxFvOEvNaPWiVjXGfOryyJY0ZfG7PCP0XSThW86rLq3zEIJWqVvgaM+3YwDyMdqVz3EdWG+nHPY29VLIx56qJiZAnTWRid3lowVr3VprLJYlUdOZ9v8g44ePZiMp7dQDEUWz8Nzu7StKzgN3GHJ45jqOYmviblaFKQDlOJikiG5TqLN9aJj/YogsPlqz+i/Nt0lhwVVLPkSRLktPNbV2s8yeRLbHRfKQsbSbvpzaB9zex3ELVelcX1cWDsMipCjWxqN+jz2UPGBuRq23sZha0jiQp61uMR/9Un851qD/nunQejA3P0cwyezRkMtdpkS0SA5IJKyibZ/rjfzJ0pMEJZTjl1bLJNL5FDF6dPfUEpL8GFK4hvCIIeRDTG0y6/zVYQm95WbTTZBRYCq/2I13BcYTsyu7mc1M5eaLvOhRm4XSkPRBEqAVMFgGKZDjoeHYinN7BpwdzkyUlHB6CCD6cE+WgRAuE6ysQrP2xY7rAqoeVTkxK+zloUy4Cu3BuhoBnUvF+GHAw/NLNHsfLDS7tPJNlAFTr9Cbj6yyAVTNZAcFgF41ZNg9FyxxPo22iboqlIJYZK32wv0/5D0DuU0qFXEMahmREUjbSFOdIA9WNblEnjquGzL83S6vWjgGNG1RAUq0JS8zdoLJGdJwtJ5P5oCTDw/v3k8lVonWYznHqbQlIe3CtoWGXEm4PlZRPlY0vSOTGspTJzpwHBzpwRbemMToZ6LJy0Po8dUBYoCuBCS+0jKIIFJdgKZ2ZdZgBgNVA6+igLAWny0ynjbge4fw/fPBALIODuysOj+tK9qsglA7khdHhGImOjqawE+Yp3055DfWTak2qoWTGQVA/xl+NTe61B+MiK6FsILIpgMeCoWF/chg1o1uj7qMMF1kOBjqWX+yyOZ2rXdhvPquOq9IGWS8crmahXY9mp4Zhqco4NMNdH8N9af4YuwVKnjXalsu1w37wQDIbq8OtAVXz1rVWkgI6mY3V+9+/hoPexXsyNji1ZsFbGXMbWe3ynOqstcJYHRlBHHrA5IPd3SmzWX2CA6umK8YTcHULdoDAVCmV45DH5o2OwFCVCSs7EOGSzS2zO3aXR8sFgFlgdZHmbBMTOpKyhCwHskzJaL6eYdOF0OkvjUS4MfajjB1B+GJwpPqnGVuBFBJw+VVWaspImHs1aTTcAZfZLRq00i3afbGHUV4ECG6DwT3E/HRUN7+6HyO9DdirM9jT24Ex3kmZifNsKWUj73/r9p0kMlyHZ3FQtS0jsE9beeYNHPU1ss09HSeqYcrJsWysh32kHVbQKl0j6IJZnGZbNAjh99dgXS4RED2CAdLOddybJgUEcmYIaicn0E7GOfUpPWgN+E24CAKadCnNntQQpKMvh/0aAeosmsB2LLfLqsCq5Vdlr9glWaCvlHfoFf/Jn7yf8dKBF6BVCFz7e/fOFADsFjq6lGEw/l5DkXQDh7OsFRlDOs4Cp5Yy6uRopTXy0RpSN5r56gWMOIIdrNOvyd4EBF2jLM6kxNAg3RyRpmg7B8PgvBpolM7iUAhuu1fGxkZZu2erDz+5W315YyrgbKPrtKZxJCBqNYLJMJ242NtaJtl7mgbIHhyCwc7rLGtttesrcybzPWUlAKvuuaKVzDlAMsgGHCNj/Tg0zBtlZm9dGyeYQOfsUBu5X33LfIgx9A9fq/ovvIdDOVCxe6rGNsrurmjjAAAgAElEQVSOude1Le0DiTFsqoGPQLaOsBljg4i9J4r8l8DI1yT5lMBeZ6mUrctWEvzVcCcY+B3AqqfNcdAxjuwxkuNxIPNVjq3niM7Iyx+eF3WgzsCj7oS4RV/5UXvPfHn2fQE16h/HQbrj3z/vcl+AwfrvXgUs/uee59l7xWmqZYtNovg8is4TQIQVwc9Ok3E/IpBYmPym2py6QVd3mu3AVm3BIZcttSuoR9DTjH6YQNHOLhG7wSblkvtPtqN3ecYux2s0zuy+ClP5WvX4BGAXZU1PbCBgAEsy6nd9HAeFZax+F8T87l++wGJ1rgPK+5mFUANG2ecwt7vObFQP73xePULG5gd/8F9W26y7XRxdvNjYwrA3Ij1R2Ko6m/XGVWX2i8NeBzULA6XOsCjv+7J2bpFsqJf918revsNQff5cuXf+WVi0dUsuU1Rdehtaet4BQmBLwrphkyySBL5z82sSHE3V+KVLtRJVyno550zelsZzRetNuYOAuEozyCoRSOA6PqfaztXSJ9Unv/pptbkMQ3NtPutBu2PytAHwQQBUxpbjY4May6QNbrT3jdHipxQWH8nE6QWaRMoY08fy/nX8eackvm1AqWOtZpmOvX6TyRTHagydTl+7zfmfkgeS8J29Q9WVt38ISH+munfr6+oUAMc1GpTIqvjisw8BeNvBOHlvbKrMUrVWh9DfTsBce3bveYX39cwX9BKgHEa7coFKJOUCTvM+NtqUoejatoKjgeSoLMa3vvcG5bmTBAejnCU076ShxUmYZbIyLcU1L/QaTbB2ef/H+Bh4m0koC4B1AkDrpyl/0+b3gPwPJ5FLYU9ZaRE7yz3L7JGJ6v5/883vpUpBVuoi7OMkZLIeXB0G2WrnUkJvKaz2qjZ2oUwoOZVKHZhUjK8g6jaliIIarh3XgYGZrNMlyqmLbEDRHK/LBdTZVe4vXytj0nsxaem4CXh6nXT7TeJHyanSjMlyXp/1AmDSH/7Tf5buw0pV3fjyK8ZqOpIRJhknHtzPewsaGYA2Uw2hPnr0TwG8LLts4pxZRyasCZ9o07XM4T6In3714igJvqr66V/9FAJgY/XG9z5AluQS/iugIL7G7VtfhdV55RKvYwndvfN1NBktCXa9W7ouAKrvXOQSlI1CH5pzSRaYY6FElvJeVlYJIqfxF0l6fbAFKr8KQ7GUMjreSZLzvXNogO66FqQXLHcd5vr4dZlB1ssqe+rWrSl0+Nqqy9hOyxjvfnu3+slPfpzu9jPTj3KuO8c66g6zfsnVKxei+WjjKufHMRFcKKQbgnbAScFuyR8jwxer3/z6do3VvAbLTgAf/U98XuNLNY8PDyzLo4yc/faE83gdkNVEjL68rESBYasYTRD3wqw+AUjlHnGfC9IO9FBthB8h09j+C2trsEvZI17HZmudyCWNjhY5r3XAzvsTc9Uf/cmfV+uP0avfeFKNXHkHP0CCBBsG27K/A9t1ZaZampvgPWiAx16XUdkp89HmuazZsHdtlMb46NdrG7vYW655K8DU+BTYU/s0jZEx7jZgltXpueC8K01hz44ZJBiUpFJfNUw09soh4OQGyX2692UNNcM+24I9u8O9uO5l4dvYRWBV6QFBcudV+REPHWOz0yZp8BttYjR8AakDpEMeQ6rYBYyQ5XUeWRZZq2v4altUMp1rp1EdIOwByRtjmLkwv9FnhdGslNgh/rHVApJNjDs3lMnCP9pRdgCwyb2rJmwr47JPwuLWF59Uy4DReE/xn3shApkU24Ck8FS5DJMKaivzVb1NSVnGLDLaG/CrI5nGs0Sj0uo23suYNyXiVqCwiPUPBdKUA3D91xmF/r4OrMp49jWeE5HLEigVMGPdes65Z0rasfg7VvQtSdaRbcZr0muF19nESlmFE9yr/WYkeUge0fcXs7DKwLl9YqKJ8bJ5j+tSMpkEsxbmzAadys3oU6u3uoWP74cxYjvxgueCAJLVlTKsG1jfZwH5W9kLjzlPjRmV7euBmX4KA7TPet3YQ/KCmH1nn4Qh/cPm5okLd9mT+D5W65TGnc+11n2/38VYPe7vxXdIc56SAHfcxFbSxIpnkZBiQ0Fxi4ye+Ek0wAvIrt2+g9378ONfVx9/8uucRYJsJpgiL2T1S8hisD351IZp3/x7wT4//RAvSdNLxkUj5D0E8JTAY/6QPeP3VmBI3hB89zxRE1iyitW6xuydSBHI0ve+TBYts4/VqI7UgaBmfJ6SzA4QGOkawX41YIl+azqr/swEn/1l0qNFqbJaYlX7HX1fns+GwuIBApoFfCtJW19r/n2fM3mHeZbBq+V0PUjq81PSmskR/QUxkR1wt4L5mGyQjSu6XGIN70cW/yANBgVWldxIWwr2qgQh5UnqcjjpFcSnAKtVC13YDbE3Y7b0+OGapSqYXgaSesQDJVumcVchQInZhQQgk7nGJBfs9SxN87eQerRxSvoVX80Pz2evE/1vni8NyrBXXktf0ti09FjSB+Z92EdHYazqv0rEZB3oH0uQIGF2moTcDu81i3b+GrGz5C7PoEKQs6qqED2bm6gO7TtHXD9I8rkzGISYzzRyTEqS7sJYtQl0+VDeqgaAp8lgIRTo/Vgprd8rsJpKfvaq4xnwmWcsjH5tPmMAjuSY2AvpxH//3757JONKMO0ZEwRj5kSYMRTA3GWgSuezQtH1dnJLtUAiYyjbD/BCw2WWxptzUhjXHIo6GjIPzGDInHKwLZFIA6J057LEzFKGpxHHlZW1CXPP4P7kacsbANBaNGZqkJINsoxdIAnwysXrvDhxgi+izgKOEbEF2PV93XgG2paCzYOuWzayAAPADIvATUHYywZ1o5YBgw0G61GnxgzlOUpuBWF6yX71ivqruwqYev/eNNllyvLT/KiUAhqkhfEU7bSSnTLrk+5+DIabPqwQs/NmPRhz78GF63u5caIzW2MCCkQIrqo5Ue8kaWZbZ9EGNWvoOcnWcENprGwmc5HO8u0AE1h85lBRf0pWXMi8j9cVgT/gwJWRJiviHKDWDoDeItkUdUMFMNXZlcnpBikLkHu0JMF7i3RC0Y8S5JRBukL5ko8tUN1OpsDsos/jwtP5MGtlNrSHAySONfegBqcOtOUxsh0vjA5QpkQ5F46FQZrM1Y72Pi6LViasN8E0taF0IgWLTrLWBE2VZrDhlZpVblw1M1MOzWZtA+TVALpJWnEStJpmRQWe3dTMQGlChe7QY+Uh7DANM8Q9oOaJOjeud+dep88NIP1b590MkyCoZVKjo2MBZXWQV3AoUmKVNVqo525u7aPOwltvXyEQwAGmQdC9u9+GJahYfSPrvQsHSodWZ26gv5XnUnu2BCIHe2d4tkPkCabRHZGxaMe8YsShgYWxOtTXUr2JTIUi1LLRJyjzsdRKraBeyhV0mCdgLd69B3BNENFKJkYmdTqj8nAadUHmQ9i+BmiFXWowSpOOCDajocJacP1rSFPqaYaO9eDrtRMC02rPpXxJ5NEDLCcDh7f3ytgbJFjONUTDskuXRsjU9yWbtLS4hfYczQRgqp6BiaOIvPvY5lEyJMyELcAy2UMzTdBXtkwLAIwHt/+WATsKEN7dCYMIp9ky9YYGNNIebdJkiYYKMMU9YAQxR9ADHb1At0VYPQ/v307nT8vhZH3b+MkDTbHuRrSo1LoTDL3/YCpMAbWWtDV+mohQg+wqenzrgIGffXY7TZ5O2JCEfXqEHejtpYEZMiDqdfl+mwR426z70VG7WAJsm5mHLdGKrVPWwT369ddTjMVCWAJP0A7bwQ6rE9XCGuklCLt9m2Z1JAjMqvZiEwyS1UPTsR1BAsOATB1Ykwqu2afMo6VWYY4PdnL4IGnRrc7YDuNIswf2TMnywiSBFSpLyrLcJWznHIe+wHAbpWGWN2m7LCVVvmWeCgATLWbqTZR4FgimCgomMGYtW9Kt/TBIN5EncGJTQ88Y2Tk6m1swo9wzfdybYLJJpjevXqzeoaPwN998W92/O1HNsy6e0ul35PJbVWvfm9XyJmVbS3vV4Phr1fD4dQ5dS4GwGIzZLI0TVriGJTBd6iqj8yew6jO5GQX4dMrToCcsPoFVpBX8GlihlLS/Clj1GDxeCl8HqeosxlexPGunee1LjbH6CmA1R2zQuhrjsMY8EKh61cczwDO6QeWjsFVLmbofL4JwNTDw2WuPocGvfIfv/vAfe76wSjOeZrH99Fm9Kc6QqBbyHKzFZkow97eXqq8+/NtqZfZG1d9JEGGnc8qbT5MUaqNE+8r177PORqpf/frn7Ot2Sg4fwoqCuYPg/yb2b/Tqu1XHEHqbRyQGKhwhguY0tYju6HHE+fmYFgC6/K78vySHakNee9hjrM7vjFNN/7TmmHktHa6c/zb12Yfh17JTzT78pvqaZNHv/Yt/VQEdlFK9sF1Zc86p4IQxh8w+3jwNNr1Wbb79WtdHdY7dV36W26/deS2I8mcBLOPPlS7fhX3yXJ/1OFP1OYBe7tuRsMTP89Oz0g/BUkv4bJ6jHo8+QJotEDTbQT4VTjqZsV3F4cw+irNcSqDDfODHAsl5HqUMOBPVqPuP/8d/wF5O4j0SBO9ShktQrj9o5ZId1/XRPKeXAP30g3xigSifbxVbpWvSYhJUvewkfpW2oSya+/Y5DNx0hk3oCTjafV2wTt9TFqcgiM1B1Nls5hxcJ0m1Bvhz8fpb1T//l/8WFvyZ6suPflN98td/UZ2lEVkXZWaL81P4pTqdVAXYqBKHfpnk8Vtvvp7AT5kBdbcFcWWBuq7K2sdetnfwnrCsAPC6u/sJvs+RJPwGG4WNpzqlHV/ljTevwZocqG58c4skgk0Q1+mo/j7SU+/mfP34o0/CMLSc/97dO9UgrMo9gFklljIu2P9uugyfAGB5gDanAeYCnbnVztQm6gMUYLT4zrK9Ll8uHdJNvq0g8+LacFz0W0yIeb4aINlxvj1SXySrkUHo4HkmJyfTtFXQowPfwCDVted8GeCdstROP5f9qG/ke/q91RoSBAy0baYl01UwykDbzs9KLMho0n/2uVwLpVlbYX8KqlqaOElJou/RBtDW3z+cyq5WmHcm9G/RRMWyWgMu17Z+ulIGnlMynwRwbfZkA8j33v8gzX6++vxuOhEbB23LgsNXHAGsuYjU069/9WuqHqy65byls3xn1yD+gA1j6XqN/7S/K5AO2wjgOs2HBPCZellsAqaOq35cPWmlr2HgbVl9AZFlaZdmX4IpfuhnOS+WIrtPDezd0ya53U9DYaTqh5Uy47B4ZUSx4WaRNqrr1VqBZVWLLO9333kjvrkyRjKZp5Eju0yCYY3A3CDVpLf2QF/PAF7Qo64hatArsGqlkISNZsgpVtB577LDv/l6lv0KcN10gvGVUFN8JAFKGwBjTvALDKwly1BijRyVJfEdND+W+Snwb5wUe2S5eKqaemtsrI3qHFUNIzBuAz7YzIRbfUQi+zHBvRqjHayDFvaXANkUursTU4vVv/iz/44mmJAznqARO/IagTqVNpxCJzmfdtYXq5mJW9XM1B1kp6YTO9o0qI89pP8Stl3siX7/ZuSitC2ymV1Truk0XKoljgSPtC4CbOoHl6TtEfuuPxVGxnE+uyBnvTKxAQOpxIiNmi+PDae6y74ixgB2Ld8F5LQBoEl694HgZCoD8EO1LzYJ1a89SZWZmvLdvewDkkOE0IBvAtcw2YdH4r8pyWRTz9FL15E6oQKA79VhtZGqcUiLEgaczbK/JEgpKSXZw0Zx3rP6wkG9Wcs7xJwjrI+d1cXq9lefIktCQz8qxmRW61s5PsqIeSY2Bjg1mS1o6vQKoNj8STCmJI+NhSXI2BRHY5/kKP6YccQB8ZR7x6Mq8je5vsSGUgFiFYR+bWnwWPfNTMYY3xfZQO2Q50+AR8kuNjt2rTm5Aqj5OUcd82msvWulqVV2/N4zbsvxtrIjCfiSNLQ5k3IA7ezjMSpRPS9NqNhr5t6dewGsmrE19lUw2VIqRtGHDhEMFmQSJ1Y0QMyh6q7xDOOiDATzq1vaQpInFSdKEbLPDrBdB/inW1S0zS2SmF6GGLRLvIp+8BPiVuWuij/z4serEscvJ9vTKCnPVcBfba8guFWs/TD3bdit3Xe4PDtlxhu7CMJqK6YePQxj9bPPP2Y9LT/TI5cFKZPfikDtjufhaUBDP4vmtA0bWSPR9tXHQAKFOMJ9pQSQtkxAVOzICgZjCCtnTdB0d8nQNvY+VX3x+VdJdDm3xoudVBeq62zjs6LdTJzCPWh/d8NsFaSELMR+N7Y3IRigPyS4krg1jq9LYxhDe49Wb9R7tGgT3Deezd6vI68vJDCcxk5gUuILgpsyPtMYCX9FXXaTFZsSr/irZpjoYl5qJtucKs3Q9LfU4a+lON0T2kT9jMuXx1Jx6X6SZS+73YpHzwF9DJd5abokecUkZklcRcpPxnZNt1wsybUrA9y5lgxnFa17y/1bmlQKehe/NHNnAtkeBt6XVQHYHb/3fcKQVee8BpYXVnHphaK9CxkyeJjyBeJJSh5wnjGXVqHL/NXHTAMrzuZG1r9NrJbFBmxihQyeSU+TVLpVScTwIRvaeOPsWRtq0SMFUFWANRKY2DcxO+dIXXXJZOJP0VTVJzX5RZJMO/uccOF9m2CskRlq7Okwkbk/E+aC6ZKEdpivA3yLHrDBE//hf/lvjjzAPXBlCYXFiDMRoVZ7Ltvh267NQaTNLpbubcWhLzcVjUVBRRiaYSWkBAKDDICqnlE6dBEg2eFdlN0H15gahPtaAYxW2F4602ZEBb1EocOWhaElgLbHBPk+KYlJZ3fps4Ux6rU8/AqzOPzskiG2IyNOam9PWxaBC1SAxUPFrOk2rCZp1mo8+P6yxAQ+HUQBMBed7IhtQEaBRrXQZHKqM9mPM2Z5tPe0QMZU3U8ZzCl3E8nnm30DG5HwaLxQ5sqmkVWZDoEGIixYMxeyHn2vIrIsZZvsl6wO/45AQXDK70XMFyiXUfNlA9BZYFBhd9k9MoND43ZszajwvmaIu6FDd8JGU4ydu4ojaedIu1zaTKqBIG8FBu8WY3FEyaS6iXOMkeyzPViiJzDSWQtsHN/fIU5nSMEIwxLH30wDwy6jz4YyeyxcBYS7EA72QJYm7XsncGTausmu9+EwmiVRuNg1pCF0HcoAFCS1DEagxUyB4P7Q+VHmB6caoFfdsAc4snOCqwBzxpg+q8xU99d5NpPPqW7Iquk8fqiD6jPpHAoIyYSU1cL5XTKfOOdNgGbaDsHVOdgPMrVd95s2vGBf2AxFcXj3Vpxi55l1b7mhpeqyVa5evZpystu378IM+DaOimte58SMbBkvzy27+CGZQHm3bMH9AzpeYxxPcWCSF8U5N6PH+uF9hgYB0DsssVN/ii6fdL6u6DC9vvW0ekRyQHbersGC5QnMfyvJh4FeS4UAvBwD1otjq5yGTJiRsJmbowX88OE8v7d0nkPA0kz3P0bbZlySTw/21QJiDXjQ2mUQrWMPCY2zB677ZBmwTQBcw1SAjJIpNSAK84DxjVZyEi2lCdVjQWwOIx0S7UQvoHjJupH1Z93JAhVUdJ2rm7WjVAHstrOAMI04bO4rnV0ZuIJeA6ylSzh9OrJffPEZnQ3Hq9euqXeLID2lpfdIfuyQ0b13bxXnHi0kAmwdJVmMly+PJiC1edTiwiPK/e7XnF06VDP2Ni64d5+GcCwlmSAiBGqMCjSYqBjEwZfdEaYW19SYP8UhFmhU60twfoNgfRvAXrBSp79kWc26ljJ5G4WpIW1wYfDS13uuev26znUnzwlz9d4sbFvKFXGQ7frpoj8pu56MmvtA2yy7Wr0dHR5ZW5b0/eiHb+d9zNSZpduj1A03oRowsGbfbiOyL7PdZmDRH8K+fv75tynD/P4H75BpPlN98tG9NEnr5oBqISAzIWZmcAPWoHtHR1WGks2yPOwty62X5mjTvOZJEhVd7Gn3u8ZCiQwdld7e/qy5RTSYUzJiRYM2ECdsB+d8mf1rg8NkULEdW2hzq8t2Fh3gBoLBfhjuRw0A5A10b2RPnGnuZW4H0uX2dINyKDQR4cALmMU9nEXw/1znEHsZXTDWl5ZM51xnN6CVjoKNFAlMnngORBogsEjOu7qzXv/6Kke1MFafQZt17O4lwO65w1uYgi9e+2WH+BmAljDjedBw/H5e9Td1GYDjrIT6tergXV1vs/7v4yzO73jmjkUNefzPgcblTgXYTNWoWVR0rY5I4tlJ+wib5Vo6x1mx/3i9+uSXP60er93jIJmv2ji71VjtJTlCMUHVNXAFcPVH1S9+8bNqfAytJ2zhl59/jh2n7L86W1353u9VjV0jsJjZGydh1jmraXpEkPESEP27WKkvSjQ8f/I6EFn3eZwrwcoCzAoa1rL6rHVlDQ2QN5aRAnqKT7B5v1qdoVR+09K2purP/vX/WC1hBzZZl64vG5E1ECDlPJEczRlebz5lFr6sSVkaMklKqbSrUafOjzSWcnS1/Sk7K6yfwn61jM57LGvLwFKZkoBUOKA5c/H7SlOZx1SZMK4ESQ6XvpB6zupKLwBObfBa49xBSskMqszkaz/TvT6OV0k/BNIPmO7tlHuMFIcrgR8aALh80sUVZ0Ctx//zf/2fq83Vqaq5AXSEyoQ9bFLunZtXo/6MCRz+Rs1LS1H1oWziYrJWXddSAifIJKBQGr7I4qprYBmEKb9zmv3vs5sYMwFfWCew7THsJn1kkxlMn8BWWHo5Qrn39fd/DACDPAnn529Zew0HSFRh2xfnpwHeAHU4b5uit99FlcVs9c473+NsoBmVzZg4+5w/zwkllbrweyKTQ8d6E1HKII3TJDOVSYy/4zIHYLOehAFld5SFl54HBAhjV1K6+/0f/gHlmOOxoTdv3qz+/u/+U3X365s0DKLcFAamFT+uwZs3Po9Mke+RxieAt12AQDs0JN2gsYx+t4lOg9SsZNbdZe7FpLzariYtDUBkn7rWlNxwFofRdhVYlUk+fvlyKnQs6fe+v+TcVVNJ0Edmmo1EBDT0GzWjfi1NUJSFKEGaPoH64jadkjHTjb6bIJqArkSHmRlKo/GZZEktIIsg4Gqw735Qvz467MOj1Z37k6XKIJW9+FaM9TbrxUZgNmXaoGrLlHFTmpUgF8YZ6xjoN1t90849+6yC3j7/4jwAOkmDRsBTWawT9x/gk6GLyXqdpkS/hYSOTfLOwQi8fP0dmjbdJAF6A+bwenThZV3PTj0M62xfED+5hSJ9ZYBZ10GVQaSvKnDmzx2DNJli/SoLdp7mbz5jyhSZG5lGk7CY9RNMcCh/ZbDseJR+BZTmMkYjlGDPkFD0ffSp/XtZyAJQrkmZdJ2M8RZMukgb4WdY1XagliVLQ51IZRqcA/1km1COjiFjQewwb/ykrizXkSlrHGPDnTffug4reiKVaa2UKbt+BPKV29BHko16j3FcgDl2+ETdc6t88FMBL01m6kOnySfxnmCEvoO+l7HQF8gvXLs+xmuQ5CLe6SNh3kRiQ2mvs0jBnGTPTlNZNC+rm3kJCMdisHRT//cRsldX3v4jml+Okgi5RLLOZoICq7A5SQgsTNOkaBZGN+fQNs0G1Xc3UaBPZIJG36RAVYINanMicYA9tbmiY6s+v8CN2ppJ1wj8J1mr7EPpbdGakvDCeBQgNWDRjxW8UV5OooE6gyetdKCSqINPYzubQW3IeGReZIkaUzjHApBqGz9nfxPfkRTo7h7kSCLGIV7q7BnCX2ys7k/OBPgYGxtP7GMp7RIEprfe+QHnkNVUEphgaWL/tPez0xNUXDB+xBLGcpsko+YeLZPYuZ7mWZu1Js7lLKJZKbIkm/jZ97/+inV/P82sjfmf4tvqZwpePgawapYJit1U2qmuUa0P4Bj4uqKVaJ8MXlcDQcJGw7Crc6utFKAzjijAe2G8JnFXBxJr+ER8Hkk/AUFquuICc8xR+XfpJWLVrH6Sz9XAubDj2WGsamThGR2mObEO192WHATItoBfqv9qXN5ca7pnU6YO9scIUjiC8Pof55gne3rssm89/wTLS9d2CBJgC7KZvY5ye+4p2dl2MudkJaSQBassACAR9ts9fsCZuSuTmFhhAz+C1hH48CQLINvs7JNQJjY8EFjVs627oDVX5rjfc9x3O+4bFmKANqLILhVCmL1sCkNTGbMLF0aSAPPnJuaMBQVVBSdlhi6SqPnNb/4eYsknfD+XJsLSzMQ1Ntk37g19/GheptlzSYCnkjdJtbosI5VlNTk1MZn4ydgSiWG+v7GDUib+eHz8Kj4BTYMhz/3ql78G45lPo0Dtl4QXJWPq61BQUlupnRFIMyEVVi3vL9BXQMSi4R7CHfdWOscL2hX5pTCglQBQqzjl9iUxLZNcAl0qYmqVtS5L16uAqQY6ckDsY3EUNX5XlJzz8PcZObtssCmrUvzBa4tJ2bcjPWsE/mWJKunImazERQd+gpMtxtAF+UriovMiO3QLLMNE1jrkNX216M/zjM5zqZgQ18PeAPJ2WKVZYyiLIzhf9RhdQm6SE75/TXZBKRDPHh1XWd6yh5U2scm7VeUmjjyjtH0mMgW1UzXtfg1WZ9IbPAobE2Y/ny6NHSoYnW8xh/RrwS414DOdJnH0YJI4eGImialNni0+J2NmbxPnKkkcPtVY9dNYfGTEM6rgl4UMx9mOhnIPVQ1KGsjA1YaaoFrBjqdPCDfoWihN1er9CEINSUyjMdbt9TklXyrfaLN0K0f7IUSd+Nd//k7qFsNwwMg4CMVRdnLgDgAsCbTGOZLlpEEybaJJMwCWGmumIbIpoSPE2GW1Sx9W6y+sVLJsMBgFRsJoctIwaDoCZrZSRqvArQeG2e445aV7YoAbJkvgJ2W0DETiBbNVKemqUcvTjd2MlJNZyurcpHYYTwaEm5EdZnbAzIGfglwuBnVOpQubPdll0my2pGHXKfD+Be+ihsa1QxnPQcACScas6NA6Zp4LOmmwEZsAACAASURBVHeyPXfspmaWjM3twWw2x8yJYImd5TZwoBcWCFrsNMg9edBEiyfBfll4kThQr8vaYcZkTio7DqNzEz1bgWAOprrhiqB3PtWmIiNGo5+urqLFYXdwQZSeHunxZjxZiNyrC02NjBnKFWWvWpYQ3JCgT307n1m2r0Gq2jMyES3NCwDHIhYE0VjJWDXLb6mIzYO6kG+QHu3hb5dEF+EhgJ2HmvMcmQAAGRe3nd4N8LyuRjNd/tS0BFx3KfUQFNggTL00xcPtuDtDB3eNgpoX1ygVDl2fa6QJiGUhzIElizImvGe1ZT1IzZynBIG1obSEzuo6TNvVVQwnGp8eICMjvVkPsjEfAaJp5AxyNGwaTddAP4Z8GH2uJzzzp59+lQZHmTPey2xNvfmIB1QIY8nwFX1AjcW5VgFTm3y5XndgqdCcDM1eHcbf/OpjNDAfMXYIx3fKALHRieUFOG8ARh049h2AxUc6zizixxxQdrpMcyUPYsYk4v6wFRWY1rmUZXiBRgKjYwNk8doJAOcojUC8nb+NDgzAr5ksteDmaJi0KRiwp7vCWtfuS9DhsLFkW+a5zo/rXrkGWUCCUCmjZsI8fDTgCnXreCeIstSHOU3jNB1pnBOZEelkSEleCXIwZuw3A0DL1GQzPH1qN2dKKsmI7ytuDZRiUORe0WCrkdtHCZpZNpknK0uzEa5WDmFoiAANJ+8BusfzC3sEaiYxsDfRCCzMmPGLwxhgjCxnxDqlqCuAImMXhhi72QTs45QATk+TjYcZKkNBGxhHiHXj+hMgF3Q2iaAjMj6OkPg5wA0G7eyZ1jRtunVnggZNCwHsLJkwaeVrTTblAOdQtLGUTfoEdk+d2oNxPgDw0Mv9bBCQLCAXASPdxn5mB7EnT7mPXcu+ArbQxZg9fR6nTmd2loBUB/bCcDfXBQyxMy+H4AHAwD5MuiGY3XZInlsCWIeJSktRbE0Hf0cjlFkaAuG0afv6euxySpdi9MgWKXl0DQ8Oum8Za/b0tauXuLeH2bc6BMo7uL7twKiz7B5QvmAHcFhdXPdcF2x1k3geZGaudUqU7vAwtfSuDabJLutwBsb5AWvZrs/77L8tmk/YkKwbJ+DK65eqJ7JxwkSF8QKbYpfE3lmaBPX0XsDm97FWGmCxUGJ7iP1Df/Uk5eQnm5j3Jg5aJAUadB5lbHHvTWbl+TQ4t5zF0rkDAIk0ugpr4rmXehyYjJWuAY0BkTz/8hnPIR/HWYXPfnjsmyIDULQwa39RrP8zADNXefarlI6/dO16Fvm7138RsK13gX/Z6a55Oi/8eQEUX7yn8jzHX1aAshd/5gtqDroNiGDg2HxN1qo/t7majWYMQWV0qUXXAsv+8w9/Xk19+5vq6fqjasQEAcmGczT62YEB1TfyVtXYOgLz6GE1jg3rJNj7u5//HUENzfr6L1Sd56+CKKgVV7Q8zwjgqSGp6H/NX3l5zF4cq7oMwIssj+MM3zqwmjFM1p7PIJf6NP5fVwp/CKba0hxl7SvT1dH2w2oHBpQVIRVde/8cYHWVM3DTShDO1DA69SwEhWrJas927ZrjLxCV1cfvoudl4sqgJInlwoLSz0lAL2gVfULBZcZZ8EzWAX5M2PUy/QB21C+2nN+SYYOJNhvG4ZNZhqh/VTf2AmqFKetb1mz7d9Zzrcy/tgCOs2zL8i3Jdn9ucCEbIj4Vj2UAIzt/9c4vq7/+f/6vqoXMiY8rECTQKEjn2gjAbAmniWf+E3QrTfFKcFZnZJfxKrIPaVbKmAqcOh51rTmfQ5adQNIkbMi33347zL6bX38dBofB2AVAKcs8lzlLbWbScg42ByyTDUqRtRPN2DVZftougSnnZQCG4CMSXFatCNTqh3QLMKYhYQFOBVZlAXsG6AutUZLoM8n4dx4sVVT2KWPNWKUJBgC32pPtAMnjl1+nnPm/iAzMnW8fZO3LyjvC4VwGvP/53/40vo064ZYU572Yc4FP/awzafaD1AIJRBNjjrUlkyYo9WtkD5vE0hewQse1lQC7xsqyYuryFZoWcc4/QjOxt3+IxONQrr0wP0Pp++2MSYvgIPOkfylgaNBidYi+8DL22phAX03mWT+BejvPL5hsYlmgV6ChNP2hSStzY0BrcKlUkzJRXUhn6V88fPggS9UqEssDBUDCHGGN61P67N2Ay2piqu0nOJ+mMsYHjLvnpZqmzpUNpVJ1xbrx8zQ6zRdh8zXJemVeBJPVEtavMqmwhL+4ToJvi3PRRN4ee9YuzJ0QFiwHJhIAoANABKB7jESXSaKw01kr+o4+m36u8YDr10SjjL30qkifi4YAq1bA2DBmcmoicY+VHwto/puMlCkjkGBwGz131lSd7ev6tQmThJLzgNJLAJw24VXrVYmBlGFzPy0EtQKI9jcQGFR+S3bs0GApv7d/hLJKK8hqKclm0K4khX6T/rvxg+CAlXGX6WOgqZ2AIW3s4VoyzrPkNLEPPodszQUq0KKZh1+hfbZ0/QRVDD63gL4sTDt6l/4MNCGBxep17B/hOSgT8OoYfjdj6+s9r9VqP4VfrFSWoETsBWdPe1tnSrgXqLxp7hzHP+jjHOmtRi69FjmHZRhvai5ukWxYYg03QlTx8/7d27HJG/w+BBbmIyQYGw+xH4xV0vCY+ZKt5325plPqrl0OCIMHGN1qbR4rgv3UYaUeYLJSFRvEfK3MxwDzY7m8rMZ2QP41/NczlIKrsdnIeFviK4FEsk7ID4xFNCntecI9FtAdLWFBZ1nU/YwNK3APf0hwdZ0x2bfHwmBptnuGBJMx/Srrp4vqnQoZuxM0+VN39XESbgDUgPLbm6uFtUsS/glj8Mu//WX1wfffZR77ifME4NGexLYI2MvGXpufrabufVutIKnVAdGlq5t7Yt3ZRMc43SZf6T+gNFuAKfx8fmeMmyQUY6hdL7IKxqal27dnlTGc9qmcs0Wiwv3sNUzEOB+JMxjvnEG8yvix6BkXvVFthSBwSB+JyYt+aCFpFc3NQ/vHlKxgPC4BL5nwYgf6oo95Dn1TpRBkryal6F4iUexcPKHhmf6yEjWu03PGyjL42FuuIxnAPdikVmIebbBrZ429JQ4gyUmcwDPDWK+50ShBFjTSedh67adwr2thSzarT9mIPVim6dkiyT6atu6jH3xIzG611XHfJbhdzZ/7TkK87k86trVEgHGcuFCAVcvweUbvVZs1CrCqTqfxmX5IqQRlPiWCsc8FjP/hH9BYpcpj4uE9bAkJKvazeMkWetc7JIW0XalqZmzLmVOqdbWLqRxONUlNP5NB1t47IYewqD3TtSfKpGgLvdb1629W/z9lb9qdV3ql5x1OmImRmGeAM4tFVpWqSlIrkiyp2k63W+2Vlay47Xjli/9A/kJ+Qf5DvmTZjrvd3eqOrJY1qyYWayCLM0FiJOaBGAiQBJHr2vs9BIoqZa1AC2IRxPu+5zznefZw73vfe4jCYDeD6t5//0NytdtBihOjUCvcOMpuAgFt4w59T+RNxgzGJUH+ydw14gz+DIA3Oi/cU6nhmkBbfrvfnoJP5HsnWB9DuLCN5T7OAVe5hyM+I+dsp4Bt95zdmDIyzbcP8zpJfrIyN8mVJifNwdB25zEYnzWTF7WLgfAM/LmxwyIkuJhlJCBpAYNTb2HSfNK/22mtvGZ0nAeOly322g6vIzAl1jQxFLsK7BKw4GwR36EzSVqMbj3iWjEeu9slFIo7BRDMWTE+NPdXp7iKve/niX9YjDB+CHY26x0dgRXG8rYsWghh6sR2I3PY6twNixrc+wqzRcwJ1WDWfzmY0QHkRwFy57Ht6novkgsuwVo1x3avBujLc/SZZgyitB0SO8jc9XQzZJp95Xva8aF/sIvpBGQsyQO13PsmayqetKy9UjObNZAIlLN7snAZz9LrYtuI+QiiOvQ7dGqjOKBWq+eFPfPtt3r23MgCj4FWyyhiI1lt1LDJ+tOJ74jKqzUSlYwESDQ2ZaLlv/nQyiBaw2dcna2/tiLCKwEc0knEFHdhUa7Qw2n7iGxVW5HDQVUAW69BxqotYYJ9Iu6dVHsG0InxdVZ6RcEfR9s1rFsWWz0Kh0ZJg/aBK06twQzWB5YYEx0XZtVcJl3oqrLIius2MbCgqZHqOeyuOzfvRVXYYCOYhDE5TlRcIX8GCnEQnIq67cTGoGXnv7uBBYHd0F6zD03K+uF4vci6VebULBH4MxCMyYhq8vAeGjEfuq05Vih0MrZEhSYG77sKOu76GOBo5DxwOW0wRZkDsZd+LRhuvxLrKWOtFgH5RlhejY3qLbYQCDkYxH/NiXEzABBTaCGqN+prA0GxuYGARw1WnY2f630IUrp2uZ6At7DYBAjVJFTkW4BRfDj0Q3AkVhnVSXRDmjTEBOTYOen03CcOx3ISudUlkx7by2x/0LGGxqcsFJ6FV6zh8pm6Lko7uI/Uvm2jBUhmhrC01W+nKWqATMZiAiPrb6Cq8L6MvBg+RPBoIKcA88OHDM5Y4XnzHGUkO+Ev2S5qiKQ2qs5U9okBgqDqubNnA/z9+MOPA9SzAOH5iGmAJsyyh4KBZ5CQhzLu3MASh+KUxxpAxQYoWG2wTGVXN7AGi7bqwBzecsprJATS123P5HXqjUQbEc6Ts/SIxOspzycE2Td97miMsL+6qX6qYSc4G5pcTqw80RAA6zGAiVmq1rJzPbeehw6AL/foY9qCZhj0tLggxV02ejLPDrGPTrAmJ0+OxnObJdlQpsHA2wFkSge4R3SwstNKiYjYgzhR94MtPRH04Pw3CeANRmo4E7K8PDNNTXu05uO8AQN10osL65xHr+NIDETbpK1/CYBV0NDkSwdohauHViQrbtqCR9MTxcnREyQUTiKUcbAOqLmMLgtBG5q0R0iaBONke3oGHfrhcIQGQV0CmmfoF509O1oszqO1xRk3uLCdYo295oC3SGTYC55dAWUNbAzfAgTtgLkkSPyUISRzyFvMo8+7uGxizYOP6jnyDtRjlDsx+ZCZIZAvY/4cA7T6ezuKDz/4gPtcLobRGB2glf8x7Q/Xro+R4Nkijx4X17IngBLsfoeQyHQvh1UxjAHj774xmPWeOjvVuKYgwT5PDbMM7uoaDNSeFQ8n5zmfz/hZN/sBEIb3d+ig8hyC9HWAw5v8bJlErxHtY58No79DJuFcDAlgMB2gg5V/q4a2zTgYxOROSQEDVxkSJr/aLIHKSYa9PcN2nqDCehxbHoE2e2+FAVkO7QqtSXWZ8DE6dEFQ2W7HIwBnB2F/2joaiznAjzFA855e9A4NCplwW1VNm2o1+6FlhCnANcUkw96ONTK8DvDtMIMaZDRaNDqmHwPkkYn0BDBEGRX34PEmBgrCKjbRMPHzesuvV4PSEkj6CqsxAvuvApr77/Dqf6VGXQmcvsok+IPPDXLZV8G/9MF/7PMiPXj571+ns5XgVA44SNu0/+fB6/k6hurXsSDyvSqDy/h4gzPZ5tqPcL5qbhL485Dj3DuB2SRydXG8uPXpz4udpfHiBAmmXQ6QjwBWjxYnei4UHKWiCiCgk0Eqh/EHixSNegdHGOIzUmzuAcAi73CIwHSPuMH2zir127A1JhkHv/7/MlbLlt39QWIJasb7BLCayVzo+dIO7Gc7xEJgtfXYSvHpb3/GYB1Amdau4k/e+3GxdQgdPFhEJrMCJe5pC7rPZXdbvKsE6RaXgwNaAVU9655tRf4FPX3kFsTLLgFfp/0z3lALbp6iidqa2QblgA2KOJFsOrFYIAMtQooWtlPr3/XNyuYEy7hyfyY8lRp93Gdo8VaAtj/YyQfQ9f3/zCjQhM0E0UnJul1bXC3yyJJ7MnW1+OVP/lPRaOsov6MWoYVWpY1MTrVtxlu+k/ervEgUZULjOZOxaNeKTqVsuy33dHRKhPQITJJKzDU0hC4v9sPkyyTHuGJsDO1N3kOm29vvvB029fbtu2EnQhaItV5nbd2zBs4BFhIzatt8/y01yEmMZKN4D0r7PLEbQP00ZayUiiEZMS5Q+iiGkZKcqq0oaKAf05/YoeO/BWuZvfv2u7SmE+98fPUqZ6AbeYCBIBrMI5XT2NKFzx4IGz334BZ2eC1AkDGkAZ7it2RDapND5gD2pYMeLcxavLP90NTVZEHAo4brzGFqynQJPGYMKOMktN34XdkeDpT8/g9+FLHol3TkyDZ8A3D63p2bMMg/jQKyxQWZhnXEsb///fs8L1haXLtJ2NTUVBRwBSAXAZM6SW4EVpXkMXnzecbADXUsYZW6XrKgfJ7ORhge7gvGtECkCXwyZpxUrhUFWLB1Er9o/Kgcgvu1irO4hC9T4kewWWZZAPTECz6DTdonfd4eZWM7f1agy9zV048fAGDED6yTAH/4/gdRnDzJ0Ko7D6ZgiRXFt777HjboTBTh9B/37t7GNSLdoM6kwyzZ54+mH0YHi0NcTPwEjexKKQfg6P+T9UiswH25N3vRipeB5Lqo5yh4lQA5LNOQX0KugnjEmNLY1DNix5ztrD5LgWiLncZ1nQBhd9BRje4e7K3nZ8vWVWKXC8hFmUOFLBvnyMLMAmBFPXFCNTGisZ5x9NY24JhapOQjSrQJhshiMy/xPRuJL/z9TgDZTYBkdfOVjmgl3pa4Ygx6WHYfDNI5YsY17sFBdFVcpx0FArqyeX226t/KtjbGlnCitJdajeYRyh3pkDvIEeximYHpLJs6uvAoash+u3d/nDjnOPuCYvXwKa4Vpu/Wi+L+xArFBXIfhmud6O6H8bcdWoaN7BXtr1q85mI77Cu1QauJRxbMCx48CPBBkNlvbdmNL69zDxQDPDNRLEptbbZ2FIRCD1RbVHHtgvFOn/f8tCEH4I9l36upKMlBlpW58RbvucR1GIc2EEfqR/SfAuYCM1PTc0U97eQy8GSiy6htZE19LwkfFjuaYGOpmfqCAmYL9zpPYX6bQnFv7wD31RoasHPIbx2j22OLIl9VfTNg8wkAQkAR4toYQMs+X0IvWJCi20G+PI//+l/+S0idCDY4v2KVPdyK1qYEJEHOLTtfKdw8hRTRAcAjED/3aIpi/VTsmwDNzMPUrQwQBPIPxSzBonJooh7PoqKF3hiuw7eLJd6g/Y/ZDLxWwCkZwal3GMCowLayNHZWSphy8FX4AwE58YmckRBt32qfmsPGe5qHZjeIXabZkZkxlfbP7gd9oPG74La6qxhJ7Ax2mn+pdW6H8xqwW3fv3QvQxbjXoVXt+IgdiUUUL/wsAVbz7x6Y7z5XCwbq9WqrHLSZ+b+grLEReRl7ok4tVgpoAlrhG9mfR8hZDpP/bEKKmZqFGLUIe3WNGKKKPJz49rlxaxTG9mPF/QL4wZ/p6wMIePlV+lF/KGCVcgAChnT2Yqslb9htakepuEVes+xFO5NTPujDD39ffHL1Y6S7rtNN4ewE/eARbAnzYigASHBLEJXcF5KZ9i9b/90nkt2UXVCSKLW9lbnweWzh17SbWcyArcvamot94xvvUIA6GazJKwzns5tD/VvjGQsO3rGFGhnYrrmSK96TeFd9DAzLQYzuPUFXQWWvr4wvUjc9C14BoOP/o6DLGsnc1VbF7wfx0MJLtrznV7aZx9wR8CDBPIlV05BflOdzSOdzCF2y+GuRKZTMtgyWlcPOLSBk4X6YuKWXAdRek3ZRf2GXsl2XxkoW4pTM1BMa0zj8S9uaA2BTMka3HtrcrJN+wPhOXMO9kTKUuQ7pDyRFZvEiO1uQTlCKw86IiBHzjFjYslCUbfliRhkXx+haPi8GWoFPZZGI+EL8jfc0rmnClrRJHOOH7g3tVEF+bvezHS/KjwaZ0U4f/Il6x8q8LeP7HJ5uoSnOplFm5F3BAohO+ePsORninR1N4c/EZWT6LiDtqF3WjhkbGSd5OGWqWih3wJ22IDWZLdxkfiRD1+52mcfiJg5DlZAXdol1tLikzr9+9NDpwXpydIANbliA04PjpnBiXlY88syFcQqNSB9WGq3Q2fTDueCgVlco0QaFAlIGVlYXXMBVKtXrPHg3d1k1KIefZLtJVkYy+crWNiegpbaryUEOFunGcfczmbWttTGG8PiZgp+PmGi4QOZl0UogUJad7SUawgAeXHCdHwCVgUejmpyI/rZSBTW41FjF63jNPIOAHjFFPKbnBgiodpqHQ3owFTzaqa2WuGEeEwTIMnCDCtAGek+g7MOR/eeB8o48IHGQPVysh9XGAD9jSJaDgUrmr9VOqrKhPZHVK99BNoUMuTWqv76nG1SJgJKSH5W4cOYJzhq8ufmDrUKLmGuvxpSFn2Dx4qjVQfW/1c2yUrAGoLaELtLjCrXZQ+Jk7zz02Z4rmOcz12gJllmhthJti7TMAQ+z4tBWPQU+a6n+mojEM3foVQxxyPW0mmhyJ1Ab16t8RLSPs0GpNDcCdNu+J2thjmrCJGwldaxkyxmMCuwG4yKGK1kxQPeT3xe0E+R7QqVWIWlipnTmXLtaohoWHbJGVyNrfUDQyeBEFrMHUEfRCdCoCLoMCQsMeRhgyWEQvUcrMQ4e80Coh2LlJFq8K0nrhkN4AOe9fveuSdM27fvB1NFBUgE/SjBaR6DUyl7sg7EYIDtraMCmDMBzHIBaXQIPrYB/rUhbHCeINZhS+lRpiMmZRwBN6MyEvIJtVazLCmAXAaxGoZ33PgFgW0drziGeWawnbXUGRwLpyh2Y/J480w5jtod7qCI5my0maD1ff5w6q+5VWZmjp4aKy29cArRqQ+ftk+IGBQgTPc+DbY6eOc+/wa4AW0pypH0RWFUbOeUT1I+B1UPwoYzDMYC6FkC7doxgE7IHirrLbNxlivbPfnq1eHB/npa/7hhit4mW3Dotd9op9702SfszPNhbnDk1QlBI6/v0He6ZokaNzmCLAU9PuF8lBpRdQG4A0fcdK2lWJwlwnnBGnlEFtoVJu9KH7pnVqw70ly2kWNyR4WsikxN5c7iUVUedu8wbkziDKhm0ezxDg7LQl1RTyrYl9oaDp3a4f4eomASYyJ9AF8vBZMpAuLeqqy2mENzyrGSXj46MYqu6Yb2OFVc++TIcidIPMvEMtmWra/hTf1coySmWyI7QLtfKBGoHN21w/i0mqCe3MDfP89mltW6QwLieRGSSpGI9JvXaJqbm9cmTA6HbfPf2ZLHGxF3ZQg0MBQM7iEKAhRmTPK9PNoyJsomwxaAVh0yw/wSLe3ph5PC/BySiVhh16BZsZN2beNhmppOVQeD12dan5q+gv+dU/+E06lLzSLkF7YfTngeHWuPM/OI374fec0c7wuYALocP22ZHV0Aj+mFtF4qtwyeKJdqkqmmLO0aijDUIltehYJgQTANuzE2jw0qyYUthN7IjHb39BKe0iBgYhNNOR5jW3P/ej0QrkGb+PH43HXH59f/NWP1DYPXrAMyX7yHs9Uc0VvdD4/3/MqCJ0O7A9bz6e8l2zSD8YFvYq9d/8HVfB8QeBHdL0DGCOYdzKXFi5R9bKVdV+yaQsgu4duQw55gzOHn/evHw9u+Lw+hstgbYCPMQ3d/jaMUVxzqKu2PLxblL54LFsUbnRh+JYoODAimGPoOpsQO46jOLAIWK/TE7cUwwXmGsvgqs5nVXAN/KGvizkuXofZdyCbmWqaFVtlOlZpu+3OAD4E+2Hfe2MjdeDDQ+LX73s78FuLvHtZ4ovv3eXxQbXOcL2lC3Ya3KiLHYKghh8drEKQq3lYJceR0xPJL4wuC9DjvrAAyZhvputcQFGtUOE+jIgZrYMTtTZPITOA4ODOJD6AwBvLO11aTcVlJjnD2ByYhH9aEOZ6mAp9yjS+k1BJsjqdvxdRCMP6jfWu6LXLscGhrTs+NcOG0WBhuMyol7N0L/3oGjU5/+rLhz7Qr3lX06avitE+Dqcy2iauMNhGXsCbjFoxKgwmakjmy65mTVJsNS/1q2F3pN2ututK29bpNYf2by4bdrZ9eV7Agjx8tvvRn6aZ9c+STjPpZDIMukI7s0Uh/OWCVjXvw1id9f/ut/DQgEI4zn+ZO/+1vA1duRMKiVZ9fTMAMT1dD7/fsfhS/UV/sePj+ZrvqE8fFp4g4GzLBu2j1B4H/3v/7b4qf/9NPi5t1b2LtBwL4TXNsNQIBqfPG3KCKeLj781U8BgSYBUJtjQBMHK4rIxjVnzp4J9shnX3wRvjYG8+A7jUe9pxhMZiFDoD6YJdlCK1PEeDYnaQsIcr/4tmO05Q2OnArJnpEz54o/+fa3is8++aj42T/+fcRjsiGbYL/oi68CCEdhmbhPHygI1Yivs3304cR9wEb8PNdpJ4o+yxxEJMUkZ5nYRtCwjXZr42T3toCbxdBMENEnJEHN/CTjGvUP/Rz9UA4QozAcYCAAGgm87B/1HGURma2qv2dSJdBZTkquI/ZbN2HifjtgQI0CpNZxPu/evB1g/Pe//16xwb1PIsP0/ff+JcxDZhzgH3sYlLQga+/hGP5koph/NIENAiymeGkHTjXxrb46WjmJjU3WXWulCMpOtQAKeDbGIFXEzlVKfJEThc4h3+YOdnuoqR6yVRS0nzgUk/VQVkTgtwbwwP3poJnIrYiv79wdz5kHFDbc75vcrzZqdLg/Pu8psZq+3GKBsgyH8YvmagMDAwHOB8MZeyzZxJZHk2lth6BTTOimKCLDzC41B7AJzh2iHd2c6BjApkXk+QWAf6REnpCTjI9PRtu0yW0v+rDmC/Po+7YTw545cyaGzIxRnLDw04vE1h3W3b3ZC5nBLiw7KW27NRE2hg/tSvaA8ZRMLOP/auS9zrA/Lfw/ZVjW/ArafnStVNMF9ZRcb4ucwZZ55QKqOb+C2gEesM9CKUN7xd6/c+tWfPbpM6cr2r31xdVP6ChD8qMcYiIob2HCvOJQsL2ya0ummtJXMkol+Wjb1PJ1EJTklEVkQrQh/egp+9nLC7PIHaEzDTNPkoVt47v4MokE2r0V4jj/9P1kOO6Sm8WgOvczNkMG6VGYuDAviH8YHD/RhgAAIABJREFUioxUhwUJW4GPw7qvl8WOzzXfWiBGW0Meqgn/2timZAAsOlhksi/tGlJOaoPznIOyWopPf/8L2rod/GcbMvuZZ9s/OBwFDg+h58yhkiSdIWOwh0bvIvejJEWwpGVcYxe0D07vdk0lVQiUBljjfamHzZrrS+2oiHiO9zYfMy8SPLHtV2DVZ+Te0976rHy/mPoeWISTzu1YoBtDMFSgiXzc/Di6Fc2RyR/tJoje2Mow7u3Q1jSXV+s3B+4ovaA/1Yb67zv4NgczVjkTgRhWBusGZ0TboxarObesZUlPzQ5KxAZ73qr16dyDw3G7wBC0q9n98iLaul1H26SVjjuOTbAgJ8PV4mIde9q4aZc96+vqyQHryAcXkLWZmHlczDi8apPPOgYZCYD8OXtuPwLdB1Iz1kk/W36FpmoZux4AYmNQkWxM9qngocCqMX8P4J7AqhqhguMBqGqL+R39rEDf7373m+Ljjz8orl//nC60evI5CWZiK7PR+RHDYLkUB83ZQaIdDA1T9Tx5luIlFpQS0BR0TQau591uYW1/2U3jtQ8MDHNtyL9gD50psY6N7CGXFaOYhYkuzqHPVZZlgz2qPxDQjbki7BMBVdffeCLi1UrMYzwkFhOMWT4nGb2pkR1yixGn+nNnVkSTeOwV30eSW8YmdmI4HwjmKV0r9ZxD86ybt25D+KHowDPdRO9qfRPcBzJZDb5G3EubGVr03Lf7Rla38ZCIlOtTdjNLbCsBetmW3oc2RZxIPEK8xk7f1Km1UCChT3zPKqi4H+fBwb5cZ9lJIiYSw6tCOkMQVNlECIvBwk9/np3ani2GdOO3Nqg0KnVikTMkONiDArpeqzmoA8yq7P722fLtHm8A8HR9Lbpb4Au5UYfP7tBlQDeCM2y8B235ceJYyWhJLmKoO/mkzzsHKOauDoCY/4sB0+SWAvotTQ4QjJbzsAtiDylDKtBNjkzu6pBth2NGPMheMN4TlNanlIPZIlbm73b52uHt73h83RsC+haIzYsDFzsFsCpA5SESNPSDYtiAm8MHKrgjo4XFMgDTORjkBmuVQydIGSLSYR9SGiAo0yyqlYamcFoMKNFIY4zzxUbrWWlSS8tvk+wQJWahndSZuh0souBXRfBWGq5GOUFYp+4lpdkNYbtJTDmDcfWUFh1bDa00WxnwfuSu7BC8bcNGe+EhYLO1oZXaQeu1TtHqrqCfm3lpAUeEeInB7VHeI9o42EAhlB5VMlunFV73M3LAiU7GqooMRYN7D2fKKwiiqVvrhG7a8QkkDSS6qCK7LlbkbDPyW2F3DY1ttE589CB54A2EBOgWAXDVQHWDuOatraLtUuJlX9piLaPFZFV9DB1VVqB1WjopP8vnJEovkNNMpUDN2KMYbwNVmXGCRw4Pkrl2mKBD/yQDV3DagypjNbsf1dtMJqhs43xPqrw8cxNPGRG2ozmgJ4bUCL7b0ufQklhTK5c8a9ZDbVJp2bJ/DfJMUr2fPQ7+No5/mVasxWhZXoz1cH1Ngmwbb0Cg2APCLXIIcxDXU8ClPVp9gxVq67lt9Bo/XmfbdjttdQ4McL3naMHwvXVWBqHSv1NIWcOFRgeMQYG0WSrXttl78NR9k3mZhVIFsHNioG1RAocyLdVZFQi3hUrg3amatuBYDJvnWat5+kQtXQAHg61GDnc/+mgbOFgZsgIPOqTnMB93YAAcg2XSxX5tITHaRXtSwf69PZktaJnhqAQJq4Le3h76olZmHoxN42A2GMjwGolQF8/QgVAPi+nJFZ4NzhnD1oK2qS2j7tNaGIyedfWHlxZhNxIQMyGIdWXi6tQ8xozBFCQ23bQu2dpngG8yLzs4pTVsK0gbEVNMOacxCTgmd+YkVaUyHAjhfjQYf+3CCAkn7YQ8SwdfrNO+JkBnkuzE116GQ/zsH6+gezbHZ7OuaKE6GTPbOQzASqkJ2hlgBQ30d/B8bXebLkaRPOjrk4V7FCO8hc6WejZ7JEG0zVARXGNtbJnQ5mlXPD9qbWYA5kTP1Da07cRzvYxWjaxkgQRZ1QLJGnaLHiZyDlR7QctVe0t7cXp0iFb+7gAIxsbuR6uBYKlsUJOgcp08PwbDBq4yfRZgyR6m+KN93EaYXib2MIMMZFaNI0lxG+bJY4JfW9/q2FOxDgTdCTLAKqKaZ5VbZ29bvpIc7YDD2sttnK4O6OHD1Zh6/Kf//Ju8x+Hi2jUGNsCgDQ1GzmQ3emlDDFWTIW2Q+BgW6SzFJlnyqwT2UaUmWSvZbE6zlp3axIAKJ2B6zm1lqav3PJnMyUSl7SX0jtW81D7KLvN8ZlCtVpFBsgC1tlXGi/ZUG+FroyII8CpD2OKJzKz332eKPIvZ2kbQ67Vi87dIwGXFHK1iIEjz+eJYw8mipedisVvTUuzIbrIgpAu2LVodNSbZ1rBWtdj6F+j4VlWp09pMcErSpu9zij126A8GRkXBrFJ1tGxXAS4DtKsAlS8D2xLUPBC07oe1f5yxejD4fQmsVgDerzIRkmH49eCp3Jh9YLVk1n7lvUOGwCJq2Q6fweDXgcO+7uC/BZPd380P+UrALqSbIU9+H3ItLfdxtg2sqtjnq8tT7LFV2mdheU3dLh7e+QD9VJ4nv6udPlJHC+PAGSQwatHZe1C8fvm80ETonss00Ab1DZ0uqo53Aq4iPePQKj8tmJ3cl+yTcFgHEokDz2EfDI47q7TzZdtXMKAjFsp7Lv8MDT3Bx8qdpUZuFjbVlo+xUpyRlUeAGXvLxbUrSBygO2dC98Mf/88kPwAYvWe4VhhZBPpr6D9u4t9NuE3eBD5TbqYyJBLbY/wgSCbzp0r2DmsYjCg+yop7sD4c4EQi51cMqSTeUAc0ZIkcvoKdEhyTPWWAGPeXzvwP2C1f3U/7oHs+5v3n7Pq8lLzh/Up2b7nadhCFzi/rWYU9ciDK7MyDYpIhgY8Z1rSCZMLRzcloH23EDjv5ehP/p+zPc9ZwEz9poOyNRhGMuErWWi8MyInxsWix117kwC6fWwL4xhd+rj+Px8Hnqwdp4ieIZlIQLWr8fnkPkUw7sIvPasTPTaK16blX+kpAsB3w0+FDYf+x2ca0k5OTYcfqiSv+l3//70PW6aOPPsLHorPKR1uw25MlSrx0+fJr2NwfFL/69e/Q44TZSOzocI0Nnr17Q1Bg7P4UrXF9+Ng+EoN6WsAnws+9dvlccf/BPaZ8Nxevvf5G8cFHX+BPDhVvv/094sn+YuzW9eKzKx8Ek20SncstEkd1Sd03xmbG62O0zstaxOKGzfVnKXelfBEgnzG+7BJ53jKBiUWzYJDacsY8+u8nJIJdvcPIbuwVl956l2Jvc/ElenpbJKwCZS+CZfaM4VrjAVTnQBDiafZzyHOZY7CGgo0W3+yoWoWtYhHbrg+Tw1kScAsHxqUOObVw65DLYE8ZG4aucSasskh8vrJNjR/t5LBzQmBQ3+ogSfXiBvv66MpoDXaPxUBBkhN0LzVy/YKqj/hMz5QSUIJr6oJ7r69fZnAeg12Nda59fq24dOkbrCC5BzqiPbBVP/3sFj4U9jPsXTWDHao3y72vsqePU8zuhQxy796tkBeaYbCLDGHPp6zbsIuAcVl4zq4NWaYWZC1ktwJkCSb7LZMoYy7jI1l8qX3q8FSBwex4S2a2jPX00am7vKM0BaCle3ZudglAC39Jy+Y/+/43ictYDwAwZxtYyJyl8GqiLsBtUulXA7FVyAdxZqYgsWxuonvb14vfe0pH0XjEKX39nSEhsMwAJuMdNVTVwlN2pwrN82kGgMr4tBi0YteXJA8Lovxsk3M1hV7iJsSD06ct6hLz07V1CsbshQvnii/RsN1QM1dpB/akILqgjjmIsYHAj0VXkxMTenOoc+dei9xglQR8GyD8CFIxTlFntbGNAOwQCJ6yj+weMsez2NvV0RU52qNppC1u3eDsAmqGLMsehXsGN7HfBJolCq3ZpSMYg50JYogFIAFO9n52OWaRr0a2FXmqeqq9yIwMDg1H3PKQ4Yw3AFd8LyUuZDxp0de592ew3Tsh/YzA0JZ44+eo2yzYpNSI+aDyTdUM8LQtW7kkNQiVZdjGjjQDqLZ3dIces0VqgVU7Ez2j8wx+DKIL3VOH6dxqaO3F3iHjcKyJ4TBIj7WxBpBazCF8Ts/wOZJ8Ht7+sDhCYcxOI/evBRsZx2pWu0+0DzKhjWN3sHsbxPKbEGGMgaemJsOGmEsJwtmh1G4OYRGeAYRPsA/aXcFH2YoOLtavqvFoR2C07GOrlFjw/Mt+c638b+/FsyIT1zkTstieaqj4EswKHxBFI/ZLsAqjChfFp1psREiQBGsVRhv7NhitdlthB1JSTi1H7J9dqrLZBG+0MYLlvM8qe9Fvu03Mwcz7jS+bzX20ecog8PzMxRWb9uNlpWrzBcrEVmbYb0q0kAri91PKoBHbqFSJsiJ2msSoLmTEok3dzjNlkthH0/OAq4/QfV0C+GXOwLMSWK2QurSTB4veB4HV8JUVYPXVorrgmJhMtI6zzoLb5kICq13YOUld2gjXr8RrAoTkJj768APkAH4P8eZasBJbIATtkMtK8FBDXZ+eQ8YYVEqXnwCdBcbo1MC0u9e1hbKHszVfMhZXHoBfDu2LjshKZ1Q9EhiSpuxWtmjs0ET/XblJO+/M6yXkrSxBKgGXUNZDfMXiobZEkk92wGRR0etw34hneOZdG7t+/FnKLybw6BwL946AeOAc/LvXL7alvc54SOYvZ5VnfZyChfm+OeCDBxP496m4ZrEq53HsUtw4dETcR8Ig+4b7cEi78ZMgp3le6MnzPPS1+la7FOKssMcEVZXfye5zNOftkg3mcjnsEElEYmf9xjasUAtkMRA+9ERTykBcQPzFLuEYwW6XA2fWz1L2waFTT4gl/fZsSoDc8O/OoXFuBfeqXrmDRAWQtdOClk9ZcwsZsvMFnW3XDwnAUtvW+E1JzSOQb2hVKwdErWCXV8kdJcnZOSk1Q9zDbvaYtxTV/zy/wTAWW8I+2IWqVniTEphIPoa0iPKVFdwgCaVgZNqAiCmSPGmMJyvV5+L+CKIi/+7zl5hgProKnmAY7B6ywBAYFvbMPRDzAU4NN/B+2cbgJk6jItVagMxfcpqqrcRWKbO6HXqMslWjopEORWNR/jzUxuJhJlLupgyjh4HKaZ4Z/EbaFYwaE9pktok0O8U8Jl/KPoj0lTvg/XIQR0T2cchS0yLZnwa/vpXAqIy4SndABF8xMZAFjHZyp4hbTZDxwMar5l6d7hqAIdchaLBFa68U5Ox603BzD1ExSUBEhD4n7WZbvAY3zk/UK/LnDpUSiAiNLVv8BO6s/rBeGiQNlGut8O0cIIIVBJH0EzAOFLAeIAi0Gu+UVgMDmXE6/mWYkoI8VhDaOwy6ElwNnRmDAAd9uTFwilnxsDFeZkpOlVOIf2hwiGn0fcXwSD/t44B9VKPHSSLuwYi7cfNOtKpJya6BPeYEUQGRqASwRjWxL3CcVD2j+SqmDleGWfGMbBMwQNaBLmHExkl+NDLRThYMFoBcAkLBkQyCDqNlNRoThhW6ngHAVDfFNg/bp53ka3JjQNECEOwekAlsBV1xdKeZ6wSP0P4gEGV71BIaGiswb6M1HWdXR3LuWpc6LiZtLU7mtRFaxnNoFukQcrK7rXIFrThqUSrW7d42wGhh7doIWLrRFVuCDWogr/6ZFWH3S2rSUmxgjZz8F2dHLSzOToD7smEx+lZlTagNOGzP00gLMLcS+Bo06uiUi+gGPNqmvW9jfZk/HxOINNBWAasDsAyBvgCR3T+PbUmy3VCRbiQZbGN3DSYmZqOl4HvffxumC8DSs1UkC64WK4vQ2NHl2dw8UvT0w5TktewU3zIE1NXtFAQ+fWqYM1jF/lwp7t6ZCAYJoUkkHH4L3Knba3tnGFeGTDnoTnBAZqIOUNDdlm7ZqzOzj4IZLbDeDHtiaAi2yB46T+irqK1Zw+saALUmxmcYkOAwAK4DoGsdYE8HpV1AUT/aDhpYg4YYhqeD1aDm0BIsAJ9rGw2yIUgrDAKsavB2AVweTi4Xn37OECsHknHWfAYmrW7NYG+xQasVygYMSO0gmQ/qmGXbgvYxJCHYMxZSbOkQXHVvb3F/kwwIqGYftqj/44A07FkdgLH2zTY5QfkVKnBOMwxogv0vKO++a1XMnM8xcTqG1qD7cWCgLwafTE0uRYJXj26rMir3x9Hcg9U2yBn2756FSMoIvgR3LWDJKtFu9gM0Dww4lIZ2Q5yDBYRrX44BCKwX3/r2RV73vLhzBy1fnp/Xa4LSAsu1rw+H1Eygxn0tzpIAN7TBfMu2r03a8gQQnHxd3ptWWh1nz7PBSLBCDwlaK9Bu24ageoSnwYCXdRoDAQ1EKBAMoZnm8C2nqcoGr+a5O4hFx2fC5KRF2yJv3LwRib776tHMGkmDAyYOFW+81V0c4/VrMFMWNznvDYPFyKnvYtsZJHKEtkKqwE8JXLd30IfTjulM+X6Ibp6TRTtomVtGO86BYwOnXytOMBBl2wBLINCCSUXCowSMXgWYojNBP+pjrYBwrwKdrwKVL38v3rQERkv2aOVnBz4wQEoOaQXii3/Jj9pnJCSIWX4JdMlG3//66jVVXmc73Utg+MCr/8h9fAVYPQDGlmBceV9OeNUtBjiJ3XPIE5EDTGF8EgM6nu+wtye+JA9dKbpIEjaXYU5Pf1k8h0G8Q0HNNsPRcyeJsZpJQmFD154oLgGsziMF4h6yADXDIJkOpoDXNHUQj8EaZyquCXMkD4LFUVR1TffXaB+U9ucHVyd/x9gigeZ90fpsh85nG+prvNBYyLcVhNInqbMVmlzGPtr+lbmi+ulCcfX9nyK18yCA3vf+h39TNDA85XBdZ7FFJ4CB3FFY8tE+FAx3O4NykFpow1VYoi/Xlmcdel4BHKZPdV8YeLsZ9pOjBPuf8fz9DHFgfZDF4nispYRB3NfXr03+vLzvXKfyNw8Cz5n0ZGfQSxmDuBZfkQXVYJ4QoO9QaH28THvt3WvF2O3rxDbzxV9+77XiH/7m/w5QU7aDtq6Z1nUTFwfsGG8sOa2+MnDouJpj/HxmWlAznlj4aC8uWATcZ9kqmNPkEzwNiRquVdDa7pm47krSow3uh52nJFAA2xH8O9G3MToK+ojH7PCQ7bqGfdXWdlLscpiObCNB8dfffhtbepfYINu53UidgFHqbD5laOA5dKEtoNnCNsYATu9PH+M+sjhn/DpHAUs5oyY01ENWgP10+84NmHejxfTsBCzEzuLsuYu0Wn4WrI53v/X9YhKWq8nVzWvXomB/myFKDmx67bULkZSaEOmfbgAU2VlkMjgDiOVeEOQr93YA9kpzENOpTXfIQlTs92StBBbB9wY+q4b2YduMjzu8yvZiQBSt5esXLxBbLBbTEw+Kqx99ECxhWbpjYw8y0dOvcj36DZOcXYD2ZwzkNAm1ANiO3I8DQm0VVR9ff+uePnXqVACon169zvNUrsnJ6K0B6viMLbKsAFB5dqKbigQnk18H46WcVyfAuKQDO3fWAXwcRCPIJ+Arc9xhucrnqJEYA055zyWSqFPo9w0MDEXCfuWjj3nfauRnHhXt3cPF6UvvIDEEa5LQY3jkZAyrWSPu3VhdKGYnH/Benjna02Ebt8MInaOQsEOSef7CheKzTz+LZN6kXsBb3+sZMHYW4JFd3NffHSSFyGFM4NmzQZ7AhtrJ59Bh/7uReNMczWKBZBN1Y11vQUD3l/GE8dizYPUxYIw13uNe1XAXnDQ3cp+YG82zf2WLh+Yr/6ZN66BD8CxDPk1aH4xPMVF+I6alB5PPQi736aAl7WayWIlf+xiSCkAnECtwoHa7CbFgkaSFZ5Fobwcj2QLYKs/SMxBEF67DeNCz7kwKGfrLxNsm4RYMzKtWVueTnBNFUq/TjieK2Vyb4JpnwdjB/VYHS3WZwZczkGZq0avs6hko5N/4fMchkzS3MNS1fzAAHkku2oAlBuBssa/VzLVDTsaez2qRdnf3nICjIIbsS/O67DLIQrfaq8aLNdiF44B75tAyRh2QZ/7mOVBLegl7osyD9kzNWgtyy+g3KwkgGNWHNJTRuXmysZBrYeKuxNkR8ihlpWRyd6sL7URxmW7KA2A/XPMR2OzGY+ay03S23b6pv2X4FbHeJnHwLkDciZ5TxeBJutBO9Bdzi3TH0Xnoeu2wvxYBu1aIQY0lx29/VNQdo2OL2Pu52rl2PhA3C15a3FF+Q3v4QvCEA6EcibrDFk3muEf3re3HOWn9aPHtbwLqUzibYRibhahlbLw5uPMbfMZ2TjlIy3gwOjId5Cc5iD0mMGsXQHY7KVniedgKQM0uI3MQY3T9geC6BYPoMGH/ex0+M0szMuW0RTH3A6BzjX1mPhvdogJq/Ftop0sG80/l7/TLPNvDnK89Y3bOymOer+CMjHHPnPmi56/suDAvdwCR4HAOHEMaBPApB9PRQWeHmpgBOY75i6CuAL/D75wRsWc3iwN7AHQ8G0f4vTpk/WqQElqB7Xh/fK1gG6O9CvEGQkxIAbz01gfjw6x/79f6K+CkVv5A8bj8b7GM6LANANvB1ynr0t3dFZ012lh9r9KFYkZhZ/jdL774jCFSvyquf/lFgI6N2DIl2WThdmLnZSmbSwjyCcKZb805cIr38rP0Q8oTGYuF3nYF2JSUJ+jq8DZtvPdht6o5fRuFrRbOscVjz71DoczR1ciuBcDrpXvuGeBu6F3zOQHccgPmZUHu8M1iqZJUGJJ1oRPqj/SJGUeYa2Wc6EA15c4499yj19nEvfj72lxZseaKKXmQHQeeFYdBiwk4IHuK7oCcqBNquhG77qmRS9gu0W/NIWnkZpKGtK8xqFMmr4U4Ps//dh206dpPP1dw1G5s/a5F2w1+7nwZgcHwwRwQMR6BSQFE7W3gbTGkLQuSFpIFRLU57mExDX/+cphXsNPtonbIX7LpJdAk/mUBKKUd4nTJAqbY5D4RE8vYOdfF5xr2wG71SsxbBe5UZ/eksj1c7yOGv4kLBQZGEcy1Kb/Vz84ieQ5AE+MxHnffdiMPqP0UWG1ixpP7wZhC9r+YlzjncXxR6Ouyp/R3rp9FVt9T/WvlZdwWFjPVwl1BOsaBYHbmOoDXM6A2rVhdgu/KSbCmp0aPR+RscBVBPhdmFVlDpCFwsQUX1M1UY0kjXrZbBbAqQux3bJ7UIA22AAdCFpsJtIsoTT+HrDi9jECoYmBlVtlsKWM0Adds2y9/V3sWMbPGICrq9qyZEOXkuhIwjHSnchDNBaIOw4PNqkbUbMKAylyN4IRDYSuIQbwsvdDAUPtV2c1KNUWQzHYABeyTAeFQBNrLCcCsjOmEQ/uLjWTy4MFzg0cFGpZktMCroclhsApgm42VnaRcC9DmxNZdh2glSS2qESYFsgA0GAIlttAsGBDwHm209g0COHT3yMxzsrmbAfADx7UC8+VJUMGtJGDsYR5u8K2hqQN5b2lqLYaHRouLr1+KNbatTjHobQJb2x2cLm4bkOCkWrG24fv8k4rtYUuAehNARX0h38P7U1/VPWLlR6No8H7y5FAIVS/RAmIi4xMQAHdKt4dCmQH/e5t11LloW9ZJBlZwou4zk/Aw2p5V1sjKgEFgDqNQa0YWm4CVgLwt/gQmajZxSKzELLJmJtNuOcHKu4BHs1TqDfxkvlnR8ZnJUnHa5PDoCH8nqELXdB7W4KHDO1TSatHTGooHswa4LUqgdmRM1ZyG2avB4loX5gkmbMMiILf6YbXUAGeLBGSLIUC+r1rP6gTZitZLsqE+jRWmmempME5uzxCk54A6SE1drHNnTgYgt0KCPj0F24Q8R2aXlasoWLBoVpXVVmk7wfA1EoYajG89yaAMz1kmoQpMnzrThe6SIGgR4tYjg2fZF8+LW7cmig8/pmIOOKsbEWjapiLqszcYHR5kejqOYQVtTzWMLShYdWty+AdtjEoSuFbqX0XQQ6Ln/dqe5Pn0jAR9i/OwQyBh+5tFimaMkQyHw4DXz3mOOiY1YY8T0HV39AFQzqPB6X6G4cg99tOOp/PQGFqBNBjdCQeiEU/Wipq4J6hKHgFQtaX/xd42ABpBIK10rWr8EOA/AXT7/PoEbTNqW7GW/JsBuOxcjf5z9mNMdWQdxKOUtTDSF9QP1gzPTsfjXg79Ze7P4Wb+6VlwbzaSjNkq4Sb3fdpkQHONzQxg8MyH8DYAtZVHJxA/AUDaINASKDUwDRYoxkDQ1va4Bw/GcQ4ksFTfbBtTE0zJDacxO4xCNr8t8F0IxD/l+dy6eZMAxeEWMFa47t4ezwzOVMCbc9NIO/8q4O2d+3ORyF58vTfue32N4YDYNq+rnb3U2QXDWjAYp7mH9s+dOw+xRavFxYsXYVZ3F7dvwTqDrdXV1UTS2RnaOwYSFoi0+7a5rlEQaMVeeSbmOVe2cMhY1YZaKRVo1YE5dE3792RT3VNaPxmE4SCKOkB2fYpBlgFMPez09U11cJQZcDgeCSjXtzBDQGHQTBtNfc9oMfuY9qw9GP+NFGya+thX2F3uZWtzgTbZL4tmghSD7qP4txXOxwyAalcXRQQYG9sMa6tCb+wFk6N3sSUGIdZZjv6R9vsSZCyZevqaBMGSKerXwd8p2XQlkBqxXIVRmeBm5XU4vCwk7utk5b+n3nEEdgdQwa8Dc19lneZrDEbL903WV4JnJcJY+bOiGVdCaV+5n68AuZX7q1zPyxCe/wj2oAdLcFNQXZsOS1NgtYZFRWmwmHhwFRDmGodttWg4it7xUYIe9pI2pAlAqwEm/85zC5JtaL5tFO9+881iAZbLMgG54OU2e8Ek8Dls1abOYcB1hrBQREkZm2xJiuDha76+CnTvJxtlfHOQ5VECm6U8UMQgPivB96jAWpTJgoybedchI/jj9rpnxRdXfk7R8otgHv3Z//jvit7RN4ulTfYj9iiCQGxWrH8ZiFbYsgYu2oJmkaqxAAAgAElEQVTQu+RZp054DnHw//RrPgrjidC2rzxN/zVYmPxpjFKC7xHImhT6XvFZORk27y2f4/4+SsZubmA/v/Kflc84+LvltNyysJ5nwFZhCTqZVHiNq8QCLwAYr338OyZH3ytqqVi00+raVfOk+OA3v4wkRqmjFnQCTWf7GZLRRwLndOVrTJyfQa5DQMUCjAm8kLnxkmcmYkT3XCTmsvRPRJEqkumIOw16LcjKJMGPycZkXaNIhs1X+8xYzjhG3yeb0PexCN0HaNAEoPEFwOWDcYZGEZ/J/pXFIaNfbXtf30ghQMBPwNIk6i7DnPqRr3n2nOQDBtc7774eYIAJzcOHE/EMjQs9/oskf8pBTCNBpRSUMwKakMIZRD5A7cfXLqDjiQ9dJzmVTTY2BtObIsv5197Azzvw52kxxRDBPrqhFtBGVO5l9ORIdHxpQ9dsf6SQ28x5MqlVZkA5oR4G2sgUWsbXyLYTGMqkNtne7h/ZJbJU7NQxuThKW14HjNXv/ujPii4Ycc9JJu5++XlxhYElIwxa2iPWv3Hj8+IJMWWAA1FkR9PRtcGmCsDrCwVD1NNU8katewGVLpIhgUVtvMmgSU4MxGQLXr78ZuQSV65cjWfWTKHbwS8+Y/+u9qi6fPow4/yU0joWgOsALCs1RVcpog3QIaPslCQFn7f3qvalz18wxTM2NNgfyfkqbeQC2YIAs4DRxgDH8A3TAOCNbb0MQbpAYAdzi4JOk//m2CBi6nFkID7/5ANiewrHsCztZ77+xedc55EAFkZGRtDpvBF7V7KJz0CZoZTwaQlfWk8epl+fhNVkzO2+s6PDWNfcQQZnaOcHM6g2mImW9lJTWG1V28AdXMre4jl4zmPoG/v+OID+0dR+SOBVkKjC1nF/+rvBPpbIgD1uo/jdT7eQ4IE+UVmfVc6qyXoDoIlAUeryGffJ1DpSjMI8HRk+ifZjDjaVJWV8aBGqr7cVFiNSCRiJXgaHTkxNhzZoFW3sk5NKEbygKI4dsDAk+5DrCJZ1nJl6tEQd3JYglnvSLqtduoU6iR/XAEsFWrR37n+7fbQt85AMCJEg1NA6C8BbQxy1AkPzIZ1ALa0dMQDHdZxBjmmVGFP5MfVOMeZRzPJzBcNs+xXwc496zkObMM6ObbLmqNx/DIdT50+JJ3ImYnxjonaeyTwyXCHnxlo+AVw1p26QEcYzkdHlQCdZoYIpArTDFJ2VcZNpZ0wngCXw7lwDWW7mHralq1mrtuwRzoKzAB6xHxr5mbGikixq504xBO0Qg3JlgNbCnjuBPnlLxyDBMB1TRwFmYfRqV3xP2ZWSFdQ69ExO3f+8qDv6jH1egzzCDfLS+SBQnIDlKzCtrRBQbKUbUsDTIrnAqsUOcx1jRA21IKnr9TrFhXZs5iLrcfP6NaQzZqMtv4ZOtj6kETw3Y/fuhe9xX4X+I/ft60sJAeU1HJYnucA9Yg7unA8HKSvFpU8w1/PMuO/1QwGQuv6yj7mmkNAL7EIJGgccC9JL1hLy4jwL5tlhI7uNc2K5eFP2IoC1kf9T1slvcxNjaOMCgd8yrorrtcuWPSjAKqtXO6a/VJszWujtmnNoEzmtOIQFBPPiRtmDkic4t5sSq9DWFly2btfQRgxMoW2HgZ13x5eL8ek9pB2wr8FYzU7adP77fl0vnj6/4s/D51c6iQ4Aq2UMYc5fSgsKrDqLRta5wKrnQbKYoLO5jwCcYJ+/P3b/XvGb3/yq+ATJjCUKBc56OIy/ryXncpCuz7PEdATQvAYLJyFBIzuZ5+m+0W6YK7uGFtH0lc5/EODVl5uHmQNJ1GoE32g83hJn2DjZoodktHlsq/bSDld1N5WpiFk35CUWPgLfokggUzHlAZ2ZkyCd5ybiCslx5rh8Zkh8VAq0yjTEQDaeXRu+Vb/hWdUumYcp7eL1xqA7nol5h8X+mB2Ef1smn/OsCbZKVtrjT8+fOZL3q8yLBKO+nrZgsIdcJk/Wok7GWInbWR/XFusL9bHKUCgFE4CwOS5EsFUGWIsveG/iVHYViF/4Om26fjZZugmwavc9/3alS+RTLsjiksx6i3jGLOZ7ku8EF5VozNzCYXMpkRSdXayf50Hf4Tp4LqKL2/zZIneFPBB+iz3Uii05gT32eny9gKifJRFnUxkacLGnFNKUJww8qQKs+rwSlM8CpLHX6CiDbcmd7RyxC2aMGEl9XRL0kKFqoWAoqGs4bNFEm+0Dz/OZ8g2uqc/CeFKSo/ifsZCFMrsqJVdJOnONxQKiM/vs2da9eDPNQbRR5dRKD1ENAcRLsV6MZmw8qcm2+urs1JOJvMmNkUh1AAOVPC1E+UWUKxTcTFTSMdqyJCCnppKH6ImDoPiWPajOZDoqKxY6f9kn+T6i+PHAWFQrDoIqGkGDoUhCuM6SQRuTwgyyBHaDTi5Q59RHrBKG38nPVl1lRhpcRULgOvCLVmkMlj2kKVibA4ysagdrLUDUTHoCIOBeA8B1YwPoHEN8Wv3Aaiq5VsC8FoNMAyeBa4MEgyUlE2y/FcB17dwkVhlkqsk4tcJroB56sVGJbKIKOVQM0SLS398DQGHlYY2AfJwAivYmHLW6Pjr55WUqXLT8qslnBawdFkgvldo+2FgNGCtZGrKKyum66mJq3CZhAalvEUwugpIu2uZPAJB4GNyc04iR+1nlhowECpDWDW3S08Pvj4wMRNuR3zJN3AceFA+HUgO2Zj+h9XZ7mz3CPtKZ1tB6LQhjgKamSCUjjDXwf7ZSWN12z6jPtktr+/PdTb5TqsC1b8PZCJS66ZvR3pMhqzTARx9fpzV+JgYNCerF9FmZmQ6cgIH69jtvhhyBazFBK938wnQAdOrHymDY4bnPMOTHwoOWYo6g5TFOeAvDtw4w6TS8Bpy3QvgOLYsDVtEf0VBHixovNRlTV7QL5ySY6LTaOSpXrrvPW6boYWjwivgPwUi8cPEMnwNjFE262UcTiMKzfzBwL9Rr4g3znNCa190ahsL2uckpwXEYxZwd1+vtdy8AvKpFpog6jL1jsjtovZpaQV+TahDA0i6BcBXn/QUMVQFjvZ7gVQQUMlCpNDmgoJMk01aYVdvpCNrdMwYpJl41skvX1erNQVaCZ7sm5QTJfstq6CSQUpfmMUnNY96juwNAlFYQ2+9MKB9z3YJwTqqXHW4lqYk2jxZAtHC+JGszJI1hCHneGmuBw0acZRfg6osXfDZsFCfG1tJS3CATXX1HQQWKPrUYymqCTycIK3ExR7CvBIYJqUH9DIDu7KwSFrmfQ9OmDKqxWco8+Pzv3x8LBr/2wOcrKzcmN3JODKoFkVthWJ8GmD+Bw62lAGCQb0I9M8NQGeyH2mO2GqxTAbO1WTkLExILGtqIORJkW/h6+pzACSBq0YE9p8xED+fYgFyph9ZWB2/ls3/EtOZH7KdNrr+ZgWhqpZq83x9jOAT/3tnBZxKwa7N6+9t5HwB5bM/cDGuOlmp0JFAx1zE+xontALQ34EyVCpieoeLMnj19minIJE/BqCEp0q7GVOOocNoaRqEHR2MHwi7PSDaGZ8Lf28YhepaPkmAaiOqgLTYd433Vcd3iuw1NHDXmDjPgZ5chDOWk5y7A3u6uZsBpCgYEHqOjncEOWUaMnMUsdgFWWwcvAFoBiB5uA5gYJmh/DDunsehlaNvMwxvFjS9gXRAMNTHoTqH/hvbBYuM5AfJeA3IZFwlKGgma1fYkKTM8U6NI0Al7ml0YXw1SXwVWS8C0/PMg4HkQJDVwTX+Yge/+3w8Cq+kvy89Ibc9s3S6/9pmmXw+22tZrkar8rFKrav+zX75TJQDfB4azKLn/vgZyecX5+a+CvuXfQ4uI/x1mDQ2690gWnJ9rS/7eLsEVz7SGAtHxaoKz2c+Lawys2t2c5+/obG2tFKcocinrE4PwHIpQDdOnYwgm+yOe+Ugxj214xj2ZeJpsRoEM7bw2mKANJwZ4fiSG6s9xsTLR8llknpN/3//aB081ebJGDwDXERPl88iErHLP1nZlQdqmFvFCVstN/EyiU0aERFnbszVffPjrf0Br8tfBXvvRj/+nomvwjWJ5A997GHsrBCywyjpZ4PWrbF/3vrxo45wECNMlape8Lp9lObjJ3zMINZaLIrn7NYrPBvSV5xi3UGFEVwrOJWBaDrrI28ysK1g6L/+eTz7WyNA+wNivDolKsFbQ1uvNwSImEbO04skQdXBKPcWwyfs3i62VmWJ0oLsYhFHwf/zv/1sAPBsAWbsUXi68+Tagg7pfdbD+Jovph/ciwI/YTVkZYkSDfn2TSYzsJ31gsBQrkj+yj0pdPa9L5oN/L4HVkOUxURK445mX0LvAmb+bQzSMhUkIeC/jQ+Nfh02ZCMvCeEYsHMNY+D3jq2PRxWBskhrxX355jQI4w2PmH6F1WF+8++4bkWTdu/uQ77EoGhvLmLj4HLXr8+h23r83TjzgpOCqYogCtROjf/jD70bbrAMrZKA5DHAI0GpoeISi14Pi5g3kZohD3vnG2wHA/e7Xv04Gnewm1qWazxB0Nr7WVxibW8i8ePEyOniwh8fGsNOw+rGnOxTadbAN+DPZh3ZbZeyFVjVSVLUkr8NnYHGOninefOdbsGpWi//nr/8TyfQtADhbtZG3QlfR4qKsmYzpjkTy4RrmmXLnw9qz9RZf0AFJwGesrzIeMM4UaJSBFpN2eSZKaBmvffzxlYgFwhLJqDJZtUhQieE9L54nE0Ft0SIM0tGR4WAiqqPfAmBjDuJ1SCpI1rjFU7s6iMn4zCXuSRBf3dJz6HSuEo+7lk348g7A6IIhiasbDOm69K1ieoHiNkvmkJkjgGpHiYU/+/j3aNTfQ9u4D3ZkZ5Aifvvb33CVypmR9EOAkMWovqCAkDJJtpgK3Lm/LKpaMK8FDBDwMe8Ju1Jp0zSWiBZVbLF7NViJnE3jXhkzxla+zvX2HLsmufezRdbBTIfx1+YkZuV2HLlmAtnxGt7XgrIMVk1ASxPsnkoRoJP43uuZoVXfGEiCh6/dIp+RECNYJVAQwAuDL7u6sM2Ail98cZ2cZSA6s+7cokgxNgkQ0VmcdlAo8cMmRebHgKR+2WnlPAGn0staNXYRTNAOmhjbsdTR0xrAsnFzOyA31VAAk3r24WTERnGW7VQLdhe5rBrVxKgWexwA2kwMMAFBYh1ppWpih/b2rpBzULJJyaw5YqltyCEySM0h3R/aV1s/HRJonub8BQE6NYG1L+ai1r4kAeh0nKkhoCKAY75kDCfYo73qVKqD9zWW6kT2pp5/N3bdIQ+OvYdtE5i8dPEs9/YsNO8F37wO8yrdw3PiRUGRZs6mxR9192VsHifxXyJ/MwcxnozYS0k354k4hJQ41nvuQWZn5NxlfFFDMbtEfuD8A59DsN8YaEr+4GBPB7otzjDgb4uCE/d3i+Fd7tFONG+rAVdlHvoaY8lOOi7VFHVgsf5E1voG+91rdv8pUeH7NVZwgC32vgCqwwFdZ7UYm+nCTMbqfMpRBECULdH1xgTYNH2Gut22mgtIG3+a/2+Bni8RI/isxBgEhdOfRcUv/FYMHZQ5HNhE5sDaE/NTi20y1i3c1RLDuu/NWfy7tsIBVxtqbvNc1Vt9rh9k3ZWpMg/13NkhJiPfsyOoGj6DBxaa1uq6CsZXiFjO3sg8xmKRwFV2+Sp74MAnh3taezpOTLFGJ6b6wsEkhbFaC4j9nJztwfQ6WqsMVl7nnB9lPeywfSmB9GpsuB9zZnyXcgAvC6nGOwKf/Js+txxeZXHBvNQuzmSsogdqxy5vkRqmqQHtz8xdfv2rXyLX9T4F0fEYIiQWgisItrT5tG3k5pj6W4uv4krGWZ5X184z5POxwCkpyUKG66utsdU7NdQtZmchUnDVwXobnOfIKbEd5m4Or/K14gqyrWNYkvEPfzcGcN+uAJiF5I3xdsRG2a0kIJ9Sg4CA2J8AL12bgDezmG63iIxdAUftc0RB4CrKKjrAOKQdImROeRBBfBl8wvblcEzjjCqkf45iJ56IDSkdByhrJ6HfndjYTnJl7at2UA1ZZaGip04AOBjzydT00MWwMQpurmdIpwgMsj/9/JhzEvve2DVnAnlf5jfRtc6a+kyUPgzNdPyz+zM7rdMG+lwkBGlXJFOWGuHeZhZOJB5WMDzuVHDc5+Hr9FcpcUmuznd0IPvZFTawJCa7g70Pn5tzB8TQlFGUICSQa7eGGIOv9/xkoaCyrytxq0MPJSXJlnaWhv5JiZmUk5TgCZNdtil/xiAyCWsVpm0CwuBZMMKNQy2ymoeuIOu4SAyk3Tce8ty4/5boQloAt4hOd8Pm1y917UUg4mVVyhhumtDm4WYMasJZhM6E7UAK1woU8QYV7Ys8ePkwXOQYJmN7Bsm0D0znZ1UgEWwPSk0ATA48EfiRRi17Uh0GAQmNr4GDTCofvu2PeziQbN3SnqaBClCX72zDSHDYh2pAZfXbbxm16gX5+QIoHl71SUJTIeip/plgcKXbL4BVh8KkcLG6Z+r3eGAV6HV4ilPUDYbzcGjMpSLHgCRp6jUGdWgnEhjoCK2ceDgM2HQYDpCx9caWfVlmVhSyUqC+bKW9mfsqE4NDJBsi9GpdKsyuvqWG4wRtU7IY1C5ZpS3mGVpeToVzoJIaYO6NLVACQSKnq9uyrmZmDdMgnRJr9bRNoIvDYkuahtRNr0NUXH58fDyq5/FZfKvtM4/BtAXYAF/wNweQUTUE3IqpaATnYWRwigoZWwkyyNNIyKIV0BF8yWvoigDM91tmwzuQSLuQyZ+0+wpwTkVAIF3GpAdArdomKug1tQg60x7dTOuyoKxV7qcEyu4jn7PtxLUYKyfKCdStLDP8C9DHa1K/xOELAq8mQycIBlrZiwaTIf7MKTa40TE30Jq3zTo+uI9maYBNspbV67XCZWCUwYviygZntvcbqMZgCw2h1RnezwBXxmAnDMOh/r5IQqoxJqsc1IkJGChcTzODKRRCdl/K8HvMvl0kaHPSKjuiuHyR4RX1MgnV9MmAwInDnYih6+ys7Hz22fWo4mmI3E9DIyeKkZPdrAdBKdf2GOe8QBC1xLT0Rdrs13lOh2g/OALQd/gIht2zR4LgAIMGaPSjo70h/iydvx5HU0fwbgXa5+8ZkQkiwPwMxqpg+QJA7QYavQZ4oc+M8RfMszrUCwPDPbIIJX8NJkVO72skgEGviPtfRS9MBoIVZ8FpkwADm3eYjqym1737E8VvfvtB2BXb7GNYG062jjVpohVd6r+tHmr5OJyokwBOIF3pCh11I9dw+uypCDjvE9iPI5fwgsKNrZ51BJp3bz8IYeq1xw7GypYkk7ewgRZk2J8GqOOTtF9yXVbdtOdKe1hhV+tzdW2eYFTjTVDCeRWc7e2uL4ZhdmqLZESoWepa1cJS0ngLhC+zPx/zuSZI3tcKAUEzbNuePqbGMsTHhNe2v2O0vNkqIRBeW52MdSuPnt2oRHLed2Ey1JHEn78wGJMKp3Dy7j+rxbKt/N0zZwewOeqyAviSjBhb9vR2wYjnnikOzTtwgDN08dybnHvbalaKa9evx/lZYRBEby/ajuqe0mLnfpeVa/vdEfbQ7Tv3I4FRo9TCSmjecJ9LJEw6Noep2c60TsCtD+imvcgE/TnnSfDdIEc/4VAX7eYEMgvev4H+KnZ8hvZCi2VKyFRz9mUP7PK5TbAnqpu6CU4IUlv6YoDdc85CO63mtxiQo8ZSAWuyqaO/eMSR2oYJ2XvyraKuhVa2NqrNnIMnnOc9gg8Vod0nVQJF+p4DwOrBILQEmcKJVoCrr2Osxr9WwKgSoD3IKn3JoKy0nZXM1/ysBLG0iQGU5odlomAgXGkNPwi0xnvboUHQuf/zkqVaMhdKsDjfzuAmhwJUZF4CSI7gYB8IrrB3D35WuQblfblWR0N+hks8YsuhRRZZMJwjGNCoixdVe9i9e78pbn7xi6L6EKxt2rUclvHNd98J/TorxE0MG6uuheGOHMAj5EHq0Do8yoAG32uVNs3VzWXORw+fIiMCSZHmvmJ7j8CdeKEBH3goBnwkc1L/LhNS0ChDnZRuiC+1oSpamtHBEgBhSiHF7buWESSIg9g6mBOCjRVs1/bwZHqi2IUaatXFPHqKR3dWivmZ28W1q7/j354V3/3Tf1UMnv8WTGkn9yqH40uxFbBStPkJkJaMYi8sQdEYcpGrGVedOWIGo7GnSuTYW6m0rDnAMzt6Kq+qDAbNBvh98DSShADBy/b9Cgrt75QtkGVBgapaeX2xfiZC0bFUYcLyXPy7ftiCr+tui2qDTH7WqwYfXQtb+dnaTPElU4Ov8z0/dSPAJpOMAVpXB0+eoTiEjiNsiGX0z2WahGYfLL5gi+rfsSFqc9paEMAxj9UEWiaLenXGd66Zdq5M3ATxTIy1J8YFMYDBYViVM6l9d2Cisa4AXLTxBZNEbdAcdhTJsnGn24jXdRCLydB0uJH/PgcQIDOttfUEWpWzFJiH8SWr0d3Ri8bb0vIcwM9ESPior1oT7HkZhsdgZL4Rsib37ilPwoR5NNhU0NDHvPP2G1HAM/6yAC+bU7DKYVZKK/3y579HymQ57OUJwKGpiYmwn4I2sgnbKeSehCX5u9//ls9tint3XQScgkHHnlPr0jhlYmoyfqeVmE8fH/E+8ZL3qPSWU97f+7M/Lx7hw89dvISNXS/+EWDVexAcjIFCatYRn/yLf/GnaJB+yuuZYg9wUsV6qhlnTPwMZqf3rl5fWCpiYs+/a6v9UB7JnWjeILkhh+Aagy5EvB+6dcTh7n/lGFwXYzlfb3Ivs8pWvbuwR42v3Q8x4ArQTWCnA31VEy1ZWQEqcp8WInzfbYrqMj7VuZ3B91gIH4JBDaUiiqEzC8S0Tw8VP3jvxzDoYeoxDNKJ39evXimesU/VDz5OMdS40mFdtkMbL9qGOE3h3ljamPa1i+ejVVbAzbWT0OKXMbHgK24o1tUkWS1lO8BCD5A1sZXR/MzcJuwBlkfpshiiSZ5lJ5zttLbea5+8d4kXso7Umq1WT9CCDvs85CxcU4v9xOmyh2SS7RC7qkmsLp7JuvqlZ88Ohaa6A7EE+M+fH4q1dO87OCZam3nGx8l1dohx7IwZoSB26/adYFieOzdcXL3yITIHvRG7uueMK5VJWphbSu1J4laBpSesgwm4zHC7h0JPlWerLuAeBSkZUz7z06MXOYtIB0FKeP/9K2jtD0bvh5JFrpdn57nJs/IWElVYq2rWdA1EfBe7I9mkGV8js1WWWHTq8ftffs6Ecdqajaeje4Z1No5xKrc2T+KJ7DvbmGWpuS+PI3NlrKLp9BwICtmR5D71PNnGHJ2O+lr9Og7KYW8N5DW2s4e0F/5AGypYcvH8mdgLj9mrDgEStHOwqvmBXXHGKr0A1j3IAQimOYejBnBCeREBiCjICcHYLhuFIP3VIeJLOsgoSJ6//E7R2N4LWLgH0QCAgNermShYdurUaDwD7e0iMhZP1xlUSq6nvrXnpZe42XP3kFzRc2krtINBzeHFD5zJYFuwwLmYQWoJV0XeGb/L3l/C/szPzsQ6OtDSWMt2/4pyewA5MTSbGxEQdiCUgOpzWL2HlDpRH1qCEP8t6WmFZ6qOpSQIcQljSc+EZ0tfGCBZFBwqgGMQspIZH5PMLcAaW9oGzdmr53nVAQaGvzOE4feVEnssUO3PuP9N9TDZo+7NFgBu944+xH0jacgz5udb1DLHdX28DuP1J7C4BRvVhGxD7q0FP3aMPeqefcygxz3yFrWIJQjsUBCwi8x/2yNGP4z9JEAqVuj2ml2keLVO3FoBVpVpiCjnZbBYBjv+LO/9ZRwacOArP6vEA7JQBYf1i+5jsQDBcn2tNsuOvBi27TrhnyVs2QHx85//rLh+7XPywUfcFwBlzI6gIw2SjF0e8zGgFvJOFH0AzNWJ93kpz4ed2qSA4h4T+JLBuw+cJXlOrMXiTWJMnE+1jMkjGygYymSV1V3qTGf8SvGVmKFWbc1odNmNWScCvLvB0k67aV6dGvpJBot5QhZIQvZSPCn3on7C63INkm3svAjZ6u437a1dvLC0oyPbMyFwq7yA7GhyOK7dIdA14At+lnjUC9Z8PTrEE7PSdiVD2Rb9XBulbTYhiAkKi3uY/6YsZ8ZeMVy8InMQMnmxp7PDKUJYO79Jzt3Hoe8axbkc/CZu5z37HMzTzPXsUlYCwLkix2Glaq9DR9hYj/cvNWgNji0gOZzNrSQ5J4dDc52skT5ZIpa+RpBaH2EsFvIdXFvZXeU+Gh4ajgKcny/r17WU3Ghe6/qLw2yBW/jcxQijqG++WcEkg9nMNcuiDQ1m1t8h1ZI4lfeocuBiDF0U1BcoTkwzCFjxnd1h7R2dxEUpKWNHjED5LJI2FhWc02NBXTunz1gBXPX3ggDz7jcH+dPJ9JlMRaWiEsx7zHRkgX7zBjowv4KSbwuUtGkB1gpb0I2mkc3DnG2eoVngZjA449v/TkA0tRUMLNVu0IgLannIcmKg07sEsBzawOchiFNOoo2klfcPbQg+y8BaY2VlXmZXNxqfvSDV/qmmwxOGq5iozRMIisC7YZ1u+ozkS602WWK+k4waK+O2LMVGlDETGhssvIedew7GbLTgCcome6hkiDjx0PaUmmpbebMNWLRfEFXh/UeAAVZaNaCyVQU4Qlw41t7Jn+l0FDJXa1UE3S+p4g6lmZ2lSqp2agCxDgxjk7HGtlFVUxXRuFk9se1HBqGVTNmu0pUFDATaRPt3ARaOAs40UNVsIvkMbVYCSTexm1vWjYbJiWyyyGQ5uCm7uC51Tv1S22lqCm1GAgGdXCst5oLlSgNEe1wcVLUUHaQl60EGpTRp9xjVGQxgVxeBFcGNbCaHSKlhFs84AkNDDhNU2ZuNwXww2JLV/BwAWS3NY8dch2xdK4WkmwFcvTaHSRl0aqysdhgoWY1RXuERB2N5mWnuaNPYxmRFzD1uIJJGlH1cGe/OcXwAACAASURBVNygMa4GNH1BJdeBZtMzBNRW9yuJd1QWZRML9gejKKco+pmRNHsOnCIsUwEQqJ0p7MNDPcWl186RZKA9ypovU/lf4LsFhm1nBwMBQocyuGaRWE0RdMjg2ECfrq+L1jpaom0fzSJH6sPa+hjt1zyzKVqprMCFLAXvUgO7V6Dbb9mTw1DkN5lk+2B8niTuEaLna2xnB4eY6OHUMTgvmOj5ZAeNmOcbBJ1tGFQdJ+wdtVPZO3PQ3t3XfQBxO5xR11S2zSYsjvU1W38cDILRZR+Gxl9Mj7QCKKNY3TwAee5N4W+N0toqIDUBhomlRtyq2gpVNltjumApqjc3QBJpZejevbEA+dznUR0LnVQq4Q5r4h5lh3q2iLWQPRgoLrx2spii2v6QhKaKqunFy6eKYabh3r41Vow9QPYBgOPU6bMkDOeKX/3qt8Wnn95nf+CUOTft6NxmVVTGrWeKAVOc5Tmel9MUdWTtVBLd/+5LAwpthXpZAqoOlliBOTDY31x8480z0bqhFuuMLZ8w9wzmTVYfwMZ7wpoJrmibtD9W3DpolZ16dC+qng5sioFZVGTV1xW0XV+fY2+/CEa5SeaKwCWgtAG/sg/qHAegCohvAqvNuHvjXrEAcHHqFNqUrNUkshEz06wn56ANHbiGJic3Y5OxpQ5IwMzzTFPO4+HDB/E5SihYjBF0fsI50k9Eq0e0XxHg0eLiMCkuBTb9TKyFQ2cOY6vEoTweT7ALSldcfusSk5dHiy8+/aL4/NPbTFG1CmtFsZokbDTW+S4sLoF+19UK5TJtLQ7DMJjtoq3QtTLAbSDYk42yBlh89BhaPQRZDnqwZczihLpkc0s42RrYrtVdRW3H2aL/zDsF3YPYIqRVnL0aTC+H9QnYABrpZQy2y8JjJSAvw9Q/AFbD/x1on66Aci+B0/KFr/yZYFeyFpOhmMyug3/3XJT+9eCfB5ml5dt+BbRNlxnfJUth/+NLQK0EVlMuJwHVuJkKwOZ/V5IRAd0AdXPQwsHPLD/X8RJxjUeIEXjuUclFT7eafVG1B7i/+qC48fnPYBJ/UtQc2iZxsEOEQs7wcNy7sjRW8dVyfELRZQn72z8wwjOn+qxmOfvVISDt7baMHmFPw4DvHgC0JFkmyDwKENQGWF5wvqOblP0hs8HgNRmaGYfEbUqqr9zHc4X+xFoCWM2kNIB1rj+mwoZdd6in6yTLNZ+JMYipsmyaF1yfA5rqDm/T9n6ruP35+wD0RfGtH/5FcfatHxTL2xSwuGZZnXt0XeinX7AuB7VLBYMO7pmSEZx6b/v7McF6F7d8tv5pq10K+but9CPBEqy8NhKNykOLlCrYrfvPNoHb/ZjQcx7vQ7ySGzKHN8SAqDIQ5XcEL41tAuYx8ZHxEcV2AmB81WFs9dr0w+LaR78tZifGIgY8hi9TJ+85hubtb77Lmh8qfvXz/xYSIQaw2ooXGHN9nNqhTs7eQX7GhMK1juV3crpTbzkfMqPibisMYLuF9M/BShBstY2TglGQlAD39JHGqZ0wEdspzPi7C8Qjtmz29Q8BDsCwu3sHIMNC6iaAnwVktO29Nl6tpqpxs5q/AmbGKjKfLXbZMhagM2s/iN9/sr1efI5OaBX+9iwA03P8rDFpPXHIyVMjIUMwTeHt/PkLMFEnmT5+jXb/czGAYxSdUQdhXn7T9n8GnuKDlCaySDw3s1A8BIjtQTbn5MlT2NHPQhfM8/SEBNUYwGeihEIOayQBZ9+YXLkPtLWvv/46xbRFBjFdo/MmhyaZYJr47BB/v/3ON6OA7ADFv/q3/6a4id61LZ/KHCzxTIy3vVfja792iJN+9M/fo3VfoGsgnkcbrcmTFO0FGmdJuD14xl8WKddo+RMFUj/OvWicbQzsGfO5KY8Tz4bWzii68+B9rXtToEQfLWhlW2rsP37ufajtF2C/bbgUhC3YxNAr4pkAJ4k3TLBM4AVdBSStcZgw27W3AADQR+Fvl2JzPb7I2QyrJHq1DK+6eOmbRdOJIQrV+BxAs5/89X+O4UPNxCFHaH01Hq/Gx6lxa+Fd1vEi921CHuCITGvuTcm0t7/xBjHUbAxVdd0FQZXj8dplSdo27UC1YFlzHGOYCPfv74esWBzolEgTsEhgHTZQ5FK0uhKrJ4GDHAlZrVFiIAvc9+7ej+cgM9QCsclvCVyb50UizPvre/rRfD2N3q9rdwPZIXX8JZC8+eabwTr6JwB+c4DH6O2//voQ8ZgDNnOwmO/p8zPO3tl+zNmi3Zt4w/ZPv9Qb1ObXkpy7906oJ8rv23avXXHugvtLlrfMXrV01YO1ANPdNUBC30YxY5l3qmLA2FshiTbBXrPLZ93chuuo48zGkE9+poZuHZIB1fiYkWHuyc5EzpLxmvbUWO3G9S/CLnkd3odrp/6vwKp7SBJJqbnoc5Fw0QiwKslFuxosS3MqOwl8pqyjezYKRA7ei5bzBBSPKqWAXQ22Ht9PsHGCVoN0JgoG7JKj2ckjyCbwFN1OAqvEWwKpNdyL7PrtkFgjDmddBCXEiNzH7jlBpNqYIyCBhHycImRP/8miZ/g0U+WxI3T/qP9owUUJBc/SKjGtRIoVZL/W6eQbgYU9+2gy/Mlx7l8AVC1WW/prK+CP62PHyAmACRnMW+ocC9ZXugHcayNDQwF4ThJTrtIBGeAzSarAkf4i7ACfkhPZE6S2YGkcaXu+Wq6yW4VDfUa+xoKMxTyZfwJMvn8pAZMGP2UFSt8WxUn9pjYwumOcE0DcquQAn6Hbky0qwFrts1KSTAAXP7hKXClb1c9yKnoMEOZcdFGQ0QeGzIB7zrkkSqzw+X6eIE4M3apoVgr8aqdlj6tpqQRjygrtxTrvspfqsCF1/OwoJKsqCB+1nP2NJ0iB4E93ua7Z5Wdoz8PO3JBgoBSAep2lP9+PC9J5h5l96e8DXH0FWC1/L8ghMhi1j9F1a0zVGl2sdh27j12jlC6wY0PbqyblavHffvFP+KS77GO6PJzjxrU6PLwTQpjg4yRkIsNb92LIH+JnZYjKBne44BJa3U681z6LBzQiXZH63BUZJmyW+UYw9CH3VCFR4/R4C4CL5Ke24tdhh7W/KVmQ2IYFL4eWub8sdPh6ATLxHJ+P2sGeU3O9AA85uxFPVUBEn6l2LDRJJeAF/iT55kgC5kGiSvDaHMJu1bD1nAev0a5WbZEgnETE0PjmCQgcKrEiUOgejnjP/WonToDctr97PujisPvS9ny+xY3cW7JEtRsx3CuAWEl6OePD64niSkhy+Z0xsHiMnaF+5+B52cA5fMoz4iDJGCrv869okTpUtELniNcrIaStjMFavDZ0X8UR+VkClHaOJzkz8UDBa86lHZ8xvwkcTAatXfEVnfCTyBj1QZiIQmiQ8/RfaqULsNPtSHEhyFzYOn1n+Z6BH4XcZ541r0v/6rN2D1iwsnNYoo/Xm3KhPjeZs5LJ3I8WChIXciiVxSM/bxEf5uDHR3xb7HGQooxXMarsmBcbNTdF0uI7fzK8l9RcGW4VwE6UOz5Q5gGgJiCVDjs0InCaPsh9w1QewXxw+ZU0aQHbHKqQLJhg0ak/UGE5GBgLquYgGr9pxdEwa1zZiKLS8U2SrBMIyr7grwlRAKmi5YnWB4U8pmva9sUES/SAhkeYpg2FWjBHUM+2HwE8BxQsoBu5BHjyVAQcbZ40NDIvpSwz0cyAjft18wfjlm+dbrAmNUN8ZlC5rUDEBG404Qi6/JZF6Z9OoquHLafRtG3ali43dAobM9mRiqFDZtzMHl6ZdQ0c+g70g9pgdDmMKGnWaH9tImoOo21mZj4ox5FExVAqEpOYgCp4mBqtOh+fkw7bZxhVVAKcJg50UyMTJKmSNKJj4WRxnd8cwdw0GkdOqLPi7SCAfqqfGq0ZAh2Zq4KoBlUOFzBRUbdpBjF0hc2f4vAFWaIDi4WUYdLJBPvTp0djL6gDqn7ro0dLofv5HMaSny2rtpp1lvq/jCFWx9e1cchTyQK2nVgw9/y5U1y/YuTqOK5wbbTSdDq50qFegOUOuCHw9DD6eoNAjfVWMGegcMMIcF+kfAGArwYlgHL1dTTcaEBRqRVUbaAirSZnCGBzmLYIUJ6RWFh9X1lJZ2ksZJJuUGPynWzaiq5vaJMpkC7YajDIQa0FVASctNVjkOmw50+fKjoAw1YJih/cu1+Mw568dPEtkhM0RgFG78IgNAxo76H6GXvN97IlzwCMirqAMmCF9w5iEE6njdamNRyMlRONtDm0bFn3aieMgtAV4Tk5XMyEdWJqLpK3CSa4y/g7jkaNFTSZIrYErj1mYMjmCkUKhx+lRMDsHGukCDd71XMlg7AGkFyDI1i4vOT0P9aDFnKZizIyFepXNNrz5x45zB6zuGDrvjZgAZbDHKCsuq9W0FoBf536rAaaU2cTiFPfpyWKCj4XHYzAqkWYp4D2apmZIFuRtK3QPfAUoLaV9gW17R6OPyg+/+IOAM0GiUFnDG7SFsmgXECP10rn6TMEl3zmw4cM/VpNmQc/x/OljqM6bFtUyKaRC5iemqX1invDZrov64+n7EcNBlYtYyfranx1tDqPNpiy/913zkf7qoPVHtybJmHg/ijsyEifYl2fWgjROVkFjWTTQo2SAJMhdaCMSDhDzLGG3HhzYXEqwUmG+jiR2MRknIFMOljtjsUKHYgggLpuMm/vo4/qvjt7boCpu0h2gCrevsVACmyi9/ji0JPi5NkutHlHYuDElU9usZeqYbL2EuwwaI8z53PQxuQQDafgolXM89HRKwFhxXUdbaDHsGeXGaTWgS3U/tdxDmxpEZRfBCRwkzbA5pKFb+I892g12Kg6YVn2nRRzvvOd14MdI2MtB+QYxOhjCFisQupvBJE4f1tIUTzZelGcHEX2BJ2ue2jUztNWywYvGkhKGpo6i9lVnsuxzqL31LeLloE30WNFW/W5wTtBuuCLSXklEEkwMoMqv8pp8PugZckGLWGqfRAyEt3Kj/cZnZpEE6l9cCyZpQkElUMSKojm/hvoTwMUzevI/y7B0n3m4quM1RJcSq+crIS8lv33yvdL9qG3ma/JlqgyQHn1fcvXlK87+B77reImRnwWwNleRTv9CMWWOvxqLUDq5N0Pi2tX/oFhVdNFfycMORJmAQALAAZsDxmSIjjfN3iKBFTJjB3aavuYXLwSzKO2jh4AGhLVanQjaatXxsMhiDWAVGsMHpyC/TQ4fInkncnKfC7xFzdth0qyUlyESKoMWivPysTshX/x3rW6kWC7t7LIHIW0qG5rV9VIFRBN1qbJr0XGMuk7xN5U3uDax78oPv/o57zP8+LS298t3viTP2fIGgkw7F3ZAMWu2nOCuIlk53PYZ4GWa5wM1Xwm5ZfPqhzOVLJPymdxhHuNAl9lF4V2vTvNfRP/7cdVdgXrU8odlHum3OPlPosCOi+JoR7BoDWxya4ho8pF4hunHz9R99a2WQx3LQG6bVMCusvYjm3O8DQT0ncJ2NXGO0MAPT/3qHiEhvgGyfWbb1ykTfgWU8ABHytt+OvYmy40Mr/3/e/FYCYZZLKVZL/IOnBQqMXfGmMlWLrR9lfpALIrKBm9WcAWnN2IYSNOruf68S8G267hCQbfDI6cxB8w8RswQYbQmbPnsWFboa+6BQM3Bn0LnnNvFnyNmfW5wSQXvOf/jH/66UiRTWYRTpZfE37oMEVC23nX8M+tza10ggxx3bKrDuOHFoOd+O67bxfjU+Phi5RmuYOtlo12lS6UH/zoBwGW1qONqiSDU5AtIE4h3TTYP1L85O9+gk/tKv7iL/9V8R//r//Az6cjofdZ63e0zQ5C8uzLClTewH2cbXyHAGRHI9E03rODoLu3L/y3Wo1HAaL/+z/7S1jj8wG8DhDDjMEEnYK5Ftqa3JsSTIJM+gG1T+1UuPzGZTpoPgfoej3O2L27JNpc8yBadA4BW6OzxH3YAbPT4TWyI9VgjmJmtOeZANmKmWxSAY8AXFlvk/zSHscQXe7DnzWS8D+amQ55MeWZTK4sbuvLBb7VyBeoNAE0JhHcrCf/MHmMM0/hTk34IFDgn49y/gdhq1qkhJdKsbM9Wq9bKegMjZzjADTCFiPGRYLpH//+b4k70OkNIOZIDHOVnbsabOu60LiU/WfRX4BC4M2J7yakp0+dBAgcf0lACUkQ1rUcHhOsnGAZOcF+NSXN0rAHecHZAiblJ2D6+Jpk5kEWCIAFYgAxdgCrdtGwR9WeN16aRSIhAAXAYmMzySGujQVvr9VnmraOOFNQgOfTP0BBmGDOobeLgHGC+d109/zN3/0yWi+fPz9cvH7pVNh/z4jam8Yy/t1rsDttmT3SQvH39UuvhY7eDK33KUunOSGPsAWYjSuo6c9lsJY5pKw5AYkgppDDdVAQmSQms0jeRQxdV8dQH/IrwUV18O3kclr12fPni7GH4wECNtHWLEvOeFaXF2296uTyp0Di3Tt3KSjDNicOk8Wb7eOw8WBfZmtxsppcnxygq2wR0lgOI+Q7rpfn4rV7Lw4c9HlEEYD1Fhg2npO95R51UJG/J5huXBvDb8hR1FZ0TZUGcIinz8xYyO2pH1MrVVmDKphvawAAzegTTjPwxS4jf0dNZsE6W3vtYKhl3wQwbZEeO7gK8+v0+YuhN+vrLWY6tMUJ9+PjD4NA5cCipwC9H//6Z3Re9cWEb+UJjJMEq55yX8vO0+B3S2acfvZoFOEtygsqychGDgHgzIKAAKR7aB1/ruTB8ZBvIdfWRoWWpXlCU7DO/ZIVrESccxDMt+0XbTDv5FjIdleaxXxLuS8JURGbut52KkTnoBq9yK8AhghsxfPj2YgfxBmpfFsoFfhzU+yZj2J7lCXw9wTNAhyXNWvh01jCHFeZwBicpf1nECf7xxzQ2FvbpMyKebnxjUUlwTJ1Kf13Yz5JSWpiygxPa+w8F4qQMpPxERIDOgAeSeGw+crZAejXYxvZM7v4ydtjzA+YAWDcbEBjNaUAlOF6aSDK/6r8rFJzTPMRDn4/9ih/VsYTFpy0JzG8yiHL+HOv1dZwf+71C6j7nMRwjA3cM7/97a/JL2/G8OXnYARMy4sCggOs1E2fZY+a75uT+F62VtttITFqxY6ldeTEBMAk3PFMOtoFc5tCjkeMyM8RJ4oWbV6T+beD0eg6Y+0kd1hE9PUBxsok5DbbzAMo5Gk/o/BkjmexQaYntlEfqJ+N6e7iSgIrfAVLNmxuDi4NjVxeo5RZ6MuyL8WKBNmTIQrgpzQFz2sDDEL9dc+cPlV8w6JHaONXbIDsTTs11Q3lkuKzzOHKoWAWDqIThLPhsxDo1D66h+qUrmDjWHCJTnKLmOTmgtXmgr5Ov6uPlHFvnm2cJ+NT+1gCk15jDBqVHBZ5SZKiHIboe0pikwmu/5yaWkAy5RHX4PUoHejQKYc5p4SVz9XzbudDKSmaDG1BzJQKzFhTPI1zwpkNQh9r34Z9N4/XNobcC/mmZD2lgJR8EGgVPwuiRHSNJ2AcnRrKc0iMkcwlqIuNcahkDJJTw5jHmV1W+5JWxo9+jhIO7pHo2Pf5qo2M3YqCCNfrWvk8BaItwHq2lf+TzeuMFHPYCXziobff6mI4ZE6m9B5dWN9ITRErKoKqgkay9HQufqhAYiZaFYarehGxkXKhkmLsprMal3RqH5D/nihyIvCCCNE6L92eA2mgqkPPgMADg5YEjlHNPm9GB+uX1N5AxKNSIhgpnZyF4Np0ZBo+NSdHhrsjuZZVZ/Dtgk4zAMGA8w5MvYkpaPZUNyPZigqBSc2+aLGb32q91+L7JmAsSCa7Vp3CnIQbwtkysWCVWQ1RW1FmoIGTa2TF2MBBp2uVIwKh0Kn1gGaCGwmz7e88eK9VhkGwOdzkHvojCgNXETCiEwXA5fvo7E6OjmaLDu+5iBbQY4y2bSg6ASvuyRJN5rAVDBkZvX39JBAj4YBMHA3+BUknxqcD4LICcAr2hIfHi71183ZMdc0KuWCv7M71CNTUgZLx6oZtR8ewHUBYrUnp6wmAOcU0QXbZrysAVrW0dR4jUfYgqVG5DeBixaJkCSv9EMPAZLnQ5mxA0Uwrb3t7IwBMXQyxqUeM2IE2VpcN7ATHGpn22Y68gPpmXve2oNY2rEcecT36NbLdZDA0sc/uj40BWM0T3NNuCqvEa0kdSJ+voDisE56JE+AW0NzcfExQvg4YRIAWQ4u4Zll7qRFrRScF0l0bDbiOxZY3q0hhZEiwq2kTd4q7zJoWruHSa6eiHWEOsPz+7TESrVOsnZILVNpp3X5qJdN2d/aBlTvbKdrRajsEKLHHcCan4xrILAJmri5hfAgiWlvQjgQstgVKV6mRtBLbyLOuBdRS+9ciVl0drALubY7BW3MMRjMBt4Ivk9jz8IiBGBoyDZ5BkEZbsXx1VQQQ2zvQu+xu43mj7UqCJ+Cv1qUt7RYB3N8G18pmbFIJd6hESwSy6qzkEIJm7snEwql/SySRhWw2WKI6aB23SZ86igadgroyFGVc58C048HCtLUugFcZcbCPZDU6QENjNsvvr8FsFNTUQDsEjlshUW1iABNBDL/fSUuLYPA0jE3b1BoBi31GGlmZjq6BTv/y5UuhPXX16m307CZDYqOV5+GAB21WFldoX7R9Pc7NXgyJMgFawwFoDy+c6ynOnO4NTb55GEbTk0wOZrL9wjwgNvdVz9AmQfTk4fv0DNxNME0eaOnC1ijJ0EsCY0vUDoNgdtkHJnom6TJXFphYq+RBOo+0lRHIsye0bc/V0HLoBOsx0HeieOvNs9iFuuLGtfu0Ga4x8AS9M4alPcfB1HMubt2mdRXn2dHRVJxkGIUFAhlatuqqAaxNWWWvjT9cCnDF9dMYGWiuOsXUbgMkIl472xftvibP1fxpIU276bUtLRuIIGFCMca2TJ2mTm9ywsCosfirv/pecffuA6Yo369UEw0KYGKzh9WJFdm5dxcdQ/bNqdEetO3QRuN9T7HWUwwcIQRCAqIddgeBL1piXSPvcgAGi0P1QxiG4WL1CVVviz0mj06vxCHb5lsGmy+ida7CJw3wM8GvV9mEGbvuA6vxtwMA6teBkyVDMVmHyagrgbPyc0rJnWy3zk/xa59hWPnk+LfyFzKo/spnBmiXHRYJrOZ9HATSIgCNIDQn4ebrA5EMH3Pg07/y3iVwXHa85P1wvTFlXL0i9p+D4HgD+BTF9spUMXnn/eLBjd8gh7JenBrqjv2hRrDFRHXP9wySGTRSXQ8bG+kLgVQHAy4yFKqRAlBDYzuFBdp6W2DgkxSuYn8clnYU/zC9wB7g8483j7BHYIpzjp5h27VHMigFyuMeA2ROgf1grPpcK4C1E+oD6OZ32BnZkhgySOp9ZhdEFllzf5Ta7tuAhrJpDNw7aIedm7he/OK//gfO3QIFi4vFm9/5l+y/ngBWo5gd07cdk5EJ3sHvskun3G+ljmkmChngR6At06bygMpnobRBBEkVYKUCpQYwGMB55feTr6LERHbOlECu/5x/zxYy/34MP1FOXU1NZSQZKLIadwiUes8bFKc2SYosZBo7PWNfnzp7Js5pxCfEQUMATraMaQv//j/+n7B6xyhI1RdnTw0HcGo7v/7YgstREvxB4hzBud/96hfFw3t3OeeDDKK7B7sKvcJovXMwBpq1xFPJXLS4TJIECOJ1GyAbZLcBOhm3qasWPsOJ9IIEPnf2SGs7e8n2PX7nHMVP478HBMrGVLJmjSEEw03yLQCYDKmt51prCw3MxVjPIDcjy0HbL7DahUyPQ6hkra7RxdDbJXt1C8mU29humatIDcGu+8bbF7HjANTELnUAJTXI87jnl+lEaaVwPETcZjx1/Ysb3G8djP7zwbKUyXr1yifFD374XtFDJ9Df/Oe/BjxaiATB5FfwweGpyySg6l9HOzUJoQmqyb6Jj8VWu5aC2UE81NU7APuuo7g3BhN26CRDn84A2MxGO3o3Sc/a4kywshuQ8NiCyaueqOsrQKaeqawPAeLbt29HB4UJ+SwDgWSQmvQFExa/pk5aAzGXCaba6w5pMQbwmsrCdLSDV0gZFs2NtQLGpgAjScG2SqUg1CrVdx9CciJaM7k/AQxjBc+nE9hbsR0yVPy78YN/RscH+9Uzoe9wAI7PYBcJrmqSuTbA4g30Ly009zHUc2hoEN/2FJIC8g5I4dy9O1vMT0wHM9V90IVm5sjIUMSYk1MT2DHET7gWp9urkactMX43R1hgL0lUMAn12zNtwnac52GBdkAgS0YN+9TzrxzCixd21Ch/ksOD2/k8ffvNm/eCiGDHmrlDTD92YC7P33UypzHOjgIQm6K5WUCZmBpgR/KDuUAHflhw1nXUVLjXBXK6e5gaz3NdoRD7J99haBd2fBWN6xzQApjD7964NQPhgeI8z8NuNOMwJX4Ej0eGB5N1ynlcWKZAy88Ocw0dxHomtp5DmW/a5iBYyITiU4ypBKKfViQKJFEY/zm4Mlvdj4TkQoBlFFAdfGlXg/qjx2GxVlUhhQToKovzz3/84+LLGzeLKx99HMQL99EGe8YW24bKoBL3jQCPDF+vYRPmuYzb0rXKRnSKe9kyayHcvWl85n2497SLQa7gPjxPtpP7bGWM/7+cvelznvl1nvmAJAgQBLHvALFxJ5u9qFtLq9OSJVkjW57YVlxOXOWyU2N/SFUqNX/BfJj5NN+mxpNJqvwhmcwkEyleMrFj7a2lW92d3lfuBAkCIAgQ+0aAAAliruuc9yHQbblmQesVQOBdnue3nN8597nPfRyAOOutzqwkNxJYpQEPNtG4WLDfeNFYuB1Wr8CqTWI7bMoXcddyJNqdF4EFokbOyUYAfogPNewD1qaVgR00AuxBB1Wm6si1EZLvXayNPK+sNrWh70F8rENI7NjM+RE+YgCxj+W+FmOdDrGWl0l8fedf/yns7c6QCjG5dY/rsPzZ5IPjZSM7tUTdyzZ6smJtg/WufdXe6NFYawAAIABJREFUSBjQJhvLG8PbRCgSHNgEE9q+XgAp1zZMM0Hriu61/q17x2sPONNyfe0W8b+l9Ppsxl2Oh7ZfPUnZ81aRhSa6IFkAKhkbh53j4frS1mQTI2Jn5Q/FGDyL9Q+YRzGKSKoGkQMfUWKDZ0po9yqfZqwJAUwdbs5/8RTPHbVaXTjdrHHlRDyr7LNgzNwJgUpgTHKQz7GpccT8Ou6ct645m/vZ9LIWMLKJeXkE6LZEhaH4gw1tjyAdsMX93J5Zp7KRRN4Cfs4+CFOcZdue/7ve4uPz3l8lkWyPQ1cBVku/0r9pg8yGGbuUwKoM7ZKxKj7gc2RVB5OYOElQ2fH1bHsPWZT3kPoZH7vBeoDtzznRSdWdVZYmWa0i1rc1HrYST2BV8oefra2U6Spj0vNNP0J5BNePyUvLyps5Q1boFD9LTG5jtqjkDfKfDHhiEDAjSVsBQIY0kPeNtn9UKUCuYK3o62T5fDYv008IYBdw1ddJ7CpBRmNW12PMkdiWvWBYVwL9+oJR/s/6UdJExrdeow2qgqEvKEhsqx6xGIN4h7bLKZAJ7Zry+r1Pfd+QlqyAkkr8yeCfnp7CFoEhBXEr8RF9LPEvH66lSGwEICxOl/IEUc3E1YS8C2vV6nPn1CSczaRt0CRpUFDTpFJqeieR0R48wbh1j/Ma5R/EgRx/5WumqJzxb8Zyrg3PGvWwxctyXm3MJrBq47YkTHpvXpHnuOswSvCxH4Lank0hvxZkQf1H5QiUPcwKwMTnaIBsbxvwCz1XyQ0lAzciFe5dMFgpAmUs6u2VZJMx7KoJEu1myE+EPIPjrcwnREdlIUzOKHMQ15d9oxy3bAjpPIMTRQWPUpKpuSvTXm3zYKwyL67Xqs8+074TwJaivDbq4IU6qFJcPWyzQQ5P5vAxMxAlz4pGc/W7ul/ZeTWDgIjmMjiMf2RAFlRmabZcaGi3BhW3kklQg5GLFvF29AJdV3uBhad+ZXSQJiDaNY5ZzuJBVTao8hodSLVMBfQ6KR/uhu03iBNkdzA/z/JSjaxAzhWA1Tuwo8wMuAHMiDg5vo8ouGFWdh+zpLlSBhLOKMwxnGsbBe23fI0FpaZU6h/KoOBg4oAUmHb8crNYTsNikx2AU+5kO8YaAJ3jDG4BrnifezhvOnAaNDVio/QT1s7mhhpQjo0ajLlJPCQHKHXuYeOZKTL77/0tkuUSWE1ZgMw0OWdqnsr8jUZdLhoWWmSj+YxmmYqUzar7KBrvoZdaR/UAHJORmdapyo5qAuR2yRMAv8dY08xgmGZM3LuZIHVk7EBng6cFADNZzwFaMO/7o3tfOwsWZhsbe/TW7WhWZPmzn2cpwUHmQkabpTCOa5RUoZ95/ATl4P2IvMMOtFRdR3MWUHDm7iqfpX4s80jGuoYGNGbv1Qla4/oammiO0HmY62ylnLw7yqtHR0cxyArmwya0czmbOuj3zINZJbuK6mAsE7BfvXyLkga6q8IYTqeXMDRYO+rnplFQ11fH3gMoOlg617HedbBw0rlWnfhgV4dwsmXglAxJwxe8x0lsboRFDAqswYuERqWswAadZq5keXa0ATC0UbLdbuYQAJi1uAErcHJ8nrK8O6FTek8dVYxEZKgM+CgDkrE4OEwX2346bR+xfJvyf9bAIqDYNIeS2X0zafVkv7e2DtDN8Vp0ipdNGZpj7EV14mRSt7Wr34Q2Jg6fa9AA4BZi/zoCizj9iwBlWd5CNjMOOIFW1rNSEezZzAapX9ISzoy6XIs0M9NoesBq7J0PdVAe0JxNo2dX1dQXTWZhZBLNNDM2DTBGLRdXmDyY2vzuHoGzHYA3McCWPQoquOdcq4cOk1F9gAbP/SVYmye4Z+aZ4OguDFK1gA0uBK5ldUSGljLzYZhMS7CVL1wYjdL5NUrdDGTM6qv3NUz3QYMUmQSWRQWjHxuSpRjKHayzrraL554dxhHkHsyqMceW9AssTtHxnEvlKmGDMyfaIANo14EBkAH9Ds4YR3Kw8JU8CHkJ1kUfbBqd9TfffDNsR+rWwWJA89T1dgQG/gLsPUv219G+dW1rU+HOU6LZQZfXI5S8jQRj7ijleSvraNyaaEMGYBzAeR7g2fdU63VosCsSRddpvtKBrm8jB8oc42XnSgObTexDyHiw7jb4vqbzgP3qpYGFjFoDaJ1jmxuYGfbePKg9KqphSmjvpynhcfzUQ1bT58UXn2G/jpHcmeV6WwPsmiUhYIOLZwCGtX1Xr90OJ8n3uj2BnhcJmR40YAXHavjMgaHB0DKqbcJ5bT5WzN7D8akdKDb3IWVRqNnpupJxyPVG2ZZHkezG1DMtKzBCfzvOsrIhVOW8e+zAVpogPgZAE8TcC8LudWj3MkpLRqKfVgKuCW4lQzH1T/ONP+EUxyXsQVx3vek9v09GQpId06HeC8TteUlkpfPtSlC1/Ll81l5QeRdw3cte9ZmOfZSQCxkyoMD6RTW2fHOJ/TNzo1ieuljcvfVeUV9DIxGcbp9jhUALDvYa+0Ldst7+48U9tbAJjnuOHsNes59xrg8AOJFxglEzRSIFAEyNYR1YbOYSAfsOZ97xM8/QyIrzCJZyFX5NVBeEvIOJ3py3YNcGSJmAeVy34EOMj6Xm6rsnGKCeQHSMtaxIJ7Di70SzA/7TVzK43MA26iwLbjSbvISR+5Pv/TsSdCMA/Ohinnqu6D/1BQLh9iixDg6E8xxjlfOyl6VaXtcuAJ5znetl9zV75zAC99QzeAysxhqJZbC7VkpZAYHVEsQtm2cZ1O/9Cj0tfIXoTMvbTk7eDga7pe8yDi3LVzttG2d4FS3RURouKk1z7PTp4gjMiV5YnH5NUhnjubEPG/ju228X7/zwLwDJbZQIuxJmi1UxXuqFjy+RWMSut6HbDLhlkshzVWZzJwm9KzSHmpmlnNz1xbV53Q9IUGnnbRYkYKSEjvd1/Nhw2IYrdLN2fZncUbd1FZBeX0M0dB9JRZvbWEUUkjL4RtrzA5wpJvAtl94m8eIcC9J2ddJpHidaP0e/USdf6ad2GGa9MGyXbWpJAtmgwPuZnBwv/uiP/jEAx40IoOz2fv3GdZJtx0g8el5SlouvuoSunvIpnjunKP+vA/z56U9fhW13qhikZFkJgPBV8YmlrAm4vvXWWwGKnjoF+EmX8wmCd0sGZfjIBLOpjOvIIHQGYLWeYEBQw0DMRmD6tQZFBmX64VaYWCZ8CHmiahLWDa3dsDS7Qi5hkMqFapK6F959vXj5x98tugEIltGFtNFRJIaYEUEq/d2D7LsnnnyiOM11vfHmGxGQTcLI1e5XW0LLvjVZbcB6bHCIc+FesFrtE6Bvb9d0zxuZRcYN2VwXZp8d2rkHq7DefONNNGQB4Nk/sf94JOM7Ax2T6fpPJmvt9i7AqM8sMUDdeH1yq8NkN0Vpvv4CE+a1raF57uZMPVMkspCTOXl6GFDjcHH5yjVigXa+j/NZkAqoArPyz6ZGxiHqjRuELXPWnQBo127cnqC0l+cITHkPA/39xTWA5wmYrK4pgUV9In1h17N6/c5NJteUrEitxqhm4/muaSuyQn6BRNISLK2Bgb4YG8f6ytXL8T3PlNQN1G93Qcoql9Bi7FfKMei7VIx/7CsBMv03m4AIWgrwLmO/WyFRCPbNzk1T0t8durtWFIxz9mo7DwBuLql1GSCWDWTvF889/XSASIvsuYgMZQCyZupYbyn3wTnAXDl3VvjpV1S5vgEV3PsLrBObjAZLjTFWvkSG0DL9EwRofSzgfyrN1d2DNABxxhZyZIKONszFwyh+5Wu/WnxME61fvPKLWF/6dzImBepcS8ZDvufJE6cCBLl8iaax2JCId3k4/smAdE/bXEqiAePLNXtdAgEB1Oib8omySy1K0M7KYPb1AjUyHSVOGBxH9aNJRwkk3L+vl4GcrLxs9hOl4DxaWDejdLZWNsD4MqofZeUqVYZP+gi/ugU5sYam9kgStUIQUT87mq1ic4aHBgMwlCGqKzGGLNUXvvil6ER+9catYLoewk/SpjSxBwUqQ9cU0GwZtv1ffeffUuXE+mfd2MdAmQABHXVPbeySTQWtkhRoSnDIs1J/3vk26eXc2pjO/WlizXjKUmbC6UjuCaw6BuHrmwjmOiUwCVo5T5Ze+zyJJPoMNgEWLDOxF/vEmVYGTh1ZQH2rFnyNII/xR3hzrH/nyFi1PvaX7L1kE8tc1G8PyQDBcn6nDfL17pcg/ei/8x7KqYQEALHOPuUVuCZjL4lkgnQB5PIvx0sf3tjPKgPtjvbE648O6tyz12CcZhVgG+eloJW4i/uilsHhJcVDiDw2LpbIU29zNwhH65wvc2g8TyNxNXGHxNAOdsy+JJzV6Ttksrb8Sv9izzZPryPs3N7nRZK8EmdZFScY7Rlh1YdSALL0gvVbqZJ1nUTVsclV9vnHH39QvP7aK/hoI3Gv/cQWzp+AqhId0XiJOXcMdqgMsFrYKleBW8dL4GuWtTJ6czSASWNGzzMBRRMSAlqCcln9axJCP82koCC4Z4FkuJQakLWaVUUSp2S1Uv0QbP6UHCsByGiqRAwjaJa9elIbtGQ3+nOAk5wV7j2THDFGQY7DthKjil0F7sM1r0HACcKWJBmAVUlb0ZAqtEGVE5BtKutXYl3kc6NM3rPH7167Wp4m8kwKiu+sYVdloQpUt+N36X9ZReXeE+fxDCt7DqVsQZ6fJvyUO5Ht79ljTO11istIFktpgjxbc49UtL6VHVEONDCOxnjviMnxNzxLIvHOK1zDYhmSpdwvrpccPxMXrAnuyf0lvuL+DOEsNrf7x88KgkIlNonIA59I0NPPCUCWeFipJ0FrmclWEu7gozjnKcdZkQdViktpBMYkE8sQIcUcWOL6cdGITnttn6PokyODNnvnRAOzwC61IXwW42HzqpQMSqm7wGtCskDNVgmVSUb19Tah9syvOnu8AduR+gaCX9mwST3FBGPsoOmisqlUNFMK7cx8Q42TjCoXRdloyUUfIKfB9WO+uUYsF7w3ZnbDC9VhELT0ZvbqQLgZghbNxrD0dgOmmNR5tRJ0msuJyk5yORgpcJsdImWBqKWoo2qZruXX3pOb2A3jwl+BVXeP4E09GstxBWuCSiwyrilk0mRzRllDGBezZ4rIoxVI04EALC2FpRzNciL1lwRWFblWTNvJcxM6DgGs4nSYdbfE2uyrJSgucifLDWQnTkundPLB7KM0SXBbX2jLUhYaAm0AjIYUgkFE6GioqUomOfROKE3gNmwUZYMDF4v3a9mtpdUe2GXmIErhBVoDgEsNi65O9cW6o1mIYJpZYYEsx8LSKRkRH330cUgCzAFIRkY5onQybX3NMDHacXra4vDXtdbpl7FhE4YldEPUJapHjkB2XBUaMfdAkWQ3Kpa+JhuZw1/tHNeF7AqzoTbl2oHJcQiBZufx+IleDHpjsObUOrME7/bkCk7pKs6PXeBtHAYT9kB9OuCuNUrYC0AyGz+FnhebRMBOOQENq0F1G82kHJvQemFeBJMPc60GRbOU01y7cgsmwERkfT10dbwDALQTMKBlMn10tGQFJt/QTLVgXzNlB+GEYMSWKYGRUSEgacMwHXoZWho4EwfqDwrmeICoM+X16eAn+8YsksjbA9iWbcX5J4dxoC3vf1Bcx7FfmEPvByeyHhDN5l2ug2gAI2MGR7OJLnuyR04RFNg4SGD6wUObxQnoEWDiaN3hIHfO2FK8HhF4pDLW0WKVcSiwGixVOrGqITUFQ9X1rQh9GwftDof/Mg6qpXxrHHSLBDCu/VaaeMgQMUafZa49UGQy9CE1YaAzTpONSVjY7sUHyAfIana/CPa3wZLs7ra5nU0KsiGZDAN1RC1plEWvQVbwXdkNmRLaFnXIPGhr1fhjjtQvNMPlmmhlrg+igfxwG8d8/1Zx5uxQ/F4DbQn5DCX5NrCqrbFjLgF6ZV24Rxco4VcXFfPGPKKxROMvExU16JS2d8BebTRDJyBqkscD8lE0MTGbaPnK1haB70kOSZIDGyRRFmVTYXe26GI+O4ut2xQotiNwlrUIImkDzd51MhaywtVbsnTV0psw9IBLyh4aMK8R9HmQCyD19TWxPlqjG+dh9txBAp3xUcojbXnPZ8reMKN7iPc4QumfbBHHfAfgax6NuCWygZsw6moqJUo9PTBi+Ow77H8TL4dDUqI7yl0+/OAanwfICuARcifq9OCs2GDIHJWH9wbjZCMQm+apK+z+mOeatXfubaVEtLn3mINI/ghucuDL0rbpi3vHA1YNZQ+78XEZ9nOUIB4NAFoQdh2QanUdx4ZxPIAtOHl6IBqmjVPOJhOijqTBfpiPdXSOr2k4RpOrk0V9x1kAYM4hYD/rvQWbk6XoIZ8AnCy0/F42Ffp/YKwmbBdfu4DnrmO7FwMt2YDa0SzzT+3PBFYTZAs7KwgosBo2+f8PsOpb7AFU9zAUHl9svHFZZl7RWK3cQ8lc3ZUi2AvOfZK9W75fNICyXI6IwKBJYHV9YQoG5+Xi0CMc0nUqJCY+AqShuRnSLmaorT6Q2bbFmTzHPm/vYq5IfGzDvmnr7GNd0eCB0v6paTokw2Sx7KYdAMrGH7IlbyNvso/mVm09Q0UdIPraA9Y0a78EVQXoDNSiKVU4xAmsOtbekc6ZDEuZYDpxhuUx9qxHOxbr98loSf2s9HES3LSUH2kWAjmdSROm+9nLSoPUbM8XP/rrf12MjbxXNMEs6z3xbHHs/JfQ++vhnGTPe3YEsPrJ4MdxTBZzgqfpc+W6KKUC/i5wPOcr2Tm7azHP61L3IAKs8o+WV+8JvkrgOQcm16YVSAbINiK5DQvPLu12vZexZAftVv0MmYa8ZPzmlSgdHQE02uL1hwAwBoaPETS2FlcAK0ZpZPOIQPb5L3+5+PN/+T8W9VRiPESmZQcbc4pzSmkiQTAD806kIPZhOxoCIMSJZZwmbt6AmU6DPOZEX0hMOpvPwOAgQDO41W8VBHEMLFM2MNcWWDnhevH6arETJj33s65w+fHDpPIcKF544YViBuD48kUaL+FrOAydVAbob9o46tjwQPivgloCUwZLfX2DUb44AJPfhoHvvPM+tozScVhjjvUVJA7++//hvyv+3b/9DkDHWJarcVB4bdo7k8gmrqsBZ02+9/d3AfDAUGUNXLh0lSTSZ7BnbcWbsO2GBwhAAfLefee9LDGfmuS8VAO/qXj7jbcBjCllhBhg2Z+MLIFzgwGZmDv4X0o96R/IzAkmTjB6qoLV6jXYuVybOHDybPHU514oOvqGYURRAcK4fvUrXy4W7owV3/5X/6KYmwIQ5Mw4wLlr2b2BltI3ng2WDLqPZC8ajF+7di1A22VYjjWMf3YW1sdAIxMtswEaDt1E7/MSgLpVMtEUTg1ir0+dXp5fvp/BcB9SBZ4RP/3JT6K8Vx8/O/6m/FUkN/HJZPU4f76H698zZwi9dqs7TE4qZaX+nmwcQQGbSernaf9NLo+NmbCWAUi1C+fcAOx6NXGVzjp16mzoel69MlF867d/p/ir//Q3oR3o3m9D8971qH9tIw67qBurnKChmdiQPpL2ZoO/S6oIRl2lPNFA1P2+iePk/YQ0QgTMyh0IKqe2pWxCwf1r167AKFwhIWATTbT6SVwIyoxS9m6VkOMu4Ozc6EcGI81GZPhGMrSNb7pY31GNaEKUwNnmkg9YCzZEk5Hz7nsjzCOVQo1eAzJpJGCtgjoBGKL/0dV9tLhBdcs84KbEBmOeMEMmgPjexfq08ZK2RB1XE/r6IefOnSbx2QcwaOMr4ixLQm2UC1t3HT+kJXQWBRtJCuM7KsWkv9KOLcnye5iuUVUlEK9ue/rlM/ibDx7CUsfnWAV07B84jk7xGcDm68UrP38laHv6Zp5PgjyuMxPOLVS3nEHjWBm6cfydLLmFGUklnuDFKnvAGDjZkCSHK7FtNjlW1gGJF20re1s2X5x9AZbq11gFZv8s2die6cQ22iPGZRMfUfBVG7OGVIJxRYACvIFAqhJi0SyUZrYhM8ZasgmdJ+sGPhmuNU0bSRjhtx2qJ5HdexRWX2dUewlkCdp3IxUiqPSI6xdIXsO/bEHD3P4Ks/idN29NsD8F8+tiDQmka6OMQbSxv/jpD4tu5tFr2iAxZQl+HXtfaQHlHtRWleVp3Ox+FVyxk7xVc9HQmvHVl5MhHE0HPfKCeapWpdtdHyubXwtUZo+TxBd0fQRxo0lVNH4mISRoExqUVgIm2cueIrJV/fz58LFTvkafOaopZRKbQHEPCLzw+4j9TY7x5NTUzPPWMvFSBsL5dR95VlvinU0uiZVshsxnGVMLYGk79GcjIRIJN2O7JIZZ0WUVXmhcgwW49kxgOGYB5oEvyBaXhGDcLHBnotY4+KF9ZpAtrOX9xQZcMzXIDq6zjhbvAawubGOjIZVs4UuTIHzkQtNocTOl31b6jmXV0q4vWQFWI4McUGx8dzy1pc6/c6ld1pbb6NDv2o2oOlZehPvNXh4kJ1nLly9fLH7GernLGbGv6gHxSA/zjgwP+0cpDhnDAnYCZtocB9b1HoxY7t9xNJ68SVJAM3JAaSDiYhN2YjgmlQLLYI6Mn5P0V+kPoOdWOtoVANw59fWSRIypXHNiOsb9+gkmwIzxPTNsqmfyKpjTwVyslIbjj2iDBSO15calrmXnNnqzyMJk7O6zH43frLCUoGcvCO9TeEk8yxg35Ai4FrExE5BeW/jL3KsyePorxpKBxYGNuOeqscnr6oCz1sR8TLSYeHKPWhWQesJJjPM6BfcFn42Hxe60bybB7Ukh7uB5oGybz/EsCNYu69z9L2HqHmeGZ77VLCYV3EfunWDPAp57jvua7I1k8zjiVX0wznz/LblLHzY0q01e84h+N3wXv5HNG+MWDULT/46GYRE3yl5nf0TTVau8xQq1IcpfuS61DSlHlwlX7C7jF365jcgEz/g5scOUrNIex/7mLZMMau8Hr09NcwBx/aNKRZeMW/HKDiRLZA2HbI9SROz10u+Phne81nEvSZ3+XDXcW7+T3elScNeLcHH7sFmKrCTp0BoeQTh1K6L5EwbdrechqGMbWRdLzqPxlAi995T6CVFqVsliqcsoqNSKvqbMz2xsBYOpIq4eGmcGNxqqQP2dLLNFbkJZe+p4YNw8CpmJVRxAQdXUZU12qb8P9VONggbbUY1gNUFcDzRZqpo8J8iA3rJFXycoK1NFrSEzzE6YzmIY4pgU39NSfZu7qMlj9sJyXZ/DfbPpq/lcHQiNpBo8ZelHyhtQboDDIXigofZLIxGBHq+Lhl4cVAcqm8gATmB1BbZclA1GYJfGwHXjuPp8swwaNReFzqXNDsxqCO7lmONc4YwJfqS+lGK7aIaygW105D3vAMDpTDZQSt8KO0HwcI7y4PfevRAsCUujddI0soLbXkMYVjqLH4FF2oFOnrV4Mo7j72xUMxdqqSgkLUtVhuaKqH7ZRIsDQLZC6CUxzgayqZVrttdgz6yWB/s+nMjWAGEsqTfrZAMxmU3Xr88SqMyFFq/NdmpgM5lBMLhpoizq3joaLzDYBKz3wQjNMgNYxmr/ML+yUwYGjwZA7XhGozH0YOdoSCDlW+fCw1Umqc/XEMiGUSj+EFltHUfXvmC2gFFkVzBih+sUOKarO8Enrwogy4PCXW1ZobpfZvbcLDqFuJSMl0ZAfS70WthnOh/OrQyfZcZ/hU7Y1QctYQdwAshWdsJmVbe4f1mUrcxtW5sZlgQ0ZBmztRhP9lxLV+yDdLApI6eczDGuoaQ6mq4RmBhohCYtjGOHRwazQKuMbu/DNaaBc3xcZwr/23F4aLiTYPsWBwb35w3BHp7DsW2kFLYDhpANmj6+wN+ZfzuF9sOyVF/3KhIIM2jauWMPo4s1E+sM+4LxdC+cOyf7At0gDGppdwRUZQpE4zZLdFkrrm0NvDtb505Q+oj6NMyPjF2zWjJjDlCuf5D1Cu5BkApYT3m7c6AIdg1AusoNM8gg1MAu9ZD0WpZwNM1G2Vhre7uW0s3+YohAwIyWDThiv1mGP2ezENgS3QYizWRaATI5RDNTraGnhA2d3WPDlmMBHBHYqeulzMcDnCHq0nnOPjrtTgfbw/0WjBsy0+ouh4YrySK13hRfd424Jg1iIklEsHFXvVj23mc/d5Zr7GINELzyPqvcw60bt2EYwM+UeQx4ZWdq18KRw+oXNYYOoIw/yz0nYYQexvFuRZvXDKcOoRlAZVTUwLGRRjXNoQxwVgCTGmDw6HSNAZTLlBIEbMChbiTIW2Ffjo7eDmbF8spmHLo2AzFAuEdXdxv9CWK3AIzIKnFOPdS1CfMkdO5gP2xiWIucxuBAssFmsCcjNya5XuUTTPzdj5KxhwQVVfvriu6+oWDArjNvUySatjloZfZusL+m52h8VNddtHSfBTj4bFFVjZaPWrfBPHSPeyZ4QGsPzYJzUlQC3pJJqt3+5VIAyU759N8MZD/NPAzjz1eWZaXz8EmmYgmspmaRV1fmKv/fMFb3Arj53r8cWH3MZAxGY1kKnk51eU275eC7vyuvfy9494lx8b08hw2IlNdYZm/P3iruLdBNeuSdYt/GdHHgIWXJNHiqZb8ZoBnUWsY5BnBuI+iOnoHicFNbsawmJo5UW8fRYmjwHEDT9WCJ3EPqpbYWVhN7xDLbSXSee46eL46d+nxRVdtM0EGg6jlvdtvqj2CthsmOrxD38Zb0DwIo5W86gDIQ9EVkquBDbJPo22ZvBKuPp+ufhBMXTLLM7uuYue7royzI3+Ewq69ZvVb89bf/1+LahdeLfsDFL33z94rGnrMwTWTY4Gd4QYz19p51U7JW97KA83cpF1GOeVn2/8vWQ/6uInnwGLOtgKvhoflLB6PkCWQwWYK54fBzNpc6rjrJBhJ+pmxKAykT4rIcpwH2VrEDTSbjeSxg2yz5PgNb9fXXf8E43mfuOkKrsgUfboxy/ttoQf/Wb/394s/+zb8p8KsoAAAgAElEQVQsPvrwbcaXMnTsYiQoTTlh2GVI1uOLNMG+Oop8QD8O7p/9H/8mGX7uScZfu9Pdjba6wxgMjy6COoBd5ssyan3MOUAtzwWv3aS3130SgEsG3cWrVwBW0VEkadZ77Gzx+edf5FpIgLP333ztpeIB1R0GMTJytH+Wlsv2nDDJJENLaR/82b7eAc64D4pByv0Hh/sB5G5T9nmbREB3JHzHAHW/8PznqAb5EJ+PAAdZJkt5Fy1VxTexvHmZ872VigQ187WJEjsMVNX9M8kmWOdsLcI63dbf5ZwUiJmGOdyJdrpB+Y2RG8X05LSK0ZHUXFAzFqBVwFDQpLq2Pro6Dw4OAvZexkeYDmBVllwvAKfJMYGMh6yfDpp3DZ06Fyy4GzdGg6l1DLC3CrD5/f/ycjGHhINVWjZwqcP+6hPq4whuZwVaEXqrJkv0OQ1SpmjGqRah4JpstrPoXhpUK9sjqLqOj2ygXS1TGN/as9egyXWo79UKoKYv7Fw0EHAaeNpNXZa42nwdAD8mN2T36Lt5rkl6MIg06BTAUQ9WKaBYv3a5xMYrTxBdrfmMYLxwDTWUVU9PCUAvhe9zoBr/+sF6VA8JsPUCXp04fqZ48/X3SBYPIZtzC9/pHoHnLKAWOqAkPt3bkbQJgFjSBUnzKJckyRxVPcZWVhjt+nuuU4M4mVq+Xk1amVkCbjKDDKbVzXdt3GaulYVSH17t3my0pKsq84nglz0sQ9Yg0HEZB/j1vMG15a2z54B7PcuQ9Y8M8rNqzHHVQA7BmPr4oxvFV7/6WewyiTB09a6zhw/jO0i+seS1E3mL0fHZJBtgZy2JNXYRbDRAdv847gar+kySDPxsbYwxpPHUJnZCFmNqGQrgYm+DhVVp1or/aENQ51O5BdebDU31my21dS20MI+O922awGGm+Ty022eWQxbgzPknQwrj/XffB9AGkLVjtCxIQDmBZKvEWqkq6EROQ3krkyKycedopBMJGXwXwTpZrCXgVnHgI5GgjxpptmBeWj6rjcq4TZ9Vwo/36jnh+SUgrG8hw1j5GMFYn2/Z/0MqlJwHwUS1bgeHegEGYZoBaHuuepCpYtMAiDoOorYBa/U+58k8jUaPIOFx/ulnYk2+9/6HEZ/4EkGPA/oivLCJRnKSadbxH/exTtX4t4HYyMit2GsSJkIOjudKwjHWG712kXtSYsq4WqITPrdADu+ZTacSF/Dz6rFtnpH64q5lGWmhKYt/GDr5yukpq8PzAxwV/DBxyIUam+0TKKmUWEeTbPaEGECUmlsBJuM0msSxt6zuU2fV1wneCFBxv54B2o4EblN20M3h0RhVlOwDK0s8R3x9mZTRbqW0YYLEfgl62WwsEBrZrDys7FqxUZWgjMBx2BfxASUKAf4EaMVFDKb4DBvKNgqIMqcC07LyjHmdcyfIcRHMCxlBfBb3jY2flQMQedpn+SISa+7paCbcQDKQG120anF2q5hdpMpiCyYzPQ+2TcQHk7IiNei6rPihIQkisP/YL/00qzWT/CYujHOcq9D7ZL3ay0TpjQ7sj3OWjFXZrOIM9SG1Z2Lm5s3rVFr8gEqdMdb2vajkECPxHJZopbPl2WmyRN1ngdaIs7guMQ3XoFiCesbG3covaA9d+86pdt39HpIblmHbUAzQXh9GkDKbl1l5gB0KwNFGYsmolTnsOe4cGYdroyxtD3vLl03iJM65mNPfSsZzkvhMtCZAJ86hrydomcBhAn0yV3XrNkKTUzakwLsnQD5HENM1GOMf/rFgvKQzkStZrzJnwR3U7WX9OIcm05SY1OfU/mn7nQ/XQTQo5LryOktNWCtdkUXgcwRRxe7ukhytI5kk4U7Myf1iYk5sKiqK4xywWjQrnWPNu09CnUKZymzY5ZxkZUj6ooFZ8fuQ72Au1aV2/rR5jpfJ6MDlAqS2ctmxFI9jT1eqt62c934T32KuvXfZ2RWAO/+eGJrjqWygzNWU6kz2v36EDeZclyarHatQYWWQw6fnOY5dsHrjOlJr1Ze69lxvlUgs9WHBwFznvciJ+l4m/NwTUVktM5rP8R7t22TCyHmKypoXnu3biQurGESNfDJWKWPjwBTZDuc9yi/ttDbDQoUyz0LS4DzWS+Vgyk6SAk9JvXbBlBpgZhsj86zYL4u5s5Jdj2ZC3JWglMbSg0nUOzUTDIDMUCXF19fKKBQ0c8MYTLtYpBhnV/Y0hHHoBFiVWYYAeQW/NFKCvnyeiyjLFLJkTBDRTSUzLynB6q6ZCcvGJYGAMyFmtpUUEOhVZLwBB6uRBW9AYNZznQX3ELBB5pOfaQl0SBlEGXN2jrPU2e519WhTCvIarOhkmtk2g6KDo85jZBxkEqiVwuWkdo0BHQsvdB/MIuZG1WlWR0oQTqflypWrAD1oUrI4Q7MV1qeOukBrC2CfWW8NYbJRMIywNG0Y4twqGWCW5SFAkoDGMrqod8nKCzCFULsNAmRCWNrN/G0/YoPR+dn7E3yJEpaKERcYNDMh6B0aZHzWA97brt4GnvU009K51kHKoJHNS5dzD0APcLvHr8Cgs3HTUcqWuwFXNdAJlssSQpdvepGghe6mN6ZwgDjEKV3K5hLqkqqrSuYJVqGAuItSRqeaVpFJgqGyDstNzVEzSI04LpZKy+BeQkvKa99gXVjmpxEQ3hAwlhLulyUtOgEe4m7UzCxpXGV1k1UCFJTJowO0JjuYtep6knHpOjd4PKLuK+N5hIf+zxZBlxqes4BHUeLFm5vRqgKYtizkAWzLnSo6YrLmBPJ0kh5QLusakblx6rS6Ssob7CNbeJfx48BZkvWZLMA7dxZwDrMBmPINjc21USKv/pud09fRtnkAi0N9JO/LNSXTqA2AVENmWZXAagTZHBT9OP3nnjhOEHmNcbVLPaVBOIpqgalPZcnWNs7ApSuTwWrpoqxMFsttdH2nkONYwuimzkqyQV1jBrJqhVk+7xp3E6t3O09DI+/Zv+uQC1ZPk/0sgQYTJDpgwZJjruvtyitTBeqk7A9ZnzYXOdIo89xkQ22AzM7FyRMnowRnHibFHBm5Qbrmek2yMZbUzQlnxmYs7ZEYUf9MjeF69Hv3sWbHYFKo8yrzQ5DYxmB37iyGrVOb+AEBmazVJj775LFu7u8IHTLJ+sLGu3xxsvjgw7E4lLpgBb//IcHxTDbf6KakvaVF/Z+qYEAbXLn8bUJgE5OaGtjvXNckgLCl0epMnjxt4zhLZjK7Ns2BasMs7YnJiWbAjQWbOjFOLc2ZBArQkLVp8zKz3UcIhtX6nYVFKBN/eLiHcTZbqc6ajHHLmaoBcGlCgC3SFsuAUrPPBI02pZGSNO2IMhFqZs8TFN1DjuA+a9w9d4SxYyopE2qPxivqpQm+a4cWYUDfI8AIxgg20/K1egI5nbcOWNcebh9dvh1jL+hsguoBDMWFJdgdQ08XzZ3Hik3KomawrRN378BcZL8wLzU1CI23Ati39BZHmilPhuH4gIBEIDVsbaBsFUBKGI17LoHPvZqX7v/dpPgu6zEWa3xVwCvXY9hDf7cLZqU1+aTG6S5wWzq9An6VTuw+9/8jY3XvNeZn73WgWUSVSzWhks9NYDWJDiUzN5m6e78+LW3waWAvgGCBQs43W1gdZN/N3rlVbCxNAqbOFzc+fqV4dI9y50Owcg7CgOYoChyXhKas9iXWl0XybQS4zQBT90jELZBE7aVJz8HqxuLyyBjOfVckIQaHOvk4dbtgOGHL1VU9efbF4lBTT/EAm2nI8lA/AvusfQl5h8dTVGrJikRUElxqrhtLxbVbekfA5T4i0I2MN3tUNoLVFTIdnEP9Clnt7ldDQwG+/YAWVZwZ7fUPi//0f/5Jcen9V4tTTz5dfPMf/XGxeYAO9wCrnl9VnDWhrRzAaV5YMJWDvbMb/JRjXHZb3Ttfn5icyj9ST7fUR00Ji9Tv9Qod7wye8jOTuSsoY2lq2ahLHykrLWjKwrNkOUWpGH5QaM2avOZxZ5ImNtjhVgAcnWod73XZboAcD6w8YexuXL9ScAwXvVQW9OCsGhi3cE789V99p/jovTeNjoNN4lgKzB2ODsFrJEBIwsE2FxAA8iJBdBUQdzGAjqwMUbPd61wNzc6NSqK9HoBXBqYldMEI9j55/ueef57GNNeCNSQYvkoAs1nRYzwLO/M3fut34v33wa558+ffK+6vzWLjBqKx0G1Yip4tnvXKIBgsy9zRJ+0GhLly9RLjYhDZEpUZtzkTbKSj4295vX6kzVLPnnu6+NwXno8k2HUYdDY0UUf97sztaBJYi5a2OrVq03lW2ujHWTpK6bhMzYsfXwQwnYuKjOj2TeDtvetXDSK5INtPjdZ2SoHHAXjVTNcXsCLi1OknohLDgNbSdIFVg9Hw63jIFN6Q+cmYfu2bv160A26vAkJdpgv8yM2b4dv0ccZtUNJdBRC2TnWMIIP+Syfl764VmXzZDCLXs13jZWgKKpm8awI4sGLLiheriEauj7A+RiAQrHAe0KDEBjYGcpw7kcAPZ9Dpk1EIo90giPPcteiZ2cJauA4LWqavQZ4+sOdQECF4vZ240ya5EKy4MPFuM0jIByR/V5EyMGYxSRCBH+dkxCD4LbwVv0/Ao47zZ5MzXD/M8uN6fMWhwWPFG68BXhFD2T37MEDXa2+8EwwrbY2+uvJbNt+MyiP8zyCf8DuDadeQPrNAjkwjiQ7GIME0ZX8cpXmZlW7XkUgQxNB49eJD2cjIclwlOQSUpwnumiBFyCRy33tOOheWnFuVZ4NL5+fHP36NscgqMZuY6JfbwVw7ptSGR6Dl0Z2QagRCfA91gG8g//Ob//WXAd8mOWfVeeV9GdMpNFg3Afg9o9fWZIYqu9EQILPrIM4U/tPamJhKWbAdEjBUlgmSRQk2FVHIBVk5ZWWAc7hMclltdwPBrNiy0VwmlAXrjV8E7yTBRJxlWSt+ucG/jaEEXtRrv0Ej2OVFezlsFz1IpzmvBsLKRBmfaA8FPI3NlEdrJXnR0twZVREhn0YMZLWhJCK7RAtW3Lw5GkG0vonanwkQY7sE9nhLk4QuWX1LoRLZZM6dZ4ZrULvj3m+HmSfA8Ugqm8G+WUjWxQPY6/rg+luy6mX6SRSRCWlsnhIOkFSQQWgDRH33fapAkC7bT9Kkug6G6GHiKvXJ+bcJEYkMrn8rKmR6mphvoCqvDjurJq3VPMZmY4DuMpiblQGwEU+AUrD4Koy4B1S3mWi2csDYRuB7VvsRLC5ZtMQi2Dr3kNVlITtADLPKeRCJBGyS8b+AhiCGiS2BD/1SO3fb+NHqIoFKtRONQbTbxvpiE85vALGVEmkBZ8d2H3ZVmyHjUPan9kLfw7OsbGATmqq+RyICMU9en4x+14DgcSQTowQ4+5u4j0qwz2uxgkumalS18NwVwKVV7k/sQXmVaWTNHKtDxCjGqKmX6j1JtHHMGWvOOO9zC2C1bHap7qjJD6uEU2rPZa//JIPbh74aBArW8w7+9H58VcGnBkg0m5zF88RG49P021hBXmWTtYHv8VA/5zGoGid+rD3P/RyBT/obpf8Re5X1bGwRDZsqpfTGPwJ52hzJFiawAoQLkgeMYG2f0j3EwMr03Uby5ZWXXyrm7sJY3YGZyDpOiT+TD/nZyRAE2yG+bQ0Shj0pbOqrPRGH0pbb/4dncd3G4t63FYrZLMueI8laFXCTcGGjcfeZMbqzHXibeypwmOw3o0SHeymJQon5uD5L/1vQ1TjWcyPBxmRlek66nktZpgAdwV/Uf3V8vUyvQ3zMvWWywmSmWIP3oI20iVtUT3ieyXLG33XPOObGYTb1dv0+5CzS9kqYcd7EW0xMlfrLnvtidX4F4Mv6NSEosBq6oKxhSYiO4X3AXf0j/QD9wPZ2+4DIApWQmI+In9i/jqvzGA0hBeclD+gzyrwX2zPZwX5zTIPVzd/LJm36Qa4XzzH3qXvXhLwNtcX4MmGeuqWyTcUjnJcgFwbw7H2CwWA7tu3T4pmqtBP3kPKgJOSCnIhsgZq1PEKXVjau98E8WglsgsL51Ed1nB17fVqv3aoICUr6BvrSSY6wGjSrAMrQwPuvYV0GMxgc1PfMMU4ZFmNfMR7xHwmeJm4lgSlRUfWbXz8T75PgYyK3eeNmi524zByI6tstVTZfdhJjQwT5Ien0LmIH19clPTw3ZbjrOg5mFRw4LspBMhPmIlH/yKyDE2hmywDcbLlIsd3ddJjNAIgK+3vBEYMAwUUH0kGOjAATkJTgDHZd4GFIMlqL37mhMvOVTNrQnIgsC3pTaiSEdoIH8K5QfgaXbk4DEDd7RR/Wci0eAqwedIJ4ajyq82IHPEEAr8XxEFh1484jOu2mczwFVo/gBOlYCEZKQ49sC39z/AQdQlMTvbFuuqd3wwqUAu4ilUUncBGdymFCHIShGd3w2KxKDHgQTtIV9Q4ZWzPnG7B6LEEJxpvXbcl8/CyYKH2fLBqZbp0WgWzffwVATADN5gsrfFdnaQvnyeytLE0fIdiuSDBMPMW4NYACNQLDzYCJGgKdETee60MAW6MoiG8nW8EpHf3Q05SCzvUcgb1mcyqDHhm3OseyLg1IBofQy+1HroBxWUJIXbBrldL1AwfI+tMVWrba+NhdGG78DVBPcLYLPdUnzg8DHNKBnsNuEZacHXg1jopl70P2wC58Omcl8CAQJSPJOYuuo2GcD8TcZbmIYLelPGpKAhZhNKTtC9wLxGXX8izn0/Ewm+eXGkdm1QQK3eih/8H+UiezlcOqhbl23VvarVN5C5bf7Ul1dmTFWFrtus5S5SNozuqEWRr+wAZd/O4w7I4u2C5PP3OC+26KvTc/CyMM4OghJVFL6IjOUs5+6dJIrAuNcTNl/Qa/lkwfgX299dAslACs2R6zQAqvq4/XwbpBMxgAV5DdktsVmnltE5Cee+IMn3mOsaLkaHwkOh/vsDYsP29AUL+Ksup5QLyLl+kgXH0I5iA6lzInuLc5fh/7FydR51igtA2mvCB3lIVRki8wqrFS03SZeZWF4poRkLer6V30Q20gYifBZsZRZ9f9twhrSl3bLSQGtgksPARDqJ6zqBkw0ey/DhD58dDGO3VSmQT04lgjN65d54BrjlJXbZBzXlPtIV7D+N1Aa3WEgEbmBE3bOmW+kr2ttpyAueCgvY8msg2xlhZkUuLghraTJUzqpOLgdwEOcrgdYr676XyvUb96bZzSvbuh3yYDdWZ+szhN05cWQMT5hRlAy5kw3NHxEdDZdjdKHBxhjOuxJXNzqxFERECKXdgkwBd0TMapdkFtNYAAnBJF0L0W143ZSw9SEzvqEluu33O0l+ZVDewltc5mA4C3qYU2/i7As80gPKg9Myz1OsjauHlzrNKwbjs6Q5tAWV3VPpg91CFRJ8eSHUDu+ztoY7YVzz9/jvnhwL8zHszbdXRguazQZnWt1wN8Owc6NVM0PtEl1MkxgdDfzzUeJkAhaaSTPs6aZGfA2CAAPnKsaO97tug8+lRR00KHbtbgSgjhL8YBUWNjDdYnq6vYwnl9CLCaEKAOpY84EMPhpptV/JzwaIKPf2cJdrxiF4R8DDhWwNXKGzx+n1RiS8ZjvndZip/gmn/e/V2pkVqe2H4PtPYxgJHvUn6V17FXuiDPw3hlBegtwY8EVVM7rtTXyufsAq57mZTlp3yasZq/T+aJcWJorjGXs1O3irp9JFGWx4r3Xv8erDcYQTC4UapmDdoptfQr1HNCFgYJgFnOzG5YczZiuI1kSAMBn+XVG+hAr8LSmEK64+y5E+xNVz3OJedUU9swzNBni60qGHNos6o1ZtAoE1WS+2ON1fBNElg1Yeq0ab/d6wY0LtzQ28X34ciMUnVLdn2fw6FBj0QO7CW7fjsuAkTuO7sqO8ay7ncw5n0t+4of/cd/VXz47qtFP6Wo3/zdPyoe1nYW65xXAW7YBMFlVsmoOw8lqFrOg99znipBocj3nnn55Lznv0pwtvy5DKfiPWING8OXq9XzKMvBS/DfSqDoIi97iXJgwU6Bfcs009FOOQWbSwpwqkfaaXMotQbxQSYA7dRgH6CB6AZMzCWaMs1Q1TB5E61ZAsguQLUZ2Itbm0tohI/yOdnsUbBpAC1RNdgF/Wyi1NrVHQG3zZKiVAd/ctUAjPtoJDkrGqRvF53WCZScFxOWOvlLlFMKasmsNxD8/T/4g+LlX7wWJduyGppgjlaRmDr3meeDXX/y7BOU2g8U1z5+v5gY+ai4M3YFsFa2oDrkOPKMi5I8yj95TTaiDFkcGxnNw8LG1AuCdJIomsIXsenh0hKyRROT+C+U4HNu9rGmv/Ebfz9Yb4Iqly5dDB9qdW0hSya3ASWVlyIwsIRcBozNu1qw5TIlp5FeOIxfsa62sE1TSNqpiWhJ7inODOVwbt4Yj07KJqnGxiajckiA8Pz5p4JYYOJd7cQp/EQBi8dsLwIGAxgbsRwFUG4i0LtvAwuBWzTv5gHQDb6OAVLdZ31chfUqOGk1metBP1BfWx/L1eSYGyT7+yjXM+nNe6q5K2hscyuZKlb5mJiz0aaasLOsl0biBCUYLEe0IacBVRfVO/3Mj+tLUE6gtYs5tHmXwITAouWi2VwtSzajLwRbxmBUgEW8Q7/d4Nqy/iBM8Hd1Vx0bL/wQ17a9lWfV4gIMHeMS5vncEzSMxaVz3lcAsg+QvKmGIXYaWYDvff/H0aB12Xlh/0eTG1lNrFMbmGlb70xQ1eFYVNgyXpv+n3tP1n1W/snmSnmyM2fOxLmrFJf3dZ/19MUvPsd5rm7/w9AfNw4R3JLlZoWKFW+CoY7FMvvSHg9f+Pxn4uy9DNv/0Y7MIJrHVpKgzptAnVJoVt/pf1tmOkhljg3PlF9qOvKoOAZrUvDYIZIUYyB8FUB8DkbvfiQmdrCdQ4PDwca+OToayQj9DkFE2Z5qIMsoOnGiP7QBnddZmmYJth/CV17HXtgV3qDWngiCllHWyoRF6TEfLLAqK9og2Hs2PjsEiGjSTJ/dSkMrkyRIKDVhyDhFk1ClD2qJdyyNt2zzALGHwILM+mriIYkhR1mTNpubZt9aXm+id4veFjKkXBQypJuJlYzXSga1tsazwBjXvem86lO7xhZhusrqDBk7y2ZlXrMGBH/uCxTjwxpLCS5adm6yXEBWv36TsdAXbyKutGIolqUPWZbRabuatXSXCoA29tAk0jJNRQe28nBjBwx8S9ZrilvoLbuGBgcHI06fYO1NTiCHwl41GaHfVg8gK8HFJJ8kAuM045xJbIzydO4piTiWpUuceMB1mZiwca2JxiliTQFE97msuRnm0zhU/9kzRvaiwH0Ac/hdAiXOr/GSAFw2pFKKUOYeLFCe79gEHiGBhTfZUlbAe8aOhCwHzzMJZCJgCxBa/1b77hiGpiaPTL6IUyRwa7LA/KWv8bwKApmamZXqTUHn6LLOa0OPlesNcpSAC99NltYz/16b5f9qyG9hYzYEnjlS+9A2VqvS808Wr42nBGB8uFarAXweKV3I8yXO7scn0q8QpJZFL0HLagrjA22xFQo2DDb2FVg1plzHb3/IHsKpYViqi95B5gCiyCL+8s2pjWJqnsq8FTAb4kXJEQGsathkuiaXOvEMfy4TuWUCvVJhlIn11CPVD052cZb6Gz9p560akMkngJlalOoAiyUgU8K5q5yMjQpfBlidn5nAppOgYq5NRFud7J4WD0pN4mz8aENFZeScx8QKsN2MY/aVATOxAZzSD0ptBLM3GzD63Exc0hDL5CrPd69FcjhKz7NM3QpAky+62PY3qQPoFmvJOD8rtkvGsmsobCJncjD9+dyohq7IDTim3revNQaUeFSL32dvDMmHxkj17EdjihXOX5+T5eqQcLgusYPwwQKAlOWYj8Dd2B+eP67dALaDDGMFSDZdWlKjlsrAkL2oVDzo42WDdc8Nk5ECvln5ZwLacRf4s/G5SceA1bm/BE+zZ4mYj7IAVkOYlCv9R4FwK/7cE1aApwxVriMBVqtPrEJw/mTeeh+eb1ESr2Xj7ya7/bcubH4uhEoNJPfunhEDSI1UCTlWWct6pgKTxuG+nxIo+p3ROEr/klhR7EvZRn12Byy1a1M317M+q9ht5CwuKW6llEVKQdSwn0pML2OvStWx+tmsOe1LhF/GL9o2bThrJe/BhChgb4x93o++p+C4cxSynL/zG+d3QgidyYvSdEFJ/i+7jimenV1F/SDLShTVdXFKfdbwuUiDAh2bM31y93EwLqX9qtwdrIlEtwXjDIzVENX4ahBjQnBAPCx18tTVMSvj9YQ+VEygJQQI2bI4soO8gYvZfwG//O6kRLlBAKtsmEr39qDy8z8dumAaGgxEJiaNp86yk6fjVz4ch9Bi0P5wW7lYWfSKOHOo2LxKp8x71anxoGml5FewJLIyNJERKBYcdAG5SWSNKbQupVkH166NoQMFgBWZA56zzsLJ5jOALocAlg7gIOgAmpkw4A+ZAl4b3dEsi5Cu7aQn+9Yxjc3LWKwSBBoYuREV5zVLfADmkFo0DEU4nveYU8u7fE/BTTe1rxdE1SGfI7CVuVlVZem/QLeAl+vhYJZt8xmySQUdtBUCWQaKgqtxINs13axWsJi5X0ZT3dw5AD8Xo19hMBTn5npqatXEqmhNMZGWuiWQoSPHfKmxBghmJtd1EPIPnDOtNLhQK8iNOD4+DXuSrDp/a0Fj8syZozQpGuY5jSFMfYmuoJOwJQ8CyNq065BNc9iooannYcTcK5GgkXFtyEJyY1pCpCNrqb5Om06CLFbL/Ww2YSmB12I2RLZoNLmqUOnVQTJr5UZVI2cI6QEbT3nQLwD0Km0gm9j1NI2ermXls4yRup+c6LCkMCxomclw1rm0IYXZz2rmcwtZg/V7HEaAhD3dLcV5HH/ZnhsAwZO35xjDahzZ85RRH4+DdhzGwZXLV3F8b4RTkqVQZmpTV7gTvdDWFsozGGfLkXaqKLvBUXX9q5HfTxoAACAASURBVI07Dzi7jPbYfbQsp8mSSuU/fuJo8exzx5nNDT5zHOeKhh4EJXaydJx1Eu7itN2DIdwoKMjeU2x/AWaa867zsgVwKrDvHNtE6VCdxnIxAg0BRfWc7c6tQZyj+6nZ+GTQbtBRmXJGS9kqeljuSbeMyQMZpLKGDbivXR0LFpSHrlnWYJEjDaBOcHtnfbBKdWgt0Xn0iKwvSRJfV1/XzHruxD4UjN0t9jFBVqXDo+wsy+6efKYP0FiRf8ruR2cYB+aPIKgO3VvXggFdZvUtC8rGVWsr29zrEcoh0SsloJm8g3YkWbheAu9ZGnq5hh0XwXsBHLvLmvwR7G4gCbEAmGpA00xZlwedjlgnAdw773/EewBIAk7L1vKQ8r6bGmqKk8f7cPpWYq8oSeD4WGZi8DXDmlvFaZS5oVRLLWu8zbJfxlanWRuuKLyN3yyvM1gZpuzVe/zo4wtxPlge6RoduzUd5f86FQLnHow6xgdIgtjc5Pz5o8WLL3yOSojbaAW+iU0RdD8eGrPX0VUyoGsiQJGJr9bPGkGL2kcGdibR7ER7bIDSQuyF8+7+bGwdgEVAEmJ/d1HXcrY4jIbqvsO9ZPVJWGg/AW9knEXjAeVgeA/ZjJmIyzPMPRogVJxbOX4lGLkXwNoLSJa/D9irAkbufe6nXxc2rXR1+dAyA/5pZmgc+SXqGteXmf7y8beZoruftMs+TabC7vWmM1AyFfd+RgneZUKxBF/La0igVwMpQ6SiTho2XbuSjnsCf7JGPHQt09snYwobNX79owI+RfGQZk4T19+lydE8ZGDW+OYKYJKyJg1xNphAaYFp10CwJwv7zBPnoyzwMgBMByXMBjgr9wwuKQ8fOBvBu1Im+2DgT8BEqm+mxLqhr5hdxhms70BKgCAXG8QpF8CqRjYxylLHNsFVf7njuazervNuhYgangRAdeyT+5SEqy26heM1SBm5gY57X/DPM6IWJ095mAM4fDKdTCJW8dze5v3Fy9/9TvH+268C9A8Xv/67f1xsH7JpGoyYcKjVYKvghZXyQ8c/td5KELxcVHkW7gX29wL9e9fZp4HVkD2Ih9NoNU0GnSafowMtjqI+i36YfprBS8kIjMZQDl4EuxUWSLCcPY/UlaYkUs1Imbv4aTJwbMYi47CJc215kUQeZ43rZp7xMvCch3E5JgMSSYgttUXxS2T2qTmoXuoSdtQytSMkftvRIV2cnSboMmlnBUn6qCbYBQY8W51Tk2uuu3kAmX6AP/0qWVeCMtNTViEMxft/dPFK3I+MwF/5r34NVmx/MQUgdvb80yENc+WjywECV6FDPnHjciTpTqG7aKn9pY+xrTAG5+fQkwRIbbf5JXNtt+Z6QLpaJIAY3WCm1AJwPERiYAFJpatXR0hAPk3Z/hJ281Dx97781Qh0BEIvffRRcfHiBV63BeiqZj5sDNbXrQpD9NyTT4XfOcsYGHwqNTU8MIjO7C0kZ27SqK87gp9jx2ALAjioIylT5uSpMyS8aBBKMvQwifjLl64AqnC9gifMvQw8z2rPcJsF9cGOPDo4VLz0wx+FP13PuWuJs5UD0XSTa7rNfrML/MmTp6Px4WW0Y7fWl0JyyvWknXcyIuirrF8XrexFAZ4ptTPx490fRykxf/6FLwYT5irX9uovXoUlQrKb4K8O/6YDdrMgvmeIYO88544BlcxLQTWJBoJUvd19ETyGFqMBVbCQDLLShmXD0QToorEQrDt9TgM2fbUafLYBwNoRzh2rsRwvGbhK0VjOHnIEgAcC5sreSHgQlL4DQWBqEhCfJFADj5ujE1RarAZYZvKup+8oY2dlj2B7Y/HBB+juMuc2RgttYEE01qhnsD/PAlq79/TDBXHv3p2O0ltZYN6bfo/73dJEpQ6icQtJeBtaGs8IPBtgG9PJgJOxKStXv9Ixs+rHoHYJtrFJaM9SkyX6r8Zyjo/Ah/6gc/v8F5/Fvx2nPBxN5S5YrO1KW3WQtGhACoOkP3tlyc7wzE9f30BUfUjICNYwe9rKMGM240Mb7TpmS1SgGWcJVGh7Yg7xW6qJe4yrHkRvgW2SyjR1kxVPzDOOzq0VPoKUm/gfK2oAB7MdFhc+vEvOikrXnGxxma+y15r4WzMJjzkkkmoP0eiVeZxgziQrmCiS+DEzN8P9JvB57PhQrN8rV0bCd6tGQiskupSBYtzVjheMdC0KCjvm3lt/n435dkhojBH7rQVRwSpGpULUDZVFppZnMCkFF2ROsuaNYbthhDtnArQm8iQl6x8Kru4HWK3H5+nqaouY2YbJC8Rz2sV2gC27xD9Cp3sVpvBB9OPXID5s8O/hE0/QMO0JfCglz1Kr0FhDiQGbChlP1nKmuu+bOWsFVrW3+olWUkbTJ8Yqy9n3RfM/AeiRqxdZ87eC7SmoJgixyfoWbLNHhiXekySQJEN4JnquCs4m29R7zwbRfsl81I5H4ybBDIN0vgv2a7dTtAag1apLY3WbVvI9E82SrWwgA7MbmbjolO49MheC1wI8xpcCPD43Gr7ZxM2Sf7vB49+LPdRVGkxVHIJgGmsvfF2QaKJcOPtqRJysFiQTKKP2PvYHbz4qLMQgBklCWUJtssyEgGvV89Nrm7lLk8XQ8iXWYkxasSMHsafe82Hmtxn/W9saDXc4N0Ojl9u8J4mN+TPhKDFDn7dakkdocoIL4M+jpVSs8Pm37m4WY3dJ3MySGJYtbywrQBpJWJmzwlyJIQhs6PPurYip4K4xN+H/6SkEEJYJKdmPfqbfTWAquaMEWwCCrGv3jwmGJuyO72tFx8s/f6m4dvkjzn3iRPaAuIusP8G6aATKe0cjcsZNAFU5GkFQ7ZL+h+BYkPaMG9gvxor38S1cH+IVEjhMMGgzJeWVrFPtgA8B4WSkCn5b+p7NorN5ejbeKv0p5zuY57xv2e8gxsKL5H5iPcmgDBtQkaTgzJFwZSVPsEM5mySnSEA0FrOyKUg52vMAgNVXVQpyI97Ts7VB2RweTng2YVdWMJse+tkC89rTkMOJyulkWPqIZniyhSvSjCWrNvscmYxQX/tI3L970xjQPS7rPPoGMT7ec5DfZGhybw5ImdgvySTifymh4LpJ3XPXiK+T1ev1+TlRt81nm+zVl/S6XDPRm6nCCI4GwGaJ4rnMSWCNKUElbifWYmxtv6Q5JOkk/LVTPeHnOSaeaVlBBTmQ54kBOIeC2rFmvTrH0jiPfeN5H+tB8JeHcy7W4XMSKE2SW7DTK43qUvYzq+WDfFDRbC31dgWeJSM5JwHc8xzvW7sXVQm/+uWhHUtr/bDsupmhUeoPZEdwgc/QE5OtwACEJmup4+OWDTp0DnjoGUT5Dc4KG8lHCFlXGKtORAKvUnV3B9tBduIDUQfksrRZAxmNripZLpFqs8YrLGTZAzIa3FAaPw2FjqAPAT6zSQG8RoYhwTkPaIHXyA54f5UMQanN6CC7UH2UWhAyzcJQi0QyNmVHuuzunmNV0uVl/7XDLrOEJ5o4Bc04NWfsFrgEUODC2QcQkuw8u1uqWSujNMWX1eEQDOzthcFIl/EGGD1RBcX4rSCmLm08nkcWNUrTDQZZYB72NrIR9DSTZUmlmpwehr6/pS6CJ404LvUwGw8A2MqGcBxDV42HGWizgpY3eZ2W5Fq+a4ZcfVTBQZv8zFLuEI6NUgF2QsNIaqhcjDkiefAZCLjhsjN6rgGlBRR0ls1jxkj2aTfaYC7GfVzTnTuCVgCYETyZBaMbNPppZl6cB0vm1MbSEYryIAydQIwsBo3sOiymCTRHJ8YnAWIsv6EsnXk5cao/nU/AwjGAUK/f9S4gVC0bVKmFSrMu14YguCxIjY0byElUd9TrlhjgvfvLFGMWSM2MnU65Y36PMZctYDOoTeb6AUwBywJcNx6qn33uCQBMSnYALJdwqLbQ0WlEskC5gxUa8Vy6MFm8/94tHCYzaWxe1lM1WT8ZfxJ29jEPMqTrYTbXoPu1/ZCsu4B5hTV+pJ414XrYb3mJjTsEoBkzDO0ADoBAu6zmkZGbcdDZbV6wepMgore7qTh3ZghAeghnsAC0vMo6XYyugP2UIq7BKpy4Pc/v73KYoUEKK9Fx6u1rhVUziMM/E2ygOZik+wWwQt6JPafWEWN0hLIj9ccEjCcmZ+n+rHYb66HS6Vf9nsOHdcxpMLa5yPPRysVp0444R+5n2Tc2Wmuga/Hi0kbx/kfXomTLdeg+11lpp3OtCYw6QJf+AQKCLiUZDtIxea64OSIQTqDPNHYCqD772WFK8Ouic7OlRSYFDI5k53tgz81yn4t2gdQBtLkepT8E/Bp7D8E6rvdrX3uaYKCPoHaEhk4jBEWU7Id2jowEE0EEZwrsa/S1oTws0fj888cJIAVj0Plhjx9Au7SlDTYmh+2bb34Ua1HGRHSbZb1pg11vfT0EWwBMCwT0stBlicvMMrC+dOUiOqO9MI0eAEjdiSxfPQF/4xGdOMtQskSlH2aq8hsC6JZbOU+uMe27pZLBNMFe9KCP6Jz6b7W5RtlDU9N0ICZQlkV+naYjdwC1tEY9PX1Rgnrx4tXYmybILNXQVjTTfKoXLWMPIAMQr6MVmQOBGMwVz20s5khQTMF6kI2uY1iPzeqmeZZrQsfCM0Uzs4n93F85DAdpGFPNOXaf0s2VTbL2a5wdbSeKqsP9RXPvE0VNM4y3HZxmqxrUJtPJ5Lp2WAAe7ErduBaCuZTq2+H4PAIUSa3VEuAKv7Py77KMuvxdfg+MtvL1CTaoryqBssrzgndYAqXxY756F0Z7/EYBiZVg2d8Fpu29kvK9StZjftTu1T2+NhySsvwrAd7yOclILF+XZWUqN+LgAzYaFESDRxybR5w3oWzOeSd4luCF4CSM8eXZYm1mrJi9dbHYWBgvHm3OkQyahWmDMw3bfpbO7v1H3cuAUJ7d2Ivo3A4wNUW1gmDWEYD4aYKTJcD/A+ztunqAiIOtADPnoiPyYTLcJsPu4tBucj+9/Segv1CJUt9ZLLDOW2nOuB/G+Tr2zYAjbHcFJ47S+oozaZOf/XYZ5ULco7Ixd0gWVuOIPsJGTxI4PyJpbEm2o7ZM6Zo+iUymSDySFLmH82xyROkek5g9zQeLV77/F8X7bwGsdvUX3wBYfVTfTQqKgD0St2T2+cEmbAlo5yNZqp9cWzkdn2RM/53AKjcY8xmBfCVZEOBxrm3vOUqyeJ7Bt+W1Pt9gUCaI75sSPQli5pilH5RtOyqhbwSIvC9OLEPDqU2DEtiGv/jx92CO08ARu9RGw0YZpp6tzQQhEfQQ/P3ge39T3L2mDADsQtkQOvBU81hep7xJHw2NbjPmyp+YrPYMtyroNqwrb82SY5nNJlUMuptgEQroeM+nz5zGn0CHGfts4G+H4WfoTP7+hx/GmtGP6iA4fPGrXy9OAah+98cvF52AQ87t3/z5fyzuAz4dgPF/H3mcbkCpP/jHf4g243vFj3743eKJJ04jJ3CB91YeyYalnLX4df779NlhrsekEt3dAXNmaSyp/2QiOrSjOVes4Hjquc8p7RkgmlU0dzh7PIP3kSxthBF9/snTNAEbi7+dPHkybJ8+p99l0DaoD4cPLWPxM595koBzPaqUlC24NjIawNCTT53nPObzYefrc/rcr3zpK8W3//23wy6fOn02gkiDLRtWfe3rv4aURlPxF3/256GZKXtrHD3b+8gDqR3e5B7lM5WuOkBy/Tjg6h0StVMTlKmzrZIpmnbDNWQ1gwk5gRpZrvqX88rFcNYILHmWPPvZzwZDZYxGS54jVkjo/7WRCG+giiY79SajW39V3Xvn13VqFZCAo7ILxhOuH2V3UtczpSoykEp5suhTELJl+EI2tdLOk7AOxnowH2WbVzNOU4CifbHuNrFR2kcB2OYWGuNpj/RJuDfHbmaaCpfrt3lvWUMwo4hhrPoYGB4O/3QRG9GqXARn3quvwlrnfHQb22Q2mlBhf1LjNjXPg+FL3BUNMaL5WgagasAGs4j319eOklb2k8kd97FNe0y6el0GlGG7+KRgHMF+VgdYQoDAqk3/BJbbKzqlJlME0uxurea9DXZOnzoefvmdO7cDzB6gcZe2yvdz7XhGO5cCHoLQ/f2DAAXNodMZmpyuVZ0/QTCblOCv95AgcQ+MjIzgLwA28WVyZBXAtwcJpKNUocwBJkvIEBz2TOhos8npRAIkxn+wvxNQSH19ffAmgMF6/MroEk7SWIDUChpLRdX7X1lWW57ydnwnz4glGLgG5TLxr7HmlHTrYn2nFFsNAPto+FXV7Bub2Eavj2iKrHYjFVSwVheJ5wQN/eqzWRv78S4SUndIvqkNrJ8SjdNYq16rYJk+n/ZUHW6BRn2iY8eOB9tuSdkESCrqjda4RrEDBb0hrDIUyN+nLidx5ByfK/jdCdhaC7mgFn9xexv2HL7PEvHaMiBr3ZEOEv3PQmJoiXWyAMj1gERDM8zyqakJ9uRKEGAELQ5THdLWQYzV2BpzLxhrrCMg5zq/A3P1adjyzvs4upmzvF6gwZg4yumZZ2Mk4x9LYn3E0cD9Ok8mOPTtPcrqAJcEmdyfAj8ScHZkaDO3+u4m5QTpPJOUpjMkk2Fswk1wNZq6CcBUyFoBGXp+V86j6OsSDNUstU5bJDAo2GrAnslSWauyigVSAzeLnZIVLNmnxcrETKonoYprVtrE+5VkRUxrMmETGyPhwb4UbewlbblSAbLnnHiBvACK9QkIy6NilLkd7O+Jc3KF6jiB1GYl6FgrJijrsFder3vRpqwrVusCBkeZtnJ1SrYQtwqWP2S9+N+6FQhryOItUFG2gM0Mn0zGqmYt8RGJWcZGARoquxa+XunXeq86ChVQtQKsBhQrWM39ykZ1zlNntSUa50Vzc/4u3iPgKAioxqpjplb3f3n9leKD997CJ0zAWDDLyoOQl2CcBd70c6KPjcQL3t9qZm228Z5rLkG3CBejis2khkkGsQXXSMmwdW34s4xMgdkA9Xg4N5Ke/FsJGBovlVqkQSWsgMyuAu81SunFn2yiqI3lvDOBJ7PSNexzynWSVU+OaTb4lBxkPFtVkWy0CjOkM7kJzwcfrn3v20pMAX73mferfVM2Q+DQazbJIyBoXxsZ//ppApTGgiXgK3tSMNtr9bpcb54b0VQvknfqHCu7QSUFyRMbWku8Mr4TWA3/T1lC3jOSIfzbc1wGpt+dd8/a1YpeaoC6AV6mX/iQSjMlDATbbS6vrIN73jHzPiPZGmX9ySbP3kKJn7iH9MP0oT1/HEPtolXYngvigBKq2tFm914ErG2evkBMLsEnqstibevS5nuK61j9HGNUKfU3iR7avfw+qlR4uMZSZkIsKtdKCaJ6bgkYJ2E0Wbc+xJzEQ/3uXHsbns1p8Cq2wuTMf/OHnyV2TX3UoGeH0UpEWVaXCy4YoPrnj2Ou1OqKrvG8VuOoUfQ9YryCCVIpnRRVd5IqG8fNE+xG3lhBW1lSsdg4uFKgnIddvwgyLEcx09TAgamOlkGcEzED800Gl4vVTJGATXQPFGHWVVI82OdWSmoECSM+CVATEDnEg/N+A6wQcWbDltfmLKUgsl04s6yg7DiWLKAciJBICF0GQSvp+mY96WaOQ6g2rU6BY2HAouOiM2rWuLcHbT+ygg7WLcplzEorXq+h0zG0E7aNoNQ+bAOIEIxwItwUshgFWlaCMahOIZsKR6qd5g4uSkHLSUAnSyiTpm5Ha5+nNqrlag2h0yhI8RAwQ13bEgB1wSSIbDZG5q8njpqoGjip9osYyyWAVdm46h0JvjPnOn4efIpYi8TxlUBxbirnROBG9q5zGNlbmb9k9DSa9wBD7ZjnOm1qFexk4WIgzK4rSi+42oAjouFexSGITBfj1AvYYpwnSOrm1/E2izmOzuQMoN42Tklq+rLpac6jMyror2xD0O05jmXOqqsbZwzXGRocFcB2DdbRMqWBOqXRTI1rNSujEdW5lymgYdc5scO9nXZtgGVgMEMQpwFYhO27vgGFvaLtdygYlE3FZ54+yfpG3wsAtL0V6jvaXZGp5kuN1du3lmDz4ORQSi6rc43DZIvOiiYKApznUcMYNAG+26m1s4MAUz1RDm51RDVssioX521qICWeDC4+rlmd/TgdzWjPtvBwbHT4bYo1RyOmGdai5T2nKdU6NgQ7jF7Jd6ZGY266AMAty7YB0T2aWm0+5IJpFHQdRsxdnOz9B3cI8E6G5MQyTAWbcgjCBMudoOMRYLAlue6pwdDhagQgnSdYvRigqGVRAhQdsDcMUPfvX2WMdGZtNpIOUOilscZdh2rQyJi0G/wcLNq5eUqnmIteGBVPEZSePwcwDOv7wSMcvSoMPetkcnypuHJxllJKsoGUfxss9aBh+vkvnoD9VoczTlkb7AabjZkJu3HzTgRdgqobAMqRXcW5vk/JsYeVNt313MyaOnmiG53QJl5DoDm1oMsXzzeDrd2wJFURbR08bUoVc2Em+sQpOmx2cGhG2SelezjGNhuzu6//nmI/Z2lOgqquczV5TxzrDObLKE2clEoRmHC/u0cs3VxeNVGTJt9ARUZ0ZM1JTJgEcg8OwHpapxmCHZJDhDxYuDo6glVo9AGIWErSy8H23rvvsh65B679+ggleoz1888/y5roQB/2Y2QIkHrgdzpHslN0DsYmbgdbzLKruzTUcw5lW7lPZaBaEtVBGbiNw67dgB3PflNrzbq3eZx7WSwHuc6jAMAGPZYYhV4SNmCTOXiA5MIaZ4gB23Nf+ExAondhno3P0viDpMJmNSVLA+eRBTilFWTfGGjh0nIghH2ypMU6rEpSUCaTeppVamp6XCoRsAdYfQx8VgDHOFY+hX59mk2Yu/qTX3kefQpE/TSKFqdMPm/v8x9/XuXQ/1voW+WjSkyu4jo/voBPX2/IV1VA28yElw72LhAcl8FzQn6f5wBRRIJAW7RdceL92eBxv2iR5z1r7RDJss2lqWJ1aoQtOFuMX3sPzUo0+Wha1gIDaRNGuOwpE0QB6OFgOvcGsH6i5XSeE212K4cZMw7b6AhMl2oAq4fMZf/wE8X+Q83FPMmVGcCqZhqPCLLafESN1k0SKdNoBLf1DHLFnDfYIKstMsDQjlYYnALsOn7sMVkhajMF4ApSuA2LfRX9VvVBFwF3a7WzEQRR8UGgGw61jAQYq9ojQeZDAMEGy/oBTdiYt372/eLDt17mHGpFCuAPi4PNw8WqGqsGb0qvBGVa253a3XvB0lwWzkklHx/zU4Hewx/JRHVoS2eEkOAs1xusMF4dSeBIKJQs3WT26PPoyJsc0iFNhmqyMUoGx+56ScZLXA9BuYGYY2S8ajLC9QBBHiYygeDKTPHyj/4zTM2Z4mhfT/iHdqbuxPc5RwOZw3YOxif62Y9+UCxNyh4FKJGVwhkQqQ18ws9/8e9x5vQWP/3xD4rlBbTBSAB1AKzKNrgN2Od1dHZ2R7JTHWibrXz1q79S/OAHP4gx1C+aRf/R6zcIE1CWMTcBEKhmaxfX4s4aOnaieP7Frxb/+W9+WKzwuYcIWg0SemGEXXj/3eIOwO63vvXbxTd+/WvFv/if/ycSnm9H08hVko1OlzY9G52poymjrxUbzpoGQBoeOk4J91VAJQEZ1iI6p/pPDwBBTpw6HWDXLZpaeVZqu9Xp66ek1PV16uSJ4jLs2CWA1R6AGzu/W3L41JNnqby4Go1TrY4ZpTrHvdY32FmsoHNdhw8qiHmTZoWyzyxH3JLVhm57OwDKr379G8U//5M/iWCnC6mAJoDumwCuBtt//E/+aTSt+g/f/g/MVV9RD/C5xNjfAci2IsaO4F/76ldoZPRx8dbbbwfglokIy6vVX1Q3zsQfwAP7w3NOUEXdPBk9BlsGMJFU1I8zcU0CsZ3ScbeAjYFWKN/Wx7N3SEtTdqKWFR76aZwvfqb6axIuDGr1rS0VthJM/8yzRsBLUoYdxvUZBFvdMn5uAqsk5gAyBcUFv/Tfrl65GaDfkfrmIHfIDAzAk8SK5BO7cMvK9bwXzOzo6Izu3TZNvTkyEbIPSvjoD9oMqBP5ijkYr0swps898UToVlr2/sXnvxAg2l/+5V9Ec9VsrJFab+qmChAv8LpSksXzVIDK8TNuUaJD+QNLrL13g0ZjOHs3yIhqgpGsBrIAld/L5zkOyl8ZviSmQnltjJF6g3UBWPhH7Zb7uod7Cyklgnn9jePDaM5jRUdhSUs6UEZD8FqgTKZeaAwCYqqFp82xrNokSCcyZoJ1dpyXJfsUWq/qBo7CfA7ZBktG8TmtwjKpvsZaEcQvq9hMxMQcS3xhfxrwu74OQcwI31x2I0dOE00OBVUkDQgIa7+OUho/MT5DpQHalyTZDwks42so7aDMWQ/J5+tIGTRBiDFBbHMSGyurwWrVQQNAsQQP2ZxRuo8v2tPXH/GoDazmKPlNzUaT3iTciaeUkhIUVtpG3ynYhoyxsazjkmvQdW+5PqBv6PPZuMznWGnF/hWYxTeyoV8972UTWGMXy5mn+Mx77JFGQH4TS4K/G1SC7VAJ1IA2LB4pyaPLxZe/9g0S9MRIWNQZNOYnkFtpaoDYwNjcQxLJWFtfUkJONU2Ej+KT+/0WCfSbN2/FuXYGlr7gpeeJMgJ370xg3wW21QB27wsAZ2Mfv5RtsyGr8ZWxtvM8B6gbDYq5Z1nC7ewb7ZPvJ4lBKQD1XF1zrlmZ1sbb69yjoIUMwOhaHokzEnQVxqOLWPDacbPZoH61VSQCOErsiHfkUcX6Zo83cOaoLasPbJLPcdB/zlJh91jqb4aMSQWYEuQ5wGc4V0EoExfg/Zw/78m4MBpvCwgHo08swZGAbRlMvFyfgnxxTnKGHSFm74GJL9A4M03SAnvk9ckitkT5MDYJlyF8qDVJZtEMyV4gNOqUMWqzHxJ1gtM7JOIONcLYBIiaokJndGqzWFwjwbDD2e5ZHXhfAqnGD2XFq98ln+1lrAZioy0Khmv6hFH2C1d5YwAAIABJREFUzTow1je2Ny4XczC5ZANEv+tnOG9xbawJWZiet8YUH37wXvHG66+yhvHjWSeecXc5k13z4j2ptYmfZ+MlAfCo1u2O+chEimeBIFcmxMQyBLId69Q0zko4bac20bNCUFG8yS9lAsRpBGi1b9rK7CGUZeHZOyfJgnHPjEuu5UwKmKwyGVWW/duE2/VRkhWiGSFnjl9eh5+nPRTqT7azDRWJawSTQ1pEf8nq5wRu9cHKJkliJe6XrEJYCeDQxFw0WMN/UPfVpaXfWXay93Odjw5srDbIdauRiWRisFGxx9y7LF3tpiX5Vhko49Ddi/8TrFfWsIlI7td4VWA1sS3lEK1+ACwnLneNC1IHSbKSfCjPKMdT6Rj3tViN86xPo3xI2G4TAzaiYmySyc5nhJ+ahEjtt/8OsiWv1a4Zi5oUMxa3itVExQy2z2TeIuejJMzHe7xCmhSz9Py1UioqRAV/laHDloiHKbcRzeMqTbi0uyZmlT9ogQDgmvJ8t8rJSu/0fdNvdszdByF3WpFaiM9jDgVgTWZGFZUx5T/63dM70WwKYxgovYhylAX779Qz2QBEWuJgtDlJCLoy+FHeGXR5M5I0GyL4lR7rovUA8HduDCfZC/XgD1BSvdUo4bZES3ReNN/MjvqdgqnoRtiUR6p2SAzYGc9FK+BkSSki0zCVfGxgdLwOs0cyUUOvlM9wYjREZgDKDsDB9qmg2S7sOgxdZM9EntVkxDhuUqqWg5NAaSlqGyZGpg7XE410KlkdDYHemvfkwDugjmU9Dq/lQi40HROBVRsmWarkZ7pIu2ED6CRNkeHUyRJYFRgR7GgDBBQwqyFKEVw9SqbYjIbIvTqtM5S8+Fgg6yogZamwDo2HiU60rEQ3ro58NNXQuMMcquIA0vCp+ym4odGSKdZKKdsRQGCzZC4yx6IdAXcNimD0BmMti3JinLInnMdFQCwZdBoJnebQomHsU/NEwFKGZh5OGjOz6DahstzKDum5iAk40aIwQzNvcyAdRByRQ7DqAqBXeY9AQP1T57/UhHFdmTlxHZ49OxhlSZYDKdyvtoklgLJsvWZLSgcHe0OoWQd6CkfIjM8QWq0CMQJko2S179BVVbaGBs4MtyCt2l4PMbpqtkzCqlwCrLkP28n3yYSDTcdkN6vN5Zw3AOh1peA/r9Ox1wlyfiRYqLe1aXYHVkk1WpzNTeihUnLf3lpTdPBobWFdMC+1yjjgyB3cj04NPYCmJ5eCPTEhWI6mrGmJENPWeWHdHu3vKk6dGoJBcyJAxCWaKU0CPihPcAHWq13gZRnJfPUa5JQHawjwf2CgG5ZBD/PQEEZXXbarl6/hGC6RQa0JwLdZxjQdYF3HluSZCaoB1FBH8ADZ8gM4YouAsmuK9ANCdAIsdjEGshFLkXI1v5ZgegquCppIMO8jaGttbsNA3it+9tO3OHzMbpFBV9uIvfmQDOeJY659Sz0Os97XItjwoFOfWFabSRbLLXzIDpqndF6mnImNk8f7o1x+m1Ljeu7h+ImB0Py8cOFm8dYbV3CAgWptbGNGkHXZP9QK+wa2BUDgFE74ATTTBHkNILQPrle1XAWC1eBqx2F1nt1bap1Fl0FsFUs49F9sLuBBL+BhUGliQRBJr0ub1o3+XifvIai0uj4DY4BGdiabuI9FSum0bUpOmKbVLgt+C9Dej4YLahHblZCBNJPGYMhq9rP27TfA9PCEoQHYK0itHqygtokey47344yp2aVTasZPO2CZUR/6YgLvBnD17M1lnIF5gqwuDu0uAmobjGgTxgBIJtEs0xFTJuDsuTMR8L5Dt2sziTWwXaLTL+fAgt2oOUj7B7viM9THldmmEL8lf1sc+LIGOkg4TU7dKz68MAMLtqVopZxvnxlF9pdNwnT4zIoHU4L5sMFJY2MLc3GQz1RyYQMgwDJxWI7IaNwlmbD2EBZF6/Hi2Re+WTS2D5PcIMsMSJoJwUzCRaSjxTKp5W+CsapHnt3eI3MTAeMuO7VkFMbreE5Zxp+OWeUNK3/bC2LuLcfPT4134BI8vLP0PnGx8jCvPKMCrJW4617Q7Ze/5+67/7KfPsla9ZqTXVpBb8PB0YnJcrASnt29UoHVAE+DsYqDxDpltQbIYbAgu/MA9t5HDWywfQ+XilsX3yhmxi8VC1M3ik1Ap4PYFO2OjVV0YtoIEg+FrrI6zwYrNr7BSeGyhmAjW7Ehy8QSzx01jLWpSHW0dQ0XNUfaQhqgGoZjY3N7AGM28VnkzHqEBMSpc89EadzmIxwgSrO5Qm5GHd3IAsc9PmYCm4nQ2eA+DuCH2K19G5u9iV09QEC2TKmu1QjaMJ2wTaWNZF/KspQlw1ionX5PJ57nd6AXvY81fgUZgPff+mk0zfu1b/1ecbjtFB2csbtW2SBhEAFgBewt19XeudsF9CPM/VvTapDsOt1dm9wTe73U53X9Zum8DRIob2VuBQ886wVirLQon7OX4bz3gyqFhLxnygFsy+Llv/3BAiLZtjzPfHP2w27cR+fwd159qbh58WMSL13hRxogn6V5Vy+M0MsXPqCZ0gRzDRBiQxVZ+CRQewcoxeVa10mW/NN/9t8WP33ppeLN117GzAHgkDRswK4qBxBasPzvDODkHbR3lZA6hRbl7//h7xf/y5/88/AxBSG1RwkMMdYELTuMwTKsxxrW3ulz52AJWcXTVPzmb/+D4gc//knxk5++UrQCnJx95jkYr2eKWTrP/+L73yeB9DnO2o7iz/79/86SsbPxQtivsnmrMkdex9lzp4pnnjsPY/Qyflxz6GrOkFAaozxWFobB7fWLY5xtZ4ppbKvn5qmzZxJ0Q0rB5i6eQZvMiz0ONmDLNuLfvPjCC8UvXv451Ra3Aqjqd08w9hucPUpcNTQBXi7NFGdODNPU6i5VAV3FBAnmo/1DjG0VFQyjBS4RZ9zZSAi/8dpr0TjqgesUgoL+1xHs6T/4h7+Hra0q3v3wAvsHTVnOAtmzk7dGaJyyGLqYgzSrvHL5Usi52Dzr7bffQX7oBKAp8wj4JOgYjB7G2nkXvAtWEsGrvrDAnuOiHZe5WiMDCF9sGOae46j/fuHCRYB39hzJZIOgSGJwNur3SUpwLUq8sIJFn9X9Y9JZM2ZywKohfXz9bgEBg079+qigqvRGsFTQc10pJv0+zyZ9asOWKDElBtFfFjCWWiwIquyDS09/PRhTBIsygKplNRKfRGUSftYYFVM16H4ODA2R9FkqnqF51xOAq2+99RagCpJVSFF993vfrTS7gJWJfvky1VjDPN/Ktps3R2Of65fLrk3pBM8iK/EMPA9XfHXHBBDFyNQNoTY03429JLzocxv0OheCcdqYaFRG4BqVeby3fpqxnqXZAoHjAP0rVNIJyMlA8/XadsFKZckEkkzEWOopOB1MKc57K+hcvzKZAzATMMUeHD8+GMmocda1AKvN2Y6dPFa8/c772COCZXx2503/+2gf4Cb+krGT81Mm/l1HStGt4I8145cNwwbetILgzq0Aw++zuJUpc98bg04DYAtSDiLvoG7yKrrGG1RtOT/AN1wHvjkgeD/jPQq5xWO+lTnQx/A9ZF3u55cCqwL5VhneB8RRzsp9or3XXgrup67odJTZq3znmeXa8ZwIiT2ZU+EbxPTFl7GHSTQlNewbIhNVu+K5apKKJcrao5TcJiuRLn6UgBU2YQZ/x2S71yPQGOQCyBu1JIuOnzyP/3gfWaYr2IjjxZMw9NsBv2amJ2l49x5ju5DNVj2/o7FpVnfiXbEW26Lx2DxzdANg1ST5k089Ff6rCY8AlIxtkEAR7PFmHuHLRRk4e00/SHsrhiCwGkx4xkCAogQisvxcMCh1XH2P8rzJ0mUAcdaycaEVHzFkPF9WtAmYTioTp2A6ez3Kzth8yMpLgUiBbSsfBNe3OaPCk/MD+RxtWIs6laxDAc55GhpWcfOCgV67a9yv1I+ETsKZYZVXyg4q5QDGUAFqQk/xMbgl2Qvmra/X/+ez3BsCa1HNE2xGSUeugwShTRQfstk147+JbTliEyUeNog9KOki/CeFqmQ9AnQZb3LNa9g0K9bsy8BSCSkM9f/31/FZrKO7VA5evQVjeBNN7G0wmqCrxk3FtSWwWtFOtcLIuYh1mf5ECayWMgCxKtRdl0UYYJ3SjPak0V618+iIBlYCq8bsSqspBaDNUkPdapGLFz4qfv6zl8ByklVsrGEyRSxEmxUxi4Ag9iJZrLB3wQhCAlKAyuQ337PvTzYit1Gf1yYrtTxnXKMBVMrAdA+a6JBRXalO1nZ6Lgnyuce1mc597E2uP9iSfCmDGLqjkVxXPkNyjPrQlLnz8wSaxe5r/TExssA8sIteiwnDRs4Ny/qVB1BSTaxCbEEsIP0zq7r8HPa2iUGBPz7Hau3UW2dPev0C+qF5n+Cg45QyjVkdLsgpKc6b9RzSJxAQnUNeyYRXNI8P7VHlPzJRmYtBDM7GhlRewLB2DpS98P5NSJV7IKvUcz2LS3lvJhOy6XuSz5T2mQXodHm5PoJVzP2ZqI3mYfze2Nj9H1UTIQOaDRkFnGNurSBXXoNYXrmAaCCvfIfjxEBYUVzPWWUyxWplbZDX7HkosSnksrjoaHAZpIRM/Je6sZkeoKrU2Bm7oM5y2ICIlVNqwoexsb5A+gc20KW/AGe8wKu2ucQ5c3wy4ZDSmSm/6X25rl3HJnSrvvGNTsZZA5mX4CCa3bUU1k0SjR44rC0NsPTBRjCWFCXSn9kdUXUBQcE6s4gCFWYWZH04wW4yLzg0C2QbSWGXAWgAY4kwB3GsbgMcRsVmF1GmTwAlbnsfcEqwbI3D8R5gm80AooGF3dSErA1IDJQ1bBplsmklGp5s2yz99CFAUcvDruU624ImbkSbGq3iTLi5owwgkzYxifl6g+8MLcoFqjFxk/r6zFwkVb7MjAtWmVH1EYFPsDoFdTMD4LtFNgGH38NAOrJMUpmEdTRkUe9RoP7IYTJ1HOYNaokx1mZabR60xHcBZh258uF8qX8knb5Jmr4lFdHZk6yBjJwwlGlI1cxyo8ocEjD034KvNRgombUhYg6wsQFIs0jToBsjtwAhAS8BVtNRcMPpVCkonfqpGgEPGjeNhi1KPRg7HbDsfErHbsC8Llhpio9btmeWWEA7ygv5fBtPCZYpQXCAbCxwdZQPhDyA88xYHgyQ1rIsNBa5duUJXJMZ6NiwgvIzstK9vT3RWME9Z/ObHQC7Lhglffxe47IGm3J8YoLXz3FHAmV2HrQ0MsuM1N+shapk+ZUOWmTGcfo0iu6DBJg15AJg3q9OBSAYhsrx0ehW0aFxDXB5DiH7NcrCDsLsbGutR7eoG8eIfUOJfzPMDBt/yP5YxrHpbO3G70GbZxq9yetj0aRljX2g5mWpAaNhkH1brY5mlLTRyAMmoh1R1wFSf/azD3B0BAE0XMwB+8314B5tZOzUbTJoEUBro3TN0pP10Ay8EwLsNixqbbETYS3jTykm9yD45xzIEg/NYjVNAXQtkTPbqFFSFN+Oqys4r5teMw1kJgDiptEtMxgfHOzB+ADG2NWUMt2pKdnaBF7qz8hElIHA844NHqK0fpjAvDdA0bff4n6YU4OYZkBZy6k0IeqgRfdbNXDYvwJ6diw1uySz2kPg5MmjAfoLuEzeno21NUup/irgy0ObsrEP6tEsdf2a0Ml9LeMzm7GZEcygEcYka7iObFo2IbM0xYyg6xU7hW6sToAMUTsJmlQyu+/adD/I8FAjrBpHvU62D+zi9S3uyWBP7R72kiC+ga6uSLBIBR5hYy1z7QYWwTiJDDZBKdfWB5P4+LEhmADo/DC3C4C1U5QZNsI2qkYi5KWXXuPgh0EvGMn6sCmK2roRbPEeC+xng6oXX/xcONGCsjbmEAyeogzMNT0wSGd27l0dPrvlek3ahqXF++j3Docm7hjAvHpsGodDsPeia6qlm8zrseNdXCPNTtjvwSJjIzXwHEaasTFQVAqktvj48giZbtjI2AKbWdiFdRHGtnav96hac3StJvg1kdQCi7YaA5l6awBhrIsF5B2WcTBXtyhxaxksBk4+X/Sf/HxxsK672NwhUch/ahGm05ENgULDWwdY664vagIwyl1ScF5nbrdEfrdUO6sXdh9pEytOqr/PIyRs5eOvyt8zYCjLQPLsLZ+YCchdlmoUDsTnJGMxI7RPftbej/j0z7ug3O6VPAZXxVDjHvM+MgGaVSsJ0pV3EdBf3E12ss1AXn1aG0vJvPGG9wumwsCs5e+by3eLR8h5VD1cLF596f/i59liZws9aACYFqomBPCjlCtKcVL7SOfIa1EbPJtKFTCnOniNZeRZHWNQM4Ndq6Xz8aGGDgLKjmLnAIwSWBqHDtMpHlssmFXHeblO45nzgGS1gK+b/B23gWu103Bq3XnkxHDKvOSHbRsMyqTTWYwGnAQDAIUbBKR1rOdlGJijozcAB2xygnwRTqtnX12UdqpzbvMqmitiUxspNdQvqsKpG7vwbvHeWy8hP/Go+MZv/UM0PZ+igC+B1UJgNca7UrLwSybzMbMksrmf+gpHMlkG4atoObwXzv2y6VU2WvEcMFloNUuWDMuY9LUmQMOexdwna1mn1a/H68fQjPmOhITsE3cIa+FwlHNuFjevXipGr1yKsVqcusk8rRQHuYZTJ47B7JoB/L4Pw/hYVLdYZrUGELhDJmoekGCbM8qmUQ0A4/eoVHnmmc9E8vl/+9M/5Ty6TdBpt24bU93HJk1EUijYEayhKUAqmZBD6N5aMjc6epNkahf/piSfz12tlB5aOeU4a2eH0DUdp5v6DnZ0ePh4JLzffP2topumWV/+xm8Ub33wIUzWk8VTgGHXkA74wV//JQCKGrLr4buohbeF3Y9yRl6rIy+bwjL8YwBJ07OTocfp2dOFlJElyBc+vkwJ6LHiFjI0n//8i7DIkEt49ZXiN3/nW8Xp8+fjHDMZrkv785/9LIDMfftsaAOTGAd+Ch1Mm0cNAGwa3JpsugtAcJizxiZ/aGyQpIVtyXV9/Stf+r8Je9PgvPLrzO+CJEjsO0CAAFdwZ7PJXtjdUkuyLFny2JItl12eiWYyVVOVVLlS41SlJs6Hqcr3TFJJTc0kVcl8cTJje2acskvOSLZlW2pJvUm9srkvIACCWImFAAGCBLghv98595LsllJBN4ok8L73vfe/nP85z3nOc2DWnkGyZ5a1DVurDX1NGP5bAJLPnbvAdRZgvj4fffnOou/qPuyAvdoHqDwIU7a1q49mcdMk1ZARohz+LCxdo3mBIqsHFgE2bKAlwPXmj39cvPrKyfDzr8tmBEiMRpHEDwazoYcWAXIC/7ImTV6bkJA97DnRDghuKbeSTl/8pS8X3/nOXwCWkdQeH4mGVgJ8+tPaGIMYWTFaQzVXDaqUpBG4d29WjXEiYRyljNlDwXUcWu2wwpbvoFnO6w/SsNI1ZTWSTE1B563o37aSHGmgiigqTNSeZ30LAgYoIoMe0Fw9QKuSLK0ncxMVQYKr9wHvbKTY1787gMZ2StkdAzVR9UFl3xtbXbh4LoChAcDEZoDSS5cuBzkjmkiVoJPxib6dlXEZq2SzlSByRKlnarwZZBpTqbUukcF1WTHuq/dZHWjFS4AK+O0BqMrOYjsbk0neEIQW4PX9Jm4dt6zS4eewNh1PSR8yMg1WjfFci17He2ijRN5KG/3pbAa8BrjJ+ieBoj6eoLByKQcP74m/y1S9ePFKVNzoO2rrlUQQ7FqAyNMiw5K1oq1yXIaRrtJw93L2q7c+i+SGcYHg50nkPIxR1XCdZPwfPTKmsjEsDUg303wJX0//bGF+lT4Gy5wfaOXCjrtB0uMBz9sNKUBJJ59RsCEIOCTrtrEeTDgbY91GMqMOreJtsqkiIUmcxmvtbv+IGE5wT8BP2Sz9ZOO6+wbmMu7w1/1WU9Y1agO3qLhkPvJgZ2zYkLUQjNbYcwKrXdgQGZYyvkzkGbOAX0d5/ALPKvj5GJu8jjRcLUD+zr0H8R1pgkesvEhs437ah44xAtckbEbpqbHIugegkyXJnnJP6tM2AA4oHdbJWpUocpuEeDBFLTsGbPJeW1hb2pahsx8GocAKhWBw2YSN5zK2duyClFT6K+oaC2ZZGRFVsJIEWHuRDOE1Au4mCeI1gdXa8C3X9Sp+nUCcrD6lJmQ7C+hdH7uBD0mFHJ+5HWDPfgEbZkOsOg2morJznvNOBl0fmJsmu63j03bgP5qcm4XQFAw97JnXTyAuZSC0W66pFUASAZ2oprAsnPHSZnnfruWIUzgrbfJnrC0o7PlrI2MlHlIuETwj/Jqo9YjqXQlMMlNVtOKPaGAl8LiFvW2CuZU12AxDvo5xsHJMAP0+cUj0SWGd1OEnPwziBRgJMdom4tO7jN0UgPr5EeLENdbVY86HAFTTXzRZpn58eprGFYKU6ds+IQPoZ5YJ9erct9t9EMpkAwuoxRhtLUFVKu1gmEdvC4FPXhPNqziXlQhQQuI8wOqP3vhbNLhNVAieqb1p2XfVQMk7Sl9X2xexG9iInxExXWijorkPm9DxN/adxU4LdgXYXnav98wxyeWzhI6mjESxjhK49eDQ3hsrRJWNP2d9hC4s15Do51xGA8+SRRk+dmAa+lbYSF7jvHv/FRkhzzXmCj/Pyjx1tK1UWQ4Ql14pxEv2F/H92twgDalfH2QsK5rFtyCzKfdgxQAvDGA4AN+UtQt/zjhQnEWpAf7TfzOh45oV3FNb3nNAFr0kk8CmjM/VGo4kGPYs9hX4hHq5YFXGg54jgofG9wLWgcnxvEG2iwZWcoGyn43z7z50nTvGJjdMcjjvYlfGxT5PNkBNAFe/Osv/Mymozy2xxT0uMF2BtSEHwDjZF8lvWcqeVZ712nYTHVZe5DpMMqS/067meZhryJjYSnjnxfNRSRDB9up+0nt1PHOMM7WQvrGsWNeDPqQJEElXrlOxs2D0Su4Qw4qYkaQntlifRxa+UkRLJMYdR8e25vd//+WNJ0ixekVEHgEsutBL2muUPnPzlkyvU3ZruXkEngycQbPgUjQVCfFxjALfAnQ6BDK31NwwENdYWhZRCZdXA+31PWS91mN1xkotEDe1YGaUonNfy8veg53B+A4RYv5davdplAN009mvgkGDCybxKbBq10HLf9lMLA6zLy4QBzY6F5LdTn1VDFawbDO7E/+btTGbFSh7Bhyh+VgymWISy3IIwZYYrzics8xHBlTwSWOjG8Cn5k7IMIQGlI6o5WI+r1lowRtKfmG/Sl12jVrKso7mhBvVLrNqIaqbeZdxsHTpHguxyu5ZtiSLocFyDQ43Dwgz1uq6uqA1UmoKyV61TM9n9wDSiRQU6oPppjOrcRLovIX0wiSdwM3or3Bwa0hlTQbtnY0oe9BstF04A5Q2KMcw2GU9nVlYRoJPGDeBWzVo7fwe44IzEZ3aZDYwDgu31PjhcwiwmpvIDpORVW/ETJFGQBZrOLmwW/dS/tYJEG2mTydAA+nvZ2msswjIYkmmgLdr8yFBUQEDQpBVgxPawNUcRKMpDATj1YJDboOLJZwLHWe1YgT01Cwz66cumCy8KPNm7DWSMvnUIzHz5L3O47xpHHzuXbu3cxB1xB64tUi3UQJ1w9ImDlDL5reRvazngHTMXRPrGNh2DPQ6nyc4afngBmWvTXT/VMcqOhwDSI5RDml5uRmhRTa/DPCe3vYwshqKK5fVpjPJkEbG0qSNaNqgZAUMkb27YmzUw1qECe2haSnaDuQMBFVXCOzu4uA9JmCzdPsxa81r2R1YAfEN2GheaxsByMFDe5gr1wJ2AdvctK25mJ+hDO4WjNFGAAZAkCtD14uLV3DuWIN798rapnGYzh2AxDaYZDY6ugFDaBwGsQDpoUO8hjVqyYmHyumPzlPyKRiq86Q+G4cYAZZ7w2yuBjCzbjU4XDSsIliTXSpwrFSB69pDSGaFTrYl/5aR2mVWppyOipl8tWsF3yy5U6Re8FONYh3/kNYggFJHxoDKQP0OwVgIivOfB9CmEMbmOoDXAquOvQFUdCw2k8n9WOBgWYTXm4GxYQZSR7cDB/aR8hihi5bd2XU2jhw5GBlCmRgB0obeVnZZbGBsZI5aqtmgM06yoZ61JQt4Gv23sRs4Ikg3bAZQCjvD3MtU7oYZL8vq/LlhrrOJYP9ElIstsMd3sBb37VPnFdbPujILdPRGI1Agv5+GJ+fPD8eaXaMU3/JIs8zub5tVKKGwBZbxHQ457b2H6q7dNBTi3mRTryrKzn3vIGh/jufyfm5MTMCQIpDm+UyOLQDYNreSrGLMdBBv3KDRUY1aQmpnqY1LEoPf3S3Pn05KwGu3tgA0UEJDs7bG9n4A1ZeQADhe1LXsKRZXYSGgl1pDUkPZl8qxNFFiICHG+bTrlOCh/9QxYD2HNpQ/yMM7cqA6qoHMVaBnIJR5XpRga/zyWce1+kG+K9+fGiRPv9In+fR18yIl+JbnR3g8vj3uoQI/P32pvLenwFiUeFX3XP2yenc8cD6dgLJ/L/HbcI78VVU1IGslOsFr91k3oTps2ZPsRZmF6DXXAxtu3CG4vkP5//WzxY3h05SJQ8F/hNMTTRxglpGNtrLA0iCDSs+o0GbnTJYJ450YtAmmruA4m/izXC5KtzgLa+twwBuxIejJNbT1FgsEFg8ATO8o7cK7e/t2AjphCwmOt9TBjgVY30BiY4sdpAHmU+rGcyrnw6CM5UFSiGw4iQf3kIH2KkDwLZJNbSZmAMOuACAePXo4WAqdZP3nLePGDqh31wiYe4t9Z6AqsPrQzt2s64nLZ2l69A4Mw2WAu28V+45+KRjVnB6wpco1EJ17n66ZZ5nF1Tqq7vXZmc4pLddiCaz6T8/9YERYKVGWOFaZ9koXP7TxI6L99Jr7rC5vdS/h+ZiI4I+QhcBpXmPeRq+hw83e78TObeKcmb5xieCcrtLYjYOcM2MAbp7rTdh4w5U9AAAgAElEQVQ3GycpR/QAn0OgWgCmB0CvmwZEEzBCDh87Wbxw6tXi+9/7Pu8bLfYCJB49djAaZbz5w78FXLlS7Ns1UPzWb3+r+JM/+vdRcmbC1kqne2vLsN76GX8bMHYUn5w+HcwnK1W0/bJY9Uv2oh85CbBqkmcVwCkZDluKU69/sfjC13+1uDpyo9i7fz+agteLD3/6bjHOZw709+AjLfLgsOdIkBp4CERn12LXZh1A3QFYdGilGiyr48ZaNoA16XYLqQoBX5N53SRO9e5t/NPIOdYG2Gjjs1uAs838W1bHwf1opV45C6B6g/UPIycCXLqjk4C1OYqNOAX2Bbf6B3oiWXEXwHAHoNPeXTuLd95+rxgevREM6iNHT5Ak3ET59QQsmnvROOxlWJQtVNq8A3s1tCjxiVpp9hNAD+tyz8FDxUs02zp/9pNiiDW//8ihYCKqt3jt8iVKPN8Nn2sB8Pqll2muRUAyNDRUJn5Tq851F6BJCezvAQDVx7rFWtlJoyxZ07ftAo8vachjqeILaM8OXR0KtuIUjXJW1XOVLcPvU/tOphE+K/vUINJzVGadjacELpWZcG46GEdZJAY7mTRwH9gMBXAW39Gz2eZdGiOvs0AQLAPfpGvounXJpKU5mn4NPk9IWdlchm36wsnnwp8SyLVxySbKsG/TEOnG+Cz+EdVWxCjHT7wUDVWVv3j3nbeLizQn68FeaNdsHOqfHZ0m6UmGs1cFIpJFn8FnNEbi7JfxlveeQE1KlGVgGgk/3pKMH6Qo8F31c3op4xcQn2CNB5mDz9D3kIxSdVHOnhL4oYyVu9mzXrA4ky4t+G31EfAbqIb9Z9/rR5uY1ycxsaQ/4fnu+FnlZoz38cefRMMtK3ZkKT333FHe/6A4x/MfYt8ts3eM2+rxB/aTdJGwIdPxLozPbKgHmQQ7ImNQokknII0yB7KBFgle22CYq39qjNmNZNoo2rx+De47EMCVN/sQsDwBFPwdbL8yThPODQn6uzSEXQZ4FJCEGYD9ReICuZImQNxVGhSa/DZZJpNfqYxl4ojr16eCXX2f9bFr74FgrZo8i14OrM96tbJkXLKmlljbjnkH9t815thIVPBc044apLtmjEE0vWrwdwIQClYvzbMfYP7LLNUHb2as1d4UCHVsjDdMcJoccl4EIfRhHnJfm7Y2oxX9UjGHfakBDJ6hKZ2SXMZGmyT2cDYfQHvWhM5twEiZ4nbg3iYoxv6yHF+2rTZe39I5umWHdhhjPT19JLqbY/wXJkmaca61CSrwfsEy95lAUfZfsTw7q0k92+/jFwbblfXj3re5aRCWlKUJViJ2kM+xGZgxWDdMyIH+AdYRDFvsnn5IPe+TYadPL5hjKbAAnFWP8zD0BVdNiHv/7pk80/ARHGM+O4A/4j71TdXDVgbPWEtgtSoDj2pcbLiAiUBklGVztrkO9fe05cZ8EjiU9bMi02cwBm/B1/dZvYYVN46fkhgBSAVoY4Nu4nDWvvZDuYd6koV1MhDxR63GeYA9s/l1P4m7PmNa1q/xrLrwD/mce9xPNACSyYstr8GH8QzpGSBW5JmnaeJ77hr6k3ea8HVbojow06y6OUGbC/8uvkMjQD8yfY6q0mWDPfWsLxCgasi3Jb5hDCuzXAmAirHquo5GSDyLILlgk8SueZKAVjbIWLXRYw024GFohFrinpXBUekX187y/LBf9lPh3zbyMwYTPBNHEvgSSLSU3T0UcoTMn+e66ynkZSStlDIB+slRfUosL1blZ5ro0yZEQyXuwyFwfjzDBR+zWjl9nNBStdIJe2jyQTmQQOo9HcUOjBdjjPPf4i3uYQFM14w4TcoxGnMol1DhJelne+0KY7JqRD9I26OURTkp4av4kbGcA4oSOJaVm5UaAZTah0gJJ37u/vTnrtVKK1Y778/0B5P8VWqEljqx2visPreJdSYXXCXKOeZYW3mrj0QFNTbdz5IEIWAr+G2y1eSXZ7JhhOdkakln3BQNnmRs+831o4EfnyAIKlitHQwCp6hI6OoKvEu+TG3dqBh8AoCK3yWYLMCblWYZS/mnVQ0LNHh0HmUfO7fxmcYnkgy5L5NgnhHGFcYbwYwOOyQzPnE413Rqmz8KjEUb7/h5HT/3SeOqsOFlfySbBOJfOD41v/HN3RuVEGswFBiYe7DN7oT4e3aNLWPKANAMRESmXSwyvUITVa0TJtcJ7qKcwu7rBq8yke6UVFovnTpgqWnh4EbDH0tNWIxVuaVgksCtLEnBVEFfkeu7q0gA3BHU1dgkmyYE3JmIZL6WRYta1og7M/jMZj/Z8CZ9kCDEx6DFYMcGyeCjOogdD53E0JkIqYPqKwFRF0poqZTMjip4kYnhAZK0Yb8SSPWWkp2UjpEnoazLKjPhBOuwBLU9sluW1JDR4HvnAIcJoIVGWqbqHNqStzlQ3eiWwTpugpkCpvcYN1F2n7UezTpLoGVXpkSDYr0Ct2bvQxjMrYMhUnhbUWOBZTYkny+rrReHJcS9uSedGAXj3QhbAE3cCIJJjqQsAz9/MUBIWUYK/HO/GBW7ObpgZQ9Gd1ee3YPhrpqbHMYhVs2t6DQI6DaiAWmzC0G2exwmgrgTE3QVtYmNWlk8rgBXsGRp+iSTtL+Prp+APbKsBX4EZL2fJcTqHQ+7OFr2LzvTTrtLOCx2K4wDi4MsHe3cXD6XQN/OXdthu9DUh2exycTk5E3KwGnswTpyU7UQqNhswQztUjS0EtCuiTkRxNOIebiEEeK+1tEkcrP6ObJzNWQaHtdosizNbiq4bimFzO/UTV0CVNURNsPa3bUbJwABacBmmwRNTiGfALja1ORcpoi6QdY2m1xFhobPwtFXbymSAli8h2jONlA2ogNttqcVuYp+gsVOnHsZLAYWMnh0kDpw/ASsXSMrODwPAO63bWsMZ9RnUD/nIY5aDQmAOpy/w0doXECJ0QqMymlYMls3QY3noF/DoZV13ALwtQXn+BZreAawTyd5x462AHYtB7BsRVbPHAGfAvqW3r36mt3mBd8xwtiDm7zPdSGD2fH2MJRpE6U4HiR8O6au/46Ortijsi/nZhdZm5RAYfAMwqJMhy3aAGNSwFhHQW08D4ZpgmIbNxyiI61Bz12C/1nGxsY5An5x6LGVt7j3lMkAuLYTb8ipWDpsxhdbFyVyBAUaYx0DEzU9BBv12zopgZ2K0tZG9pZC9+ohLzIuznOdWTxLnS0zZfR9fn0fnXTlPNRZUvNpK07GffZPMG7tiM1e7KcztE1CVnjmbdgOm6AotaCdNtHSAZtklX2rLTj10gnupw3H5xLlOmgcAlB2A6ov3UY7lc87cmQ/AfTxEImfmBwtRsaulYdLbfHiC8+zz9wXNPiA2e75MMf+8HBWx/URTt8IQKgJsN4+NMrsbMvnh1YtGq0mcBrJQlqR0EuWN0pn+NkGerqbAa8twWjAmfcwvU/w6p7Snuzff4j1JdsYgIIS6yaCm+GxGeYG9sm2NtYM83kfJxAgv6t/sGjo3ls8qmUPdg1y7XaupeZRyVK1esJEQWSIPfcyM51WuyyNjySddvrTAKrvqXSonjkcEtsqQdVfxBL91GvjgypQ9OeB0QoQDaairw1gNYPbBL3y7c/KEOT18xme/Xr2Xp4F657+PRm6T77K501g9VngNx3yhNWCI8++5V/hYOq2Y6MfwQqYnSi2rC8XjTUwnieG2FPXWJ13YGqxz1pgyOP86ag8htnl2SKI5Hyq72ySSLtkeZ8C86FfTPBkh2ebHTay7g0sZMja/XhrQ0fRs2Mvuqv9xS2CZZvh3UDn7dQrr0VVSyt2Z4Mza5mE7MMafBSYq+rQqYHoOg2NXYFCgFyd/i3YjlpZPIA9ssg3c96Edp4a6OzJKcpkbVAyQCBuANCH/MR1tOL0QbrR+7Th0tjYFAw62GoCSJQZr3NG3Bq/Cvj4MV2bl4vjL36ueO0r/1mxtIZDbxiLLIKgtedp9VUxoat/R+DjvbrIzFyV01ytnAiXZB6XTp7nmoYju8Nmt9uKeVZdu1rH+b6KoZzO5C9mrOZ6SN8qc/82VJkmGbYE0DcI2DkAoDMGaPSDv/gT/JSZoq0ZPWrAvhoZ9rKBSZZjtEkGUTVh+RXzfgPwr4kKBJM7VsScBFT9xrd+t/jL/+d7MGCHipdee7n43Je/ULzz5o+K0aHLxcz1EezzgeJLX/1y8Yf/+/8RPk+UJBK4TYxdxY61h9969ChapFevRvAh0+QOLK8TL76ATzVQvPnWj8MH9VFscmkQcvDwMRpZfbV4D6bnKABvJ0CRTUhkDs1yLnTi10C7Vuk69KF37dkJGDYdzXoM+Ldjy2SnzaBV3sqa9UzSp4rAim/9GcvY9Wu3b98BQEPZPk77FOy+AQBHA0v1JQf3D4bP0oa/sr6+ROILYBOg8dSLL8eZ9u5bb2eVEH7oIRp03QRoWKfqQWkfy4jnWf+WvA0NjUTJsv5Q6Chyfvv3Wn42NjIa7EYbUd2C+dZs8zXO5+dhd7dRveJ5eRQpBBMobyNBcOzFkxEsCtDJEhNsbuEzDh86VPxv/+pfUqLbHYCG+nkCEwYXfnkm6N/IYvJLMOQOiWWvZYI6JMFIRoeuP36A46Wt96x2DK/TLMe5FET0fPb9vtYKEZms2UBnE/qQuzmPJgPwMOi3lN8SSxN9lkI+SaDzepODgnomT9wTln0LgHgv9nYQKBFoGuin6guAMZJgZVduO3fbgNKSdSvKTLp7TxI+bkA8WEN2YZZmZbexRY3NncVzx1+IJmAff/QBgNAk57/drwli8SVkhnouesa3MmYz2JVgk4U9IvAjeEzQgWQ+QIXvm2OfJfhYyZdkAixYQTjI+hq+Rxuq7yKD07E3EPXL9Sz7UnJJaLmqY846snmT7E6TtvrllkVa0qivOo9+sXJOlviaQI3KAfxMbb5BqrGLxJRgleJrWC5roK0fapLpG7/2tWhg98aP3oh5XUTKQ79lx0AHTQuVRBPMhk2KP+5asN+Ghdwhv8D4u199vhn8JuO1HdhZZen0g0+8eBgG9rlgGutHZMWachCMKfcrm3wFaaXxMUGabHbi3uuEka1e9xi+6iHY6/3YrjmSQI+IM+yT4BhPwGRtx8eYHL/JZyMpom9Ms9Tunv5iAMkS/YSrV69h10lMM+799B+w4/w0zb703Uz8Gy9YQSnpZzu20ce6TgJAzdqs5mO9YbMH+Hz3/XVs50WYzDazbVYaB/fe5qH271jDZxZ4jz4VzHV02mZNKMfR3rkdQHWtOPbS54ta1t3jTduCpDA2SmNYG+lCkuhiDnbTB8KeHkus+T7Ay2DAyoRk3pdh+q56zgVj134YnOlUPNUw9pbktuJTe87Voqds0yVZXYKTxlPuc21oyFVE3A2IxdqxoqA1+mMkkGVCqA8G/3aS6gJlsu6WsHmW00poEaQQZLeScAZb4rkcPCae24a3vka9xACnTUAR287im9vwWMJOlNxzD3Hu2WxMf1pQNBiiyRr1WT1/jLfcL8YiCULZkCr7KAhERvWr4BFr3DjD88I5izJsvrUZnsPZ4yU1M32NxD33QfbDsCETZd9qj+LfLzJWJmTEBLyfBiZYRS+T0oKskhX8Gf12izrHl4ffoOJA8N91FI2J2It1sqgfbGasVosDx/A7YJHPk7y7SF+O6VskotcAhx24Mjse7NVI3Ka2fI5EiCCFXXgCrOr7Vb4FazMJYFZvCshlc2vH2GbCnrkmcMRKIsnCa/y7zHcZq5KgrB75KVI+14YukiBb4NpKkaXkQsiFYKOzY7v4kezllNhYZf7vEvv6WfZ5iKSCGtshh6LfSXLESrUyYVf1djEeF0rWz3eubFopAOw+C+1cPrPye8IOR5O/jBlNAiW4qra+2EayESVL2cdBG6PNq8gyAQhqb6K8CRCXqhFtYYDtPIPfwQQ37kW+w/3gOsqYI228Z5p2M3E3WaupBeoP1GiVRe7akuAW0jpWegeBzCRfatSaSBTU1x/1GZ1CZeyMhyttWeNGvyqiTlSP859+YqVl7Bx7LnjGV76i+9UzXUDa+xLgzobk4mYZf5i8EH/xWUJCjZ/58/Q9s1eFz6NOsffYTkWD57PENecwGltFlbjVauAozn00bIMwyLdEOf1N51jQ3PUTpM/QSa0kAJQdSHDahIf2y/dWTavCn5WVLuNVlq+sZvZUMprdAHmP/j2lUU3E5pqRsCWA7NoMORzOML8T9/NZfc4qhpKhyx576WTrhsFz6G6qjYGhMsPmQHqYGvAKbOaHOsEMKpPN7QVImeBisrVEewXl7OIsUObNinQH2u0eB8CMLCmDHToXBk0c1LKtNJhVuYeDMTE+ExnGOYLmhTnLfGVyZjd2QZESNy2zAdkgyc0dWYQY7DQg4phPQGAGISf9aSCZgFoi0bE/yn9XgtbJTs2lEfoSZRmND1ctHIE1GXzS01OXNTdMJX3gvUZ3Mf8L3BewSfYNRkrasQbAn2vIg8GJ8bGkt5UM6gDAqgeiz2L5x/T0HCDMSoCrBiKCxY6pmUvvoxoXwQC1htoofbAjr8xRF65iQsFyZY5F4s0I2bVuEwexToel4RwLLNqNyBQrl1Ar25EFZjZIx0CmsIZC9qzveciiMsOgjohZEzU23BSCwZZJWFZsKbOUce9Lh1fw3pJonaBHMCJl6dbhSNg5dMNOb5aYcl2DY8Fz1dweoFHZ1LwtGgYIEFoyY5lMdFBk8uYA5BZhxSyxMRVz3+K94JBaupZUebVcZAKqwwSTl/l0Q3tIR1aGb9d7K4dUSAxg6M3a3qY0W+fSQ9pSJ1kOnQQf9TCUFhgHGaoCTfFNJlUHQsDQ4Nug/CZBWejHyByK/ZKBqaw7cwLqX0aZEYbbsW+HlbcXzU+BSqUEapmbkaE5AqhlnHGzSwBQ5f4SyHN83F/qZens6fyoRaxUQS0HsEGCJa2PAft6+9roQooTx7eBxQJZRQ21LABB9pTMUP4hJSpMnMShA4ih7lUwfyOrpC6XyYXsqN6F+P8Gc2H3URs0WK7SChummW+77M7AJKyjKcQuysIs63BcZ2kcpmavjUdk0Wg/1DUUshE03zdIl1gCGA3kTWQELFkPpkpo9mam35JAM7m+xsBUoy+zQOmQZcbKMvJ7yIdEYxRFrbkvpRE07PsIbJ33yzQC8cC1I/ODB+jv4dQcPXqo2I6D7doYQyrC7vZxgPGtzumaDF6CsPWy8ZkJCafVZ9gGc/QubCLtkbqRlg9okE+derH4ta//veLvvv/D4u/+7gOATZjcADcTU3MwS+kIy75sImDxWjqFBhzuYZ0RWUkh4UBQGCAw878IsK6cgdq/Jk06AG7VhA1NHOyK+oUmD3SG/J6loZNOnUDyAcry1bGeg4l3n0BXGZcu9rvPK5Pv2NHBAEkFmHSc7SLbwHrUXhtE3WV/mezajy7eOLZaQoTjYzA3Awh2G1ax3XMFm9Wudt0YrAleLXJYt+Cw1FiapJOhpjAgVkMbBxrzrnPawLWmabhgSbjjbPOQ548fJUhaiGBCDes2NGpnAHQnJmxsoTYXc7MBEE0zo/rOHcW2DprAdO4qmroH0ddEuoPOuZuUc9FhNMkX1Qyu3wSlKsZqdpn0h5wTjH1VtfBsIu1J+VTplJa+w88Bq5XTGr//zNezUgDP/upZNmw6YSXg6717jpT/9j0/D6z+/Oc8K08Q7kPJWn32lcl8ys/K11egb3xK+dLUPap4EP40tMx0LpVuQN9322OApdHLxercRHEfLdXFeZk+t1hbagLyJ8yOLSQOXYNNNK8bHb4RNtQO6AKr10evBfPQY8iqBgOrI4BHs7AX9E8sv1YqKKo3AEY3k2yqbYAZBJj+4BFAJYzVMRjvAkRKVjTQMb69aztyBYKrNnZ7ROf3fZw1JH8FMtUYDgeMZIT7BkP6wKoIbMoy+pY13Ku2/K6lUpSg1bGnZUjKyJB9YwS9yDlq4NxO4KmtU35DzTU1nawGaLZL6uJ0cfrDH3I2zRf7Dj1ffPk3/gvkKkis6F+ohSqsWmqshreRFLFSEiJLj8KhYk2WdTlPwNDK16maDRgMxhSXSWD3fpRHGwiW6/XTa+DnGdgR0D2zTnJdpO+iHIwBl7/274+xVWrgtsiaYDwWkCF570d/VYyPXkC3ubeYB1DqpYKgnrNgGhaVsMnLp14oepQqYhZ++P2/KQ4+d4JAcGsxTCOmLoCLQ4eOBztM30SgQ7bqx+/9LCRiHmF/tG3a+ymqNhpYLIcA+M6ffo+O1SPoV3cCpFwPYFWfzOe2bE0QSR1Pv65dvRB733WoT1hL8PPlXwEAgqH2dz94g6qD+pD/6YFt+Mqpl4sLZz4GeJjjWXHasZf7KPlXP3Psxg1K6c8Dsu4OjfQJGl3Jjt0NY1R/zkSSMlqePa41k3Ay5LfCEN1/+Eg0aqpjXJ4H8J2EsbhO5cUrr50ikbkabM0jx/YUl5FXGAGMOXniJD7ATPH2W+8WX/jCF4IhOADodOnCRapTzgOsoluKwzEC0HP40MGQR1JW5Q6B4RwVRzJR66KvQJbeCqoePHAgfMFmfDb1vDdzjqh1K4P1HiywkeGh6Bz/0uc+F1qhBrIL8zeL8ZGR4gDP/MrLLxb/87/4H4pf+fpXgnF24fz5CJ6UkgpQgoBEsHQAFrFxhUBf38D2qAQxAW1CL3x3Fpc+bCU38tWv/kpoe7+JJMJ1gnPXr+wmE8ImrAVWbyGtlEyn+iCCeMZHwM7nhG9eMtUidmG9uoN8fSOJa0s3K6084w2ZLpJDlJQx0ebn9W13HBIUsYpHFqSA+hrNHnfjxzzmLJ2cGAvWTR26881oVCq38Mm5EUAQfAHsgJ3Wb9AYzPNaIEpmkhIVxkvDNMo0iDNgrOdznBPNrolVK/USLLUKBaY1Z7u/t8xdW+3v/DO7qyOrg58uyKS9ucNZbSyjz6GPLsPHveK4+G3lUcpJ4adAyLB5bRts5/s8n/I/+uQBGjheIQdgsjNBDGNFfRrBYH2BKIHHRgsiei8Ct7fxSw4edJ9tKn781s9grB6O3gPzrBsb724iWakPe+jQ7ug5YPwTXbItVWXMBDhM5oe0F/ZYEMu4RPkP12ILbHT9tyskGzq6W4Kp/ADCjfZY3UwzkMYcAuyuDTVwR4bHI8iWRbaDhlbKSenTGRNFJaWxl3GacSl+vk3fZB16n1ZVLKHf7/PYJHgVf8sEmqx45Tvck3e53y//8i8FW/WTjz+KzvPKO8gIvY+NvM28CHZYkRTVFwLj3Kf+fVSYMQZznCv6HXOM0yN89RrGqZbkuLJZViPpn9fjUwmEbJVVbuDP2lPr+PhzzxfdO5FCad9RLNyxpKoBcP8uTebO0qdhIsZ5gMT7dmyGgFItsdHJky+Evfjog/dDnmfdqkWZmMFS83nxP/GxTcq0ct/PoY/dAyD69g//qpjG7j5Wcs9gnPtwjbkmk3S0KZo6Ckgp6dCljABzY5zhOW5cbNWd/rvj7utlB+r3BfORtSm7egqA2j2aslc2WZZhm9qtIQuHzRAYjriN+85GSBLv1V4GhLIKzLPP+D5qWLAffIYxo0xVKwx8j+eAZBI/16qwipz0UCIFa14ANUuFOa95XgEwP1/wVTk090XFDDVmtE+C55ZNpzzeJUxl13F88pCFAGg3OWrVoqXo+vwhFcDJqL+HM71ZfXZkAZQv2IDEoWb7mnJ62BzJF43Y8E1oxs8go9PazbXRbieCKa6OIXU2D1Zw1/cB3GsI3Mjxp8CXcWdqrQZDsEzQPPELngFWq59Zi+ScPQusCp4KrO4gsWxMZJWTYJXj7b87JYIA2AwNXUVX+l0IHGcAS9HjVLte9jDjJrlKAM0xy/JuGfhJ7FPyLNYFyXWxCw2jezHLxPlmHEIahq+K1KfP4jqp/BxjIEHCbC6lhKVEvcSf/Hf4vEqqKKeCvTNOzspeJX6Yt9ADNfFg0s1kQ64571eb4f3lZwmCkmxijxp7WblqjKz/tR2m98DATvwE9KXxc+uREImKC3xCz8aQO+DanpGeQeJPVXLA15kYkgwk9hDl8qwfbbG2NoBCsa4YT4lF+RxZaV7KxogNOc7EgcbxzqPzY3JR+UXZw7FWGRvHP+YYbKSurOZOrVElXGzwbdwkxpZsT79dB9EY1Mod+/MonRFSWjk2PpvJBcfavWtPHv0WtZLVnhUI97kd82cJnCWFIOzhA/s4BKlEPyEb36cUTpJMKskq/Qk/z7HwHPW+bbZVyQoE5ijjlHkN+Y+oBslrGvJl8kOJMsFTZQOx7VY0BTs6K0o983L+E+BPyTTJlul7RMM17GvNc4dbSGxoGBVVTgNgkFuJ/Wa3MLOYgpIaJQ4igB7B1arhlcZMw2JJtzevDxn6PzgTQT+GheSBHKCZhqPU9sxyknxvsPbYKGtsHpu/qKlp46DFBbKYsA+jSQYOgYYhmbNZBhkNqhz1iCNSJyXKhtSnKKHocv/Ec3i4VnoMaTgy85uA6tOg0rfmtfI6AZQGTdqmVzD3uKhov46KizY3U3RZKsHNFHz2+lUnsbhGLDjKVHgAjYYOTyWun+MgFRyKOywvO5Y3A2ZYkqODoCGU2WiJ7TLAqgxSjaUbwTgqJAgU/TYLw/2rBWWZriBhBwsiMxR2nqP7OJt8JoSHyVZTvrhv/0EAyN1koPpDJ2toaBjmzSRBpI2qlFQTDFYOPLVWBDNljhowyEoOcWDA5cg+ca+OsweSB1A7JTU2AQj9yygfUjMWVgOGzzESqLkVTFLL21gHUt9Dz1btXIGlzLzJkGxBZmI7pRK9OL1bAVZXYcPIYPKw0KgoEbEMq/M2xsKDT0MhOFWJJasz0whTUafLdWFJvYxUQYXHlPiZKQ5ZC7ty8pw5xwYIBMiMk+913Zv9lklrhsnSgdDYhb2rgYgSA/4LIW3HnGtGP23ZROp2yDiweQr7aBsl8110yVTwf47gb5Vgvq7B7Ky6bWqKsRVCLWIAACAASURBVPcASB/cQ08KLVKBVbN1Gl9BVTWG3Q9qTQZTlXEIyQ5YjJF5K5MBW2U+sM87aYbWt6MrNFEXF+fIaE8HSFoPwKdvGUY5mDyulVzTqZmUTnaUgrFmlT7YbiaQQbREYhaAT0Z18fgOjKGtxfGj+2gscjAwGZYczf1gIwGiTgEgGkwp2t8AACbYtajcAWzjOQA8bYPPv6XWLpAPWJPdcdBOTnJ9GhLt2U2Azvx4EJnlVkPK8v9Ll4ZjD8tMFkxfYpzGriNdAYva8i/Ht56SMCUE3CxqdFleLzh85uxpnH61usy608SAsdl/YH801tG4yqKI5niMrUmDaaQZbsOYSOKeWjIJ0Gk/Imhjb9wuNV/rYQfLcBE0UdLgRUoIb8EGunDuIsw9DhRBcmypB6iHp+C1UhB1Ohrc2x3Wg86oQuhm6NS4MXll52czd6uwkpWpqMEuyx6fQQJjE0zBllIHzUNU9q775zzsr22ApTYIM8x0z9Ywv01o5Fpu5j6xCZsHizId7h0bmTVEaQiMBoAyWYNrjOc771wjQKFx2sGDBPpnY4x7+ztLbcxN/K4v2NjXro0GsCxw67NZvqlm5Q5YPA8I+kxKqDlcj5zEPRyA2yRFdGAHaNgn69Zy14ODe0J2YhkbIXPIM0nicE0At9oQmF70F1m9a9d3HE7Kw2tbeostbX1F4/a9RVPPYPFwE3rO6K4GzZJ5M9B2Hxl858Ea2a8EsypAS6OKIa2AzmdZhM+Cm3H4+PUMYzWRrThgnvz65/6S+gM/9+PPft6Tz3qmVPwXgaO/6IM+C479HGM1zr/y9ku2bTiKZQb36YP5N1O7BikJOAuqBbs3fkqwWVCqdnummB6+UMyh52byUE3c2zS320KFwcjIpeKXf+n16DJ+nyDOc9XGjfMAlnv37mGNNMJwGMLeuf4tyU/tbbWrQpORfSWb+RZyIPUEtnaMv0dAvUQSZRvgqkzUTn52je7TvQO7Q/OQ1BK2ERmO9h5ATYAREgK7Bw9jJmGOmWUGcFUiJ1gOPEgjZ/x9gzls9GaTAgIN/OK2CTTOp2blXEhGhZaWiQQrckgcNLEv1Rb0TN5M8tkkY0gSYR97+N3KzRvFxx++wVjMwabeW3zrH/9BAbGNUeOcwJ49aSxRAttPGCT6OJGMq/yUZNf6ZKmxmI60uqk2EnAdyybRgd2sVEk5pxVA/9l1W13306zmyodJuYvqXsKdUm8rSvhc2zq2NldJ5XmTiGZYDNnWVueL996iBPDmOMybIhJknZTBT9JkahLg+5u/+ZuwT6+gK/cIplcfmGNtce7iZYDM3cG4v3zuavHKL30FzcDBSPQIqgtom7i7h/OuRt0cAK7s2J3YIVmq5z78GfZsGXB1ks8X/NwVZ67sAnVYDU6bSSDqZ8gWWgO8FJAKDS3mcR+M+EYSp/55DBDhjTd+kmuHwOzdd94sOgB3bcy1Aqt/EFCxgXu6yZgbNAUxAJsp2KcPpFTE5UtXoqmWVQ7bYdnZSVwWXG8/UgUwwBY5I17+/BeLbnwuy4qHeZYH3Pev/vrXi+GrFzknYZXt6MAfGw1Wx25YmefPXgBEvVqcevVUlPErE7TE2lxhj1mlZKnvOH6bFTXHjh0t3vjhW1Fma7JVnUQTykeOHg+w9cL5c1QfvBiltS3qPXJQ36RqRYal9nzoCvNBULuZs2gzQGvfrj3RaEjGuXp5jTbogbl2ffhq8du/81uc71N0gT6TBAvWoOPg2nGPOM4mMHxNb//20Evs5FwaRwLGgFU2i8HqImCXetpf/9VfLV566SWYwlPFv/u3/zZsRDAlAcB3wu6TrTqPvqxfwcYsjZi+ZwXomoyQdemfxhauBWMEY46IQcrS3mTFVM1LjB2yvLK+PhMakk2USDLRMwFg/xj/fe++nTTgRPsZkNXzeYHE8fbtu9DtpaLMpqa8T4C6A83KszCgZQzVWmEXTaUAANmzBmGCagJD+ofJriGGEhApm1Dpn4QyA18CCh5esolc0wbD7vsquDQwtNJlFWA1SxyzY/SePXsCkJyYmC6Gh6+Hv+iOjVJaLu5cOB63OV8FgiRTWHEVjbkAck1ER6UdPoxxTm8fupbYZq+zc+f2lNbCdhrIqiloJUA/Y/OIMRgmcWac4/1086z6lPr7jusuGq8KMkUfCEE6A3ftLwQRgTKDKcFi/U113pdhvOknLdDIVL12QYadO/vYgzeD2CGYEE3yeK+VVwJxVunYmE/JiRmY3PrFysgIvkms6EKCwzF3Dcr6MrazedMCbKp2yBMDxESSfM6duRilvHXsW8FfK/9k/+kb6tMs4bu/9tqrATa9B5v7Nv+24/xWyTNqifO8suHqbM6Iv/2AuEGf/DA+aB/9HoauXS2uXBviuQ5EJ+0ZdKUljjTib+nrtdkRnDFSFiPYVyzibSZKjDuISQ4fOVocfP6l4u7jbcWVG3RdV7IPX2d4eBQ7AcPKhsasJYGQVuKx6IiOz2oy6Ownp0lQQf7AHtZg211DNlDT79e/2oYuczvjdPLkixGr/OhvvodO9OUgyghQRrVKGSenpAoxXTSDZn2xoBpkwQXrzq7lxkeCH1lybPwgMGacZUJKe6FfL4hs/KhP6v527oydBTL9gIi/7ZhexuzuAeXZkmWWcbnSBjb41W7Uco/65VaFGXfKYjVBX3E2AxDmXrWVXkPA0VjNGECykOe9YL6yJV7bGFr/Vl9VYEsQVlDONevasrTZhEBWGCV4o6cUBDPPbr+Jp43RbVwlW/URfs8jCTjKjcCcbpPsxtyp62vvCf1VMZU+4q4+EoCtaP3aaG5dibutxPXs05GplWJ8lgbP95DhIHbesMT6GWA1K2PSjwvWpAUwpePoGEqSCYfOo96zP16dAJZMzdDXdM2xL/XL+ujvoK034Suw6rfSJiaeHZchKkzOfPIR8dkZElIL7DMZozb1RBKFz3edOeehnUn8o03yO/Q5Awz3/JYpKPHPSmglGh5ErGwM6Nla6cK7Xo25XVfGx8EoLJNQ/j0rBZRV8aHzORPIlBWaTakDz8Ef9PfZXC7Pj8pvqpi7wc7kS1sjcOm4+QzK/6TMQQKrHUjr7Nq5h/tdDGDVTvfRbJC9GdWqMnHFTrAN7gv9N+8/1oxYS4CwWcouUCnAFw3BLfcPslCSw+JsK5nFKY2QbEv3VJ592T/BZ5KcI9NYgFSswqbQJjxz3LIiOZrYMyZZdp9MdM9NiTm+J/sBiVE4VOxFPsO5cE95xoXuqWQLzh/3gwkUQXT3l3tGXzklRn0mwV1iB/azZ5zgvNWkFY5nsnezvXbKmET75DylLFBKGzgWnoWSBZ/1l53krILRL5eMl9IWEcUE4Ju9afzSx4x1K+mGn4uLSBTyeT1rjYe1AfoGFaHFuYlkLTbL+9EHX4BxX/OP/+Ep61xiEUdSowy0grXGAzjpTkpMFKzRR+vqRdnRWRBVhDvR2yixtIMuA+9A2dVXBl1jsyy/lmg8IIAYk4DzLYiRD5UMudBmKXVWZV769+hGj26apVPRMCsYO+nGC7wJaJhh9suFH9lrJlzgS2cgfs9n3HfyLJtw4kqBYz/XiaomqwJY/TOCjDLOrtD/FIlPfSc3bwKqdN+2mxuL3KZLXiuyB2XmzuetnAoPldDvCCo3r+eZdRZcGCnEm1IKQaH2AEUfaY1Jja6LAWjhXNgVjoPZZxeAFMhy0epk+VnRKIdFENlqjLVBrSVBAudqvQZlmbF3vOdhMFgCpmaujMlGGDydMHukzZtxXgTwUFdV+7Y5gk9K3O0GCsjl/RoEq2+pTohz7WK/z5x6cLshDWKyERjlmBzkrhPHKbALmatyUDGwMl0ye6QujU0EBMr9kQeooDbNSkrGtOw+mYwNAEHdZOnaoN7b+XMJYMkmSXYX7xSkJAi4zb/9nCjREGgP1q2l0WZ7bFik8duEUVmO8kPtpJIEdh5uBnxqBNC28Yhd7bKc7UE00xBcdUwsWVfM32t5fzYisuzADZzN2RLY9CucC5vzMAcP2B/LZIfzd3Z9RwdX46NWBw9uKexuNFmPHNmNXmoH7JPrOPNTBJPZvC2aeoUuSerrhCPBOvdwUKtUZy8yrnx+ZM0Y6S021oItozNhR/iNjWzEYDLFNagsRVDnycTLBAu9YLVrWEPO32MaftHmOeYo9hjr0MCwh8O9k4BMrV0BabVj52YncQzWI9BVNF9nwxKygT39zAf6Wx9dLIZgD6ySVW9p2c53N3PaHJnIWQCLBQK1YpMaVHQubDSRUBB8LTHeHnYFwUsjgC6C6eyDSpR6BWaN9sly+y7E1C1xtOz05sxtwNVJgBD0UZAm6N0+wDghB8FB0keThCOH9wPeIfhN8H99bJj7J8BRV5Mx3QKztYOg0oNYRqhmRjBBHWjn/hF/xsHGHAiui9i1sh5lk+qOyGQwUycLQ0eqhaBc59bvARjPyqmcPn2WvYMuF4CozdDMoMvGNjki88QkhI0G7Iao/VrHBt5F07SrB9FsAPIAI7G16tiqQ7ydtR/lhDyDWXXBfxMrg3sHovxikhLV6QU6RyNz4BwvctDb4V3mqg+ns6iOsL6rmVQBWTvw9lLmqicwS4n3Ms0PFOdeRmd5fNzmKjYioLTXMjwcWPVZdcYH9/eztmjiMTYWgUeAzhyWzTI42FPNjV1oosFGRibD5nEr2BdinmBy9aK9K1t7lgYF2gTBdBMOHnQtlBbrlNURtF6DHbaVtUi9P+aXhkEA70UNCRtYG/fZV4/r6PLb3Bcga1PnACL/lBTRSd4ks6x9wfKoXpAhoC4u/wVYaFArwykSOmXG3zMw2DBZQBXucVILSyc0fmR+Js+PyjstA/50UqvXl+958u/4y5OvZxmmzwJekcUNRnl5Rn36bb/wX/n+vJ/PMlfj52ViMd9cgXiV1EHFVK0u7RNkwbpOU9axmDTg7+t3iu0QA5o33SsufPA2bEUCOpIQuwjqZ2CijqHdO8v6+61vfROW9Xg05Fmi9NKzcIKgbvfuXTDEuil5vgCgClsJ8GINMMI1ZcWF54sZefe9+sieC12U+d/lbJ8FaN2CfMzR4y/SQ2Yb7PhFmEy9JHMMLAjasPMCHMsAq76ub2APwQgOOgvONSfb2ye9AzCwWScVR9mGNv0DvRB/YEVagqqLr39idUOw8O4EC28FIMxyY4FMGas21VPbTifrLtd5yJ7qtYJjaab46Vt/WSySnKhFE/b3/tv/EWAVJo4abDa4ioRPzm3lGPpnpeVVzZ1s62jyxboSDFQ/0uoiQQQrfkIbqkwayECsyvqdwSqz/4sWymfB22dZ00/Xjf5DsjbcGzLZoolDZnUDdA3ZDPZJBwya+ZkbxdXzHxNUA04RJFoKd5lGNU1I6Xzla18DPAR4HBvBLnA+EhSvY2RfeuXzxQ0Y/B9/dK7Yjy5oE4w/m4QM7tsbY6pd/PD9D4qTzx+PhNXoyDDgCI2MWIMXP/mwaNn6qHjrjR+QLGJ9kMhZhP3Vjb2Q0Si4OA8gF5I/jNM6QEJn6JUC1hLUWKZ/4Mhzxee+8CUaXPYXf/Z/fwd2867iBADfd//sz4q9ewZgZRcwbL8bzVBuCxBxT4LqBpfrq0usyY64noCNSYPr6D8aUMjS0P5N0in517/5G8Urr79e/OCHPylOvPI5gP6DxXf/0/dIit0sThw/EiWTyzT2MrmujIqlrnv27o2GXgKPN2jeMsZ1H7D2l2F86O/1wNyzieDx48+FxqUEBKtqbgCyZm8DzzHWo0QE9sMYTQZlGx05dqT43vf+Mhh6G84n3w85Z+ap/tFnVMLpCGzicWxxK43FuhmXSxfOBVAhe/cqSUkrYWzmZvMnK0As8dUnlWXpl4kwWaYGPrdt3omvarMXGbgGIeMA08mcUr5IADKb9Azu3x9a5AaBno//1//5h5Fc1E/WBlv+W+kjhgxQ+ENWfaUEgXvEa+qfZDfh9IEFNbUraZAzqDdOcO+ZvJG1EomITevBvNXvFcTR1xRUVSfRMvNjR/biU3TCqL0OI3KK8URnHl93FnbjLWSQ1O+8g78sKCwIZYMa94bVZnaLVts0kjOMmUnSOFOizFu/K8fDuAyvsQR6lRbBfljKKKDDc1R9BWT/he6d2pc2qORZHBubUh6AlaxE0AzVbhOUvgdwwLPL5NFedFIxKGPfBINDYgxlWb3xhMCxZAwr04zjJqcWqHbaiV9HsxhAJ+M9ZY9sJNtL8uDKlUmuYGVUd8Q02kb9ELUDfY3PqX698ZCfbXyUgWxQkgJAEljZRMyhfxVMXLVe791mXZlESn/W3geehbIBrY6UrBHxI/6QklzLahITn1p23onvI1EnADGeeXoWWSh8mCC8BCsOAJb1adLB6qlREvLGqD0k7bUDc1RL2TRLTXB92DWqwRqphDC5NzY2Hox0K74EUtX2VyrG5IOAjKDcds6JHbt2A54O408hL0HctMBeX+MMsY+FlQ3j07BKiYX+HhVNNyC2jCCB8eA+jE9AVYFVKz0sGV9ljnyPZBJZq92cObJO21ogm+w5UGwmqTxLg65hGrROeQ5ih04cfz5AJW2gdsA1ps+sxnUvvvT0xHg0c/K8fUiSUH9Wtqlj6fnu2rIaqsv4EMbqjZErSOIMh823Si30G5mTrIzIhl0BfrIStlkebswc/hQAthWryqDxn0kPsQPXWwUCCSw551usHHHPsl+8rnGRVVuJEySYJhCWAIcVTTS0Y2x1t6KxD3vW+NyGUNp6NU3de4Kq9diQAFgshw5QPa8bO1BguEywR2Uez2LsaDWWci8CN/rJobvJ9V07sn/dOPZFqNaxtshxlKHoa1zvNm6NUnP2jbFmM2s/QFW1uAWIZaxqvyRp8Hf1epXOmEICbc1yXf1T1mUb99LFs3bRc8M1tFHDfqmDZMR+uH5ztRidhHi1DmmFVLfVn1YUJbiTckOVDEDWGaXdeVKpxEsDXH3mS2A1GmWVIJb21/sSWPW7nXM2GltVhCvGQ4DKMbt06UJx5sxHfL9P5eACz2fF3OZIQDivYgTaI1mOgv2JM0kMUyZPpiUYh+c1r1U+o4a/mxyxOlXcQQAvcBxBd+Y0+94gn4Ft1Q8yCex7TaJUneSNNSuJR98XGqDBQJW8B/akbrFrm/+M76JxmWBl9MnJ5onB0Ix1YNVFNlzWXId0HS/yOSRcpQYqsYhVvfZckQiiX0YVXuSq+MxqTSfpT380yXz6WD5PlMqHxGR63DFjPHRVBi+mFPva3Vrq4WaZOv5tVDJnIiNB09TKzfv0NVYPGPdZneoWEZdKdrWsTRt/u+6jaSz7L/Yg+JT/dr70y00amuhxjchg9171AwSNQ/JEyTvWvPfis4jJuMfF6ALniwrT1agQsneQzyU47+9NANSTQDAhLiDrmeG+9qzKhA7MZwmZcR9ZHR8xmlhHicOlLEHKgkQSNtZYkhCr6hbnTG1yfWh9WH1qx83zN7Sg+X2lVZ4M3dwgVe8CCYbOq8Q6pTVr/uCffZU5kJHKIanuZ2jbJKIfzkgcggKnllHqdNUA9MyGZo1i6Tph0qB1VGSzefilxkRZQlxSrQ2YBT5C+8JSP2gMbrCqK6UL6InOUeBBiuM6QQw6gJKdYsXgPHBdAAJwcasRbBoMZ8mLB60Lw28PVjdldBoDmHDyLHvSiYusX8VQLZHwXLTPsHVkm8bkpOxBFUznpsmGEJUId0TUAcoy2cEk0TmkFIhvS4BCCJfFJZrvAs3JdwOmBprl9dGAIRiBdgfHGebwlF6dAHRl9FNTwueXSem8pIMCq5UJ9/5dIMor7N7dT5ZYLYt5HDKy6pZ9mw2zJEngLfQ+zISYPcl7F7RV20SdIzsSdrYDzgIKhQYSgcQKmdzImLPwG2FMyAQV2HNhC8IJbHlQupDnySp5EG3GuMtwVEQ6hH0ZC/WlBGnuEpgGm9MFbDYJYC+Ng5kOFqtaejgA3nNbO7pbzRpwgfg7OHJoNEVH1WackVkc/jHKMhljRgHSEGsM8A3gxY5tfq5GRTange88AseCyvcEKjnsBMbUDVHj1EMhBPo5i9cAfixbEyitYe0JMst+bESjSwN8h3W5hLi9mTqZxW4us7Z+aewsyVcqwWd+jAZcDR2gN3P/AQIS+PT2AvgwPjNTs8EosASiDTB8P6X6L7x4BGcH5uXoeDF0eTQOlKp81cytDqgl5x4YZsKUcxAU0nk1G51ZLBeZjGszb6wbnLWCg1jQqwVZBVkEjoEgsSyreg6BzICxFgUCWb+09cYZlpWt6LMaoGXJQQTXdoM0g9nAeutKBgfZZXXLZEn3APbV8lk2dDLrpF7pHI7tKqyOmhoYFvc88NHlAbBWm3lzLY2Lbt2gbEmWNQy26zeLS5fHOUjvBtDY1a0ubHeAEHfI5Lqfnacd/KwlNK08AM0kqmMrsDeNEwsLGLbqwf1HM3tIoGOjMJnP6wBCD2mo8/77P4X2P03CiIPaTKHNPJhLS+VkMJrQkO16k3vX8OqY6fhvikzoGjaCRgqU9pu5f8D4RXdCky7soyZYq3toFpX783FkoWW+Xr58hXVlgMH7BKx1SADn7YQ6OjIagVU9kXxnJ3sH58V9tkQypQf94x5YP+qXjV2fomTqFu95HMCujSFsTKVNmUVbVna8tsDAYRnHegImxOdeOxFZS0vEdAqaybbJaPHzhoZGaRQFkM84NDTgyGADDKKVPHiERm8dSQ2Zqv0ADmNjNr66hhOD/lskrR5RarsnOyY/UHN5LnR0smGW4v1bQ1NNv/WD9y8XJ07sK44eJuCQHX9jPMbAxga9lF16QF+9OsL8j3PvJh08CGUwd+LgO3edxR0C+9HRKQLz2zTB2h9s3geMp00cHm3BZhWNxextmAQPthW9u44UXQOHYa4C4KzrtDmnZEF1GmULmBSMYDpLpqKDqk7pE2CSReXvI9TIr+pwfcIC1f47w3EuRZaydGIzoI83wNCTHRTbMoC0vFZ1TY/eqhNohgxPQVhdYl/newyO4h7ifqp3lzdWvS9e8uRu437KN+XnCqrGS55K4zy9wjOgauloR1PJElaVsVq6clE5sERCpXXLWnHqUH+Uvb9DY5sVklttNG/RTi0QGI2NjaLbeBD8jUDcBpfIBtxfuwMz7kowwtSWXpilgQs6ljJgLU3ULpvg0p9wfQnKOS+eKTbUmCApNg3bvQGZkT0wDWew622dPQQTOK8kR+r5uaXPBsQbyARs4e/t3hPTIcjQCqOpswcQVqa/jVpsCrQCWEnya4+MRxJQSwCuSo5M0vinRsdbfUcSQHsoB/fcklXr2WbQ0k6iaRTQSv3tGdZ/r+XaBLcCqz/4/p+igwfTAlbRf/Pf/6vi4RY0nGV/wlypIZGYTJLqK+eqChwrp9ipsDOzIJW2XQZXVTrmXAdIxLkj00YfpJQNLtdrOpw//5Xzn2VNKaeUwKprIHVbE3jN8qsAU3mNgQsDF6stACBYNpVtFHg8f+aDYgM95J4OACQCyHPnzqOZeaN49fUvsX/7KN0/XYzBzFyaH0OugWQKzvPA3v1FFwzObUg79CLZMEtyV0Bi965dsOAGstQY0MQErgHILKxVS2WjMSPJvUb0av/N//I/MROyIGl6CXi/H1B2D0m+a6MjxVWuZRLSJJb+iuXDMlhlke7A9qjzbdCjjIn29Utf/wb6rl8pvvPHf0wjtsXiEIzQv/iz/1AcAsS8BstMhl0t1zLguMeaUX/UclKbZMn8u3ThQvgJBtf6dzI2fu+f/lfoyJ4q/vX/+m+KgUEaRMFatdO1rL0udFyHr5xjH7jWlDEweLzH2diFfMIrkdTsJklwget2kEB85823AzCwbLgTXXbBLZuN3ofJrU7qPFIA6hkKWHpfwerDJ1ngHD527FjoFn5y5kzxPGXBe2HLqV159sx5ZAgYV/bd7/6D34m9dBdf8eSrrxbLJAI/pHS4GzmfqevDxY/+6rvFNksD8edtNpLVQTTyiNL0bOZikJJlnvjo/N5EgnvGVSPYLMA3hU6tAKzVV3v27I19ZAJTm6f0klIP//Hf/0mAUEFOwI9WN941mKWgBHnRsCh1CfU/1Fx0L4SeqHr/gj3cg8nO9PTT5029OUGfbGZi4OTP6ptIyABMRhMp9oY+6Abr7BZgfS+9JKwoW2TtbManawfYUr7iyHMvFlcAWceQMVuAoHAVnVuDb2Md90RUmeBvWYFnABb23X0lW0xg18a6jIkBmn6kfrXySDYJkiig1JR+UEUkMabIIFugSH2/jahIugNw5pgMIn0hwP3ee+8HU9wGpwJ+/syAWXmtFeydpdfGKBV7V9JMF80trQ6KklGAA5PpoyMzUdGjT6gPq4xXP/6AAIhzbvO206c/ic+O2IjxurvqfCnpkXIGHrFqy1rC7rVdlxIUglyC/62MmHGJzCXnsoPqtptKy3CNOkBGtYy1ASa8PatjveFTee82dHJ/O6aW8Krj654xkBb50C9Sy1Ug3mo1Aa9GmwYL9PI6G6gaC3UwNnPsH+Ms/WABQRPNar9bDXWHZ9If1F9Sw96msoKd0UOC9Z5a/NhNx5pKpZ1799I4DvaubC3u6ZHAHNUXxlQL6HBvh+Fr5+vnDh2LpPjI6FX2MY3s0OlvwY7pq98H9PRMVD9ZTUrZop0w4pRZUVZpxqR2K5qXHTuKJRLkY+iN74bxP02ncOemF5trXGzF1cewVF9EWokVg78+FexvzzWB0kXOrar02T+dl1fY+65L/XklSi6dOx3stNRUZP3je3ttE/LaU/XFjVMFSAVX62Rox7wmSyw1v5Nx57qLeIX//HlVxiz4pRaz/47YWZKHWowCjKUEgRvWvayNTXDN8uhksulHu69Ce5WfSzpS7kcJBn1Qq9aMayPhFIBtGffYfT7OB5JRNlqy7J/P0J6Z6Pe+3KvGSZb7u+eiyp7/qkSoZ6z3KOFGUO4uNtxncJ2r+eu+2k4yzBhHJruVZWUt8gAAIABJREFUHluwZ1ZiKL2nLMAWbtJzQ7LCPe7D6yvf1mgyT61T5BhblHHEl9oCsLrE+N6AzX3lOnH6/fZiHbLBI2VFPKe1L8FWNTZNLCOcAzejHmQkoZJsFnbxGTdB/7Iqlc8KUCub7QPSyf23h8SXe8QYWLkOn1eSURf79OLF8zSQ/LD44IOf4lPNEi+xj4g9bEon4UlSQ6V7KdHKtW/yTV8jgFyTaCXBIbrTB7kEXMi4zBhVoCxWROqaepbIggzwi98oC+cZkY2IjMOTOCSgJ3BeAauusTDFQVp4qg+aiWyTbfiQJV7jfftVgZauPRNzrj01SKsEtn6SWKh2RrwlsAH2RAKrlSRgSXiIqch4Ickd2SsnmKbVXPlbFy5frsHUEZWgmH5bsq4tRzdJkP+Odcp56bniWMWzlXswiCIl7hKgreEJ15GRHM2voirZxFt7ysrYsJo5UEbHPazN1+8ymDC2FRMKXCz0cE1WoMnKz0wuZSOrspI9pBdchykqZgWrSZ8VqhWzR41YmBiPY2zyLBvX2S9IbCYrNajCCbk88aHsbZMNuKwcTdviuRD7ULvM3kt2MvPMY3seWKUgOO682udJXW6Tqp6lVWJGcDgbYbHbgtihJE0mUhzb1Hu22bzyTnVxtsZ8/PN//stgkqLMdOJi4AS5zAB6c6FJUGZ2ApFlI0NGQ5dvqZhH284S1BV1IZ+wNWUIsjhKYxmanrzrvlqEOHPZpAcUG+DIUmSDe51PF6SL0E0Rg1oCfG4ifybL0CYXdlYV8HOD6PxGx7pwSGxQxcLlnpOybuc6QCEOArOQcaAyuDI0FbcPWn28/mkQkYzVstlUOFrJHNGpCup2gKnZ/St1VHMj+JkJ0GpgE62Pn3NvZmODRs38mlGNbmNRmiC6z2uYBFnBmfXI8roQvo3gxw5n2aQqu8/xGfGsGgiBZZ0VGQ3pSDrhYdR5b5b/whaiCZPaRhoxuzhaLqZG0wpsWA+FjPVx8KKsHe0WjKOgmc6EAKdz1wpDrBFnJoSfWUBmgqVMC5Q2MXcSL+2eOIXWi0xXDUfIQfDMspJDu4hVVUf5k01KBEWisQEAwzzsuVuUhRo4uO58bufW8XYzeaj4TClwnA6kTEsKh5hPOpeSTenjcDw0OBgA5yyZ5UUOLUXmHXRBSJlpSWrWqGo4dE5ZTzBVb9HYJ8pBMBb19annYud2GXHRgRCHVnmL6PAXWRLKOwNgTWZrtTllcIfeiWWRgIybyqZiAtZ3ZV/LIA0jZrBrCVoCLY63GR1Zn+qcCKquMIZu9i4aJx0+vIfn66Ir8CTgAzpSzIvlSW04ffU4pUNk0afp6m7mTqZxP9l1Re2Hh6+hmcS9RlLEje6D23XXDC8M6M104obtuAMH/DgMGQH28RvT6B2OReLCNa3noSh7Dywymec6gDdxvpaXsptnSENsNrNnMKBuCywU9T/Z2zNIFszN0PwF5sVrrx2PAGWJtXfTcj73Jwbez1lbq8Ghw1kkwe09agzb2pR+WC2+9IWXo6zxJjpxf/O3PwaEnIkkTGcnATWG39LJ6Cooo5vPlw3RggNudlnDKyCq7pZNEtTIraUbeE/3DgDbnVHaZ6OPBkonBVYfUErz5ps/KuYBTesB23RADVDnWSMCN7KvbdoVwRB7IBpKxRZNwME/W2kU19XZGJm6dLpgHzOX90Bw1CoVWNjKvtB5W6XhlY17amvpjAvoX8OeM6EhsNrEXg2NKwIjmbd1AKtt2EqbP8iqdK5t4FWLYzNO8DY+BhuG/bIDhoh/GqCanDl+/EDoU91WF489tUYSbBl7Uk+zs0OH6JZOYuAWIJI22aBXrT7LL64OXS/OXxgBqEK36/lDxSrgwprlbmbiSILo3Opc7ySQWFi4U7yFDEA2rKM0GlvhAdSGniaISgTGK2QhzW4K7kbjEebHDPKF8xd53+Ni3z5B4Aehd3ZnhUYmK9m4r511ECBnJDxgL+Ow7EIr2eTDlSEkCbj/vgHYFiRJZqYWYXPtD2fuJkACx0axY++eAFevjBK0ob86sO9E0bv7OQxxB2vG0hYSLehzahvU0TJoVY8qssQ6NzY2stMuZ9tT1qdzXmWMw6Q8+QqHLPL//jCd1YQtE6CK0qZIvpWNOSLRUgKrUZopvpnvldgkXhXApddN9DOy55nzLEHVCpVNuLW8l6d//xRz1iuU58qnwNZ4pKfXewq8Vc9ZXc975L+4GXVpsQM6EXFnZjoppwc0rHu4XAz2kQTgvPngo4+DMdoB0+UB71MLTymJFhiK67AX6mCELd0i8QFQYediwYcN5F6aAGk2HuEQM4z3WHOuj82soVuUaNaRvVYjT0mc7q7e0F2ehfW2E305tcdtKtJMAHyeMuwN9nxn705s8jaaWs1gy3awTnuYf7uCNxcXLl4lQbC72H/wMI2w8E9IVC6iqWSZ5vwc3cUJ/mWsau+2A74uEmivYncMzJQkSD241EhsVJs+HEKcQRw2g/RpGvwd2re/aMAXWLp5vXj7TRirdJVf39hW/N4f/IuioX0nATCBGsHGZuxzlOmVAU6cWOHkZ7Dpz4PZgBN/j/1oECtbRCaAvzM4rFgMWXGjflqu61g9BqAGgLEGPvuVDvyn2NHl61OcXwZz+hnaV0H9eG2sW8+XTBbIwonyLxzvGUq4r6EN+uKxwWIXDSYNaE+fPoOO4FJx8oVTUQk1S3OVn/3kB8XU1Q/RvCVRC4glaP4cv3/5C18G/KYLLSCiZ6/a8j3oG9o4UvbYUwZGua5Zj1vZX8oBfPzOj4o1ZUMKglHAVsvZ9w8CbKCHqg+oxJQsrO0wNpdglq2TnPzlr309kn5DlM42wIaX6bOb7t+7Dx8vXv/KV4rz6Cb+4Dt/DpOac5ok9Vd/6fPFu+++E+XkDcz9BJqDMr66SFTq4Auw7IBpqf31K5qJcR5bcrcP+ZQjsMjefPundHSGZXrq8wCnPVEmOnrtUrE4O160k0C+h5+2OD8bPpzj3gbzTude5tzbb70DyDsYjausHqqhEmWbPgwJ1mvXJgFLFou9gCqXL9I4Dl8o2YOLYSZMhBroBSOH+3cqB7kngWUTh8oUzaKF6dL55m/+WvG97/518fpXv1Z8DfmGsekFEiRjyGWsFKOXzhZv/c1foavrGiU4wkcwGPZLICeCEc4WwZaqgVqPCU2AuN4+wTi6raM/OkdixESx/qVAmL77Ae7HhK+s3yuhgQ7rlwSF7BjtgvY0QBiD3HJJ6wsIorlfA1jls7M7cZrH0BkOQMaQIPdUAjmpUyew6pg4noJ4TVTbadskZvQCTuuXNeAXrlGZ0w1LemWZJAzn9L69O/FVBjlvAW7qOAfbeotLV8dJCI9wHtH0iHswBrACzet5zsqu83yMe5dJG8E0pd/4xkoGCcALSHs+y4ZPBhcBK+d/ANTspwSXEwj2Z5ZX6rsZE9yFyebY79m9h983FZ8ApEkgiL0c53UHgOgOxoL4iiSRkjz+Xjc1mH6e4/hzggdEYd5kVLPYKNOSXM9F/X5jOck07n8rZvphZ165cjX2V0iTcR/OiZU1O5hz/TZ9JHUTJWFUjGU/T3//NskJr6UPbSwiM60JH6gPmaHtve0RN9ow7D6xYATTVosRK+yCESpodAMG6Rb8TptnTU1ORdxhjCkD01ykDKUmiCICbbJYBbpiT0TMm0yqbVzPxI+2ohUmt30XYt2xBx9ik26SqJ9hf23aTGUc/uU2qqAEnb0PNXRlFcuGamIMCFMDVLXB4yyAo81wGrDdqyTGZK0aN+4g2XyS5nAmyyZhb3vOqzE7PU1lB2NrwryOaj1LxT1XZT9bnSeYoezLzv4BmOvoISNZ8GgLRJjePVTqdHDWrBfH0F6dpTmesYq+pg2VrjNGNtU5fvgg8Tya+GiZKm9Tz3ox/hmjCkC9c9efcZcA6Te++Y0ASfVpbk6NF1dpsBVgYADTSkclqKKsiAmSlKKRJZqyBYKBxuApBWhzuGwcncBOgiECcu5J17lyWAmG2ERGdqq+TyY37ByvNqRgfTTX5iq3iXdCW5x/K3WVDYHSRgTrMLRVUwvceM94vAdb/fQ8TKmGu0ppqEWsri/zFJIdSguExiLMU97n/Ueza667Sgwi8WYzZ1/oUkZSxrhT9mk2zPErJP6UOxD8J7nRv4MmaF2uBSonAEtN2KitqgapQHDCoJbXA/AGszRlBEJShD1v5Rf5HJIOWZX6CPmvO/hEEwt3i9OXlIJoKdYew7yXYSRwzRyEBEgEwUJ16Z/mv59hrKa38NRFLH2H1O6U6AGob/MiQX2ScoKr+iFRNl7qRQu6uudM3oygI3327Cck40i0L93kSegVEVWSErusrk0pKTenOsLRAJhxCFkyzlXPA3EDY2Xt8Bws7KHhibBX+iY9nI2BMUXMlwxWsSbxEOdWvds4e+L5S78nfKByHMokcWjKR/I4wXGNgtfXXnuP2jDfJsiWx03a7OqiKYuZ50jVsycqKCKBJptSPVm73VvunqzNiiXr2IXObFn27/qPRkwlUKjPHWdVaOPGhDzx+EPjtfTdgqVasjH1/RKHSiBZwFDbFjrb6tByVqY+bCbUTVZWJI2KoFjJVtgUuc/GfGB3Js+j6R7v00bJKvb64iWC/d7bw2dkdao+RNqQKulQ6a+aaPbn7nGnRrDZPVglOAIy4Ull+s4i6edcVhVdFRtYwNdxjybWUSUs/gZQqtxH6ftW4HIS9xIr9DO0iZmY3AjMTHKYLGt9JatElakIzVSeJ/q/YM9Mrri29Sv0uSVrWonlXCpF4vkdEkh/8N+97OqIgzLArUxuhBNo8JSGKzPDtQJGMhzXNqIhjF3SostkGQBa4hFOtrTguImWKBENYJPryGA042oQEp1D+Z3aBDn4lqIq4munbxFlF7aAaE3Qg+1aHyzK0I6ULZ/apZntygZa1XVcdk6YDqjXr4N9plFZCL3EO5GF8pkEIrLhVV4ngeTMYGtMo8NaSXEuV3QEP7mfEu2vxssxE1iNLmilQbdcKMrzmRz/VJPCw8nXVhm36GZe6oKEPg0Xz8ZPa+FUCIYEnVxt18gIZKOoJQALx17NldRGtLEOzBCeV6DWz7Rsz89NINRreHjw/P7eZysNrRqZju12QDTnxWyo7DKd1giVmFMPMsdb46nhDOBIvTtKfWxqYKbXhR3Ne+KZpGgrJ4GsAQZFzSaNZGZNsyHPLIGnuk4eLL5e0NlF7AZs5rAQHPbv8xhTWRiCpzp20YHNOUefsx3nbw8NMiwLdIMIYnqIbGFxN9PRU3BfIMqNEqxgxte14706jisCRxymGgxBnyxnwFFldtUvlbVbOe5mcwV9dHYCWPXgl73IehFEXMfxVLpieUnpAIETyj+4rtKI4SyGE52st2A/ACaale9GJsM1o0NrAwgPB7NCPTD/Bgfp+Ei39A2cCMtfO8ncNMAUfgjD6ePTF2D6TQVzsx1H4gjdTZV/mAccuESndxkwavhYfvCQm9Bx3KZ+LGetJZXqaB4/vg8GQgfgxq3QmnXf2TjILJNBufvYUto5DNskDC81ZCxNCqB+5Rafp1g5Wdno2IcjxfONjCxwDzJMt1DC2Q8YDGAPiLhOYyjZpbIB1P9bpoupoFh/P3p17FEzzAswjGwS0k9wsWfPHq7fViyy1t9+670ASR8ztzrIlngEkMFY2qFWo+iX+8U53lI65g9Y1wLpXbDY9u7Zy5iapcbZ5z0ydxlY5hiNVjKrNkkyw2wnWEsPZJv6vcK6W2T93QvARA1hxpMklAkhA+gNtHnbKX1tptncCoyMsAzco8kK2Q02MTDJoWPn3Lu+NCLLrEm7m2+FRXcbZqeBpaDVpti3dDqmFNlDVlayh1o+M1kygGjBIZ25ehgeft0l0LA0tA7AsROAN5g4rDsDDBnWJqHU9+oG4OwkS67EQHZzde0DDLN+1OBzH48gPeHBc5gGVianpgGlbEgWJRV8u45kh8qSHadj7i5KZA2U7ZBts7A1wOpGdHL1T+4pu4GtsUSuj9K6OcCLW4ArZqo7CJI21cBqVBMXO2Ky5v76Fq4DA7Fho3j++QMhoTCNIy+oG0wiHQVLJTmHzl0Yx37IdCmKF06gTca9u04fb2I+KHFrbKNhxjJ7bRulpG27iva+waIOWYCiBgD8HlrVfNvESK1WS3rVeXwoY5614/dGOGRPeaOh7e3RWDoyT5miJa9Uxl66wOEQVH5X/jYTdwGuxukjOJWOg9/xq9LUBAimwyPA6lkTZ3M6w9Xnx1/+f76eMGnjdclG+OxXJS3w8z9/CsJVwHJobXkRz3kZq55j5RNs5mfNePqPqY64AzD0ygmCSc6NsxeuFbsPHkX3FHZ0nF3oMU8gu3GbTuYwGASR6tDYtUTvEfvQDsgNNsgLh0397dvhyLRqo1g37sE29FLvMnf2Umxtk+nzACDmAAmB8zjasp1rANwBa2FcN7Z1Fv27B2GPrRaN7GmfVza47L9YiyRdDlJyvrVB/T/8GjWzohkGn0WpeCuse7UsfW7LOy3rtWtyNzbMRHScHeyJVtZw6BDGHGVp6yIsXRMWa4A8iKUArP41PtBNAN/G4h/+l/+s6N51uFjE37mnnisAtIBXVcGTSdws/6ocQq9eJ/OAfexZbNJSh9gvg/4EOcsEpQivB85n5vz/i7Eaa/IZcLX6TM9fvwPwjcRuVmJUjGnLrYNFwXrQr3GNb+V8HIeBPnr1crEfHcVm/I6byD3YDbujb6A4BUPT5MEwrMsf/qc/RyuOZiqcU3a87dsJE54zbdfBY8UGoEgTtrilGQ3ICIw2FS+/+EoEv5fQY1Xj/RTMz4fsu9s0tTv9wXvFGLqtv/OtbxTL89PFn/7xH7LGbhXbkZJYghUmK/bEyZPFX/7l9wM01YbZqd2z+Us0nnnzjR8X91gDJ196tZgEWNwFSD+/dK/40q//Jqzb9uIP//W/LG5NjMLAelxMI23hM2/FJh09fiyc6qErF6JiIPS/FMZkDgT3ZNt73qvT5ya/DfBg8rcB2/Pal75avPLFrxSTsMg+AhTW5k9TaqvudD/6dR9/8EFI1qhfr2SKwbuano/vw6ojmdWOX2Xn7QewWy3pFjB58ycfBOHh2NHnYAxdDX/Hza//o08X8ielHfM886y3xEfG8C4YtHVI0/SQWOzmmYeuXiq++52/KI6+/Erx6he+WBw+dhx7PEkzr49oUjdUnHn/HfS51WSD5WHjQ8tnmR+ZJZYPe68BKrNEBDVd3ydfOBmNPS9duRTVYIKHBsWWBHaQOLYhiz6xTNWH3PPYKKxAruH5bfl/aCiqMWcCXuBB/zTYYACXPGcExnyeeza7PNuZOwPtKsgK7UPZrvq6pW9uqW42NoWIQOCkzr2MVe9PBq3AsVI9N3juNvyNB/fvUIJNEzKY650AhbP469MQThqbuovLV6dgKKrbDjCLP6cvLpCgxfSeZc2mTVZ3Navf/Eo2WEP4glHyzH426SARQ3adfrTJgEhv8VwCTglg2+AKnWmSy47NOGvF33st/UY/23WZyZWMGaxi0Z83dhJEy+pAy7gzeNYXNrjfDhjeynWn1EdG/qePJK6kGNd0yFtFwO0Yu7aSfTS4j7OWcRweHoLBiX/PXjaJr40YGbkeMYDXEOx3XWon/fcnaPSuK8MCyC/wacC8haRBb187NlYGa4JVAucST2z6SllByI11Qy5QRkIQw3UoEUegVR/IsVRazrVjwtjqtEkIC6E/zPj7GuMn147g0QAJtyl0Wb0/x6oWNMsxWkGS6zFNgwRXH23IjIR1q6wMvr++koxr37PMdS2bV1JtL2fTEuwugVrXnAl0ZWVWWMsm6Y7Q3KuZZ5fNu8a9W830CH//OoxwATe1Vu1vYc5CbeiQUXOdMoYDgOMN2MFZEk8L7PlapAC6dzL2rd3Id8wTL2zneiTolWJjHa9QydWIrdrqfVrByBknc/YuCYJXXzkV59rlixeL0x99FIQOgSL30d//+78b62xkeLi4chE7R3IpSuzt44F/6zp0/7nfBU4EwrQ5VjLZiLXBWNsVz8+iCrSMFYKUFL6R2qpIWLDenSNthSSWaI4oWCrwpf4ryYnQJeW16qd6TeMc7UdoooZO40NiPxrPleCa3phrUQ1wwUr9YrVp7fMR5eKsDfeoAG401VMfkvvphARkLGGfBVm/Pr+AsVVxalfqC/un55Z2zd/5Z8SYJj8ifoY8FQ2VsiQ7YkbGR9mjdvxw59OxN54yPlCyQNBRKNV4tNHeC8yvDbkfcc55rQ0+T3mFDUkRmJE6JQUhiTzAhs9R5HPmKiQngNX7G8SJkGnS1utL5jhLHkg91dIvLO2Q//JnKUGSjkOVfKrIXZVkoWvPPiXbITYJrvrc+gGOq2CXGqzazkmq4s6ePYM2+EecD7doYuY5QSwPS96kY/SnUJ6Gc7clpNSykfqu3TtDHmqCygljOu2leq7Go0NUAYxQxWmTXJvmudYkdLnvQ9sTkyB70HNNIkwQ0Nw1sikF9xkLx1Nme0gPxOfnGWLiOgDSAPyeEgsF4/wO7dRyvUZlcgDK2XgrGnKFxKC+V7zMcDg+06pV/63sVCOsd3EOCWP+MLQ/y/MpZFfKpJ9nV6wv7KM3LT6UDQ3Vh04SoV/O61M5gfx8P9O1XTW2yl4+MLGZJ8l7KRVn48E8exI7y2+fw5je+FaMywRYL2eAtt2qW88gf+/ffb0VxVaOqousfIg+adh3JT18Lq4iA9azLeUTPAfFGcVNJASSLMZvMTHlfEkmjMbCZWLC8/0G0iYzVGDm/ZZMXgHvaFhthXomNAQ6U381ZTYl82hXPNeDHMhzxz2Wc+kzaXNcs+JaWVWfjNUEoAVfnb8c05AukUVd4o5eUxzCZxE7M6GzA+yi5p/+/rENg+s8xHUqBMakAGdZf+qCkrUsSw+3EdTWwQTx35bqp0hv6bCEYSNzgIPkj9UX0Xm1jMlFrrC5YKENeFbRTZVBp3aPYIsHl2w/s5TksyIzKJDiQa+T6KEfm53ryhzz85M6ndRtF17qHZSLSgF6nA0Zqzrg3r6T70JVD6MS3BZ0MnvlgLrgAlDmerGgpXgL1MWiTiasWk8anhQSthSZch61N6JTWoKD8WdoVKg/m2CpsYcMWQHKKGuQ2cq4eW/Spc1kmhVy05vhEAW/Bdji5tK4CVLL9nTBaUBuTEwFSJwNsOwqqiOKM0z2yAPOLrjj4+j2REMeRNrp2t5Jll0g0ufzNQI5yglIZ3YTdkD59jo6yQFcCpIz6j5TaDrxEKG9yQY147HC4nsQermWimcA6BwJ5Gq09Kcn0UsbH4dVwSazbEBmhtRtnQybRzhulgnLPNU5FSi+CyPgDiXljm2IOgNuuV7u3QHoIqCuwZEKZqXBKGtHnFbnK0oFlDfgLuo55AbQ/dLwup51cBKwtsOnnfhKgWmdU40Vm9u5Fihz8wvG3kM7cg3Wo+tbB0Ld2oZgtgIuN/lvZRsSaLXERy0mGyZNT9NZ867lmBhVDScgWZmcjQxlsKxL3SoDMg8gx08nT6Dagn8XjDqvO2B/HT/UW+wmw2kn9fuUOk9OL1HSOF1cvEx5FAwvs3yuAaEXs76WCK3bBdDyJ+dRB0dGdAQd2bnTbG8HzMKDB3ZE12UPfdeegVkwh5l7nQzX4twc3efn0RYEKGwA+HjMZ66t2yV2LZyDPWh42gXZveZcf/D+lWgw8IDgz8OkqxuZgL3os/U0hVarMguCoQZSjtfUBHqkrOs22cI2iWANyp41KLWMsQVA/vLla9HZ+B7P4Rkl2+8Oa9cS+TbYqu4tBcLn0ci6D0tUEMg5NVttWeTLL71YvERAZ1nDPQ4Umbtzc9OAfDejXM1yUq2JMgY2x1nn3rVN6rs4Jrdgn6pzqgFXW2kTSaeeHtlJ6hwq/L0Jdkhf2AjZx5aRLcCyFwxwX9rhWG0211An5Z6eifM4oSPXp6Prr1m+CKb4jK3sgZ7uNsqm94cm38SkTd1MotgBk7FjDu+vcOBRBmbAIvt6kQSBjB0bPnX30G2b8VgCdDSE9tBw3qN0JljBZOX4jGWcG4O0rdEYYrXohznRi/MyT/JrDGaoWsPqKLei5fThh+fi0BPA18YKNrvdlYroRa9Wmz7D+h/Y0R0JKtej9vGOzaiisVtL2IebaPUtwcyoxQns2U5ZB/vw2LFd0ZhCraY9NGiZwmbcB0gY3LcrxneWeZJZbodGGdiWhe7aM0g52zDlxVcjKfPqqefZd7AMCZA2IcswDWi2ck+2OEA5zasaWnYUW9H03dZEV9yHNIKjKSK0Dn7Hz3F0NuGI2dTiUWRBBKtlW+icpK5RAJAZGiTgWdq6ACvDYdVVSDaqCatwv6SdJnqagb7sVzeEDNZICaTzKshU4V/5d98voyxFUhJ/zYRCsAQ/g5B+GkDNj/vs1xMw+DPvrcCGZ6/xLGvS6yQr2/sq2QVxbzJpub/Swagn+NsKuFNzZ75ohcm+sUYTE5MPsKW2UiY7NDoJwLkXQOxsMTF6BSY07BqaGayiJVlX+5ggB1kQzhNtqVpyds+VlaxNtoOwzECdpkcxDwLg/A7m56EjJwDUccZIFCg9IYtCd8DyTBN5rZyZ9W3sPWyAHBABfMFAz9xgfmOz2rp2BpNZMN2EpK8xYbaNdRxsWTPanPuemfMkAx9wb7IxIojkWspo6EAG0yDYK7UR+AsQyLqoxSHeScb/u3/+H4IdtAUb8dvf/ifFwIETxSySKOucZzYI0cl0vnU8Tfr5FRrh0XFUYFPwtCwZC7ZzuZ5cW+kJlUtNhkouOk/DBCVdl7GUM1iKAMvSZkHyUpqizOiHvyOgqoOvA+/rXN0RXCQwE/dhYjuCjARUM+DIv7t/G7ErkwCQK4vzxUXKzZUOOvW5z0dw1E3C5P033yiunD9d7O5rimBLIGLw4KHiu3/9N9R21Ba//jv/IKQbTG7dJIgSrO2ClacP5NmEAAAgAElEQVRshGNlcHLw8NGQ8piBKTUEkHtU3WzAlyYSn3/+H/8I9vNWAMKW4v333g12oXqLL3MPH5++WHQBHrZRZnvm458B+hyNElnPmH/yX/9BcRG7vPvA0ZA80U9a4Fx4G23VFfSBHyFhUY/9tPO5gKfsv507B9DQ/XFoSqs/p/19rF/Et+tCUM5Bc93t3kejNoDHs+cvRQLv+ZMvF4effx4duk9g5fch0TIWjVZk+5395ONg+ytZIPBzgtf9lOY4+maeVQYvMg8tjVO/W9us1I5nT+i4Ke0k0ITxMFluAGPpdWiOsQ5TFxHWFPPavr2/2H/sZLGJtf455Bp2wAb60z/6dwTHJNp4/7f/0X+Oj9hRXCRQngZgnr5+rTgNsNoOyOhakv2nJukUbGWTZYMH9sPqfTf8DbVsU6eQTtLI2Bh4//Rn70RlxJOuu/xdnfhbyHnsZNxfR4d2dOgapaSnSepO8HzKOVmdgvQMvpz6wgF2BHgII1CgKBh2T7siV+BklSAI7WPmMwJP3uN5rv696zUIJlHho08oe2oj5rgfRqBMY9e2wGqNBAqYfiu356JE2ySrccFj9vG1kUmS40hE4f8tLWf1nT62DFjxCpPwkg8EcaIyKECYbN5bsaWqUlJ/5p5T691qKSWHBENlQ4ZGHHYimsVw/9o6/WpBk2icaaPYsupQ39vgcp4KleycrO4grE6JH+xFwRGbA8m68Xcms/RJDcK1OwP4BYJ+SgQJrA4A/suSM+CWuR+Vjupss6Z8nfdh1ZdBryX7gg7dSGTsoumYz6TsT1W1N03C1tLKAda94NgE8yyp4Bu//hvFT37yZshLGIu88uoxqhXwmRZm8r0MpnGhVY1W/AQAyzreDXNVOQA1gneSpLHRm2OhdIjAqrHaF15/JXy3q0NXA7xNDb5kMzlGBsdqs0bvD8eY+2ltw3dlfViGvKW2uThNMyslhR7gS9xDHmMNnzMbf8Jk5prqwxuvKSPTiF/zyudfDzDn/LlzwTJvYi0vs6bu4BN++x99u5hAY1UQKjqRs0f1UfVP1aa1GqxGYJ6qEAG3yBtwb87h4UMHsDP4VczfLN0QG5C5eem1LxYH0RsfgygxyV4cQwPYBLcMfXWL6yEcGX9duzYcDQG15YKVL7/4YjQSlOn7Hvv2PPbIOFYA6fXXP0cSpyWagF2hEmGFSkOlLdRZzEZYWcUh+ByalIAUnl0y4612EhAwvnVNGV+69h+yhyUHZLIW/0EmXFSDBlUt/CBBr2C5lueeUE8t9j0aZxHXCu4KiNhESB85qycEbrMZVbhn4aulfJdgrPGs8bixQeXfGI+H3GHV9Np4n1jK2HYR2zrFnKnPq8ydsgfuSwEaZQJcj3aP9/Pu4y+oy6rbJ7bgOaWcn8CuX/5dmEFixzZ6XKjZbEJZOQAbvLaxJxMAxiVhvAQZHSvJYD5fAkPIMwiYytgldrFvRjMkpMcwp+cZ6oujEJ7u0sugAKC32fcToDRZ+hqyTN5XhICnPmX+/tMs1sofTAAwmwW5t5W7MXZULzUakTFvxtoymN1v4gmytz+m2uOcwCpSOv19HegELxHrSrCYD1ssgC5W1MYeayVR5TVs6reLM9UzWUk1fSrloIy9jCHsKB9SiGXid5N6nYH9WEFpGbs9aZi/kHjIauD0q9RkxacROI2mfEo5sc9L/U/tQLI8U1IimloxYWEfyrWYzn7Kr0SSQACLH4nrBDgbsiOl7IBl/9h3f+beNgG0l6STtt5Elax7fYPQIA0tVdnbnl9JmPH+rO7xs6PcPM7s1KKtyt5da1ENXukPB9Ew2aBVc9PUVW0oAcjU/3W/Vk2vKq3QBHqzgZbzIB4jmcoYK8hv+OfOt/Y8mz9lpYpnuFUB9tPwPjw39IO0/ZmYz2dJ0iESF/gd+jM+r3GlZ5TJSwlezq9+pgQ615J7boZKxJk5Kq1LvVl9Ye1JBfj7rK5TzxC/o88Rz+w55rdzH1VdpR1xbJPgmGBysoyxSSWT199l86wkpHi+JMkh/VyfxbMyQPuI7bRjgt1WqsNu/va3d2546Dtxlj3XMXAa2RYOTvVBA9GVDWr2CCPTAFgZ7DIWaDpsqZ1g6YeUbY2JAYyBwV0WfuhYqFnHI0npVRfnLiDZ6qqd+0R7XVAezIoCAzJShmV3a8HTm3QRl60oM3YdkEvH0MFzA0Uw68O4xEun/mm5vg+fuiAhxMum9R7t3BeZI7PD2g9epcFLXdbMOAQqLzqNk5B032zGZZfUSvQ3MwVmw7OxkVlUwYQEOZOtqf6Xf5rJc8J8SwTWHuJuIktsQhvDLKTs0JQbcLzsjC04o1GU3WtmSCaq92lnuVuUPgpQC/6GiDALz07eIuYCa2aQdXDsWGuwb5mL2eABmxVwEPucK2yG6yNjUbqh1fHQMWNgKOb9qukkkCoQrBPsJjEj4ZeMPRkmARjynIIEjqlj6xEm+FJPQKThGro6Vgyjq6YjrNHT0TR7kYuWhWyGRzo2ZTxm3QVtG5qgrlNabSmSM+lYTFOCdhst07urlkHxGgJR70mNJ3VQVzDWzpNgaIgF8FmW+MpOF5DyrEgNKrV7zV7lYSJbSkMsWygAxUgkGAx56MhqlOlgKYCyDs4RQCZAQEvrtmgy1YVOjs6146ZTeAMdvrnZJV5LB3oaJtkhdo75srO94ajAqk5BBMLcw9atapCQqOD992AT36N0Uf3CTTYs06FjD+5AY7OJv8ccweqTWSfT6vLV6wF2utfjEHCRmXAIJ8I5TN3dGGuMm8yIZIUn07YHnTC7umrUBC08KGTByHoIYBVgO9jiMEsfPmTcpOqThDERo/Ns0wKZGBoay9BMEphtmppcCObrBqxaAan6BjWoPITbuLbsUsBZjn07y97EsT5z5no6PDxDK45pM0yzC+euh3GtslH3WdOy1WQQr7P/12xIhxkY3L+bILUx1vPI6I1MED1Q2ym/o0wEG3PyxPHiORp1dGJkDeIFOZWhWLRDOWvcDLi6abWMyyRZUksiH2KDatHrVMdQ26FH60FgkL8ZIGlgoDtso2PRzP47DvNAGzZEOb0As+xP7U6C2VvQY7vNM6HD2Mac9srY30qggBN0y+ZOlg5ZEsxYwpLbB1gtg3wUp9gGV9pDx0ztyc2ARltW6Si79xDP0xNZXRMp2lEfWRarOnauoXlZfgQUs4sIg3M/m3Dm1GjdzrPagGcOqQXnXdbf4IFdoXOrUL7Mb+3rKmMn8/unPz0fmsQGVB7srTSy0KaYzFCjTeFxJUUcRxkgBvTaSMs6PXBkVau3anON0PmB5eH+N/GxbxA9wjYdJ8uvGgCiyUzzO88Kx6MZiQE/w0BAAFoGTROMhBrW+NWrw7AskHWgAdqZ0/8vZW/63Nednfld7iRIEARIgCDADdwlitTqbrfUW9ru9tjV49ie8TaVSsaZJFX5T1J5mzd5kTeZ8ozHk/FSjj3tsbvV7m6pJVG7RIkUd5AECZIgiY3gCjKfz3PuJam2U5WgDRMCfr/7u/e7nO85z3nOc85yvaXNHnRb5wgkLqBb3Cwna7oS/csVsN7WDGINKQukAeNygLQNg9uageHtzXKA1ZSCmyOkW7yavwLi6lwZRMfBcYfrpLYQaKdB1RZUPT6DypOvss7AXAECC/DKsWEg/VgaoAVWHakWfxVY7YDXYj4LYFaQEQf5/yOwWo7zk6+n2YhP/boc7QB0v/DVshvKiWy/XMz+vn2xoKq2x6Cgj4TTg7nJ5urpT5uRfuzNXRyhifPNijXYx8HRZpKS/X7YM8dgu0yi0fbg9nSzHLmIW8gHrFiG30FiwhI9dcaUQZoDNLEBio6UZ6Agmo7RGpwx9XHv3ccWrtvYjKGbbMB6DSf9wsXz0ZyTbXTx/ESYLNrK1b2wS2E4C3sv5UyQhWyAo27ylu1jWQePVg6yBxS1t3Gk0jPsRWbdc9WOzybO3A8Gwg+xMZb8nKe0XP9HtpXBuPenprjgleBHpFgCjNrAY3nzt3/1F4BGk/E5vvUrv97sfv4rzcRN9gOSFN5LEsu8TludedbBl52g4x4rW0FixUYtsNomfd1LBfa3X+38B8Bpz4XMpK/PaqpreFVlarIm2yRAVz7WAfiPGbNJZst2KW2sgLOto9zp5hWTwsQ3ZzEMlauw2K8DRqtrfejQ87HnF86dbb7+yy81n7zzRnP6uHqi56MnJyi3ZXS0OfLeh00PTat+74/+R5I115t57I6SN9Fc9JPxF+xEv565fkXGKr/74C2aY3Ce/Mqvf6+5ROOXHWMjzZ/+23+b5ixrObc//vD96L8NAoivZn6++AIAFKDPtXcNRvyAzXdgSGonX/r2d5tZgPvf+Be/y2f2N2eOn6R0FzASGYc1y9COvzTe/Je//ovmIExVn1Xmm4C+DDABwBGY+bKVBdAELh3mG5QB64QLLu5A73UH+r0ffPxJfJKXXvol1uG25ic//Unzta99lbPv4yRHBS7sDu70yYbr9GsnYU/1Uq5u80FB211jYzDkaHDIOaTPGw1Pzs7rJBlNcN/HsKXjeqSKlNwqDTRtlD7bejSyd+za23z9O7/aHKNr/DTvH9m1KwmId15/nZLShgTGM6zzbczXcZjGn0Z6R83tm0hm4AYmSSqo9K/+1R82f/f3f0+yY67ZA7B68uTJfN4YOreHAYUNdgy2L8EUnpiAgWsVFj6ELBGBKJOZxhV+1g7A1ffRc/3s089hiytfRUMhiAOPNRoJPsv/Zqey9uOD6r95dnHv3Z4oKYsnMhuucyUT9PX0F7ynlHjG9ljhBPgB4LNtm1reQylX188SUHTN2MRsCYDGJx8die/Xi59l4D2HnzSB3vnlK8iE4KM+4KzX33THyXhxr+mvW4mlvqoNeSI3Zpm0pBRLDmXEsGY6ckc0RkksyaAxeP3a175GQ5hjIQA45qn+Yg/qU2szAhIoEcDzVuMX4hJslYxTK9ls+qEdcf34vAMybJCQkkXql8QMgfGSNDM+WpMyUHUzLbE/9vn5JDwNim8iK+ZrjHkkHlwHsDdYd34MZpXmkdhRfSDwA3ixiap5QOKAbjZWaYGIAcDHlIATU23AB33u4PPNUeSCDh9+jrmH9bwIm/ihZZdqzJZkj7GZvqy9D9aofWrpZjQWAVCpstLXS4KL/xZUiH/PfO+CYSzr1kRtN1b6LybOJaEU63QmyXZ7VPg7pfI8+CRLLFumZAG6wJeNTZEkYN7XcM4N0TBRf8f1MoHMiXGQPuMazq/XvvWtNNY9dvxYc4I9tEpmLfd2hX3w/EvPk4SrKkrto/7YPfayTG3jSCs4bCR3XwIU355fJphdq64NZVZ8xlmS3ct6SNS88rXmAcnh1cq1MU8XIdicPnWyCDwkyiVAKJtjTwVBSMkLe5CyMBbr417914TOP/zwhzl77B2xE/agmqR2//7ii+MkmiZSZaI+rUCl55LJHfdWZFpYj853tBYdNGyI1Rb6jjk7WDeSP4rNXmBFtEXrkKq4mP2tzRRMMhaNvqMkH+bDc8fz2Xh3E/tJ2bnon8YGVAOiVJuy/t1bd8AijJ/SAIdrVINfe6QU6Cp4LKmoSrKNEyFXSZ4iaXBXIpTAMTbN5xuyHwG3LICziN9o5ZUVKzavumIjRPwOsQ7BnzTZZf0bq7r+bpDwFwg1eSyBYj0xgAzk5cyvyTRB1eAZyiPwWQJLjifwX2EoyhXg2/awF5cqa4Lt1HfaQKIAfaPm0s17AVYnp5c2txf7o48NVNayIAtIzhf3Et+SH6OV3voDBaIGrMj9Pp3EL2BP4pgNjAGY2bPDNnjDRprccZxN9Aj4+7wm4cRIjhx5O4nNczD9NzFWNk1eCite26Bm8F1APivatK2yJAVbtcfKKT2xm8qJ2M+EqmPwEYHmAr3qPlPFSGwWnMbm5Qn6n9y/wKqYi3PmmauPlWqwVo7LNZrS//hWXrONqU0CtAC8vxfw9Gw1lil2uxqw5eNXE6knGsKluykRyWpU+3CYBCCxuhOpDu7PhGXIArwnDGLmIKx17NrjKqH45+X/63elcWn6BZTOcL2uzvQuERdmMtfybwLDvj9yBny286MPGKZlmq0VWNgxOuvcLEnK6OmbDOQzJQlupPJnCxiScZ/P7X636rF7vYC/7FqB0sjm8HnVTB6fVtubavZi6EYGEVvknJjo9X69v2irMofaY+U/PVcE3OfBDKfAPEp/W7yKxITVKo+ZttW0LAxofsi4+MwmflLpLZO9Gp2l8joYXclWOrqeS/oSwbCStEILG7vSnRvlfVezKs9dv8WlxDk7rM9YRXsV9vE/+7WNjzzs1R1UUNzNLRDnhQR4/EC/pZ9r2CJEzRv9AC+SScmDinBLWa8ySjeEB1U6dmUwvP/SoPS1CteK5M/NwYhjAM0+yoD1gWQVeHg6QTOU8HnIVcfyorEHiTdToTZrbEIBlsk+AP7IWiwdMBYF96Nxs8GWL65GDGosWG6gw1UdQqvEVEamWWzBShsRKWFA6RaHkFIEKUHnmoXet+VxQau9TiH9/l72a4KOLqDmZ8X9BUCVB/Ai0sAjPMw92IFTyr/swDgLZlVk3AJWDwKu2BXVA1T0f5KMoeUtAgpmrwRO7XBZWYzqAmcpVvT+WMQeFJlo7tsDRQNohlotMGUJBMksr1LTJgi8i48x6km5ey08gUeNRIwdP6/jGe7hWKYvNBcuYLWyQc57NQ3zGyf6OlqmfN9EbkB9EY2Z9GwzIm6mm2yWWQBTS7YFLnthkKxea8n7BnQc6eLOoSq1W3D2hiLeBFlrWGca4YwlBlrdGfWqVq+23G5VHHTH0fJtx1TnyZKSSCrgUCsRYdOgZKnMBKrV2WrcaiRyoJgRQW9T0HMlTVDcfAbbgnI2KlqHBtog3dlXAygItNq9VwdTZpPzabnyJcrcj35+juzwfEqt1VzTCc9n4iSnYdSM3ToVoa7GVpyWlP62nWsNYBmw22hP3hMwZkp7GJt1HMarYH3K9p1Hr/M2QvoPcSRXcb8CpuUoLIFtAVCGk+pBmL3K+s364HnVqPEZDZ50fgRQTQyMwDjcRpA3hbabWlY3aWYxM+9na6RZB+wP2QlOXhIPyQTJqjZLrQNPeSIl2NFnwkYIRjxYJJMOwL1tdBNgLvqLsBA1RrcWOCTtBu/rZFqwDmRQ2fWyj/LPecqunHN/L2BukCJbNU3uDJ44nHai0dkPE9tM5gVYljZhWLUMUJ/7cU1p/CzZ3L93X/Pss88kI++6v8Xn1nzOw4Q6H02pkc39zVdePoSGHGWrlC7fZr2uJehU09V1W6U/lv/yGezntQYUSCuY4JAlcYv7de0I0svoFNx3/Zr+MRki+1Hb0g84OQiDfAON4bRJ7o10BMV5skJK7WCz19qHWUq39uzZCxhKKSL3Ok4zpxmA+5X3VzQzUzBTGJe528hGkB3euWszIvmz6VT7gPm6S2C3SMOx6FSxLu4CEgqY9nDP/RtIwMjeZ+7uEDnLPN6+E4DSskNvgntWMH/OQ4TAfIaS2Jt0Ox4gqygbQZbuA4AxWbqbkLKYYOwvEkysXonMAPek9tg6HHttloeQ6yuyMdoW1pnJGu1MHwH6Xtbp0PC6lPP+7I2PsD2K9ts9EyYRY1ANvHT4PbjVvrMpkeAx2pWM3UpKqzdQ+nYVXV87TG9Eu6p6T5lhpaEVYzEPmLpszShg3CjyAIzDQzpeboRpvfcgwQjlkxzmS9izj1g3j1q9S0uzdN4FVVUECbDZOqGlMakD0/4bh6SYgh2IGTCje71cRB3ZFpQstmFVa8ep1fmJlfECxVP9EmO1tvWXHOD6r/q8/79fX3pHwN76TUFtueiXHdP2b0+A1QJ6U1oK2N+z7G5z9tM3mwezF5qxIezm4lwAySuwqW/fX9ps3/NM00tX8RMnTgCm4vhPEDRi51YrGIae6gL7UbuyCcBeVryd0NXk67q6uue1KY7vXYDVtYCqgqsrSLDtguWohMppSifVx9yH9IDd0x1Pu72vXk+TFpv6YS8ErHo5Ky+cH09SY3THrmbLzgPN8nVbsEU07sDJS5UJ+3GYrLzN6QYA/3/2k5/kHF4kaJpBk3ArAOA1giiZSQIXB5Bhkc3jeu2YEsUy4JwArNi7e0fzH/74/2yOU0LdyzNuoVzzwMtfa+BzwxTckS7TOshJiLuWEmRKTSr2SDfHlfH/MrD6uO4sb+0WVBs4+fqWYVqLpVtntWICmrreeFvHlKty4frMuly7KgLqdzpfLhF2RpscLj0vyx5vY+so20IfcBHZh30AiDIvDcZt9GRgvgOt5G9//Zebv/vL/9gcR6dzOWe4mpGTgLBq2vUg3zCydWfzwldebXbsOdCcQ//7o0+ONrsISO6QYBkCLJ2nuuNHBP76I3thsA/BMLOkVVbXy+gV/hDtz6MfvNfsAQTT//n8s0/ojr6neebZZ2HQfJBEj2y0Vay/WzYrg6W3i+ZnjwAix+nC/Dzl+f/Nv/mfmYcegL2jzcVzZ5otVvxQEXCae/6rP/v3YSObzDTg0z+zTNWu3f38LIPKah79FIEygdVqetIkiNzE2priTNC27H/m2cyz2ujf/d53mw+5b8/x3bt3cV5XyZ4LQ7D+Guey5cKuAUGTW7ITsYt2urZET8BfYOcKUgae+TZuE2wV19P/0UdzUguYs/y0aX7tn/06QMtMmoaduzBB4xP8OHbPBX5ewPftp8Hb977/z+OPf4zcgoDyGWQPJi+chVXFA7En9AOU/ZIlGMDK+KAN/FwXBk36Bs89dzDVawJMDwlijtMAbIuJNBloJBxsUKbPfQWmUmnO0+yI/6klKbBoMCcbxWsJmrkyS7JLn01foyrM/O4SDV2g1TFCOxaNTEnHrrr86r/XBkmlBZ9lIthqGKudNgD0e48ChpsBMdQJPPXF0ZTwDnCea+tNYFq1cZNkyWIAVQBTfRYS6BIGfC5jgzSN4my9TCd2k7pdGWNXHZeO0/xe1q9ryeecZ10ZhL/wwvMpNe9KOA38/G/n0gSPY2RQKptLe2pganzjdYw/zpHU2EDi1hjABrLaBhvz2WjGrxtUq5w4cT76/hMXLwSY1+5pey8DJN6mCuQ3//l3kzR6+21sGYl//XaDVuMO/RvHyTG2dDe+OXbybprhPmAtrUulnb6AY64P7wkicCaQMosW/9DmjewXm2HRzA4wW6bbHJUQD2CKqw2v76i/brxpnGFzH5uNug5uwDj33x78dj9D2+V6MWbsNPjUJxUo0Ba6Fq/g5+o7O0e7d4+lBPQ6/QRkT8qOF2Cdxje5b1k+RIj1fSSzqSKauDzLnCplYTywgQTvcJIa+tbqEPcpq8b8mJrthWm8iX2vXb9OrDLPa+7jFwksySS1j8Fq5kdmt6CUvsfPfvbTsPkkNpvgDemFObWZqHFq9IM5Y4zporOLbV6N37ybKo4vqPiy2al6uNpcGxfLOPVMevkrX0kzx1OA6ddIvjxz8LnmG9/4RjWvYk6u8ezvvPUmzRb/NoQfAepN+JeCrp5vp5EDuM08CaoKRhojCh4K3JcT4VlbrFTtgv6v+oky+4xHBS/CAjQGT3MY96ygqXFmSeU5Z67tMAwFYuMWCdryA2Mj8Ohre5UEYM1pL9Pngvep/Sge4DWqU3fp62pjO5nCkoIrFptVtj348iZPxTZ8Hn3+kEuM1QC9lVFQgkY/aRjJiXU2jeT6y7mmcbW6rrf4+yT22VpcY3j1bP38MHW9F25duZTVVFP0YD+0Iel/YlMyqjeVARAk1xl8aOMfAHBJOBpp2ZruYzELz9ge5m+leyZMV9bNMFXBzM+Zy/PNp6fQwb4KKPxoo7Sq4C6pdmn9tfgSLRjo88Q/aP3UgIj/BGPVOXJPS9TRTgcH4GzTNmzBTzNxkyY/zIlYhGvY6kBt8ttvvwUx42ckN99LlSdDxRgX0cym6fdZNwLIJUtSFbnGDJIbomFPLKBP5b6WuZ+m4QbDAd9tKlSa4ZUANmlkzIstsZ+OwD7zK3FLbMj5LtYhbmdc9wJnO3mjsFnFglrWaFeiX78rGyK2IGO2qzouALfWnn5MreECZ4NN8TntR+Zz00CJO/JZvBNJcwE9ecYpgHftdwiL2UotE9LrCwSGoes4cUa0JfXObT27Vbt17nX+Ytd3x3nwvOtwF+/DveczdGdlNZjyfjtN/aWpSnBuXYPG/hINAtZihzwTrpPc1V9XhkjbYjzqGe3ZbWJNn0QQNQQvxqZLrrnG1wCMes+ydj3vjHuMfzo91pWcPb7HMVAG4PipC/HbqqG8+7SIW46vvrLfnVRCqg1kKrdxTf1boK7zU03Yqtrbc9HfB49rSYZVcY50p7IJnK1ibZ1Ocl3SxJbgbgus88s0RINUFHD+X/7OTrAMs6nlsKerVSbHSeVG1HUx824Jalhl3DyTpENiZssFI2Ajo9TD8zZBupIQj0tvzNiwCe3oK0O16Npm4M2mKUpMOYqbAKTebITaj7fVOgpDtm0YRdBbOhhOLgE1A+5CqSfoCO1FM3bTeO+ypiKWzcBnwF2ULa27mjAIgla3t2hE2r2snUQdK42x2VTHRtDELEkGLjoL7SZSjyGNq/xcn00dUo1yMVUdS4Yp17A5kt29R3A2nGSZfToBZj7MIphlSaZEsIsxXg8QNwBAWCVgNnKyg/WSlD/ZoObUqTMplXcOfAY3pYe2IvHdpnf6/ZvGKTBvyizMmgvwWkI2FKfoEY6xi07E3bINn8OD3EylRrLTZnIe3SweeOcv0nSAAGoBlqUgiOCuTphLSTZydWazy7kg211AL3QaYdnqeHiv1RVUzQ/LoNXBpMkDE+fYuqYsw+iFNq9BFbiypEUGtIeV17akWv1FWX3kotIdeBvlRAawzx8+GBDM5kGTMCLNzC6kuYfZOw+nhqAf8XgBX8DXdKv0cG+DRB23FRzWZikrC0Jn2zkO13RGl7WnTopMZw8h2UsGNc6RpR8cBuvTD7IAACAASURBVMyljqwAgA2yZgDHNCxm+AYICCzvSfZZuQkynrIhbgFeLngIUGbvNQXkLNmx8codGIsTFy7xPARi/H0L5RQyKgTFZtC0lP0nO3QZCY1iYGMUAKgttZaBrvGcBdiqbI7NVXBASVaoWWujFQO+gELZyxoM15Kmw/IYS3RKW9mSeNejdkLAOgaUQ8BERrGN0SSDRWT55E3KP9VTtoHSUgAUJRSe2beTrDeBAu87c0bdNNjQaLSupwzYINRgQAMtSLiS51aDVif/4oUpxkjQWSF570kn1KYhrE+0gy0bETifYj/N0FBPYFPNQp91nvU2he6mJWPRmGVc13Poy9a1rM79cIe9LtsHfwcHsjfsjGuUI97lPetZ70PDZIP5Up7jdlggJAeY7yXMkyVi2r8rBFSTBORhntsJcraYGpY3aax13vq5X5MwApubALxlfwqOl06jpWSUwaRUyaQGzgLBwzigwuIDtGr34MyxZy5T3jVL0LECh34OwHkrY3345V/O+nuE5s0VGEST7IU4hKxXS9G20uxnZQDgBQKCiWi76tgpLaFz+IB1atmjrGodwnXRv6YxHeM3g52axvZZ6jq2cx/6lBPNG2+8y33DShm0YZlOD9dmLZos6gXwGqK8/gaBwzm6o7uOw2TmGoKrJlfWMQ59zrlsddbk2NgojKkhAtgpyj4p7V/FWLDWXnj+cBjg42i+9vXBZmbfOS6WnvUiZ7BitTIPJJPw5ycnSACQrTdQE/AYhzl24Nm9kYsYHBpFzJ9zYPVQM7L9OdirG3CAYUssIUEzgOYqiaBFJrWET0wmya4xGVUa41FFZu2VBEU5SskIez56/sTRF3j1hLcxoQV7pR3VVXQk8Dc0ypuLWS7Y7ZXaYywBSFg1OXwt4SopgDjBQfarI+4vfj3NLHiaYfD0654GdQs6LQCuYy3+4t+fvk4HVPi+Yj/6PkHVEvlfgbzHw4WrzfH3f9SseUTn8bvXgAsBhCi9Pn/xCs1cKJ9FPmgrupa7SRJY8vz+kbdgp9vdGIbYvCAoQSP7Wu0x+F3pUuy4aLtkc8qidyznAelWEARv276Pa08RrG5u9h44QLfyefT5PmI/bmKdbMQRqsy2weVy5Dw4WRLgmNjahr7jW2++wZ5Y1wzS3GrDEOBfU1lxz2z9AJON6hEbKKxlzZ0HiPUMVg/tPOCEEi6jgKtqzgmUqO/3MeXuNhE0QJ8ieLa8bYimV2q53eOs/qu/+NOAjTthTC3B5xnde6hZO7QDOYrtPKsBusyYGuOUqgm0Ok8tVup8xelNjrhA7cegukFCnPiWUx2gvwW+s36KzZomDjnU2nXktfNdwGj5T6Wcm3XZsjdqPciK9SrFAPSzBJ67cinPUMtZDbDHttNoyvMRFv3xox/DvjrTDMNC3AwAuo7z6eyxozSu+jvGekn0u6ZhMV6Fiem6H0KHVYa+Gsnf/5e/TxJxfRLJnpmXx9VnXB790SNv2Wl4Pv6SZWSRMAL8kP11Gfay5ao2Y+nkl6yock0cfO5QQL0TgHuDgLTnzp6NjzCANEAPYM4MdvPwV1+DZfadZt/BF9Mw452f/7RZwD6t4Mz6+Y+RKqBKxsF4Wi7BcnJ9h92wPS1hlsGnXrn+m2Oi425QbHfb2F0dYQLvbZQvG6TYSXvbtm0kZCmVZnwtOb0DcOfPZ2Dr5xzGZijfon+5Gb1wfVg1ALVVJqsELSydlBml/V5N4kF/Wb/VOU31imw/7kWGjc15uo7n2syHBm36tCYh2B/rSUo8C9PYaf+MMuYV3MuLVH/MMLbvvPFjwnZAJRtFCJSwpPQ/K/B9lBLayADQTM7gSkkPS0TtteBnGrCdPHMiFQgm51999WucoUgDIemir22lyU3GfhA/eCeguhVBjoO+lQy7I2+/k+fRn89Z0gaGfqa/KwYKpdttIObK7QKh7n3VKViWbLE7o8emFjrL3fNmEf10ff8NgMu+x33gGW2jlakrNkdinmzGS7JE6aHzMOUvokV/m2aR2seH+mX4U+tsgsTcWx3kmXeNhkK1zyoQFhDXtJq49f5lE3VSBSbqjYuuUQ45iO5+lfVfz9xra7RZKWXmmT2DfV9Jp1W5+FrsrH/rB1C1A73PoK9aDdWqZFQGawWqj/ClpwEYd5AMofEZ56CfqbmwakzG1yuvvBD/02oagVifQ8b2iM2w+Ewlrbx//RnLSF2zNuyyVF8d2A8//CjAiYGp/r7non6l77MizGT1/r37E0SXPvtA/NCzNDrTT9HnkOjiGR3wjW20kjF2HCcm0MC2UoE7uU0FjbGGfo5rP825ZPe6Zpj3XnxxGZwfffxZwMn6rKHYBokJNjGzD4ESG0o96cuuxidfQtOqy1eMV/Hx0Fi1oug+Prha0Le4Z/fb0aNHeR/MYz7HBnErlKsQUWIcJXTcRHJgNXMiWLkZ1p8VRoNIb/RgK958880kTAS+41KY9OKHnP0CbJ6V+I2Cij6H69d1IGlkOdI7i/i/N4lZHT+T8UqCqSG70n3CvjNR/yw2cAN6xjdITA+Pbmu2Y5sFNmSTnyT5+RaN+T758IPYKQHPgJR8fvSM8S0f2KeA59EmpXTfs9bEEf+LvIbVAKzjrnGd3Tj1b3KveY887vZo49mibSzLNaeUVYTtHiZui2wJ17JpVZhl4AOCQq77NQL5jjFrXlKTusv606mc4O8mowTyZVsbW6t1aazv6WeiyDXnvBsHC6raqyPX8yxh3NXCNjbR/t1TpzHVKoBgzLHryLGRiStxS1mAGRvPYut9rfZQX06wxVWur5MGUAKrVgXjzwukGg+alPNzZQEbQ7rfHdOl6SVDYsl+BMZ86uTiWz+UhMZ7B5LYYG/DJlxPHHQSP/jomRvNmUuQhZbCMH5kdWB1o6+UaiVTu4qrAu9Kb/qJH2nS/MvyAGIYISYRX+p/h7XKmhNUFVx1/zs3jls0cLHznl+SMGzy+NZbb8BafRO27/pgSfeQUvH1ergBVLmnMD4ZQ8lCfkvws/pOAD/M9uAxVVUgliPmEiKLurQ+XRid2jsrd3tImEwRM1cPlVSO8S0+4VllwilEMs/gJzU88cG0/fpuMqVdw51v7Gdot8LI1FdTdjAszCoBT/m5UgkC7YLu3H8Ylc6j6zFgK3OoHwBY1/n5SgR0fXaU0VRSJ9hDEg6FyUXPNSzSOu8cL0FiAeE0aYqvVjF8N8cdQBwNfL6KcVx72WsZswXDa33DxB5WcQQPYpx434iNq5jjcvrd/6UVXszOwmJKz9Tzlkp0iJImAJUFyOfzOfrbyjpY5SjgbtNy953YmTccTWW+U+UlOJ/rlSZrqpqZIxtD3iCmnsev146LVTlv+vRWlIa1S+wq6J0GZtyLz1KM3Bp/wVLtiJ9bUj+e48ozgGvI/DK+SYJXmQ4Z9xUp3cBf0Wfx3roKMD+3/AqJpOVEp4kXaybM3D/67w49qjITDLBgZiizRanOZLA41PnwUBZM8JDx4wQYRHA1lzoKC4A06qFOT+PYAaxVB7NC+f1AF4ALSdZZdfNxs7tp1ubQvUPWRkBV3U1LhHmnU1sALc5nZ4YdRAP1lH1HFL4GThDY7wjzM1kObnQlGRkHQeAv363AdM4oNSLUR01Q0TYuYlAtIUxnV0tiWXhFs34ySR1iHap0HKO2u5oHDF86+MOAMTYfsow/7FfuzeytzW3UzHBTCNSVlloF3UHrk4EBhON9/QRsLgAn1PmZN3Pddgr1cFMz1gXmZnFMBLY8fh1rHVw1O9xU1U24MoMuARdTdJlS1lt6un2MjQbO4KDruCiI6tjpxNmRrxO9FlS/SoneA5hG9j3Ytn00AKdGNIcXYOFVSozVfby9AIsFQ+F9e9DLXnZd2JxqE4fBDt4rO8jut/NsSmUizIob5Kqr6meqOfrAMW5pXc5z2KEc3ptw2pfCmlAnsx+wZWznCNn2XQG6ZPs5Bj2AoAKldvoVcJ/F6biAA3z2DKxMyrbW0qXaMVmpsQnzQrCPTDoMUjv5pUkbwOddGgfJmlYsXmBJnU6bXrlH7OSo1qm6ispiHDy4h2zPUBIBZrDPnTuXTKpz5WEiU2YDjrsBgzprAqjqB05Q8mjjFdmOvXRA9kAUxJQZpfbfHdaBh7HO1QMNGWMqQF1ZKwIH1oCZ8Q3Q2AUbZQFOA6LeYiwsMw2DGyc0WqDMi3Pp2tBhLg0W2ZkC/3ZzNxPVH70p2Ye+Rsf9JkZRw+gadl2Y8NCxCwsdYNaS6VU0LCn9Fp1CM7U2elAGgfXIGlgFeGZWWL01x3sC9sYKHI+vvvJSwI+zp85hJ5YRZLGOYEou4LwKTjo/MiQHAWiXA6xNEtwI7MaxZF40hPPofTpPMjFlvOtYKQCvrqcAsGvaF7pPvBf3q8miJQY62AP3v7bFJNAaxnYL+rY2f8phGk0Vy5Y87BwnxpZyNLvLC9yuxIFT86oaguBEE5jpEAkmuudmmUPrybbgwKsnOQ+oZBJHvSWZGpZBCJL3MX+CJ6dOngWgXiBZALsS2YZ5HIUFDpj7C5TXw7zcyHVGx8bS4OoBQckDgPfpuZs06rsRMNlg3Y7mmwHjr145H+aLX1YerML+RhBdBi9zex2NLvVaPVHuEhi6HgUedlD6Z4nb6VMXCYpO5RB8/oVdAEsDEfW/PHkpwUwltNSsQ3oFEz89Q/MEbJhO1nWAave/rEGBdA9qKxEEvt2f6sKusBw8/A4qGeYfNt/8+stxtD47+gU2obrDa9AfAvLfnCbTOVuOh47nurU62dhN1qvOwA1sz65dO6JJPErn7Ycwz66hS7uS5g59A9sQ9kfORqcTAF6rKMvAda9DpROeTKgOaDyWArgcj3JQOWOwyZatyyCxm2uyrfx3gWLlyLgW3VuCGl3zncJMq+zH/elZpdMU0EpQTNmc9vMeBlgtJ9cHXWKp0i8Aq48xtwBfHVDqy78MwHZAmNf5x9CsN1vP3wFzVd5UX7mWn98mXvMHJziOOk7LIwLYBmDzjb9uBlYtoEN5kqZB6Gqz9paw58YnYHHQ6MMuyq9+45sBF17/4d/nXFPvd/zsKZwidEtJNmxFs+sea3l8/EzGUpBfffGuQeY8Z6h2fDuMz1mc7527docZdwWgx4Sige9yGMy9AEImc++yF8nnkrSqbuCHYK3LJTty5F0YinRC376HA9vuuWihAtjqdOrbKBUim8iZUvvVs1Egw87vZymrDFuDEkqZQNvRBZatbRJSgM/x0j6uXtOL7RwlEXoBxuNptKRPM1Z0i7cbPc75K9/6XjMwuqd5sBQ9NJIbYbdI5UhQI1DVspr5fZWKFYjfBUAdsNqxS/Pf8SZqHaTcTd/ItZbk+RNWdOfk+0dfo8Z3B6Y/LqV6ak1lXcRxLyZr7keHVc9MDzR+UDV4iOYcbuLM1CUalZ1tzqLJp5Dw17/9nbA7fw4T68IpyplhotnxXv9qAuBaR3oADc4e2F8jSDRwYDXPHn6h2bP/2eiiC86++ZMfhkm8mjN3Bhs3fo736ZPy4DKh1eYt9gH2kLMidp27SxOFgG33wuJKOSbn6F7Yzp98fixA1DJAyGEYlx4DGzjzVnKWRrKBz//xD/66OX/6OP0ObzXvA7Ia/N4HPEpDPddMSuFpOsQ5p/1TB1TZAQO3GzCcBZqiLyjTAnurL+f56d9zVnCfarUqKRFyAa/XdmzE/vqzbOgqYZOdJQDIWqPJjQ+n9qaAmXvRRq3aF6VhDEjWUSLt9q0SRskNdpXXTtsoBcamVWW8P53nGW/LXffDKhUAX82+Gxze0TzzzKEALlZ1nD11qrlw9nQkiibOnyHAh0HS7tPlIVBUOeQMfu4c55r+u6CkrMghAnB9DJsCGQSps76EKo75W2qlLgfwGcuYqF2sf5/GMpyHNmVMObFVF/xdJqJleo5h1m4b9OsfhMnkSPD7LpAsEK9Aw9hb5itlq/gEggTbKXO2QiesGcusZcJhd0wIqwXoma9ftR5w1EDRcnoZg9MQC3buIOHJXOzhjBQY8ow7S2OVKXTaZVyq1S4rcDkMSn1Bg/6r9JowyegzeZa6r5zXSIcJULcxjT87h0OuI3wP94nBoGfJVWS+9K/W2risYx09ZpUVSGn84l7Ql3WPhhAS8oj2CdBO3yy/r+a9+nqvvvoqevbH4+tNTkKcsOyYOVMb9yaVV7JPBWVtuOpcuG8ca5lJO5G4sPTzCuuk9Pt4Pnxk17x7VOa+yey3AcQ1RyamnIdzjNdmKnIEagRTLgBMf+Mbv4TUBQ3nANFlJM7h00RfFYBV2Q6Tlj0kXPT9lP3RrpjUvoGvpAnVT7yFn9/JSaXJGe+xJNz534r8gc2MBWIuUJKr7XHNCYqYjGFIogEqcDeyhUor7m8R3+omvuXde/id9B2QOLF8JbErfuYsscsqflZDcYS98+47R3KPNgreSGy0DR9tFWPjIXpH5jdJQOkuEi727tvd7KfiYSsVegJe//7f/bswZt1zlehT1gq7m9jcfWEyUzAa9pgMLBnClrEzfneM3RnbdZyxgohWYKgjqz6x432LJIFgp8xu16N7vvwLQCPPPf6mTIUg12ZK3t0viQexE9r2DlATL1/aVn/65rBnkxwVsChpO9eqCaUCh/QzTSaVdnjOE88RPtr1UUdIJaoKaCtbFc1yns8kjBIrgmTGURIhBH70+axC0U+UaazcwUOBdcZZv177+EQ/1eZCpefp2ejcmPzy8QO2S4YyNtPGcm3xilt2KRdYDYsznl9eu8qybj7bxoHpZcHfBGWUAZjBhs5zn/dTGVsxuLZW8kOp79uQjerKxNx4Izy3Z1UawAmgeU4pTyYByT3Ba29z7kh4ikSIJBDGsldQiINWCbEVgrX4UkoBnL600HxxnnW6hHjikcmhkheqapNWMijPUiz/DlStZGqBRE8Dq60bmOfQnlcVBkQanr8DVtXd7JiOyjWYKBI/6MdOy1h9442f4nO9xTpEmoS4x+a59vnw06zQc/0pCSAZxCqfIftE8HniI1dhK2rbXSOShiIPJ04T2ZfaEx2wKmgucczkhsSqxxWr0UctYpFnQZqaY9OX87ow/ltZy/LBLSFXe1xmaRsntjJ60WkFvCv/mDXyVMKysKoi8bkmvceuEVWqoFrgUjuepB/7yc8r3dD6ORhLKwsZJml8/gI5U9qvccv55p6rvigptc8Gan05r9uCpWJP4hFd5YxJjzwT+9v94rd7PvqjbTDhuPqzsaFEJ3sIdM2d7lERVM3lBF+rIsIblNEpMeousXDJZxoPls+ppKM4mFXxJhPEG+ep/E3ld8sQd+8lVgpgWr5kfY4V0NWc0Wa0jyCPKR948ybVAh4iymXyfPo30VfVZojVMW6lEW5DK2Jmq3NcJfyfa75I2bXWTQD6fME4WbO1vvSNnCdsBOeQ/pS2rZIKxfwt9m01PXM+vZ6J42A8/8N//8Ij2aIG96GcS+dVv5CBMTsgwKMuVD8NADZDC94MYGi5R+muAlxGp4iB5MZFq6cpGb0d5ocGAzMC0GLGxtJYS2UcN8e7uv3VYnHTmyUu4ekqq1cuQKCioHgzJbJK0e0gcHFTqGci4i5LqGLI6iboRjKjUCLqTm4x7jTMbvauxN/PsnRFR9iGRkoNhKko9VxhaUCeyB04udEMLC3ZcuTK+SrEWkOIgW91hmohq+sgiFN/q0DoIUHYTLLOdhH3UKkSlcrbJekXUp4bE7YAQWkvkywwYTnAPEwZhdWvUmZV7MoSXQ6TSXkEDzKYVs5VGMLcu4tJ9oIsCbUxLft2s/dzXRmJDzHU/uuzDuEoqclZrBXLDmTl9cVRVYfxwoXrOPdmGUo02S6YvWihbqTj+zbE7S0vcuHJMHUjWII9BSP00oQs1XauKj7P1zpEqs2E79q1lbUCgEn33ktoIk5R3jw3h8FoAOqWCOK3wt12L0/WpNaHXzIEpPw7dh7Qygjs2TuMszsIm1YNIcB/DNYGypwV6l/FGkppCEbUz/rs6IXMiZ2oZbp5oOqEmzG31F6pCRuu6VA2i7IV2DCAXrhTAXmi9RXSlgmD6tS5CJBjmdr+/XSgNwMNaKR26jgsJ8Ehm115kKiTJDCrIyFAdItmBwKSBlGCiDpvCZ42cUD1Fxg4CxB1/cpNAlZK6WUBAF6uR5JgB2CyB/4c47zAWl69th8NSjRrCARshmWgYld1s/M6Vk/2difG7CMYcFT5TsdA0kgYIFqSpgMh7f8qWcArdBsVFNP4mP3xAIhgvU3NcHTdgx4eWrFkjrmm6/XwMzDWdm7Ls5+mBPAyYHGf4tJkOx3HWUDKIbKudru8STCySPfVOP+WYGCLdITcs/tpUGIJ+U0y+p9+9nmY8Hcp9XY9jWzdGKNqowXPFlnO2gGz+T7/EsZYcN2A0sBA42mJUg4u7rgcR2QEmF8P7DXMgWw0DbIAcoIJ2E06obKt1Ni9AfA7A+vYv3ugqh0jA2MBhijHA12W7bjMIe4+5kCwDGwja0R9peVo/Hkmei0PqYnL6CdfpwmFneqZD+/TA2n39oFm/260jAg8rlygwdY1tXhhfQIQzpC8uP8AhuADAllszmbYXJbKL3L4ud8tS1XPd45ga+d2WPA2llIjRi0j9oeBk+UzcyTGLk+i4cwelM28EZuw75mxjMEZQNVTJ2Gps/4Ew77yVZsGWaI4xeeU3MYDRUrZt+o6XWdudHo8N9RuNqHiuhCIOAyj3MP744+Pwa6diq7vvgN7ue56EhAnw+ZPJ17OAFnpOh0y07RlMj0FeR9hG2ZnLCORsaYtMvnG+JMk2rd/F/cOCwRZgnv3FDHfwFww9oswXNZtbtZQytfTt4Xu7MyRQDnzfwfHzcBdpqwMep0ngYJlisjLVm3L2eLAuSixkaxK9iElZ5ZcMn9qocl4cP15bCWh2DrX5QjZIdpzjuUkaKpzq1PPZ5hwVJergFSuzAc98PzUEdYL8JQQJHuMij6GVOtvnVdU5vUfAaudDuGXWI4+SwvyljMTxPTx9UpOx/NF57uCigCpAqqehXEt1TqjId2SO82VMx80N8Y/aR7OAwIBtD6AbbecubqmhEuAethdA4Owofa07KrpaBN//NG7YYKqY3f44LOsv2thrFYiWGCgj2TRUBjjAgaC21a6qMe7AYb8OJqtNwAKRiiF7VlHMgoJib5+AFrBX87EWfwOgQ3X0NZhGhYROL/7/gdo230VeQKaKcrYRqN3OYkGAzpBXp2pu4ConpUGCldI/Mhg8nlvcG/afgFibavBv/f1yiuvhHF35J13AqgODW0Jo38SBt5B1vepLz5pPiK4sMJ/Mzqw3/7+v6B0Bx0y1uUyQGdLYU14JTkpkyKBkP6P305NJ8PyhKnaOdRPz2vHsNBpDTPawC3ru8qsaordq8VKLTGfL6+hDqx9em09Dax2tyVjtRZM3aalqfpEslUvnD7WTCH58OkHR6IXeuj558N6tAx8Kez6VTD+99Mx21JnGZ6bcOCHmB/Bkis0MRgeHmn6YFUdfuHlBEs/+8k/NB+9f4SmfeubnbAgrHz4+KMP41Qk4DUpjU+lFIFnsaFPNSippIh7bRM6v4J/c/gbu3bvxlaONpc5164jebNh03DzCg2Tnjt4oPnhj36GlMAHzV60Hg//0lebj978WfOr36HxFmv9f/tf/5dipXA9NSEFtvTZ/uAP/yCNlt5/7734bl//+muVQOc1Bm+exTIt9fveP/JekpxuaM81mQ76mvoONlfV79Gm2thQGRk1C6u0tdgrsre02+dgDaprLZNEoMVxqEZKNPBDWsG1qc8qoKxvUdqCfuyTIFrwzMA4TRw4cw4cPBjbPglbdOPmrc2vfu83EmDIKjb4+MH//VdUToxzIFqKjI9tKS2+9XKCDQMcEyHpjG7TkQSbVIYBVD5uJsIaGWQexgAjp0mInL9wLmtGf0j2k5prnnupLlJvjWSiy0zf2mBev9+flY5wrXfAairtkuB64pPoo5dEWJUF+t/6Jmm2wu+9v5defhH/djzzoO/uuBfZQm08wFtlFGRXqvWoL+N1AvKSsF35MOzpgzSaHEW3U7aO8kmbNm3JeffhR58jY0WVCIl5q7Acf1lJsjerudiTxhldF2Z/Z4wT/VRGQXCla8IVXUeu4Zmof5+GOzxDyS7hAwHCmuSv8kqJJ5bMVxMPA3CD2WKlUvmCPdQWKLVjYGnwu3XraJ5fho7jLqihfy3QbCVHGmQxLspxFCPI3SXYrERWNamySa5ySRdhr/usAm02tN08TLNN7uES5AFjP98racHY88CBsaxnY6YbVK+JH+iPKgUhO7YkAKggAtB3jiSlPKSi6SIVPLIDe4nvZF8bM5rIFUB1/d8Oc1f/1PJlQBSuLZFnPwkVq/7GkQ5a0QbKaTrDeCifpcyTzeHUht5CEn9kdDDVmwvEiavW9DEOkBaQ6MLayblLVd4Skod+hnIWH2IH9LH0v9axV9eyJ+xH4fwJdsqCkkXqXh2ECGEDOll/2q3/8Cd/kgDfPedcRBuUMXQiBCW0a46jps0kboAxgVdBN7uaR8vUCqZi2IUxKWOLs7jrQ9I141nNPpIw0AExzqmsyDAzubfHMhUtOcfnM77sYU1Z1aiP3DXNWUq8VE0Wi5nn3iqZDkBO5kV714H9ASW8pskvmXTKzsnmlPTDPSmdkrLtJE3UXybppE5wtA31LSq+CB5rZZAseau+sIVKMHheWGbu/tCuCLzrP3i2aqsET7QvrtsAqmFtGodjywNCknxiLIyn7D9wR8ZkkoZKfVnKX0xmGaXKl4kbKPvguXUXm9jxxwSpq0l16RBbjWY87725vz2vTHSEoZpqlOqU7vjre2wi0SbGcg3bqxTFxo000eS1q3mOfmyEcko9EEyWsTeuI8+wAJB6bX5Zc+ICfVoW8S0eUPFpYUSSs8V4zFwHk4gD+I+B1RzuTxisnT11zqIX3zJWfS7XreDqINiQcV4YuTIBrSqzna6ejgAAIABJREFUGTFr2wqln3B2v4W8xH2aHq+j+bM+lhiS57N+f6f9mY7tzKNVfa5f96Q9ZypR1pZwq5vZlmlr32TNz3OG2ZNBO7eWBKc2yd85/uXwFMZS8pU22aJajXWynkSI0jna7c6Hqs+SANVJy8g8Zo7yGQVmPklu+3MRCB3fnBt8J9lh9aEM31ZnNNrJIVp4FukPlx/n2ux0O8XcPGvqfls5G17TAatP63F3LFh9xmJ2VlN096Nf/k4fVXvono0f5PkfH6BIKvrY3bOYyDC55D6qsSg2vDGVki/ptWMFDn5wkcqq7N0zV7zNeLJImSZCC3D0ntIMi3uUeezcmDzzcwOssic8y+3pU/2IqARh7ysnFIYoc6EPI0awkr41y+hHYI+TKXAZ7ZQJx9X49top7ZgAfDVo5PdKe/DtvbnPOzJBGrK2uIX3nqRmwHaIo1lXhcsVjjhTSW7ssJWQNq/UR4t8EPdmT4UOP/VZTRyaHF/y+7+771HYqgx2gEcWbUo0AmqWw5yu78miioxJvdbQQ6dWpyAlqzDe2OweZgakMkw1OqVPIeVY7RvZUATHgK/Rk0ympDawCyjX17BonFmAESBuqfsGGDksAMbMAruI1UASJe7Kf7xUBOAZABepRlQAJQ4ZToMLrLSVdKxKW6Vzequ7l4ePLA+NoIBd0bn9Sjahff6OCVRdxAQSZXyiGciCkTmoI9z96062WYvjK4B7nRLeWYBngVVJSmqqdJIJj9hQZlfvcB/8X7T+ZBhqYFbBhDRDnqZXYeJW4yud0eiwGfQbrGNMnHyfM/q1yg0A4phd8P416h48NoyxX73GTQdIlp5Z9yqhgtUZwXlAIxil/RgqGR526i5AjdIJNg0m2m0aIEHDITjre2St6kDL+rIc01L7efQWZf91wuweQoKGAxv7YJMNEehaInOPZlrnKRGfhK2Efs9aFi/Bs5pGGp48CwCWLAJlFXrJfGgoLV9+SBmO925GcNuOPgBNm17ZHXU++lgKkAsORgsG/baUOAPIfPIxIuwAeNrdHluO8qUzJANVUyy4psNkuTGfEODa8nTBkeSrjNt5Zg/GBKce8HxXiYBdXwWy1QNEA5PSc9l4gnYvvXg4mSCdirOUIZ4bp/wNPVbXhwCiToFA8EbKpno3wJ7os2ybcWAcZwGMp6/SaIr1vo5rbx5aS8Z7LBv1GsH9Wa517jwl8fMGyzijZDLVbNWgDdMcRA1Sx6Q0fitT5lrS6GigzaB2BqiSBzo7As+V9VrAoZ1izNRw85AR6F5lttSmbRg3nbgnNHyZ445dlaG9dOgAzWUoa4PxcYbnvoJxVMM2axawz2ZYKx1PMpkrATnWIyMhAKCxX96Vx7M2h0c2ZU4nCQ7MJGkT1NrUPFUJBs1sYEjqQGl/BLTcDz2w2cx8pfEe49CxX8La0PHUuLJ+BW3vUKpi1thryTJZBctX9EFn10YagjQy+L/17Rcp/XlAl+ljSBbQCApQTDkBjWsfDJC7sBxmYGbZIdw1cxtJiXs414P9NGkaRvaARlIyMCwBMlk0Dmj6xSkCRjJzlokuwP43CbONztmv/dJYM7Z1U3MFeYBJ9L3u3Sf5QFk7hrIZZ/3MEASu0VnX1rGG1KPq53MGaUg1z+Fy4thnGf8quTH7W5lfHT41gGVFXyARcuP67bDCxnZvY27UILuKRuHZ5sK4XZfRMHx5X9i6lqTeAoAd3boh3T6VPbiLbZiGHX0ZRrvsZRkCOjyrW3F7HYtvffu1jMUHH3xMUG0znx7Yg7tyeJ45czoM701oLIe9w7OvS2kPDcq4roC+9sfmcGr5WuEwP38jze6W0VhGgFnGieDkyChMVRzLW7B7F+5xePYON5tG9oC1ce01GwG0SGSwNoInCm4nWEBSgmDKz9m+cxcNcgAceIGSHZU7LoBzKUHFCjVzAcZXkujpwUazzZn/toJCUEenOYkqnRfLQms/2NjNc+uBVRauPYI+7ZXdz+9gO2wSdzvN97Dr/F1gNUnKx6BqHc25l18AVLvf/78xVv8pYLW7xtNAqtcJY9csegtOhYEukFo4b6snK7CM/tZDGjfQuOr4e//QDK59xDpbho24wHsB2ZFducv46cQKZKkt6Zkis/jixfOciejZAarOo3U5QiOEKwTe+hfuNcfdoGAIDTGrMDz3td+CEjpcKWUCoNPB3gCrahlg+SJA5VoSS+rN3WEMV3OW7NkHWARQIBC4a9euNEjqo+nZUtbRLEmRpew390UOFc5DG1gJ0I3CkunDdp45g8Ym9+azXwVkTZkUzY6Of/55gAPLzG3kYNDz7rvvhuW/fj2sLmyNZbbbaABzdeIc2px/mqSCZZjPf/O7Te/wzmbNekq6V1kqW2w010kFQOV4P2rZCAFCA4G2469j3AaxCZZagLFK+4LZ5Rzq9HO7UuZOg6sDzbOsW5y+WwtPryt9qI6xGoef//aWEkQkyvDv9fl+6aQ+uIN9mp1q3nvz9Wb2xpVo584gY3QOxqOs482AUEPIqOiDaIsFVXtZEzKITGbYpFE/5xrVMs+/+HKC/B/+7Q+YkyvRaLVhkhq+KUkLuwndURPH+KO3ub6JwJswRWVK2tzMZKph+BpsyUZL6C0FZO3M4z/c4kxbC6ty9zPPsU4ONAPYvpsw90+e+CIJmn46rs9cm2x+9b96rfnk/bebP/4//nfK25AX4fo69ynHZkAE1i9cuICWHN20sa064d7ftu3bQzw4fwFpFMbG0u7TSBvo0IflnsC7yt5WqpXPMAqy9+GnqWeo/2iCU79Opta2UXRjeSbZOwK5naO/BL9FdpqgjABp5AVyXRNvnvX1LQHCijDXg+Omv+696CNbBuj6vKv2KIzr0e27cw6pqW11xjPPHki1xnkY5afQzV2G/XMvGFSWv70sQbYB7DQ+hutYkMdntrzRbuQSTYZhbRtQT166GFLCbey4CXOZhdG+VzIsQXAFrl0CQUaaez4+Ls/imeV6LjJBBZauS59NoC4JCr46aYBiblazqvLplXZSC25dEukGecYFjrk+qiXZJmf1Z60g8P0SD/R3ZD0Lrg7hp73yMo25+G9ZtGOcG5cv08js0gSJlpskK2WswhwjKX8FOSx1QR0rd7O+ZlIb7J8ADfr8rPWKPZQHWtfsQTpkkiaz59BXNykQnbjo9OmjyrwujVOBojSwZQ84J+63MH5aQNV/K1Fd2pf6uinNhkFWjbtWAHDuzbPLwHfPS6yxwklg0nO4CCyl8WsgLnhxG/u5wLqUxe0ZPkoVkmOp7rXEEMvb9fkFx0rXr4kUlCDjBNUMkhr0T2W9LizMAO6q6Wo5qZVHsrArBrp7by7Aqk2UTGL73qOfnmw2wii1oiq9ILAdSY62yVjLz12bpdW5hECYihwqXtZTDXYazT6fdSeNQtN8J+sJP4q1vm6t1TNV/rwGZuxWfBztnKxrz7LpGdbIAlWIsFWVArhF9YSNSY1ZB7HtJ0+cig0QLL0Fm8sAXOJB2Ol8OdYG8UrKCHL6mb7XmCJnCvs3fUBYa8bYvWGUs78Z0zRu4mcZoa6driN4JSdMLLQdzfU/It/iPFb/jcf7qX1NQH7eJ2hS+qfVjLX0IwX5WsAoBz50F+yS42B1l8Cqa8TEkWvBeMd7SvOqdn1WxUTZBxs9FeuxQEyPnACiiZNJajBemwAmXKOy6OsMKsKUiSQ/32oygUx99mi66ot5pXQRl6FPdS3Ah0k2QXQJPAI74gIhjwVcrMY2nlbVbMhmYFUm7R60ii1l58Hj+BzZfWAWymtl/8gWdk6wa/ftTM/L0j8FH3qKBO8CZxqWsFnCmg3Qw33aV0OtUCVDlA9QaihNnpQhZNxvQJoKIBYwa0WIDTY4G+C5bXkwQ8x0i1jdXgPGkT2M8ybOy7WQawRWHe4pyAzTVFVO3aLSbYI9uUiSbnFteiTof3aly4/9B0dA/8H/tcl7/5Zxj1/RJvQDwpbtS+MhASsTfdgOpY+2bt0SQKlYmdXMrrq+W5W6kQTGqebHP/5x8/ZbPyeJep3EKIki9bsY61QCtbqkgsyPGwrys/JPahxPYuOVu5EVGb1OqyPDKK6ydVnz9vPxXHmWpKg638ahly5NNidPnW5JcMoEWI0si1hw0fhc0NCkVYGd9VUVv4UVQbAR/MfmptLWlcYDpjE2r/d3iZkBafWxgj+1msBhY3OP7nfPuYDR+BzGnK6tzmcqwoWAYF2vJHuekO1q27Xs7pyzRWro8Lgnvlz56vH3AgwrJ2cvi9I5DdM2EgQFOsp6j04u+8U42XPVZJzfvs4P0XaLFUXDljEyMezHm+TSZlQ1RG+qR9IQk2ebxm9SOkfCjj6Hn9dVS3cVsI6HPrFjYKJI30Pio3vcuNnE6sWLF2JTHoDBBHhlLT2EeX2ffg1WmigjKlgqoSFu5+P1WXI405x9nvOOQTFoZayWLxEgOayNqsKqxE6tZ22wa7CqysUqkVvQ1vFqXyPZzHvXbpvk9YybgxRSmrz0LlEXXWD1t39z36NomrIoigINSyhd4GVPyNrzgK9SbDe7pS7ek8bKJkJuIAOWGYxYFifWSM2CjYBmGpESvgWw4uEmKes9f34yzVr87+WUCaq1miDCTwnzrxB3QY1OjDfZEx7YDRWqrVosKgq0Tr6HbGm3lmaG2W6DMDebG8yFo8NRQQE6pW1JfZotyTbg88O4Y3FFK0pnPXfUMUMKNIvIdp7GwKfV1BDwiV6K9Hgy9gEv1W2Qnuziw8FpS6c1DEH1WYDpQsgCqSyHHTzV3FRfggk2Mw4ApOEw8HAxG9A5kW6eOcbbDagj4+Y3eA2YFbAVB5BnlPUxHxHo27knswOCn3kPE6ghTsMtrqshlKIdIE1Hi3GIoxOpADsWIxAPq2OShgIXLpDhhYGwFkDMJgo2YTLYNdPnnOgoKuStI7oIcKEsgKX9Ka+Stce/1XGtP2tkcBChaZMpbCDLx9RTvHDxGovVjKSZL5xMRYyjkcO/ADqy/NSmVGfJjezcuSktD+esY33wbIx9ypthD5wbp6MwzKgRHLYxgmoNq47v0U8NWhgfDwsc30hOCPLnAK81tYDTaGZcNtMyGyIJfGBEBJFlI5vFLj1Zm6TBPMOoOZcmGcLwojGHILrZGkFh52AjhkjQ1DmbAFgy6PPbBITzJ1CvMRyk/Gj9BiQD+jlEBfvYe0tYrytZL/0YGk8SnSwPZhlZc2hKnQGYe/eDk8moL6O01d+r+WMZpOtTw+9B4WdHT4b/OX4eAK5Hz9LO2BvEaWQF6OzmuHfvrhhaDehFdH4vXrgW46PGz3ocGEsBtA8CttoIdV49hHR0DQaf4f2Wd8n+Uv9mhlKtFdgQmSCyiTTe6pUtRWKiH7sxjOadjuCJEzTJYHwHWCs9PTrYt8gM0wWZ5/JgGBzcEtsyRGmueqvaqnHWqXvErJOM9AfRjpXFKRhvphwHzYMZW2NZjuCx5TqCjGbPZXi7rw1cusZ5Mls38vwPSYzcuT2bbqCvvvoVHKn7OA5HaPZAh0RWrdk3wXHBxGmCW/UfWVVJkgiQDzC3DwkSensVgzfgQBJj23Acr7PjE83RYxcI4rq19pDEw1qawGymfB89rAEARtb0lUvTBG4wvW5gR0lA9KhlfPdR85v/9e+EOeQzm+1fSencUgDHS5fONSdgzHlAzMb+0jQPB9RnkAmi83oDNu2Vq3PN4UN7043XwMIEjHM5zd9OnaKp19mJ2KPdu0cjXzBC45EFQCjZ9MuQznC8riIpMI8mrqV6JkfO0ghsiQE4tsc5eemlZ8JMkRFikwrlP7RdS5PQIJCALS5LdgjtPbt/ymAVZJxnfdt9V5aLa2wDjmUvr7sPCG7TGpvg9CMzIJDsGpWlPDg40lyavAGQtaMZ3fkS2pZ9zAk2aXEljiiJOXRWXT8msczCLsAqvwh7SWBt1+597D/BOkB1kyq60DmoZGnayJG9x/imCRP/rlOPWBaJQJMwjv6psgBmtLGZivF7Huk76QzctzlkcpWlV3oPwFWg95YSHzb7SGGa4KqfJsjs+LQIWOcGJvgohtY/gbu2r2qZqS3wVSBZjrGUu30ZRCtno2MpPA2oxZwpnACQqv0teX2fH9kSbMSHP/v75u7UxWbdMuzZ/CXswUyc1EhAsHcGkaRQT/L4FydhCo3DRDwUvbSbUxOY/5I0UUdTDTHL6yxh1fZajeHZoZzHCExPM9RnCczVCn5E4sK/qbksG/YSOsd30dPdMLCFwIYyOppC7d5/EBtKwxHAAs9xyzXPnKOT+8hO9FW3kcxEPoR71N/wLDCo9Yycopv9dZI32wCAz509E1/G6bwKA9XzxqBCEE1nfz1l2WM7dwIEohMMi9Khthxtxw6AU7PbBAB9MNf//P/6k5RWbti0ufmV3/qDZv3wWDN/T2ZEAefxRRKcVgCeKWuDwMxT5qumtZubp8HQztGOr9KCLmE58L7Of+nm12vImi4H8x+D9B04/2R9PFlr3TVcoSUdUMGyYJhA1aVzp5qPj7zRnD36AUmXTbA3fxkbPdH89PUfU9Jlk8ThAM3O9xDsRfU3x2kiaMMJE+gb0dXsZUwn0VbvwecTJD517HP2CHaZz3oOgM+144rUEdd3CHiQ84pEHrZN1rGAgeNqwmeZnWQBrdS63AQbNgxCzk8ZhgPcw2qYbMPbduJTzDS/96//dbOJRKQHxjxyOp+8/2FzgETTT//+B81//rP/mKYONi7Sh1yFXyq4aTChQy74sWfv3ubQoefStMvgQYaaYJjO+zxJ3WKG2KywglEBNIN97Z3XPPDswea1r3+DsuA/jr9kAGOAMg07x9I8bYvsaCuZEmj4nEqTYCsEt9QzE1gz+OiaIemzGkBdpZTOCgYDD22r7BwDNv1kAU4H29d63RWw/q8DhqqXbAA1QjOhb3/rGymRfxuNW8fYyoiA7/h7BtL6vDK1rRYy+bEeaQf9Kf3I8fOCg/yeBrUmMWa4jkCsIKaVFWHzmDkRPjCewDZ2jZoMujzTHEvvbwcBtIxxnzGMToPZNuvjmuy0VgswqQA2DViYL4Gs0l+VVXcvzCp93mLrqHtfoLSNf/TNJHc4f4L0AUGtVsJCqxW4j6TgGI0fF6lQ0dfRh3z75x/ja/I77Poq2PCz8/ebz4+fjqalwGoSEYmjBP4qMWHs4XrdBOvUf10r6i9aHXMNO3QDH9zYwDeECMNalt0s0OG5a9yzBSkVGfbaGOfG8fB5K4D1c4vFKCHAWGkU2/biC8+hCfoZvv1lgIm9vG4JlWaXCsjigLpFJYvzJwA6hN6pyXblwZwvASUruAQs1/fJWN1YCWnWlAlVq4S2mFQiWXnwuQM5960Cs79EH4mnjz78NKCJlXD6EhJrKoFXaSSf3WSSpcE8Js+Nb8g6WM55as+GC+eoJCChJhlFkEXbUeysak6rv+feEmQ3CW/Qr5998OAh/CGS++yhfnxrK2v0JQU7PWVn55CCwb9UD1LmvJ2p9flNMlwk8XeOOEXJu/us+XvYbyv41IVcbRMsvgX1lE/YhbyF6+wsFWu7Ych3AIdAlIk4gVfZ3e8gHTDNPnMvuL4FAauLts23at8aw/mMd4gjDf4DUvK3zl8vKYkqC+4a9HhEG/NqU5x7Y5xUpTI2gkL6udodAYgAb2FrCRVWg7uANO3fJV55DfeGkivGP77eGECgPg3IBPVbQlJVP6qdqcPjdi9QtY4xSzQBzZUNYL1qC533SKpZOZe9UWXyaRabviXqnxbxQz879sGzxzHiubqYPAC75CvssD0QJII5bo6B5IVIhrRsQPdGGGwmtez3QQzi3/WH45vFB7N5abHevTHP1YC7ntcMiNqsso+V+JnnXueQEJLt+ohnlZxjEr0aRytZQ5UVeID9J5TNkHCShIJEMeIn96RkKRv2Kr9go81egKxFcJG7PMOGAZjs+FrmY9ZaHYCv3AcDtHcdyRXu9jJSGMfGZxv6zNG8Cnu5BGkZHRye4Ukpeck8dYnVlEaLsbR+ZM57A8HWD+xA1WIh11oJCzONOTem/4IyItEjZbRsDpfKXcZ2gN9PEu+9/vrrzTtIgFyzKekwMhXYtcWwsbVlVj7YQAwQ3PHVFjIfAWa5vvIjslIdU22d55SxhAQ817+2yAbjPockG88/SRfGCKeRGVEWSMDc+LbK+8VbBGOVUxREdK1Vt/g6b6rpqN+FKZWkg+9LgiCV3DZHKna4OuYBXGU4E296rrkmQ1pifUi2M/bWTzTGjXSB/nqcu/LbjX9STRJyVpy+7NVUdJu0DDNcQp57osh+Eh+cpo652u3brN0kDCQTVdPIVG2YSLafCPvV+xUct9eOmFrOfrCiGXr+WBWqndI2eeZ6754j/i5zw8L3GeawAyHl4Jt0OqtpPIZ/lTXUnjXGYv7eNSbD2eqYnOXYtwn05LUz4gqS+PQfTEJPkHB1n3gvXkosUnm6OeTvPD+r8rzOzQDKAZULWI7EReskl+9QOsexRa08Qa3l0lmVxBmpqIDqEsMkebTavFqAJIMETk0SV8Mrx9SGmsq16H+GKMoNOZ4DaOgv+c63tlN5qw5KdYc12ykbMA2T2uZFq83OOrDqb8p2IgAUdFdazvLPGYJundEFAl8Fw3thOfXRlEZtwhG+bdrj4OvATsJkuor+5RVLTDiUllMCJyNFcFCdrypFKCblQ8rFGspOBIXiFALUrE3jE0qUPQhZEJbMCJjkGm0XXYOkKsGzs7kZYqnSHvSWLqiHUJmB6q5WGhpdpi+aCWx6N5ST0JU2pIlJJq7V9WulACzv0GHMxpHpyreBJ5FUjGhXllcHXGXVZCp6MOjUmZ32ILgDc8IyDl8XOQIdliycmuhQqnlGx9/SuYC7TKQBmKCzQJlOkE5OWGKWfsms5CIbomlYHeHjEBLQ9wheMK82YZKaraPll8ZxHUCO4uPOvxkdx9ZNZ4mOWl/9lJqvpdusG8JSHReXB5fP5sEjiG12Wi1TGcqWmpkdcnOYgYizoGYGmfCU1LlwW+O2CHO1MjiAFQQ6sgx1lgSQk2kUgGNTm5GYIQAXpO6nu7rsV50ftXqvkw2cRINqFXOyXFH7R6tw7GikQOZ7717KRTEiOliffHI8JUU+uaBpfUatRYXxree4x/p2Y8qQcvxcE46hwIKOlqCj9rgrL/EAM4tisx7nSmfNQEOj6LoTzC5tkWrAVtISVdrll+U6HvAyKDYBEK1d9wDNJpxTmI1zPDMhcrOB/bkd5pcgzyIaXgs47ceOn4NtSKdSMu4XOVUFZJaZGGH+7nkQdIzzzLFlDoJcBah1mcyUx7WgS+mxWYJRXUktVV/Dmjn03DM4hJuYh0cJ7AxQDGpNGigc7wGRzHsYeIAjGBqNO0uumYMF6L5wfi3RUojaBIJlz8634yojYQkl7b2sPQ27wcNF2NKuo6UAd30weLeg7anx9uBUF3Ed5b/KNezYQdk6APo0gMtZmpz4ObIcZQJa7i0gYwOzNMVjvD3YFeIWxPGQEfyOhAfAqkCv8g5qpcm8du+lVMG12rLsdd4EX28RqHjIqK2qKP0wWmIGRwLNp2i+tIDdXM742bBpFCmVYSQLbsHmSvk+4zAyMtgcOjgWYOnY8TM0HlC8HLYqDpFzNLZzO9qzB5qbV86hr0rDHkDUc6cvMW8AtJQ9f/7FxeboiYsBMb/5nV9hfEbjFFiicINSS1lesgdnpq8F1DMxoESLdtF7sgmtUiWWbQuMrAfw/da3vhZn18yyB6NggKXqaBSQGOO6AEgGWC++/HykLSYATQYoAbTxxZEjMMGpUFC6RbsrY0O95bVrbcq3ptm+HcaJWXTW4nqAL+dRWYfb6nEBrC4x6OOzbeag/b+J06QcjImaXoIxy00Ecs1wyzC+z1lh2fY6bNkmzoXVMjewM/2snx3bd6ap2QJSEVu2PkdzGkq/H2AvYTVOoJN2B03YQ8//UpybmVnKV2eucEadD2NS2xlJhE001xo7wP2q64RDYjdIGzrCFlix1GYSgDkAxwI+2jJLxeKM8h3tLux8lfXUd7WhqEZBgg8yVMFTcRytWABc5fkWGGu10gzflVbAncjPOvrea4pHdAXYa/kdnxVwI1ZEv6waS1WAWsyMpyHZqhap6zwBznx3vaoD7ToH0GvnLSn/8dt5oZkee3YnUjDrGY+3f/SDZvUi+22axAk6q7dukeH2RGItGtwZxPh5U5wXagDvQJt0z+4xJCY+CfBosygdbKU2HpqQMTHDfY9QWmnC7xKA0Jp1OC0AzDe5hg7IMsD05UkemFS0OyzOzYaRaKzOGUwuo2nOgOX+JeVhwG9Md4fy/9HdB9ElG27uwmAyGZmGQinVAvSylBx/yEqTfmzxeeyJZ/wjfIMTAHxm3S35tKlVmjrwbGrYXYSxaDMkgUEdcANkfYhBAozNPN9/+Zu/CmjfT4O33/i9/7ZZ2T/SXCWIWspeNLmnL+F6qbNOkMEpcU6KPdLpVv8i8B2gJn/P/2/PtGIwPR1AdezVvD9Z+3a5tCxk/6u7dlce2oGo9fsC8UvTnvXXgvU+oz6TnV49635O6d/+sW3NAImwDWiYq6v2l//pP5HM/KT56je+zhxjJ372Ok7o+ubFl15s/uHHP8n5uv+ZZ2NvJi9ehDk6BIPuQHTpj9EMZgFG8wr8qw2ANf/Tv/kjqj3ONH/9N/85gbDBsQnRbr3rV8hAK6kaZQCK+a0G6W//7u83x0+eaj7lmsp9eAZatj+2ey/llHfDUt//7KHm52+/S+LzQvPtb7zW3IOt+dnH7zVHfvojbCLgI/tAx14b6zXSfIIzXX9OB/s5dEpPocUrEOg56Xht2bKl+e3f+Z3ms8+ONX/7A/YK523YOtiNNOgQxIWpd8fEJ2PRz33cIdFz4BltT9Ochb3qdQyEBBPLd3jQyj+p0Y58U8gMfVlzVr18JHuWQNd7dRl5pk7aAHEawIrxsFprCb5OJEuhg9uwAAAgAElEQVSwRZ5/nQ6nILFnZdZekim+fwMVMnsADZFw4r6VGDqfRJSJLRtVbQxT9jwl1oY4fTADJVHo36xmbPRdbYzoPRqEX4TFWxJMFfwGOOGDHuS+SkbIoCdVJfwrAKEunGvQRKhfBnyRHjJYtDyX1yb5zXtdnvo1AmYBGJWlwn8U/BdoC9POxCrv8/VKKnRdnX3zPUs/sw9LX1sA26qsuwBSMzdJLAP87USKaYAz0P9Wk3MDiZtLjPFWAIf1NNLbsXNv8wUyOj9/64MkyAJy+VMLAuvIWS0hSLF7N9rlADQmWX3206dPNcfQAL4Jy9/g3gSOgbYVFV2CRaacPnoxTvdFVsOkkKeHr3F8rOALIIltsWGuIICfr2/x3V/7JuzP8QAUL7zwErEcEhuU76rjaqB9B2KEDMDNaMAPAqwqf3GVBJYAwi4aTw7D5J/Dpk3jm6xT81HwAZs6j18qkCy4pa8wRkMsq5uU4Tp75nLzzIFnskdlld26Nc16R8bMZrqMu/6xSTDn2+SzMaWJ6D4lxAi+L9EUcWJiEjByvhnbuy8+u0ktz1QrYARgjAMv8RqJCpEHkFGFrdWvOfTcc0k8CGYaK7m+ZNqORaqKa2Dr3WfusXH6IwiEenZdt+Ewa3iW+7Ip7X38gaUQPu7d0V9Wqgc9WPy3eZK/xkHbuZ7VjxM0DXVv6IeneWCSUMaiMshsXmvJcsVfibGfSoolq8SYOO7GZH7J6HTsqvmaZ0Yxn7uqhMSxxpOx523Fy1Psb2215bnubs/YLolWvnuBNX5mV7XiefQ4QRHAGlApe9OeGvbwKA1MXxOyQls5pv3Tv3bNGkd5j3UmFfhk8sLfpeQ4zaskYhQpSXZfGLqCdewHGa1eN4xSPsP3m4Qx+VGNnwDFEzRXrM5SZx4FbqtZtcCZDDP3n/epxJfnoUmBaKLbu6UbMx5GqQ1jMRv5ZZxaoFsfwX3/CJvWx72ux65Y7bZ9O9r9jMs0n6HPz9KIJJ/jWwkTqhaZy2tT2F9e4xjK2BRQis5m2xOm4m31KpGCYT9Esh9/y8pD+xMIRi6V7cmzrsI/5hHZFwCwnKXTC4vNB59fas5PIb94HzLZsqEnSacAyK28EJesRqrlB1Yao/yBYvQVq/fLZ/+TeRLYcjy14zt2bHvcSyYYUtvgSt/cSlE1qV9//UfNm2+82Zw+eQJbaeOvahJWiUWj1YeJlV1P+u6ea8572PjGi1Ync8Cl6bjl47xWRrj+ksCWtjxVAG0CrB+JKOP569gy51uSWhX7aMeteLWcew0kEOQTlFdJHFxa07JHPfM6jdVKXFhR7fvL/67uX+WXBdhMMqJs7UPWRUHXrevGy0omkfPKMyWkwfLLBPWcBhnV4lCuMe/T8dcGBuC1ytoEm9IvLdDqeyPvEVZaJRkKDK4Gi+4vwcyuurmSMNUIqvan2FGx5k3aeP51GuzVX6jt/cO1BD3F70oDGzkTcAETuvo+DoFYYemZVpxRFZESSBzHAjn1ASR1pck19nl0lEogcME5fDrtn2eq/rVntYlOMaXgKPgS2mvnyiTZlDEbOJ6f5z0LvrtmPBujucrnWSEzkP5EJPzAiGThzrbJ7K7xfLTuTZKKoTAXqehRFk6g2/kQc7MZm/6IJLoknEqe0fESn3FPOwbXOTd9BjEhfTqTLEteOLTxkUBVwB41QWU0ciHLKc1CaMgFGkT9Fci3GYxEgQdk6ZbAJnGBPSQqVFPBjEs0C8Gk7KI4AG1dDULB1S2U73aZskkYRJcvTeEgcRhRRhHg0y7gAo8sLEtNBB2WEjAtW4Hxopx1PUDtxk1QhWFYCfjYLTVZORZMDywmATgzBx5yNjqQfTVJh0g7vy9ZaqaodBoFfCxVN4hxsqqZEYLdOB6yFzV2buoOCXfDVLldHVxd6YD2KF2/dVqzxxBVB9yTMZfSXoJ8na90UAyTwq6wgEE2/JGtEH1U2aIaKIwHIEp1mFPPSPAYtijOthvJjK4g4rQd2HOoYbwCAgF68l4PLJkelqxXkr+CDBF+y2gGGbfVNhPi+rPMX+Qa7KyO0S492JpjjaLP7oIy2HeduuB1+jRoKc1Sc3cVGYolaIJxHQPHSB2kmVlp6G4wA4wOo4vc7LjZJA+8ZFtYfGkaxPUDVuHUA01nDN20g0N26hTQ1WBgdGXkWtbP82s8vb+8n/Vmw5rNm9fCLBvN2pGd+vnnZ/lYJBFwnNWL6sUoeI2Tp84G4HHczKJ7T8eP02SFTLP7Pw6FwtFpICJQrgMNcM/3HABxR5N3nmujVRnXKpw+nWAB/mW83wPxMiUIOrLKBmj4AqA6rhjvJ7yyJw0LBDnSIbCt9RXMHsAJlk24fNktnNfNze6dwxgRwMoFqPpmrAW5YN2tWiGTZSlaXsebEycvMQbzYes+9CD2gJSN6r2pUyqjRg0bxr5ztip7Vo5UGe1iUWgwNTJrAVPXr6/AzAPotde+yv3sTOLjrbfexlHx4KoufZY4yzBTDHoz5VrbEOP3sQymptRmBZRf5PPusS7di8ZsSl7EHiYTHZ4BWdq2ERGOgrqpZsXsaD/LAT2DIX74EJaxjhssQjVtFwFJHrEeFSu/DWtT3WWbixkMmpEUNLFcwyYaw+geGqgHmM1e9F+7iJrtpNETYN4Ae1jG+gSsDeUvIpDNGAoc2/zJz963dyxMUxk+lvxdIJDaASt3FWvHJn73YITqnNud9TpOlIdMD6y60S39zCWsEvaj2ToPQ9mfw5S+C5yfOAl4ynvXca8cu8lc30NGYHAA6YBBDhGeqY/91yyuxinAJiBVcR8t2nt8C8g59zt3jVU5KHv24sVxyvg/T9b4EYkqEwgVKtuUgTXFQbFkyW2aAQ0QMO8AsJqio/bFMLvDWuIZDLgmeD7Xdg9l1YKrJ0+Ns9asLLgDs0ym/kN0hXcFIJ9EJ3ZulnJBbLoNHea4Rx3agQHtjfpSPANlhQFFiYcj3cK6TiNBm0aoc4XDNMDcC9jbQKBkTvqyhnWU7liCy+HaE00u7CRzbtMj56aXuXLeXeOWEl1FugI3m8N8PzIJNMvxLGC93EZ/9e6DFazTvQTB2wgkLyG0/zpjPkkSpoB1u5OPbNnJeDwLQwaGDvpqW0d35HxcqXPCOlsOc1XAcRkbKQ6La9NkoHvKRZ2vOrC7AKaSbJb9F6DxgM+5a/KGbX2XvXFbYJVzNTqr7MQHsl3T9LH++77nh4Mlyz4JRfd8x2i1WExIU80uUyh+cDW+qhK8AngDRMlU8Jqto9f9dxf8Barl/0oPtphadgY3jlvE2ZtAH7Ffbevtw80J2InX0NS8DbA6N32R4HIqLAFLSJ1HkZkkBm3Ow54z+bB3754AEpfR49uxfUukcx5hJzuwQ+kZy7l97mswttQ8U15G5veBvbuxh2og0bQK1rxJCMs2162zQ/WO5hIAw6Sa5oL72PlXX/s6jtkNNA/PN8+/8hqM1T3N1RmkTSJVY2MTyu/UrgvzTyH6tWlWlaYh2AqdQXVj36L5kuP1tV+GhQkDw7NNnTzB/s8//ywgxKHDzyewd71anWGiaBlJpb/5yz+P1ETvwObmu7/9h82mHQciV7A0FR6WpxWo6vM6c5133kGgWT9hRdeZ8TTz4XGZU+vyRzhA45oNb9VPBU0FyldsUH5NC74mEHgSXLULt1ZvIbw5J0rX/WlgtYIIL1qsVZgg+Coj+EPN3XnK6M83Xxz9qDn9xRfNoZdfaEZpFvTBu283H7/3dnMLcF6ZGe1GusbDQhc467rW69R73k1iYwXX7Ya9a+fOBNXFZJnOMzzg/gwUo63nXvSRXbNtIG9VxBAVEDbHOgR49P57HzSDsCeuX50MK1Y2lE0kNzAvX/3mrzSPVvQAasGK5jk24EQffe8dkksAN/cXCAzXcJZdShLXPWQCSUB1DUGDgatj8N3vfa/58z//s/ycszTD+ggZoJeSBLd5muea68u9aZXYAnvCxhU241lgva2hFN8khsG1b9eH0J5UJ1+B3WJ0Cazo0zot68P8sBGQDQE3hTE7xTgpVWX5mvdwA+1U/R6rujyHTXI7g+5LNfqzB7muK0NfUWaSNvY2z1sNv3Y1Bw8/CwPzc0DDrWFkCVDN4GuvYh3rY8yRHNFGvcjzqmF3jiZj+l89VBFYhTRC8yBLxD98//00l5BMoK9sFZw2Q9aO/qSBlawSQdUqlS0ShAGY+6x03QQqa3z1ZZPA8v4LY0lMYdC+HUkGfRVLRF1X+szapehYci3jgfhoMsy8fphv1UhmgTNHA74W30YNR3VGTTp6PcvUrWCxAc12wDkZzNoZ/cyb+Nv79x3ivHoUTfFIo9m0Ch/b+6vENhVIABBju3YWY5GkU3VHXoZk0pn4T8YLShqtD1N+cwF80zTC1EtoGZra0/379yHZM47fcjlxRMBibIAgos8oEOJ4+d8yELfvGOHso+qEdWgQavyUGIGu7wKznvky6Fw7WWcAo1thoDqn2svN6LBbeabG46effRwbo5+lvMpD+hJMA+D38Ww2aJrFV/z06Of4AvpcsFphHrn3JcusxYfWb1zER3GvuLYl7DgOgvlLSaCNonN6E1mRUdjulv6fOX2eaqYzkVXpsfw/pJhilzmXGsrjx04keeCXAKt6+47rFnRxTYakCSugvgyq3ST5+tiHX2CnZGEnRmStzjDOVpy4/CydT8KJybutD4JdX4dPtIgMwMRF9DUBoY1p55F80o4bC1kZJXASVqjVmawv11T0JFsWZMXNBZIUoNWBWhX4ax/0VzvNwrBSQwiq5sXp/J1+Ix1w6VlfsavnStlwQQ4B0upmncbIHOyexYLOmnifuRpktVrx7jVsi8/iWeJ3aUqahLBq0sRuseG0UdmT6orqIzzlB2mXAxYGICtyjXtLnVXnRZDEZ+i6cTsPbt7zVDHIVrV6xTHw746DrN2uEaBnsySfvFfvJqXc2kwPJJngJlz8DKrquDcBKheqe8EvWXzXYUQaJ7iObAhnE+lJmf28LhI9orQCpZKuBOoEp/jFoPaWveHvTDAIXt0y7lf7E59XfVATZoJIgkDey61bynjpn3pelYyHcykOYJzhek1TQf4V2DHhJOFgkSahxpySeZRjGSLJsprrLaWCzuqxNeyje/gSn52+1py7TFLjNkSS1SOJ94oFXsBjd8Z3sahxYgDpFljt1qBj9FiXsvULXDPF+hfkxifXhgAoy0KUeevnOPaC4JFVi+xg0/zoRz8EWH2jOfrJx80IlZg94A02vHXv2WxsJTbUBKOkr5xpApGCZ/pNjKlnm/1pokeOBJ7awCuyxwtjEIeoxomVtJCgZBzvWRvQTGKRwKxgtJWckUUp5mpkLzomNVc00SKIqyZwl0yONmoC1bahejRVi+Vbflid8fGjJeH5Wse1wKG8NuxofufcB+QV81BnnR88hwJoJllisrUAUgHW7MUWG+vYqdk/JvSTmChAN4Q1433PLf5mvN6V4hdxsKrCPQ+qWWI1aev0W71OR/BybCKBwN5y3XZyOeJFczZsBvOR+Spg7VrwWsEOWzD+cVOxjEsBq2VjHI9lqRAxQZa+RsxFJBfSdM5tX7rzncSIZ5x4grbpzJkLIUuK02i/N7Cv/PxOV1Wb75hYver5Zuwq29nq5qrUKBZwiC46By1A3iWQ4k+3Y1W5pY6YkOAtVfj2zjE28N7FDa9dm2ptnmxeCRrYixcPDT4qkexi5vkHvz0szbAMog2pULnaenN0sFaT8toVHBLKHh7gLMjqW05TH2/GDItUepmmBnUrAQ+iLzmM7iWAmai3zDAPWxlmU9cASgAObNywHGaJSLZlfwuUEN65R1fyNdKoCY7RzBygiY/gag9ZSxmlLk4zGQalJYTOYHGQy2q6xaFu1vDaVfUPbCpjaKkZVKTdBlgbs8hFzwVVp8ha6KjcAJgLsISxSidGBs6N6qbRWXNTakxSvtN+L0lWvJoXBbSz4RAMSjV7OvafOJUl7MtgN+l0uuDnZiwXN8vO+w2w2cxqHcnS2bVrBHr95nyGGQedNFF6XysNujYNc8YGUVPITVP6OTITKyso40EwUPB0EBbXRkA6y53tsO4iE1jsRPqHKHkTgde2qhchgHnlKloZjN0KDLb31AfTTD1T53zpQw4wOmpTPJENliYLNu8yc2dHPt7TQ/mCzGIBOEuYZGKEkcscaADdtC7ABN4cJjJfBCFHCF4FFC0HvkhpkvNiM6clOFYaXWPOERw7nazlK8xU1u/UOrvKPZ88cSUO/ZIYHXRBAagtI5dR6OcKctoNUIaFpURqHi6FEZbsLUOnIdaw+hwbOLg2bhyKw6n2m9/pWsdnesDpoMS4Cu6vttmAZSXokRGMOcfuBQHNrvwlLGidIUehZd92mkMJAVuD7CEbaQoOn7WrHwLkDLAmRmEj7Iq+3zhaW+fI+E9dURi9OuYJ8gukexiTFogcgwGPLDhooY9LLEprSZmFYrhVuYLsifbAiGZsHRLJDiJ1wFaIwVQX8fvf/7V0d5Wp9eabbyb7KpAkG2ITDq4OrU5MNcCqxnQGXVcs+8YA3UvyhQygbFmMmoCSJZ8elE6A7L/nnh2JETPgiv4zzrIliBr1RZwIOwoKjM7BCrDR2R1kD5I4YfwsgZdFbtDm2vLxp9B49KD0cNhMObJ6cb5fZzDd7HHedXDMRrlmZTarGWbwcBuqm/bF7KGZKrVQZUYKrG5ES1X90aOffxHH7CsvHYaRuqUZP3MJ0H48a2kNEiFz3isBovZwaBPdTbdwGLAvp9gX2ovo4KnK9MDEjmLtlLHDCl+63CweTcMAbCyhsRMrqwm2MsDR8HZeB2uGMeiBxTk4PBpg7TpBgJ041dadpUHL9etXOYwA3JFOWIstFRwWAJ+Zvt9s37oVWygrY77ZvWtzsw9gVYbrJYBVA199Am2Gh6KatdeR3VC+QaD0EQHYChjA7AT0VO3YS/OgEXWsy+FfxMHbOrotDWJk15w+/UXKlQTpzUhbLnQPW3j54s2MTbJ9rbOm3TM4dRHO8DfLeJ1bmU5qFF8DUHa/G3AZ1BqMp8QV8F6AY9u2HQQ2C2mSIUNXVvAtKil60NPcCLB+8PBLzcBmmIJIFtxA83ojjUa20gxnGoDvBz/4c/YHyYL7NLOh7MqKgJHRMWxub9ba1tHdZOj3YBvQjuP5lYcQlHkE0yn2iUHz/lMa4943ADLYSWnOkyYqXflKGhA6+5br2VQN8yLDXB23ezKrWwD0vnqrrEOd4EiVhPka7ZU4/2Gu8m9UUPUX3OFmtdsESVgPOtcJWlthfH5lgjyYWfZr2YQYwtaRroCs2A2LzFEH1Nq8YYa1dQrd3lU0D9sHc+nc6c+aa5Pnod7SsfMW+pckQ7yWTQLUCNM59oy6CXBgYGeZsGwrWb02ZbRSZnqGbteWOTKWgjxxJHXMDPBNQHINnVA7EgvuCqbbdNHssfZ91+49scPXONOvYG9Wkhgz8LZywfWgNtN9fIXdB15qRnY/39wiOTVPMGyFwQbuU0dfwPi+YD6Dc/XKpeYGzC2dNW2c582xo59m/X7ve78agGwHrC+Dw48++iAOoXZmFMmCM8h67D9wMF2ip9HjhBvZ/Nmf2vH5Gvc03Hzz13+rGdl/GEkIztI0FtHPc8KKFSEzPl8mHDKfzoNroANIKzQKe+GxE1//XSBnXIHHwVGuFec6p0359p2xb6Gp+sD2Y3lhWCw6+HltC1Zm7ZnAaj87ISzrw7ORMUunZoCIefbTmeOfNtcvn2tOAboceuH55tVvfr35+JMPm5PHPoWFR5dv1tQDq05gGNh4R81xfRn1U0v3Sh9hVYD3MC+5a8elK6nrQ/80ci28xzO8n+amJpFyH23pnTI3w8yBiVKDrfPj55shkmAm0MbPnCl/l7X44ksvN6fVscSn3XvwBe6JhmmUyp89ebL5jLk1iXJ/gaZ8lH/fQVtTP1TAdhR5C32EdCHH4Ozbvz+A4l8CosueMIjzOVz3+n8Go47sDGvCfZlSO5kysjr52y2TgYzxjj0HmsnzZ5rbBDKyp0sjsya1nq1YKrLd3P8DjN/2sbEAqZ6nhw4fbk7CEJJhbXnaFs9tQLdOx13moutHYFiGiXvUckzZo/osVppEPxgQayu6tuMwU5WDwsWJb8yybH7rt7+fpNkJGMCWrkbbUnueCKkBUNub5qeCGV0CxzHwZz9HgEKney2fK/gUDUe+DCyrbFrJHrXqZaeWZEUxd5Zil91XVS5oEOY5qk8pMORYyTjTXzdoE8SwekbNuWLklKadYFfXGMqfDZTqqxLfnkOC2DIy3U+lNW8DDrtjK21F2Txliyb2bGLYD5AwunUb5905AEPBviUkcsa5nAlXwTYrAtGEJ6HgfXp/0VbFBppQVypK39HIW5viv9q7YqrTLBbWo1q+AnxHjryTcXAt6M/rb1gpJvtqEda9YIdz6Hh1MlUJMklA6+8o7TQEC/UqyYV7JAxkBVo90iPhJMz9YgEJUghkerZembwIkDKcv8v+1phIohFYvXyFsltLVjnTpqhYMeG/BP/0LonvsV3bGMf7AMUnswdtQuz9XqdRpvc8RnLZhnKXLl/EfgJyso4t+DYx4P64TtXNvr0kVLAXa0hQSzywkug8NnZZGn2qmVxVX7FurL1OjkD2cHpMtHPt2hCEljCiVr47ysSYYLul6cY/NoyTiWRMKAt3BUlidVT1r/Uv3asuiP0HdjAu61IRd+zYJXxLNIuZa2XMBHKiR8gcqavofHZ9O4wDisBTMnOur+pJkvQn66YkeqK3CWhkw8Vigxb4ICjpM0XexeSO1RQ20A0wUJWRBZRVZcyXARmTCAXIVJWn5rIaXPnlWWKlmOwrv9QNd5wEn32NSRP3m1qi7rcAzQHD0AfmuoL0yf+1PoQ+UH1e2e1izBUoZyf4YvDpHzVpHKhdsCeAZCQBMwF3qyurj0lPAau8TyBVu6ENmcMGyf7zHrSVMoxlO1uN6/MxUvlbcAOl+MJOtDqxJSFxfiwkga//pgQifjLjlupWbkyZQB+nyqyJFwS+uOc+7Gw/ieNF9oMAlDaDJ2GCqHZSg5i9q453hxlYRp3my1YustdNBFW/i7KJAqtWU4qR6LNuZg8L5ixXQuP6ZZ7HBlysK/zyXSSKBonbrWdaQqWnutg3sV8TU8guTlPVs4DePIxVfYaw1zXYLXha536d/yHg6EM+BaxWEFjgfq2TqlQp5rKxEviJZzO2R2BV4MsqnjCtGefoxzK/+kKyxcNYffON5sjbbzebIXqtIbAUYDYO88yUwCNgXDhJJfot3xZ3kPAis9LeHtqulRBvnJO7VL1ZvebzCeqlCkw/lX1XAFnppVaj9CIRVMPrShToW9vbJjVkMmfD7Cn2Y/XVqb43HSEwcjaR83lSPVu+8RPfPj6Xo52kxxNZLQfb91Wio5zuIu1VhYY2Ptqn2YO1b5OYaBmo2aOd39UmT7xOBxR2c1SSFiVLaJzvNTtb/jgJz7Wi0ZxKOu/TapQoFT/FXjdGKFBR/yUSH1Zs4rAY3xuLG59HW9vqPfan9kH/wYSLCSOZp7Fh3gu2Pg2u1LRnXev/C5R6Rm0ltu+qb2JXGAv3kv6/zG6rczzHvAcxG30tQxTtiWvLvelZEhC9nTuTJtplk6dqdXdauR1JUh8key7/q3XeJZMEyo3pAhTzbxqG8rOYoBVBw5sHs75NIOnrWLUrwcjks/FycL/9uzdwZlcWOIuoZU1qwOz+NUR2QRbXUkselwLWyQYFqLD82BIRSx9WAIpqzOOwRAtCAyWIJmBT3b8s094ySiDFJnHhzwJ8muGbBWC0KdAagCkdjhKhV1NPxhOHdw/6jkOUlm+mQx7g7Go6WMoUuAVr1RJkA+h5gFTv5V6AXoNZFxUgIYGwnxMgALaPB60BmNoI0XHFaFoqbMm6gJmZtOqcp3EtoCkdF9tsTmUSZPS64D1cdSIKrEuTH7NiGIg08oneTQna+nMfgHAvIHOa35ARHj9niW5pQ5VIerEDLXXZuXMjTF8yPTKUCJ49aC139lu9RxsqXcPI2NTJbE6J0wuk2VXaIExGaAnKW2q2DuO3OTpWAp10GISxIGgpAOhCtHGEDrpMBQ81rytgLWvM4FctOYWMBSNnKO2ZtsszYIVaRW5HjazdXF1ULsJpNMk80JbxTK6tlLqEWeBGlUqubpTAuAwMtT44wANK1Nim8+caQXJ06XCGdbwEMl1Xs5TrOs6CryNot91gPV7Bcfe1NkJauWJ9QJ7LNA1QW9EzRQeql3EVbEujGB0Pjab4gXzZ0O11ENCSJIMdanfKTWRWtlmnxAkJY3O46ijVpvOelVRAKxZH0/IDna9yFMox1UkqirwalAXUF9uk9LwqYLB0RSAS42bpDP+9DZb3V14+lDkUXBunrNzMTGmBmGm1s7tZIEsKLGeFtWX5MJf0XmxgJPDfZbtc3zEwKTnpNF4KaJEVouH0nrXtldGTscJ64DPUynU9mzTQsfUe0mmafe5nW+YowDBECaxraBwt5YuUa3kALqeE37L7u5Ym2MhIrZsVBHCA2rN2iscArlaDljUgC/mVF0ejT6Wur0HJFYI5D+80F2oPebNVloJNIn9gIkUHvhhxNCLBbm1Gv2oYuQTZMUfe+5jkROmNaaAVzPf+wybUWQjLQk3XjXFa3Dd2GVcHNmWS5jTYi5Yeyqzw8B/dSraNubJ7sg3inLvv0txkG+XAR2GmfPj+MQJVwD9Yl4JkC+k4vJx1S/M4EkSOmY6B3Q+nb9CMjDWwacDSfEFyDpwte7juXHPq7Hmcttsw9HCG2Sb37FLM+wRcia3Y8yQlsL/pYIpdXA7QuJmmWKsAIG9Q+q/+ZD/lmAISIAKczkuxu1MkICbzcy9Bg6zvgwd3AYyvj5bbLHvAsmZLSbUpBm06LwKrAn9z6KeeG78atv6zh55tPvr0eCsgL0Ba8ikGiDZLU4cnNGwAACAASURBVO+oRMDpyI7kwRgJgkVKaRdwzs+dHqesXgFw2DG8ZyWZZDOaMn08FLUTllKppTQbluNdDttV1XCG790wfNxnV5GXUS5EJ+v/oes9n/tK0zO9wwQGgAhEIAkSzLnZOUzYSd0z0ihrtV5pv7hc5XL5q13+J/R9/c1V8rpcZe+WrbV2Je1aM+oeTdZMT+fA0IxgAgiAAEGQYAKDr+t+zuluuWz0YECCwO93znnf9wn3cz/3I4i6hdbvYSZ8q6u5kXPpPpm6CoOH1xzGlm1hIM1mWDUOE7Egp36zwwQuXDhFq/I7SBDoqJGqgSGgXRtEu/PCxZnYrhdeeA0G0nNcHwLlSIysh9m2jmRZG26rVldsSetoW/EXyKpBLGUDApqFTtdqA8lGZXnSAtwOr/Ic11lu5UJk5dklZCDn2TNo8zXUjEoQbDdAtb5qUdbqxw0ZBEwDwZb+YMlZlE3QLmVwY1qXyucV48Ur9DhVl0YCTAPCNvCWsWoh7p1//GUzdfl804/Ew6aep83lyc9IAJE4QQ5gzQqFLFuGKIxY/LNyLPNFyRQDkq6tSXaT7baREiF5sFtFLWIBi9KRq+DJdj/v/yn+wZu8S3HlIefUoR6yhwViZBAJtMnQkN1uEORzXWJPyEQxWRac3zww1qzvo2K+65lmbe9os0z3jYDHMMn+jdnpDNdzQNkofmcDz1fG0ikGiliA2cBefARL3WT4e9/7Lgysj0s7C383A+M5vob3uMf13iRGOnDoaCQP7hB8PYRd+/N/eLO5QIt4P3vq9d/7k2Y7cgQPSdrVg/U5CY5HYqtNTL2O+AcBxXxfrV0BWJe8k4BoA3j/OdX2Ask74DRrW3lU2X2/xp8VSBsQvgVWO5A2eyr+sf7lC7ZzsZ8sB0S31WDf93TP8TsySfsAE6dgKM5eu0LcQwBOm+8yRfnXAIQcCPbTH/19szA92eyAKSfj8QbxiAm3bfeJOwFx3n/nN9mPxlUBCXgDiyeyWQ2wneTtPR1jgv25M+eitakPkslj+7RJnfGbsYdFMWMc95/dJLKgR0kEd+3bHxDLPbZr9x6uZTdxw1wzAHh1GTBmhoFBm2nrtqi0ClCoj2LVXWzqqqf3U+gyZu6j2LhdIO3iZORSBH2Pc01ey6/e/nWxzYhhjGvUDPPMOqyrh2szqbZN0tgmWoncpPqvWygEPPfiK+ydw80nMGVPf/JhurQS46UtrlrgjKkskqULhXV44aWXmn1ou548dYrOhbXotB5tzpw+3ZyFWSqAu4nv3ebe+2QWcc8Wuyu5kzFTLfGRgvK8GasIgAhe8F57eDbGMILSnmmvRbboM9h/78EipAy50nOt1v9if5YtMZmVzODfiznbNFdgownelX5ZtYB7bwUwwBbH/nstacMMMOaQODrW2ANOa5dx0rVEGreY0FukF4yJli02wtcr3bRij5cGZSW0xguCba6/1+F1L+JzHU5hIh8bpbyIsQvnWzCyYoX+MI0spvXil7Wpdk84+8AuBovp14lJJZJod87BkDcmWw3gto64x8Fss/jZdIfxvtGxZP29Z5NWn6XPMQw3XruGjhlvClAxzApNV2PuM2fouCKusOVc+ykL1aK3bDFZkj5Xf08gbJSBbXYHnDt3AbDyLEA5hZ1vfT0ss5OnPuJa8K2tbbbzSla9nQbmByamD+yi4XoeMNXbYmxkyPCb5gRDDKMZQvt9FXGeU7j10xcn0WhtZCk63Im1s19ZaTdAIEH67RaCW+CqtJ8ZdkZR7SbnyzVz2FkfXYgm5HGVxJnmR889e5T87w56sOplC3xoB5Vg60s8bPGiJtkr8/aUYvER4tDp7FULLp3mnvGjjHH3mvmN8c5npz8LOH+AToiPPviIGOkaz4+CLHFbSRM43Z49SPFd3V0yzub4s/uzt68ySGtyko7ORRmZsvGqg8LCr/GieyssTmdYWHjKcFHlxvBlgm/s2dhnrid6i50dTyzltbKPwyADiOJ5FRGiWKHm3R3hp74KDrVDjjl+1YlWoGl31rzvtFabv7S5bs4JQaU2yiKVALvXqN3SFpTeIgWQsE7ROqZ7rORCiknvNYag45Fvi8gF6iAboFyBAynyUYWhLeSWgpzGA/7cTd7nW8iumJ9dxJ5eId9RUnA1xczIM0A8Mh/0vAmuur4WeDN4hyKVaIvX188+tcAh6GEuKwC7ZLwQAFcQsnQTzQX0uYLkS5wRz6gsSLsGZmDFybDXW5pHpTARpnGxY/ttoeZ7GwQaBY+MveIPBdydb0Hej31X6mwe5nWx9dT5NiYrYo4yBZnjIAAm4CwbuAXVE8uS52v/HMQYu8CQzwcQ3MRU+shDthAnC+xuUmaM/NbXuEzxePEe+eIy8f9dikZPh7mDGoRXwGr5+3QuJW6sGKA8fRVI/XMRhlp2awvA+jsFrum7BLrUwy0JhK3G+hA63JslcShhqgYea2N+8/bbza/f/lXz/rvv4EuZC8EzkjSTDiheL/KTEFaM/fQn5vrmSOab5ijajkx9Zw1lLC45BD3d6uSESrKlCCs4WrKI7ldj7RSRvVd79ATz4g+q81gGasW9+ATjSuNiXlJtaNmNXY6crocWKK2hViWz1f17xVstA9JLCgia7dj6vyIsBLyTKNB+dsXHbrBcmLM+d2M3LtzzEuDUIoBxofmDe0wswes3j21fs9NI/vyaBfdaULz7+e7fCtcqAlWKMS27NlFesMA2/m9/PyCsnVwSMnhC+jXzOrvYlQJKgYj/ZGyLrd1A21sfPbTFGToj0R72/q9dncIGz2X9fMZhroJL7QBY7RjQdpNqw405tDeRoWs7WrSbNbAKAiQ+SqyliiPKhiB9id8pEg3Ei5C6xJBKt7Zbe3e6/rbD/5KP8feQJsNadq1qfo4SmUWKs6tHnWu770oGwDzPHEPbbUwgDifDWnZ9Bu/tm9iMxnIhszpzHWmnNxqdh+hB+qKAEkxjt33Dz4BOTjcOSaEGWXVGVycWgM7peA6C4nUFDLaOoYUJC6iPZN9gcAbgS+Mhy7RnDZquJKupgMFOlPb+iJZfMTd1+ca2DQHMOs2VdmsSG6fFOozCyujtJYEVGYrqMo6REG3jXmjVQPfGQPkawbRIeWky1vS/0lKQQVQbNCgz/xUroNrd3AwVF1aSXCLXFYiGRQPgkamNDvyiki2zVz0hmW86Y3VMFaeWBWegI4Jvpe02QIItxnNssGg40vqlMRgaRPdlZBMBPtqSGF2v18naJvRjY+g1oRs3O6NOLRqiTBr1UGwAgNyIQZIB9zR6tLY+WCm15R0tKJ6zLfsm9ncwRl0lTCaeFWdp8VbKddhWB1x/77EPB6ZRl20kw1emj0GOm3qOay8djWJguuFkj9UkSCdcavgWo59hC4SJRQTkSbjqvdTOgbVM9Xx6+gbP4GbAPANaNcAcbCEALuMzbdsCxFa4CPAE29xLMlYP014kUKyOyjRBk6+tJERkINhbV5GbuI+DspoyunWQScQeYCY5co/R6ODnBZt1wGpYTU+RVCdZUetLQ6JR87DYzi+wQZDJQTIJiZNm/1TCYEWtP4mqVRT3Uck4lNbXTZ6ZbTACGRrcVNCUpagIJF+1YSaR6s2YwKtFOo6W6cF9u9Jepy7VNK0pvr7BuoFh2JgArgKBJly+tuxKQcZ1sB01RA4EqvepSYZKSXQaw9nHMRyl7VTvb76BjhvP34qkQZTFC6e/G5TITtCBJShJQlZ6v33cvwO51Lg0YbOCL7PQAWpbtqC3TPC6SrYaDGSNXP8gg4lYhxnO8SIVWp+nwMr2bZvQXaQ6TyB7G+amsh62bxloKxSeVgXu0bPuGl69LEtARkcxh+8T+GzFwKtx2EsCY1Bx/sJk2gF8Rko+qOtjMpL9yGsol6HBHAEE9dzMwOA4c+58hiw4EMcCh2x8z2kmEhMcCUZuwyZpzK0UT+AcfvuNbwD0Xm3e/c0Z2ktnY2s24xwkUqwxkMYfDyFrMgLT1f0s49T3eGxyBFg9jJ0zgJy+DsNzkqIL+2Uj8g+ebZq/ed60y6Kl5DArHdnkpcUENd6jicwMAIXSLZv5mRUSgkUSvUECkwMw4NU43GigAhvk1s0HzXvvnEmyoZ1a5/1sG85z0Q7IUNrOWbkOG1mW0hvf/U6KXu++f4LrmuaeAbnYwyZevQR3Jz+7BICs3AtC87NXI5Fge4RdCTpPxdstKqmxuo0C2SB6abKsHPI1DHBx7vz5+IP1LTjqGX7CM3fisOCt7UDaOIMdi30Gwf2Dw9iO2RQWbNOrIhTsGEDn4ZHx5tCR5/J1ETuzQCHIZLGrugrKmDBbsMLiB3y/cWO6eevN/0TS+SF7UFYTU3ppwz1+/BDrdIeBS1cy6OP5F15GCuMoNgSQ5c5j/nyMPVm6ytr+EQIJ28plhWVYVdi7SgV4rtgAMo+iy1Qte6muC5qyr+872IpkbMWkRFDVAFBIrZXKcD+U/E21RplxZphKAqRiHmiCtFXrDNLaoEtQxeTUyrofgl9hasjQ5wwasPoRsKEtuXcBmxbN94o2YBdc8p4yt098+gGgz0fN8aP7OEdPmLL8SYbcTV0+1zwCTAvwyXrZITAJICODTNaTRsbnZSJvcq6+uAyThZu0WltMo8tAYFWbYCC8c3y89pOsLJ6RgY3AwhKAZz9+ySRK9pmf3k8kAQD2t8NCuqMeIOxVQRRzBs9zD/rgj1ZvarbtfqbZOLwTUJP1pqvFJFEanvppN2auI1exqdkJQGYSdRKW6gPuZyvJwy0CR8Gl3/vd323++m/+Iz5pjnO4M90elbaQNHBGRsZ3R87BIpGAwgDP7N1f/6L57MSnAKtjze/8yZ81o3vYS7C/V7Pno+kVYLXQziTDAS0BkARW3OGCV76DsYmgi4FgQpQ2GXLAmb/jHsGXuH6rbAGN52iB1RZM/SfAaoLolpnaJg25hnZPRRqiBVmjm5fqID9vomXC5fv7LX5J1tf01SusjeBBg87hZc4UsRtx40fvvIe1YmIve+TuHVmpq5gQP87PX8swMkGhOSRjrvH7m52ILGOLwFrfvYthRadhX37lK1/BZywF5JN5JkAnmCbg9YC1W0Q6qcCVGsBk0bSSnwITLSoolzJG8e0sTMujzxyHMbcfzfVPk9APArCbEO8HiNqIrz2PjJBDzDayJ29iE4EtMoTRQ+0wtu1c/3vvo5/p3sQeuq+VI7mIfqhraHHawpttrXv21jAbNcd3M+39PRJNWdIp0nKuLJg889wLgKQvU3C6ja42RaHLk+j2AhbLiMJXFcux2v/0fV3h/6tf/3pz4Mhhrr2Ha9rRnD7zWfPTH/+oWbwxmwRmcWaOdTI+JMbF/lVbcw3IMSbwdf0wXhNoUo5hDvZeJW1qZt5hINezzREYuf/23/3bgEH6bONpu1mMm1wHX8/vRf6j/TBB9LlUUko5ltc2STJ+rLXi/AmCtCBSYnReR+ZcMd2qRd84UoaqSbnxqs/X6w0TDjs2AgHAGNXr9TyWVqWM4UoMO4DLva/N1cZm0Aqfvp+gpofP+Ec2n10D/llZNGUbbjJsyzjIJCzMSZJH4wf3/BOuoVdfQow6j0ac9i7DTvEPnlGLN9pyC/Eda7aTYPGrAIT3J8CkTa4BVsVM9H4d7KEMQLVaF3PfIoFxUHVAPA5I6Oa4PHk5rKIueXePaKPcQ+5xY9lt2Dafz/z8FPt4LAmw7Bs1Wo1zjG2Nh00+eyggeu13YE8PUDyzyByGLzHMlmFmOJCzbYSd6TOxeHUGTdlHgIvzDKd8CGP1LvGTkjnmK4cPH4itu3J5OhqMAjKXkZSZpajloE2ZiTKfLCKNUxyfoLNmDs1YNbuHKf7ahSeD0q49X1cbq0yQEhjuEdfQfThE0W4/uskW9byP88QZOkvjejtvMoiZPbGV4ukrL74YWZGTJyl64bNkfT8lBncfysLcqD6/3EBZ5eSgslgdetVDXGXh5drV2cjNPHzA4LbbTpV2Paq1WfZwMclqII5n4AstVCU5ioEZly6wYoHToqwdii3gbvdL2p0FaLX5ggPYEQHQMEbTzddOuOaa3Q+emdJeLICmNAi7bjnnPpSsnNfUMZoz/4NrUF9WW5aBeZwnJeECSlmAIFYzfp6am/0cEK6hV+Qm/Iw2O8APr6/P6VhiHcPWa8igZAFgCSxKD7AOgpZb2b9KVPUTW8ocPn/+bEg67nfBDokNMsYspMqk1Ybsgrn+EJBHmS7BZ4tarmEH6joo7xa2wJ+1EBEpozzXGhh4O23kAqLqKUpQYnAle0Fdz7SPC56GNFTg1gqv0etAQXxLPz69N92OsNrJVQWhDUXXijM4cIxi/i1stESckGfwIXb0OnNBYN+cqxvW/ZCf6WZsGItJHgiZK3sGVqMSA3S1ec6dx7CRZw5akgGLI9ghZx3cZ3/O3FxhiNVKMzUPrrF2C3ujmMeJI74EogZYS8DYgoCxfNWZWx25FrFzZHKu3HeuWeZREBOVjW6Q5hhnzbbHRmpvxJM6YNWfMyc5RbHv17BVT1AktDPsSebYWGxwrkiRz9Ts9S2VazD/FTvZARljOwSq+w5VJIaSZXkdMopM8mUY6/fpfgz5KbNRCsAs1qLFWC+8pLMshHUDmm8TA1hsylA171Xg0vZtAbpWhsEOmCImVBGuuoJLrqPOU2mUykJ335onlxRH15VmvFm/W2BdB7KW5re/m9dk/4snlJ59Fudz3KkreoQlyzPqpAI6uY8va+CnKNcWETuf27FXfRb+rv5CH9uxXNtQP2sQQkZIX5WXdIWYshdKHlYMIF5hHmX8rW+yc8XvmeNs5Vz6qTzgLWI519e9KntUrMUinPcomcLcfB1dZJ7RGWIcOxDFK4w5BFb1Vxkk6JkLWF9nNmdFQiHr7Zr62GQSO6jeDnDX3kKspL0iuH3BHPa1cp/5Xiuj5VdiLvdViJFtx61/116JQTngT59v3iFOYO7msystbIZAg2easxgDm9+lq2DvzoGnaf/PphQR1/jWYKSaUIuB8ABHO6BD2w1QqiIQVJ2AwQne22izNRgxoRQ0E8xQhNZKal8fQwwGbckCIKWVdQVmipo7YZQuAb4+UtusHqQtyLb8PqKK+nQVSZ+6gjDKRhBOtz3MYF5KsEDT3TgzgnkMv5WrgQEmmfG5WhYRDvQ6QYITKd28Bo8BTrnXMApTKW0HHuj4OFxdRcMgzWQ/bIAkyZ7TL+jScVI4sx5YDJsBOmqy5GCmo9u6cA+Noge0jG1Wk4mEewwtIhfOjXGXgy1F+Z6BAbRoh3oZ8NvuPohe4e7dMHup4PhcNa6i+5s2wcRRx+faPIACrdXIMdhKYMXcdn0TFIOWPkCVgcFN0YGwYmB7moDkHZ6zlYJppqc/uF9Jv8wQ79eqnc7Tll3bfv03QcqaUK82pbRq2aBcj9fOuslIc3OVdgZsVDafxk1k3zZ+B4u4n2wFUEh4O0lMNrbV2LYNy0M+S7BvK4TfH4RtZBLinvJw+EzcR36VhVS6M8gO8PojGHEBWIdMWT2+ik6aVYscKBxUp7disuLh1zB5Tx7szvBq8ApYsxW7hvq4p+N0CeitaFULrxXOSmhrSqCDzb5gBoVZI1NVqQF+Ruq7hqeCGViJtsJxr5GVsO23PewR6DbwCnNBnRkDo2rzsb11KwCV+m4ajGgbAyIbaPXAepBJqUapAaPabNFsil6qlRon3VXrnA5fo5AhVFZ41GJsmQI1kdazJsvQk1BtHoPsn0oYHC4Ge5IJ1jI+ndo8DYsnU5fZ0wZQXrfMDu/N1+txXKVi5Ky1VVfbuH0WB2AXmnjPUOiYYXjdE5juirtbftWp2UK7GuBw375hkrcxAtUZEnEZwLIe0AuCJa/guOdQAKSc0ePIknguu+mia3mGw04W5KzbNuLwIZPVVPvaCqXtQ5m8S2Al8GOV1Arp+YsXYW4eCJB/gWmSVq0NME0qEoDGMKslu8yz0fDT3gdbVk3XI4d2Nb/3/a83N+emSL6rqiabeoHJ83dh06+VQczZECQVnF6FjbON3rVeSxFpmMq87C6dhkWTazNUxtkn62A8OJjHKnvaHSluHT1MIGMShIyKxaNUcDnfAotWb3VOrqZORxb64NAGhp+hmZ2JohsIbFZIvBz8Vsx/g4yqMvekkLIdOQPbjyYvX8zwnn/1r/5lHNeZs+ebt9/5FHt6C/Y3yQaJm+C4QKuO0cTQoHvPXmQKaDO9cmWO/Uk7prIqCWRpsT040uzZtTXJ2xhneAx21tWrkzXRmmcxzzqbkHg/6qhayRa01cma5HvW3acvvfIy9n8R9t/VklUAPFu4sRyW8vMvvgpwcgSWKy1RFFimAGAtRuyCOejUYsEJbZBnMQE6gfUVWm5PnHgPsOY0vg8GiLaY9XAKskxvmbMWfaqogTwDCePKSk/zxuvfZxCHGrtTaUN//vkXAW1ph+OZKIcgY1INVO1DhuPp2IOE1aBG7V4YU22A4M/KWHmQinQX6HhQsIn8vAFB2DgitZxdQZIECwZE3pFgq8G4qGmKNnXGBbwEKk2MiiXvHmyr9Pq2NhoLYyG+riraKTLyrw7OcsJ1WGgBimF5wC76+U/fIqhWmmKIM0s7MC2lN+fQ8yUQXmEvexa9nmmC4W5gpEGr9yx71ULqfc63e+7cuTN5LgYvssHCziPYOkw78QVYXzdhFdsmrV7fTpKpq8iRyFDzQ6ZfL/ZBiRHt6ybWeJOBIPc+hY+xAOC1hwG7eYiEg4r41j3N2K4jzTrYqxzjBNW2+Muuv8e+7yXWmCd5JAcKiPuAe9pOofDCmdNJ0J45dqz52c9/Gu157WwGKnC9nuzb2OXXvvkGbEbYqvgvWRnbkFX69c/+ofklGq2ypr/3+/+i2bqPAS7sp7XI1gSMFwAOAC+gbquaXSF+xX6z5pYDtAUmO0+05QHWBVELOtV3u5rpPuBZujlk26e25u+2QGxhtybkMcL5nc/Zqn6f37MS72atYFs5Dt9Xbr35SL1Hx4g2oFRsyftM0ImNNCZZXLwRwPTwgYMwdpnSe/JMsxof++Mf/C025TbFpL7m4PEDzWdo0w4SK1yevAgQaLzGsybBvqOsDnZKqYADnC8B7e9///vNz372s7D91V7XLnoOlAwQ/LIFtGPVBMhXZkPgnf2YwY1c4A5Yc57HkwwGev27322+9Z3vND/4wQ/TfWChZYphM7//x3+MvMNH2LErYbua9Ks/PXsdIAr99hdffAG2LBqmJAaCv8aMxlKCHe6D64CxJnOCZfoRE0K/mih/DRD0jTdeb/7Hf/2vsR/n41PVhBfUXafkQeLX1c0kMgRLAMWyQ0wujI3rubct7th8k8MAPk5VxscMEEN99/u/k1jhr/+vv4IJzDmRMWjirs9mPR0kZTHDwqyAg8+mS8Q65ugwPlK5LfXitRvae9nX3oP66m7VNHOxI/StSiqFRZYJ5sgv8bppJWRtOlaMXQwFCCNDYLLOPZYsUrFmO31Tk0BjU5P86Jv7ejzjFDadZkyy5tR7z7Tv53vJkLLFfBJQ0RikWHlOP6/JxcaykR/ANla8XQCAe1tG8+FDh5pfoAPoc5NBY0vuAAXgbhLwLCzlRYBHWSkWDy1AGzfZqSXw1YuP3zm+M7HeydOniMWR2eGwyK5ygKIpg8VcC2TGquYWDmdzsJHvZZJuXuVaeu01zd45EGrNLmZC9l6AeYtSlVdJrnCgTE2v1mwk2eZNJTuk+N7maIl1eW79PAdjmJmZWa7LJNsBP8j2UBg+duxwnpcsJJfVQoDg4zD7xC4nW+GNqbYM1UAVmccLgIpVsINgsXkN7KOt+OvR5kqGS6nNzn3jB7dt35r30D8YjyvZYewq81Rb6nwKmXwCRw6f9Axb9LRz5eWXX0Fa6VTYsn0UaD0re+iOkmQxOXk1Nt/ismfn2LFDGRZ3lnMzBkvXwYfeq3vLPEOwWEKJoIwkE4u0EoMcZuUgvV/+8h8DNIQVip2wU089wOiBCtZQ1Jf166Crb3/7K83HFBZlYd28CdjPazow+O5dwR5jHnWzO1m8sgvJvbXJvEmx6iqXKJCz1l1gNdqK/ExmcLhIfNxr9YQDzKbjrda+mGglR+dZ9OfNc/1+V0iIX+K1u3Ou3Q7wKisdO+hZk3RgICBI2hEXBAqrsKKfNle/lZ/zfReJ7YxJ8vM81+QaYYBpC2qStvvI81cT4x0gWa30ncyE3WPGE76Gg5/NNdVeVJpFf/AeGswL+FeBN2P1fuJBtVZ9TTWNpxmaKkNVIOQR8Y1gqz9n3umaab/0AXazOOlbu+Kz8xmZv3hNFjLMDVNsxyY4wOq2OTM/K7jqWmkrEzea7wDS9rEuSgCor2pH6BKxSQB9zssmgJYM9TLXTGGleKDuK+2FfrUGRleHoDaszm8Nsy7W/urkHxbLPbNqTM+RC7tf1WzfShy7it+9TlfIXYhlxsnbGYxrEXsJUH/uFhqvtwGcmCHwSOk+C1oV0FWB/0sfn3extOBfYTAllVDxQQesqnBQrebaJe2Ve2o7hYkJ/KkM5MhZ8PPeg0VSf66XeO4Ckjs/+clP6Pz5NMN08QjJfS05+VmzbepTW+LzscCizVCiTDxFAF5QuusYlXijDdO+VszDPpatz334PIP5sO5iCTXQzgLapvgz5RXDDE1sYyztmWOPS0JLAeILLdUqBtbEeH/HXMZzaeFKUt2y+tT4aEkfxiD6F4lyd9WZttsrsX33u8okVJHCs2jurNyQG6TDC7ohTB25Ieed8+x1BTDOenyhpezffU3B1Y7JWsOnCsT1Z7uODL/fsWKjrdr6X3eoOVFnh2Kjcq9lS2o4t+tdJDCxHdc2+ZQsTZ6z7GuJSQ6AFN8rIJduTDuC+bSTS5mXIUgxGSAu6YUzc5Xc6SbPz/i1YpDSju1YuL6f8VsNslPSR8kNC0raE21c6WoLpBr/dviRuWenjSt+5LOpIlSRSEsPt+YaSRLTReHQdQAAIABJREFUP+aT+0hxqB3IrgRAcC2+77+Jg2YPOKQtMb8EvLa7z+4Su9D3TwzZFZRqV1u8qEQsYGsZcOHE1XnQwUHymaBCDUZbKnBUAzCa1J0T1NzEAAmZRE7immLowDQaREqsqJc6sWsYpziGwYOaT7ugIOF1PpcxAss4pBLtthrAJ7GgN6QjLYMAcyysHlprAZsEEAxAa+K8wawt+NUCrSC/xkFtTQPztC9EB8aWK4dvla5L105RxgI6OswRN7usUquiBmDRreQ9O4MTNqM2J0lsMQ4zyIgH3A9yvZl2VZNYPz3UboR9+5yCpsYsQ2bYcNGOTLsVBsBhBX5iCPzdHeMDQf5lGdiuv2j7PSCKkgaCTPcAkwVbF5FR8F527d4K5XqQILA3zsmWiUFAXoNDwcjbgHKCt+fPX0GCAIYfQLZDY3T8gim9vdVOmpiMTxNdHYsMBMGHGBEMtsxMgy6DfMEoATNZsToUgWIN4RCMxS0AJjJ0NWquke3fsm896xo9dWZK6FiGsEChTs7gF0Ac4zZDIizLbAn9SPdRriOJXkdHL81P94m6ojqvgIVx2tVeX2BzTWuuYQbuLdvlS1w6LWra07QIVKuk35CdbQIhSJ/U02SSP5WBKY0kmRplZKslIG1zOkeDI3NSzXISjkpWbbX106rofZ6DrkRDo3btplavxL0jmPCEgoJncYjq4/7dOxLE276ovkxAQidbA6zKzAujmdcqUJU1xSlZhOsmAKaIwP26z6o9z6qjAV9R6N3/XaueUgrqbW3fPhrmpswEq4JqASOuGMNW7XQ16C4sEL5GCFqWV+QjBOWpaAVcpypnQEggqi8Io5rnLjvN4U4m6IJJYTxxPbJn1M7dutVWOXXF7kV/y1ZtmQIaTFmrJWxNAEUi4vmUFSGgF+PH2e6HoalTcwCEDitaOdYeLaZEvNyqa7HSZbvpuJWVeAAAeQXWhFVXJUZmcbwO4pJtpr6WzBBBDjU+bUlbT+uzz8/WRAGgcQpGzx7bRfA7D8NNcGUNzJDrsDmvkmA7hbemK1pJtwJv24/at4l1HhMsqa28eywabra1rVvP4Avu8cQp2v3YVw5biL4T6+y9Pn2iTs3G5ujRw+yNOwCVDLOA0RctO56pxQwHYdxBx8gBgFu2OMETwApAe+mWSSwtXgAeH370SYD/DbJNcIoO0NhH8ibovETydu3SRViaz9ImdwYAl8mb2UsGLXYUmGwbJNiGX3rR6t7u2LGLPdZDC+pFhncBVFjtZE/oyPbtHUcjbn9zhgERiySbe3fvhBFKkMO5k43iPrt6TaBYzTHAWOyLbHgH25h82tavfrKDaGz3t2BksUdw+NEK6wUTcAsDaAYGx9hjAGOw1+d4nz37DtJaeyjV8zm0Qa8AyjmYztYyJ1N/9tlJOhsucK4dVrSMRiT2ptW+U0vXZNt2RQNYbeTcDVt4+0mMn2U42Jmcyc0MxhraMsL7HEcLnICDoYqY9wDoVq+7idfBLk2Ckvy33REBQLUnylnYcma1t6rIFnLS6t8GU2GoBVhtxeIDtBi1xxzFyPryZTPb9hYHMGH0DSQqEfOtql2mq04HMGuDthRlArD6XgUGm4CWxptgHYVHBo69+eZ/BiS4xb52sjf7nEFrakKukXlK0pHqPrbdya33WFvtqdVqk5liq3HeARUNuK6wDplKHokV7afTgDcEwPz00xPxMT4LAQaZMQkoA5ZQtAI8271nP2wRhp6wF57y/HqxqTLKZ0lIRgDFlJS5xTlWF/M+e6V3eLzpG9nZ9A6NN6s3KA9EAUR7xrOS/bIlhQL2As93EVbqSZLoXpZygkTCa3V69wkmyxtXCCyagPusfOYXYVNupDL/rde/m1bDGzAdXyR5/9XPf9L8+Ec/QtpoW/ON3/p9dF6PEuTwnDhD2oh0NaTPX5CU5xwQuwDztYJUmW5LDOReUMOXwPmxfi2sCoec6V8rEY9URPwc9s/1izfPgy1g3jXmRwgTy8+5X9J2VsCq72MinN/MZsBuEjO4OL50KvfxZuqe8r76Gplu+IX76BRbKHbQgUDQoQOHIaHQtorO5Mfvf9ic+OA9poLvhwm2imd1MvGYLc4/fvPvwwwWuHfKs0V5i+aCJiaXspGczP7Jxx8nduoHYFMmYlYAnBjsiXIaADXGLIJsxk/66o69UEwxC8c9SfCXsZeyMAfpyjlN2/w4Q+x8MiOc4xle8zpDqiYAE5ewPcvsM8+m7Mw/+7M/o1i4u/npW3/f/K9/8T+lFbyK7QU66BczYI/rcNCBdnn3nj1ht547f675zuvfY1jbruYn//APzY/fejM/c/z4sbTeu7ecVF2FKuS3eH5KZKgP2AEm3YRuwSfPUQfEGAMNAP57zQKQ2tyLsL4EAZQvsEsgPGbW0DY9meAmhRYekxyxn9wLvo/X7oa+z9pkGCJ7zAKo91IFHH23sYEEAWWn7GZDR5uf9XVuqknfMub8Wl0xJq8yTmofdsBq9ivO0GuomKISu+pUKT22MDQpcHTDOapltAZ5VUHD4TmSBJjwTVzVMTldF2N7GaCyHAWTtb+C7NoXQVr3lXvmo48+yhkwHqrJxsUQFlCx9dU4fYzY/JVXniVOQD4GWY+wstSmBVRRDkO2lwD94SOHEhdOQQBRV869I3CixE1kuNi3R48eJS6/kDil7HslwZ5hQb20X3KulpERKWawA81WxZ56TSEipNPEooEJLp0fxn38Z17ma+k3vX9BW+2uAyQlXVR3XnVKuVdkxHqGXn75eeSJFngWH+R3tM0yU9UstPNqhdxNPV1nQ3hY7pFf7ZzYTpINw5yiscCFMQ+rwX3aseUAKyW9eB3iEQFy97vJs0Ct1zjMv6nP7oBNysF0O8hwtbNwXdr5z8C+fgLRxuFZxlvPMjxN1rBatjmbgJr9DJ87fOQgOedUwHWBdrXiXecputEk+gjSb0NfXYmdy8hVSZopfUMGpJBDLePTMniSB+OAMYupMvJ8rtO8roXjqWu3AGL3UoQ/SLH5s+Ri69ZuIo5aRLrpKq9JPkUXgoOv7BjU+MbutO65ugAKqOn2fQeIRIoubKligXkWBEyMU9zrypSF2U0uYqusr+t51C+7p2soWrFjM3AqTLhiqfqRwVTa7+yrFlRiz7m3BH47EDTF3rDE28JaSCYl19bpNxqfLkenEBcmkzFt0tUxYSGwmHp2tcL8VRJPZjr35s/LBIsMhs9A/8bPdhqGyvsIoBzEHwi4TGGDb3PWBsktRwA4MxjHQhDnQrkPfUW14QqGPMp5lBjjPUYb2WSd6/N+jBXWYaPSApz3LVkkbZ0kHEFVh0ULqN4jTpegIY4gaaqui7NI3NyDw9uCnduOLZAoZZHDQskm7JVFK+P7GkKoTIs+3XVQ7s25FQ7/9CmYmwmUlb31+YQF2hbN7Lw0DpQtK9guucFOYeMftVftbrvA/jMyVS5gjMItLYrNLaS6ZhbIs9A4vvuQ3yPWMZcJtuLelp3Zrk33Ndq8XwZWjRvbPCkbJ7FD6tTZW57dat9eGyBcNry2yO5O95z/Zg4tQ95PcaC/+7u/I1b+FLml6/h28rXsQYgZIeYYGxarNyFnXBTPGMxE+TCLV9VR6dBVsQWZjcyKwbbcBiNwb3p2apCSPyvRqTQ3LZjXIDpkuxwuzHm/zswP88TIrARwc8c5WK5ir8xG8Sym6Fct4cVere5u1ys6vfw5/g/gtzoO9PX4SElzd8UjJDd1w2HLx3UaqBWXiMXUfBw/Ojvw/9ZoLV9rLF0Fk4512X2tgWKlTx7MIX6xNGFTRODffW2fdUnLOEzZOSRVEAnhz5wu8d4XEiHd6xovia9VcaBIF/rcrduQWMIvLlJYkGD3SElG2+YhpVRXXg3M1m9sgzyxg0KXWJ1n0oLXDL5RX6jWbjrtuF7jtgLA23xWW8z1Ggt69tMpwM/dgOAjJtLZLDtB9Bk9EFuMagVWM1i7tV3mPxkQK5ao/U0upFRh4Z/dvWX4sJ0iIb4UWzb7wHvnvgXvXWcLruI25nGCsD43iSCJXfZNbAmwmkm4vqAbyIPvV92zG00tGwyRAbdA4gbABQE1WzyjEcLmvUHr7wMYCX29ItKCggybYarpMtUdp/YC12UY1U6mT9eQE/VGbC2HPo9zvcUUaSsQthyrv1ntTZoMg6xqJZEZdR9dxiDU2bD8RDY4yaHJRIyFt9dWZbgxkwnHBYWlI2VOo84iaZitQMku1QGnfcvqE47XISjzBJw6YnWTNGYGmEkCw4ztS4t1DhWJpECjQKKJdy+gisCTjs4NtQRjzdbcPbT3j6KbalU04tvtNHIXPpeWiouBJKxbAkAXzg1r9buqrYJEOtvSALkL+KmehJtxSOABhpnBb7RMOSQGEAKEbsDSRqV1jtYbN6Os9acO+yLZ34AQdB/A6hBVMJ2HxnGJDawDtxVXQEsGh9Ugr3MKxqJsPA2B+jdqKwlsaOjcrOraWd2TIeDG1THO8Z5OCfeeApKrToQx8gUFFwVMfX1lCQQLBXrUkRVAXgFA1MitJziSiek1hI2aZ1FsUg9Bqn+ywFIhqkFs7gOD3DhQiwQRTJaGXy25OrVUWK2CiYDwChsI3HoBTxQi1oF4moq9JXNCZw1rmABL4+mHAwpSzWZhDNBsM/DaNPBfrpDYrqRcxXq1hWhNUXC5KpYMOIJNEsfBZckG9pypifvKC8/kYJ+j+n6OANLgXB3VNbT5R0tEnVqD/6CpBVLqIHXGGrgkSKlKVUuC51TAT6NWLQrVkuOJMaD0TJt81LVjCGnBGGDNfEbXYf15HgQfNIzuKUEAmcAmJ1ZebT9PYMd1lGYOz5C1K702dHZ5No84u1lrgQSek/ehzrFn20rzjp3bQ613mIJ7IcFFxHRKmiHrnqqQbF9ae2kl1yVW4oMkB/tuAea1CUQm7gYAdphAsWrC6BJ84NzsZ6DCQTTpZFtPTV0JG9fzI2Oyq+LavifY7/XbRjlI4WQvg3oOHtgdcGn6+jXO4nLA1iHOeQ/tbsMYfm2FmqQXJ9Gahbkhs14Acvcug3TeD9buPMUSiyD7JgD4OIdpG2PtLDA9gPGwBjtyG+ds0nD4yM4EZQOw7XpoY76GRvJFWLX9DK4S7AywncQbFg7FGZmVPou01oEGDW3AXqEpuno1gd9GWpNJBK5dn29+yfCdK4CVQ6OAh4DfR48fRjfvmQySeUjx5wYBkS1O777zYTGNOVvq0e5mgIU2R1tqYcXnrc6pgP/G9ZtZy6HozNUZcCon0iMUcY4e3kNQONB8+MEHkYWQuXKDffWUFqkJ1v7osb3s9csJpm0NUofK8y1b2fU3aVMn+Va0hZEP6Rtgj6lvY8v4rlScVwgkDbr0Q8OwrR+zntt3MfGXRNWC4ImTnwCIfZRBIOpqXrl8FdbsJc6Smk/K2NxqHgHuPJXthP3sZ10FmDai723xwbNjscvXXZuz+IBnAfCNTbVwsqEPXaGJg83zL32N56FOqoGscgX8z7YlMSu6MGQtC0T4YVylbfOrzyzTQVO4aVtX9G0BO9tijwWiLtBtk5ZqdWnlBGi/DAfdIIj/whKJxEgVCAPoJngt/SYPk6F+dXNUNdfkowu803ooI94z5Hg81nMNwNkHH/ya4OgyNgG/RPL/iHOrGusKAZzBbNdu6+sLaiilIsBgABS7xXtb6BgArFLcvjSKqrhknKF9evWVF8Ms1McIrh4DjAjzjGckq8vip4WaY888GxbnJVhQG3gmO2E8nrtwEQYgQzH5u+xj9YOjK4sdHRilcIXeKjuTtTCx6qEosDPD7a7BTBwimX1qIckF49ldnbzQ3Lh2udk7MR5g/vDhI0kQr1y9HEb/zomdnwel07AYb8KeefGVrzTPHH+O/XWF69nK4KuPA6b14FNfZfr87sPPMrjKM6kOJ3IXnGN9xdq2Jdq1eSooxR4XZBW8fGJHhuwFA361kuxOYB8JXFu88+xnPdt4yIWOtFFA1A59F1ytZE/A3LNUyQL22rZqq/VWX/GJNUHWIpCJuj7LBNsk0U98AC+5Hl+2jO+6DvtAP7+CRvHSklOV9d8MyqEAsfJgdXP54nTzztvvN7thuPz2b71OYvhJ8+O/+8vmm9/+duQD3vzB3wHiCNQzxIN1SLLC3jAxLqCfZJk94DV5HW9893uRB5ik20CA7G509QC/YKu5x69euZoky24YbZV7pdgcPmMBaKQICPjTEgogv5eikjrMf/qnf9r8z3/xF9iJj5tvv/FG9Bcx4c13f++PiLdGGbB4jMFXZ5u/+nf/W7OA7/AZuD8dGOoZTkxqQkMy4p+1z9/81rcSlE9euhIA9cyp0zCvadlHv/c+ttbYstr8KxG3/c5Y2MSripie45pg74fxpQUbC776epP5Hmz4dgD/zRTxunZ8md0m3ss8z+98+zs5Z++8/17uXSCzkxYQdOkSSdkp6UKRbcq1FImgpI2K8d4E+NPvyiJOYsQG8z2Nk1wnkzjj266tv4u9PffGqh2TpmPKlu6ZXTfGlnX93qvfN4ZxjdSaVZKgSxwrSVVLtyaNGxd4LWmzZT8bE9QQj4chKwhGXb58pXRYBXlS3GfALv/mdcigsVPOPaxttICmHXMN7eKQECFj/hCfggWnTpyIJqAxkAPvHrX6+raXytI0qROQ74N4Yh7hOpnLCNCKKXnmLCZ2UgjGhtp/96K6hfp0DbOAQrXOVteAv2dsLYAskFTTizstf+wzzzhSPRSxnG5eDESH9xhP6Hf709povGzcIeuyn8LrIN//xjdeRd9ystU6pDOB4roF4fvY77CvHlPM5AyqNyowZmu+BYW+zTCb6KDznC3Q/ryWGOMpMcf0NGwk1ka5IeXTXEPndsg2UurJmKs3A3KV1NrQjFJgtagjwePaFfT62sR8LQOylDZyILKFZj2WgKmxozmBw1MdxHv6NAxwnr9AQMgyPAfPpVrxkjR6+bv++DMkjIyRLPzKftdHptOMc+bgZuNgc7VISGlPOdeCRXYAmC8HpGEvmr9shEw0v3AHvdoLKaSuRiffQpTXnow0hbK22Gmc3gIpBVKUpmLlKdWG7ZkrXc76nmfKHMgzH53UFIg4v5lgXpqrkpDcJ7UXqmjh65dvr7NeoEn5ejdWAFdzKL5qbwr0qGKvAISFgeRJiZ3rNbuY5C7vfY/YPBAh/+6zyeChAEbu1XZgD/de+pBKStixJfjQsnQtInxeACT/yhwDBuAQe+2h8GR+oaTcHHImts8r+2O7v76BKlr2ZTYl9+U6GhQViE1BCFsyC6vd4n+6Y5RI4MxZiIs8Dp8ysc3FjA+MlyxezUPKMFZ6zA8r81X+Q0k7cj1DJa7N2FBgt0/JN56Je9jcrw+75RBZu0/EKJSsScFSQJN1tRNRcFaSigVTo7TSTjYvLf3O5HCcU9dWYFc76kNOKzuzFQQ1ZfOaM05OnucxMOwWX5b8GsmKZTpSp+awkw+xLU+QT2MWgLmWZ7QK6dV9mR1gEpWn52Os7/o9c+5OYzVxpnsmxdZqBdePlb/CLlLIs0jocE/PjPcrYOdZEuB2VoM28m//9m8jqXQdu+kgXuWNJJnIcLRDWXDK3MJ4X61mX1u7qnzaIOQXtfTdDxZDryNHKAPZM+L8j4BZxDZeV7EdxRIKgylSXM1SUT5PXyGRp5MyNB6MHWQ2j4xlX8k8t2KiGjhVgKiDqypG6nS3Q+JKfiJjlE4N1sRBwWp1P6CTWl0IY/zPCxQWynmtjoVe8XwRKD7HC1yPPOoqLnZr5NoU87jsSPfZxek+m264Vvc7HcNVf+r3BCf1sen8BYg1fhZALIYvsWf8e71vivkyyUNY9NzaL1X2pYBf8i86tM1hjafMrYwlzN9HKFIJPGbwI+tkjmgMtoNCl/G/cZhDLcXaaq5RDfp1/w+S0yvvYxFXX2e8op5p5ID4b0B5Mc7CPGQz87yyrTWozHMH4yC2zb/70dsOuKo4wPii8hv3arFwBVtrLpGfnogi2vmca7hXdbeXLILknC1I2IgRec8WB1LY4j8L13lNgdV6KAWydFqLGaQTYJVXE6RKW6I3VqwtW0FlRzpB26qc7NSHgJ5PmRbfQ/vuBnTM1qp9J5uBNyc24WEx0GT7ZgBGmY22SOkcKog0kVRL8TaVUR15sTLVtXAollVFqk38XfzLfMxBSEGi3WA6i9YZ+Tr+++Mntk5iwPi7BtL34ExwHUXBLzCsHlgMgEMTMAK2itjWJWNKULV0FUW1BZB00oKegBAcJoMnDWQ0NggYBMl0bpl0y2Z10NQ9rruX+xyifaYPwENpAA2S1TUPk+xV30tHoLPsIbmyrSiLyYJVkF3tjRth87i572MIBJtkr7pJ3T8OAIt2UwyJILn6ZlYqCOoVR4e95+ApGYuyv0xkdTYG6q6BwZEArcGnwvVzbHgnKxs0VJAreKYGFe2YBKUCaKNUzXRsTvXO0Cf+zU0uY1jWowZHAyVY7nX6nGuYFQxLWQs8J4Ftf8Z78WDr+GqwUyVxKWjyNRqC7EiNpMljCVkXdd37VBTcdTaY7uE5rOM51c96WGpSocGlz12rZfLodPIKGgQhi828mX29GeavzKkY4oC0NdhAx+ZhlS0giKofElg16DEg8eTFcHFvrm0cA0muBzvFAN+LnykxdDVdqlU7GnUEc96hUx8d8LaHCuDXXnspQOunn5xoPj3B8BQMxmoq4VbbfT0DSpNpA6cET75GW4l2/7m3nVxZulLsS5yE7DDXyHvScAneC3wZ7LpmJjwS524iBv/Vrx4D7FJ7Ey1XCie2PM/NqgmMTANAuW1P3qOtHhYU1hD4pJpn2w57/Tb72sqd12HyYwu/xti1NcV3Qq/BnIL5PlNLIN/57nfCZD0NQ9I95Z62KqUMgvshwHomBdNyiGEcphjgz/k+BskmSFbFL8EYywA1QTcDEtazAtV6Fl6vcgeHDx0GNJ5Oi6dtp9plp0e7F2W7u8+0ixZhLJ4oiaIMxR7YxLZArzyk7R9N4dsyL/jZEvquZEdZEPekjAoZ2IsE3sMUMAS4FwGTDZ4G0Qs+uJ8KNEOtLsGycJ+tYPOWaeehyAd4knJBJD42AvqvfQogfXtVs0wr+l0KUe7nNU4SZj8b8u4kednC/jXQm6OKuE4wENszSjvQhsfs0UeeQeQVYHpfV5uYs+5y9AM6QShr9h072Bx/4bmmH3bfKljfD7FpZ86cYQ9+Ajh0lZZvJjimZadlyLQtthUwV4udhZ+vfOWrAKSXkBNwIm91C+yYGIV9uIczdz+MVdshV9C2XFgAxMRXrEVy4b/4l6/zGgskKKeLIcHzrImPxRCXZS+odAvHnHIU67kFdvehA/sznEqGvhVL/ZGFIX++D0e9oW+wGeHatXdOGL508UJYbuoHO13YIGDnxAj7ER1ghmjYfiuIaBV4PftaXS0rpXYRGHhcunwttmkj6ywgpgb1Ks6mNYA76KyN7z7SvPTyN7lv5F9gVT/mPmVeq/XqJNJH7AufewIs9rLP5wl2OwOjZHyYxPCzHu1UoC0PVmaWv9dwPMuOrT5yGwDWAAWD+q7dK2hURWptgJzg2f/sVGFvZ4ibBaQEElWYqkKE4G3KlEkinN6uXVAKVFBteWkecP902NM96HqvMJRslgFOtn6v575yTmOzy19l0BHrZUJ6C59hwpIAB+DTgp62M8Gi7TkJ4Nj3FGi++Y2v0RL4YWyjTJLf+t73SCguhH06StupZ9bOBgeSmQzcxM/JxrO19513P2x2ApbNYyOGaTftI+hWu+0pifUGWMW9W5CTQd99iiKDfnUXmpnKTcgSNIkji4sUwDoCoWtXLjbTaF2Ow0w9ceKT2A7bvyzIXAdItUXPD5+ntuMaWqGbKAi8SCurGqF2/ZyDGf0B7Y3Wag8ef7H5Z2/8LokYxWniGnUCZd6m0s1eyVBFGQq2FrXLKKjqSsnMXSXjDD/32MTVYhC/p22xrTHyDSEDJUxs7V6nMWWcZuthaaa5P9xL1dVgzALQYSIvKGjC6Z4qRxxZKO3gBoX9kWlaXJhppmH6b1ZnHv+uvIhFCNRHYJW+Q2HoTvMMusSj23dxn5soejlIbKgG45FMffLB280wBXbt2F/9n/9HYi81R71Pk1fj0fUwTVxjfZpJsM/FWMy1P3DgAEWfdwrg4NoMyGuIzyhJHExY9p4/Y0J55dKl7HPbV03i3NtJRJIcDsHyH0mrpcH9i2guavMEVkcopjzC527ffbD5+uu/ReKKv8S+vvvLnzPM7HFzELaez+Ptt3+Top6Jnfv6vsU4ny/rrsSKrCh9o7IGMzBmtJe3nNJuGxw/M6juN7Ghml4m+J5YGdnGFjKiLJZ2DMYCJW1XNmlzv4iau0madCscPHiAwTrHm3fRcD0BS8ifGITRp16lcd8nJLhdAaUAlwJNAmLK0OJ5uOY+dwu13QT7kiIpu7Rv376AHtdIlC0A2OoXlpv2xzZj1rDiMxO+Km76YdxuTOnrdImccXWnAee9CZgWMFTX5N/9+WJgLuX7xdCpNtKwYDkTnVyUwKrPIoAT7+9rG+sIVmoKjXHNTfI6PHMLylWQrwEpxq6C+mfOXWteexVdbdjJMiEvA1KbsOvHBQcvA5L7WmF228HRDl7SawvwG5+Zh/T0sG8jz6QWtq3u5gwVv3ZAkzGhGqoOYvP5G5PPIYvRAeleq9IXnttOo8/8Q41SY3GBwSsUEkyUZeVlhgKfJq+RNOI8h9TAAJxnnzuKrRuPPr/yTBaulFzbvYeWXpiByo7Ygp3YnOFTE0ivODzVLqatY4P5d02CMzKeeWY/SbNMXIYcUYhSG3kRYHXhJnmC+uN0zEncGMR/TtG6LUjloJMZZkXMUaz1/mW2r2uB023EoQJYS7DRphhOak64Qrw7NDLAcDaGamYg3lJA8Axg4wxo8w5hjwWbL168hmTFRPbGUogxxQCWLWxOsKifwb5OXWMPsEciSED3AAAgAElEQVQEBBMPY7vUmy+pK7S7AYzsMPQsTtE1ZpwhyL5tbHt1Y1Iwf8LryWq1UHiZYvdCGHQWP5gjohQW760f188nleZ9wujMSaiPLwMn1Z5ausOCep4FWYDuC89MtebLCjQndnI8RcWQSwpoTWeNhVF8Zzc808MqSFpSeCXVkk4u8wP/jWuQcaqtSWHNhdUDec1tvOFr6K/NjwX6fF+Zf/p1ma62Q/sRkhLPszr66v6iCZt7FwBvz7Lgrd/Vp+jj0g6v3I06qqW9mGF1gIWCaz4Ln41nwsF/njcHWLJcxMUQUwQY2vcwejE+Mv6Q/BH5NNZR0MvYy+KicZj7YpaigzmZgIwYgcOn7cTyIYkpPGDtvSdJH66D/m1QYMdWf7tz9JXsK+/vJuQl80ELKUt2ywmY1QIn31NKRvKK/s1Bjd6n91EDiXl24Ar6t+ijGxNqj+xoZZ2LOYdUQEhO5pXkF5zpaxR67aoxl/b5rDKmQlP1NmzVZdiqd5GrWnkqKzEQLmdFwLQdaMwadaBhwP12U3Yt6JEMyCIWyJYwkudpd4Z5m77K3Fvb4uDHEc6Bz8q1T1EjrFY7uRxW+KT5m7/5mxAqpplDsUZ5OmyFBXJ1ZyWErCff2AIGsYncLAQjAWfeQ7ukTbZTVJKc5IVbtwS8mWUCnuPAyALX9OfVNaEMpHvTAYi5xyBlX8jw+eeuO0CbkMJG2zEWuPvzZ+HPFaMzXD8+Oqa5YfIWutm2MuDd+QvaZM/B1NQc7Pa55CziLe6PKp4IqBeomXPRAonxCbxWB6yWPahr6GzD5wBrS3yI9E77+ykyysRM7mknsbFbyREJapYUp3rddpVVe3zAfn6//Gp1vskq9fq6uCBSHgGVCxsUS/I51t8LaNWeKFeXaRB8X0LdIHbTztd+QHILPRZnlBGxqOUZt2iodJvgs/iae7Jr+y8gt7RONxPLef6vQbKR6OA5Tqu+MSF7UE3sBcg5FixXmPdkkSRyjDzzios808Wsdb+WBEk3UPMLVq6YnZ0QVTOq7peuY9mzJzjvXvIMSBhT+lPcy8KG+JJYUtaOmNrftWtm1YE9I5wVA+2avBmqd4JNh7yUBuBqB+24ENJlSahkEfkZSnHo221gFwBMCq0HsIx3tEOces/v9TGIZWiIlpNRhlEx/MUhRLaiB6BV38QKEg/ftvdZWkn8eofJuu5DW379KmNVTR3BU/d+garlUDSc6xWgZSNvBECSIr4AuGNble29mS7oRD6TSTaTQaCbSIMZ0Xy1Ng3kAGTiPGRiKogLCOH1hfqbaoi6pLZaVDXfgNcWedu1rGQKPAsYFlXYAVZWjtfHQKodJFAkYFNO1IV2ci3PFMZmPwCAbR4GKH4KvAnAuCEc4qWBNxAUcBJom2NgzcysYKfsTrUiSlu2AeB2Q8syUjxdJ3KfStYQSPsuEoHdu3exDlsCqHndbM1ct4dkkWDfYFENWzetm1QQzEqvwZqsGpljocqzR8wddNoaPgfWhGZOkhV2qABiGFFVRZBNoLHT0DrUayuAjv8uA1RWZBlxW5rUWLVlCqfD7wpqWn3PpHt+3uqgQJ1GogPXw9Cy8sEFRa/EhJCNYkIfkLkFH0zaFGkPSNHqj1qlVhDc4M/rssXN56eh8VAFoG33iwYvlSDBTPZLEpC24hSLyb+XZnFp1ZpQ6aTcrzXVrwoZVQ0pAFRGkvtllJaoTZyHzThOBxO5DhcvXETz81KeiwGAz8ahZj1UJx3oZKJoMODedX/aiud5Vm9oiUBcI2RQqZSD7CGfmw7tIcllVZV07vdKTzmgr5O41zA19jjOUr3cWodrV+abyQsMG5sDoKdFa/VqBwx49pzkzvAlwDjBWQFLdRLPosmp8UuViPuWNZDKKS1ia9inG2lJE2zXYGl4TWqPPHMEPbLbgIzXMvzOYMNWDh+3FUX1ZRW8f6DD5PlbHaq9zaAbbJKMQp2zunjVYlKaNNGJ4dzITkpxgtf23w14ZgBA7nBtRkEC8sqIeD5dN51JaREqGA/bGGehxkoYolzHoQOj0X4xSNdeOdBPpr2tdiNjvTiY4VRgZ67faM6fnVLmLsDpOlrmNsEkNTfs51nvAsAW5L9y6Qb35BmHfUVxaYr1vwWD8gnMsFGGRLx46ECzismzd67Qbg2A59Tda+h7rR/qbUasqgvGcQ7vq0lEotLL0Lb1m1ijWdrxAFcH0ZbsXUURBnkHp+jOsD63SExv8DnPpT/z9Veb/c8fbzaQXK1msNUDwI8z5z5De+wXsYffAuQy+Thz5hQJ9VzsnUHfdtg5exnGMnlplkT+CknOeKq1p05faraMoE+IBqfrjTOJDbR1NMOdKIBZjHsMs8V4/rnnaWFFZkGwykJbCcbrJPUr6l/BDGet7RgQRJHh+JS1MrDZydo+ABQT4Lb90eKQoMQ40gRrCEgdRHP12qWAqwZAysPIcHWAnudQYNX8fwlpghV+poALEgr2mb5iC8mWrWge5IuXrsU2biHZW88iapNl1N+4SUvspi3Nrv3HKbyhuT24g30EmE6gq09UNzu+ESdsYTW2MUF9O6G0rY6nX6TNTAwmo69qm1RrX5KTWFlOuFiJU2ynwS9fZbZXybGq3J6xsEfZY75ntQc52bn0DdMmlh9u2/fCUGlfwXOhv1QuA2BhLSDqEgMIbjCo7ObNmUgCbKZ4qC+/QbuxtsR2N9dAEKECxKpKC3YP9A/xnBhYGD3ZYpGr0yUj3iDQgMUBCT6TQ4f2NX/4B7/T/Pt//5ckEdMBB74Du9HreGAiHMCmmCfrsXEDVMVl96e9F+beqc8uNF/75rdgON9pdpDM3wO4m5xkQBFDrHahw7sWCYAFfNZFihqyrJWOuMee2MmgJMG5Zc62h3YN63UFzeGrk2ebF2B0O1zJ52McEO3aNhl1eXyexhTn0YzdCFNt9979zZGjx3Jf7/3mbVi+77H+yCIdONK89o03sNnEBxQFZPGrzfvAQD9d5cUmNiWKdmkKCdoibL/MEH0P660Ws+tW7cQmkqXna7Gi9oGJlPupuhMKLDcmK2kH5V3cF9Ehx7/7WokhjNz0a/hPk22BTuJPngfJJq18lJWbzz59j0nzc2H1brYNj321DVB7+cZVhnxdbz5FG/H4K682B44+3zxF8uARSd56bNsj7QYxxy9+/GYzyl755GPkAQD7MjyFe34Q1imvYxGX+7OFXjsgC2kBsGkcgPC1117j9z5JYc0Ezr1T2slN88qrr8VvztJutmv3ns/Zm8YGsp7nfQ3AIn/W7qz6OQZR0RI+jUajm9bWX+MA2/x27trTvPDq15p5pEd27tmXYR3/+7/5i+bS2ZMk2khh4e+uwdY1TnG/m3D7Z2MIC9meQdmODpUa2zrWXKeoM8Wes4vmLsUdk0MBAuPJMFMF6YgBBj0rdA8ZpwUsSWJTSXQAI3xi2lU8+w5G4fv6G3UxR3kfB6tZtBRo249Grb5fLVc7Ai7BSow54YKrmC0gaitfNz0ZYMgYX+frLmoTOX1u2gABKQXCz5w5m+6FQwcOUWBcyvPTXkazvmPTtS2Jvp+vFz3YsHPbln9A5W7ARpdE6p+7FmbPon9WW7T0V4sZ27FnvWZZMTJGfU3JDjK4/PC6KzkWYKtp4JEOs8jOh4wYzef28bEkTu4j7eH+A3ubn/7sV81LaOnuATj48U9+FpmKaK9CTJjYCTDJ/tRuGQOo6zyM3xeQXWH9ZJtlRoLzKLDxnksHdhjDyUTuJk8bo5SPcxmZroxMyLe/88+i9+kALnMDOzJ8DZl7Nam4iX1yX8ha9f52cj0n0TBWaquXuHPXxG6KoSSldKQ4gNaf86w78+Ho0QP4LoqBrKvDRH74wzdTNJsAbHU2xA6ehV08Jr4PHyKzgkSG+1Ct+4mJbQGRLZxrp8KgI/4YQsP9AR0LxsRL7Om1a+2aGWLwI1rtnOeDgKIWu92uL734EjHRPNPCP4i+rfmDgKnx0uLCLDUCQa9bgK8U19mb5lPbGGQjuGoM4YCbOWIjf2898ZK+Rd1iJUIspmp/LbYsUnyr+L/ag+2KMxa2eHaWwq8F8DHe32KmMgXaRIEvcy8BnmHioB07tmFzAFFlYgLqPKFo+XiFAViLSrihjw+71bhzUpYvOYvMVSw07yFQz7kxj07bcBUGAtK0QEtArIBaLTAWEK5laps7++88TzuIDh1mkCZ7U4kNHb97zvOXHJbz6P4qVrTAaCFD7inPSDRJORvaM+2d/1BdegWwGDekiCMrFhsbhmWAtbxMgBvtcLppuP60MdtmzafML1+viqTEyOSY/tlzGikQXktg03t0z2cItDFHbAq+0lzNHCZFGeLs6Apb4LMwrr6p7DfzBJ1P6H25XjsqlKDZaBu0bFVeLxPWA9IWLhF7nG7cyq/cL5vsYMEX+vq2IwtWajPuEBPK4luRQWnhkTfxtWRRFxGKPInzPgaA6KAo88g7FJaGR5DwQi5jZnauucPeueusD3y4PvSeuq+8jznzDqTOBIqMP2Vt+l41p+JRGHkClL6O6xiwl2crEL3KazE+NF9kadUdNpfRfpozm98PDKhBTe7t48EnIEJDhwUFpZX6tEPV/NF8MbJSrR3+MrCavaIJavecSWobcRbGYhczF9ZJAWQ+C9dgrLaX4vVW/I2sUtfONY8Oq3k79yxu8dd//dfN2wywmiJ2WmPcx3O4xzNP/gihaSfnTGKTYYrDyZVxeEARSB1PO6PnsbNiOerX+3wsiG503+cMlQ8MIC2hjjxBRrx7rmQxCqsRYC5fWd0qPuMCVmV0qVffatvnOVR87t5wf5ZcQmD7nEnZsTLbHVpek+IrFhQ0tAOgNFbtqmNNQ+R7UuxLPju/17Grq/hdpInu3BYWUsXF7tOu1M4Pd98rjKJi0IDrXHhXUHQtOl3lbl39vXTU6BdbgNausa5jpJMPKdmk6nZLy7xsXUFYzpJrnw7ehJTGiDUTwWJU5urgWwQgu+FW3VBwyW0WFKfwSa7lEwpvXof+T79pF0yddXAosItpCtBiFcY8RRRkLVubabe7WrmFh1ShzzUvDKiG+klmq2dddiy5/Od7vAoG4o9iP+6xDCUjpxQj0KaJoUhAixyE15lhneJ77mmLsaUpbazTgdIBmXftGOB9KyAPsCpzVeS7BVYzQY8FVrRYkNA3FaX2UNsC5ORLkxg/wwhUxLoFmdQeMYG+m4ECtNRQXRjoJ/gYpt1jzAqqQWK3EYq+bxIg8CiLaRm2p2xVdQHV2pGxKnNV9qM0+6BTAsG2qql9yM32coBt6ffTdtElWpYF4QQCFT52k0QEmXv1PjSYAk7dwIHoQBKs6Lilmgvg2JJiopKNJqUc59NHC2oJJUvbZ0ANz0Kdxsf82eCskHs1/HhtFsygWc3PUJup4Bpk+2yit8jvZGo1wZM6tQ4eypAcWGG+pgtror9xEzRpgD+neQ4NjXANgwRO03zOElTehnEnAxOQEkkGmWNqxfkhWzCO3GTNpI/rUH9RwXgN2ioCFVllvbAMRe7dfFbG1b+Yd/oezLjVtEoqL2ALQqj0CQx5LmxEq3Deo8bBCoJ7IrIFoYsH+q5ggb0hoyAtoCzfCO8vi8gDI7Bm4FZyBzppD7RViGrr1xDGkKsVwr+rr1nCxB6cMqjJL9PaWoBn5xS0VdEEC4BQhsCdZpt6ab0ChcUYsc8DNggAlQZSWg1kuIS9VdR4D5gOr9jE3XTZYkUnEMqn11HBlIcq1UCNFItQLbBVFkgtlwt3v+xgGNchgLNFmAImdbNU8yMbYSVJoC8tV75W6eHuIPkXKOwDYDpBS9ociYXAraCmzlvg6CGBTBli71XNKveC1a2qQvm12ocFj2kpwaip1zsxMYwephV7GUjsQVg6KF5wXch2wDpyvw4OMGE7Av2lk+O5VJFDwyIQvQDI1IZl5dT43EXLiJ+eoVOnToTVUWegpvnJbFhelv7vvieo4PmFrRxgoBITdZ9lZncTTA0ITTpNpiJNQECcARmKXfPMDaR18j5DEyqDPz9kuiiXYTKopqLOWftloHOPM3dg//7oGQk837l9k3UvKQC/GmhrH3ajb6z9uXxpOhXK9YDd7lOZ/Z4r70eWuqz0C+emo89l8BrQNVrK/RQXWHsSCodBXDx/nbbWGc4z6w4Au4hhn4ZhuYGzuX//SPMcg6HGALT77vAOC0oY3GxOo1G9isGAEwBJgwRVmwTQTAAfkyAAZq4G8NpAPrOeNdwCgLmF7TckY09ohDWbYo/9EjbXBTbpy7/3W83OZ59rngD8sl1wLIuwh08CVp3NPqkkVVZy+YwF5A4sphw7doDgaieasJdpbQV8y1APKs+AwK+8uosp14dYyxWAzcsBZG9wf48I/PppH7IyKWvBSaCrVlkBtGijlg2tsOxfba9+YEnmMs94DfZxgOBdrUXDqbQsc65kLQhA6X9mCXJlPezZs5fuin4YiQzSYk09zxZODHQdnKfPckCHyfLhw7s5q48AWqfy1a4Eg34rrbZBDtMmOUzgoMO+SbXV/R49afbYreh/8kyolm4Z24W0wQCV1jsAQIebHbsO4QfQfLXlmme3ijV4YguJpiHAWXm+FF8MoLVFRpddkGUSYWeHkjYGTl/6L/3dWl7dof8lGKzuuAQU6eTQ1Ng10jKmBFIC1skerXbYBBv5/fpzVbUl01bRSBsta+4cgPo2WNHzs9eayfOnOYP4MoDoPuUmKDrcYHpzGFM8OzsYbE+2m8LJvHd4xk7MFrxLkE8wZSfFQ15/27aRsMRt5TbYUx5Fu6l/ePnF4+y/02nfMpjywrYTxI9H65S2XgLwkr7gPMEmEkQVXLdAupbzOLp9JxN1HwYYt119hvbREXT2djM46i5nzMnqa2Eb7zt4uPnk5GdhHfUB0B49cixJ9pLMLUBcByOdP/MpoMQhzvulsMpM3n1mAf1knrRBrfvyyqULvA++GhB3mX9Tg9Xp8ifRi33AXpk4cLT57T/4FyWLQsKeGIX9k8nEaqIFZK/9kYm5vk8bFK+XycEWkRGvxqFt6IKjMldkxvWoe2zRQgkK9bQjgVIAe4acGF9QUDUpW4/P0+9l8Cg7w+u5BTDioGTPukM9sOy8GYksccIq4pKnj5ab3eNDzdkT7ze3GFa2mSLMskkDgPlWCrYzFxkeAwiywPfGOYPD23dTpIEtjObiamz4COt389Z88yGMyn7u7f133+eMw2a1AMg5ngGcM57TxhpBHARUEBA7C3u+2FCrmn/+J3+S9f8YMEW5Epkhzz7/QhKXI6ydzOSzZ8/FZvkMBR/c5Zf5nVdefYXAnmneDA46Rlu/g3oOwmx9/fXX47N/9OabsNIvBRT9DPt35Ngzze/+0T8ncVbLESmTjz5sfvA3/zGsJZNelfszMbudRKv/OYDMjCCu+zUgAzZqAHu3A0B3mgFYNzkL0fGkcG+XjUU87/E+jlbbIwCr1qQ6qJmwmy4muz9KQ1efacFJeZy0bhq/qJdpjG7ipJwGZz7yUFyXjD4HmQooy7KQzZpWR4smAVALuNV/hWkqQyva7QXAhOUi4MLPd+3+xg1qoXndQ4DAtul2rJgu0ejOR2dX/LuAR9e6aGzYsXn8mU4bsgOgar2LXdyxXE18NFVVxK+BJbITtdMCaMawpSFKCzrPUTaO7d6CJF0x5iDAqaCQg1VMhrfhgy0QClYZ3zqIaQb2aM0aWBV2m7G98YhApTFIwB+efRUrAJmIBfw9JZ8MrpYY0HHm3GRiD7salDfytY0j1YDzeXsN0cXn2QoiyHw3MZ9fgPFOfGKBcjMFGpNI95H3Zdym5Jbr7d4wqZWlL0MpA0p4HkMAppdg1OrftFXmdXYA2GYbrXzyADswvvrVV5sfvfUL/i4IsQr/PIvu8P7EPAKrxn6D2Fb1k6sVXXBH0ITkmtzJ4rnyKUpHraIAXDq8zhNA+xFg9QZFDP3Jnn3jvEdN9R4H3LdQ+sH7pzi3zrVgmjvDdw4gsXR3mfe9vYhsCL/Hnty8WbJMaXQuk3N4DXY8ClDbHSPRRvmUI0f3h8UaXUVjR8E+fiZ6kGoLR9KOKc7EWYKHH358ks6j3WFxW+A3hljhPDtfwEGFKm5swg9NoMMv+KOUAI+AuAFw5xYxwE06LJFo6+P69uy3U4qCK2xZh2hKBLKD23xMP+bZLKZ36QV24EUbIP8TUKXY2kUO6Vp7BR0cHCewqt1ycnYHqlb3W2lACuRWDFB5STrtunbm9myZs6VcJ7Hn8zMta6uk42SUpWAb1mZponb6jB1RoQNWld5x4GPHqtZHaXNy1qNvWMCqIGKKWrIOed+0//s/C0GyyiOL5oBiCBKSG7j3kBfwaxYk9UndAC7zNztoBMHVdRVcczZGB1Ynf0yOp06uBQ59GUOsWjth6iXL93E7ILm6UB2CiY1Rfguw1DPifUjASExGTiMJh3Cpht7imyILwH9hCHIObrQ68rJGNwB+ClFkADNnY5FcxLzF+RPm4x2ZxrNsEcCcOfY8dVOlBAQHizDSz/yDzeAbGwyKQWMEgiWQOczz5oJD3p5QVBmMzIbseKKv0leFrXrvMQUGJHieEAuYP2VvxV59MYypi/m6fPn/C1jN94wXtd0yBts1T7co17V/394M1FUOIGS65F3OZlGGQX3r3uatt95qfsoAK2VGCNCIZdTftSNQ1rhDu9FS5T5vk3PM4vMEViW0DBLrbyKnVbdalqPdfn54PpSOyMyM3I9Fj9r7kT/yyQQmCvUgPqLrWExnWPZHdaQKsIoxhCjFPizWZhX9/Ii8RmDnHOfYYG2GnTeCyaUN6+BGW+Ml1W1ibW6neGSMK4GjCGTIMnKGv2CDttF/G8dXJ4r2od6r8vYii3kWxd06u9C9hmfcAnTHhu3A2c7eeA9dJ1r3PV+7K2BGf7+95+53u7PU2afSVC8Wd9fZXmde3KVwNRmb+lefiViSebg/774R3zE/GqBrxu5nOx/sQhBINW4zP/a+zQ08iwLWPqvTn51JMVUw25wioKu4H+dEX68+qz5VTKTrbA7VxDPUSuT5usbJ3f2GoZvrMpapoVWRLmSPRTuVvZgucX7P4emul/ecIkLL1C55rOq4K2Jd2XR/RzB31Y5tveaFufBIAmjsZOmIzore8mdi7jARvCkNnj/pRnQxNQYmTWoDjRJQW12KEQpjbimI70MMmwyEYXQyhgAbx8eHqfgPpxpr26BMtgRFtneTONcQBxFo28GFxN3wJi6wneJYAfbUltGAsrChJAf0rc9OH2TFliQPRypvHiSdPhPhCKJkKI2Exu3EeiZZct39sDIN5BW3N7CPsC4gqM7T4MbXqPYKAxuHY5XulRtK1mo0OzAUto+4qQRV+2mRGQQ0S+sQ7TpuRJM1UXiBaYdk+Vmt8U6jr0Ep0pqeRodP+QJBXRUZaup9AY86Lwwnm8/qt+xOB+ppQAV4dOgO6xhHXHgXA2KUF3CjXaFaZKCTNktAVQfGEKKz7rBRAL69bjeYCaNaIdMEWWHiESgYsNoGUBot5cR1Eusxhp2ws7pCasLe4p4WMPpWdHWgJr0CszoLn0EABTT6TAQzwZhNmQoqG9D1EkxRW8z9VQM9CoaU5q3hsz0n4sKCBBrOAKq22tY6xTC0FbiOCRBjYiDBewrkOB3eds8+DL/OKVUHHLlVyhwQkg8dni0l3sSmdhiLxyW6WDlsBjUCfYI+6u1aRfXs1LArr8OJ4rIXco8xYCQwHmzv1dPEWnhgFai3em5l1EqegIHXXqCjz62chXvRsCEt5zA6+zDsBvgLMHesWkb3w6CJTwGUkkDAyHFd0VllTwmohJXLc5SFLtCrzsgY7W279+wkeXQi9kWCCAT80dH12qz2P6bCdPXyHKL9V5rbiwTDBNPKFjjBuSrKgHEE4w5s+ODDU6UX2FL3BXn2wJSuhHkJFu7FTHRUYkRAP3poD9YA0O1PIDUFk/CTT8+HWVdtwzJ+HcpQg7Fc/4i/W71UaoDAItR8HVOrD2eRQtarz9fkxkBHR5cWq2gsW0HWoJeRNYmyTc8geQItRZ2myfMygb5nMBIPAKvm6PHNGHRZRzLi+2BU2w7pBTlswte/zSTdHTucKrsaEOAGrLf5TM8cGmb4AP2yw8MULGB/OQxuFD1QQtDmrTf/ESCJQVEkHo6Rf8z7DSAVMMznCInWBMyvrQRMmwieZC4vciHTDwRgmb6NzuMzANc9fG8GJtnM0gKDeagGj5E8WCzj3voMTK7BfAFQ8tnc5Pv/N+y60zyHF//ou82e489KfYfdd5MBVCcBHSaTvMnyUApCdspzz+8LEKLTMQgtkGwF1oayDAyjQC9tRN1mbN/DB/O0Hh4AvKG9kOEjU9cXAB0d6KXGDYkqe28D/dZ9vbRnsYa9gME+e5n8Dvro7VVvB3/iJF9a8GQUW9jS+ZlECuDq5GRyeAbTJomz69pJddq2ZMoE0G6Nor/4AKcuw8nC0QMlVdg3wwBBQ4O0nRFMG6ingMi1JXlmKXbgt/yeoKzawIv4hdLn4vyzRywE9TB4rGfDKMEf90ry1dvPxNS9R0kqj8Y2y3bRRmZ4lR0UsQFlryoAqoSgYxKkHhMrUZIQCXwCjNbvFGu1/vMcVHtd2bliv9VkXJkZJpTjMP88ZxYAbcUSXE3yVBT6/H5V/Yvp71lKksX+vQFb6sQntNbvGON38WEEwOsAoK9eOU9RD1YcD+kOPt2kycDbIDgDJ7H5O3ZOwPJ0cKIdDdr80lpL0Mtb254s6BMdZD4tIumLbFt18J0MNX2m59OOlL20etoG6JRii5oCDg4Oc8iRwJr3tZ516bHLgSRnCn8u4G7LoXIW+nBd02Z0eLegs6o2/Cqq3B+d+gxgfEeGNDmwzrhGMFbwXmD9k4/fjRSIYJ4t5mnF1Ojxfwngwgg2b6CD4yYtuAC0I2PjzUbOmSzCOQY3nD51CnbMfVrLDzR/9l/+1/Fb8yt5SfoAACAASURBVLCv7uDHBVU3cM01KqJkS/wQWE27JnvbvSkTIJNIiRGMCxbRkltanM8amKhupOi6dhNMaeInbaZArUhsBPw5yxaHxOc2bBBYFyBYCOi9iD3etecAPp1hKdifFYt4ArI8D6VIlm8xcODqxbTA79850ty7db05c/KDZpxOhUcA2e/8+j18GFrtACHqvj21fYpn2MCUv3BpjrMCAD40mmnob771gzB/N/cOUGQ7nQD7tVe/QlK6qTkP2JWiLDb/Mkxh2QF2YlzEZ7hvDgFafuOb32R4zXmYfb9k/wHgsse2A6KrA78TsMQ4UOa7YJO/Yzutn795++3mD/7wD1MQ+SGarlsB0wQtnAw+OYnWMmtnMP+1r30NmzDc/Pmf/3lis2+/8ToA72FkAJab//yfSi/OvS4TSvDurpIv2JTuQzmBeWyS9xLwQGkF/ZZsRsDwJDmy9olrPb8DgFC20TlsNQMp9c2yho1F1D91vZNgyG5ERirSOiWPY8FQlp3nRBkjY+IBYhsZeQ7quE7HxLMUzIzN9uzZEyDMids1gLYGW6SDqmXNdEMvtEaCC37479ol7UQGz7UDwEykBKfWs0emYO3K4MwQJZ55WovDeK2PbjiVMlqdzfP9/RCc9To8vx246s/UMLIiMXTX4BkzbrRrQV1/309ffAcgUx/vNXdDJ1544fkAxOfPn8tBFUByT9iKWxqnAKTkJ8a9tvhtgZEmMKdUzL59FGWIAdWDs81Vtlhar+k8mCePsPVcaQpJFsofPaYoqDTSLooJdv9MTk4h48SAI17PPMnYwgJKx6As6aAiXNgivxPt4VmKLxYMJDFo98OqQjM7iT53IHBuTiCg432a1JsHPEenyS3AFp+fYFPFOhZ+im1jcuv9Gz8HFJAhx9qZVJ49exlGJN0V5ABnz13kudINxd6wY0+Q2M4Un43mKJ0IxrGykQUiWgbjNs6A6ySjbB3SB87NuEYRy0Gsxmrbdo5FS/UGcYntvMpm3Edm4N49mF78ffu2Qd6Pwppai8xvsLioXl8PNsocy1PiMCxlBrYQP/USa+nP1doT2PJnzFEFBl0jAbBuvoC+L7EGPvo6vsCc8xpsP5lmo+RJ0fzlGmV4608sEo7CujLmc6Co9y1rX4B+HUzcjRu2hMnre8toJ7PE1m+k+2kuxe4H9/THDA/D53c5W8cwK8mJfzrd2/3fgTj+2fNsN6DP2f0hO1lw3HN/A1uvfXLfdkN0qg1ZwKk0g/UbnjVjF89VJLFkK/LEUrDgLPk7vkZacXluxthh1DrgKuBUgasZQstHOj31bTwniwrGFfBeAgxGUibvXqCTRW3tVuIZvpmOUN5jGR/uPowMi2BR4p8aXOW+lrUaT5WcsDpe/feuC9E8NkQRXrOHriXZrX7KGgtA1pKJlD1z32tHPSMC5halIh8orZN76/IicxvPkmclzFpeS9JFgFVs8V1i+RVeQ0JSCACeId5LllvavHnWAqBqf64TGAI8Uhf8RjvUWRkDpZ/MIyPlww1agEoOqg3i+drZ0A0yElcwRkr3CnZJYLUfW7uae3OItLGVcZPxid1BZoWyxdXXdrDrIwr3C8i13bqLHvl9ro1haukMw1dIrkm8xzV/GdwvwkTb4ZSCrvGoRYF2XQMSsRdlHxuDpLvFYqA+bQ3x+s4MeSuQseJX8+uAq+y/Xsglb+N3f/jDH0IwOdM8lB3M+okfGCeo0+mZc+DRLLGQ0+SNbbRT2p+1vJ/yCupTW5S2m606NgpUVRKs9lsB0/nKNWiD/RB8q3iqBp2HeJXcuuRq3BfpvvX5tUSqL3chdazH0uSueLSbR2JO4JwdC4w1q8eBXfhx4jmHCovvuD86CT732ee4RfecW2C11qTLBUo6qyu6BVAV39IutKSLLw+lshDheS47Iihc7NYvmKeVP3wBFuvHvmCudmzXek5fgLFFkKuiq5+ekXoG9RwlRul/BY81FZuI/SyEGb9HhtPCaDptLLpUt8haYm3/vH//PkgVWykazqdwZa7gekr6069dgsBgQVQiojlaDTu3mGKhrMFeM/gewk3W3PJ2QJ9OGsKOLNe22v9r7bpiVcXPYeuHzU73PHttx44duR5zDZ/nVeY1qONtzOZj1Wfqp40tSmu2sJmwes2bOps1Md4XYLXFo/LmWQwvgq8BCdn4Tpo0UakJWKKyskk1ni6UF0trjhqk0Ss1Yba1v5yvRtZEcjNgzSAC6dthp4zR8qzRMCFaElhV05QHZOuMree2uiMippkO20LGmkGkZD81TGSvCLg9FijTiBo4sHltRzehUwbgkQCkAZhVfO8BwxOGnhph3JetJwZTXm9OWQLGatWojgMfHMkl3iOTzUjs60Ab4JXB0QuE8RuArBiIbgilD6zOGrjIVNlOG6KBhz8rmFUT2QFxuH/BCXWO/NCQdBNNHxIou5ENHF1M2/iXeX/BhQvoXV4HoEi12tIYyY9DpnoAv9R1VcdOar0MyGeOHYnx1rAb5E9N0cIJwGFLr4DOCozEJ0+c1O7Ua6dwDyUAVzdyFsNg0OPhlBkYYWiADTeMQK3O3OTyNlXxOPW2FU4wXDq2rSkamFsEvAaXFUB44P2qLIMsCxJFkawYQAGQMn6lX2FFuhijViUEsYIdOE0wmpnVFmL79DoCe2tTabdvg/AOXE1CEHPDfzKqrKKyR11//81EOKwf3qczbN6fQb1sD8FBGXJ+FOAgcKMGXml/fVlofoNaWklQBMOr8iVbpVrDSj8tRoY92IF1Bq4Z8sSz7lcIW41X3lPjXpIaOnurLjXV2PsyyHMdugFuPjsrs96lBiNsbByfbPIuwdFgJEB3ojPPLdMqBfDDCJER3d/sRU/MxHt2hsmqm1bYPzCOAOAXaNHSgErRvwOo9BSQyKKEVUn7mtVDnkc03eKIoNPkZYaXsCJqn2oPfK9ubymLcU+2G+0SOtNRBhoJ3F44u9i8+NKz0aS7SFLy6998nN81eU2Vkfs2IHHdvL+wUvi2WmFXaS/wnOo83auCXup4ynguzZmNaRv1zPksDcINVpXqePKUFtNo58KaInjZBnvCcyqrWlmGB7DYBUXuy1ii7bmPIQ0GaoKNghZen0meTDnPpGCwbNiuzUFQUKbD0pIVeJMFW1aduLsOG8Ee4jndhOG7cENAqCrMd2glU/dnHWcUcVXu/UFzFGB6LVIMjyZvNL2ce5PAAaZmruH5/RywZxNn6RDOoY8zGq0sGeV9JOx9aIOyB1fxnAZIfB6dv9JsQIvSe5vmLL2JTuIk+/H573+1OXDseJ71HEw0NTNdb/eNwt7u9Q0Awba/zJF47oB5YvB0+vRZWFyTBEW8JmD1btoSh7B9tkotzE+ngrttnCq+4CC24frMHYZbyVZWOwrfwEAKQc3V7MXR0f7meTTgXA/3jMx49Vd7CVYUrS+RdaVCSGi4J21SV03VRlbiUjIeOuO0n+T8OMEY58yz0YELOPn7giMWV7wfwaNVXIOJoD4vWpR8mnwKvrsnEkxin26S4HkuN3BWZSeHcQAwvvJYfTUC5g3IYoxNNOMwVnsZbvWAosETZA/0Y9EDyATkFjpNMFpgQwU/2qsg9wEMvtzel+yltWVhZvg7/r0NtlbrLzVjFWUmEJaBHVCD98ikT3xhZvcY+MgakQWVgLTagk0GqxpbOrcOeHtMcmKb5tLiXHPv9jzPx7MIc4eWb/fJPRJMB09oh3wP2/4FMZT4WOt+JFaQxao/sWrtGTVQzJAfAmwT9ug+tf5aP63mkWcpE7mV0sF+5ixjdy28eR8GcGG4EBPo/3w+Sv5YxHVw4mq+t4WipnIfnk8Tblus16IDv4m29FtIaeivtu6YaM5evEz7PixzOkccguXzEuAw6Pd6PvrgXQCq4yQIf0+rtQCtGsAOL0PDl+r7LZhEmVyLnVzBZqiZ6qCqMRiyfghOnwMMtEDcO7Cl+a/+m/822rrqxcr+sbg8ANNMVrZ+LIlAWohdHxJU4xmBa6djp5hr0Q9ZIdinM9G6NOZ6RCFma9M/CigEaGdxyxiqtKx43uzv+/d8Fia5S6ydU+hZT9bjHudq/Xo0i4++gCbxzgzPs7XQWMxnffXSmebXv/iH5tkje5pbN640PU9hfl+7iH1hDbi2aYJQAZEd4yNJSoeIJXpJMh3gdp7BVRs3Orn7ubQ+LgA8X7g4SUvulSRfFtMtvmpTje9eeOmVdPWcROfUc2fAO0/Re4LC0d69eyjunSWm2gqzFJ25tnBiQdcBNhaMduzYGXt/An1yz5PgqexUE/Ax1k429Tvv/gaQ9yisva8k9vsPf/UfwmL74z/+4/iYv4e5+r/8m3/zTxg6Dta6ynuq85i2NParhWMZUHY/mBiMEvPZdrkAa7YGcRTLx5ihBpc68NQgU51bigYp5lV7oiQB93DAQextJT/VmWV86Hnv4kY7UOLCkxhXJ4wAQM0DUAPPFtHlnLuXX34ZH6W+fn/zq1/9MoUlzUzHGO1afH19wRL3X9ogY0fKvkTbrS1cy0TS8kxQWDWG7+E+1KJ0/3smjDlMPsNua4ebaltMyOZ4LpEuEkBKV0rLLCTB0e77LDzTxvPeu7FQ2S8L7+YlNUDF1xc8vglIZ6x4mzizmLKwZ7h/WZyC3oI2Au6CvgG3cx+VeFVMVF1D5iy+tmsVrTVAjWjF4i+UojLmMt62U8yYUP8igKkP2kb3iYxPE+nt2yeIpdDSJX52mJJxoHtSuypbMkCGrarpTKzEtUuKC7SoAT/1zNX/Vwap5NeMl9V3VRbAhFONT19znPZ9f14/1o+/6tiOvs7M9EzWxWdpJ5U+ehsDoASGfQ3veR/DPPcfmCCvmArwKCPVbgNlLWaQeLHYtR6QU5utP9f+3qGwJVvc85e4xt/Bdmnv5m7INn9CAWoPjPQPomH92teO0VW4sfnhW//Ia1DkHB4PAWOOln9nUNj27EC8Cdr+jTNSfOSLsUeKSewxp62bGwxho/OMyZ3WYONtFXZtZDy5r9Tu1zH2A3TJxhdktNBuR4rn9ey5C0mWPVMWpLSvKUwlAVczeEOejSSA558/yvsqE2OnDf6YbpsGSSXzLjv2Big2WwSUjbtAN869ZZ81Q/zQuZwDNHiAbeh8e7HDzWnaQqmnPmBIfbgXuyFS8c2st7HqGBqd7kuHpslW7djjFUN0/1/A6pf1iO3QKhmEGjYmKOr+00boTzO4R+kY7Qr2NmwsYx/9D5dlB4HXYGFBlqjdnNpvz6MM/nptwBLZiy2AEkA14Uddm9cjeG0+JfBvIUCQ1L2UmKMFXyV8RBLFfMlBjpHMM0argV2xFZ+zYMUcjCPIM23XbW2ZIJxnJtPZBZsAfnzftLOHCazUodiC+a+DiuusqN2c+SsSmyzAZAi1toR8mnzePVFMPkFS7JtMSe+X/3xN9d/XGFtRfNFfTiMxpta6ki7riRFdc0lV0YcFJDSv2daSrYxltem+js95Fa/t4LPYRXLkXq6lN6xcCU3k1K3OrYCxxX8Hz1m4Wy2LkDMLF6qZv/2ombvFXmMuAzsq8W8RoOxuKJv7ecwo0Ji91xKVPgdW266ZgEQSdYp0p8/IEKvYSYfJbUd6ZGeA1awRe6eGAwFYsXe1rZ9SiPzLv/xLJHrOU6y+2fQ6KBpGeB/Ppo8YTha9RQ3jxR465gb6JZ9gU3kPc38lFtQttsAiVuTQY1nocU/8n9qq7mvvIzNYsEnm5yXX1+X1rK/fk13EPdkxYkdGhnu6UVnPLwqMdSZTY2hja//s+bKTwP0sGGdcKLt2fh4JE7EzwTuwCGsnzm8QR4oD5R1qkHNJaeTMtjhBEfa+ALGrM6O6SIy/fd4lYcMasz89G4U51GsUy7UrjrbDvNo1/P8DVjsAPAzQ9v66n60O4GLuljZpYVzehfbS2QJhm7K3F8GSPDsZfsn5GURqRtbnWnyhMZRdm96D16m9kdhk98YQpAOlL5SZLKnCys8XKQ4GH1BWI/jSHXLv2QxIDsDJXhggdl6PLODcbGm1up4lgen/Kv/pCCLBOFxarkFbqA0tXVn3dCt3lqWmE44Y046iYrH3JkbyHC9SiLaTwZ9xX0ci1WISr20RNgB9cn/nUPGcdu/czCA0dRJrGmGx/xKulaOR+cGnFG0D63VEzxrXaLJqpCMQ3AKs3JCGYRMAhqBGDfUp7SCBnJ6eJzxAKxOg+gQ9uTg3coYRVSucwKXtZxlcxOdDQEyBOQ9UtFX9ZLH9cwA3AUqW28MRsXgCHxNv2WlWNkLrFmiSwsyGt8VQ0MppZhGkThXKjSpCTSUtkU5VtaWZZygR38pgLcAip1ha/RBc7VoOCiStBLQGY1lh+8KpVFt46UgYeKmBpEFwUQU3sz68iS2qTr/z8PjMbhG0eChlcBjUyYhzYJEsv6tXaReWbcXfk5q3jlIHl/Yofkejfejg/uYw7A7/7sa2PU7GqlVPK8NOf7//wHtiI9+nUoshsz3I95JJs0yyqwGTTVTJfW3QVIK5cNu3bT8Q6AggyfdNJqsyJPNVWYdbsE4YFMOfM2kubJvSETOgs8IvW9jrC+ODZ1UV0Ark1QL1JtXQFDjxLzq8JUCbFfafz1KtMdtspZsLuFvpie0MoNq24MfAaYBXZeqwCYbVTtd9Kcw7WWfJUvL+nkfBKY1vAv022SiD6KHsgqEybLYImlx7Lw9wfBoFkzdZLwKF7s/LVwS1mWjJesso7neSI4ZSg/IwgQQAPuegEiTBOmQ2BOy4BoNdwdkArQFcTZgrcPFaUu3ia/ahxrjVvxH48kPAowY6VbWynIRtogIY/l0j8ziFANtD1znhHl3PQwd3R8PnEe2fnuGVFQcHAU7z+u7PFVq+7lEhXbxxH508tCcBVm8vPyGwZn9RPe2HfbARNmIvUhbbCZg9N+47ZS50gBpn28jv8jvv/vpiWsr8/gytb9cJSl0Pz3gB7rZg1KRIwY5ooPIMBO0tNtyCYa6D1XlqU0r6oCq17qHo8FnZ5A6sPqX1DvD09jLD12jv1+bJXh+GzS4bbgsFDZMQq+x3YK6pgbt1dCB6XLIj78p24bmOsu4625nr0yR4tO/EtpAwEwzoNO7T7ukQBlveZE7K+jxK+/zRI/uxM6tgbAFY/OOHJEAwYwmqFhYAALGjnn2r3bIiBPz62YPbkAKYAPzYKPvYOGoERghSAFOwBR/iuEZlahD8yyDaDAuKenBzh0jrSSYf3m0Ock/rYAOvxyFtZm9cZR1+A1PjNkDUM994kamLg5mMemlmqrnN+xrE6xNsR/PcqOPrGsiaCMvYhJZgaHYe4Xauf5H2/x7O4xCBUR/2XrxANuuz6KcanDo4a27+bnP6DHqcPFelYfppp7PtbnSsvzolDORJtExeT5+6yH5nH+GIYykDnOrQBE11kjWBWkabe7cE2xezL3SOt7Fd87QrbuYsWaDTfrou2i8DCcF3B3LITHZAkvbBVlmvw6BVkkKgS228haAItm8k0NPnPIzdXscaxnasBoR/6PRRhBZ6Bpqx8T3NxL5jMAloP+T7KzCNLcqtshjX2tP2+H4eWLV4aOxWMVSN7OqYx/a0/6/PKIESfo4f0dclQdO3dFIAAWy7CnixKsMmYK+67/RbVui1ZCnYxHbWqyaoSsLP0CpAdn9+hcr8+c8+RRbkZgavjXJ2lG6YIRl32EmkNcJo0k/DGsIW2gYv08CWeLtABJEECvpIQJR2kfHmZVugSwBm1ZczlHNEwuBZigg+ayKwFtDDolYSLVresLMy5jN4iX0ggLEEw3yMAu4GpujeJn7Yvm08MgIOolxER7UXsNPP7dvHm/fe/ZhkDwahwBXXe/DoMzwNBxCtyQT3PXsmAN8OZH/YyraF6dMC/FsB7iwE64eGOVMOtbjMpPht+E+TJm3NdoocAvizJte29mEvPkN72vOiNM5/99//DwnUb9D6JjAwAFAwOratOhxYAwFGAWMLQILW0atj/wlym5yoddjDnpR9KmtVWQD9Ve/ASDMASz21FaUFWPdlrnMVYP4gtuLW4gwJ+sXs7UXOsc/WIYuCTe7pid37AZgpnmA3hrbSwTBEezOx0gWkEP7q/2HrzWL8Ss8zv1NciqydtbKKaxXJJpvNXtitrSW1ZEmekZeJA8xMNnicAMlFMJe5DjD3wdw4QYAAA2SubNiOx3aAmdjSjLUv3ZJaUqv35r4W1yJZRdZCFotkfr/nPYdsBym5zGbxX///Od/5vnd53ud93n/3Z+jMHmmG+2DL32RYDmz5bUp/yGJgDW8D4o1gQy26qrdn8Cy4e5nul01MCj967DXsCrpwMPhO0Kp/Ea3Rac6tcZ0shg8p0ixRtHj9y19p3nzzrbTM+7y1p4vYpWHPGxdu0vzGG1+OVpf23YFQxg/7Zw8mOTuCHMBHMJAdZJiiJGdpF/vk1ddeRasRO6EWNe/xzd/9vbQZf4Sczq8ZhPVHf/SHFBOPMjX84+Z/++M/pkDo9PCRdKWYiP/ON78ZndwzyKPYpWXsLMPQZF3pKAsse0gyfa4mBWlxNehu28W0JTKWKuESzMFPYLc9hJ7BYqTS3mybpMwtbEXXDqiWqcUH95ZxQgEvNeTMlv+wMGzZ5O/Gcr6f62MxQ7a6rGWfsS3uJi8C7QHJsOECe6UFV0XcsEP5/GIvlUZcrrcFbrREJk5f/OLrzU/f/Cn7SKapOmwwHWW9mWTaJWGrcgtIlKYZyQ2Fsts8y46J5v2aSHVDOcwv9C0hObRfVQAqYFYbZX5h27wJrvdu7C9AYSKoTbATZu7AbDTXPY+C/jdgnqY1nG8TOxnPrqXacDKulC0zsctQFnyd5IRr2CwLtoKi3t8QBT4BZGUi7FYwnrYF9hHSO9upfAjCLhMPqX9ebaXEktx/9EBblr6xjGzQXdgf7Z8sSjVDjbGrqFbs3o45vIV42uv23rSTPjfXSNDI9TDRdR0sjtu+aJwnGzNajDxTgVVjSkEkO6F8Np5NE0Z9sjGQLcb7kDZaoRV/BaLEnl17WQPulYL1hQvneM/lvOc2/LTPScDEeGmFs3aXIq17fJoOOdv/l5cfNe+jtb5nLwkwfkMm7QOu/firRzP4+NfvooVqNxGD7O5TvLkN89M1HgGkHEKv3/hOFlsfgIsdcXdh1OuHPCMSSIz1jLXVkb0K8/TKde6JNa029Gp53m4XDb5+YYEOBkEpLOo4XQ2LgMkHDx2EpHIvg8KUM3IQ6hytyPpF2+wLSJTRSeyAXfU+B2HPjqK5KoP/xjUkZa7TLcG1Hzy4r3nh2JHsGe2OOqvXry7xuTDPOdbXSf6rUFlAVlegSBzK37uW3k8zCN1nAYlS6LSzbD1FobDp0cJ1LboWVO9Zv/dUO5F1yBAY1kDgPAVTU4P2syINoOa57DzJI0onKK+Xzjgl5zyfntmSSHNt7Fg1n/DcSZSyMOS1LNH24fvU0JaKxbVP/m4YriycgEMHDnmNAouZfxDAtPa6Ca//rX/zLLqWpdFcA3/07dotfV9+g5wlrEGJUcnhVgsEVu8eu2AHmTIsymBoF8wXK9+XsKKGuxqlVWDpdOeVDsr78fueH9fYOE3MY5ACSzHgi7WqrQ/5CHujjc/z4v3SZs/artCp5udr8x0KLRiWME4gRjsFEOVDmaLl2YKQ5zjdV5nr4PR1BtRyzh10OOIAL87oBvY6MgYy8/nstBzb7eMwcTAN7b755i18p4Or1pDeubMMwLxB7kZBnwppbEu6hLzOTwGriRuTzz4D+OtnAladD4gSaK7BGKwDVf3TTkvntkgACwOXe9E+BFw1jwVYvYAEwJ/92Z9FWmeRfGOEs70X3VmJdpshJizA1LeDJYV0mPNiNc6qSAHPYVQQ3CRZrIB5LANYZg2UaeFcdd0LFmaNsdS+XoKs9/R+oi9fsXNYroKYdt4GOCzMoGOLlpZqAbYVi9eadGzP8ocMg8Tm62Mt+rj/FukYqs5S81tjax94dWJ2PtZ1qSGhz7o4KoWvGL/r4sg5kdQXAleB2O5L/Xx0jiU38l7u37Stt3H7s5b+ygXyvNtHWq95lkh09+U/p1jKZ+oX/bywp9vuz9KgbbvZefiCyfr92dnZFKEtkAuu6jeNP0MO5GxuxReOkS8fAoMSt0k3CmQ9wUrXxjPo5US6xoJfS1KIbYi8jWBlaZd212NuYXe7s1YypJi43W/3aSd56PP1OUSWSakHu0w5f6XRWoWAkrOweFxs0/w7QXT0Yeksk2jj6/xscThjhCW6670O52m457UD5l4LsGYXKey6vj4v16Znz84+SFEtys4bm8im8sRqa6hsOnb4lNPXbBvrT9uqRkaAFcCRJEnQ7QHMiAckzE+s5tFCJiI9TvAqi8t2jj50/jYD1Mji7MdIRdcrlDk2NRdrYOnUelkuHh4BCKt8mYRuNY2A0CRBUWgTlACnMgwFk3ggAZpkm1qpsApNcuCQkxyaVN5qk6mz4oPfASgzAsCbKYMYLduo0sqfVgLAtzgFq5geyNLGU2tV2rHXqMFOiw7vH0fSBpFW4AQLo1+ZhLYOacf+CapthSRMIINUdY8AFpj63Y8jt0orwu5ms6U6k5+tYvUPh5UZoFnWKmvlOtUwr6I7274gC1RnFsCSDbCXoS4mnRNMvHVTuVGsaPtty7nJkoy9LVyHz1oavkNqFIBXP9MqedpoSAJlyFghU4tTLUkdlECgU8+XODAyG0oL01ZFh3w56OphkqSrVzl0XHcl7VYTdOhqqvks1JrcmY3pobMa6HpZ0Ywjjxh5DR7Q2GZfyni1pUKQ0WlzmbCqgSmGRQL8ljbvHrGa6L6w4qYTmgTsNFl1cqFBnywJAeQYal4j6JLnpi5TC1ikfUDgUmaZe64F6LqKkaD2IIbdgPWpQbCFFOeoJo4HXCPs1F6H7Sg7scREeUFdQdVQylsZAkFc17djHfhMZGXUoK4y+GUkC3ypn8lE1fkbfBioeIaL+l9VE7CD1AAAIABJREFUOA2MbEskGRS79rPCipBBJlBRRtjPrKmhtiGxP9mXIyNUokYJehhm9YXPvwwQBaBCMHCDCv3HH54lyccQPqQ6f30VRtgOjBRU/s0AwjAvrzMxW7YrT5x9uCNSIOvqttpyjc3ZA0Chg7p0Hr3QD69lCIMAtLqY6ulQQwk44TOxzuFgrWnaxgRp1fL0WpfRZT13TukOkzODUXWZrfoBMiivobREzpTnRh22MrT9FHiGAG+aTZyFtNmq2yMobfWL92VfZ7qj7fiAf3vRT5skGLoHcOPZX3TvE8QZDAroriwv8LlVMPDMAMtlOMM19HJvMGTOCfITiN1neB62TCOsHJtt7OqqRU+N1veHDzcFDIw8ShLydvAG+3onifABAJgezt4g7WdbALgWAbvvkDANAUwcICF6gJ1S+3SVtvz79wARed+xmTHan2EEP/9cs3rxUnMfHdLDBw808Dyat2CO3ebcHjh2AIB8CUDpYtNLC1wfe8VkVZtl4mthyaKWZ/AeQRvbCHu6qTl+/FCkMc7D8lujQLGbCvax5w9Hy/ky4NRP33w3scOefUztpkUQfQLuWX3uARJawF8YuVasbSMxoFVX8MiRudjskyfPsd6w8DivaQlNgl3Jut8GAA7SsEXFs6ZfsICU4XoB3gDwuWaZ27YgXrx0JXZTB2nByhb/27dde/2c014N4mUJycDwDKkTKsundLhM2vVNy4rTszetttuuOK6N3T6MDb2b4HYDbfAhAKld+54HmNrDXmdyM+yBJxQbOqC0A1Er+GmB1KchYPmOSAW0reEVHFZw1A3t6/47cKixsAmcAyfb9cngipYl0wXT2s8+bH+1JovCOmyhEjn9j4x+hyaq43WPgKKXdvE1kttbC9fQCb0cnc1+7tn3EJxb55ktr9oKhYTHFTQh8RXq4Fp4pXIbxqpdKDcBJAV5omdMYi2w6jAdg+fLBNVVrKUSj2/K1FdbymUIY4e0T0r0CKbUfZSf1G+Y8Ffr3v1ocin5Y+uh7BFb7B0goMRQfx/SFwxgOXv2Qs77a8ePNxfOX4r/WYBx8PVvfIMFBOi8hbTH4FhzGlbTAhrHE8hE9GADLjIZW1ki2RO2tG/hjCcZZe9NcV3z50+j3gHo4AAO9vOLL7/MvpiikEDLEgGj7ae/ee/DJOAWmP75f/FfVhKK7ZChMjvHeSRwvAIQMg3oolabz88CW6Qs7LZQjkIm+M1r0Slbt/iBPRI4cGcIkE7BNt0+RLuqsRBJ3EOKene4j81I/jx+zATnxw64c4I9oEViCQdvUvhmDVdh2k7u3B392euw6A8fe7UZHtvFXrjV3Lo+Tyv9Txi2R2UfVv8K7OUl3ldGzQTrvonnYlFiG/GfgJ5JoX5REPSWwafM14HxZhq5gS2A3jexQePp0JCxSoCHffvbb/2Ae9+LNvFc89f/97+PVIdJvSCjhQ87PkobC21DAnvbgAWFLmHTZPt84fUvw469kOGOsttMsC7RUnYbUN6A/6tICOw7cChDlgRXv/K1r+f+33vvXez9UvM//Pf/HWuF/ivg6Q++911s/GLAYRlwL7/0SvNP/9k/bf7tv/0/2a98RoLxwWi0RpYm2sjoW7IXil1YOp9+y+oR6LiFbVuXOc/z9NkatOf08xp9r8l1NA1ZsxTtfa6sa3VdUEkTdLVbjNcInrjX/F2ndHsePBd2Z7344rG8/vSps/jgW2G82X0gSOF7eVaqlbhsQAE9xZjrAM2OUVa2qWJoSQd+uQ/9bD/nBz/8IX5L2RcLiQAdnGF9bTQEk1hW7OlnCIw9h57xxx99nHhIwNHESz8juFYasoloci1du2OBTKWJ5l7RhhXIKivRrq7S9zOWsX3PhM+hsbPokh84cAA93cs8p8tZd4uXDiBT+sHPHcbXHZibS/xvgaiGsmxLXOJQMlmRdinIeHSIpkSFByR9yhsZbzv5+sF9hpJQMFZzdAwATz3QBeS0HK4kiGhXnoQDnafrqDbuboaZWbB0/9jaW89ZRlWxkv17SduYw8gGsqiLtI1AUux1ge4+i2nifNfeWNZcwG45i6KujwVM185/DyAvYGSMy/9mAEP37GMglUx7mO9qH99bWkPKZzKfb3u75ANtsYWuNdp0BbJ3UpTeR6yWQVGwdD3LuygkydS+eZMWWEA3bbDyEDPoci9jV3bvZXAbYGatXUkl3SdG2YRPtHChL1GOYCt6rxa3Z5g7oO1fY221T+5dwd6PKbYK3Mwg6yJLeeGOEl7qiG/nXisvc4iekmjvvHMiHViSWiZ4LulKYl8I0u9HUsYzJphqUm1Oehaw3c84fvx5YrJLYcqfOnkmxbpxgAK7ItS2lI3sM7FNvzsnPmt1j69cXkAr/xp7u8ApaxLPfG+BiR0IksFTbUGjAz66YXJphWcveD7c42GJZlByMTmL5fiM6Vb6u/V343xnZYQdZ5ca12r3g/Yl5HbtTQvirVkct9Uae2jHpFISASJackaGJspiC7vPTooCRNYcFie8IOOOW/XMGCuab3c5MBeaz6x282Jn6+e7Cd2JfXK2Sx4t2pmtluEEQ7v8ch8rLVjdpnSrmINiJyLhx/nx+ZnHSayxUKE9F2CrwcPYCq7R52teKHbwVLouUVdhit6bObPfFvD0p2Gv003zANKR9+A9yZaueQzaAuUG1vHX1xJr2h1lXVsShXGJAI4zBO6rkc3naDeMlZRIXMM+ChRrryRYabdrH9npWGxmu3o8X1vZ+2r9bWljKfMEJQbMv/1dpTu0m973Pfb/CtIhKw5YW+XsUMzfeOIwH2Gg0pYsOb9nezI+KgBqC3Rn1fn3AHMt6c7XaDEsqgRcMscv1qqFJYctT5BXC865T90Lkk28Bws/Am9/8id/Er96ja7ZETCh3YCq+xmYZ/FFyaWLyI7xljwDOy0ZFBxWgwk/JC7OtwSVq7DbZawKVmd2B/+un4ssDDmCgLSdDtooi1xiBN3waGNmMZ1iOFbnZ7cnzRsTCptbx9+VG+rktUqIpY2x231axJ6OEVkAb31bGLHIKItWAkBp8FtQLz9XhZDSUi5syzPx7OsZGaKkF0p2wUJe2KnJCzocwPiguk+7OL9jeWd4m779act6JwcgwFx2IozOpBSwhDkj4j3FFK3uj2AvuU79TH2ba80BrCrppK9ZIfa/QUenw7aLqm4nH+cTEtLxV1+hq2VvyAJLkBrm6fawy0MAVKBySUkYsADzv7CiMSR2sZp7GWtkSKXFac6yz9TfFQ94ArYgUKukjOtsx5Xr7PO1U1ppAt9fhr72tTSaK8cxT5EN7dbyDGUgFXvUPR0bGuay7GLjk3aYvfEV+1pA1j3fMbIFe5fFKQJ2twNGZ8a2PDEhrongioQ7gKpaljLYwoEiJN6bCMhJYeOctoFEV6WIgBlgVd2gu0sAbIsanFZolwDaDVVgvJPEBHUwFCy2wKqtKjswgBE/5oHabiKlV/BS4DSMVDb6Fmjt22jZk97rvjOhUQrAh6RB871txUrLt4lWaMuCAFQt+C4Gjl5E01qb1UW2fWOQ9lODhWgrpoW6UHPZWGOwtwScnxD8CLjZyu5QHdvswzRqQS3fs4BYQdEa3mU1pxsGpoERGOwGOXlwEzyzCWQH+rmC1QMM/xgcEuwRHLT9vYY8BeDi3nbSWjMyPMa/KYoOik7yJQvEDRa2gUzHsFW8Dza17BtAiGlahtQR9boEFqzSC5A42Gf+MpN7AYUUER4S2MWYCWhE8xUWYoBCEiOD0p0wStRCueVgJZyIwHcBjm4mB1kpVF4GSaNSGnFu0JpUaRU3NHg+Sw0mg2mHiWnk3cwaxRJfL6q8G0dgVUNeWjuAsnyee1WmZ4mhF5XfJ5BWjJZmbtLqvpOBJMBvFKCT1aD5xhp7BwWF7ca/qTfWCUznHvzlFjhNq4DMQPZNwFbfN44JYEzg3+tj34XN4TVjfFx3GTYBXGWDcUj9PQFeNX8PEOgfPDgbgP88mnGysGRHG1SUfIbAUTvQQcPAtTvdVKfp3spwhgDOz6pe2f/8P8+whljWiMCBMZYBTNizqRwDhnDGDSJMurtqjc7fGzA51ICbSPpZBmV30MSanCJ57SehW7/LnqJ9nqLEIAzUJ1SVLtKyj9nlPNOWTsu5Z/bBOlUjWIaPaQG9B4X+4qULYUdY/X7h2L60UcqUNRF2ercGef6iA9ioBAL0X76MtgkOVPWIbQQjXvM40+Wf0A6/whTyDYDZAc5vWjhI+O7dYzDSZdkq5i1Wpkz+tCsyZ0pvyWfZTU80wS72tK2XSoXI4EDjDIaKoM4KYIR/ynArsFM7JKPPVjVhaww9H5bqKM/FYMnBWpMTAAywzsPmkL3Ned2g0CSoegcA4w52UvkDk/SAnvcRfj9oeywDvaJRuRJW1LIFKxKARZJu7ZzPt5fPHSLo9c56sJFTaIDNoFv2BNu6xBo/4nVjAEd7JmbSLqGW6RW09dYYPie7Y8/sLoANWphwXvdJ/tYJVl87/hKDqnqbt0+da27igCZps3Xgxi9/9R4AiDbBVg/PjQWb0udao4jmPbkOOsMVdNI++5nnlA4l6LlFQrQjdmeGb8Gzjz86zT63DdgRL0zGxJ4OkrhsQipkdv+uMIAd1CcAb9Igpi3gbxXcZHkekOkCe2w762Ll17NYVVVlJCqQcX8Lipvg+nP/7p9+O3hjO8m8e+MajCUBaxlunkfbSY+/cgy2Fftv/gLPum3nwP/YojQHW1H7o3aoh9hnfc8igoUfwSQCye0wBjZoA5SVvo0C2BUE629jn/tpu92ODMPjHthEo/vQcjzC9VJ0IeBV0iMhfQLX8iFdEFftc913otsUCUqQX3tTwKpRQQ2eaqcKG2wZgwqS5p/bDhSBuxbgKWZaFbh8jTa+Y6ZWTG3gqT+rxMEE4/LFs01/L+ecAVKLtjsZE6B/u4lvhx/5+ky2Zj2m0K+dn2eAFT5oB23gynMovSD72gpypszb5YBNdVK5Z/DQc4co2IzBZDiRBCpBJ+9ZSRPtiiQgAkWRzuG/BRe8Zs+ywWr5j6GAN6WxVrqXAuR2ugzvAPAmhlAXvR/tUFtVDe6uzV+NfzG8VKKoF4ZUNJJ5NgOcowEKRGrTKgGyCbmKKvhcpSA73nwC01Lwsh92rMw/E4s9yP2cP3UCG8F1sY9lN+/dt5+q/UTYFqOszUn0C39BW6xnQODsS298BWYYE+9lO2LstPt90YUdCjNWGYEwEsyrjLtZg83+HZa5Egx3KVgJmNr2PcF6GdRa0BlFr1n5DNteL186B8MYQA2weZqztniHhH9VW6wmfQ0HdLDYMgxYk1XjqZ0CqyQxDwA8du0/3NzBhghKWSi5fu1y9CQHWK81BpfdvnEVdvymZpr7tEinTANv/JQJzSYJiJzOI+zppt7B5shLrzWbYd3LHpsBtNbXeC5PnDnXvPvBKQbRvIQN6G1+8favA8SrW25cNIZtdW+Ub7UAUrrhrp9BsPrJX/v6b1PcgOHGz2cBULWd//Hb32bw2qnslS/BsNwBW/Yc9yPrcBzdVXVIL8FM7WfP/8F/9k+aH//wBwH2T/M8N5HM6KcWGHb3+c9/IUOl/vY//PskA485A1X8EDCojhnPzXN0CcmGE9DyOXv+pgGBTFZu8FkOq3rx2IspAF0mDuu0R72+YiaWr1pL8VEgQckHz6s+3bWAaaVOXwuspo2OWM7zYOwu8OFgPWM+29/VMJM97lopC6CN9gx1A9cs4HeAbteSrt2LTEDureyQpqckJSqxUAvb1/wUZrGDjIzRtMHaNNsDtUeVfMtOqfZe36MPAEqGtjGcf/eaOwae91nJZsVd0RJt24KL+ZYWgqxDtdArUSNgxCBWXq/v1Q6swkhcA8wzXpS5KgP1gw8+SfzuWjhct7MfMtSMk5X90Hb4+RbSvDfZyJcoxvV/SgrgCFq7J0+fqeIssYlF0VdfPYIO8wDSEyfpwNkf33uOok0ftsR2dAvrgvzdoJp1SAd2s2hrBbwrj6hZFgFgWrZOGM/cYwZdOXgzslG0J4e91OkKAqSRGPqMZL/JELO7RLDTvSDwEMZv25WobcxwU2yyQ2Pm5nalW05W6kkY9TeIHUaJAY19jPddkzm09x3I+xhNZ7XzfG9JKbt376TAI8g1FltyCwaoDH1BEHVQTTxn9+MXrlDMxU9uxuZk/TnX/f07miuXIDWwLha0o9cX1iQdTilY2r3nTALZ5rCeuG8JEdcpVFvAtSAjg3iZGOQOA0+rf6O6zdKezr4Q3FaqQp83QtxhDiGAoHZfcgF8jJ9vTCfhx1/W7k9NGecOM6zwaAbZnaWFWTts7GCBTpkEwUi1cz1XFy7MB1BzSJCzCFa5pnXWIFoGyYuKDd4RNeJtBc943h2g2jHl3McloVEsZ+UszJH8shtHKTe/MpyK89BJkQkYBDhlj5sv2NqfeQN8tjYy+qstEOo11UBmQLqQiiTt0KKfYghgnnmORAvxAV6j7XGPqsEqszRDc8jHBRIrdxEMqY65tCzzu15XmKgti9Hn5/v5bLzOMK/5X4ZEOqjQHK8FhmtQWwFmnl1JQCvEueqNWxDU5zu3xDhmfv5SCiAySNNBxH2q711AmuxdB3OZUzH4mGfmvUe7Unava8MaGttnJoVyLRY1MqzKz7LbjQKGxDNy0thFQVV8j6CNzHufl/ej7c6w6VbHtcBr3o+/W9RPzoFfSSEae+1nq+Fr7i2A49ppNNM7mLyX58LeEvA3p+v1Wh3gyx7Unsjuk3ThGReklW3MKYexSkEEPGaFPMyhkcag6ZL12YcI9g+B1YSTLdDXMRmzPztgtY2zc2UC5bL+sQmltVlt8XspkE8SA4gZZN+2vqm0qbXJD5s//dM/bX72szebC+fONKMQyibII9WuV/6jwa5sENcUA9dBy+zHFEaJ+Sgs2L1n0fvS5VvNDcgfkpW0JcYrwg3pWGK/PWVuJ/+yW6QdcB2MqPxY1iH7rC1yCEwam34KXPU5pE2eL/dR2uP5UzuSAdUBAFsyBDbZQoa4TvQ3k0t30+qLoBWWKTm4OaPrE0yBdY3ma5sDBOR9yp614N4S/CQVsdbupQgLiKm13SSlY1zYVumsVuetPiygJNecjotW7vApkUKWp/7AfIr9rI8uu1P7SkJKtJYDMtfsB/20fjZSfIKQ2JSuI85ObJfU4W9LgOQDdCyOjPWh/f1SBnnaBSEQegnyzSJdzNoI31P/YEFnnc43CUzKCHjWPXvur2hDe112ttshH7BXPMV8ea060Rxwbk7Fcyy2cHZ0ipcdfpNBnS2YLPZTutsO2CoGcjGX3SvVgZ7nzhl0LoRroZ0NuM35Ffj19/2OVj7/E8SNZChr17N/SsZqPTydmIvlwuW7rdZY7YsGJ6BG2FgwVZwcbkU07ddsXDVybqOpY17zmBvzJgU0VtVRjR5qtZ3LWFXvVPDSNuwwu9TTNIj0dSYQvkcQeJ0YBpGkrBtoJTuyY3uoyZVJbjHygrHt8CEBJEHhBOO1SHEoPpy2JFHV7mpTtuVUBxv9U3UiCBbUMEsgqSE26QDoeIix2oAV2W222nAV5Bsg2S7W6eTVZNSiMEcwWycmG457kdk0ObmTtVEzjoemVhcTs3ftguXLoCBB32jM2IJJ4mEbiYmOw21KU2iBgP98c2negRMkcBxuNer60X3MBEWc1QAbZgDDM2iQSaDiJEm1I2xR0xCqi3Ty5EkctMG4AboJvhVQr1vQrRhPOov9gC2TJHkaTJkAMr6u0kpssD8IW83gxtdxh2Eg+f4+o5UMrlL71lZhAw6fVQlEC6RH67Jlg/q8PLRWuTIQhs8Oi6KlzhtwaXAMMtSqTbVQQ+Im5lBodDQIAVCttLDustocZmJlS6NmK73PqmtNk3Gszq/GrhIGdYZMNMsAPxW2blt2opWa/cQ/xuhq1Kvy5VeEnRPAtEPNeIY6x05iQ+a0bOeDaE7tgbHqul0kYFOzqCrEfL6foVYj62ZlXdayiXvndLt2AB2ugFvXAlAOgeQd4NyAQyq7g+cMhgSlHcRwg5YkATIdYqfjldYZrmOZ52VQZdXMdUubBK+2QmMb+hj7chhHaM78ULarraMMGZrk50pHeFi9nx3oE/qsz6MBehcw3ffyd4txybkHANg5TXLvUCXW0L1g0hB9xm07UqA5wd7OvuZ3Z9F7nT0wRxvWcJKF27evR89xScYo4Goq29uHSGxWYCacz5oZRBVD15ZywWEdWwHRT1scWV/btwVUt0b2oIoqLx47TAxlZY1gCZDAYME1NDhwrQXnPdNWx+7YHkCBQgmNflgWBw8CXCKXMAzYohbYNYYYXGDQ13auzyBogcqaWsTaN4EbWXJxxgQSjwAWDZY9U7a6pprIvjahk30v81b2wOgIwQQ/t319cornDCC0Aujhsx63kwAbNUjg5X0vUaS6yrAph0vshGU7tXOMdbFCuNBsZW3Wed5HkHnYyvW+d/pyc5nEZBuB0X3e/+zZi80sDJgvMjH4rTd/xn1capO5rdU2yf41iBA4E5TYCSNlK8HuEgCkurQGiwbQtuLdgeW6zWvCMZ06NR+7O0KLj89qBpAe04XdtzBkQEqiwL/rqHSQM4JO+IiPPjwVRykjVY0ngfYCyW37rEmzJhV+dZp52n8DDQsRJrYyF24CuGjzZBAZTChjMzc7Hft3C3AV95i1tKNAYE9muy2a2oJqB8W3kDhZqMoAPfyVjH9BdxNCQbl19tt9grwe/NpWnv2TzVRC+6ZZ/yM86xmu2eBXoLCClmJPtK1KCZICn+asBrTJRHeLh89A1Y6dXq0+LbBqWumZ4jfTbZFguCRVasJpAayd9pAsf7OfBFp8pjZY0KHOag13u4XdeOftnzR3rp0FREPLjkuZsj1LoBPWiEMdaso0ybA6cGF+KufCdfD7V2A7OZDJVi4LUV0QmXaydDw8RBLjaHzTj378VtptDExNaI0ZTM4i18MmMbHogJoqnsoKKRkTk6+ONZQ21ehZkmDwfPtpN90xhsYtRZpNMKX1o+dpP9fOXoKxtom4ZIwAX11022QtSviarVv6UuiwS4KSUirV9yiKyIxSw/31N95It84JJpdqH2zr82xt4FME6NXoE2yvmGWFIsh+9kbTvP3r95DNoFDGBX3xy2+ENX4TCZFdMPft8NgBq+oJrDgHXG1mGNpWmJcOwUrowr31JKqEqUJRs4eYbOHmPDaAFnmL1YBDatgpw2Mx9iKg6o1r88RnMNApbO9Hh3Gd1v0Bns06yaz7Wb9krPIgQzXVbARshGW7Bhj8gI6hZcCBZQrKagr3Y698DtpLZSDuwGC+g9ajklGyU7u4sdSDCdDxxT4LdW2VcbrMfkA0mkFQv8O/I/MBcKkMiIW907CIf0FBBy+PXMAr2JJ1bPp7zdEjLzQHaO9/i4TMvfGYfSHDXBaXcYTBtkVVcyB9qNq32kyLN69+9nMJ3H/21lvR6ToKw+IP/uA/b/7D//N3sPcfNG989av44yOwcH+GnXuz2b93b/NH/+2/oBPjavPJRx8xrOw3vMer6fj58P33s7+vEQPZGu2QO4/tQ/zXkSMMMuN5XaUI5L1op86cPh2f47mYm5MNyfBQQDpbQfvwUQ4/C/jqfsEOyDT0K8Pl2jgjg1d4D4GFyFwkUWpZJwKUKeBVUiX7NgWOsFCrSC0jzeTMuE5gV8aMxfNpigCyP0y2fG/tj3qkfgncRHvRuNWiMfagA1Z9htqeLmmTpSQz+8yZs/i90lDU7hgDdoUP94R2SN/me2pHtX3+d4gVLUhTsgClAe3ucU9qq4w7XZ9iwNachE6uIPqjLevWgqQ+xPVzYOwahQTlamSjHj16JPfv0DmZo8YE6VDJZwlQKbmhdMUYMfJMgBpBkx2Ai16Dv7N//4HMNRAc9+9h0xJLKbFw8uRp4lILijKV12GPzjTXiJEvXr6WDirBEMkHxSaU5VaabHoAv3x+XnfFLaU36393rCHXI0M7wxiyu6jast0TxWotqQDv38KoNlN/6GuUj1DPv2MzCyC10peR64jMBrZtP0XOXbtH2cPzFJ4oJjlKk7zmBgCqZ2yC4tdepALsqrM9WgkE8yXzwN0Uxyc5I6dPXwgQsri4gqzKSJir14lBvvGN13gWvCe/J8tXpr8dd2Nj0xByVmGJns9gH9/XpNWCj6Clh3rvHmJK4i6lqaZnkKkiHlhSdqLVixxGb+/OIvqmFE3DTgyQWcQM94R7ReD94kXvKbAEz2w67FzBm8mpsew3QfjYes6X0gz6IAsT7svSol0NaCpoJvFgfJROhJvIRuDnjev0KRahN/XIEqshwt6jMxB8Zp0EV8dC9Zx0z76TAShWdjHZuuKKf7erw+dbHYIMheYsdMXSbi/4p4C8fltiTgeqCnC5VqU7+RB7ix50Oj/N581LAf5a6Y4uf9XPuk/CdOYvFhzU49ceCIIE9LWzUKPrMOfs396cIa/XM+/5Kh1887Y609pr6bLapEidtQw55Zs6KZDq7vSZFXibwlnyCJ9FDaWUQWu+anu/96WWtcQNn12kPswhWfditgPURbaiugwzzFE/KvuTNdN+KvflXrBz8D45udeuT/Nn2i1BVbERrztnUlKXuEK0WqtT0GdnvuS9p5jP65V9M+czZnjC3pEpXlJH5jz3iMvVqZTgI0FKWQXXhRye9zBnVx7ROKXAZCWQSiawOimNZ5AxdKhnBlIC9pD7+UxWkCG5dRdb+whspQEDaMhfCisqEO7/D1jNz7uhqPW6YBxtgf7pZHhz6BZQTSGo1Rs1p5VhLGlJW6NN0l9ZoJLAIKv+L/7iL5ofUbQ8D7A6iB0Zp2NtnPhZjEm2vyS+IdYjQ29ZSzEhz92QeqZ2jLHXbhJf2oHR4/CrlgxorlhFQ/LK+B+kusQy7JjS1wQUFSgrXClzaYydc79d7N11qNbrCrw0v6/4utNGlU2cDmiB+axRfen9+sJRAAAgAElEQVQrhsilqnO6WtijAcu/ZQi3eEObs/vxycGVcSE2MsfRJmvPBdzj/7mIp2vOZ0XHXwZ3+5l1Tmx5p7jLZ7g3xT+MJzoboz3wOXotJQVY3cCVB1e+oI133xiz+HPjgwyAbDV+s7/NU9p90HWqaGc6ffQMiQqBUCJZETN6+8DR+B4BOLfYYeu+BWXl+sQ1vG/z3yK4IRdDYd+YSsKZGKHFjHTusCaunZ/vcxEvcPiwZIUMsuffxSDFIgtINz4qiSWfYQ2Xqo6PAqDruQYk5c+Q2Vq2r9cflYgWNHepPcf6UkFUsRULl1X0qSKoZySzgHy+wTLYx3OTA0KD+V+qN62GkUCPlHiZECYcTo3P9HiO6RCB8E4o3FK1kxyxea8wZdoJaKto61itEwAy+bS9TYBQA+2U09JyLQFqF64D00yKEuQIZraLIa1W8NSDYDtFNMdkyPKe/rdankkS+fZmBCADdLrNBL5SKSsK87OJiL7Gz7Y1pLQ8pPpnKniQaFtbYQ0QMPnBPtA70JdFxh9Br/cwFkhbwFMYOBhrtT0GwwgoDQ0Dr7AQDBwDtFlNcloc7S0EXYIqXp/O5PKls7zWNsotDJuabV586Wiu25b7c+fPB7hYgs0rA7SPRP02wMAd2B13AVTcWG4C9UcNIK0keJj6ZTZYNVGLtNWbUStuhgm4bpLbMCDP0OaowdMIuVl0GNEES8tXIfBuUEGRaJLwcwEiNWaD4FutBxSyqmTFwEOjPoVMCQcmyPIVVMkaKREQB8xVuci8cWntGKyU1mcAcA21kwA1NAbTJLoag7TVRd+mpqGGFct72D5k8u2+7QCGiIRjSAKskmjWZOqHOCqSZgOJBLdW9tUKKv1W21R9T+/TfRe2W4zFMzCuANcCMKv9pSbLVWtFgexWN20jF8DS8BZ9vtirtm44vOqlF1+ISLI/vwFLT5DbANXrd7+FWQDw477LRPNUkR0a5GTNqrwGWG2NaH1+ASl5RuqLcCZXAbZfOHqAgBkQjN91orKs8GizYKByrSZegpsWJlLRMpBhT/E8HPijZk+132wDaBoNYPuEn98mqFbfb2J8kGR1LwET7JQEO1apH9Ayi7YTwewYmlRTJBxKgcygp+MQIEWgHbxQ2lAUZQi++/sB0Qhwl2hBO0ML1fz8XWwME2tpgX0o5R9GaiRKthgYuVY1Odykqxdm1ioTMK9cuUuCNx+GU4Yi8Ty1QQXSGXRY9bYlA6AZkFm9WIdT9MLAN9jROO+hLVzmhMmyFbOdO8cDJrm/TYhk0fv7mdoZcXyTvScA5WPNsWOzGUR1g+R6g1b+c+cWSbiux9lswrboPGVRbYc9N8qAGgNLk1gZNe5/pwE70GsEsNRzrANRE07Gt/vVwGkAhv0ozBJtyn3a/+t5AOY7BMUzwrMZxhHYmrBl+0hzHZ2vJ3jsUZg0tm4/wnENEQweO7i/+RAQYyv/tghoIqi6xHv2wj7ZhBNcIiCcJFF+AZ3Cv/vb77KeFjBM8AfCntChZKAVe0VboI15wvXJQn5CVdlBHgcOwugjsZm/zKRc/IMJ+so9ims8N5MZY/Id+JcHAHO2nPdiw9RvixahjrGVExGMu4ets40phRECKm2AdtfkIIMctPOcg1Tw2YfuCwM6/y4DX9akdk1g1UDXQEwbkwCQZ+N59Zm+8uIszLWLYWAfZCiYZ/Ec4FvZB7W4sRdUSmXk2sLrGY4WbIaLFSP9MYdgmXVetbgTYIwW6c1O/J4jAT3K/SOFAZs7rN8MfpB9X5OhvR6BVcFN1yvdFi2wWvrPBcR2xZ0q7lURPsV4C0SyGlt7UFpNJhetfeA13lPAmDbgDMvT/MiNnjfTfpA8AZiow724QCHt/PtMPQc0FOgBsNjB/tQjawO09RYC3cP79s9Gv3uR5K/XRFDZCO5RtkYKW+zTfmyRsYXXKIvx8JHDzXNo3v3H//T9tLma3MoEdtCTBToZUWqzyyTRjpWkh0NtDHgdxNQOtGrtWTTGAee1mbcF9fGZM7vnSB45uwRjM7v2BTh4iJ26S8J8h/b2QdjU+jKH/VmQ3AqweZcAUPAjU9b5dwGk+541npfaqup0+tWB1iZkFjFMDGILiZcMMPWDC+qOjsLmgO367odnmmX2USR+CJanASx24jOPHn2hucveVArAoVOk5M2Bw8eaPooCssS38Lk9nG+lmZ7A/Nq+leTw0RpJyHYSlZOcWVmJlVBMTExj9w+mWPD2L34E4Hszmrj3KXwMYQOVixhIdw32keemRtgdtPss2u4Y7Wtm5w5GLmOZ+OIacZ1DdWX83nACN7//wtHDkYGQ5XqFlni1iAdl9bN+ewEnHZrnQCztqEmqcaK+VmB5O0zgV1/7fNi7lwCwdu3dmSF9v3j7HaRHdnDvFqGWGV71xdjp3/nm7wNSXW/++q//KsD73Ow+4sy7+e/7gJlq8I7DGhMcWKCjRn+vzqNFXM/MGCCxOonu+1deeTXP9Gdv/aKZ2bsPjdv/Ka28P/jhj5rvffe7dOfMNv/yX/6P0SP84fe/3/z1X/07WDEmFT2J2T732c+i+/rT+FILosXKWk1Sot+TDR1dQOISh13ailv+3A4wrsdiq6xWh6+17HHP8PPPHwGUOp2z2unhp2ggYIGffAY2yDcrWQDfz7SukqaKHwz4/aEMImMfz4KMC8kBEwCngiLGsjOcKQFnf0db6XlSYqO6g9DxDzgvEMD7s66e27I7td9zT7I6uUcBgXs8D7W5yx5VS2QxYmsAa7H0SmooDFMLLWGkVlJaNklCg4Mqi93qz0yse/nZCHFAgbBIC8GQ9swHNDEGE3TgdyzsRuOOvWhRJfMX7IrBVu2mE8VnZCwtG/Hc2cuwKHcDbh+MHbeDRvkHjegoBbVikFlALg3bGvi5lbj7XtilFgU94SUpNpL8o7cX+8Ke0LZ947d/q3n3vY85L+jJcX8VLzCMzCITxTeZzen4iK6l8Vgx9cLiaXMX/x7WchJLtehryrYJtmtkh4fPqevg8N/8DONG18BCi4Ot3AcCXHltV3yL/a8BqBY8BykCCZiqbSprKC2gxMFKK90jNrAwcvDQ/hSYHkGysbApCOqsjDOnTmFbmA8BmHSGAu2NBQsFGwy23BN90SU6PI6/PBfWv50JSzCa7idX8/4c3Oc1L3IuOTOsu8NPXFMLA+6r4WFZcTBPOcOCN+aTxgJKPN26pc6i+VxNUTcrdp+q86wkgF2RdiVWm2uRgdw7ni2vvYp2W1LYs538zTd/xT1Wa6jyMvoh107tZhP17fhzh/KabC/wbJW9s5gq4G4ca6xmXrCJwVbOCckgx/ilYgx3+/zTrMDu5x1A0z3/Lt/w/MjS9cx7NpfJ0Swmew3t6ckZe8o0lRhhUdZzmq7PYlpqfwVNRvAnIY5gB4u9xh1zxv2KNiLnLPJDbBCLC/6+OaPgh4VqbUUH+sriHshQNmQf8Cc1b8Q5FgArXIf7yEOVAm/yNXSg+XtyFfa5+YxgkXs8+7wlsXT2TODFM28uangiC9thVRbXjBW0H0qqdQNpq6BAfM0+E1y1cKANiz2SXCHbNoM0SxrN66gOUrvfyBt5/Qb7y2JgdNw18NpYOybb4oeFMYcVyTrN5HnnyqgrqfRXe//eq78pccwCgcN8bdF3H4SVqg8HSJzZORnAOJI85ALGM9q77ZH0uJX4x5uUPewzEKjUfqco1nZqCACL0fjMtVMPIEWtg8HIVu2A1Uc9FBjYj7HDnv2sf/29Y0tnT3ZgqtffAo8J1LXsgT8KTDTHdf8Vg7Hm1ahRLRFBn1DsZQek+W928NWA2W9/+1vNt771d3Q5nqNz7glEHDtthlumuEVyziVxhPF12r/JydxvkudsgxdDWmbvLwt+mw/znIrBSzGDPasMS6dLatG7SH0Sokom0Jtwy1sciWxg65fcByVnUYS8iuk6YNW1UoagtH7NibszWqzuWkeJJgNgPALxkaQU8PSgxSfWs0lhrRYyRU/PtH/P6/h3c3CB0QCf7Ff3k+fOmMCCt0W8zLRg/xnnaQtTJPDEtiSKMC85R5EM8Gb5CkDcfk4XS4T0x2t2ULSXdW+x1XUoWZqaRVLflT9s6fIOVjoD7jKfqPZzgbbKbhSD3q5T7W6NNpH06N6XBFVdFZKeasZSFVO7MyEoawwrAUtiTvSMiZXM/bVl9zl7+vAbN5xJUAPvjfMTC7WynQ8gCnq+LXr4swz1Vm+V9XWZn3YcZ32qIzw0gNhnr7PkDqoAUbGUsZGFfH2veZk2J4VhbYS4Ea/lr619BNOamxjA/tYQnELhC/lORbrVG5GNI/iwebML7IMwuVbgtfQ/bEu/eB5heMS8F9G6kbmosfCwRRdMRDeaMNXK7SaL1qFsA4OK9gJTiQ14omPIUW43oVVOAyWE0gloHBZTB6WqDzXIpDZAbaMCVTUCZTgLWHXzpnUmxs/BAC5y4NF8Z7AVSbJtUjrgtDsAUNlWtkRVVTF6r1EDV3IJVZUvlmfdXwVOraZl60DSAp4ASr1X9UNgdoTliSOSccUhcSr5ZgKPQwAeBjCTkyQGPIu08l32+yq/r2+qCXcZqhRWQx0oQSOBbg2Yz0RTuCa4SbDglwdBUNVgQTDwJkHBDao++wguBXZ8JtepTJ85ey7X+emWlRq85f0KwhWopxPUaVgVTmCPA/Y7Yte4zhKDtkFOdlkx+GoiqpP9DNQNimuvWS33GZUh0miVdpaOyQBCI+VXga3lIKMFI5jAdWtP9BPu4wAIBqysq+urUXdvWyExEMp6cZgNkoq5VdW/GjLg1ikgIgapdTT+dwlF1zAXX2srkNMKk9i0wK+HU03SupYC9tzPJqKdxIGg/xzsmymCCcFwQSE11wQdAq4KZNvaSpBqFdfKURdwVCVOdg8VQY0F19QxWzrmtPvT69Z4yFI4yKRXA2zbMNTVFcRR69YWRIF6K9muiYBfFQWUoahWL9uxDUhTPWfjyraWXW6woa6fDlUdrKkJgIYV2JaAb3WW0AzFDjix+RDs3BmGUX308W9iE2yj1LZ88snHCYBkNV9l4JHJ3zf/0bEMlXOPY7ojwUHfKMxXmEC0V88z/MQ2Hoe97iEQ/sIXjjWztNp+8NEJwC+HsVDJvCazoFg7eb5xoLLgHwMW7IvzcJ+dPXuWvQhDAQBmM63x7judpBPpR7FbFXAWWOTzlHmpTq8xvDIl6wA0CTJY7q3YxanJfto/d6FpPNmcOoGmV08f1/8EJ4BNxD4KivQBVMooMXDSWRjoGjTsgu1hIqAmocnHNqePBrh/FNmAiIFjbwpMVuuWQMyADdC9H2cuU4gTCkjKvrZNlPddos1y/55Zrq+vOXGBlmfb7GDF3uVzBljf5wGMN0jA7sOSPXVlqbnB/WyaQSYE1vtm7n8OcGSUZ22bqkBjtWSZRCs74iTYmixs4OSe1r7djQ6wAKkJt9IJMGxJkNSkU5vaZ61jHOQZD1KcczDEqOxeDtFtgFxbejxTBrH6gOga4iTdBzto597u5F8GjIEu8UwFIEnsON+2nMrECrOgTQLCfPLccV22DNpBYeCl/7DIIrurmGADFAdgRwJUPQY4M8D1lTPs3RQ+cOCyDW/jxLeT9FXLNixYBxTy+SaTFuhk4Wa4n5vF4ow+jnVy0vuWbSPYPvV2h7HvrzUTUwcAzQyotKkyzky68GMp5Hh+LNxo28sWlhSAFr38mQl9DXZo25MMGPxcX2pA3NrWrj0oP2uT9e41BaxWoBlA1v3mpTtVHpBZaYSbtHz3kjz3oj985fyHaKwy3E0JDJKjQYJagddtrLcAtnviNs/etn7ZRQuAdOpl3gcQ3I6/u90WiQxEjBsc2icQLUCxjzN8+LnDzfe+90OCJRkHMu/RXCR49rwIrKq5VfrhgrE15KrrPDDQcV9GJyn60QRbtJYZ2Nlpss32f9rP7yHls8LQg3FAx1EATgdGXbl4uVkGdNxOHDAOSDLB2TLxe+Bken7XAVsSoDYAE9xjj9lHfWggWyTNMCr2kqwbH9OK0465Zq8hw8lgRMnaVP/TFv/YDs7e6Yto/Cp1BLBgq+wBmGIzxBzaw3H0l7V5skOfkMBvAYTcBti4ieKR3TvrGL8+9ttjiirrDBDbQtwwhCTKCqD3lSsXIkOgvR7hvAwPT0SS4eLF02gEfhDAN3GNvg4b8RibuIMk+zHBbOSUeO6yOu1Q2LkTDXDOanct6kUq5+N7G+jLoFKjXSmYu+iEC7Lqb2Sa7QVQWeVsB6XiszyzBuUpbrPXlWU48vyx5iwFi3vKKCBPcAsA/N33PwJ0RZuVIsrwyBT+Z2vzT2CXjnAf3/3O95JoqcPrYMj7dPvYbWJx5fnDR7InruPflrl2t/VO2ImCerKnHShi8nDg4EF80e7m7bd/lSTTwUH/87/6V7Rufxjm6AK/b5z6j3/7G2nlVyrpX//r/yV2SlBS/2AR4Dvf+fto/Rr0dwF2MR+qLpFhYWGOltyMYIQxm3s259fYKExLW3NtexTMMilUG7M0M/0Kw80EFVumrw3YoLVN4Yh9yd8qGdBP0Z5MXHoOrex0zvC+MjRloV65ejVt28ZEYbzye05vN+bQ/mnDZR8WsKfGf8lJ+N/qLOujtE8yAbuZA9ofP1cgI628PAsBG8G4jkGprzZR6b6yd9oicDrdsNfanE6LthKsAhdrUGppqgqypVuIA6Ru/5UrSA85qEUQprKi2El/30KqrX3GwVMk52q2GZM8HbzKNRgLfkgHxA661fbh51yj6xQ1TeRW8DX6iaPPz2bQnrG96+PZX1HyjCKJRVufV6CTxFqbiKP3hgF5H8mNIQDmL335i/h+ziTt5vtn59J2Pg/T2ThC3yaz0mRQff2uWO+9y5B0T5RsVa1NMU3V/+b8KucFyOb92KL/TN6KwUr83NcaMyY2tjvJdk3WM0A0e7tr1a6uuyKkCDh//Wtf5jM2mvc/+A1Dkhx2uy3avKuAOPooi3BYLM7TzXT4WAAWfBonplP3WIb+Fz7/eRL0ieav/urvWR9l37ZHjs1rsljVD8BtO+819qLswhHO5DZ843VipNgItr3xyyDDq/bumQ5orZb9AwdKEhOl9fgpQInUBV0IyvIotyBj3TzD1n9BayVG1MM1fzt8ZLZ8queG/e85MjeYIFk2ZlUfUPDdPXwSiRf3rMm07CTZXBa4ZaIbA4xSHNu/bzZreoXc7LadB9hGGbN3lyRp6IclbhAnhJFc4KF7swPQqyW12JNPz3kLunbgRzE2S//Y/VV5p4QS2bOC1YvlZ3iMHZhZ+qQUlbDxyXs47+bm0Rhk35snaxMj+8E5kqChiZaUYueJnyXxwXNqziHr1XzENU++1cYLyshVzguIwnmzMyCDnriWAnCsq/m81LCXUWpuWHrRAq6uuX48bb78fn/ygAJrK+UqUk8VbpgK72wQrjsa3AIhAkcAbIK0wQ7SYUqx1i69tlXZ97TYshb9RPIszq9zDMQdBBVlGdecA/JEzkhyNv5bsHSb7RiCYCyOPs2CzWoG1Rq7y7pDdk5JKHI3r6sG4QG6cDZljoZlCbZhrDtOZ68SPxJa7J7xy8+y+2wcgsQoBYkh4iHjSRmqErGMJ4yDZGaqS2z8NMbZHuJPYzaLjQGMLYKxTmMwAv12LSTu2IH6hM6ctQ06QzfYh4+J1Rh4K7nJol6IOJEc+IfAasWJBXh3zOloUvqdZ19Mvk8Dq6U1WcOMHAwp6cJ4sN7LwVr+Gz5GZh+b6Sc//nHzN3/zN81V/LhFeglg5jSSJcJyxLZI5nMAqLmntlbQ3DjG2CLdE8T/j8mF5HrVUFP9hLE598geF3vwubpHBVb1XWJHAVjbQUxirP7Mf6tOiSL26U+iyyqoqSeQCNbiDJFkagHSDluyQOpZzv52f0psEEeLfa2CYdZSlr5+nGcYaR+uIzE5P8uQKvEcWa2c2XSsBtsxRBY0BWxsiSID/Ol7WkAzNu5iC7GPTw+q6nxKXYWdoS2w2vnLFDtL+k8ymWvgvvMciQ245iGaBTDsOucqv6i9od+zo1linkXIGsjl3tIu7UGD387rdYYlKzdpQUdbrO8TR9AOl56peJI6qHb/GOtULmUeJpApmatAb4vGVXzxfsyHlI5SXzXXFCyncn2JgsYJEqwc7m4Hs4XlrhMgPHQeqvfo+4V82RL7YqNaMmbIcsbvduISgwiuZl4OubekIv1It87uqwwCDNmNOO3Q5FAwdTdREjH/O4CKFYdCkofQSlBTq4+KplVNW3sFVDwIgpPq3Vy+dDOC3rby6tAM4APyyPJSSJaFdzMGHOM9DRRMjt1IPlSNooCDCxtg0lviOqKhGGsrWEYFm4TAb5maghtOpFcH0RuTuZpFbzdKajgB3gpZ7yJfEwi/PcwmjiZy1X4p3biqdqLm3kMADRylxmoVkMOhTBpsDaVMlE77ye1roKQj7tDuaKS0lOsKgNtqfx5sFrptvRRkFJTtAfzZTSV9T7MPPSODE6vS586eb84yjMH7tI0hgs68RxyRlQTuTe0zhfa9dh+fVbUVrm+NIFI93HHa9vbyvr7OgMHBDRWYOYhLajOOgqr9CoFhiRp7jeXcC0QuRmd3qLLZXV82k2vg5GLbat3YVucFn6zMWx0cRGfQoNzWxjgctckwkO4Fq1sykXw/qx1J1tLOUUB4mKOh85fmq4arS2DKuHmd6pUUaN+Jng+0VbNibNwtQ8Sa6OQEUgUzynBUBUlgvqPHF7tCwLrYqM8mU1bVw881gPRZez4WAYVK66aMfYJ59xN/eEasqNjWHCBZwIfJyOrh+PO0IDMoxWBfYMXgMpVJjJPnJ5qWvLcVygJdqsXJIoBBiQFMgSwOufC+PLM96P9NAlgwcRYnpUaqbeYG1wZUshAW0KjRITnh1DXQeViJ8/zlJBAgJEFLQQItEwyTTL1MreXfPTf79k5nEJUDDe6vOUnXqrRyB8u0SsqeGsy/j4/LUmUYC8UY/12gzL1im72DLAxE7sJ8OnJ0X4JYAThlN5KEen2cPye3nuYc3OS619YewXicTJI7S3ve+7RsXgSskB29fp9qOWc0bAuToCQwpa0iqCpT0nsz0YmmoYUVmTM4bhlXslgsNCjbEwfGnlWjzgBVu+PQNgcU6JRlR9nOs71X/UUZqweaw4f2woK7BXPjUmzhLQY03WEAzAZaqwOy00h2b5GcCAbazqDjnqCF2PNmO2IPgFANT2LQAkZcHa8zp89nfw8NATaihTwNw2qO4H6UxGKN5PUm2n/9MHrGGE4iwHkNrakHtKRNjyAk3zvQ/P1Pf92M0N7YC2PtnixLEsR9BIxD7OXbBDgfXYIhDDtt18tHmoc4NYrd3MccQNNw8+1vfScTHwf5bFvInIDunpxicIWSC7b9Gcyq02YS5RT1DduUYXlpcgsAs2rtdGASVBgoK9iZYZi96tuuY3+IklKNdgfL6t3EL+qBUrgyaZF1yO/6eQYCFsNyTQQZsuN8lpcuAQJio5wi6hp0lUeZUY+wRdrO0rjCh5Eoe9221NmiMkKCvRXGqTI3GVjgIWTf3DcgRhMoxaIUax6FkW8XgBPiTRC2ENCNwvCTTeze3e655TpXbWOymCg7Ccb1OrqqgqvPPfdqs2/u5eYJw902E/xuouD0ED+mxIyFqIRBEX/Xb7mGVREvYLWCJFu3I8xui0vn9wx+41KsNBboXO/17M+OFeXPZT0qVRjZrRQhK6CWCeL52CBxXiOpvQcLcmWJyck3kSyh3dwBCo+5f6UeBEdN9j3vAjfxR9gmCzNDrGv/gJIfK2FseHa0zwZUYV7Fvldb8HMHDyfAeued36TgGHa/OmVobgkcTHFmnewtK/I2rCX/Tdti8iiYqr2SveiXQZAMun7AfVnyAum2nKsX+lCGMABlH8DeAICpZ/oKEhfD+PMRGFub+LzttlNyNlZj75CeoJK/LljJWhWb38FADpEs3VA7cgzKfEbp9jDRs+vCYBPbYMCtPEsSTBZ7jTN/+hznU/F9WBabOd/TEzCjKDbYPuyQqrTSLhGoA6zu2EmBY2oPQ9A425j/87AaBwg6+yh0P1hmqvoTCwIAXwCta2sOU1E3GLAedukyrfRKJS1zHVevXsKW3WsOzs02WzBeStb0qodvEcDpqzx3fZX2+SI2YTPP4xEyANsBK247wC971ISWqaj4BGM3fZhtxjLNLFSrSexAgJ2wcARgXBuTLDsyPNB263iWBdxehjm6ACPnHms2RnuvuusffHQS6Qx11PDNWwfQVb7a/Ff/9X/DOV0DfNGfDGVAlWz6U7DkvFYZebYoXyOWuaOGN0ChyZdazJnUqi9nXyih9Ftf/0Z0Mr/97f+U+O2Fl19p/sUf/mGKfIKmH334fgYYfRZWqkC/gzz/zb/5P3jmDrsB2Ix+W0/zwXvvJ0bWTxucq9UZNor+ys8zJkuBxyRITb8a4lRMT+PeuqYMUeJ1BUQy+JAEoNiexZox2LHtMBktXzUspeR5Ujg1Hgq4+igAoUDWO++8m/0/yH3KbtFGOqBJIEtwSvtlodpzWedF8KMfX7mY+DtkAp6xE54txJ9iv+n/THALrfNaijWbTjD2YrHdnsBKfCUkAEFqr8+YJfBey3Dt2GGRIwkpQmC2CvV+fXq4psmWQJe+RZku2bX7KcAcPHgIjb6f55qKva5NNwbyGqpDSEDYe5VoYDxm0bbipWJXWWAXDLMFtdNaswhnfHaPdRIwM9YSBDKxk0yQwjdnX9JBTRl3+CEdMGkdr3jRScbOFpOBp9yX4NtupBL6OUO/efe9AKs3yJX0J9vZ53ZsCZKFzdfaLoFT95Age5iG2R96Q/U/q/XSvWLM3emIF9PXeQgOVyw71UmJPQVL2FfmQEWcqcnmGe5CzC0beBdMUBsGLYb+9j/6avzbmz/9OSzq80lQjb1lKO3fP54hNKdOz3NGZtljk81VtFMnsWHq7Y6yv/aoHM4AACAASURBVC6jsT2BdJiM9/PnL6c91/1vcUNA4RSSH0v4XgvE09i3Ldi502i82zZtkXuEfHOK4ahKTD1AtsScZemeLfdcN35D1pAxs2SNEZjpt9HrO3d2PsSTHrpl7OZzKObkJLMYeP1BYhklTubn51P4NYYQfJwmhhxgbxl7ChZqv5/w+e5w4xaHAI4T55vTnDt3GRt6m/htIoVAE+7rFmMAhAXL19fNJWVTMrwShr/5aZF/qiuzWHAtmzPsqo7F3RZL/z/AarHKqvjy7Pmqx7slRRAZopWTFQu8QIMiMAnwC5pW7K6ZtNNJqZt65haan+ptcreCguvrDCwm3tBeCBSaz1WMakt3FW2U2xG8VxrC/FF7JVCizrj7sZOaiKYqnzWiBioFaiUWBLrdi55li4+ZVaCfDPAGi7j9/a5QFJCG9+nadbuCTfZzShpVzFFvOxPT8ftee3UhkefZqh/76X6iWMEzMM+Qne65Mbczt/f5uEjdMBr/W4BVoF7QVMkj7eJ98zBAE0Fy/ZjB1mqGdlvsKtusxnFkzSJpVfNDxtm73oexxgIELa93O2dMmcUpYhpZ38Zc2pqSfFOKEJuK/XGWzCp/V+riyOHnsFejzXkIIRcu3IhvHR3FR/M56qJLgkuhPP9HzEtRcpnBafeY4bD2CIIBRJWNkLJKYiGSDxbuWuCv7G+LAbXMxKfM6fiiDmwVWC3gPLhAOgxqRor5lZ2YxnhPbZqShMZ8Si3we+8hrfPnf/7n6JVfozBMXO/QWuIHfZoxuqZQIp/DvG3YWKYDWtsso354B5245Gi9YFAyG5V6WSG2WaVYrvzklk2yV2tAUfREeWbVAWaBsrptteGVKysPUB3HFl47YDXdjbKZcx6LcOV3QP02lo6jECtLEbVkNDOLJVIbpZ1a/r59n/h341H8j8AqeXvJ8NjdVzNpBPpDauI7nSoFwZXt530kqMjWzrXwzN0bflYwk/Za3dMh5AQTKbCxI1fkmcdW1JA5v7z3nNngBs5BKn9TOq01j6WYpHnX8nP5zersToEgwDgDTwPoS5IAu+JbEtMYnR92pupPTzGAWKmWjk2stEhsDec/xUBnmkhGk8gBgK5kqHZfyZYUoSzwZqCWLfg1GFrf//T+1bBNK37leEq/BFA35g5JooaFFaYi4EqBKbySdkYROUVH/nThqxuu7LfrYF6h7fPejG/LPlcXnvjPLQpssqW73+05umssJd+ivdayJTljEaOXwIeIIBuYjLCxh0kAhnF8Mo481CZh96C52za3QiBvMB9B47QFFMgms0Pn7JR2g37BP4MczyvbJMawn0V289XP6rOD4tuK3aLktamssvKZsBpqwItBjlXdasFIUJpEURSaQCSM2QpN3RypiKalxlaqHKNMENbgWSm1FcV7tbLbCfZGx4R22Uy1V5gcgEmKfjSTwuBo6eMaZYHUAMJ1IP2uiogofLV8ui5qp/hQXGeX3XvXOQiGGdSqw/mIhEctMTXcbD1zU4q0Rwg8gKa6YuV8dlKdN5AQWDDg3pwBHFSI0VoroHggSVBpWvQyZMZJ7Ux8JmC13ViQ9RYAnMBHCTYXbbozrhrQ0L4F3tpD67V77wZdAmWKEy/K7AWEzrAuDLmVpO2wO22LUVPuKXhKAOMeyBAhK2T8z2cdWQN+Nka1oqrvaFq2oGe18Vc7WK25D9WpgAbmxXDQgHfTCq1WpSpBZdMqVPaJBlL1KA5faXAIKiomjkGLIexa/cv4aIyKsdpWsVJ9shBAUB59MwWUZctZCQYoc0+1GokBMjRYJrGsnWuvPqV6bfd13BzmDKbiYHqvflUVpLQQTXpspe6AbQ2vwZ/thVZgo6vVgt4m836exs2ERSc/SouF53WJlkzbFWOoNUC0X60DXAp+23JqAOhXwCzWXqdlpayPoGIABpFJ0CKMM/e0AYNBEY+A4FeKPAMfSFB27JBNYWDfk4rqhx+cCZi9KWxOJwfvQb/0QNptb6NLNc8QmC0AzFOwxzSusphvstfPn78GSKNm6Bba8gFmCcwMSgJec29iy7exNetMe+3rB0yE4SVg4+cE/MTJGnDfRqP1OrrP3pmFhbpGWvxgbRlg2S5ncrXF9nWenYOqlADRkBsYdFILDpu4QxLuczaY0XDrpF1vg6Jq+aC6x77VrkxOkNDODMN8Idgm+RLk1YGbmPYDDAzCPrM1/coVJ8bSth9hflgCwfd18gLtJn5MN4cBZLubyc0TzsbkOAybPUzwRbB/15SaZruax+zbEx9/0vTZzsFaCFQtyf5gvw9iA26SDJy7vtzMoRN4+PgL2D/2MYHxNsDtrdz/XbQd3z55onmXaeXPf/54M3voULOV4LfZjmOBPTvP9M53mOIpw10Sza4ZEqh9MwCEB2JUtRu2RmrzFhfvc18MNwL4dPiEMivuSduYlTCx2jdAgNTTI0AlQwHGI/bhEaCNlWCDVzWae9kPDgbLEApsiM/UlkzBEm2bbLUlWHLaCp2zchmySZR1sMpZbPNiiNWepzqJrb5718Eu7FPAHwMT94ttxO7dTZtsucmIxGacdXdQjeCl16INs0uiWp5kgnhmF6JzuQdmzdoKwTptadsF3NVCxaYYEA/yPuMA6dcYXHZzAabE5kGkXl5r9h16pekdnOAswSJBXsZ5gwKrMshramVdf1XwZUzXfTxl0XuVYdm3FXhtbcsySLtLGE5VWfar2HQVJFSgpVwAvou2ztIox3YkcCpQdw3ge53kZwfn4TpJs2zIS+dPUaijnVqtdOzWIHvE4mOqR1ycYIzftialfceCJMWrrfgfWzSja9i2NTmkzUKfgw4uURDZi/bo0aPPNz/+yZtJiLRxCdqwFYJagg22BqlFrjHybBrMjeDPyuYVG6tjAJr0bkfbSeClplMT7Ga4kRV2WpR4ThYcZYkbXe2ZnoE5QfBNdX2QWKdXxg7FRv2OwVc/n+23SfcWNXQ5c92AxDDQsyeVeVGjT03zspHes9ICDsWTDYe5Dfv+OqAA0VCzpQ8GOPZsgiLDKIULByd5/xYUpncx7X6QYYATu1gIJJcAqZc5r5cunDdt4rUkrw1MSIYJLt66ykkxCRR04R6JI2QKr1oMtpWaRFmwVIZfGNY8f4HV7TwHh0Kl8AcYacz0ABaybffFrnf4F+fX82lewUN5mDbcGt7g9RpHOdRyEz54BF8jGOczM75xTbrg3SKgtq7Tq+ylQOVeUXJmwjPCsJuLAB8ydtPVkg6kho4EgGCKQy+8cDy29le/eqf56KNPYj8F0zyP3ZAPi/H6f3XrjWGMJzIMis96EdDvMLImglrf+d73M2zopVeOp9V3kUKYLaB293wVzVXbgi2qHD9+vPnhj3/QvP3zn2aPRVIJAFK5h0z+dZ/Ej1cS0iWmBaB0QGgbL/GDYq05sLB0SDsmRndO44MFZpOYVddWgMO2oN19hrGqX8Z3xg0mtl/5yhvRPf/773wv8kkyvQ7MHcjevMSzVyfac69MUxXRbZGFQx9tNbW3a/ic61lA7yb8+yQavfMBj4wTjXWL5VJSBMbt6QqQCYn/2r1rD8AhRVxAFL/0RX6lk4z76iZx1/3ZfWR8VQSBalksgLkA6Ypvk9yxT/3v3bv3NK8efy2DLd9++5dJdmotKxbs1jHDZjirsqiKaGc3WulTmhz1A4j6eTeRBPDZffZzrybhFzQewaY5jMbXG38ZrBune9/6cIuh5hrq6U1Q4DSnEbAzsTQGtdtF++Q+dI8LAtgOH312kzvtB+/h/opZ5z470oL32gHN3pe2JEA4z3iRApfgSyW+dsnBrBUs5fM7qanKMao9PNOnsUfVeky+oF1Je2P5ZFlR0eDlOetDXX594NyBPRQWjqdz7nvf+wEawx8GlFNGbIMCziJdC8pJLCys8Lznmm/+49ebX/7yrRRKx+n8EKS3rVSQZAkJAeU+jLW24AtefuklZD/2ND/+6dvNz5X94Fon0LIeB4QVkL8FYKiskkPx5mZnmmMvHKKz6FR80yYKzuaKY+Q4xt4LJLK+rzLhD7B1S2i63r1jy6cg9UaIP8ajO7A56XAIF0XwQyDCWB7fx4+m+GyLdvpcC94Wt92Ygh6TFKoFwM+evcS/3SP2gUXH+jlkSbJDtUFbCLT4D1A2tRcgdlfz5k9+lWKQp9TcoGtvd993bPRPFzk/7au74kwHnpcOaA1NsZhoDuFZXoUxFdZnGx8k0W9bWwWqJBq5vmnB5j2yt/CZd1sGawbkhqGKb+E+7Jq0cGROUZqYgiXV1eP+kQGalm72gq242gRBV3OgYbo/PFuZkSIDTtiZM60UyiQkBcF7i2FmGPrkaIxa/OUn7lcHE+kzOwaZnxs4pyW3xCbIHG5bqwsYNJevzjyfXYZice0WQgq0Jo7D1vkMIkPI7+rflBG00Ofn51m0MZJ5lNqgBbyUHmXYj+1U8BVnxeCTtCkhAwHg6Y8inxY2rYPYHDhXw3XsABxiKJprYL7oa+zQtRjp/JMtkLksYvRKvFEzWpxDJm7LOl1VRzIduD3sz3HypMkAazcEtJ0jgT/dR6fLMkQHJUwsIo5ge3zm5j+byK3uQTK5hYTa8gM+nyHCRLhtDNhq77cAaue3tBuFAz0r4qcwH9ZqYUNhRYe1WrIt7ks7TvXtUzD/7b4zf0rBW8BabEfwPDrezm44i87qn9MNNZ/4eQJSziPihej28mfYzfzZ0xJq1LYd5TnqpzJ3IE6Dp0qO4escZBxiQsgT5q1FzEtBlc9z7+b6+RXzsa5j1RzOuMECiG8qqKiv1KdXC762uQBVyXvBBtr18Rr8jOr2LLwgZy/YAoVRbLz+zf2nFN7ysnr6YBDBy3i/DMSuweSlX1uD4/1ZyD7pDHmGs3jLk/hoZ8sYM3lOlHI0v+5sR1eQTZeL19qBsnlqVbzpii/JJ7zSNifwv73/DpBNRzTXVt9V9AwuY7dqSH0l81C+pfIJz7TrKejoHtgJwC4waqesMfLJE6eY03ExObe21QvM+QqmVbGReNA2YlhnbNh1LX6hfKAFn44BXtdTXcdlF1u8j59p80pHWuDUHFNJx5YQ8A+6AwqEzXNnfxT5DvvH2mqjukKVf5pn+dz1a8Yl1cmgHZYgMpDCqPl65JYosNe9sJYv7J7gv4uF1yVdPshoQqgNaILDDY+ie7Mbeu8kkxIHaT0TlPRNDTStbmmIZHUKPJgQh+XpUAE2rptZYC3an6lecJEkKj0KFrdt+B6aOji1maNtKas1Ff7SeohOlS11DlVg0QRXTZYN4D0g3YZSy7OQigI8s1AahFT5NQKK0DpN0rZjwTuAARxtL05dUNWksSoRVpPqwQiquik2YHGoG2fwbyCmYwkjzmSajS4LykDIbyvdnTi/926QVFPjGOpx5Xra+7uAUuDNzZRphwQEov0BuFgDE02rg4IDQd+lL6dyXcOANPYyRQwoDXAz4ALX5MApqfkyF0wENFq1nhVgJJVnPcMY5LqtLpRIOwwVW801BLK/BH9ZC5lGfpbgoxt4GdaDDm8UwX/bI2T0nqeapoC7h1+Wi0xNq8g1uMpEWwCQiiCMKK+12uMq4HDNC9BVyLoCzmzS6P3wbcXNpAW2j3vVNo1eDqJVjhxKGResSYZYcZgFjg1AvH5vVuOoce20U+r5KKpeFacuwO+qeFVxePr/8qxqKqC2upgmzyby+bOa+Og1+oHFzCjDocET2Nu9a3cG/8i8ctJ4JpvHKJSWjBN7o3mYIIy9ikOaIfH0GXoODGiu0dp3BVZitfyVJpnP2eeyQlKpvIDltG0OZyNRsDCiIfAcXINNsLxi24FsNRlXVta9L+8VJ0+S7L6T+WQldIyWUp3QErq+MnM8Vp79PvSAlQM5StvYxAQagKxzJVQ9AJp3mo8/vsgeUhvWQTJPwnJ/9fhhgCgGj6k7yPupc3jzphq7BW7f5f7HYRbZjveAPTnAWZyl0HCdQSImLiW43ksBgARXnUzWZ0RNX4KpndPD2d8G2BZ4JLDMIw3gs+4HcJNxZELlnqohVIBj6PgJijnERZ3lce5DvT2f8Q2Srq7VT8DIAk60uZI0256I5hhJyAFY4D/+0c/CwhWstyVnL3bSoKoGjwgGqzGjFiTgHmzhLZur/VtWkQGJYLx74SaJhe/t3tUGbiFA8j3vwNZ9iF2dnRlqjj23r9nNgIwe9uID7gGTBaMQ0God5gGs0GHYeD1WMQlOezi/97BZ23fONsfe+LLjkprFC+eau7DfH7OGXAXDcRhQxM+/9f57zeEvfaZ5/jOvNlsJ0J5QSfaMnj9/BnbYiYApFkVu3dJW2ioHyGmLW4ZAUT3EJprsCDitEuzInp9CAsLWqisM2XOPuTbKrGyDbXef6cOK7g+SmBhIuD6Cl+u89zbbhjKAwpNRviRABSC1TEDZqrYIeh4ie4JzvHnTKZMm5sXiSKtokiiDO4cfyoIsFoHVYQNtnamvc+CImnrqBNvaOgYgugj4fwsmjIxC/YgTt7Wv2qgJkrZhAHqB3LsMYRvkT5GnDXycjlx9CGVxV036ZZXx91WC3AewWqZ27m9Gpw82Q+N72FNWoy0uMUWbCejVQtgKrHMGP20fLSoVsFrSHJ6z8qstI6wNHuPL29adLuiKHQpwUX49RejH+BMAU32qIFqq9ybq2M/FBQBUglb1b69ePBtmq2y+O2itPkZOQl1V5SoE1LRP+qMa3GWASkCYLhTtPYxRdMWMYWw37KRNZBPtJI6QtXGXFspe5Cq+/vWvNm/CRDsPcCi7xG+HSBqcCi4rbC9j1c/zMzqNudKXZAgabWj6BNvz9KWP8eub+T2LfE5nVhfVgO4ePmszZ09gdZnnL9hvu7+D8J4ArDqzcsg2SdikAt6yp/fN7m/OXzyX57+dv686vZj1N4HSz5noR54BO6EPWcFOypwQgH1IbLKLcyAYps6qQOUDGRG0rT1hP/s+LxxiQFsPzFN+31jCeGZ8cqbZM3skmq6bYEH1DROk4v8WbgJ6qm0F0LDG81tZvI79WuRZydqRkXQ37BVtjTGLUiAb+N6TMMKq/dHEjr2GTvVmnqNJnh0jAXQ4I56/e4KFbOBFbFoPRYXNrJ2x3UP+rQs+TcZdC/dAdf44DKjBV6k9jH71tsHYujsUXewAGAaIMmbQBxtou2eSIMtawgZehf11CcBsL2wwmUH3Af4OHDgQ4GKCAtLBgy/w71fYI28z2f0En0GhgudtwTddSQLXbZBeHttYjrMb8HBH8/kvfIlniX4jrby3SErucm/f/N3faX759tvNu79BGoD9ux/Q5zkKSzLRTp0+2/zu7/9+Bvn86pc/ix0ThBoIw+J+gmljBhNaY17PWIEiFbtWcfRZ67v3qp8uveh7sfH+vdM/Ls3gYhT51TG1IvfRJv+uX+mJtZrq3KWv14d86UuvN5cvngd0Phlg2RgzLLV0a7BvojH7iHMy1ewBrP4Q+RxjI4FlB1ClrY+4VzDVdZOV6LeAqlI2tvJFDoo1FLTrQA+TK4urRcagcAAI2d2LPxIE7DptnmnYFXCsLTLx6gDjjuUT9kwK2tVyH83ptvPMzgVfV+zeaucrZl6nkebsBJm0nAdstJ+xCmPONvcCkgT/7KTZDcvxLGzLBTpNDrEnKdYB/uwkGbQQ77oYLxmHOHAsn4FtNs9QnmYMJqMaojKKJT14rdkjXjfPRKaerekrD2pQlrHLFQoWDpS7zBAlOzO8ttLWlzlc7ObaO53ebHWKCUwZ04XtxnkNaSHJczGS3O3G8J3OpgQOrb3gnwl6p72qJqWSHAJk2ks/7yYSCF1sauxs90cfRalXjz/POfsAe4s0B+fF35lCN30GqSPBq+985yc8gxrQZ2F5HG1WOzfSEmy+QWxmx9D5C5f5EzYTccg08iKvHH8lE72//8O3kmPYzeJ+qwEkBG08pz6KujPo8s/OTmVg6TwDMpX/2YBoEp18wM5VbOQC/vkGhbPbt6n4AsQ8fqAON8UqbPmA7Hl+17kTxsKun3mC5BNR5Pkr8ymQbGIN7L55ju6nhZvXIAVcw0aXFNHEpFry/Rkgqr1xnS0k6b+UADH/k41s2/8autC9vcP4vi2crTMpmBoTdUzMKhrUvIVOA/HTxZjyza32aHv+uw46/83zoDSSmsBXif/VCe7y9dIjrpwsmozsieTL2BxBQOel+DueXd8n564FFiwAGOc/lnTSdr4FsMgALGWoLBAYm1jEluGtti9SDsSPxqhpn2ZPSYzyNZEzkt3JuRScNdc2j5awI0hZk+RLb1XgSskzmeXd7xTIsVSFZOPmtkjsddSQuorBjPVLzqjavgVD9UkWiQQX/T19mvmm65piKH55XaCY6xVI7QZqhRjD2gme2FEmVpBzyPWtqE1MbuzvrrRDnmXd+hkmTf5eEWQklJUOv6DNEv7FvMM16KQUjKG13XbESOTQn2zn+rZzX9XFWdr4Yht31WWVEcv7T2CTLIj6HJdZG+9b5qOEDAtOan33sFYCw3YLi1Nswu+vEHPeQL94cY3Y8zF+Eump6PQn1ftUi79RZwemCqwGM2lpje7Lpz+TsOZgVOw3MbH7IuAqe7qGH401u7Er7rluEJ/xufGIPzOXtgP3/2KA1YVzpzh7D5rZPRPNEHmeWv73ACDNg8Qflu8JjEl2064gzci38Wnid9ZPmagVbLbdcSET+A3WoK3tpAyFxOwa6IZX+XNjZzWBo0XL2pqvmHt0nQD6y4w1MK4W++lA1RTusnSVF7qGrEsIdMnxa13Vng3YzLegoHrwi0tKnwB+Ewsp1eDnmYuIj5lbZNA79+WjKWY272+hi7NqPGhMbtxhDu++FDNQbqv0ywuArcJlAeadfXn6TLneep7PyBYd0FrFSJ5n2zWsM+p8ijm3di6v0Udx9rvBktWyX0OnLFKEIMh/TwGsznLPMxCUlAIMeM1ZPXvmXAZcyuxUv9U8R9kU7WEN0vZPmbs170j9XCUhHCBo/HMF3CJngXzAYozYVA2HV36yCr0B0ZU1VAovZCy+71Ac4jy6htqNspktnpRcqkgq3mvpQT8DVrvCt3+ORmPVzlJx0Zb1HZJkDftNQSVgbuGQPYdnxtkTpRdYU79KO8GFcrNEDBpDohanQ5Vs+ZQVqbbWJQK5q1cRK6eCJsW+RGml1qp5KvApVVuDR+XWVs4IQsNkiZYCorCAE7YRq+8la/M2VVnBWrWMBDLSbsduGwWUGRuzZRPGJcajJiRbDZSFRFuzNFy+RYxlx5pAODDDXNI4tQLu8BRbIKqGZxSw6vQ2B0MJlDr0wgmCMjGKWetDsq3elnlbW6TYb6gd2iLZoby3992BlqlmcIMGcAbPQd95KA6tSpsQQdn7738A+HQSB389Wm6yVUXCddp9Dstgoy0Z2GJoHCxVibFT3tUulPlqlcGqES0XOCYZqyaTMhMzeZEbHgd0mmZC7jTGzkDUQTkmNTUMqrQkrJS4ucNGcQhBy4i0KuvvaLh9vcFdx3o1UfKaz5y65JHNJLyjzz8XoMhn9+5vTtBeR/vZXTe+1w17iH+zdUowZoPk3BYfh4UZVPlcIyUQ0WblGGQEPgMPAoRiEN2fofK3DAidfw6hLCNFhNu2KR2+js5A2WSwo8MncM06ut9s868WgE58+hlzIlYzxiTGM9WfsqqlT2PCVG36GjmNXbGS24SAfdTRzrshO07oLN0gwXP2ltPyeN46TLXJBApkxMT4ZspjabSq7WYw3NHRFwA9FjhvBrtd1cjgd3Z2NtfjECC1VC1ayCizjXY/4J9MIo32J+y5s2evBvyuQQ+C1W3yxv3a2ibImAIHCeQ2HLRAtr+rY5LxaSv2FhJpwfx9sBfTmsDZm4JJKXg5P49W75nLee8HtGBtYvDdcHSzJnG8OwhqYPmyHlev2GJI1ZL91EuwvIQ26gMc5npafKgSsU7qoMkuEOz1PDlN9hIFiRusg6BeP6CQ63lgzgE3MBkA2K5dBZwmsF2i6GICI6tkbXWDYgZVdpyZNkSNVkGaK5cvUgU26CwxbvdApApo8/aJaw+tKOqgK6mRbcIUcRiwhxhuNIWG0okTZwJkqIEow1hDr3ZaDyxa114wUmfi3hbskBThvgsjGdsqKCD7/ey5+TgI2xgtMnk+o0FjWzr2cBz904MwOV5A/82hiTcIlldprX1AELJ0Ha1WQOnZ6V1Nv+2irOOqQSGJYM8w+ky0zK3CCutjvVXnG7bAw7rcwlZ8wn46z+dPHptr3vj9bzbbHPBAoHeTFo6Tn3xEAehiOhS2QXVTN86FmWEYiAn3NSb+Cigm6WatLbrpbEzS9SnuDQGtteghwujJpN2BVF5NpAy4qtUHgA7bJGBhUmO7dfScw9hS19SEVh0vAx4TMBOZdtAJ+9cEW41owUnb/3ydTl/2nszJTorGYMvkww1mAlItdXYxGIyX9vMj2NyrMAttUezF1nomfXaeMwtyDgIyaFY3ToC5p8eCl4P/YA1iC2UhOjXe8pbs1c2sje3NjwFPbY9/spkkoR+W2CYlQQCgp2wtJBmmZSteSoZaQIWSA6jenWrvscgUkfqnVZ+27Yd7qSExvMY4iL9bEClds2J1+GsGBhadHyLdMX/hk/gJkwlbv71ObbT25RY2ZDN2bImp7+qOXrx0vjkNs7mHn1msiY+EUarOWRUS1T0vvTIZqSZMTrO/whR4NcpNtL1uE1zjCUEPq83DFheQmHj9C68zvOq7aQ93bwj4uide+8wrzTzgloPdPGsOmJDdYJui58bWHM+MiWM02gO6CggKoLMH2TubeI7GI7IaLl2cz/A4A9U7sm4ITrV5SgON8SyHBdjxfduQDFjnd9aJP44cO8b0+pPVwmeFnjXTrltMUlfWdtQK1mH2A9Zeu8rEWj7fdicnvE7gh/uJJSyKTRJs3ibguy2jCXvhvjw0SzK4mTZirl1f4DPuGxyB4T7W3EZDcGB0OkDsZuKoVs4aXgAAIABJREFU+4BEDxiYNwQT7vFDuhcW5mGuOlANXVLkmp4gZyCj5AGvu89+XIPZ74Tg6wyd6gEsNvmywLG6fIuugI1mhqTNuWsyUOzmWMYPS55W3/UmwIW6qj38t4WgdfbSXeIDEx19tG27AuzKaPRh03tIlIzTLFKrnXgD23B5/iosuP0ZamaMKPPAvMFYKWxf7JAx4jLAioWlPXt3x9etY3/2094uI3RgYBzWjpParzcn0H08h51cIu4zZtF3bZUBFI2sKAUn4U2LJPZIJok2YT/szV179sFSfTXx2wTPwSLaubNnmt/8+pfNAoCKSeHRo0fxL5ebXyNL4WsdpPnO22/FB6X13CGfDo5gD8osNoAXrLcIZsyyToJorOae7AobAp/Ggfp3941nM3Yu57IdRMX1Z4BPCyQkOcPXdXr6vi669u1QlbA+1erMkE5ZZsii7NnF/rZlGU1tE1/Os6+36CF4oA3zvLz22c80733wSQBBYy9BM2Oxw4cP5xzYyi/4IWBgLBXZK+5TPxgwmMJADdiSIcIAFhJI19o8wi6g99HKrYFJxpywFVmXCp/MKyop9X1S7MfmptVPIChJaQ3D0J4k3or/dXJ56c7KNvc1vq9rI6CozQxTLnF3fQvC2PHl/QuYGD/4VVOmHe42wf0B/pArWOi28HqBoo7ghczzSD0Qm+4lTpCRGh8WKamaOm9BRla+512ba7wkE25zbEMfe/4ghdoJgMWLzRxgvfZKO+j9f0hhwJi82IzOFbDVs+YcLAGcGLvK8jLZNeFLpwEGX7soAywFTVmo2l32eRXuS+5MsFy76VoaawTM4ln5AJSDyhqzNr7GPVaFIUExXyJgaw6AzEJ07rh/wOPTJy/kM3btHuEckQe+eLR5+5fvpjNJlpgD7wboUDFW27N7qphGnC+v3fu3ffMRdmjLFhk/dJSQvy1SALe4WeD7enMNwMXcYXSsnwFzR4ifrnGNDO/Ddniv7v3bxLb6BQHuGwt3YNLXhHe7EhyCuJkJ6MpVqQO+FVs9QRFXIFXyzob66WlZFggldgJANs5cxOZISpC1KhHA12ijvDZjGjukfLwOaDxNvjMN4Pvaq0ejCShIoJyPWulXsfkbG+iuAtQvQzDxfrU7+pwCPYqV1bVId4XOWvdngEeXq3TM1U8n967dF7/4OgNRT4a1Xez20uGtrjplAGDp81yNQzMwSxAeEM+95vnshs34O37beeV+VSvShyFDVSAkdoa4zPctPeWyUxYAbKv1mZmXWXC4o4wIfxoje+4EcGv474OcPWNBdWy1mWGm8RpzF78sQNRQLIH16gpSNiDTywW1QqoS9FQLGg1V3juM68gdVQHNWLD+TrzHdcvSrQ7L0osu8OtxiBvr5I+eK9n+xgueS+87w06xg5JDJFD4M89HWsBbOyR/1H3oGkcfln831iq5NuVwLOYRV/Nv6joqkaLdUlvYa/csPpZZK7jNM5GJp88w1dVnhwHtALq2aLBA3rCVc2gxoU9fQCy8xlny+U6Sa1kAMt8XgI5esMMmiSucZzCIXdeHX0eece0R99E4pJJW8ha3cPFKUKG+Ps1iNG/r9mH2ZgtGPWU9amd5finIZngUwCprZxFcKQBjjE7KL8OmuXf9jDG5oPlf/uVfNh+8/w5dUYvN7K6xZhJ8Z9AYzKGp+Ff36g26DSVLRL6F/WnuZ2eVQWwPcdKGklUC0Q6e1W4RdCs1Ip7gI6vB05KDiF34HYvGnmvzauXn3L/OtFD/0zikk+/Rp0pmcWF8bXQ7BW3bterWS5yrI1a5Tw3Rq7DVEeQcwDoWn2w3pVIbymfcJpfoWtaVx9KX2Klmbm28LiYRzVVsWw289HokBYqBtLqo5qDpnqzOmcoNng1iK5tRoGEwHvcpfzdeLSynY6HqZ/UhVYQxV3afhrnL34297BTtGPdd920RV4phGiKFuUpsAaQU7KgxhjGBeYW/q8TLpUuXI0mkbEsNYheDkcRVe82uUgmX0WSns0B9bTusHSRpruzsHzXPLXRpg9xr+rILSEOZn01B1PB3cq/YXe2PklN2XxlXFcu9bJO+UhA1hf7YmJIL7QYIP5MmeiYRYsF5KlJ7DxN7uEf1CcY9dt4ZG/pMOtnGnrnJEc5NDUBK242BibvE4QvR2PTwq3khuLkjB0hjGRAOzTX/1MCpwaImoMmw7WdLtOsukMgvUfG2cicyn1bOBMFWEhS5dVgU1R+ARJNrF9VAwaqwhmoB52klc0yRZ5y1G9VEvJvapl6P7ec3qKbbzu7EZzfbNllQOgq1NSKSX62WGyTMOSzRoSnqvfGaTKfRUatrbCxlCgzurIbxvxhNnLYA7hqGS522HjXAouFQ7ZVFmab9sJ2SV61J5VijQ8X7HT58iFboYzD20EyD4WmwdhpWxHvvfgTAdD3MADeq7ci1YWE8kRzFwcgswbDYEjlN26LMR0FXte00RCMZJsYUPQyTAYTXrIOznV7Raw2OQb1JreupgTHozd8NItOiAYjFa3WCXrNJkIdK1oKv0YB73yYJ+/czxZf7lp2ggTEAUQNkmcr0NYYHzcNQu3WLa8OJ9ZIMpv1SYfkADLDzVtQkFXgqgEnwQjFyM1MT46eBhgmfB74dmBUtXQ1Qy+KIIUuFoyZA+5VDwdr7pwbTL/dnqloxjq1Ad8DSahko7/JMj6Rrh+hY3J82RJ4TnbXPu1pOqmJazGQ1/AxInRJe1RETnycaXq5VtrafVa2LJp8AGQYw7JuagOjB5NngPD1HBr8+awMNQW5/1z99netfQ7hMdjQ0sgPR1YWVcA8Gtu1Qtr87DXdubjZnR8NhG/qZ0xfQJL1arB/eQwPhHt4MwCTTUmDVYFQGlZ/hkkYqQSYG2q0mXxoWA+Ednhuqiu7x2BGM1+KSur1O/q3Er4f9Oz09BgviCFpBe9ifaAjSSm0Q8wAAU0fSywR7lHXRar4IA4tBGNz7DJ+lLiu2EvbgtZyJrU6HBVS9DqPQ/WRrvS15Lx07TNIxCGg8T2J3prl4wdcrxM8Qj1an5Sw6WQb09wAiTawEgreQEF2/djEAt2CBAOgN7NZWgIIkx23ooQNIS2MY5Kuct9Fmbv907vuD989lbdT5qfaK2hsHDkw3n6PN0FZ+2yDUxJHd2QfoYKLuWS35k5IZuEdQZHXaaK0Y3w4d0N6gk4ide4wjsBh14OBuWHYw5NFDXsbOPgCQXrnNe3OtMzicIQCvDQJVHZisEtnVMs5Gucedk0MpvKh7NcyZHSBYv8E+WCQJG4Np8oU3vgSjDjCU/Snz9No1hsVE50ztN4eflK7gyVNnMiH8Ic9uK+tuQOBeUepC5yzL5BaMcRn4toRoT923xeyyqmoBzFY2QWV9RLWppziKYRgdY58RIMkqdcCPNk3mQABTvnWcBhRpCVEvi8/RLmgr9CV3YAcac2wjUNX/VFWaQCKJrMGV+1aWkDI1sKFTka52VUF4dad3AJhZiHYisMnHBAVF260++fijFqhUEsSJveqXEXRHg4v2L8Cx27ChHVagRqVTg00G9UXbAWc3A5LJJB6d2NcMDCE9McyZ2NCnGtAZoGgPAAqqH4nBAx79Kj5GAiWBlNukwjxdTdrs8dWxR7ENBqo1yM8gHhpzztEW2j3V47y/vNBcPvsRP74PoAhjxKSL1vT+HbT/XmYQHBIP/QRKfQBnMzB33J8//tGPCdwXKdgBjhPsm4SbjIaxluBKM4ofVOMwIAlgEl0lF2Uc2YbWAnOusc9LOQDB9kMHDjW/9/u/1/yvf/y/xzeZSPjwfJ57bXfDnq0zXGwnWsQ+B3W93Qt+CRz7MwuBaQlkX2nrZcGqh7zKM3BwliCprFULIEpWPH9kLsm1cgBKQ5j0qPLrlFq2JfvIpFqmE9eDX7yJ5mEmc8sExEcLxFj+0AfvnCKAjKYzTMQwV/SfTFWXXZP7EHAG5CLo37N3f/Mx7NHrtJb2AirbmrhnJ0kejNUh158Ck62YnicMMiAn/hEQfmh0BvYbhSfs5Y0b84DdtGXC/F7CLm7l2T4icN+2xfZPOzvKdtsMdBM219IyzHWkjJ6wDzO1lwD2wf3FAKvT+AXp1T12O1jQY0tt4RoeAlDMowd5F7vDx0rdBbNQWKsnQw68J/doL4nNACCv0hICq8oB9MnIeWLLM5q42AD9u+w+A3jB27S/4UcdcGYycQ+pj37iwGJIVSFaaQKxsExzhRG2AXNX+6rW6lmG1SgVoO/yGZWusfr8JBGsm0VHi/IJptszY8FAmYGjL77cvPa518OAsYh/6TwMaWKOUyc/4fduN7/1ta8FiHrzrZ+HGWfie/bMx8Q2TGzm2tWOdZt3LdbGnwbUDs2pYkYlODWAqYsNHMQ3nBZefbD/nUFo/Hs3eMrEXn/YsW6rkGqBy/ba6qapITYFSuTvsQWe/QIVf+srX45Ewrvvvpv4VFto3OFXOnc4K9pnh0EtEgcIfHUajjUZfSZnVH3PAk1hk+OvTFT0PwVaVuu5AFXYwrxeAEM7M2ZLMOv+CdI0kgQsQOrzvFbBQmNzfX1iIeJNY54qXnesG9qHA/gJpFGQJaTTVqTAmVirNJSPwC403vng/Q/ppjgdVpEJU4aQQi7QfxqDaSRtcTTZDvDLTpLFWx1NdJjwOq/pM5853nxy8uMwiZVCOnzoAPe4naLrBewBoDO/uYHwuDnAdQa+anDHOTfbKMLEx+FjtHcr/P7u6fEAQpIw+vphe/I7OwFRJZ/IFr4A0Cj4vYshasb3ahW7b7vWbGNtQVyfv7INEg4qhlUiaBGfbbtyxX2ywf1995OvNzey60wwIaytyKNVwt8BZMYzYdy12nbaKX/fZFpWsjmQvuIRBRpBks999gsQJT6I1NfGIxn+w80bX329+fiT09zL1ZBF7KITGLtD0jxGLrIbXf3nkDJTXuPy/KXsl6VFu4mIJzlr5nV2aRjj1tRwCtwWcU9fxPb3Nl/+8svsrQ3240QkEMIQspWVsyMA/Zi1OAUDah45DwcnDQ7RwQNjdaR/lI6sa/HvD1kXJS8s4jsYuAZbVkxnIV45LYtq+iqBLkEEc05BsEiqsfZp87eLhHjEdfrpT37De/SgUz3JOVJXtG01xT6eOHGB+1S3m89SNiVzOfx3QQtzgmIof5qVWvFy7f10rrX/7c87kkdH0DC3VH/74MEDKZw4TKt0hQuY7Tof/bs2MJ08MuhbNmdeWA6zChXsn7TW83fzec+j4IhFGONRr7fypiJYFYnkYc6foIgxsPJ/mSeCoZag454y/knnCP45HUXEWUNgBwIwAWm8T97XLiX3hcUt7yP6tpwb/aTgRKQu+GztYkeaia3ivc2BvJ7/l687/dLrvK7E/mIeCkABKMxjYSQ4gJQoUZRtWbLdnbiTleR7Vv6rXlkryedk5UvH3bHcK3Y63bYsyZKpgTMJEvNYmMcCUJiR/TvnXhJ2VrrkcoE1vO+9z32eM+yzzz5Yp862+5E3jQxeFq8k5iqHb9BQjoWspfPI+ZfHApO8r7MEXJeL6oaqnDf3J7wCdHrfsYOWj7If5XfrUkz1GgBhGta01HWwelN2sOx57mE6OZzrBMYryvFruv6KWV9AdFjlWaeaMRN795h0Qop1GNmrUyzFBlZke4Z8pFOv7M+GIhogLIgJFIQI5mPQYluuzXyFFZFKm7sRTfNorT5+mVwmA6wMz+ZzPVwFgxEoHBmqlXuLMAtM7Xym4etul681tX/y3+z+CKzyB1j+2tX9u0Dn/D0/iMQ2nfVm5+AVP/3pX04++PUvJ/duRYt53bLJ1o3Z23LI5PHAZs8f8efGDfhCs1TFEEgKrt/6vIztXipHSxxZA4azJtbI+tmbPYMgMjlITPHjngt/JI51ru0BMm/IIfLtIkwV2NzDxatzSJG5AE+Dr8g0DEOzh/i7AUzkvR665u+7EJjCOPnF2JKSyotNXJ+CEfuqEK/gpctF96wYXb4j3yARs2yQ0Gy7P7ArFYzd7wBCVhEF5lTs1n6CI2OVnajO8Hw6f/wun+psetrVaZw9aI2Ai6/amVqDer4NnFY8g7VLy7TyrT5LzbwnK6MTw3ohCAG/W68dk1qMAYx0feM8n0vpOEJaehayXe+xQdIs90JvG0ZhL5N6KxmFgLQlP5LXpOt8I5IXOsPFBPadeAhZgW3eEL8oNwbkO8ct5WcYa0giJL/Kh/Z7WtcCVEuKoCUigfGlO+0Z5nO8x9awHubtFK43gtiN7bk+QDK2tuvwKX5atGPDVAOrWrGLetysOxWUrqj0tDYGZESqOxDAUsEssbkxMi0McM8k9xyMbNib2UQSExUYiwEAahF5B8VBoJMYZkqSVc4V8xJ13o1JWEz/7JYvwr8mkHe7+zet2kO1iAO1eFoUSnogvw+IXJuAYWMSdJ8GUQjqbsapm/R8MyAs8HD9NNbRymprdghUu2wYbc8G9tzL+zNynAjNsmJvozFXpaG2fjmaai+o6k0Plmq6cYKjJGUWfd/sbB7AngLKGAAbHgJ//PjJArrOnjlfFXbvjYFZQ0uwlaoiF4ZYgrNdu3YGrDlQ4Aag5mqCkWupuNIf6vWkuYnFBTTo9dy9e09pBTFWpr1pa6q2m2zmqg4lGMRyBGgznNbf6/gofRHyATWBe1KMraoikB2IIecg3Ue1VQZoA1rdipbg5YCrDyVyMb+rY9xXrASGa0lL8pF9NH8/xuWRFqkANQXUS9IHICGvyVE5yDZ8rS42TYxOTaeDNQwtsK6Rc9Lq7jBVIKDqSluDNk61WfVBsoZ+Vvq3w79Ho1RB21DhGZ1J/14zOUvgugxKDq020zJsfSjHQInzL6NUVVQJSN6Xg40h9zMOhtGTiLTWSjMNxrYuvytx8b0K+AQpcQoqtFVpKs0fOi4dLDN8jEhp/Gg5xezD7B20OiVF9oFWCoNmsAD37JlN0Lu92rI+C2OFFIWzWqLWxQppkNr5pDcJ9ACelh5N7lcwQUMFk07icz9VaOBUid3n3GnJqim92MWedYLLF8nUbeMNYYPt3bMlxYXZgLOmZEcDMOD6lYAbx7+KjtvttPVFaB2LYKnEqFoM1xdLbUnAIBqBiwMErF2f/Z2ERsBqDxtGQhPv4P59JRFy4viF3NuJMJEyeTus1TVrZtIG+m4l7Z98+mXeL4AHR5zzq7I6HSD5xdMYe8WIgHwCNuDOk3o+HYR67sAaFUYgne9v3xbG6oFdFQieOnWuWoe1u17Jmb4eJoe/MeigKqi5Tme5WUiYeoZrPc210JkFLoapWLq8rctXLQnZby1OTotKQJnJpnG+WkC4pQ0JRrA72F6efyHstAcJRrTAHTl0IN+LUwkL5G60Rx+l5fxhwELAzPbdAV7jgAyPAHIAoJYHwJmZ3jT57jvfC2trZ7f7RGLjccCazz77OPbvZlUEAepaeW6GVajSuzhi8cvZS5pO2qsTMNivROzZWgA4dpA9pSUOmDCGcuy4Yt3SrPkTg6AkPhhWCaDse8AgMfArAVI4aUmVdYmJqqBFkEPXhl2rAMY096FFnq8S/AITnKX5rI2WMG2KzlB3YkiXAXE0lgIGYjZ78bI4XZB7TMs7682CqLrTpQQosXW7kvTxX6RwNmygW51ArCqgXI0kPFIkSd6mY/+xb9kLQc0SHQIFRMcHPM3QrwPvhD23P0BW2tGfq7YDf5NICqZ8lp6U5LAnlKqmVxDMiLEf2PLkR+xX9yNQyKdhYVqL2saZBp37jkbegwCqBs0tfh428/UkvekemMIgp2UdmZuHaRmbCwNI4CfoT/dkmIN7w1baPfn444/D2jlZIPL2POMXSb5J6fAHfIEBQCREFikcFWMABpHBLwmmMIvoOmJ4KY5IIoCzWlHf/8H7kz//8z+f/Ot//T8Oga/p8SlqZq03BnxV5HmQzo2ZBE8zsQlsMb/lebGZrv1eft66lCaoBrANqKBFHyDgXhTpb+S+2AuB9Nr4RuwJe4w/XYNVQQM79uxuknkDNkozLX94NYUWOqNYPUtzOMRFbCDGrVhl3579sVutdalTYJIuGG2mN8PkKtZkEn33uyVF0akAAZ9kIjlgdXGKjlgwu3emNTmFi5UB3F/kfXSaAKzvRj/tVs7Mhpm9k227DmXtos96PfJBeZ4dq6QAGxDkRgpDj8MyW5suiGWLk/waxJOz8CJ76UFs/STnFGsewFwDA3MeSTroziEF8CTxE9GNKjJiOWDixdZcxMJS1KG1mv2LXep+mzHHxlvugCX5fB4byhTtzUBDk34VDisQTwxwO3ZJGxdm77Kc77uxCZKajUnEMGQvJviVfIztp/a5hEgXRHnTnJUlkU/JO05OfHW2WAhVDxWG5Wd0Fx/ENvNlq3LOadABhp8B2HMttGB9tR+OvPXO5M//6/8mMjTnAxh9WOfm4IEDky+PfVGJ8Lvvfm/y45/8ZPLzX/xD6bnaY/fv3sh9h40UP6dVmj9u/f+OAdiKAgnBMMXO7JZefytxGQcgjFO+eyp59LhTcOoJvM2QbD1aSXuA6Vy73+9ukmaXSV66UA+kSYxqOBQmes6/Y/6Tn/y4QN6f//zn9f5sKb8CmGV7WDZxNGDNUD77VSwjLvG6HcPPVBx7LW3RJ0+dyh4DbGR4VA1qXaik2bXbnzwWJpm/Z5MwOtdEk53dB6yuTKzfrXXYMo/rrOl+AZoAM6rtNT7Ovbg/DBeFYWeaKdeBVZODsx6HDx+pe9DCvTldPHsS19obf/mXf5UzPq6NlmwDiBAmFJY8kkFmKrZMPLQ7jGjxOIkHupL0Yv8sw5r+7mc/S/zxsH5ndu/eyWzkP373m99Gc9kshrQCBtDDTjwRxjRShI6FzdGYlwZUd1HlNwHlsn5qGteuh7SQgXnPcgaBOnPRFCRdBbQRq23dnHuNjSGFwOcDi6ylnKTbCdPRl3hCPFdyL7kP7NEtATs/+fiT6h67nFijCQW9Dz1PfztKUWjdrPbwAeznY6utMUUFbMJx4Ah/p8js3u9GR3sqhJdE0cXmfS9FiIspwiM13Ag7fmdad7/3/XfCWP04YOitFHlnK6E+kxjochjlu3dvnezYlnNeswa6RZtfvnz5bordt/ParUf9MANIwTO7Yy+A1CUlFXusyL9rV4ZpJU7ZsWND3pO02O2cYWCwpN105s0li3Yiw0zZtF3R6BY7bF6/dXL21NnEJzdSaDNQTjGxu2Z8iuW6HbjXCei6IfsZoFral7H/XKtzDPTF1jegkmYf+3E78yPIumzZrHMybbmJcW5FL1vx8EQNK7VfgbFdRF3IvhQzFsA0aAp79ZGQ4d/NpOphO6+yVMfcxLmu1u/cO3bnruwBjPKLYdXze6Nm66ifXrqrALC8tu/J6fkgtsutYY1aa3tubHe376qYlftxtuUCit3j1G/vT3dY7tW2wsC5LiTyB6QESoMxf0tfF9FJp2W1YufcLY2/2cRG571Nsa+uoDwHc1jYtAL9YxPFbA3gtEar17ZXgTVjkYqhq7wp+33MyeRabJPYrErQVdgisdT5Vg8WZvsMnUwsET/hNQzXUriyHmJzOWP9bQ0MbdZb74WeBcI+ADLrHGUxC1Aq+wREN1BzXcUgYkZn3NBO+pzOrMVjMxcGggzwaX1pAFt7uau8lb48X+BdSXE14xVRDAP5Sa77CWass5735lNH0lPlwX43z77kr0JmWjm1cXL+SmRvgtE9SbfU04CryWgGYLW7fv85sFq7fwBTR63VcVxYM1Y7xxUHtcawye4Yq1OF/wCoderYX25EzlgaqwUO6/h7Fv/09ynS/2xy+/rcZNXiEDrW9KDbFalos5E6n2rKuuKQtnxxb/IrICQZxrux22RBGlhtjdfW7O7OSt3LMKHKxavbU04LVO4OB2vquiqvhXEMJCn3LgaCz6w0OJfMlNgHADn4Etq5lqfwhm8KIQ0994ML2ImwV7m0HCc2K8Xm6cikyDF8/04kkuTVSClPQvjThYtUI79bGptbtkMOmufrWTYuZyBqg4l8fIGBA6N2xMPG8yBuBaYWlpBrr5lH2adj4YbdcCbG7piyQQOxsmTrVIZgH7rfyh72nqhu9gJdex84E/ahcwRrEkcj5smp5NJslbN7JUxdMk4GWCFAsgHyN7GAfMZaboxP3hESGBwIMcwzhV2M18aOVHG0sB962DcL7yvpzpKnbHmcArZhb7VXO4e2XqW9WrhSf21GbzOTCzMKvgRTACI33tNxg7x9XINeiR7cZf/UULZ82tuj3vsofbRo20bAageBRRuWTBmaAUytNq9UR1W+hguXtDFqhdB785r+rLoetDo3yDjZvJy2ASF+3yLa+NUWn2DeUJPVYTmsiZOlo2DxLYJN3jdvql90tuKUDC55mMSYEPmOHZtCMc7kOYK2uS4LoG2HMWLkocWSNyLxAlxgEqbk6hgZ07WxCiRaNi2migr1oiQmq5KgbE4FqNpSC+TIeuew1dSxOFWtUHQOtRbfzeZ3EG26RvWF+w2sjnqqvel6aAJ9TBRiVWGAQVWU8nhUMR1aTNWzZ8+n+pshIQkqaYYIfCUvXsPhUcnYmpZu7EPAqsTLet3LJORbYX2ogtCWq1YDFfsERQ40QAIgax1Uyi9Gl3MurXnWzkHybLS8OGTd1oFBHMZJgKueRq0iYoKmoTsmXkpwukqDoarKVkMGPO+su1bYW2k90BZzN1ON6Q4tjUFs9pTn0Ro0j6PJ5PkK7ralRZ32bLZbs5WrSuSaUhHNM31iAEbWu7RGiCfnNRz8bn9q4z5qsTo07qWEiLWvlGFvirevpeuV/5Vwf+mY0v4LWIoGPrQ/jC0yLVbdleBx8qy/r1a4PPtau2EC4KjPUhUcf1UGqSt7/jc6I6/V+qtVGClj0OejtYTHNrgCj71Se9gyqoyWQ+xafRTglzXhxLWgVYUXklLv38mcs6JVX/UHg/BO9ktPtMUETOBZ7BEOtqvS4yC0NWsVCboKaO+VRprrqPbxeMrkAAAgAElEQVRc8hna5SUFSYaiu7XRsIL8niojh0H/FJBCemNRvi7L2ZhKAWXDhpUBdtNOnWLG5q1YJHGSCaZPnbw+OfZ1pmbeSPCb+6ZTg65YDiXIjqT2UdhP0/m7LVu1CKStJteutU47DICjWFg529ev03uUqElGIvodR38wDJfrAUeOfXW6WwjzAwwU10UXUCsrbdmaVm66Zh6OVvhRt8z32RwJWbWkpSIlCcfY2prWsIMHdyeZSAt+CgT/8MsPAupeqHWT+WOKEjDHgig7lzyo9rdhKEmiJJ++b3gTFjmA2vnDnPD42T6tImvDzA3JNc/xcirZ0YJL0rFpy/pKnLXQVztMnpOgkPzAs2i7zpt0S4M6wGrp+uR8rYwT2Ji/U7jCeFkIs3hlWtle33dw8qc/+pPJliQtHOML7SvRKvvVr381+TpTs7WzAIENpFi5OsCfFqe0tf8oDNfncXaXYlvsMWe1xP0HLemuHjeQcDqJkL0zMvzBLjSSN86kohtwkuyKRH737tkkKmdrOIVPw3ew/KtNLYA+5y2IY0vJXggqVZnnc+6dPXb+bljT02lNBPBcSMKnTYQN7kIRFkmzMvgA9l8Az2YUwzoPid137c5ogcADc8K0eAUp/stwN463tJ2zZ/09n7Uy1+JaAauCYoxhHRRamTyHHpGVoUbRWZ2aTqK/ZX9avSPVsEAzMsN4snUErqW5FTsBmOMzqlpbuuGAnCJO1fXVsLwaPkRLjJyBRC6s1yrcBOyOdAfQ6/bNsIKOfxbWw820XuU5rQjbUxt3kmDXfivP9lqSx3th2ixJG1kxabJP9u8/NHnzraNJpn+bAmD0eeOjdiRZULzxPFWLm7EaPUtJUPaPgEZyOx+2pInsiqoXAogR3V+kyKDtKLbkUfb8a0dei8bqn0z+zb/5iyqQtmYm+RgTePN6g874hsQAJs87FyUZMzAGauBD7KABCXwEO/oUOy570XlanKIe1jDATatmsZKTUGF9AEt1Xszk+W8NYANsuZw2y6NH36hk7WwKmJJlGqps74rS1m4fK0k1XO1BJG8Uq/YEVPBMdu2cCRCgDb0BZok+e77e8LaAixcjVXIqbC+DMJ/lue3MQLgNkUrZtGHz5NC+QxWY376TInE0jgGjU9MZCLEukisBvj/98tOSYqpELZV9+sAPU/h49vhenml8bNhZWvQV3eikCtaxOxWE6OI5mxtzDgzPsGf8+yXdcVam/gYbJHY3z+sWmaWco3ux6YDW2r+DJBDfW6xSvZDZD2uchyQ6s3u3JwF8MAy0AhxkonKYQjT2AbPiAExdU9J3BcAitTB342rtYT7McyWbpACtA4kPn44u6ssAVKQbzpycm7x55GDea/Xky+On4g/C+M6a+jd/vDYxyZUM2mN+MVwkahtyz7Un883d+/dP/ujHfxrd1N9miGLYfXlOYqRTZ06Xv/7Rj348ee8HP6hz+r/9r/97yWJci9yVmKm6cgZtswZrrFsX7CVrzmslc8WM6M9RJkg8fPDgoUpAzoYla++KGxRmtNwXq2oAOyRWgAB2zAs619a9BqNJqmMP90QmwfnEsOoulv65rqaTGRjEJ/LX1bKer5gdYgKJsOI54AOj2MARdm5kpo1da+Iv505spfhm2FfFpUM3jsFx4tMettkTunsAX8fxW7YaaNNTuEcGjbMC8Lya4TdIC6OvtTau3zO3FnIEewsQIXECiL92+PWK446HWVxyLnmrN988Mvm7v/1FxRyegyI9m0RqrDptKjHvGKfZUwrj/Dw/TJMvUjSxL0ePvjX57Uef1N5TILuRbpgjRw5M5mMXtNg+DsN/3+z+kkUyKHIuXTVTU0vSsZIW8miLYhLZH2tS0HmSdvSLc3fC0r8T+x6marod+JM70R32rKqbrMBxiT75gwbWADPWE6vPevYcgAZcWtdu0eTIG0e6oBAfdzmkCsmluFEsyB8o0LoHdqcYSvmm/AIZohM/Q/4apCfjJK717MXfzWpanjM3l/VroBo54+D+12qwFN37e/O3K3ebjRwA9pCCWREKcm06oeRtOxNz7iXnkT2r0wXw45puR+sub1/nWQH27l3vofhMGuVW5XcbwlBS5F+hQLTMxGysLdq1PXkduPso+eC+ffvCWn4967ps8lf//q9L9m1mZkuY8+smH3/0VZ1ZueX2DJsCYFlTjCd7wn0+SKu+f9NgtZHmU8ASSysq6Baw97HLDCgTL0j8b0ajWMyh+ODs2/f2lFiaFvvc5Rv5O8XT2JysnXMk9rM32Z0qROX3u5uxwYGRZTayBUdpkI7vu533VfLFgRSA9odAgPl+8uTJil1aLqSlALxOk0QwTPr1gTHytw05W9ZQrkASzs8KlM399yA6oFfHzJUDV8cqEKlzCbF+5VIVdHRhtwvhGXKVvJUUkpZx4OrT4bX58MIJ8rWA6KEjdXHswIrkhXx27/UmcdAzdv69T0uedNfemHMWKze/XwN7SWRlH49ydWO3ingIKCM/d99eh19QhBefkzwS13t+I9ikuNE2qDvEFPhGLdwGxcl2RQe4cgI+yoCh7iCCj7AnYoF6vtUVZchdS2DxmXTD7Rn6ofMpEiB0KEbX0DiFfbG7dYataIUeABxJF7mRzm9z3YnFniZ/UzEvmZDkIvIZmIHYaBoQVX9LBikg15oNk3ORW7uVGIzGakrlBMYqcAQqFlZYu+Lbj4oth/cffZj/BMiO8VaBV+KF7OnCdLJe7IuC19awFM288IzGvwcoOlfWSV716aefTn71D79M3BGgOkXLuynwL0WaidQZgpur6iGPzh5WcuRzEkfUXJPc263s3/kUpV6GcFPSE3ne1bGQ7QEvIA2ieF5SFkAzxBZzPACvQ8dEdV8M7MYmZfUU+AbTFc9xctu3wyp6wHPr5/p3garWBUDY2XqDjgU+uoXWXWWfHbOpyJro9NoaQgLJukUpdl/OwGBFZ1qyBrzCT+TNXh9G0dIezytm25IiLN/tLBgep/2dPfT+9RSHeGO0HT0ovSXAGgysi6rz1sW3byUuGvvL2c5nF2F76Gh1+cIFisjVHbn2fMc4DS5Wx3BibsWBBqzlRLCCxfGhh2KvZqtIIt/8PGSuk+nWqk70xOJigdaAJ62zcXIwhCBgqmIcVi2fae0Lp6niBjJfS0QqwFkDf7d/3946f3Nzl79hsztbbDUbgFXqzHfenkJDbKDXALaPusies5yFrdCF1AXJ4YRUo1bLEXWxvNev45rGC8Z4buzIXLRjy/TLbtvrwT8rCmiykM00Y2kbDe6H/ao2gY2oyrACSEp3bdALZFywhTC/AFQqBRJm2giS0RVJAOj1VWtiHj4jxqg1smyyownDTdEFWNrkXh9dXGVVO7JD43qLkFgAWE8avB6Hfz3BjCoDcWCsmRdJSJYE3Fuaz26lGrQqykEOotHYgm5XgJLDTMuUQWBUsa7uJ4i4mfbO22FlCgy6dbWnzQngfFguv8+obAwQINCrylvuwb1bRy0DJoYDuPovehK8xLYYwHkWWvvRqLcmaaCdNU4gW5uWWMG9wwbIBGTTH+nJqqYTErJOMBPwoZgSBbC9SODSGhc2FgdTE/vyvoIqDrNaxIYhQCqLxVgNqHo7CaE2zBIt12qXZ8U52nAqdQ4TABa70FphpZqGSWPuUpLHa9e0YMY4aEnN2gMUvK9EocC8/LsHiQHLov/ieZi+mH1j8wscgAQAPoEPYFHlts1607kdQntXm0xNP82eafCsmandwg1ApivboHYFHmUsFA/IPggNPQvMrw4kir0D1Ciwv4eRsSbFFinQo1kWrx4qRqeYr0Ny1caqWZASo3oN7z+A0wUOO2wVB307jGAMqFTtVHAEM2vTSrE5SZLWK8l6n0Pi/4Lh62F+XSvjYn97NqpIGJNANpPWacZhaJHpUCFbkmfVTkOb3rMkQgEWkgzRjHyattu7w1C6rlr1+nhN+8PQIa0+T+lWBRjDZDY8APvjSa4ZW10LrsDihfcqkf8ABzMYHStzji5nv2W4QGQEgGJs59VraP2PKwCfv5skMeebjikdZOCqvaxC7Mxr57gaDR7vI/AjCl/MzxRPemBaC4HbY8/CqlNgeJLnOh+DWWBpnZcWYV8Zx8Am1dAxwWP2c1egtE5gHoZBEpBS6xBDXZptSUyx6S9cFMAvn7z99r5MkD5ae/Df/sW/L5blc5XIJK7NAug2n7Vrgcn2jmnb0eDMWk0HlCoGEGkVrKC0EC4PmxJ4shWDxxTxK3EwafdfnkRC6z9mx0q2NudUMULgui66pdqxtmUQQ1X9PL+8h/VYCHOGTbUvdwREYOSeJJFjhwRswWECHE5Pvvvd70Ur+Y0Kbtl/hZ5PPvtwcu7CqbIJWjNKSy5O0vAX2pWHDu/Ns7hVtsW5HW2VlmvdCoAVa2cvGwKBXW3ok9YP77EowRGZF60dt+JwMV9NCT6XafHFgI0tXpO/15LKKXqezrGgGMBQQw/t45qUTMOrpyA/tF6q4LnuCxcuVVsl3yaB9TGKmZMgqaF5wPRcM8YvmlBrCpoGqb2ozz1fSFNU0KB9q1gLCRa1jUqeSjA9QMKSYVLl4rwuHdsCFAAUqvhVQecDc09p8Q5nP+cBk3UmLJ3IWYTh/yIDMJrFFd+hOl5VU5/8WLfCVM2liiHicolb21X2cwUxfL8H9AoICFidPF/IwICvY9MzTf3R7TCZL2bg0eLJ1gDa0zljiixXA9jfnI8vCgj2MsGO79nr21M0mA3g95dp4SpGbPYHVgL7TKd2R1pcizUVe+S8Gm7leWhle5DncPi1I3Ue6WM+UCkHimaN2X1/Q4Lm7bffyKTvD6u4UIFU7ALWm4FyirU30pmxKcmIINP+VIDD5mZj2U4B0ii/Ih5gD24mwK4hUrFDgvOpFAI++uhYPTNMEjJEmMieK+v/nBRLfCKmsPOMtXMprdWeHbthEBVbtmkm2vBhIfTwtFXpgrkbtta1AjBXB3ABds7k/Lq3AtuyUSR118MafZnz5tl/cfx82N4NGs+sj8+PtMeGdRnyRDIHmBK7Wh0rhtdlsu+uPQFV0l5/7MTX5XcAQPdjgxWsVrMpKVauSkwVi1DPXILGhVWgHrsMhKhWNomzriTM2gSIWp0VkUedfYCzQslM2FHA1PMBoh9hvgYkcIatq2v2QsXCj71cnv21Od1EQXdrqvqzMN3Z6vo9bE6swdgKsTx5jOmc79Mp9La+asC3rLNY5m4Kf5IHmrtiDQVUATSf7zktihTAfIrc3z36dp3VrwMgPn+xtOKyR3nxXRnCdC2M+tNptRZzyIWWC/5js0Qe9s7+AHRvZbL86QxSOH36dOxYBn8FdNASuiLvfTSv/U5+fujga5P/6X/+X8KyOF6MVXEc39qans1mEBsIqGtwSexO6YLmkbF37JMYZmSSjYwm2qMNBrS9cm667Z8UgsIR/eiWnWELxQq1r3O2BfI9kCiTopO8YknyR7Qzvb4Exb1oNbfnqmsiz1GcQNrDudBu5xnq4AC6VvI/DHkVRzhLDWSQ60Ky0OmyL0zNU+VXiq2Vn1ccntd2/+dL5+x2JUqjVAAZIgBOMwVbN1rchv2qgAboda0SboN4xtiIPd+WrhiFTPuhNUefBrDbHUBtf2QOPm0JmTyLAwf2T459+VVIA5cqlnU/Cq2xnHVPxVzJ144Tm0Xj7/rfpop3ZwxG2Z0UigGPQsP5sHlLs027cFZtOv+eXrs+0gBzk/tJ5l4mPtq2ec3k0IGA+gEBl6c4ZQjjy3SV3Hm0ZPLBh+dS9L0fLdsfxI9dCtB6Od0zfCrX25I3chG+4VtGXXdFWRcFwOqWqqJea9Hya4qvWEBmGfz617+u892ybC3ZxAbaV81QjWxCbLefKzaN8Wc/k0y8l6jrAkxRnO+1nwGMN1LkeBHGPfYQ3WDs/2U5ux/+Puu+7EXiv7DysnZ3El8YfGSPkZ/QSq8wRX7M93bv2pavL2uWhP3m437s2MjoJGNp6JXzIF/TlaDQxRLP7lNIWpa8Ja9r8BgyQs4aKRBJr0R+65bt2Q8HJ59GDoKNE5OPJJjqrMxbAv93RuMQY04iP5fC75no/G2eSQEMIzHrdjjJvPfWVk1b80YAVRJ2AL233zqcYXBfJi65V+dzR0ggNXcDKQS7KfuKtquuyvt5fSSeFelGwVI14AwQIwcV143aoGK+yhWHZLzB2fZjo/6qZ8+/j+24Yn0F24ORqNi5c2f53TNnzlbRosg33xQZB7aWLGfIJ+RowNUaQpXnUm3WIQUUk7D0FNNtZNP7m6Fwy4a1pJwibQ8vtn+qzTbnGA5gPeXIOyKzZfAfiSCgrA4ExeQa1Jw1A6TBAhYlvm4N9AasMAIfIGcMnXslkzDkXj1oNiBc9lSDvj2Ar0DOAoN7/QqwCThLwxE4OQI+7kk+7XXYv23JmU6ePFU5CRvZuS/b22s8yn0haYlvuv1/7Ejt30F0KlIA0sEgiaUAKmelGe+i2GDruwJTPL7rYYqihlVu3x6yAhC4GPJipKkCV/m66xlG6fWAwfYYX+l5G0A4drghRlknXTC0RMUn4idAEAARKxs2sjaxK3KVovryFB51qlyL7NGtnLuFZ4mT0vWhmAs4LOZfXfX/F1i1Lr4/rnmtdeXc4761z+iy94yUsRuTTYFb0Jysjla/lA/dQCPAhdzz5ZdfTP7D//031Sm1blWkhJYGzApT/nEKyTti96trOFdwMeeVnCD8gV6+/ek83YlPuJP9Fhi6SQ+JI0sWKGdrITHLnZw3uYef+dB92EWDliAa8/8CROluOgMlZSZW6mKpbo8G/ZbU/oIBdU7pnpoRKTdu1mefaWCtTm+2l/1pdqdYIfn7WvI5kT1BUosvWZvPm+kmvJ0ZGTdC2ruVz9sZ6Ayvcp9t/1tqUvEXOapkA4s5H3AwuQZ7B6/o3KCfTT27Ih70NX1L9mscZPSz9cNXPnqeB6nGxjwKO8nrlQTGEPtUXFB7oHdIdVmO567eq0luRXZLDqtF/sCBvQW46zT74ouvIhN0omaJzCVe7qFVdJuzP8jUxe/L08R6YktSOew/+2Gfs3vIiJ5l+fRcW2lEl4a4oajNJnfNzRZO/hDgFYvajWH686+Id/4e4Cr3ZhPYtZrNFD/CtpH/ZCPEhWPXkaI4nyKu8xrWoTuT2vfyGUgBBdTv3LbxZU/wlbR1+z8+TR5DtxBoDchmAh4CAwlXF2W+VrigyEruBDvVil5T8Ditnirv3e3FYpJk4Tu4AWYYMtLaU5JxAFwxfmKYJE0CWEGCjdSMoNYVwqhcM+iyei9DR7DoSvMsF3W9GJy0wbBlaIlik9iArU3nYWLBAEEEVf5G69KlBD9+lyahtluT7Mk0aRcp7Y4aoAKIQun/Fvgtwdo8hFG02EMWLAJWOT3GFtBnWIFk0zq2wRHc9qbtKlEzSDCbtA4JgLclYX3z9cM1tRWoCpzWPqHi77OGgWUNu+UqRl/ru0Qb1JSTIUm9nIAam+x8wAXBw1h5LOeZzSUxWhmDbEPb2FqluiX6yeTzLz5Py1ySlAKO2wSr5vmH6qKzJdHfHAbc1gA6BmXRFbqZBP38+VxjwK/5JOqPAuw8DtBUrfzuPHutKfwqRVqTMPo2VQXZoZhLu9ettBv3dOUE60OA7N+todEAuetxnVXd5whjOFurMro5AFP7ejAOpX02AJoufKwMjjHFOICs2KYDmwQYxtByljU5khHNu7bWTFee2whp0212dw/ZaqcEpKvEq1hyzWYRWBRDVaCYV+vWGlWYcSIsg+X/xhb0FwM7UqGjp2JqQ2X5vG+1NBTI6zW1+6bClWAaCEgHCsiOnaqNSWVzUbFA6Qhr4WAEW1PYmTSgCMBoqAMWl4TWMBW/h84vwBH8Om/agOczqVuwoP2vBaMFE2FjAiicEfIFAgFV5ICjO7ZFD3VThsbcncvahMGVAoLX2xBdRzp+d3KN19Kqf+UyvaVMGNyUoR8BZLuCyZZgw6Rid3U+bWU3vtElepo/1krxIGwGBnJpmCUqvaUTl6ooki82m+BXC7sk1T3tjeGnsfUoWqIA1GJhZQ1NomWTBDg01Qx2LzmUPDtOH7sdM0aSQlMRG/JwAMZdCeL/+v/6RYCrOPyc1WWxGc57a6kl4ElByQR5bS/OYQugm6jZzLy+P208AbOidyeIZgc///TryZkT51OtTpAbpi0wwnPECHBWgX/2GsYQjSMTfa9Eh+tKGFk3axJqoXCRTosjynusjOPmmOEemwPePgcq5mc70l757rvfr4Rycc6hFv1f/eqXcfxxggbExVl6H+37ugJuJ6G4kjO+JmBSfEmx1IHhWpywA2mvqQpyNGyRQXYSGnqtJGA8G/tIxRmIJ3iRjACrJCyGVgFWgUvOTA0zCIvCMD9MRM8EgMMWsK1jsOz8SabYZpYVqNzSLM16qUQt3y8dnZyfKuplbafXr6z9aH3vJMjB4OGc/U61mSkyxs5Woqi6HRDKgBhTgecxg7XoxOcBxVAHFL26YJmfx0mzf6ZJa1HGCN24ZffkcqRTpjfuDav63cmKqUi2PDHIQaW7q8QVyuQ1q/BSrAFBV7f+areswCbXxPwVCyZJ/474jvUJ4G5hAkb38lG0eG9El/PEV18UYPD2W4cmV+e+npz6+pPSP96c32fLTgfMvpcztCTDnTAt7gTEl0TtT0L3ne98f/Kb33xQNv9Khr2Rf2F7FECKVcIWJmkQWAIQnCXAuELbhtyzoZJzaV0t+1Ct0Iqkm4txLAnDFsJoHhMdrFbrLDkTS2C/0Vz2vAU2HfQsVItcd4gohMQLCraKwR7NwARRknFVbjp8D8LOpi29K2cLqAmEHluu79NHzTkV0gCTBfMtRYPZQB84jJOAKjvjI0khYDlrgVwZmQfdLLcjg3L1WmzhGmzbpUkQUqDMsweeCbAlBI8T+D/M141bdwZYTHttilF8/dqV6S6IrVufdbyeNdq6OUBOCiXAi9VhnZwP43r1muisTm+uIil92Wq1k5DlTE4psIQdttq/41MN4WTPtDlaZ0WQqTDesbqe5XvSpIXIuCyNHSxgNXbDa0oCSj5HcTfP7FpAzPMX09YZe1aFAIzTavNKLBT7V11BBhkGuNwSAHx5/NLzFKFcgySxim9ZQ3GL4sOVqwEtAraviPbkihSaF7Ckc84WPLPYFbqXCi6YYs2iyPCNtHt5pq8ditSLAXjZR68fej3P8vHkl7/8TYDfe5N1CWZ37d0d+74QrcwTAYHp9Ib9qDBPaFY7ch6shHZJbMvmbTsne/YdqLjvw48+LHsLoKSt+t7770eu5mhd77/7dz+dfPCP/5g4dXEYk4fqmoBI2GwKb2KVkQwgORhb63Qo8esC+RqklrMhhgTcdSDecafYuTVWJSIGwdFYT8yb31WkEc9UR03OgUSjwJcBYBBnKrCOkkOKDXwwUJf+onilO6V6IIuilDjBdStkIcMChCRrCq0FNA1MlWZfTtU1ituLFFDxhljkVr02IBy461oVPdwHf6+AILYGinY3QIMO4ufScUeUyH3oHAPM6r767PMvB8CRzXgQW/P2xGRhcgReW+fX0aPvhKH6ZrHab6XgT/6giReL634lQ2tISvEPhm7musQ445ARz0lRUHzDrioiP4utvB8wcU1svFi4ZAk8k2I4vYxe6tYk/POlkYrtfSOxwNqcAcPj1qdI+v73D6UYkjMeaSstuFfS/n/q8nw0yxP3pAiyIjqit1IoflaxZ/ZAfKh4VR6eVcgziPRKFYiiZxrwhyTWV19lSF78ISYnu2jgR+cR8bc5j3wwewusc48dm10rpjKbZWCr52WNtgb8lsh7NkAhNkMc5zm3Fp5uo7zHuTMVy5BeYgNo1e3avX1y4VyA5NhvienF81dKim199MQfLtyLbQkTNsUjUmdXI612J9r0r2WOhHzx+NcnJ6+/cSA2fd3k17/6IOv8qF7jeogW7kWBa0dim2Nh/xZTMgtyNWdFPkC2h/71m0f3x1ZcTVH0bPnwQu1ylIHKD01MDyAxE+1vRUva0QaH2p/VrUAjPnasBh7lUx4hR1OoOXniXGK1yKqEIMN36OoSE5IcQGyh7y8WWZPhinKCrfGXTipfoZPT3Ia7IafUECDvHd9PK5xcjI68dSmO3U2rr8Fe2HXOvs6NHkLTw6R8jCAIe/AqQaMgiwFY7dbdnhvh7GDWiwntZYPnnK9xSNAoKVBgmP3W71KdOfL6auOV4+d65DPdWsvudYuwvBs4JU7q9yPRoUCB+bmmmPXFBpWL5/fkrnCBkoVxnZgK+ZB3i9tWZB+wp/w3lueD5CFysCaytKRRYTP5m4rj8py0CHcXCM1WXSc6gGg7N1uS7Nn62BbgqvypyFNy2kKj+nX4U/Gf6xMfAzoMJDwVTV7npAhRee/OyRpaLCCm2qyb5IVd60wCbuV77KEYsoAbZJKcQWzu0n3O78lf5aXATyzS6ogBricfwqaWsxUIpQCc5yCWETvKAdwf3yHfZ5vZP7GnLlkBOtIE3IMPFE+Ia6diD+8HeLUGhZ8k/nc4HuV79IKbhRe7FLzibiQ3gjVOni6Kv0pnmuKPfWvt5eL/OWD1VfB/lAMoEA9oKMfN37Mj9pF1E8NVwY3/y/c6r1XgyTXDReRgIWucPHli8tO//OnkYWb0xIxOtkfWbGkkjJ4lH3DPi9hpe7XWrufZFFs08ZMOzduxVbRykRflJdXVlEepK0ccT8JDp47is3zFJuv7lDMhjXXHU8ns1BV2bmfdyj7Ffo55r/N3MdIvbBzcx3WQzSzpgVxADTPLa9WrZ0Eqx8/XkhbJ3hcH6XhclcK5Ibml/x8fQhv6WQbckWg7H8KJjhDEnxqQnt9p2QVgsU60dGNULqGLVEGqc2tzA9iTkenu+9+0sFecIFcwtX6QNRxY7ONzHVnzo+zIN2z6AVsowqaVs8/rb9MJAXMatNXbr/BtTVQREyiUNUQrr2IAACAASURBVCbR8in2tILQW+kuuZlOIpIAn316PLJiX5UvFveZAQRY9azEG/yQ13Em3c+9+OibIe7w82agdBExcUlshhybzUD2apJgs+z9nfdurK8lOoChbCa9eLGDs8Pu9KwaxL10xJUcDAxnacV54g9nms1tnGqmYvrC85AQsv72P4ka10wzuiTBMFb7sAzCu7WWLk7LETFqIvM9rEeluQKULHYHe72RTDzsCneLCRf7q6jQQKp6OgX0lanPHzSFPBeT4I0enwANMMWLqFIx8oxx6abkgbYB7GSy2vDCphQAGLKjZdn0c1pspvuqYnDUfZCKoM001mLVZPMYO68rECvtjRirEjWm8RPmg0VXEbXQ7htz9iE9jNjuYl2WMzWQoq+rKiH5hH4DVLVsc9jAAT+TAGpDocvUAx/6XnyOep9ufZzeBtSpVtohqTe9fG+0Wfdkoq0NuMbU9WxODEUVNhvJc8CCQ1Hm1IDkfI3BEZiq2qBNYytjQhtXlW0A30wX5DgFpESCUdUZCGzjjz76KADNlYCoI3DclQiJmWpmgTXC+awjQGLfvl0VVKi+MG730iIJcABGYzIK4DFB7YVx2IQDUEHe0IbtGksHaKg+lBHAAsXOSCBZSQmGRbmFptqXDmoxq1UNe482Jb2rnK31Yzohdi/ttbxHDXPIItWm6laqbnFB+W4wn5FV1caGqHa70r5SLWxZgdLwqGSk9YBoUtWeLyePVt9s4JIkiNGoijSnj4pfhr0ZL81s7eDB94o9VK/SYEkZ1/xPIC1wNfVcQOFzHMLmNupc5XfW5j4F55h1mKd3AzQL4GsCH4fl+kk0ZC2cQ9NvnSOAKmNRIGZecNOmzdnTWNdhGwZgr6CbLlBYbgDCcYo6YBWweTmaWzfz7Kuol0/v74yadr0szERB+bowPLMC+Z1nVYXbmzaZHQE6rtw4WdXdx2mnAprBsehXXUtbnmerDUvV8mGAH3tqPtOyHz2y9yQdaceKZiFnumtnJj+/9Z1iUJ45dzqJzdW0kqY1O0EzoBQgKMAGOisGKO4YjKOViV0jE4Jpxa6NlUC20JoLFLuVAttHIqOVPNXM/A0QzgC5p2kFuxK2du64EkLr8OBBWC6Z3I2pvyQDZqrFO8+BA798OclGqrYG9oyOfUvAG9PDSzsy4Nb5cxerPdGaLElgVNMksTLpBWmzynXYwA8DHAFSjr4xWwDXjTihq0m0KpgExOUcrckeBU6wswBEzMTF+d6GXPtb3/lOgtA306SePVlD4p5P/vpv/rp07SbApARwq1LUAi6W/EjORDvpBN8JRu0fwb8KoBZ+wBfWi8DRHm8NOQm+vd9yJb6WplwxNDoINbAGwLA4f6s95kn2v2TR+Y8Frz3vlJV2Vq5xDYmMgRleDPNipbb+n/WgawWMA1IrTjSDanEF6QBbzx6gsy4At4KL4G2U5vA6gsQaeGjQCPZC/tseaR0wQ0skIh18PEx79lSiRVPvBcVeB8jfSYDWUwAVsBhzMXto/bYAQ7sntx9EW3PTbNrFd6SVTkcB+2HaaDZQ9lsx6bUIV6LV7UdVBI0vXJT9iX0ogX2cIsHU0khUJCG8m71/7VK0uxOwqoddmbtY7WSze6KDt2VN1ikFlxQi2TeJkIr5zXyuC6i2wE/GXrPlkuB3v/du2qc/rH1j/5eMRXxnTfeWWOWZjOL9AF/Bhn1HS5NGlrzLIEv6Ugqo69K+rZCHsbE3eobs+5nIDPi7YgNmfbGDJViCN2CpwW6CSwGP1j2sFwG795cIGYjheS4P0DgdwKOmbgON8v3pdTOTE19ngFxIhVpj+R/+Y4xttJ07+5KY2b07K6mbS+dFtxMZehXNq3xO5wwAXZYHbGVjgRnPyYoksffec1lj7bKuFyultMOBP9E6o2u8Mr5u45YdAUuvJ1Zhh6M1G0x4W1iwq+IjDBpbm3sy3A/j3Bl4gpGVr9PTGwtY9XqPcy3O/k6ySCQgkrgCyelpP8teU1k3mVi7mSLPw7S/GoZkz2Jla4NmM7akov8yCYlWrZ5c3Xr73pPG6lwm8y5dGQZd2C+APM+jBpgkRqh2cpO0sYtjF5bFRqwPIPwisQE/UQMQS7/MOVCcz35O0Yu0wNVIPii+LQ2AqYPcsBxA8L4Aas6c2KoK2LSvUjjbszNMBoX+2IC9O2cn585envw///EfsncOTQ6+/trktx9+FrD6bLfherbZc8UITSK8JIZzOve8NYVqRYNr8RXkA7aGgfbFl8dqXynGC4j/5E//rNbrb//T34XVeqbA4535PYmSPde6ztHOS0A4sszGdviRZTh+fbU9r8HVsa1zWQ1g8jqSTF0LbAPtfyx8sidAgGIID+1nxTLN+hcQVXFFBrBkf1mrscUb09f7YGWMra49QCIdIWGFso0AuwMH9+W+Xk5+FxaiYnu32WX/OsM5h+IxyYiYx/t4rX5vhea2gc6Y9/KM+t463vEhQRnZuiNzd2TfFWMtvy8x2rF9R10b3dJm/XQBVXKyJ2fQHjp//lySsreLZYj8cDxDprBjxS6dYC2phE08730lsQ8DfLYUSrfYl1at2Dv70fsAAN5+582AkBmgGQASQ836IwTwO6SBRPlrsh92JB6+EzDSYFbrtD4MTu/79tGD+Zr298cBj6u7JgDxl2cmn3x1IQMKAzgG9LtJFivdHIvFirHV4kfSA54JKQT2ll+wHoDR7tx7UkOqZtIdQjrifKRIaNMKHel1NyvOJHAJdrOo5Tae08ZIrmh7t8aYu8459+EsibUwhEkIeI0333yjZFfI9+jIEYfrcCL/Jp/akthobu566auWzm3We0fAX4OGb6bQSm5hQ4YKl2559hWQvifG0/FOAWrn1viqp3mNC7WfFBTPnIrNkzckJ3vr6JEQN07lzHU34o0QKZx/AZPOGHID2I6X2FN+NHtrKudyds9szaY4H5ayIZEGe2IG6kiQT7VWZeuNy6Pke3T9NieWvZF9Ip7wu+ISXXryDAWWR9kzWGZIA5yVvOt2rskwPgCNGJkNMEn8TGzP/fspRGdIl6E6s7P7a4jZjQzzpKe+JHv76lUde5GByPVo9+WjyM50gbdj/RHYqBwFOWP4XrfHD/lrgumRZaZQQofYHgGsFvM6e2aUFBADdQszmYsGOgtUrVi241lg2MhwHdtXnU25aelRZo+XvBv2dvzBkYDlR4++Xt0kF3IWdY/xuf/Fv/wXAf0vFFB/XxEv508OrNuhhkuz6QPxQ65VTM/hjHeHSfw8EsTA1KXRadhZyZpVbvYiBcbY6zyUKtqQrDPYMv5WR16Bu3LzxHRNUugZEAY9dc7UzDX2xZohWZGr0GbdxKMGmxpXaKmlkicSq+pKlIcN+tCK42y/9mT5EdB9dc6BdX0aHz1TYJJJ9Z3fK+YAAeUtNNXFw1W4IfeR8wUgLnwjr1UdAgDhQQZGbFUDAYdrgMuIN9le6CE79yzxv3wSqM1nPQtpA5i3PjkEgAtozT6+WLQycj6PU7yPHQ9bNd47vjaMXc2YlaQVLa6+jh8j4O/5/WeBVR0ReQY9GLBjNuzABlY3F5jamve0UwHCyUtLqiXXc2Vu8hd/8ReRXDo7WR4pxh0zAcASM70MU17HrXzMs5FTwFKwRLtrEqHjYcWUuvYAsMuStyK2KGo8T6EasYsM2JUrkffIXl2e1+VDqxV+OGeFwPBBuS45Jb1xhQv3siMzSOqMAcYLF0pnX/IY+8dXeBCiR5OSeh6GuEicDxdxzoqsNsx0AIgivpDmWZL4SK5obQ02FOMbpzGX4eVXYyvsTRiJ7sqOHVpWxx6pv/eQq7uq920R+Qd92N7zw5lXTKk8f2S+wqn6dUZW/KvPfCzKtD3quTIjY5ZP7kJPF1ZrgGYB5g1JN06C3Ncgcg+Nm3TBg03JfZAD+IPMOVHk8DofJVYj4cNn8E0rq6Vejt7SlGXH8rkjNpivVMxCTlKYp58LUGXbt6WTjk+7GBnNy+kgJS3ZRLvWSEUEq872Aucb1G48sfHMbuU3KLhhoJLvLLlLGFOIJfGlfIM4GmHPvYpJrH9hb7m/1q8F4AYTqZktZHdCRt0+szrAKgC0KcwAnNIyAR8ORk/yMS52MzwwBEMDL/FawWKzXau1cwBaBemuuDVaQonPRq224qo+uEl7o6v31T7v4VRLudYFBk4VpPocK5jTIsWoMU42t/Y2cVz5D2DtAHRhupjobZgTp71qqqnCHgRQTyXrfoAmDKoKn0rAmIFsLVP/rmEySQSw0WgcAlZbs7E1N3rqt0pgtGKTrEzlUyDKeAABtUQDoZvhmwFRprCFIeLn2IFleHMYAQMlARAnALEX8O3evSNf0/4Yg43tQCOJntbRo0eTXOzOz7aUE5PYqvJak9r8SdNsKsHhlQzNOH/hcoGp2kU4ZMCUjaQ6i8HqsG9O8PSD979XgTZwG3vo7Nm0yJ09U0nFqQjBa/GxK1w7pjAjBmh6EhDFAQPKqqJinNpUpzKES1Ch8qIaAwgzUAwYBDAr0WJGO3toPKwMkYS2AcbWCSoKO7CxgsampldFpRyBZ8CJARt6CnTvz2GKcG2ub0FVTnSsnvQwEaLyjHeD3Ex2YaxlK0QgvafGNr8eJvAtuO9f3dKiStas4xJxr8m0I1iK4ayi0W2TEjRM3RIEh9/mYjtg6KmwI42+202IKANyGoBT4GhGwpoKRrSEMFxNSTeMaZjUmz2+K8OHNuQ5cPhXr4VdczMtqqqz1idvrEZh/3U1q/Ujte9KjO9G06T0ZDGK43CsPUDHPlZJXRPACABbjLRU3wFjAMaa6hqg4NSpy8WMXZxnpzBAU3X9OsAt5l1aOmLE7H+TSmv4jKpT9iSNzdmDU9HeuZCiARkPIACjOJUKOLF7ZxkLdWX2runcQKVUmJdm2iNWSLQAARuzew8Ws66mKedsXbx4LtqtnycZ+zLvRfMr5y2vDfmtKqLiRe7JPsKWUkV2hiSLAJyeSLo0bD8i2eyR5+vpC9pTZcbUjoSClvmaWJj9eejgwbRcX0nwb7iTgRk9COJZhsVsi74su2Y9izme3zfwy57A6PD3QC57SlUT4+tS1pVzB3wZZkGA/3HOVjv6dv4bZ0iPYMqnXTaXdzrs1mV5djRQl+T6Cb27jwLBsn/YvXv5e+3298IoN8n1D//ovckf/uH7k81JgJYE2EzXXyXWv/v972rA2D2arAHpffVs2QH7mu0y7dgeupb9VjrAGOUB7tkuLTkCED5GMFmastheCQYFMgYd1DTvrK37tgYCQ9pkQPDaC0mY2VvBteIZH1PnZ2jxxGjH3Oj24RRC2Pac1xp8kP1V9jfXUZpBua/WbM4U7ARR7ALQYSr6TiqSHDjNNFNHnTcJhnWtfZFzZP8WuwJbjbZ0EqyWHQCWJqDIHlu/UQv7dK2NQLL0rHOtqswGZACINQE8M/F9VQZ9rAy7cWpTJpb/IF83Rj/KGUwgrIWb3ctn6x2xS60VVZXi2IrS04z+7dMk+NcyIOXR/PXJ0wdJljMc0OT4pQlcga3aXumHapVelP2wMkVQU593xLdoE25ge8nkq6+PFzC1JnqfLwL+Xggwt2Xz1rCgvzP52c9+nrNwrYuAzrjn2pZ2KFApYDXbzce9nHEBCRkHRg+QthCQTIJbjLI8M+Ho/n37Kni6Fnai15NU9FCxltGoCd7kLnI/PaAFQ30+rLF1dTbY3NZfo1kZJldykOkMuXPGMVYBc2vC/DyZwXbYMjR7q7U8MQt/fvVaWo7DELGmFVwHQNACVNqG+R55AEzNqey9jQEsMVVJIBmohfm9aJFCKvZP9FrD4lco8dwBRGwj/XOs0Qfxf1tSeMAkOX4qw/iig2YfbkiMMhM7qaX+WfbPIvY/Mc+6BHFrw4C6Sacy97o5HSHnzp+tPV4DJSv5wBJIUlp6ddF9ypoKBBXXMB51juhGwT4uHfW8n/3c07ABCVouw2zNtV+5mmESWe9VeX4LsQF3YhuuhVF9/1GuS0KWJ936dXmfJD3WiGxMDZyI7ZxavTTt0bPZiw/K9+nAqcKh9tHsf3H/kgzoolM/HzDkVgo/j/I+awNwKEQAau0dZ9k9aMnenMCaVMVK7AaARGy3joBTsXG3bj+eHD5yOIz7SN18mpZgkjAYnkn0FI1kHi9jM7ZkHd84MltJ6eb4x4NH3px88fWpSCzcL1apwrY4SQz0/g//INewbvJ//Nv/c3IxRemKnWIXTp8J+FeAQE/b7pigQasaEoMJU0lI26ZvEtT6m55SK3mwJ8Q2upB05hhCevjwgQI8f/vb31eQvnVLAN8vAIg9oE3SImz4po2vQJgU4wyoqJi2B31Op1DkerAp/K79Ozu7r5gZx8PkLfuZw7ErXUn79u+afPCb31ccCWiq607Ma/3EdOPU+DGGGVvM7bE6F7E7JbE0DMdovfu2zWKTCpeGOMl/WzfvgZnl7LqvQ4cOF5P2VPS0rZ2PMfc4EJbLu+++E122z2sfr8xZ8Qwws5wzAL+4k285kXsDRHtPE8hXJ7al987OSqCK1ZuPAlvid9jvQ4f3l22Xq2p75+v4Rn517tK5KqKsiJ37r/78J5Pf/e3flBQAVqQBbPzTH/7R9zOZ/oswus8kDticPf9y8sWxi5PHkSF67Y2D2egrMyzzeDEZJczLdWdhiCe53LZ1e/a2obGkmbrLwZ6qonnsEkkG+0ei7FqtKfvIj8gnJI6Kw4qG7n9dAEbriUhRgy+l7PZj4twu8APglteQT8mimPG9975Xa2b2grZjCab9vzmzHBSG2Fw5lz3IZq4NU5QeL+BVO+/KdBKtTFynewTrGEvZ65HdUYTaF2AU8Op5AcrEcAspHorbvb899iB+rmWeMrk6zNqe1B3twFyv+MJ7kCfABrZeujAOHjycvXyqChxPHpOce1byVBuzr+hck4JT4K3Bgllvsa5YZHNAOsWz6wFZgRf2lPhMQZserEFincMGQE5nhOT49s3rkzu3rteaKsa9/vqhaus+c+ZCQMbLlYtdvRYwPrlNaxOSl5nOQK+D0YsNMB3Q2rk5cTISOIllSkFlyEvsx2+ZYp0LvWozvi3KKEp2hxt2cct3PKnhVSPwNYKyBZT6BKZnDZuU0oQpzNWR9dlAa8sLdRxlL6VwNjD4unsyTKz4iMPpFNizZ0di2rNFDtJJwT/+8P33AmZEduXUqWLxK/xjQJcO5tAuLZ5YKLIGje1hEOyoXwqAFHT4yHUUQcjqFALckhmY4z33pAf4iumrIyXndFVsvHi4ij7FsFU4cc4w8HtATQ34GUgM4ia5I+KR5+7nckagv9hC0cMnjECO0Ow5oEwYdTmzzpS/eYztW8CVSEXRb6GYiYqt1rELVMkn4tfkEauSiygeknXpjsa8Ts5WDanLM/L64l/Povz6QOogrTdKNNiTcmux67XIjIlF4SW6EYDBQN3l8Y+kP1yfnJLPXZ4uk/vpFj2XrpOX0e4HrtL2H/Dtii3/ObDaj6OlEms/Dnnwq4zVHmLUwGqDUQFW49PE2zAMwCqyQ0kOZo0r945tW58c1vNQzP+rv/ppOqi+LE34jdEfXZkYVifA83RYVedu7qcm3Nd6tn6w51YkuJwpuMlLheDYI7IzYkxSSWQfyQ3JR5/E3ntOdT+5DgSNcjM5I16bLA0QXczYWvRPixjHBrbkFYyG7mlrdgN1aefqKq7CQL6W/vDA8LZcnrFn5+xgjhcAGTusW0GM4/r5g5Wr5BbPYz8GHxB7Dhy2TypPB/4VEa6LqF4XWG49sYXZ9TGXGe3DeKZHCYcCk4ePsaXf3736/X8CnrMFhUuMRQeboV9gLMLYk3K5AihLY7/tS9ngdDCM3RFiqh4YGinLGmqV+LbIY5Fz0ukYjMpzJZtBQ91QWedG3sdH6bIht9JEvCY66WL0Obbk79m7J1KHs4nrj0f7/FjF78OWLV8rtpUD9D07z0OHbvYKvzmC0eIThRPv3zll8C3ko/q+TsvGrWqQWHW8dEceH6ODYuyM4Lv55AZWN6982UwFAXADPyNI1YsO2R/0TOVPtLWcyPx7BEHrzfL3kg/tgFiNdAu11An0m7YPREwCmEndKguTaH1wOqXDKqHOC7rQ1YCegB0G1KxNgASIoJPFSPs9xg/zAamO8QIu1JArbZ8xnrXpizlLWBczsitRkGubkuGyiILs+2n7f5zNXZojcfw0OABGTUHujVu/F4CABEIJXBeo2y1NKjU0ijAFJGoCR0bZEBWtMYBEEgeMoGRm164EGzHSQA4bR3u+JBMYeujQ/nzuK5DThiCWDi2/HhYDw65V6Dtvv5PgKEMLcl0XgtJ/FL0pbLYRnFibTWyDAwx2JeikkaXaRaOwkPg4izMBTGmcHI+I8O0ACOtSbds3uzsMitlKbLznuVQmsSdK0zDPrpJdIHpVnabKaQOhPFeAyHSYtBgCAtOeamoKuvZfoDL2MVCC3q1DUqabGGkh//43trf5SU03zHu1NlTrunJAZRgwtQCEVXkAqkowuyrZFtMGbeBwrLK0PhCJhDZGJUxezn0YAiMxUl0EmGOF5d8M8DjgqtpBcw5ci4OjqouJVY48h76dUIJ3B5d+Hken97y+37q/zwoYxnTF8m5gtQB4bLkY2m7J6QE4DrNEqbS4/C+vUxMBc2A54WJYcSoS/pLNABCnAhbHZSLt7h27AjhMlf7e1UzcvhdQxRoX81pxgjZUTbZvHRgJNaF/E6ZHCr2g83kACYF1VUhzrysTbBtIQR9TAHHrtsESmSabtm4sKS3zAPX7DzFaViTZMF045y/suRUBNdkCrA/JG19znzxBXoNNOHp07+S//x9+FFB/Lu1hZ3MuruaZvUzydzhyGLvK4V2MJsvJ0+cSUN6ugEoL7vOcWbj1mjAc3k6r4P7ZwwXCLaQY0s5ocTHiPv74t5OvA64KuK17gyBah2njNcuhnE3WlKC+Zy0Zxai3v8hh1J7LXrFvxjaqXZlo+/4P30mCdCPXfaJYmtob6dd+lfvoxIgDDrPnGTZnNL/C5LAXMByup0pJa2xDmCY//vEfFkh0MkH4mbAx5k2IjF1tXTvDZ1LISgC3IQE+G3c9geyy3AMWzlS0Mrdvj2NLYPMg63ry63M4pzXJ2ICL0qJUtCIZkP2J4XElbXnwLoMEErNOfvLHP5h89523MuglzBn3qk031/jJZ59l3ZPIGJKWveA1JK80YIHLWoLL5kfnydpZ9xWYurHxN26kvboGV3U7KzmEkYnfrML11fLq+orBrrKfvVbsgAQxnJtTrX0Hk8JzkfBpP9TW0TYB8A4Qa+ZiM76bqdGtsz0VWNKtWIABrFiE+YDFY89jMxf7urT5FoeJG5YT9kPuVXFL+wdtbIMsduzYUeCDLoRbYag8SeC6KkGr134ehs6j6MZ53tMButmC1ivEZsCcbADZfZFKMIxopRbvsFbXb9w92XvgjTAcUjiLbM3TSF7Y39UyV8UQNo/F7OEUtuvSsMCX5/PpQoZnXDgZDcBzYQDk/V/mzD97EL3O6OKath7/fi2g2d08z7thSfHp2s4FckszmGlD2DzYE9rHtcRPqbxu2TY5e+nG5HTalPYF+Pzh99+LzMXfpGJ8M/fFv6fdJQ+nWfIAzB7UVAnRoL1UxbDcPxaJAip25vLYqUrAz6eDIwwEIK7hd4odwLRRC9gzlewDcIqx6txlHzWrqKvG1d2S/aVQI4nxDID2z1PEwMijrfwsz4fdWxbG5bEvL5Sf2JxWe8EQ3+Is3IjWVUkXxW+JFVynwNB5Mgjlhf2Z/Wvqrj2j+EcO4HnYkE/i4+/cMrhHAOz3SOOsq/WsVtMw3oAP9xOgkTtZGfv0JBq6X5+8GAAzkht5kNN5TpsymE8X/4q8bsKXuq8S10/ny50As4pVW6Nnh63nDJRCGjZs9q8iqTVwzWIXzJ4pzCmazLEjztA9tnfwkwqZG4G2+bsCReObDQ2gr6jVcRkQKIyul2G8XLudttboRd6+kxbH+HTsPkM8ulgggaMpGpAkAMhMEpw9aSF+mDjCuVMcroJ93l+BBJtpZXQIr4YFeyusEsNvxHDTA6AjuSdd0+c1Wt3Zq3TFAcBbtIclcX+UeOJWbN/pk5eqKLBs+dTko8+PVzK1TtE37yedEROuSizxIODVj947Ojkwu3Py4cefT3bt25/PgzU8bFVswLGvvyobjzUKAMVgwQz+27/7WdnjN994o9rFT8cGerYSAX5ZEiyp70J7F35f1UgcmZmtfdpFXjFYs3sy+GjfbLGEnZmduzLwK7YF0LovEgXAs08//bzazz1U8bezILFvcHdgcVf3juKueEGRtNladw22KCBXi2nawbNuZzMwq4o8sUFea3b/noDuF4t54dxgA41tbeS2ADiuk51z/twrIL2AgDx7r2W/jffmXPGLVdzGGCzwV5vf+op1rQfGkrZAcaWtaBAP7Va2oAqe+Rgn8pJn0M2G3SVm2JW4l326fdsguB68IyZmy84nFhZUGWZB93P3np2TLzIoQ0zkesaWyGamdfI1xn8bw0gnuYVpSb9Ux9jNxAx3bgdQS+y0ZioA7qr5+OgtadO/MvmTP/mDkAfOTHbmPUj7XACOn7uS2Hr15I0Ab/PJR+7NP4/ExIlivBtkWNPI4/ske4a1rsu+uxnfcTUgX+2PrCefYo8gfHwjD5ZrV3D1HHWNOEsKeJU3xT82s0d76NLJ99/7frEHxe+eBdDgXnxWASyxsSMTqMCuFA+BrC1xldwGqJjv6zaRu03STcTOsGk69/gbOvrARSAoELKGfw1Agtd6LTrahtLIG8itvP8H34lm+5s1sOv0mVMl3bEya0QPHaCs4Lo2Nkin280wQ7emsGCvfJ3Cnrhj27aZ0nPFJKVfeztMpak8T/kT3Vo2ffHi6K7Hn88k7kU8cDbt07kQR1xjF+VIZJCY6JiX79f5UwSHfKNB4XVVYAn0Xn6NTZTfVBdXzZgQDQAAIABJREFU7JEuyS0ZqrMlgIu/IaW8JP5kPvaLnr5r8d4vE/Po2HsYfdU1WS+goLyRhiyyzZJh8Ip9PrJVR8ap7402w88a9HQevmWM2Qfu0+8BVkeNZ89u/Fu2U8FNwNNSRx0DjVIABoEhYtgjNYdiqIC4b1PvH+W8NUtSh9+K7OnovmcdDKgyDFVxQgFnNqDGw9gDZBxM0PMXbmSPkJLAugZKAP9SBI2dgBnUIB+VNbgBTEBBCGAsjxsYp4p+LeHW2tGYjqMGrPeugkyeW8mX5ffkAYroo0btjOGTyEhV8Gtg+b5CRLHXMI+7wGvvOQ9sV81TSK5Zkm9ISvld3W5VHKq4Y1nkIsh0yO/TTScuVbzwsyGmpbffOvjyMAO84RIdm8A57AuAcw3qzp4EHJJUKbA598q+s+PytBrexicXCNhayfw5sIadvhnf537IvSFGVX6bNa6hXzm6D02Xz3vXXAdDN1N0vJsuwOeLE6PlMxSAypGLOyRXrkjqn36Me88NjcCbv6hezG++B1h1rRiLzVildYpghWU4HVvfU9wbWFUEtH+RWBRmfv7zv4+N/mSyOJ0zKxbTrg8zNEVpJBTxCQB/RfbvP2EZDh2vgM7aJwOLU+wCn9AVY4CcbtnrWOiGQtKBL8nHsFmzTmI8sTgyiU9FRbG4AhJQT5yq+Gd/wcHgOIUtZc35KM9WR4kY1Gs2+W2+4l4L6rw5X3CMUeu5JTTy/JM3FaEgMQDAnQ7zsa9OVFcYhjMMalxnR7hIaL5Ta25rfotr1L+BjvXZeqz1OwrZAyHyVTvzKmN1ZLJ+W7xpe1T/nfscsZOSIxjYr16zWtzj9O03mEwBuuL9fPINm2LLYYDiEbYPAKpY5+yQBlqILXWHcnB5jW4DBQ8gNX1qvl9h83bwMF1pmMlmCcGgitBpXa1dSUsk1s/Z9Xk79nUu9rAGj+UenDOFuZGR2pJNOloiPRh77/v0VD03g8BIR8ofvAc7WYOsEhO3fbWmCs6txUwSprtgRm3VHqqusKijnH2GHSw6eHDTy5oAXuB2VxQLOMwfAnscGocaIGXRnS24UbU2JAB3CGoCWlH+utVmdZgdIyCK4SN4lLiqLj4MkPmkqLjdygkRlpQ56LRCigWXAH1jqp3AHsg/x+Chj4OFaG/RwALKEImmuyAIL8oQDQxt15VkN7NjbEGoSfdawfMAOfrrocgDVoHCAJrHScIYbSi31hWtNcTMr8TpGqwiKW1B4WET2yDVVt0i//VvjImBho1J1ZsTyt0MSFWlSkRoFAaZv5zgCxUdaEUTaWvacWwKm0crI6elIu2huSYgA8DrbJihQJga9pEIB329xIIzIU0b1e7oPbpflaSa8ugg5n9AIsHsr/7hN6mknqkBQPRiVBsAwA7J/Qc9Zb5YChJbBzZrVOBG7q+GiwFKVRQCwAEyMVQBGs02Vnmn8xSN1RrIAwh0CQZKNNu32alaV1pHrKc6NrugBhFx/lV+qBigvhYUWwADcLVb7EfjYvd21be8RTuLoTRXXM0huOjX7n3QlZ6xOgNc93r9ng5aDRWTsAOnJeIDpbx/3q0m43lpBnNrFHWbWidTVcEZPFlVqF2zIKqY2z2Aq66vjGazT9y2PdmsAx7XX3RFtHR/VGEVQAQlQIUYFC0HjNjWgCQz2SscLV0jQ5EkuCpvgH7OEbj6JEZ9UdqITfRWyNCONZ2zB8S8lSErN9OGPwZrBTxm/2LhbYixXBUgwNChNqLZC0lqDXdbCEjxOK3w9MXIUzx7HmbCmqU1zGV32v1DewroyVllSFVAfQEM0O07390/+dEfv1ls9jMRtv79h8eyty9UBXJ6w7ZyZATIgavnLtysdo0VggbTRbPPfvxnf5TfCZsigK7p05gBpZvEECfouXfv1uSTjz8M0+F4JRuekQoqYPjly7TEDxM9SxsGvR+oJohPoC/wYr8MBMF8rDZIAwHilLUyHz6yryZ4X0l7S7UnJ8BenEDq7NkrldRsnEk1FQPkSQYghJm2JwmZAO/yHHbH9TyTsGwSkB48eCDgV5IiA4hi1zBZPcPp6djd2DUSCcvyDNbmGQHG56LJo81o557NrQGbIpKqvvazR2FQbomeIp2lqzWJPTpp26NlG3bx0ywO26M4UMlxzu/De88nPw5j9b3vfTfssIDJ9J/yM+3+n4Qx9NsPPw4TRzWdiW27ryXCgBGt0rfC7ABOAqLE6QthqWtnNJ1ToI+1K9BQ8ALGAoKAaM4a9rF5Dgo231RFs8Ytz9IaNhgJmJ40bO7FZgK4FeSqCwEIk3MjYXOGMBlG3Ry+pVpXtdFmTa2br0B9QarnmCuoIUbY+IbA1KTbABQYpuyvotWBA3vqrPBX5DEqeUv7DhYsLe6kIRV2lkaxAUIB61elWMFvlc54hxND8EPDjPYv9DfXunYmbJudYTLOTrbtPJRvhTX70B7QSifJZVMEIQoyzVYtYNWQogSli18kcbt0ZnL+9LGcrejdLgugtDRSKAlWl2e6s9+bjm2oZCb3dCmdDI/y/HeEFfcwduDClUypjV/Zmxbsr459VntsW87XpQTwJy9cmyzLMC3ByA+//+7k7//+l9mjV6sVTpLL7wkJnvATsUUKAK7P3mLbPdMCQUp/SavP02rj0S75ZVqwifjPZ69MpwCgAHk+7Cl+xbl17g6myIh9B0jEYF/IUCSgAB+9I4m4Mwp4eZE1rnY5fg6LRBeAlsismTOFsTqNsRowTqK7L8NRsGn5EUnwnfkkWdgCpIFyNsUT/MSG0idMPJTz0EBMnl3uwX5anvO2IcH/siRO80nuFVZNrad/vWfv9rITt2PfarCF6r029rCZLkQvdUmA+ItJyJeHbW/Pr0+xavumMFsWZx1TgNHyfjeyRPeSpE8lYFMiX5yzQ/uN78GSeZx1MGCkOgFozmuP5OvjfwWYSyXxOV9YVI/pPJPUyLpYu2fxB4ph21KEXZWAnx9x3fcjWbIQIMNWm1pnGvqiyaW01N249ShsdbqV0bOll8xexsdhhGDVatl7GPCx9ZXTah8NXu31nUx3a5d9wf8sy2s8yusej30nN6EBYHWuxRkEpCkmzV1uPfgRmNN4tjmAChb+1bCjFuW+bsZHbduWInPA4w9+91ny17T6J3YyeVmMJIG5Fib2iqzvn/7o+5M3X9s/+ejTzyYPsh4X7In4lkU5f2IwxS5M0gexn2ye4XmnajBWdDYDGp08cbLiGmAfmyROKD3O+OUeGKQw00WZkQ0ySgWNbK1u52uGixgHQKTIRJebvz+bLiHPzXAfAxoUnDD+xeLiI8mJWEP8VQCuOAJRgA/GMqj4x/9r0NfPqsujWoWzz0s2ygTwLv6uqHvpbiSfNSxraClXUJIc86F8tHsaZY3671dUoiSpGpmtDcomKc1zZ59b0zXPLesKWBWvbEyr6IED+yqJI7ciJsPqEydaz7Ifue4qgMdfdEssZnViZkUIsXv2fDMsAQubq0ijZVu86RoOR2JBDPVZhhqJsSQ9Oig6viQj1i3DAKLSfBzYS+KrYozGtq1LYvYkjP/5u9F3Xf5i8q9+dLCA53NnbxXTGIi2IVIrYqJPv/gy7OLzARZ3hwBBwuFONEtTaP3qcu1f7eorY/PupT1eHMWu2T/rw3zFYr8clr5ksfKbgf1c4BhAPed5dna2iogSwA2J7zxjiWAP2mqGpaIQUNj1V+Ertn7Xzl1p45+r3/cMrsZum1vgnqtle+gIKA3wrLe19/3VJfEUDdMQJOSENYSO5mjWW16CzboQCRmam2yNXIom8uZ0NdjbGLCXEtscDFHkv/3v/suwsP+x9grtw+uxJY8TK2K9xxQVo9V8BmQMz3JTrvOTTzIsKvHE7j3RB440z+JoL5JkEFuzsYBMwJhCU8SgA6JFDqi875CLAY5JusjDYqcNh7l08Vrty/t00EsXvWW8SvYirL7FseGXLl6Jfe04Rd4AaKfTDYw3oPX11/elGLGjNHCvzN2Z7Ni6o+I2zKvWEo1NTyHyxImzlbfoNpF+1LXGrwASKr9QbKzYvfOOasMf/j3GP9+yV53Lb9ljno9igr2PyV2D7F4BUhz/iumAJMM54hP5HqClk94gZL8/4LyAzuw/MQXdTsMlpRz8FnCLNmL53gCrQPK7AdwfJ85vuTv5LtByedblUq7FDAwxeA9klhO7YXECnzKCnWIDWY8CrLUaB1i5F9fZk+bFVeL42DfTbYdrl6j7/oq89r79GTyW18eAZjsNoatBQyXr1WQT9lmhWFzufM1dzqDfsMjpJto1WIE12IttFkfmmnpYWHfGKvgDlLAQa6BV3q/lkFq/X85c6zAUnGo4HpC2JBMxDFsGp1iIYuFgLfAWe9SZ82GvdrGniyBijSYutfZ45R1iW0y4vJKcGTazIXme5yZHvRebIO9mR8XeiovVHUxK6HkG30Vf9YXPlzro+qMA+MH+l/8Yvu/5jwOL+xcHAHYoHo5t5kX6KRC8BxaJT5AQaKyWRqbEBMVD8b2KXGJ5a/sgRJTPJl9+8VninRTG0+HyMh1XzxPPvsh/I2BsjV0w8LgGbMdni92xFeULNtNU3stsmCoepBgEn2ADEFIQOqpoGRtfkkyJ4+h/ep6wCDmu6wLorU9RH9hKFmU+nY/iETF+aw+3rI7171qFrpuw0ktirGc7sHklBzB0ro6SFOLtKg7kbNWZzNUB8NcnR1K0XFX5a+KgdM5cvJROz9ipZnV7zSbxIKF9C6w2niDe9kDGQVIjW3Ussow5u98awdSRmf5qIWa83lGi55t2/7xjFWoG6UL/HiWM3I8PeVEPAf5mx5RNkRcWmJzwRF4Ij+CzpoN36TxA9oLXOOeILVX8Sy6mo1mO4zkgcol7SK7UPCfdtv4msQk/KY8oPz2sv1jc+b8SmaAqJpfsjO7vxLaJcawpXwkfFP/wIcVWJlUWv+n5Ks4grRSGU4VIhWzDbunaKranO81Q+NgVr1WxqTXK79ojCrfdbdJ6rcWwfu8HB15uiCi5xQCGCNobkVVhtzE6yLFxIfKFdeWf9fMEUr6WdihxdJqn+f2aGE/UjWep3dHUYYMr7scoq6gUY6eYCZgmWuvC9AjivSXBPu3DLalCAoS076ru3MlnT0lPQhMQBdDowdiIqqTXYixtTkLh2G6MlgqETaqFhzMyeV6yR4upJs6muuP1VNn8t8RDUkUceUTUiy0m4KvBlDY852XqcettjtWjGniTB4FtqhoKcJb4M3aclPvQai0oxN71fqURE4YfxwsYZQAY8db2iK6HACprximgjtNs7IOzuBw2IEf7ueqo9qICZgP2AMvWJVkpFjJwVSmLYc/z0Pp14cLF6Fx8EtbqqQRCF7IxY+QxRzIRHujBWdikwCx6pEl/inbP49YkvAGkAIzYkIye6q3NX9P/AoKoNmr3buo7MfXWBwQC9vp09UEy6PA2nb7bOXyVMBcYqu1UhTK/OyYJZUywS7OGzRYZ92ULjTew3aBmT2Gl+4Wh1JPfO5DpaotraY2xJHxae7Mvgco9SZbR7NYxB1KAzkA7D4IEwadDWa+j2iBBYZkHoLRF1ztxKUNX2inOWZJ0rUgFlJhNY8LoUP0p1lzfRznaGH/GqJh5gqWhgsKNeGalq5tng0VIWJoGr/NRTLxnrVXsTHer2VSC4I31/G4FsNBqLqncsT1T+wKaevZAvRNhM9NP6speApLcH9aV+6qJ6BjhCbYkIAYVuU5sxXNhTz9+gvnbINLLtHWsDnipULI5jCPMti2bkkhGf1T77Weff13V/kNHdk2++703KjlwXR988GGSk+h6mgA0iTHNnjLl8k6GI31xLKy8BDn0VfYfPJSWvtcCSG2vxNDSa/Mq/TuV4GpXbk1grCOt6p9+/FElHyUunvbvR4/u1qAuwE4FbDGk6/KMBY7NFO6hOBKG1iFszaMWqsaqiO5h2C0PH6SSrA8/D/Ru5BAMwXMOdu7aknXF7sLySBKSQV3s2FySD8MoBF7AuXvRjL0bVhltsdloFdsDKmoKMS+zZ2cCPDwtNsb12LqwJ3PuVtObWrt08mf/8g8mc2EkHj9+strdFIiehfU4H32ltUkWJET0jzCXMDaASoDIJ1l7U0YTlkx+/Md/nLavQ2WLTesVINzK/v7VB79J8ngswUuYrpxKFpmj5DMwn6wt8EQVX/DhrGBcsb1dBeyQzbAqYKyv1d2AkRbA9+LFtO5lz23LYDOOrFq/8l4dxAhQe9JqDVYQyBaztZMi2BE7QSrD/nOOOFz2hBSLoLnE/6vyDQBkxxfFDqf1hwTCSj5OC1P0dgPKkHQA9j0Pk5Q8APD2bhz/hrBPgVcFDMYOaP3DCnNvz8IsvXvbZPs1ASPW5b9z1gKsYuTaKw1+CChbewuLsOsrBjOF1TK9KS3euyczGWS1eFmAvAwZmCxO0JUz8ixFAp/OQbXYVWcFa5ICVIDepWEPLcxfm5w69tHkxuXoVYWlObUs7PLFYUsGz1u6KIBhsbLDRkobuSr5+bMXM8H+SunLxnxMHuasvgwrUjCC8TqV9di1e+/kw0zwvHTzwWTrngMZirRscjQ6lh/+/sMqIGjJlBPRphVY8//ADIVEwDQNqqrg017P5fPJO3emXTaBDPBBkkGPDsPk4pwhHwmIU0DUVl+yEQUGbKpW4K++OpZnnKFGScJp9rUc0EIFPBvTov08PlvrqeFJG3ImvQcA70WmxSsgXA4AjlW6aWOYowYbBqTYN7trYOtkuEMYZl+euFRsSueJj8ImrwE+WcRNCYTXxIdfy36YT5BPUmVTWPrLw8InxfAse/xhpu6++frBMDhoNIc1l4TA2a/JoXl6C7G/a3WNZP3v5lzMZ6DE6bTor0mbv2R7zYoM6puJvVnSQDkmyL3oM16/mmTJZNP49KkUVDBqxASABl1DDwKka+lX5OqgPfefM4OlznKujk+j0foo+14haxz6mENfzJnt0VVWvDaIxpDAxwGT6FPyySviKx5lkNq17IFr1xeivRtae/akB/rMYVIIzLNlAzAEFlKMxaKhRzt36WKd5Z5IbUglPduAoYmtHsc+LwuwfCvTiu8k7tAdsjRnZWl8ihY8chzYWIbw0ECsqbHZn+sStN4LAHc7CRAzuyLsN8W1yykkzUXHspjX+dt7AXFck3u9koRlOvf55mt7UzQ6mt+7PjkZNt3pdEQYyCVFd54xkMsx50Oxdtu2aH4nAReXAQKPHfuyEljxoeDaubYE/De76jk3yNH6oT7427HVt4P7ADqxXWMCY/8qpksAxCQYc90yvyJ2ZGvpjrKj/Anb20BRA6oNzBhYlzikEo9mzIpXxlyHP6zC0QDY+UGDjM1Mfco2iq+q+NuJ9DhsdWX2RLF8Ei+53upaie3zc+8LqLsedrOCZE8lb004iRRGqkRHjIm1ps1PAlLyEQXYbgprM3IYsa034uvdYwEd8Ustp9CdBjWzAZCR6y72W7R5MWarS6K0CU2R31ivczOkB78rIQasar2WyFkPxXj33WtrqC79fc+mtdwBJpiKPuQ7WDYzkXJZvjQxz8PYqI2rJq/vTxEqNuzIkbezL65FI/Da5NBrh4q1+fe/+F2kHHZHwmt36ZE+j925Ez/+wW+iXxvyyOIwG5dlb7KPdE/F9s6GOGwh5/JaErsmFnSSWuzS/A6gyJoC4GsoYnzbTNjHvpKx8jxKzgqIVoy8ngtQ+0ysnDU06LJSMDF7Af/d6cVWVKE+f2s/tPZdd15hHT0Pe+xqZGWqEFrDPGLXtf3mPXbv2Z57iVxCNO1IqtzIeaQbjuX93e++nZjuszBWLxXh5cc/eT/P4ljdy80bKULGl2kDFUPSz5MzAWkNJaFVujcsSOCdT0WHpUsCRC1Pq3+uCUhuEJdc7UZiHGw8g/Auh1FNJkkrKcLJ8zzfLdmfCiLsz9dfn0lcdD4dQe8XOHs++7Kmpid3pPGnKHZTMdrwM8W/PCdfa+Bocp+9e7eFnbk116Nlu/3WitiW49HTpZu9NNImhq0pRl6OzbhwAUC7vuJag/fEa3KMsasDoDd+fMv2rsdRaUKf15YA6wJKd5D6AKzqmJEfnQ5ruhP87mAZW3irkOxcw59Y7KEoo/CGENM6yn0F1Wnn7/1HfpnvlPP5t2HQ2+IfaO2S1XuaziQt7Jir1h/pYFO6N+ipi3tPHE+8FI3/Kk6mqMU2FsM+G1Bc4JqKdKUAiMmY99ArShO7pn0X+19xp+3Q2NZrfwNXSnbPsDZFutgveRnWYF+6glGkDGLTrEnN8Mh72POPtG4r1OTnQDW4Q6Vo8uGBkVYkFkBSXhtoVDIBjGJWBgOtOhQTLLmuAwdmCwe5lm5AJCX5boFww9nSBeQsux/7TKFWDlVFj+g50xDFgC6CDFteYI64LsX4knxbV6BqS7A0sFogKzmv2Dj4iO5BMaDXf5p8S66hI4X/Jxvjng3q1WEGc1m8LJIxYXeLKWNh6r6a3vP/D6y6rtYDbh9Q+yXvOoL/pcupsFOFqYCI8RmKf3IisRvQV3cWcsfImq94OLYWc/Hkqa8mv//9B5GsCoErBd1HsdfrU0hZFZDUUFtkDN3L3l9hnEb8/fncT74i8JAEW5UiGKziadZG1xtgV+7gasVJPUgsDMbkFGwcYshI1Cj8JbjFhvUzBXxXh27siQ4fMarnxlby9/yO/fIqw9OSjIByy61oHx/2TRUryNU041puZG8WQSsxZjFia17M8iosem+MWV29tS+TK8gRB4NQz2HEEIbwou1DkbeEBI2Z1K7ON8YYpCWjWprQx6vAahPURomFb2MV9oTvV5wrOUYkl6FVfmTOjjHMiHO0/9H5igHcz0QR2n7w1k0+A4p3V4oPXWqKi9fS6YoMpFBOvmccxM3nV0e0TssidzbDWLEGRubcifNcI1arGTDs1450dSnSFQ6XtdF5ocirUC3GYBM9ryp8517FbdUll9iNbxEreE7iFMVlhFKd9DdS7KtBVgO42gQrkg9+vyX2PCN2ybD6Rf/iX737cnuAFUwo1VrTYh8mSKZrUCyULAg2EvHpcdDIQrXtONit3eIOsEwk8etqCFEMimAB8AhGGXSpBNWCmdt540KqDQHIZlSZwFwzSKYkBICR9YCycBL9BBaS7AbXVNdap7WArwQnpqlh5DGkwKDRcDLu3m8+Rof+DsAViCb5LrA3n0AmSa8N0J9aXCT1NkOAXILC1U5o8BVjTPKgnVK3rNPv0SbSQTIg5E5pVWqBbeauA69tUFvL9Uyf9LCXJ1kojY9i3wqc/VtlU3si0DQsCK2w8UBa8Mgf0Fb0ILHlIP5ADKCrA+qzdE9iiK0lRyqhAQKWHgeTlnsSiGLSCOQFRxczCOtykltBRlfUJdlJnLEU8szvplqjxZX3BWZYD8AN0KRArNKl7Uos5H5Rnk1N2NXenuso1mZ+qApRTKK87jiNvgLpGI1qVc8+6HbKPuzFCvpnwGuJG5dYdDslw0p8dOW3GZ51vzlsDSYD+VRDTMPtg9YOs3XR3B+jrypJowUbRXAmkLX+ppr7WgayEpuAbhibpXkGoAmwmvVk1ACrVTkvZzm2UAzJWjERmk3bE4Exn3qqZhlBlSibLz+voS1aUlQDGREt6wPzFruihcFTBcs6aJkS8KioMyiCbefKxFN6x6rJ9iDQxAPC0ptOMo9hgHl2OZpJJihvCugJANTupHXmYir8gsTbdK0CGEncsCJIGpSQf/Y8hit9v5kks1qDVQdVsxeyNzg+CdN8ChQvc4YAsOsMfcnKP37UsgfOGIDw+s2wslIZ14opKNBe060tkovBwSQ5oTW4kGT4XJLiJbmP73z3e2GJvF7JRuvR9NCCYgdk3Qrstt6mKeeNfUqgjqVKejztn4KbjUmgFh7dyzqExUdjJfvKftgSZueWaHLdzvo6L/YmJ+38lO5SfgcAuCdadUei3edcYxwpANG/FTV2A+yiMAwyHC7TaRYtJmNCE7UnlhriI+jR3sDxA85oDrp+U0wVZEy/Bfg+DNslj2Hy5pFDldjdSSC6qSb+rom24KeljUUmgHMApACVtKjTjKZbJEmwv9gLwJFzqvAh+KZDZ8L7kcOHw3Y/UAmU/eY8nb94afK3P/vF5FR0l9dlGNCL7MnpgJBsxNqcg9ZY7WFS9wOMeWazsxhJACbJb59r9+08S+jY85HdiDk9n2BJez6bY1+0g+rqvYCibYNAsSe2b9I2npPm7FYyEMDfuVfZLnmN2KT76UZwDr1ekKrBySe4HPQ2H0UzUhCl2AVQ0mFBeJy4PP/CxpsEWqhg3ksw3MFZV2GvJpm7E5BHK5rrd95oYxvodn8hYFeSsOkqBjQTXyFRtbxaXzAe4j+XhN1B93NNGKsmvz8JwHkn4PqyaK7u2HMo67ulAmGSAAYw1ueQECzJPU3S7v48RYE71y9Mbl89N3meSc0vEpBG2TkiENEkDai6cnkYZQObgr/YHCbeXPbPsS+OT2aSMCwKOPU4zL1d+w8mwb86OX8mw0QCcm1Oke6zr05ProXhsybM511hgnznrSMlIXP+3JkKatbZSxIOe9q0dgldPbulWYPYzGIlAdgfJIneHLmPN5KIZugH7cwAatZkXQLYOwH/DRJ5kPMHIKHlN+oY79+3p5hRWvttSy2+DxKb+B6W6voUk+xF7fDiEMCqrhJs7ydPTHUmFdHSMWze/fg4tooWmKRbPHFh7ubkoy9ON4Cd63+Ws4u1I7hdH/u2LWDfdAqxBmsZ1qbIoyVU0Yj9TcaVuW5LMlRlZ6aIB5xPO1sNcUtSWtqseXJrrXX8BZ1TA8Gs+9nYWGySYjmGqWFmypaZJBZ5ZquzB5cFXJ+biz1NgDmT11Le1F0inmF3i/OTa1gXOyxoFWMsy15W7KuiZDbLdLXvziThzdoWsKrtPwzSrCUfsjmJMTYSoGRjJsVfvXqpNGJXC5DjLzFWn77Ic3wWGYXIi4iBuM/QeKDjAAAgAElEQVTlsdMVABd4PqlBOyt0gcSm09w+fSoMz7y+YLuGUubTeaSvq/2ZtvBkCfmYDHcB9Emx0368KRIN29Mq7fnyreXXATrR15yK3vYC/ctIU6xKvHTkyJG0BKf1OZ0VD9mY2P9iSIftsj62ydTwR7EZh/ftCDBLgmNJQJg7kwuRIZgXE6agTSdW98OjPC+JmKKp8782RYfp6TBvIutCM/s3v/lVtcQrrgnExRZiSwZIcN2aXN1ayraOH6+y0sQIr7JJmBZ7Vyyxe/eu6BdKDLD7TTgOU/hifFISmtIrFA8N8U0Vket9FV0N+iNhMrYDkpVt5r4Ypgs7DRj62sDlOMABq7zZrN4Xi6Z1pAHA4qd+XyQERQ/35xoANxIm1883lkRXYqmSiQJ8VctkzyQoKRe1xrx5dXnER8klqliZ165BHuW3+WrncuM3oCL/imFZLLbc50y6x06fOp2/o2ebGCG+eGdAJq9Lk9T9AXFdG0krG5MPFmu2floS82oRJucS1l/iEcn27khmffTRJ9EXvlxn0cTv6ODkLK6b7Nu7OfrP28qXffn5uZw1hI+A9zkjNHELiHpyvzTG80QqRhcznT1/oeRFTIync2h4H0LBnXTOiC+RKCRw5JMAIJ3EtwZlyaYN4FsxSQfZqV3pRtuTIbbWkk2lZaowbn3YMwvgv7MTyg92rJ5ulJz99qc9mVy4CaBjw7E3kR+8RklU5HfEHYCb+ftiy0dF0tgUoGQq+1LhUWeiZ782MRtfomj2JPqy7//w3azV7OTnv/xF+WbFZ/Zfh4HXv5VCkRga2xFJYefurXVdQHi2HzgEpFy3Lh0AOYubss6rUvhcuuRRALzEfvSK8sbbo5FMi5sG9I0b0aBPnCqHei1ay+KxhYDhCrhicKSRhZzzEyevTf4sXU3O1eefH6tYgZwQcENr9alo/LJfJAFqcHDOy+07kWkIALR9ewadvf1a4prt8ZHXJv/xP/06hQGD3aLjmHkAd26717UZwjob/7S35looXJNokz/KHwwyJnuEWIE5POYIIzO1huwOuQNQqDo4K09qvcXOD0h4tBSCPSI+qWKOFCP/T35cuZDuA7+fF6qSbM6nuE+OgwHm/NfQKO9ZBCmde+OAiQbbnH3sSDINAO6WSEocFbtgQCbm2cb4WrmIYYtk6+YuGh6rI647G8WVSDUkaiqC4cBLviYnxUCZnFsuV95VJCiyZoUrfGvrFG27/bll17A2xy5Q/rk6I0srU+GmZbwA49XVk/WrrkL5pNfJ5z1nQexbOXMKIMlPXFMVmKqjtAtiY+cBf0nLtwb0AU1ia/fv31ugjbPmWfoYtRtbX3KUcOATdIgo1vAnZpPoesL2VvTpTg4AnFxQjGKOiaIaRietVL8jnx/nP3iWBqZhUr9ITGQot85bQ/Lup7iLMbc2Ldni7IXY1HvZ59rMl2Z/kiphj2KJe08V/OjjW+JP7R//DwuvgMQGVkegrkYqD/89AnvFRg3GwdfXAN/kJXwJ0Kzm5wCeqjusC6zigluZ+/HVV59Hbuc/1KC7l9i/AUer4yUSkLTrFe3dv9x0dclsNPaygPkeu0mywv7RZYnkszikAj5IQUlRsTEUsiqtu66w7bx323m35BsyJ3eUM9NtJs0GWIU76Hop6ZgBVB6/vloMUcxqWZ6WA+qixcAsHaQhxkKJn1sP62TflsRK8jWYAxtRHbIKHwh+5ApgHMOzKRLJNwB3d+zWni1SmK6xLoqNn+MzGv+7nmuu8Rt7MwCtZYeKpNLAa4O0CrkZ0pg9ax/xr65R10nt08oNx47f7th1mV6D3RTT1MBXJJr4eTkWP26tAO5doO6WfX+jGwV5DLAs/61YKmtB1qdYprp0857yVecWOQg4XR1asWP3cg7lH4a1zoRcwbfrjKHT6n3PxxfDubobJgPekgdo2x9jM0SjGmoMN8inuLfmviTPg+cVMzjG1NBlHY0KtoB2a4x85WwDieFwXkcHOTmeRe//6ODLdXGSwBKgyaIEuNoeMeG6jT6Ll0+AI8aVII4xgqfWNDusMFqqpoINwIjTyYk8NbAqG7sT5G6PQOUGsEo0q42zHIGHBfxQQW/j3gBct55zAm7axuQcH6tgpIWwhrdgHuRw1LSyBEUC6NLky2asydmm06et7g5Nr+iEcTc2aum3CDZKc0ngx8hhsTlw34q3Q85NgLx3zwZSCSbG21PJDPPB8sSUkJjMxAg8yYTNc+eIlYf2nHUDWPu5Ku2iJMSmcnIAU9kca9asr3YSeksXowtUSUQOPMSdUPnatA4uT6XevRMIp0UlCAWiYuxJSLWsXE9C2gMLejjB7gQYNbiFgQ1wZiMAc7UIqAwILpdELLrEobOJpgy5yQNg3P1eT3SlyxgHG2FpeoobsmnXZvq7wogKg4mhc3OptEhgEiypBrkujlLF1yFSNeacgcGXMzTF9Z85Ff1Hra0Os32S5w+wKjDKwc4TAarUEAoZ4ADMSha/HRSFvcYYdKXPR7FstG3UQDWOs4czaf2WDBS7roxTsz/rPSuIaNo3Yyv4UL3ABrZWhpwB7F81qtZUguC9JD6C02IXMMTldLri6p4lX16vwFdtJbWXB/Yq5mzOhn2uWir55NklOVXVZsBoMnqdXGkFSDlfb799tAzXiySQFy5ECzfO3fl47bUD5byupEX8RJyEYSwcXrXhJ4g9ffps9kHA/rSf7kgLN2CpBdQlTGm5X9/t0IpKGJfFUM2ZN3SBARQkaZXckD3OVmAR7Nq1raZc/r983fmTXveVHvYX+9YNNLbG2thJgvsiSqORRpbGroxnPK5Kxk4q/i2ujFOVf27mh1TsijXSbJrRRlLcSRA7Gmg09n1f83zOuZeklYpb1QKIfvt9773f7/csz3nOc54FGBCMKVjcqDa1MMNi8Ay6eRinIdBfG8YpDeDVCTIFOzcDrly4mKl70SdclnNX4uIJlh8/XhqGwJZqSbYOt8IqX7kq1U/6Wabgpo34zQyo2j23pxh4HC5A72Y+l7HcEY1ZgeTVGEHrzp6sUFHLdTqDj2PoyQKUnmBAaYyJmyk0+Ls9JiCdynMz5ZczwTzgFMcghP5chSVJWkzR/c53Xiyw5nTOPOYN88hpAjDsMQBGySzE0awLIKJ9DfAsAJccsIPP83xqwE/WmzNhpGdSub5y+VYkP86V9uK+PRsm3wkjBHiwmCRwRcB0IP/nn38V7cBzWePpsEgNqCPojwXdE+UfhY3m3FyKbtzy7CWOSSWOfcFavZpWd4npO2+8VeDqKq1chiblHuezvz748IOwy67ls8IiMDjE/QTQumESbLVo59xkX2OsA3DcR2t+YVL0UADnQgKNcUdPStIl+WpNQteYdnDC9nnOkvUxCOjCWrc2+3fal3TYHmFP5Cax8jk9e60nAcfHZI9MnvcQwdI3jji+5GAqAEEPPMRuWJvg7laqxZcKWC1mf84vgFUwLMFS5VQMqqnHOSMCA3p3HO7ZOGvXQzP7XNrltRHtygAUbNz7D3u6ukIBOygY1/bKR/E7Ze/yPZNCwaaN22IvAmzHhz1IcnonwNXTAGoHX3orepoHk854TkwgIXzPKr4t90V9Z/myaHlfW5gc//KDaHSmLS56v5ezL25eSwvqsyS0d8NcjvZq3FqxkA1d2pFigVbnL8IUX7MyPml1QJPYmvXZC6+FdfPb995vzfNYnAtJWi+k8LEq/oEG9/fefTvD6Y5nP54se6MVT6FHsmOaL9aqRE/rqyT+ftbIpPXyfdmra3NuDE7cnCKkxIuMwvOAugYcKvZcCxBxPm3yGyJvIa6gs3Tohblcz42SKhGU+1ysDcAJ1gPmV00hrQOpzWddAKokrgE6t27ZXuAURilQ2Xm+HHvERgEuDMAwMHIxbIGF2KFbdJmzv57lWbNfpSuNIZLr3xUg9V7sy0J8cLZP7iXXk31ThVs6hbG1G3PGtxhaplMkNgf4XTFOrmsmHQT2CF82FZ9+J+9/PZ93I0kCTc/nSVanVuV16+NrIxcygxUd9s+lAIFkE0gbkeK4quqePQLIMYzsIcA/57GAlcRtfAgW28O8Xw9mTNIX0AEAzr46X49z1vhZPCVBqGLatasL1cJ/JTZiA3Axfl9wfTcxVk58bO+mya/CwLuTeGtJun8UGQT/tVcS4whqDdzEfMVyuxLdPXuuiquJR3TstHZ91mfxSp512HZh1Pv7Cq9ZizFBJgLIuLNiQjYdk0kQTGYmByN7Odr0YeNuUeCY2VIF3stXbmZK9/mynduyt6bShYA9uzzruDkghPs5dvRMAK8ExLERd1Kse6ogS/8zZ1mnB8BIwludKWHfrV41FT/7ZjFJBCTrkshK0j78MN0ONaG9Yw8/a+YHu9Lt2zpROmnAFuzkVTyq+GRgZ7ePSb6SSCtiZ+327d9XMhhiQ8w89uFWigBiB0V/SW4NuBy6d0ouI89V7FCdPokFKt6twTGd5EjUJJhiHrGINXedvurPgRHa0lZPyh+IE1vz3gZp4KLsdvbBWLxWGJFAb8+AHyB+3393ELFv9rz3ZLvFYFjjlUBpmwwox847p+y/dj/Jl4TE9WKg2aPsiM9uvdBJWLCHJt99993J/5WBJxK1jlWfTV5/47U6219++VV1gWGuAwg7XjPwRTupQXrdAYTqfCLgLG10tsM1wXtICZRefc7ljpyHPSkyH4gm7yuRj6DPjqm+fn2A5zBA83+1vzZE9uXcudPVagrs+937xys3sE4KkmKqrTmnCr4SeHH7QtjzTxQLigQRkBFRIP4BWGY9L4cVX2xFa5XXKUKW/EHuFRgrnq5kNYWBL1IcM7zWszb8T1yAVePLMxdvyn8A1vKc1u5vn2v/bgn4IT6hkemr5mjIr/L58pqN0eaWwzi/5kPQ0MPmu5pYAQBLH/fztMX7PTHaH/7g7cr/fv3b35SfOnz4QF4vxiQJEdCrZlTkHMePKZ44d+JPcYpOKkn8nUiyKLAuLi4W2cZg0KUpEN4q/cOWjjBvwl5R0LyWvI68nP0EzDkY0CtHuCQEgIjmVyje3Mr7zqULQ5uwYkwBVjrbCrBYFr9wsdj9nqH4CJhgwA6GEkCRdMyPfvROxQr//KtfVCvxjZs6I3RCpTh8M1Zy5XTWZ3eBIxj3WJbIMjofnenVYTWxBxejgzuyUce8Ygguv457viaXiI+GDgFb2t4ep5YfPWZg24WKJ+y5ETQp9rjiSxE8sq7FIM35txfyHvZlpV5kMJyjyu2bcFL5eDHctC3LoeLnEZ7i79hwBTymTywt76+BOgl4xYEL82Rkmh0+6smX9BsfWM+7W2xXYPUDgmML7uffSx8y5xM5oIdNISwBwBB0GlMA8N+P3al5EnmdomgNYcW4BuwF0KmuWcBm1qvs8NBVUIQLoFcVAkt0rexkD7Ay4yVtwHkWcprqzP1vQCx6q2ES0uvGoK57btLPCEJ9mxU4Xre1GOVhqrMhZ31nOgPJkrGVnmkVGgd9TmdVTNzD6ILBVO432Kw8nXFI8frYx3VrtWbLM5/ULAd4irwOIeZJchKftQZT0GCl3OuDxMN5SoVdLE3hwnAnEmr/PWC1anm/B6xW7jyA/CPQ6tnzZ0WkS0EeCCw22Rqyi47i0tXPdYhBShczdqTs1JULGZL6+eTnP/+vsb3RsDfcPASu6eyzHcmpGodCDEkcY+1ypu5HBgD2w7bIAy0AncwnKS7repa4yZnkRD0DJl2/8QlAU/aCLQWm1v6Mr+pBnDR3u/VeFwJW44NgS81e7Db/sXu0O09H4L2xitGWFnksC23/NmAHzP1mFseIO/h9f28d4WY42h98LJyJXx8BVuBidUgP/nx85m0zmsjWhedvgFHvPzJXxxb/EZAdbcq3Gcjt03tw9gjGjriImHJ9nqd1A04jDfHT9moVefM7ipVsaYO8PYvJPva7M4mb4UYS4rNnI+uXfc/uA19do/cSPxoGuSv+0xmT++oqa2mGa1+36QOeu/hhnoPZFTCxZurXzKW83950oZHAbHwmOERwLN+AToU03cillTuA1bq4FF7ELd9+NrVPkyuObGS2oWRNSlLCZyN16kBE2Ow5H2IacarfE2/oGFvy8mubn68YDkW1+ebQ2ticq9Z2wS5DYB/4fpi2PFXnRvNpPbZ+KDBh1BeV1KLrF6UZi3RghbYUVLOqqpqhRVPLcg6QyvuTAH4FoDG4kLpC1B3epq87WM1aNK0t39ESxOZsGjIAY9CPykOodn3fBieRH4gjZoAkqQ67wS5Q+XVJZFan1aF6/aEiNKry0FQ8DK2if4qF9yBOY8uWbQGqdqYyOVdC7xiBtMlUcVX1VNOvRVx/cZE+pArskrQmHZrsSZD2MM6HnMGJE5lGW+L9JvrSTd0WR7wQZP18Ofl1AYu8d2uUpOqXzWAAlPYL4AU5AJX59dFAo9PhNdquAK+ltxrvqSoEdNBWUDTsGK6x1cJBNklvnJTqINjclfTTboxIPjYrXZE1GYqzecvayd60Js/t3Z2W8blq86adeDQtNl99dTosgvOpusfhZcMChGjoNegsSVGBTitYHDCQ4lz0/STPhjzVwa8EoGnyVTkZHGIddI5R0F6Be0+g7aRB+wGjhPXpKTZDo5L9/F4LQ5sQ3tV/LYWSGIOIGCR7S5JUiWf9XifYDoagyiHEDMJ8csgd3NFgOpSApRLr1m5Mi6daWGJssgdpsnHqDpj341CARta7WAjlDFD43QMmSYvI0/EbWbv2bAGuA9Xfuqjcuvmx5aXAY9Ob4+w5EcG3RMGgimsJBq/mW2XOHhDAOh+0oObnAwJFf8a1a2MTQLX2LBH1bnGfCni+c6dhNtlzjFsAwHsR/ucUt85G5iEsSeeVIwUWSuwFzwLdp0k8NmxO2/Abh8tJkp24kfcgl0CyYmPaxbZnKA5g/kKkAAwxuZJW07NhHXgGNWkzgfdshhYoqHAsht0tVcwI4DKdfTq7PRONIwHAMQLJGOirAUa1bgPd3nz7nTJul/MM2o4IWmLwx+eejzDQ6vjxo2mL1jIYhgMd1cgmAF0TCvJ0ZTRvpRjjrEj4sJg4ZmAru2UN18fmTIdhocJ8L9cB8LY3MVwwLOxVFTGFK0wulfqe9JhWFW3FmSCse1MELAkqpj2P7SvrbdIqAJzu1LatM8W+oM+8Mcw2LFhMUHpmKtZ79+2sYsv56HwdP7EYpxIN0qzBnt2pIKd1GcvSBMpyptl2VQQbqoUGzvzBd96tyaNuf0Ve4Mx+dfRIwLbfFJtxXWxrtYhmz2p/LQAnNruAU8ygvBeG8c3rrb9oT5WAedbkWvY/ls2j0t4M4JKARnW5J/e2JqCfAzeBqD1duoe9jAwdrCPBiITbV3UL5P6eJ6i6FaCNrwHqavdfG11Qdg7QvTQFpK6Ua0sh4SEY124Z9kiKEGx+MbCqcK9DgdSBafNYNGFT07WK/ZA81AC7XJOfsR9YS+wZ+YVirAY4v38/WkmY0vENEndSAgJ4dsl3Ff0S5E2vS4EibCbr5HtFGHnLMohnxbrNkz0HAhhs3JUkPAlDMa8UhGIvAy5pAdPZ8fRxzs7iicmxL3+XgVUZgBPQV+x38fyZBB9a7x5H63K+GHxrtM0nMd4bZtzVtJ7OB6xfvrTZy7eSgO5NkvzqW28mKX5v8jAPTpvlxRT7vjp6qgqYr7z6UqZIvxXWZlisAW/rbGrzy3pqWxemq94KviQx1hYLkQ+RlK0N6KiSrfthc1rFtITfTZK7Lgn19esPwgw7WO3UxwOAsVvWXcHDALNduwOibSbhgzkXwCy2616ecRVCY3uwr8ZhLnvmMhAogO2lJNOTgLYXkqC7Osmd6aHXsh+0thrE8uXnx2PrkqTkum8lPli8eHuyOp9xM+f4ZnyV4QtLyKzkIe0Pa2lrgAbAyPWsp+FOm6MjZm8Dmi6HufU09mNH9JS3JaBcn3u+EcbTjbzWsCYxysJCAOIAiJV0pGV5MYW7U7F7K/IMFJZncr7WLg8IHO3W7QH8bub5K4ICXlFMH+Ss3+cD815A4uV8CdBlkG3iIoART8K2K+1TQ4MC5kpEl7P1fBcWWfyVwqZEjE07cHAuNvBCQMuwQbI+M7HzZCYM/6xkNAyXO7H/Xx45m/0Z2jwdvaxPy2QkEcnepnWGwbY29lARYzEaqTqOeoiKIsL6nCPPYVUG/5yfXI6NeJABXjcDyCzPWdgwo2sn7Eh7JUkaOykWcIYVNq+kcGzwi3hqac4dwHtbpC1WZsrx558cK0mR2axHJb1LEi+FUWiA58609K/OmfrZ3/12cj4+Z0X24D0MwPhUSQN/4/OQB2hniZ+w48RWb77xnYqp2IxnaY1mz0+e1JVAKxMBoJmaY1BeXSt4xGSPhmTn20lMt++3vIlkiM0xjd76lG5rzjUg2TdGBpvo35v12cM6JN2jJiOb0gxUIBzfCTDLtQ7dQ6PWF8C3J6C3pnyDnF1MEnP0gE36muSxmiHFJmuZr7gm+02hojttDAW7E2ByV9k/1wD8bNKDYrjp3Vo1yQY1G662QLExu+BcPjE/L73A4d9Grcg691lvcStWVzFb8rVv394Czj744IPKE7DdyNsAVV3j2bCYa4YB9h0N5EoW+aPoS4ehAnSuRCyv4fvlVuYWAMwuXr5Qz8DEYpIwG2LDN8Rercs+3hKfTVriToo4im2bUyCZip0+c+pYPpeucutxykU+/2w+z366/OG92K5tieHFk5jU4vpjJ+ZrUJsp1KWvXXnNitjCa/U6DMCz8+z144ojXCMg8kneX3HR762PTeJ7DTU7fTqMxUo4W35LEa9AdAy40k+nIdsgkn9jX8Wr/m4tECqsN2aPeNlCjV1/5KEOxi7czDnCOKRRLzcrkBpopL04AM65xJR70iqvEKNjii/VkXc3IIg4pcGqMAVjt1tHN+3RWTtSEnwE/2ovyusALgoJEttR23fPnu3pAEjOdPJ85XfiWYmu95cT3Uq3w4oVGVaWAmczxwNSzyzP2U/7egAUyfmJk3Kjq1kvaBGCgK65vCbyUdtjQ2jsHT3yVdkKhZXW/W9tYkxMsTut0R/88LXJv/uLfzP56d/8l9LGDQ6Q+CeF4wfpNAk54Mzpi+V7ZpJXAgvFhPIEa6+VmWyaHEVc6dmP7cMjc2r8cwRQ7HvrJOrvITbNOFMAITuxGFBVnlZ5UZFaB9mhagnuXEFIU3l5dSwqsCCeYHq1JBoDKweo+na+Sl6CJEfpKzZTS1EJEwzj0uA4IBjJPnJ9fD9bq2vl0kUMQ4XvTeUXaH7KhwQZwFr7ZjZ+z4Rw94o9fiWxNEZ2UWfZx4pz8lcxkiJS1qCk8SreArClk21g4mMxKhi6D7mQGAThhVSUG+/3TWyZZ4cQghkOkgIqkmGq4YsK77lnGETNlBlat6vIkLPZQ9aic13gf8Bl8jZkWVI87On2KejnnPnvcehWFZoE8gPwJhfcsUM3UwCXxPJy9QPpouD3FCoW0jFa76GwX7qOnk/nIABj9+0aME8PHdyda9SNEFwiwL9uRnjAo8gBKG7UlPVcp1v3DFfQxBTzZu/rfFLEx1r1DMS7Q6Zhp/UGqJ1TEMjXwKp/+5q1ap2KPNR7rchv2MnVnYI5SUZntgZ2Ala73V0BvmdSyCHpsYuNjp/8avK3f/s3uf8M+c25FXsg08iTkHam46sVDG/rbk5+qVOHH2MvYDh8DYkFBKDORXRSrM7vY7p7TesNY0EC7HqmSwOmuoCAd1WEy70j/Cn8sH8Kxv1kusPPGbY3Rgxi9PnjMLjujO2vKk4oXuc92Cl5Q+3NwfcXQ7nA3DoOZSf4V4Uh+rHWWQ7Fb5X8S85y4WDDM/+GPTwIOdRe66Lmt78qPqni7Tcr/O1/G23NCKyOBQG/40woCoxa7GIR50F+xt+U5Bu7Uh2FLXMmLgNcs7nFUK7O81XByXYWuKpgfDP+3BmqOSZinqwZ8hec5JV0aCr+steewYM8C/4Ka9WfCutFblIYGvxm2UP2a4h7DHLbHtyi2PD5jO4mQSDs6/KM4Iba9A3G4j9qT1XRlf5040xFZnPG8x49U4rdbf34TenMEne4V49W7AMP8PwUzr7BkNJduXtuBUJRIf4qMaWrEwemvX1bNKC2RqSdnp6glxb17ehhoG8DXlSPBTpuQBAMmxSolrBswDMJutYXC/IwTAs0bm0bWJgCOeBhtb7kIWv/cpEFsKrCF3rvZ9ipNDe1dXegAAxbleRxbOtT8cUM5QQEOirjiwmKPcBCwOPYmkmIwbcl7K/dk8PRYsLcEizSXJw/cybOcTGMnDirOA/MV0Dhmmib3slC00NakYcHZDHF1XRgWpNarlVXCC8/yTeUHLj6OMxVDC9OWbXXN+Mr0BUwaTFwbw/CVhoHB9D7kOzYzPXZ+dbWanMRV+f0NiTo32iwVr5N/gb6nTp1usTtvW5VNPIEppWg5EBYowJAapM1c8A6O9j0aEbGpmDJZlvU3pNAiD7n+g1hfWwNY+nAXAXTs7O7UglOlTsAzekMGTqeycYnTmTQRK6BcxzFhd1rtVYMB05gUSB12K0qE5xrgQxZx3H6ov/+xhhoMQaMA23aYFVwPrQmdJsTfcOuvPrq9vsO5ltIHGMEsC+4TuCahLeqhAWYYDf2oITSex0+2x62XyUzLW/QhtJ/O4Cl2ak6OgC92J715bMLTDLhEbivOq1NuWntDElp7dZkyYARxZ6UrJBVINDcbeYGLzFUChE9DMt5pFlsynozSzjhKgBwCarH+TmHZagUYey7Ye9JaGdi0ICC3oeRPhv9r/ORfKDF416AukBePuRBnBMtHFqCmzatS0KRFvk8pytJ/gGgEoFtYagwkp6xNg3BWCVhSSbXh71RbedAsTXPJode3F8Jqms9k725UkKcX5wKkLRtdmcl9YLTa0mwLwak/yqars4vxrdAhDlq0X5yFIKCJUmCXpzs3hNmRsBZ1XcBMoZ06X76umYAACAASURBVLmdC90/7fw709b3k5/8cRL/VTV0rlrjslGsW7Wq1vv22b4XRz5/5kSGO0UrLD9fm/a3O7ev5XVMSNuPM6cv5TlNSvvrpcOZ2J6ix9+lNV7StSFagmxQtzqE8Zb9/dbbr+QcXos9uVEgB3Yjdh1H6cOXA7JTaRZv0g80kfz8hdsFrGov3hDAxPqrzvZ5VmjqQG1ldDsN9xP0ZleWU7ibs+icILuyM4ej+8ZRA8NckyRNq8zKOHdrUy0dcValMRNjztEAt1595XDYOYdr8JngAmhjnTEYf/Xr95Io3k5xKAz0MJ8xS0wo5rgEKtjVbCTWoeEQQMYSbDc0rdo+BQ1hQOccctCli5zzw/kCIlsLJ3qyAqtck/cV0LCJEpViyJramnN4JXsFK3bjxuzRBPviPMmUNfVae0c3g1kHklDA6qrSRuuBUYZSeT5YZd6fvfTFF5Ues7OJGZb9wF46AxytApyES0KLKe+M9BlkD7qYIwkAcGC+LTfosVhH+YzscyCJKm4FmXkG1vvp44BlWT/MzWVhtmyMBuh0Jk+v2bA1DNLdk7UbduSEJ0iu4XVsYP7MOXBkAaeL545Njn75ftrI70xezITvc2dOpzPjevZowJeA2gZMPYg8wKOAAnGc2d+rJi+/9FIFOQtnLgYwDIM/NksL3suvvz7ZvXdu8suwjW7EL63Ujp9npM3yXDTiXjp8KMzs1zP4aj7FsbNVzMH2WarwWVFit+nVQEP7MYGJfbokHS726pokJOsCVmAQPKFtHbuNseU8TZ4szwC4l3MWz0fD9dP6GcDSxPlic20KSBvWMb99PcWSaqnKe9OwJbcggHdmsA3sDXt6tfbbgEEKlmzynbTgk6hZknO9Pa1qc2HaL5zDbCUHEjuVpbyrTT1A5jmgLFtFkzuvn876vpiixVTOPH22C2FBnc/ALz5ve5j/mHs7AhafPHp08jj7fN+uyAHFB5cQKMApDP1nAcXpGV8KKwKj9qXosT7wfMOaXlIMiuz5AJmz6RrYuC6FHO3xWsNSSHmAzZL9fyvvvTxr+CjGQ2FqEzZB9tIjbUxZBEyN1NGr8O1cAIwr8Cxsk/5tkmTt2mFkatWW5K3O2dR+PwkYuTIG/XKkGujpblhvSEFAZYyktBBevqa7IMWLJGaTyLLwU3a/1k1MUCA437AhgadBfTVMKM+LXIMupJkAR2vq7K2enI4G4ensKRqny9LiD1BcmQFBknjDytgM8ZzY52KGTNEs5PcE2+zfrp2zYUsroqZYG8ba0SPR/FXEzV66Fds2yTBC4PnrsWnYSNcjC3EqQwJXJqZavmZ68lWKCs9yr6ONkvy/8ebLlayePn1m8sILBwt43rfvUCXUn332RfxVAKa8TmGb7IFAv9mg2IEB2nP27X22oRkRzWbxNQKv/t4t82sKFB4HyPDNQFs2GajqvV6qc7pY/917W8t3yw6MBSdrWJ/Bzhgc6zNL27g/c5wNYP+3bEEnyH5WIGi+a+hfzqN/K4C55HPSiRHWkSFg5A/YLKBUDyKJb0qB6XDswUI6rPh/5wfAI54s0kJeJ64bOw8aCB4Hykl4JMDs95YCAdjVUVLANbp/WutAB4xGgKq4SY7gPk8cPzEU76PTm302Msa6S6JbglvLre+1YunEY7fSwic29D7VQhzZFoPD+G/rKJGXOD2OLESsc3fOhRxRuuDZ9mZHqHw+z3m0/7ZsDjM9RTuD/QyZO3Pmcl63ObHU0snnXx1PDHQonR43inWuI0VR+3kCNoz9uwWkt5TZ3diFh7piDFrJ++7Ms98dwF3ieb72QEClaqPOOUp8RNvy5Mn5FAUvVcIIsBjB6xrkku/WpYvdjM/gF8e417OSc/HDEnKFWb+sWK5wqUNLzKrb7IUX9lYeJHm+Hg35Kurn87DCaIeSetqYDojHTxILlmxEs8wx5xWuriVp9sxIIYnrJcwtydDMZOBqMRrzTGmyel9nAXDyUnKzf/zHX+Y5bE0O2e30fIHPkVCXTBdptzzruxn0+CwFap2DW1OQX7cWCLY0OdquAmLOpLvk66nb9ldJryEDGNor3gzQk3gNexALSzEKyOKcklTDmjOs9YVDe1PUn0nx72iBL49TGLp711BA+o9ik+ReiQPsXUD31bCHxQ9yB75bJxBJO3t6zHXsz/Fc/r6t+JrNWrlFn1f2QyHRmdAFgxnlmfGyY47UjLVmq9Z75Pf5ZgANMgCCg3i3CpMkUvJdJA2ySXKBQWsW0COe2RgNql27t1W8xv8X0Jz98lJi/EOR6rmSwsTldCNi7i5frgV4pgZ7LoboQGKq8hgFoFzKDnNEqhgSwkueg9cU/Au44nEwCZGyXHau1bmUg40DgeR0cAH+YDWAjUXK/TrPYkTAp3WTN+mO4aO1jN+KjcZO84bOBPCKk0S68CbyqAIa838lY5czxY4r7PaeRfxpZp+CPtvRbPzWTO6O19bT9MV2uQfXoiDDBlXxVxyc12PWOd/nDO5LDOCckEAErip+jgOZSRvBFWhIek8xvvUS1/cgIAQD8m6bi6zGl8lJaQ77XpZndCnxysPc7/L4ceCqwcKGAherefAJ/3/AareItz8rUA9YV4Bda3KWTMvQJYrtizEMN1LULGJY7K7zvDrFYbbDta7POdUhMj9/MrIaP62BqQ8Toy6L/wfUs4Ebhlk4hljdy33L8fiwJuN5xsOQ6AGAhzXU8OzsohXRvtclZSA37IAsx+XID1nvsXNaV4VzCfiVF1wL8MrXe37FoM5z9XfPH3bgq+TIal1bqrA0yOv5+JR+Pr7GDhbr0CSRofN2eE0PtWz9ZLYPTrYxMjf8NSARAQ0OU6xab125WBdGu5Pvm7NeEgQYsq19Wdcw2o2RsTramPHavs2SL7AZyepbhWCv6/2OMDkUWPLsC58YisY+pwbOVec6DKyLmqXzrZg07Jn96SDYn9wEHufMImA597eCv9yOP7gfH8IXfP8P/qC6Ac+l6FC4XeIONl7uVTIh8WEti8lUNIHOV8srAkZJQeQZZe0Bq87oOJOnSW6IWi27pXPs5Ml0MMWO8b8wpT633TnZA+W6MDIOOmf75KGKSwqGTUzMcNrkW/C+hqDILpIRQJTIXtu2ZRkJoGKwFVyDdQeYykPfmNa22bDUds+lNSbgGlbCg0zmvZeDMGoNFGKOhZXFgApXa3Ml7q2dUGzVfF9KYH41zgcg5ovu46YMzBmDgQ72kgTFYAiCAHF0++iiYlK2CLLptyaCJagZJAIcEBsByNnt/N1qgN3CmdM5s7CGNGyYyfCcTJurIVbDpGTBIZbV5QBIz8LGXBKj4xA6yGQGJOoPiABnVbWt0eIzdKArETa26fBtXD1D91C6NQnKquV8mD7a09L6HlUgaWjQDMFyAKJioWpdMkSJ4y9x5dybITAqY+cz9Yxekgropk1bUzWcrY1Fj2g+WkI3A0wz2iNTtdsVehJqAY7D8DGGYKy6OLyl75q1EoDV56Q9tia+JVDatGVlrf9cKscqkWszbAUj7sJi2IZZz0tpVcZeLaNVh7Nb2ukvlmZvaYglQYphU5l7GGftEKtadSWoRZ9VCDif0oIdwE+07WaDAmLaoIzaUT3VFZuxE4jR4Lg3hxzDr/WqAs7GMaqizSZY9JnNCuGUONU2COMAK6BLV65UM2jRCWZCBY9Rtc/sVcMTPM+uTPVE8qquAmer9Ypxw6YVELRY9qMSYh61XpsJrq1IS4f2SVU35+exCc7Zc/5s3WFi0NHiLSaI9ucWNHeQ688kRSr57o2mibYJrEsBMVBHgs1wSXiA2pfCEFWsYGCqopufc4gALvpdtFqXhv1mUqPnfzVtMFcD0HmttskCnGJ8KpjIGcbmI2A/m+Tc/r8dg3kt+sKiupVAsjy3e9FsFpwBFp5Eo3h5tPVoOQOYAIsSfPpmWwdtngJb8vzojwJVl6X11ITqA/tfyPmN1mDuXdDHOTJuNFbo05kGuiftXv/Dn/zrSnYXokHFkLfh1ULAdhje0UGFfXInP18IS+T8+bBNojN4Pa3V02kl1QYHCL6a/e36BQizsztyXctTSDhdbbM7tgeQCPhwOYELY7027Lfv/cH3A2CHkRUWhHMFsHuU4KCYOpnQvsx5jD2oBCKBhgnZ59MOS5NSokV3GQvdACDMBppzGOmcAKe7KYkVJrj9C8CTFNoDPZTCe5P3iMh3Vc+ATrGvuXcJHj1ILBpBCn/tLAnqZmJz3kkb+IsHM6QodqgcePZWA6u/ja7mF7nOpUkqNpXUyoMUAS4kkK49H4ckCKH1hBhlWFZXAbVKJJDNUB2aNtP5jOv0d7WS0D+iv4p9EYYfQNn6OAOCWOXyHQGs3G8HC/3NUdLmvB0WICaM4p9E2zmwphKlAuXiRM+ezfNPwPLocVq+aYxWGyrQVOEttjm2AwDn39isDqYxXthybV8CjtboMs2YPMszmpoBcu7fzdT3OZ0Oq8o2k9UgdO7aMVyuJtk3sbQKNrS/SuJEUQ8Tp4fpSSRuhmUHWC3N7Dh/EherI8mSDvDJ1IZdk4MvvhWmZ5jjQzW6Bl/l2hUp7t2K3uOpzybnTn2uMWrykx98t7Q9TyTpm07ifftOgP2sleDyEhA8z9ZU59dffaV8xeefHJ2sixSAqr+BZC+mYrwzydP7aXW+EzuzUnCQ83s1NoOm8f4wWr/zzusBD06H5X0aZFHJGiaJwVCcerXVVqaDDRZh+dh+vvFWCrHkYHaH0YtZfLem2Xs9lkl8WYZ3fe97P5h8FgbpL/7ptxVYkv3QAr03jLKFdH+IQ7SIrq3BamFdARRje7GNmuGR9cx1tA+LHEE6QZZmrWlFC7SD1aXwtH5yMDp5K1LMYkBvhAGyGCkbibphGsuylzHo7V4xEBbZspyt8L8mczvibwO6XAiDnEYqgMQZVxjF3HrxwPbJ3gB+d8LEuHU1GtCxqwoQy7NnAQxAAC3fGLPW4VD0AAF85+mfBewDFE8HEN8YG7Iy7MiHYWmtDdg+k8Tf8sPU7wbwWW2ieGyevb4k1/jU/oxvEYdsybBPzFHJsESb7IYAFDP9etp9yaFsDhNuZZ01AMiSAjd2JAn64uiXxf55XgAvYJX0QuxA7NXDrMPjTBW+lgFtnwfEXBMpAz4bQ5+kg70rvxDY8oU6W27cTCJjaBqdMXFTsaYSvEZb9TfvHZlcyr56mnM3FVBcImby950kW9oIMddG3bLf/e7z8p+CWRIYwNoNOfevpAtoLm1lX376WQDtk9mDAbjiI5bF3izP8LZD+/dXXPXlkePR0I19fbBy8trbr0d64fHkn377UT3DTivFLM8n+/ab9K7Q9KCKaOywQvNCEl/nBUjumlyLWKM6WAaJKzZiZGFUobY09jrZGpMZNnVkmrJVwBH2wvthJ3ZSRZsXWzMs4gMHKikTY2Bx+Gbn2dsxYWrpgQaaqg2vzp9Ore6waWZP32MNe/qaydqJxChH0OBqvwc/Ul0C2fPAzoobExPBHyShNfAp8Uq3TK+b/PjHPy4G1gcfvN/+J2ff3ICeAN0Mu2bfGByVOCMxHv9Tg+ESl2CbYLK4pxo+o5ie59nteNiDaakbElasHv+mE2VMWPl59vvbySQDJMFvbbjWvX3pxcPx8edaK76GcGKBhjSQ2EVM4L+BM+zKupyhMbY32LAmVG8x6G2mClcwxC0hDjxPvHAvw+O2JyG8E6NN4/DG1fiD6GMfO7NYXRoKK1qRjydmuGtIbe57a3R7SYqIKaslN7EZ4sGDsPCB9v/yj/9o8vLhg7FdZyMvdC7ACEkqE8qBeYrXD6t4yYayUVhA8oRul5TYt5afZNI/YGthKvLSxUCuvMC+6PXxrK0FkA5xo9uewwLNkCqxLp05skniBQD/jhSS/DY292tvvlqtuPzCpVyTAYWrA2qKCVynPS7P2xsiiyI4u4UhC9x27Rg+ukdoF/t896B7DuhuEKfzrFtrZ2yrDkDFV3HD2sSIfl9hExv10qVbtW6bwnZ79CDD7fJ72wLoAkXYHsku/3nFPSb22rRxaySUjmcvTCIfsGuyO/JRhshcSxx3MQVtmsLFTCzmU8cze/buqNxBUfdRbOLl5LJ0YZ9G0uTuHbGF+8sAnpxnxeJmdHes5wwixHgwOkbGFuMR0Bhtw/jvDc44T9XCVBqh/o0NUsjYs3dvgXrHjx+rP+UwnkvbpiZyFFhYg6Wbpa7A1khNAPLcl/N2KDm9YhWdbqAIKQ0gTcWd+fn1xPJiib0punq2izlD8kOFpRyfAGjR+U9ruqLU82hxr4lkjLgKIKnrr2L0YVgneyTW6cHG8YuJR0mtKLQCjl2Z2S0KDWrJci/5CZsg1uxBe4gkuvS6IMAHjsDqRtqiBhFinvJ5SFo6CvLGZrooINf8lfhT8we0gTdxptpoC0Qp+53PcK32S81sKXmCBnQqvyR5VjZCZ0UzI9m0kmYpsKxBY4+6Z370MKWSZsl70S/fk+epM9GAQrEoAJ//eZafK9CXxAKbnj+rpT3FLB8vniuyVA0RM/U+sW+erwKpmJ8tvJncYFnJMybnyJ9ILHgdK0N+WLq8dVb9t/ityoBlC8bvESasMLyBw2/5M/ZajtuAYgN51SUaIKt1vCMpk/1P69jZlr96Bq7Nmrs3Ng5ecvz4kckvfvG3kTT5pDpqnmEYxk8h1smPsVa1zz2K74DlNGNR3gbfwSbUUYMsEdk0uWk+h4QO+SnXMpPuAz6r5lmEtaoIXExSJSIkwLw7Py/OVCiyV4uwNQzx81p7tWT3ANa5vuoIrr3SzNNmRhoq3ee0fejAHK9OkP7ZyAwd/dwoBaDLzj5zD9XFGPuC6S3HqXP/Na4yAKt1hAGrzaplu9lleVWzVjvuGO3HyEwd12r82egveyDmN3NqxuJM/3yMYbrAMertlqbrsP7jgLnyufX6Bjr7WYSgiTxJEqBkAdIBVuD8QAvLy3r4dncIKigYXH0j57ZwOzOG6M2KH5DdBtDTo+YTxgHGnp2YiXG4Rf6sSGJdiILtjQVu+5hfZFRKciR+2Wd/8+/Jq74upJCKVKCjh9t7WycWjMIspbuR4LqZThZxVZNJaOJ2d4814ZuWvPPGzsyXAfJlwQoB74EkvrEftYnsiAHdZwgARmg2+22TAeMgBCk2V1W9Bg20FmLWbmnBYmiSiNy/lw0fzTZDPlSJPPvSdaVnmtcxnN1qxJg1hRfTr9h+Fcx6mPRNA8bV5NWuzFerMO+YF2AOlZ5hkg+MQJsa+HA3znipqblxAISRN22JDkLui+RBa4Sk6pkJ0bczOGRpAv+lmdC9FGU+jBfMrzKIEklDoQZphBLhL/BJm0BYZQm+OCZIebXllAC6AFXCF8OQjcI4CBprYjkt0hzqdWm7ngpYWRqfA9rtZxgTWoAFRYTd/V2FGoCDiTa7dVtNrhNICy6x28ZJqc2i7SoCZN2GwJwTRGpnpQnaAxi0HoQxFkDXtdgcWmOPHYtUQaazARL37qPPubW0NG0ajOMjX55MIHQpTrGDvaKzcwT5zGpvKXr20iTS20r3Yt+BfTGixwNInZpciZadteJIul0r61Bt9a1t0y334xTtODUsMhWZ4ZyP7W72DIPYrNKewFgsKgYvDk6AXMBqjJ69hAmJgcQZSmCwWCVrJfdAuye/D6znAFpfr6tCpXFSZ6NKR12dKY2dPtj+VYLvfTlMYL8guVoy8l7Ac8Gq6qkUyP5kZLTSbAh4pxKuveZqpkViz9l7QFVn0WE2sKFE1+OosZQEava2s+L9SietHL32Hm1wnWQX2Jb7r+EY2VueKVFuQCa2kWAfgCyh5zi2BTjALFiTc1Hgnz2de7gSBpdWCsGo98FOdD+lP5Pn7bluC1tLJRzTESgDOMHIKL0m7ZF5P/ddzMK09WOOAYMFPEABraTYSrNJUNYmSX+e67PPVCABJHv2HkiQfyDXFjYiQfYEdQK3GnaWPWvSJqCPITfQ5Pvf/0EqUieLpj+yc5yvqphq9cGULuueVhAsw9iwhYXTk/czoOTixVP5nGcJDqZyXwnMY/BpitGDNfEUe5RhBkATWl8dAI4NUAhyLcuXmwR+N224PbEQy/IWQf0EMlPRKt61U4tL2h3jNDBHVwVU8d73Y2Pcr0KBgpYzicXCaQBWyQZgxNoTmMOcj3O/NjImgmLnnVOQGEhmDIfwzLVKls50bJCziknuvHl2hlFg2pA7eDGTnH/0g++lHTGMHS3e2lUTaH740fth5y0UG46ttrbaHJ0be5ohL2ZpWNA6EQxHIv4N1BFcSqCm4mQEOPQtJZb05W7mcw3LM0F8ewBqwaIOiDFA4YPYVWeUk2VXKpA1BTU2gl23n7jonrRJP9UgvbBlsma3Y8/FHpK4e9lj/FPJeNQgOOwZNrCnRAtABb/tL7TAGNiChdrDsyQR9HkUitihmwFXN8aPaAlhz9kZxSRBCjCC7tm6gD/sBftGs3FZfJfj2rpCuR9V9xTVgNASS2tEn+FJ7PmVyAIcfPGdyRtv/zDAXPTkqhWIlnQAwPx8Rdio505/Obly4UR0Py9Mrl/K+mQfzsTnYKMsz5m/E3kLHBDMgUthqDYTYEXYmrPlRz77OBqr9AAFKFmTF6LPzJ/88je/Kpu7Imtosqwk507OIn2/d95+sxLohST87OqDrIGCj9a7WynI2VPT2Ytkd1bleZOBob9Jq3FfNFoVZTHL7Rk22zPA4JkNU/dH/+JfTj7/4sTkl798P3s9ezX3DIzdnCDm088/j//Zmor2xrSLxQZiRYlCsr4q2evi7zG3+Cu6ejcTY6ydjlRFwgK6WZiabNT+tBNjjOfiSx4Gk5HfsCZYpZtTHDqZ9lrJWAWR+Z+hR6viR7cH/FNAosd6A8NYzIKhQks5Nnc6/mxvuliWB0i+w1bHjyoaFzs3yX/paeV9MYQ2AJRyBhaiDXo+haulAdRJWKwI+219dFY3T8e3mZAbGzCV9nksyRspmq6MPVkToONx/FKJ/ScOuBtbU1pzQLfYNoy2lbkWe8zZW5cYREv+49zj0qyForNk7WHOMJs7lbOyZ/++yXsfflISBY9NGQ9DhjQSgEQrngLQvej/Pn2WQV8LkYVJ6yt7ggGvYLIh7FIxG/DMXgIosxFrASxhGtuTEghx2+roe7//4ZGwflMcyb2sTvxjnVdmSA2bBozaE0AHwOq+DB7oBFerNg31ZUnadmTfRFtWa0Fs99L4ymVBnq8F2JlNoWZNGOpY+ACps9E/fpJYTp7yagoDFyKZ8ssPPpmsToz2/HnYPCn4AhMVeBSkgW0tP4KJKqEDnsSGZc1qeqyAPPZuBPOqqFQ2sIt8NTxxaKscmaojs6eZKs684lInceyOmKWGL+bfWpKk2zR9lniy9MFKd4zvb71E713FIsBBzitbXQnE8KzGxKkS38Qh3zDn8hyzd7y2kq9KCMfJwA2sVvJXGnddvHWPYhLPpCfKm/ZrQO2asNjfSbx4rDTUvhkAYdoulmr/juRK58CoY+2aPM/SRY8PsV9ci+cy/mx/gHH/duTIkfo3z0nbtgLX+bCqJWBj59DXQ7pkG3l2YhqAqN/rdr8H8ZE9PE6MLk4WQwH+KmGMYe6Wz8SNeab8wOMU5AzqtRcwybbPptMteYNOgLIh1soZyfcTmnxkcCIVdjHdJ6vE0+tiSzLsbsfOMNPy88skOfJJfCJQrgA3HXnZ13RZxTSAKmyt77z7xuRfZdASFjDghUbiqVMZZJbYY+wWcU7cvwROYm2PeNaeE5krX4om1tczJpFUbY4AuCIqSBrpUze45LlcCjtc7NDxa/tRDDmgiRZbALSBg2IoUmUfffRZ8qHVk5dfOVDyZvNhlh9+eW8+a02vd56xNfRcd6YIIvdbXMy65bOexU66NvIxQFy5RQ0HDKiAubQY4oZuIHGvpHr/ASzQtIQrEOQ9kTz27dtfPl+89Vn0ZrFt2Z91YfyLsRSDd6YFW3GzJRBIfoiDxRPA3LMpYLzQAH4Kaog8OoX4R0Vd+swYlmK4jz9MwXK9vdWtyuKI67mfGzezlyJHok6lg0pcJ18GvLX+IGCldVznwmS9G+AEsDoOufk2QFXssxEEHdhpRSqpc1pLWvmadTmcQiib8etf/7oLFfZtXmsPlGxQccl0ATSYDuqgh86rAScxVlXryEvpvLJm4kg+fanibWz+5hTqnI8rKRRibcsjK2xOMftuntX5dFCuSfGN33oUe78snQybN+0qEAtTC2ZRhaih2IKcIUdwkeJxcWPLwDV7VBHCmbiavQ1glUutjW/vYkAP6LFXa9gTmYuSMugCl649jFVMbHZSLi0vc+NICvKYW8EBPEZrJx5jSxT/xdHAmCo1AK0A1NWiPQBICto1ELZZgdURGekLOS6sQUwtzpRntr1sGbcGK9tmKrJ7zyoK5NrW53eEdWejAY8Yzwew5+5FHiemkj/ALmrAd+6JfANgVXeiYT3yeO9Jbg4ZpUlKGXCZWAF2UwvtveQ+yZ2wVBNsNLAaW1L638N+GcGwLtQ1pFYFuxpG3fdRoJg4VAaU+6kZKfkiLVF6lFkXZCWg6N4M8tySeQ9IaAZMF9MXgSDPXk7K55w6fWzy0YfvRR/74xS9I/OUsz4fJqH4EZg1tzu5L8JI4rWSsxmAPnvq6YCMOnM9eNxg3Nxnnu2N+GxSSIZZ0WIVO7jXGi6F5BSinvPI9tWAqtyXPNR99TNsuR4FpiqCKmYPAMTYUeu/mxHZ0mXjDI5xoNTX/z3IEdobTfBJnB5bbA+ObH05i3Phm6+CN40dsnWaC6wd/HstRcsN+iwD+Oz1mnhf0nJsQAO5bEzbn9ZjHa+tLUmDr2PBd1zjsjf1Hm1wSrN4eH1Jcg6g6vgcGkRuRnnDpQiaPQiRj69hYnAzA9yT85O/qFjY7+W7ZygpuDdxDhu9ZszED7kfoGUVioc/rYnnVah//Q4ML0SAFNAwSu89JE3lObTOU8brDAAAIABJREFUsuIvP9ka7rrq7SddyvAboOugdeso1HC0llZgO3xuxyz2fMueYuOKfRTa2fcilLJDfUJYV0+g3nfJn/zxaz6pbtY3w4AFppJsg/mG/mv1Kn3IOBfOuyvNQB3MrOgSJfEEVJaY9pBUFmCWxALr83rYGdWuZzJnLnqFimCcbLcl9GT2DviGhS+WosXV2zTceA4F9gfAFWPRqlsoARHHL9hzEFaGrcO2PcpDVglWwcQens5kaw56c9p4JMceGnbJ/VQeb6eNdXEhFYMwM1avxPSKeDeDmmfzNA9yZYI1wHI9qryfYTBXI7zcrTeuvynfLn8qxswkTcN1OKkagJXgiQ6koTWNklskU0wDrtafXZH373QmBcPd8hJnnwFFmAFYFJiQ3lu7HP0ogf6tPNdLlzIhN/pGqkYCR9q41RoRAz0O+ZBMjTogDaoCgKM9WAN1HpTOKwD0cpISG2bbtoBuAT5mk5iq/kta5yP+XqLxYVsV4G8j5cCNwzFsTsHt+lR2yUhsTcVbFQkgfF3rYx2orpr7PZVDwaGNKZkYae8A2tp/g7ZqOYEyLA4zB9Cb2BWU02MoVBs5KUB97aVmU7ePMTiih0bYK1gjElDfdwzMCZDen9EVl2JbZJ/5DIaiDWKvP0PfIHkOl3azOLyqzmUvkHioCcHo84x0vbaDeALwxZaOcxGoCNTIamAbe60hYqqlrrWYyQFWAZnYl4tpy61p7jUcqO/bPsytDtcKuAyIRGYg4DrHXJMo80p76CF2Vfaz6eIFQgBI88uYrqpJgN4NuS7PCiBqAt+9GkLVoB4/DAwDSmOl2GcbsIuw71IRtjdWAAgGrVlnS2VSFdLvCEa2pZ1XcKB6eOZMNMLyMwDMzgyLMFxgVfTLLpv0GhaCyfYHM0xJS+ZU9CixVO/HbmCI9YTArhhK7M6cOVW248W8XlsBdjQQuJ3p0FKRdWxn0sMcDFZ5mCAbgy1NABm0dW7y61/9fZ59WAgFApN+VxXEOCbZgfXeEh3Axy2RR3keVre2FkwKScet2BB61NoPABLVkpnpnStiO3YGvJ7Ommg5w0BlE9cl4bsekLEGlGRjAT9LUy/7m8bvOLCPQxKkbKop3kkwUiDBVjX1XLEEw7QGDeTZ0xq8ZTJ62Bla5DBkaohSOVlMunXRRv4qP0tLu6EZsVv79+6bvBE245ZMNxSwqhpLqH7xi38MmHKmikhVUc/ZAaoKulZnv29K8CRgluiqRjsfgC97BaBKA0mgfTwBk2e5bfvmcliGOgiA6Cpyiq69BsDlkBTbgM5Z7tOgtAby217cCBDF8bG5Jnk7U5VcZtOqaJamF0ZqbJBJvBI17Av7QJGq/YZWWIwEwH6/N0CjB3to8zdAoINsZ6xYJPlfJWb5+7UkRl28U2jq1sZO5qPjE99HesbwIAAzUAObAEjj7ZzfHiLypPT6FMw4++kUEB7Zq+DQpWsyvOqdyc65wwHJNk0exRc4s5gkKwWQSRgvRVv11FcfhiE1P3mU4U6rct1Ls9c2Zz3uPg+zMWsqyH3pxRcmx786UoDDuuxbBTmtNse/ytCVJZjwrZu4J4yiDSmw/Pb9MEaxwCQo1bmCSaI1a9PknXfeTqv06RTWjtSZBnIJqgFnN7PGghm27VENGWgWNTYTQPpgWrw923OZzqkqz08DAehO79i2Y/IvAqyeiAbh+7/7tFiytwJ8/+gnP8rfr04++ezjFOjmEqynfX8+2oZYACm+WEMDBkv3Nu/HxtEbw3idhJmxGDtCn4uv3ZLBknMBPjF3ZxLwYVFJsJ1DMkPFVst++yyD4MYWauxt53VVCld3s4/IGz3Ukh7/a+2nAvqTFCGLsjH7YV1ijhlDPrJPtPuvS8LaLJkOYBUr9tHhzbm6yVYEsD4VtvqTFNOWKPBEOmh1WvJnk+SuMpU8zKSnSYDYhMthQuNaLC3bTl8yg88iG4RZBfRng57G120wQTeJ180As88S+NEDrgFjTqw9mTNsEJlp1wazPM8a7T/0wuS9T76IPQsTLXtoyXPFAvZEQqigLKnMfT5cMjl28lJ08bqQjfkheN6UtlQWtFodDTeMTbmT2HDz1hQX0hYsfmuNwfxnEtqLWZebmR69LPcMNALOKLCwodeSANOONnmZ7cPMH2PC1j5eFwB7Z9b16uTi2dMpKGTar6FyYQOv4t+LcRkJiPmLAbYuBzSem6yb2To5nphldcD2z44vBNC+MdkRkENL5IXIPrAR5gkAVg0ZBN5gPtdgsmIDY+D1cIliilSijTTQbYOtZapjSpwXNmQl5c1cGhMWUcvYqj62rjejtIdVjq8Vk+gcYVe0HSrUlM4maazBPokRvW8XfJulMrIQK3nPc+62QX4/7POcj5Y2Akro2Og2Ona4QJehq6UBXuu+rMBu11UEB10nmU0AvBPv6xRgfw3R2bdvz+S9yMUUgxoom/dWoFHEEfNJhCQ3nmcnhD3gFMPfNZ4JIAt49WyAE/6kR2gPsc2kGTohDaC+e64KPB9//EnF0QA4cZozPK5RgRo5r+JxrFMxWn1nb9qrUIxuw26ACLinOAIQI+nFfslHSkMtsTJWHf+6c/tUYou5GiL5OKA+QIcc0J7odC5mbsDZ+ct5ncGJ+Yh8/nRs+2KAyhcjr6Nba8eO3ZFUulR7DbOzriN2AJC0NFrX1wL479u7raZlu99XXjmU508uKUzAnN5rkeJYlxhod/aGyfS6Ilz/SNRAZvEsJL7duvy0YhCdE0BTjB5Du6ybuL819FZNXnvtlZqYrAjtd7RmlhRVtZPH7gdYreEl7tdgvNK6fJ6YYmsklMLMT+y0N/MjgNDibS3St2530VdRVEG2MoRKwJek0+1qrXGxIVNIaXkL7biG5t6s6zSgy9ApcYh7ITuGzLNhQ9rsYz/Nt7Cf7cdzAfcUyq+kSPVG5Gwwge/eM4Galur90lGtgcJZmBo2a25AQN+rWVfx8FwGoO7cOTf54tPj+ZwM0lMoS3xguLBzsjfP28CgDz74UhSdnxtkp4gKOE3nVIZX3bhuqKZBT0D72Fy+DeA+tAJXR2Vs+IEDhxKXmUVwe5DzGnONjt/Hbr2R6V2ZzgB0aWkfbcTWyC+89trrFVv9/d//Q/mxarUvm1AIQWF6bLv9LVZFfPCssTpJ4O3I+bsfn/H4sWFiikJ+PWcnVl3H1I3EJTroKubLz6fiw2kNO/s0LO2pmdgqsjpXkneePhUyTn5nau3mKqJdyRwHZAw2ipSFImqxZitvUbDry1T4X6vQGPDtbs2ziKRC9sXt+Ec2dioFsIYmmgEnN4EdsA1i3iJ0xd/6d1mbfVh6pQAbBApdc1jCiRsNoXXd5P86JtTtmVgjwDTZqjEvds2urTpoa9YAMAhhpvUYxadyH/Z4ZL37XSAo3dhRrgFZoGw0nzrkrc5CM3HhJCQuumuhgCxMvOr0VXDDnF9dPsD7OutyV2dQ7Nkgbrf+KpRNBz/wvJBzSoIrew9YjLHaxc+tNeTtUYgtT+PLfVcbTIEt37BWy68UYMW/O7dD6z/IiNEc9lgxVwdg1VmuYc2ICEV0WBFbvSuSb1vrPHsdVi0769oBq3KO+fkTYaV/kZjrw2AukQZKrAdcdd5IPJXsGTm/3KfYAEtZyz/iGp9r7cRWdf2DrBnChFiK3ZtNrkGmaOwepLXLzuscQGAprenqMB2wrypItD8eJa0aXxr0aMc9OBQ9/P6oB11zbLRS5ksu0/tVnNA65v2eiEA5SwU4sssIZS0LwC8YVolEV5IVlasOR3lgwQ6bqN53HOzW2p4BFGswoMJvA5PfZqxWDlyyRb3OzZL/pqumWdr/rSZr7Ud7oIqjSGYjCNvd4BXX1Es6R3L4WmYyPiD+xbqTyOLbC4OpzkKkLuWeQeYROzs2GVZWg47zvtWVkt9vQJVsivOZPU0Wy/ND5Kthni3rUCC7XC9r4TmQAlgayTzP0Hv4fPEHfMI573+XZza+grQkbmvNeee1CyG1T+LDGqBNHpNrR+Sp7jaYIcnUYYaGe3Df1szr+SUFuiX/45+9+1ySDKigW2bxOVptE27qVgw3XRL7RvBhbpAPE3ioDE5Fj0sbRg25Ko0fD0t7wbrSuXNI3JAghfbKfACVm2E4PYozVdnbsnW6dL7o+ri5qkJUe3/TnTlsrdSSiOtak4Fz+Z825Na2CyNDBTibq8C1LBAKL71VA1Ry5aUXCmR1zeLKrQn6fWOwrokhMPX05vUAmAt5KHcZAoCjAxDGSDbspSRwS5YleFjZQx0AV+jAHBcdWu0fFlbCbBHty2UZ8tCT7WlobK0/jx07XTp9Em6t/LsTLBLRp3s2ivCuiv4sp0m3kJEDQp1NdfX06TA+k9QbBMQA2zSbwzLxd9fh56ZbYioJLD1b91slsYLXUr2JM+iqWu4jG0rlcDrgjusBrp4+fTbDqOYL2LJm69IWrZLpvVR+tFvey2RgVXdGTbBkg3KcI4tTGwLHgO1sP5GHquSvJiBq3RoNuSJl7xfPq6nZnaDUFN2BxQEY89VnvdmsFTvEWDM2XU8b9GI4mtx7VWcBhBivjF452xz6OEUVRsmJ6gMghOFxaG+Epcu4dUW7GR01WTUbHoCtSi+YZ0BupIWcNphqousrNspQpWx2iCSsK5clDaFyHOMiEedUXIvPBn6M8hHOoL0wk1aoAtmKYh79l7AdtBh7djPRF9UG1WwTBoux0o5EcxN4k8CoxJu1DamwN8iE4enPqewzwD0QQvEE4Ms/0r0BelWbcZIg72dPm2brtTXMK+evKjw1UbO1cFZrzU0iygiVsPigJ6jNDQDS+pnaBzsp03JpfbT4LZw7VwzG7Wnzmg1bFpNVMcpAp3VhfOzcvT/A/O4KYEuLeLAJPdETQzrPND+kjSw5EMgTwX777bdrKitD2qB8F4zKWZUD6UmWNCLpCj4NOyVPO5vlQc7mhckv/uEX2fOpmGaAA/CIzIA1sDcUNQBsbBqm7/0kWRKdsUUE6CGYo38sESeNYA0w/iX899MKjSlH51agsyRV/oMvRLt4266ytwZMKaa4ZyxQ68/WzKQVGqAqMBXy1LMdCifWX1sPe1DM4NJSvV/7hawJIFgAAVi1z+0tYOapk2drHXdkT79y+KVIAbxQrS+eaRUi8nz/7//8nzNs5mSCs9xzwCnBmrX2HLUx2kv0m+5HLmFqqllC7MYIeAIX7T12CxsZ84H9oiNNt5ejkvCUnnL2UbNwsMMyZX5w7FqCGlxIi1WCd2ffdElri8HP6Ve1M4EXG8s5FiiO3RlbRM8Qs1HBg1i6AlJJlpQD78F5HLNr1qak6MZfNKDakh98kJa2ClJ0SOTLNRUjemBIje21EhqJL8AXW7WnfXoPLPM+91hEGzck8DNhPPt5S7Rtyc2sDENx+er4g0gBrN+4e7J52/60pmMkNuMBe3J1Aof5k59NPv3wnwK8xdekJRUjdVXuHTPr/pK0KyahxWp4+eWXJscymEObtz2/K4Pf6E0tpL3/+WOFJpORl9SE53UBl95///1iWD/Hfmc/ec88TwD69//wD+us/e53H+Z+HtSwldKZsiOxBqsYFBAytgIbrLpWEnxgsW5KcU1CKmGm22gfsJkP8gwlr//ix3+cQHsx7NSjAV97GNv/8X/+ZVrvL07+6q//OueH7mBA40ggVHFEx0rs2fUU+Lpq3i2tgOXTiS8eJ3EA4AlyuD8dEpgU2tK15Cu+tlTGTNmFe7GDAJqzYUiWHnz+m940xpLWeTrRpb1UjMzIJIhJIolRXQsKkCl4PM6ZWxp7vksBxaCt7OFziXeA6myegUtbAtysz3Vsju+/mvbeY2cuRGs1MVeeMw3lFdEHfZ4Ec30YnC/t39dsuKzrjdjqy2HmP0xwZ3gNG7QmPntzCiF3YpcuXFosFoyhaE9iD5xTCfOS7LUCv7P2WEWewWzYt+IjSeDdnFuDyo6ePs+hFptmY+yo4sKTp2Hpp9VZ+/bK6LOdS0t9QpdIEkRmKYmAqj5fSA+XD/es2YR3w2L84IOPs+YKTPGxQ2GrpvpmLwOmb+TeDZAQAwJWi+kcu8FmOcvWu89ks77tlQr06e6GVTWTQv6yMGtD2J+syx6bC7N5NT13QFns5Xz0c+ng0qy+Hw3f27nmlBwnx8KqWxJd1xcOvzY5FimGY8dPlw0CngnAATfsZw/AXBN2WQ9TIEGiAO288+2udUxWKjcVqXb2/HV75chwapBzeFElXm0nm7GqA4x/Mwy2u2PsYT8XR45FWa8ZWTsSs27Za2ZJD/rs5KgZE514OQ+LAb+6HdEZMLyvWwq9topMis6YLwHxe04CKZkMCcr5NDzKf9eg2EpGw0THig7JQpJxMNIxgKuf/vTn9X5jyx1g39+BAuPn1ZCQXAS/hBixO0UOkgtfhpFqf7DFfu4zgMttXyWLtJFbz242DExgnPgPI5LMDZDFWvDxXVyHawNX4zNz1kawSlENSFB70S7MzytBz/5d7zxn6YD4knc6qwZhOCN375ITyzqEub05rOZVGSy3LMWCbclXdAhsTEHsTPaRwUVpUu4WXjFtnqHC8aYUK+gyT09FCoe2Zg3l0xlxp1qr72vrv6St8GFpeD4zp0FBJGt3NSCrNt6KhWPPAKsKXM9TTHevfIh2RPuoQP4KkztBbtA8a56zNZeBhQgU7733QcWatL57+nQ+84VDte50txWsFRO2xhedis8H4MnJaP1i2vJzfDTWV7W65zliO66JhIkYci4sNfgeTVOeY2sGZtqDEnHxv7jNzAsFXW3CfDzpMW3/1hGw7lrlI4BQ/yb+puUqViUFYLYF30/ft1ncAeKuZshuYpzvfu/dnOcTxTbekD1q79BrpgcK7OlhyxiUrZVceWOIOtORNrmbbkVDKEdpicons0/lYH/8kx/W75xI2/2dkCAaRHCGV6SA9aB031evQqAJAJ2zZjl8i8u6MNF50/YMx3pc0kIdN4w2o4skPcthPC9+VoDHcF6RTMYWf8WFQymGAQ5//evfFPjQe6CM0Nd2SF7yLIV/Fa3yzfkxBtnLh1+YHH7hYHUE3Q6h49q1SB9kH5kkj2y0KwNQEaMURq5H2kbR+WF8nbWTT29I4QtwvAXRShxeABxIii80uFVRytwKZ3ppGIknys4AhwFK4n0dp66bLNnqPGP+0PVeSGxyMTYXwGRA4ih9Iq6W53qe4opan8Q37oHtUkRhQ3U9kIuxPvZeseFzLbrubiUG1O7dJBmyDE0SsA/Zq9Jm1b0qvh1tej01NjNdJKWVqyBiIFnnX0y+4nQN/svae57utXU1W95AMb72XeWozQj1JbYa5WUKEIudLZ1W+XO+rVmxnrF686d4HCFoAxmSgZXofaqLN/crBtMVi6xmO/DvSC6keqYz/+B2yGMkAJ6lU4MEIZvZu6LtRn83UjB2M4yt6K57BN9g9+O+9O8jiI216vzLC+dS/ASskgGzFwowDqkHZgMcno79OBuN1ZMnj0yOfPVZWOJnJ7ez157Fvhh8tTO59oNiLaY7Lt9XQ8qz7luDFRmkJp6iywwbkZPKLZAqrqUovwqrOzZu154UaBKHfxEiAN8No3DtNfS8CqbNqq75NkNOWYPi8t8jCOo51EDlYR3HAWXj2R2xDPunpG2yZs0w7mKp3F+eOrLR2d0eYttDvXpAp67mlnQaB7ProB2vq7uBu7ulWM3l+9mL7pIRQygcYvbXdRYY2uD4+N9j98zYDTOuZa338NoRYB3j6Y6zG0D9diwzxg/+rQtwzYZVKBQf6IxGiJGPy1nZYQQ056Y6QBTq8t7IgDAh57glFtMlmj2zYwcJGh2fiTkzI0EHtfzR68WZBdzGf9DxtodLVrNkFJMTxx/BMtgJ79vrFCmQ2IXWoxbbt/56sV0HiSq52kjAkdeJF8R+1YX1dRFdIba77RVvu5Mj8jOxP2KRkV1L3kT3x5LXX94aYLWnsQKeRr2oh4OmBEOjsurCgUP1wLECtbXFyBINbxCHPiNgs8FNhsGwKSxuN8opY51xlEXFzWHDTtiYQSDTCXK0ONhAihAS41EnSgLh8HD6qo0Xw9yjNWojchoOt+SnKMdDG/gIZhnk8DjfhjpMoh0pPp+aTmvP9g2lHSqYZhi1OtHOu31TW2sqJDdDzw6T5V4CSqwdDB6BEFYfFofA8nICHwbPewjCS78zQTjjrgLLdwLB1oaRuh4jKZ8BVBZMYH/6mUTYRgF+OCAOe9O+sb+G+85z5Egc1mrjz8LTIwNIqAAJEG3MK2lZvgOVLxZWV+1ppNWY7ziB1jBMsFuVBay/rujRjXySAMMQLZvJBF4gYxmL0juzrj2YpDRnAJvDjgUWSDRLHLgAw2Ye1+Cq7APgs2AaoCOQE6S3FkfrdhTjNPc7Vnu6KtntBiXKPBj7USy7qOoFpKDI93UJ3IrVzOATEc81AFa9v4C5vvM+WpAYdYNoKtmkiVPXG8AkexrgQDfqUtgQYzLYHQeqZKnAhPl38GCS3Rzii2EfGLZWrSyJaLH2gJFAk/LKuQ4VRgFotelX+6XhC50MAVolpsAObG9tN0Aoz07LfbU4xZC4HpT4Sh5y39tjdEqPRdEhn2E/OFeMIXH8LjQIi1QnPXdsUa0GSfrzvDCkBTfYASQRMBGtjWoj8Ey7pUFv1XaszSFJcOnLAG5zr9PR/JsuIWgtsAFl84AEk+1I7PkADvkdQS9WJTBFQVDgTXcXY/VJgl2Gjuamc79rz7YKBi5F4/hWbMPLr7yZSdWvJIHblnujD2eImRaOrv4Wu9maFksxLOuwWgT/koC333o7g5heiSj8fLfdiSTsFexlySxnlr8DWxwNwOrzsOqWJllaaQhdmGKLi/OT9zIdHStFkOD5S7zdb8XDiibYGexlCg7AVQLp9j+HIsCWlJzPgJbzAYlWB9Q59EKYE2kNvhGA/EoYK5fDsLiXYNs1PTWw7FkKW2uacU1fcmWCEMmI/eWz90YLC27PSTH8DH5JRSTZE7RLHrC5JJ3NiMgwGrq8sV8m6Ar6BEPr4vyrbR5TKUHv9RS7OKjvho34agYIScBKCoC9iP3/rz/92eSjj7/III6dlUC1ML4iWj7LvtBmk+dBY+spaZTsszrb+awxuLUBBLbstTY6e/5hFQJawxjD1j1JxEd2fTtGwyroSW8op3glTDP70yC3BheeptVb+2KeRfbPWFke5UE4yx74YEife+o/nSW/40xKsKtFRItZ7mtfpEto7CoENDBIX5B4ugCPmHpa+8nAYHHlml1fDaKLL8RUKdZqPtAUacHTyvJdZDMAH10supa9fyugybIkZmw/pgI/sykB45r4iedL10Yndfdk++6Xw+aItlwCZ0GWe18Wx74ybMLfvfcPk4/e/8fo4yaZp0+Va5wO213CsGJts5fvxUe8mAEqC0l0gSgCVQW8+2GfXbwQDczoibMjAMTvfuft/M6SyYfRWMUif4glQNaDLEqe26bYpz/90z8r3b+jYcDeCYOA/6lnGLtSbOGyAwGcol/WHQjax3vAjkKhzgcFKQUPCZ5zacrvwQMHJ//mz/88UgBHJl9EE9PAvDNnr0/+t//4Hyano3/8X/6fv8352RXWWKQAAvRZR+cQSG0tgetsKrkbNu5MBnPRb74Slpfrsy7Y3c5GFd1il7GICiwnw5A1FhhJ7LFPga8S8W0BcrzG+b8Ze8n+AfurgJg1NT28WrJzLlfnPR5mPxjAsikSEYpnTMWFxCu0raezTiuxKfPazUmM1qdAdi2szZOxEY9pLGZfTKeYszFyRSue5bnnvGCs2iM1zENXQM41veYZZz17Gyu9mfdrqlC1ZrC12vDJLyxJvGNfkPxYFT9dLL74PLHLjkzwFhyy2w9zD+cDDixGTmhJbBGbNpsEJq6k7GK1dQXU+fSz45PFy0l41+hcAkoAF7G1FTgnxR6W9L8S+/vVkWj4TmPY0CY2sVjBMmy4rNna7MEbad8lfUICRVJM43tk4OjM2J12/xroNUxhFs9IUO/kGTw06CnPcmvAk20G84Vhuzs6zflB7CYQQSEvyVPYvtdvp2B6L74jg9qSV07yn1nvdFUkmT8drcBL2TvOliRFPAB0YkfcM58q2df9AMgXr5VtLVbIKFHUrFX7oNrqsv9qAnf2ydhSNwKu42tGpk8nPg1INqiC+dp2SvLBHtrno3YfPz8mayNjVQTViW0DCRIPHQPiLNdVBc9Knvo9u9jbyRlmWTPiMM0zkAsrqBirmBPRqEy8U0Xk7EVdVq6FXSF7gn0i0SNrBFB3nrFSq5hXrP90UuW9RobjqOXG1jp7YlbfY0eS66mBPHm+/LavnrkwaBTGH2lTdv/kmoCuYs4aQKHgmrMtPyhAHKASG26fix28h0KA+y2wKX7dMx0ZZauKpNBSAHcDojJdG3OGpw2n1PIr3s8eWVYalDfzOelWyX2Tzbl3O50QV2nOhpwQSQ9+zrOUMAK1MbD9Lvkl8d2W2BRSPvwo6RGdSJ98djILlGvPOr711msVA+jw+ejDTwtgmtYmmyIrrWORrK45Z66HO0ZbNOBRa3rG5udzdb/Zn+Ir646hpzii+Nz5SoDrfEYNYslb6mrStSWmFuPawydPHg/wvT/f+8IQ/rheT36nWrFpsiYJ1pVBNkp+IdYXD8lBxQ4YyeZQAKvZZ9ejoCl3ER8hKuzfv6+SZvteoQvJw/rXf+caK0ZM4dH6sadyGX5a3KfrcUNsNiLCQs6x7iS23OwPjNeXUlC0/mfmz2T/0qMNmB9pspcjFWVWxenIDpBgM1js+tXYjej4i8l7YEqDHfIgQNaPf/xHdaaRVoqRXoWYjiFuGkwZmZRuFe+22B4kp2DRrd/8nHzPvpWrVjeHrGIAVEdQdSxOfFtvtdOs2IhqcW/GpELxm2++WTITf/VXf53nBOzta/ZxbV90OmiHlmR1XFmAiB0U22m+CGkbMaW4FkHq9TdeqVwTQkv0AAAgAElEQVT5Zs6UuBBr1zPkJ8RGzrNYh/723eim8yV+l9SOGKJIBbl1AKH4bDbXuSmFrVOJz5EybsbmKxIeCKh7O7biQmK3Cyl+iX2moz+rQ+5Gzun15D3OzDgET4yExTYOniOtxxb6th5IMg2KdoEK2aOHCNMejX/IdZIms1aK/H6vtFjlnQD8YVgqewL4YTNLz7HObbcOF7Aqr8n7eK5sRRX7cu/ixNJTl+PRCE0cLG6oQYNZih42DIBsO182yD7Oa+SVclhxjHkyvQfo6PeUcjlsCTsAcWvosZy8W6zlZ60RCV9JvE77iPAQIG7oKi6CliGc2d/3kt8/SjF9xYowXsNcrWGoVYzrryKgjH+vXTPm6fZ175/qDPg9YJU/qQFWiRt0S/LVcym4sQEbE48WuehbXYLAVR2bi9HOP378y2gdfxT7dg2POd1YscWxI/IQDPIb2Ys9KyeFmVzr/mjk664Ubx8LAx/xD5lCd5xuTDnCk9zX0sTe60N8QTy6mKKzWFxR63HNZZHLyof46X527YcVsNpvj8SoyjPrEIKaBh+f+xnByzpbAwPUnq8uLB1pYwv+ILMz+vBmlA9vWODeIHuYHF1XT8lx5jV8JLJJPfd6vo2zVNcFNCvvr/DK99nn3RXUWsFVZCtb0DZmjEX8fSzqjnbFnyNo+g34OuyDoQJg/zUzdJAaKVvSxLOvO2Zqv7dOcM+r0I1tmHyINbEjwGZELaArDAPgjnzFxh87lm6BKtokRqnh2ZEAyze/NXZ7AytPn053Xn7HGcV0Xx8cBxFIXNbd3jokouma4hB5wJMnT1RML+aozmTnmmxDsXdbTrGGR2ZvwRb4lW8fAM/QepakRWLWJYmJ4J9mrjxMfogVze8iKfke9WDdk7275IVD65+XPig6LeOI+gyayYOUTDSY1nTiYoDl8zk6gxJmAjRqo+JEJGaS7zI6gzYB9gc2aOlH5Ptu/n43iZ0H5qLp9q2lszoEUT6ntTOh0K0HVTTdHBqMIdO2r+dbEIf+rA3ZYVY5NQXZsISmOfdBoBHRgwcAFjT2Ui1NSwm2KkBYEuHUmFT9INMls/5x7hHfDrD6JEaIPs50GITVrlDDGZJkByy8ncrljVT5bHJDiADTjLsgU3DjsAJXVYFXYKBGW8wzuBLwzrAeUyrViwCogoiaXBrAwPMFqBUrM6+QvDKi0HwGtfQd8hNAyTi92ob0e3diZO4BADBaSzsQ25Q2jjUNan/DEITLtTF7KipwIk4/ADIg9UYx6dJayDBkAzcorBWjD9EI7vrsagTMcwamm4qq6lwaiCXnYDCS9b5fG3uchPjI/hlA2W9Xv5qZOlRrDQyz54g653/0ccoYWKPBKTnvno1vAU/v12Z0aBtoGQAOBFsve8yws9xzEf2BfDEwDj0DoOpbreu5LtIWFxIMA5fpqo2BioRCu5LDsyuDajAFsK+1uQvk7d2aMhiHWwy2mpDXrOmtCZ5JaDizAjznCUCjwDATR65VSvVlU54fJ4zppUW6xZCxRSSvzyogkNyPQZpAzTqYnrgtDmx3Wi8YmQJRq2IsqcqEwQTejIAqkGfu3JCkqIAJ+y2GUJCjulMTYiVP2uTykAFSSFrj1HbTNVWY7S1ALOdP3xUQUYFmmMzb6bTGMTJgWtFdpyrSrmj07tuvvVNFryuRGKDnz9+YvPW9QylcLE1b5o06Kz/44U+y79JOmoT4wQM7zf4TOGJJdrVORuCcq9QtLmbASIK33QmotSvvS6vYwrn5MqalxVNALB63ghB2RSe+BZwBW2MfAjFVgLg2yMdU9vHf/fxn0dUKyHTvVgGWm8ISM42XQyHezxHQVz10cE9Vh6/EkGtf5+iwv+n5eoZjFfdp5AAEPRvjDLTxYnbRfzT4aglwJ8GBRKiY3/lvZwCIINgXzGLgTKXNThJk/0osBYzOniCu5FWwq2vfe48M3sp707DU4i1odPZUeLFgMGTmdpuAjEWwevLmq6+nTXlPtUZ0y1kSqeyJjz7+cPJZhlcJZtznjex9Dp8tcjbpm0kmZqN/KTEsMLv0FsNGi/OXLLEJdZ5yz5hK1Rqda5ZEGcrCKUo03cfmSI5gA3uf+bPnChEoPas8B74AM4UcSjPBtbRKWgxmCTMv+845pf/Jj9jvNfVRg1uxVBLYVxGn9cTZB8+1Wz6sWxfPAFKPAtJ0ISLtzFlH13Mj7EjbSbUdo6gCEWzv7A82ttjx5W9yWbneahXjv3JNPa27dY0l3/TmtoU5qIXrCemH/JIAeGmC3o2bd6fqvj36ogeSUIUlrA1McS8fvgJT4vGddBV8MvngN/+QZ66QlL1d8gbY+BtjS3L+Skf7bk04B6xiM7gP4ANhfEObij2bYGw2tucH3/9uANGHxSC7TarC4Il8rgn0t+PD12a9/8P/+r+k+v9VmDtHq4BV2kUloaJ1pidPuw7MdYEsY/IotgfI6Rxs27apkhiFHM+Rn3H2Xs4EdMDqP//yN5P3P/io9ufC+ZuTv/h3f5ZzdS1yFL8KG2pbDcAD3nuWkjE+EwBxPudfMuxsaM27lq6W2ym83o09eunwgbDPZitBP7ewWAUFj4KkSelL5lofYtsCw6rYEHun2yWA4LYwt4DgXTDrIpaJyRi+4hbMTsCNKfX2i2e+L0NFXBO5BV8bsMPy7zoO1gc03ZD3ng3o9DxAXchOk/kLsRlYnAGqZgISbg64uiTruy5nWIJ6KW2wSwKsbzDwgf0w6EgbpKJGDQMEtG6ILc2wslzT8iQckok1sRXkLBQZ2UharKYxOz+mSWMnYTN5XgZsXQmTm8SPgqOi5FSGaJEC0K3CPqxeuW7y8UdHJlduhSURuRYMZrFITenOOVhIAckk132ZEr0/dv5CCl3agp0xSW13PESfMYnu5shRaHvyO3yKKa51FnOmnZezZxdqoJXiCuagVkhMQsE624SdvyRrh7UaOdrJmjD49uZ1SyOlsCJFBxPdGatLV+9MFi5F7iEA9jPacmHd+vNh4rJ7YtqA1vdy9vgP9rHb2jqB5Ndba92gPew2djExQrHD+KJxMGXrt41tks5YxR+/B676+Qgc91AFDDp+s6dmj19jcM9WdOt/d/SI2SRSrQ/aHSMN2LbsAGC1WwwjU5P9Bwz9hlXbwOooqeB3S+e/mBh8qn0Vf5vn7JkXezS7rQY75f18rsGuJfGkZW+IbazHqE3t+Ulwv/jiaPy9TrANVQTsKe+tBet6vc69+bufj0X5BtS64N+DQyNbkc8W17YW6Irc05Wyu77ISmlZbpZzmFnZNxV7aTe1LxJziI/EOt0ub536KZdUmfkDQ9FlKaJIFX+jn5lY7XmKq/TgdpRsjVi6NfVXBfy7H2B1WybPr02eczsx892ch4eRAFiWobrifYM+33rnnbLzn0SDVJFI3P8ocRMgjM9+5dWXiin+OPsVQeLzMPqya6qDbc+uXRWDYv8tBACsASmKe7l4jNdHuacd27cVa92zPJHkEWtVF5b9qYgjvpFk6tJwvrodU7eSFlrPPUB4fOXlEDHI7PB73e4fibGsufNsDQAP5g6Id9kAJAu/x4YqIIvvz56dz3kEgnsGkVyJZqe9xW4izNQE8+w9HRmffhq92Pth1CV+fPYsxebIw5wLs5yO8dwcFubBAj3PRXdy584UcvOZZ8+eL5+6Kd0y4u3Ke7KfsCmBWUBURRvwB64BoH1LEnLDneQeJ04cy37VrZHhm7ERf/TDH9Y8ihPHTlUh/3psxPXoPRtmpEBV4HAV3tLBmH0vJ3auPF/7R8IPbD1y5FgNS6WRuy5FGgxA69zDXOwnwFnhVvls+t/AzYE1O7DEvznrHdNao1HDcGSRjUWYbp9tQEC+aLjdn/zrP5388z//qqQxRo1Ie6Btg+uJfFd8QXU5lW9udnqz3pogJX7P1q61SyAaX7Yptr4BR7Gn2J8khViWTMqqyN3czpDM52EP080FgpHXuTtItuyMX3iW3FE8UCyynPsaWpR4QPHwST5ze87BQjo5jp0gpZe5AVnnVSR8cmbkOQ8QO4ZWaCQS8gwlHyEXzrPn8ypHFRexo07PcJbFZhejwdx62Gm1v59zl4Fqzi9ZM3ulmfWxQVXYapZ8tVTnvf2sNTNHTekmeZWmenJ1qUcxWgtk6zzP69mScQp56ZIDQMkDJaYDDJbua+wqmw6c8cV+Pq+uz7ZLgGzArf9WaGg7L4yiqU6+TPt9d1DV5PP8vv1SxZtcgzOvqOPegYncChKMGESGcz/PAu9hSemstiScdR2Qvv8usFpkiQJ9h98ZQLrRXxrcBkthS9gCrNPtkQvZaHhu1qgKjsFCrN/IWL1yOZJUAVY/+eSD5BHp8Ap+MxtyATmBC9kfV1PYuJW4BOAofzb/Y28GY7LtiHLz8+dK0sO62D/AY8DqzQBldyPRAVwm36jrFmBnH4oJgWhd0+wBll0k9d/NHG/ZHXuwfWuTtgaQW744+P8GJNuXsRm/f3arcFL5qiGDCE3m9rT26Vj4HAHQBvDl3fLSBtrlaqPfRmaxl9jwkjDI85A/FkEje69igVxOEc9iX8Y9NQKrI3jqfvzbWOwd445vv278+9eQO9uhEFtFyT4X3mfsxCnwH0O99Ol1aSMewAKxk9fWeUFC4zsUMOfSpb0zNsCegjMdP3myOsVIWHTHMqA8hKtdKczE3srp2FbAqvirzhlSR4G5WLDx92Ty0r1Vs0ASdyJ1jcOr5ZbOX814iQ0tYmjWEClBVyM7UR0ciX16mBaSXBdT4S0Kvht1igwdD/w2X6QbhH0s6SA+OjZDbsz3i0mWHDo0/ZwhkDAAGlgqD6/xiCKBV6BaSH61icY4azXPG5e4eQAGoAGjKwHfqN0toCUBeSy9Gt6TgRyGpNASomVqU5eW5sAgY2wkw5JxF+cafG4xVQEhWF0JXErkN6AU5pFkem0CrvXTzbBYH1aI5Kh0TcLAtO87WLfo+Q6oSmweY3VmRqsXfc9uMWNhTLQ22fPxY4y26LBuSnVk42wCxU0FBtCH0xa8cD7tglk4gC1nU4LSQ9DhrQQoWpch4TdiGNzOsgic302yhyko2AMKAxpWZVMQ5QeuaX2gVSgpG8HsYrBhWmYBGSkTOmdjsLDzVAi0ZBoccJl2a373YZ7N0wQ2WJCmbR/I4Chtl9ryzwZsupjp65yBxFcLzNI8X9qiQC6gtcoA4K8YVpEyWJpvG6GTAVU7wY3vbNQ4EBVwAZ5ro/9IDkFgAaSsdkEGgnYOxi3jUfuqDyXgAmO2KjSDJgYnV4Ojhg04sngdBoBNyUMMQBlWnEC/2gxybcA6e4IcxdhOUQO6aiJhPifJ68holUCq9NjfNTjIPi1ds65ocqYOlaQGg9QgAEG95+06vBaYNa53T6jvypIkgLac9lMDbrQyC3C01gGuTXgFZjNg2ESMBLAhpqsroPl3xren+EpkWpS8W1EEvS1wTZ6DXg1wqAInCUuBJ4I5iQM2C+1Hej3o8arsfei9NyBix44YjY0KAnHOGLRJ4pfmrJlYSfhb9e9Gzi6jU8FYoUYdkBhWdyDTLQVg2l1bAkMAoa1G69+SYo8ZUvfCiwcSOB+o+5A4F60/e292dttk3RY6xuKHGMrIb2zeujt/1x6eADABQOkCCcqG4g75BGvOwWASer9zYbYd2L9v8t3vfifOeXOSk2ispgDyGEO4LH/LAIx7pyJeQbBkDHCZ52fiOPt3PUz0n/30pxlAs1DAz8Ywo5y76QApWhLOpZ0UMCNpMFBHYYWBtYYSIjox9rNWFU/KPtgRth1g6XZp0eW+8jkmURpK5Qw+AbrFtjVryTA2wvwKS86/VvFMwI1hr0mIAzvBUmiv0e4qIQBsSOwKfKj2lQSxSSYUDkpjLGfTPgV0AKdIRlgP7LeXX3wpk3F3Fuu54oj8TxvkV0ePRCsuIEnsiQFrdOJMQJbYbY194UwMf2MDtRHfSPJHIuPWTXIBYTomYedcq0hXUg6KVxIzGrSYrNfLkeqUcObZ+qru0r3N7xcDN8UBe5gWj7anqjLm7NmXHXxih3frlXsXPNl7inuYu9WKFMfXbJQ+S5KNbt0XTBF5b/kCfmhNwHV2wlMoqZQEMwZbKD5hg9nvzlOxw4sVIWHqYKzOCD3ukoXRJdEach6GCm3JqVT3B33itG4LSBKUqqYDm9ZObQqgui9rlkFu63dQrCJk0wM/co3nz53OAMD5+KoLGao2n/MemyY5qOEyy8tOHdy/I/Y3OmUB2+ZScKFbVe0vOWSAB63NtOlKFy77bVMKRu+++UYBWF99dazsoSF0wn9DioBuqxI0/+Vf/sdIBXxcE8AVKK1TFdwwQLLGpS8U+7kkxUifJck0QETrMFmgDbGFbA/gka1UKHoSe/rW229M/vzf/tvJz//27yYf/u7jYhUYPvb6G68W4/5o9ID5VwE3v4N1zy+JD6qAk+BaUuScMoDkHvgvgej2BPjkTCQd82kfldDdqeIu/4uZGmag85C9gD27qtgVCQoVzLIfAE2yGT5LbLI6QeyUqrx4QoCX5+k5YOHyCRga9hT7Jtk5kA4HQd6pk6dSuMi064BOG3JdChJPExOcuxjmeq6Vvu76BIRz28NaDhCwJM/yUkDXe4kjnuden5BeSsIC+MA8NhCUXuvVnMcV2WO3st6KHeYAaAsHsm7arACgyBXwMMWgJyVHERZ79vBzbH8JYK59bZ4t4JgO3cYwCRSnn6UQRGd1Ku+zJvsXODAfuYDzASEAkmKQFYn3ABaKbIpN7n9nmCqmAusgqEEiORP89NP4MYwhoPb62KstAZGAE8Dq1Yq8Q1FECxa5iB7mYRr49mII0ISdSRzDFxd4BmzLzx9nSFugnslMzmyeUp6tBC8Mztii+YWr0bLFGs5+yDOksWoI1708h6vZI8uzJ+7lLNLxnJubK3+sMF5dDtlbklx7BLACVGnmXbd5dqIytJ/nb+xKgyHte8ekY2zHG/+7bXMn4f4cBw1JDMakSLLj754dUH8EVztGGZn2WpEbBG6Gaev+tn5oF4uALa292V89jKUTK3bT9HXF/Yvko8oOtl5rTXcuFqK1pRsJoNSJ0Pr05hcAmkZgcgQ/FQzJhKzOWnqfHmZl0COGayc0itNa7jBY7JcriVn3ByTSFXAmPlxcVkBg3kExyO81S0ey86AG1PBliobV2ZV1RWIAFo4MnRp0qLBQ/q2ZuezumDS5T3tTkaL0XfPuWvPFj9MhiayM7yHbc2D/7tgB7beG6oQZl3hpJrHS6tWYOo9KUzJ1ozyVgJiZN6CrBnCzacuOaKu+Ovk0nR6/fS/2TOEs52t3Cpd3anBhg17qgmzjJfIoYYzPzm6fPMr73K02dbqRPbTrCX26rC+wGxCL4c+nkqZayJT2hYWz1Y6oGHs1wIJ7tRYGd5UWNFmSXJd9C+Bkq3TBeGbWYQTbsM1LLmyUusn61bUXAaSZyisT8/GRiBkbA3ZeSgxzL75RHmg/yjm0Kp+JZMzFDBRV+Lf+7777doDc63XW7OON0aDlv2t4XO5rGxAmAJD/BprTRd2TAjliii6HZ+kqQgrhUwtsTrEVqAoQXkhhxL+5Z2QA4Nzz7PPqaFlcqDiNhN3utCcfjubt+YC5wGt6+fKeUyfOhqV5L3mCCeBhrMf2nI6WuLNcLa7V1t0Ai6F47l0nGX8AZEb4keO1Hl8DzA2qtrQH2/k0ujqk5YB5gEoGZWSm1gyAb7Hhfh/kKDDDylR81GACDcN//+//52Le/c3f/KxA+JpoPhBXAFlkEOQrxXYUXxcbrs/1mBdX0SB5Pt/sXlzX8oDCa3LP7K0ihfUECpFiuHnzWoDp8zW4dX3AP3SFx5EJEDQWUSV/rlEkyweWHI14lWQX0Ec+nvedWr857f6xzQZGh/F99RoSS0glsVXADB1v4t/O7+TnLj62IwV3cRfyTAGn7mUoyMn3+LrWU7xeNlwMeDH5rEKPjjXEggKeq4OIVqN8UDHmG1C0JaVSUC4pDeBpcA/5aHIiJ72ea/3s97Sth6qNcwnh8owBn96vtSXhI1j93RXQeVkPxCrNSDk20DKfWbGa2KnY+jpLddmI3YBBYc3n7Mr5AFUKwoa28VuGWHVrdHcrAnaB1oqtT7L/DGuMZcvf+SoMcB2t7Rvs9f5upmNFv9IlHqLQ3f8vsPptkE787Xqq2JY9Za4KcFV3aGuJkl3La/IMau4LKaI7kV46cyJxwKfZv2eqCK/7Sp6jOH4v+EkBjInnre9MbMxc2vt1Sd97eLeG4V4OeQeROxlA5wYYqUh5+V6eGG154s8q2laeIPbPvdBIJzlp7k3iQPG4nKCwiXoeDYj2c+iMV07tz5EQNoLR4/wXn1EpZQGw3S3bvh+JBJGL3UiRorRDm2jYBcYBB8me7NkpcDaF/zEOGro2kB6LvAdEbMBeYYwkTktNuMbW+OQHRl842pJe46EAPPx9BFjHIu249iMIWxlk4XDNau093xumsJsit/izC8PFtGYrYYnmfWR/t9waHExhViySfDoxsviv9WEzWDRFmdvBRgyxRkJQALEeW0MY062oaMp/0iYHrFZHdPZkYUok3xRkk0ORpJKH1mD0XFIVditfcxMtF2ddfO44SHS0p2Kj1rNPQZEQSp6lz5JLwICA8vZEdQwB7M2wKb3jZqqz3wWYZ31rIHd855L9B9Yk7LWfoYK1F2oDAQ19M0Q+2C+NbZN4ZN3ClZ9HGwyCC0iV3GAv7dw1WwMJAEpYq1evpDKY6uDlSwYUmKKdtqE72pABJhgj31SNq70yG78YSgYC5aEJnooFmgcpWCwtmzwkeqezAR0OHtiewxzWZ4IpyD3DDCCUEGOuCc6XBOxallaxDRvihDcGFDasJ4d1Y4I96PqlTKy8FtbmkyemympVOZwKbMCGtL5h0dA/RC/G6qmkMQaP3s/2TLBlvDncWrl82wg389kmuV+8eLVE27UAa9swCVoMuyyGYGOGE+1JUN8Mn0lpB5kqbaFqM3PMg9OwUYuBGePtcGm3EmhczmCrywlwLudzntNkzPPD+NiRliNaZQBwwbCWZYYdwNfMWlqgwAfGpo+Mw4kJsDI6ZPILADFNKJ9tvTlrbbICUbo71r31MHr6GzCD0S+Wz4D8MyASt2c0XVQfs1HHlrCa/j0woTGaa+quAIUxD/he7GPQQRmp/lNrZLfFtK6eQNqzugfozJ8rJBA5SACQSiIYAEy+/Kmqhr2q+oe14+CrpgIOBcWGIjQDrhnToyRDgbCFxY0TH9vYAHiqPR2wk3VqEeXWldUOpLIrCAciWTuaw4Jm7M75M+ejkciA955ZgfUWR29NW+zd/adwENDdYVelVZHXds65F6NuaEctxl2erbPGeHu/msI3PIMGXiUYrUUi0NybYQkvHz4YIfyDFTDV2Y7te5TkEwBhMqd90EOZDJ0zZEkgiYXQIuWmbc8lwLUfBb+3bl/O/uyqpdafY8fPVOvY9gyokdSfPDmfZOpeDOvmYpYawvbxkS9yH2GIpEK1bce+/Nvu2AYGSpU+BlS8l2dUbmqoHo4VbA7oXJiNl3Jm5uZ2Tf7w+39Q2i5kMQx0qSp/1r7E/auFo8zDkJSyt9mb2tsFMXndYooUn3/8UcDa0yVZoKJv3artv9jik1TEr5TOswB6dtv6Ajto87nA0udJsGtit9Y7n0eH5Z13Xktgvz16U0cj2H6sZQmGyalPin3LUNOdHDRCs54YIXQcMRKnp3pyoiobkEiQgPVsTZypGsyQ/SHgtB8BsIop9jt25JIM5JrLgCLP8Eq0J52p3bENQL9zAYDfev2VyeEXX6zEge1SyQOkfvDh+5Oz5xcCdm+KPSMRonUrAEZspupgazA5XyuqerqYFvOSIUgwtz7BOkcr5nTGaCLTl76f6/TvKwNQaR/CaJ8Z3gtAz6ZgBLbe2lTpv0muPNe7CcQlarSWvvjidAXGpfOZ6xDYt7B/t/tIjp8mCbdHeqCVCbueewMSACdrsyUgsfOhCCLpW58zxU62YD5gPcN5gPqCFkWiOhfAYO1pPSBRy2Yn7J675KGHdjBb9l4NBqEzh4GGfZr1d6Zpn5amNkAhBbw16yIJkvb/qWisPnicYC1nZiqtd/zWuSSr7/36F3m+YWil5+5xmI0+uwCYHHmTbukQzoU1jgHG/tAsOp9202KMBeysNtrYWYHruui53skZVXj6w++9E4mdhbRlfZlrzrPMc8QuqQm9sUfPEpz8p//0v4d19Pnk7/8uA94EwPliAypYAdpX0KjokXOSNdfhATDxbA0x3B+gwkA2EgVbYzdcE3/61ltvTP6nv/iLyc/+5uc1oFFxb9OmraWVrA31RNo22VXDmeisS/TIWFRQJYFLokHr0V6nNboq9nVfCj7W+EKGQ10LujaTNb6YxP5yWBCYAJI8Qx2ct3v574e5R0Hdyuyj7QEHpuPL72X9DZ+qYDX3ZY1e2L8zzNPVk/lTpwoUEdQa0mEwJ92uktvQAkWXLlpegsznz9MamE23gz6YeEniEPsxtWl2cuZC7HnYt88lYjnih/ZEizmJ7cP4lfv3UlhJMh4XkUFcYf8nkDR8CiN7khjlRz98N23I0VzP2QA8Fgsv4Y9k2dlfv5FMgDbnmZzNgLunoj1rWHDijtLOlfiHtWowXrWTYQnF3jq/U2slcTqTEg+kdfdxGHePY48XTM8G3ASUUgi8H9mBVblH5xSQgOHmS9ArmVmMP5XMzAT4ISdxIsBKoMcKrMU693ImgDXdmk3SIN1INSgx954LoL2qI2oVrXBFj7z/ngBUihK3DUdKcrZe62fOwdKAwUkhs+djq2oysM/dPTkW/cvnAbGXh1k2H+mFizTL8zxmsgev5ZzQW2x9fwA539pTtNlTwTLGgtgDu57d/TZ7QzJRyfcwTbbbbb9p8x3bJ8dEZ/xvzCWxzTjslN4o5h6dbUAIBqkiLJtaXUD53LEjxoEbfSAP8E0AACAASURBVHAlN7l/8XCD0Z10AJeKfcPf55vNaUbNGFuvTLHzhbLdH374UcVTfJwzWUOfFBlKl1KRj96lxMCZ61iGv/f6MW4dGcfkJCQgNbxTl8GQBDmnZeNKP7Uns2NvYpEbnCcuWoi/RMKQiI5Ju71ULdbJI6bCPBLb0sgrG5171IK/fXZX7NJnTcxQcM6fK2P7WwuxB5Ky45LZiq1ySOxX8YJY4Xo00hXEsPQMEl1TxaC1GegYrUkFcvodOSePE9/8v2y96XOe6XXm93AHSYALuIIESXBfeiV7b7W6tbUtjayx7Iw9zmQc11TKmZrJx8mn/AWpfEnVpKYqU6lKqux4GXtmssiW1LLV6m61emHvZC9s7gu4YSEAggBIgEt+v+u8D9lyBSqIbPDF+z7P/dz3Wa5znets6hcQ5Bmx+/thly5k8NTkxF3inAtcH3rNEkbYa08/83WKUEeaV155PYm8tnENoOYEZ3UaUHWK82pB7tChR1JUfuedTzI1e5Z23bvOnqDDLSwv/KhMntsOlONcm6R+7dln0/FxBqaP/tO1NzkVJLcw0TLrBN38sovB52geJHCtZEeG4bCW+jvPmcDZPnTWBaUm6GwbGNies6hWvbZvaWf6ub9np55ndjuyOeZYI9jrrcQ/5og+90OHDuQ6PznyaZj6+qWvv/h0/MTnyL3om55/7nn+e2EYzmOc4wH2v3vj5CkKh9i6NQAzFsXWs2YmzIIwn376ac6AibWJqvlXZAyi28uwEOzKXrof7JD4ABkF81UBHItOFskEeTdTPL40iN473XibAabVwjuNzrJyaEsBVmVxu3+8Tp+D8Y3dju67yBvxTEyyBeyVH9AvpohoXBliW0cGz9piwBnzBcDxFPp4psq+CER2Yr4Aa3a6+HuF6uQ9tDsF0MDqkswUlmXlMxZ7bYP9F//iv8n6v/LKz6It6772DLjX9QUZniXb1KC+E/8njeIrvkLbFWbZYoZc7oxUl3IH12ASsu2SQ96guM6rQypYwVBF192Cu52i+hbByZsQGMJEdAI4H7AgAIqAR31WND9ZN9mrFmyXYIcXCW6w3lPT85pf/urzvM7YKOAX6ynT25i/CDIFbMSGmQ928ph5XHvF9gKjBeJIqsnQv04ngOfBuEHQzJjXXEQJCe2p+u7T3EvZ5gKdjOmqtdoYsoCSAlbr+QZ0C0BdYLeAYX0VeONZ9P3M240zY6s7zGV9RRWYtKXFePX3MyOF9xPvcH+VzS5pJbeEvkBwNaItGZJUXR4Oz3QPCuKY0xkD23EWRjKFfskImVovUMz+uwNLfB6DUeeYYSFjHLHx3EPi1MSqtf/CZsx3XX/L9G99V/7N6DU6wy3gWmzFKpAuTHFVRnNk9wR3c58Cq8xQAIzyXHoOBs+dbo4d/4xCjNrIFgEcHMwgYbASO8wcMOdy+Vx8PwcAr2Io9iTP7QqED3M/AXp5UJkZwxmTCOFZt/BLGwuvY14M62MeLbaRwXPq8wOaXYBgUOzRKop4b5EWbJ9qzm9JM5R0VNutUiBby+JsC5w1AKmwA9e0ilbVweKzqGfbDscqoNJ8RvmW1cRInu1W3kpGbg3zrmehvc5cAIo/6mDbUShrPtI/meOgnEABt361EkNtt8hXmapfBVVbbKBlsd7/053hXuY+2z1fwHIBj/5dH5sicYhyMm21N+ZeAsGwSfkWyonkFF1dNVhR0pCdsMTDMFLNq8VxfJ3fQ+Tul8nn/V0xNYff+V3rVl2ZKbp0CsWebYtO1ZUHqI+2t+ROi4alkWqcJRlUOSxlQMEKkeqr4fBq58tWr25ziVp29zr7KDOhLiINqWYqBb902vE5NQcE3FA5IDA4Y/2ST1WGj252B5ERy817/unN94ptIw25g7rjpCMYjVGrVvxFSYBvyJawgqpOTGcTCurcoX1myVLp7x54J6zCWIXJahDmIjr0xaDhFt/qeUo81GErE9CK9pZ+jvqQVSERXCrtUbXcdKbFEDCZKdFcNz0MCKrTqwFLbVtbodaQRpFAsCatITwv0xFR+B7ZDNKEAQb9mcOtZNL00ypgNUyx8inYhLJqb8OSW7gIAIND6MQ52YGCgIJMHnirlTopA/LVbA5ZF4KXOQO2CPDgTbRMuK/CPBlGy8cAXhareiEebIEmK49Wmz2IdaBGk9TXgaypcwYcaQH2ZzyTdbRuSpG2HUc9hwvoCJ0/cx5WyiUSI4dVmGCTyNDWKtDNyrNWVgA9JLXBXeewvEjqZQP7HAStTRDUWvW/xxnY4JAqA2qBZw3EDGtXzAkr3QKbTOqEFWX132E6OihZw6VJ6b4wSZEt6KnRaXIlnaqcz92ktBX9tTruAoa1ZlWadfcA3R8WYSWOzZ21TyWtjFU0WdkXHhQrpbLAdBYaQh2SQKt/2tZTtO36uUwID5UH071yDdDICqfAT2m+mkDARiaoDGM2wEExxBJA8TmpRNkSyXtGLJnnLwPN37FiomaXzMm+PrRFaC1bS6vDLI5wlP1wnsnFVT2TXQFDgWhmDsfiAQ5jmWvwOS1Fu0tmlW+u4ZIRGL0/Ad1UE+teDZpnO8mg+zATYDn0aTuU+6YOJa/XMU8wgXHbtj6C481pZRXMksUlw9oJq7JVndyeQVe8p1VRgxWfaRgyfGk8rXSvxEAavK1l6M++vRv5zAUAGFczDXccUGNy8jb7lGr32M3IDpho7969O3q1AgDvHXmPn+ncZP+tZMos2l4Du/gcGMLYCivYFstqWmWdL8+BBn0UB3wJgetrBPC2H77wwguRRFC4PXpHsuO4Xr9rOBxt81al3KcGf6kMs3as1Tg6hVevDMIIZFgDycVl2CA6gmpxW8N6MWgOQHEQ8HVC/TKZs/yegLqG1Ynr7g8TFwE4HfmVy2rxTmV4jy3jFiQu8bNMkaZ1RWBvFQGrQGKYBIBRAR65N9ski8lJ8WToYoJxWRnKMch6tqXFgF12XBiaFguwF+5Jnw3HI8GeoGAPwLVBqVVB23Jv8fnL0X72+zZ2Z/f2gWbfrl0wwajuB8Se1wzi3N5HCuAyYNUmBnnNo+VWVp+ArxIP03w7rGwV08mNRGRNyJhZsbLANrsWMrwilVTOPYCnNlYmjfZvNW2DDsQahHEjA3YDLds+YM9RqpsmGPoW23FJnK4gGzFLi89mhhjt3t0PKHcu8gkG1baOGMAV8CEDqTRa3a8WDGsabUltpJLNfjB4VRvTvbCIZ7GXVkSrwleZcmsBTJ0xB8nIyL/MM1MbO8FqGOJCU0pleJ0GEu6DCjace+m6axf0CxXoVptIQleDcgNBzpbBoEmd1fbVTC832Vi8hACwe02Kj9pdNc3GxkcoxJzF0V9Ikm9FOK0zVuhkqOFTTKhXyK4HeLRAI/jlUMgTx2ndZy0XktRZIbZ1bAwfZ/upSbFDtF564TkGsJyKNmaun/c0aHeAlXZJRucf/tf/HHDuTHP48NslbQJIYFKgDdVeVUEKUI1nJPM5HRX4GtdCP7SVNi4r07bKqckWDXfOqXpxv/mbv9n89Cc/TYD4Bddw5zZ6gwcfRw7icvM+SfIqOmHWpc1UG8Tecw+x/9UHNrnzOvT/ymccOvQYPnsxw4uGYVyfbsZ5rQwFWxFlruiXleo4eOgJ/P0NPu/LsDPc154R5V4W8aeM39IhlDm+GPYk55v7WcsZ7CXe8Hmso0XfPWf76hjsJ1tD1dXVnuuTBNiNUQQ+Dz28C1Y8rEhYluqLLka39Njp4ea6+nvRVb7bHHwEu8fQqJu8JkE67N9rtNCfHYQpToFzHT5/gc+fzzTRULbFvXCNIV/+na3G3gJkQM5i3TpYqwBE7l+OAi13nJcxWKgradckWZ5yLRtYRYDkd2yJohgdSQnufRmySWtgla9Wtxl/NAxALdhzhUExMxbg3esmhBbY+NOk+jbg5i5siC2aV0eGaflcG/khEzgHZGmXLltkxi+Y/Kg5ny4EYpLodrLtjL/8LqkTE3rZxshIALK0bc3PPfNUMwhAew0QwGEXa4iNujnHs6yxwwE9gYKUS2j97+5BSoD9eJN47iJ+bcKBgSSfE/i6+Zw92buT+KilAC3GQ4nDlMQJYK+dkqFKEq5uPWsuSCRLMjEo62wRxYJkBv7x79o6B9S0zBbtfJvgyDRr2wf1E8uw/RaXBCefeuIJCm7HKexeDcv5jixj7O81bI7MMBNS7cENCqe+x3LikoC4PPMMNhGA6TDBNTLa7xQEoild6zuPQMd7sMBsIcTE5Ra/a1Ggi7USoNCeOMBPqat0OUTuhanUvKOscXVX9d2CYeeJO1PMcwKuZ5y9aYwyBvDmeTR2Sw7OdhEcqDgeu8X6WNz3v40vpzI4rPTpfLHFapOX3bv3JHk8B3tQUsQq4nWLoIKlsl5GAP76+jbH1styHqMNfoJn6WcYz8uqjTY2a2Zc67W0OpVqv+s3ZH0O4e+Nm2zfNmbYRJymdM++PduxzySAPKfNAKqz99Rgpv2deKMLv9e3cQu/vxW9zqHmnXc/CbBncvzYYwebfQceaV599VfNz3/+FtdUg9oKYMLukxep1xatQe7bYt8F7Jw+odiExqt2ORijSDK4FzDT+MU4awuJn3tuDMa/E9ptC1cy5dy5y4kfamDuonSyaA+1X549maraS+OTFD7wieYcxvH+79FHH0k+oV6znQ6CC0p6CPBrx/bt3501OuMgvxAqlGZxcCVtj8nZFkSP7qEDA1zLBa6DgboUc0ZgJO7a05f3lxRw7IsTzfPPP5Xr9u8ffvRJyCYrKXQtsIjs0GNslvGEw4qVAfB7Dttr62+1zTpEuGTSjIUFqQUIve41DAx7+/AR4oPBxFwW09Tn1p7YkaSvXMV+1Pe7JrKSPLeb+rZQoIcVy7M6e+oy97uT4v9m7Px5AF/0/YhF9bEWd4gYwsicA8DKM+qQI1y05LH6zYCbkDOMl/m5oEmYUZEeKuZ6xeM1xbsFNKLD6BkOGEgMFPZlgQnGEupPCqz+q3/130XH99Wfv06nyam8913OoV0WGVrLM9I2GOP61eo3+vcW8KnYpIbMriVnjA4ofmEhgNQ69pbnJV0mHakkwWyHKdnJpZZpZpqw52L/ee0d1uQugJn7VDuSwrottMmL52cw5oSDAFmLVQx4vTOvq/nVO1/wb+ZlgCvmo8RDV3wOxP2uo3bJgrmsD82JA7O0pa67gIpdLG3RSXA6HEOBFl6bAcDiFZn/ULmDvln75/sISsnQzjPgfzJCPSs+s1Ybte0GTNdgCD1+yWpUpsr4zZCuBccrH2tBdV8ZYC5nv20n91aqs1Zw27w0TOIOcK6hMjY1bjWvcI8nrmTP+NzCkub3JDfc5Eyk29HzQL5mcUZJrgBc6Tqo9bMj7jYdgfMWwKidxzWz7ndlrWad/iGw6u09AFnFU7zf+0VC71DCQIg/JTthscN8zOG57ilzMRniEiYSlycvdpi1cgAW2BikyB46c/Y0fu8LpK1OxsZbJE985AAofaoibayDfmu9XbrsT+OFceIKC0U1t8W1r4K28xo2YR8l/M1hw0dGr5JfMAyVmLc64bxmh4pZsEIfmy60tHxbNOy00Oc+OZtFbKpCqee1LYRqt80JPf8lGdFOqXfNLLIWgan8swVqO3P9exUF2u6N7BHurTRDV0RjWPuiTTKns7tZEoD7zv2vXVTqwWJgOtz4OH1pAYR0g3OPEg9aGYvORr1vW1ow9at/tq+5z1LtAOUPQNgHhYSyU1XULd/eEQsI6FvAc3aT6+G+s3DQkQVI2oMd8EwFAGWdArTLcu/MPZAJam4166wOBwN3GKaZD2HBNMUBtyKfzWdl9Fo6HI2jWI+w4u+mGC+pUykY45ScAQswnSKM58Z1dJ20D2HvB+MjHpVAAYivBqxdveIVrqnkHPERc3Nf57nVtol/uB88EMZOxiKSBWKFfvj9R+4lQHLKohUaEz+NUGjKpS0im0EnXIaqtBZqorrGrQC0tAfyLWCZwAVnZ8IZ0XiAmmhIAFBqvDSMLpisKxNtW41SNUi7UWeAE68LqBvgogR6vbZWyy7UeJI+h84sgvGqkTcArQnOJFBsNoWuw06kQrKG5Gw5zje6kwmUS2NypdoxPFwNpG2qN5QEYNLBDdpyuENmfLD5qbItCZurWG8m+h48W5lXAwpoSAQy7hBsa9g9RB5WQcQRQLShq2Nhz3jAvVc3iBU6wb2iS7eTvJUOqHazArVJGAkyfJ1G1j8Nbg0MDB7VkThLsiuoOk6l16TTpLUXp2gwYuUm3RRp8VFzSXo9WmeKOadFHpYC1xJQ2efAt5IN0wCrJolSL6uSqL6sA4SspAH6wSDweXjIrTavo91d4WDxCwXNb6CpIfOlWFxULTh4ug4PiIBMWu4CvAq2FJBYxlqAojTFMnCIH1rhTpLfqRAlQOhUzKxa+KzdOybGgqq6NvemoJSt9rY8R/M3bWka/mr3dA+G+WGln0D/GsZ6mDX0fhOc+u9WRzql1xomJHujWFheowwxwXo/1AmTnhcrj7aDl7i6w9NmSNbRPmT/GaS7J2+yvrJWXXPXw7WYT+Bne4sOJecsldLSXEmhwWTFwJDArKX7+1wi3NwZnKMOo4CuIIesSOUZfI2vj56eFTeADac997I3rB56TbK9HIJkK4XJvECYVSL3Q7UtVOBxv/WQKxKEyrAeq9as/RZaXQ/s62NPkLg62It7mERP+eQJWkgv+T55aryHifLGVHyWUohR8V6dRJmUFtsc7HLw8UOAqwBdgMrTtmxwHakY89wSkHIWfEbDMA4uUrV0SIIg2Ne+9nyA5AxMy2RFZDHUGeJ8mswbyA6PjISZoRahtkFjdwWJjxMy0WGlCE7YlmL1Pq0WPGsZdk6kNai9BfO7nd5rsWTMFnFAglW0VhYTG526TFjtJQm7lL0usKOchwwU10o95GeeeTL6uNfHh7l35D/U1DP45Pka2AlGaLiXIVkyh9ZbWNgk9tcJTNX7LGamiQ0MM4XTbc1235NE+6wziTVBMO2sPGMr9J7b+Q4ahInspGGHW8nOewGNzV1MZ3eIrNegMbuAVtXHn32KDuRgGB+yRO+xd8ZpgRSYUwtrBaCq7DPts8nyEO1/i2ifVFfYNuLaHwzSIOl1r8scta1K9vpKCj9OMTdB135ancSVJEHy7OqTbBf3rJk0aCcMMnrZN+6d6F8SZCUQZk+oy5yKKA7RvTwJK407zdoYJ+qwreRr08s+6+dIptVs5XU70Ye0inri5MkahgHDdiuJle3tmVbOb7TaxFrUDGjkbZy07v6ItiH7XvBaINdkRWBU0lS0ljzFBgt85gJ+aAFmoW3ePMPFFBF6YTD20K6sXpSDzSxiOijrNomOhQMZGgI8Q4BWk7A+o8uKT+ri/qc5Z36+k6o3kSAJmGygk0JG+0mmGWsVuwBvtU1XLw2zrhQXSGAs5K1bs775zZe/TYD7ZdruPWOulZOIU+TJyW+aP/6XfwwAcA4pgMMBLyYnJ8Ik8BwKQmsbl6DFSY97fKnnoGzifM77GhLu3Zzzi5FkERQd4T52MVxrE4z3b7z0YvM3/++PuE/8JIzwoSHAHmyoE+SdCLsE/72SLpMlsMm08dPqB7LvZbqFxYatEoDeEImcJQwm4j3Yp8oy6MZmbevj3vXZBkfuF+V3tKnusRYcS8ue8g4OA1K3kueXdkrimz7WcyHPbYp97vAafdxqwJvltqOiF3pd6R/OpoPZbjushsS/DzB2AWf+Luu5kUFzPcRH9zjnozJpYLadvQjIwXMQuF1E4WIr67QZ/fcFsFztrJhib37x5UUYlhRzuY++DP8r29YGdLL3HNjUpQa8A2WASxcDaqxZQ2yzEvF9mKLKH1y8OM0zHuZoY1MA028awM7B2AHQvcmZmSFwzDAzzt5q2u3U21veYSWdP30hxYcxpmeTxzSzglQm/pxNB2PZmn+DARQHDz3erINV8tHRD5ttu7YEOFdbVUaGzE8ZisqorEYP6xJdEfo6AT7XXB3cJV0AP8O2Kuuv2DcUJFcyjMDX2FFiq1cmWvNMZtSu43Um9j3q2+MDZtW3x+86AdXiup1Lxm63KOYJUF/jnNxxGBxFho2AcgISGbqG7XDAqInDKMF4IC32gnGTe10dQeMlWcTGgO7pOWI9MRN9o3GIRUiBzEy+5Vs2REkbFYhigbzkcqp7ZBlxpwwfE0IH5Lz7zgfxOf/k935Iofx0Yl0lowS7TCon2V8ff/IFcRkdAby/RXljrGi9k5S4Nv10P52/oN8aS6wQ2RE+35jbAPwe50AQRHvl4CMHos3hRzZu2Mw/o8EOE+ihh/fGdn308SeRX7nIM7OlTZ+m9uUGND61G+dp3TeJ0gZp72T+q9+r3/EeM9yP+7a4tTKDYWSQmpXL6HEyszIQy1McM0k02TGmEHiSXLB//574QVvK1UBX8sv4Rjsj8/784HBiTlGbLQxaeuft9xNHGtNZQLeQbPxkLGQR38828Qt7iv1mHKm2p4imcxv0/YLQxmrux/7NnBEHjhITraRAATE28UtmPQjijs0kkR8fn8XvjScZM47bv39/8/CjByMPMIx0xo0bt7EPFHnQpr548XziQIEn2fulYVnSYca5rVafe85E1D0YWaoUp0z27jRPoiMv007A2WK3z3w9HUEff3wkUgPGGgGuAFb1yVifJJ+l8c3QDYoIsq+NjfSdke6iiPT0M08ndjz+5cnEm3a6CTwZS+nHBFb16enqoNNPGQ/zxQICsNHmXwAs+/buqBkEc2p134CRdj7ElN/47jcopm9rfvHqayHeCIqfP4fO4qlzKaz206FibDtDfrJxw/pc40Va7jcyBEsJN/fRfIo0FwG2jY/tErJTwWvXr6vDbYH6KjHhsS+ZMo6s27oNDLei9X8vILn6ue77a8T4QxQwBOkFotwYJs9bYTALmH+OhMP5s6PNk088jP73tjCpPzv6JQUAu5+IbSEK3EKTVfkW2ZBJODpU0K8ywdzjfoX8gM+q4UhL4iu1CwHRBVY7ec1XW3L9e9uaG4JKQPeS8fA9BKX/8A//KPb01b9/A63d8wU4kKumCEQ+bKecRceWCVt2qIB7z0Lbmmt647c5u9ri5shrYQWu4dsih/vUc56hp6yZPzPPs6AmuGr8qHyMnRR3ZB1iD22/FTQxppM8Ye4qu1TQQfKKOWc39msRHRknzg5TOCC3IvaXVSnw57CrAGodMMT8XTDS+NbYyYK0+1ZbI9DmDfk/Y+CQcUI6gAiTtSvCUA2NClodu9QVjcWazyHYY7HA96jp5hUrBOAUDwnWWNJD6Z7k776ngGJmGuS1xZb3XBUQV2CaZ9lnlrC6810MyPpsu64EpUu/sgg8RTQpoFd/UvvE+y+ZvOqMcYixBByZrXZkWpApDMRz67MSl/F+FtkxRu4gW5WMPKDqnbuya4GAOnbxq8Orfo29GPpmMVP9zlYPAapkyVpgVbC6nbMiCKhURxGuCkQ17w47nvvR7nXxTI8c+bj5nBzjGANRjWPu8SyV77BY4/OuGRVFnjKviw1nD2grtUttjuw1uMYyCNWgXuVcE8JQ4033m4SPOocS5MSR/LM6CfzTMyH4XEzkmunQ6oh6765zDbV0YCO5CufEDtkW0G87qcW33NuCcsWCpfuBGNFr00bVAPHyi9VCr9SIBD+1U83biM+xX0rdlNZ4DXuUSNdqjgqymu/6PhkKHoIa5CdiT/PkbPFObNYCp19lq7Z2pn3GvqY6gju2qrPX63cLYE/M0mFq18/avVAkswfM5WLBt1Jqhc9XrlQwSjHza2ZS4TvFDzZGIWYmzlP63Xhbm1Ps/U6XeqfrOZ+PDRAPtzArA1k8S5ywpOSwSxQv3SMj5PraubJ79VyNMdKpnFkk6tPbxayER2nbpqs39sNCip0sdabDYLe7TR1WCyNcXw2wpkghDpqzX9+RUP2j/+r5exOgu9do+5PR0+oyFaAk1d1KtpXxauluDX5blSltSFsypeRbKe1QsWULcphsN7xue5ebjffI5Ge+Be8EBQQnJtkUsXhEcB4gFyvALguShyrjRyow3z60MKKoRqoxadBV3wUKCKB4yB3+oFSeTtwESI1DAwPp5gZ3VmKs6gk4xpBF4F69BIawEIT7PU0SM8uBcJLtUlonF8x32JVGVACjGxZiH22O6zIBz7YLp1JGBDcH0cBOpz0D+20Y5tAZDoxt+AW+utMiRKwj8IA4vUxQRfYhiUK7zmlx6Oj5OenaBCW6JTgrxd7VGnEiscmGxkgmhBUhwQeBGas33qetvFaCvFevPVoTyiyQxE9R1bf1R8ai+oje42JALUFuCSoe8FRa5DMRTERv15ZBjKaA1hpAXAeZmUwasMzYIu+EW/6XoM4gn2cv49fDH3HfVD4KeBc8rMPZqRQJAKYa6RQ2tNn4vPuGnbWziGYAaaXBpKb0QzFYnt3sUQN+GAFcn1OUTUI9AF5vCwTKKiwQvNhZVlNNBBUZ7+pIBNREO7WKWqq9z4k15r0NdBXolvFj1dTqUvRjBQ91OKkUyxS2vQ4giWdi4KJjSKUfYNU27ei6GjTYuRDQsO5LUN7WfhkX0d3pfKUVphO0eVbcDzqUDCpjTxgICjp5VmTytdqOyl4E6GKfTk1VJacbQ+YEXDVxZDIW4G8Ro3RTZSb6+z7rNihrgz6dpOewJv/eobVqBdVCByURRHSCKBOQK4AkU1MOzhKAlRLvcAUHZMA+3LK+2bN/O+2IRwBUkGEgwViK9lV//1Ymge/FmWzNuXMNtCHtkDvXyc+/DFVfPS8BNZnTL774YhxaOwBDg2j7T2liOqGaIRCsjU5OIy6D7uSJ482nOPgxwKsNsigjr+AAkAJ5NCIG7F6zwaJaPwKVPnPP8nXtBH96nn3ucfgJCgkGsTWCcUbfsllkvLrvTEa++5vfpI1xbfPlF4CX588m2XLPX8MWy0jwbNS0ZyQs+PZ+3SSy6WYpEwAAIABJREFUcvzMMD85U55hz3JaBtkXtugLPJskpp0157Qrg6OiD8x/r6EVQvm9izDh1FB8+Rtfa3aSoM0ConuGZHMdo037o0+PNJdgcFpptOK+En3qxdzX4EWmxvJMlmMX1Y8OcbKjA+dZ6eJ63VfuC9fO+69AVYkD1wpfQYLnc/TMyX6UWStzz2djoK5u6CTsNTWye2HPmSwbMGpTDOC0iwatTnLvIrk3eJR1dxH2oHt4Ebb6OufLwMS9u4gAP1VegQmKftpbiyVhPir8T+IjO2cIG72OASUCIRahrsHSs8DlMBeHZujjLET4Prby9+JbBga2hTkzjA5c7CRrkSQojFXPMs5Ydh/v40ReWQXmZDd4lrIvVyEDsHYtwyAAdwQBzgPIW2Byz8mo0tbbjufaCvyMOiiNve09OxnZRELbuhEAZsumdUzXneBs9WXfn+V8CEbaPi8w6CAaOyhkyc6QaPeh8f3yd77dvP3W22nP7pHlcw3w1bZoZVlY4wnO7r/5N/8aFtDp5vXXf5EhdbalGdxrHz1/7gGJxsuXrwyw7bA+YwP9/vbtWxj0toV2/CtpHWzlKvbvP5Dg/vv/6DvNX/2Hv0qr5JmzFwCHrtD+SuAL6HBD4DvFUVvdZKOtTCFwkmR+I4Utu1RkM90g2NQu2/43dA2wyaSO53yb+3YAVybBWogjUDfGEbSIdAS21SRGoMA2NGNBi5abWcdNMCXVnh0ZHsoZMl4RxJrFj24AsLTlzf3nlOuupSua08i73HCQX1j+k8165HhsabXFeBYd6/6NdKewR8+cvYgUwGoYlLRWchwsIN2cBgimoNON7d/SZ/cNQCb2c5Ji78LFgoOsBfvTeHwxdqhiXqvV3AfJ8Hb0x7rZl9O0zS5XlmmFDHjXrqabzpvXzfCxywwLGGtWrgVIY0+MIt1yF6YI6UUVKHnei9lra3rRfl9P4suZN7lT9/EOrM9z50cNgWmBBajMwBJsuV0frKfDCp988vFmBTb00y8/Q2dyR86y58+iiMCCGsz6W6Vhjhw5mgTAbhxBAIvOdgp1dxtLVVfUlq0WLp167+DSa0ne1dCWreswoxEAkhWckXWspftxFLmm2yC/JirGQsZH4wBgi/QB2NRxfO4lNFdZUQDK0uzvgQgg8VxpCM9R/G38HXuOmEEbZpLmEA3SoLDoTGii705NtYbxWAQlLuF9nITtudXGG5OUDlslH4J594vmkQxSK3JDhn+ePHkGf3MR1t0GijzbAJ42pTPoFGyeTZv7YbAOI9VxojqesPubYQRNz1BguTNDcXtj7Ir3cIFndB2ZLYc6KFszlUKCZ0eQE/CA+3Hoojbl3HnXZwpQtCbwatN2ck4tyH704dGAt4P42EgX8B76/k20wMsWGiLu9L6MP56joCnI+OabbwaAMfayjVy7kIK3SbjFbFt7yQuSkLIWykIZY2nblATwfQWeBFZ7AE1NurwWY6YxbKsLrBSODJ+TdCyYWNvWvWHjJmR2TkQKzPuQ0WQMpUyXr5HB7FoKwrj+pfttAQI5L86omp5ep6CQevN7dg/wHLtZy7OR7DF2GpsCFEUWZsf2nYmLbNW8Bzhh55Ha1rvRkPez19K5snPnAfzeWs4fnXC35gMunmk++PCDDIOUUa8u9RuvvxH7KaivnpvMYL8EE8JVNHGTaZy4+F7z3HPPxf999ze+FZbbT37yY9rtj4aB51TsSdi51/kOaIQ/7AGo1lY4kDiakqx3tWLei9yYIKr2T8BciaktAJXGRMo1FQALYG4BIUNF7gDeMpDGwg+STU+gmTqELf/ww48DvPtztbpPHD9JoW4tMi77mvfeeydJ6FVAAouwzz7/LMXyrSkgWAgSdDuHTMcVdKYH+LkdQRa9R8eGw4Z1DykZ4TPtBeQzfhgeQhP1NLqpKRytyPOV3CHQq/ai8ZZ+8JOjJ4TZ2KsbuZ+zyUs28drddKVoz+ziuEKcrFSORJVR5CDWw7DcvnVb8ynA6rHPTiFxtTHdRMoZGBcoy9K3eWfzwcfHKchcxK8Q3YedZdxnPlc5TEgoxugddmMVE4z/mHYNgOxMjHTXdTqo2kKLz7793epEq6+SVStgT59l3OPwl29/+2Xs6Y3m7bffI0agGIQ91yYJ3tylg9TvSOaZzYlWeBmyLENsqpZlO6hyJrBF5osy8G8iVbEBeb1VFColJ2V4H6/fQJxgvjrKDIJbnCWBEAuPy3g/4+U7xrm8pyQWtVe1N96Gz7mXtXWfmZekfVkJJOzTrDMcpu4g0cLg4KtO29Yvq82t5Jv2whkX1V7uvZiHKHcXQo0tGilXq/tcIKnEhyXqiqtlj19vB+iZS2U4bx5GZ24Mz08gUjvhT7X5iUt4jcQEY+oaRG3uVRJwBSrWc9KW20lbWpFIB+W1Ba5GjiTkqPJdgj2t7INAaoZt2S6txFEHHPX5+Bml114yNK1udqvt6rBIbWk68LCnwWBcc+JdMQ33oQVZQVvtx01IPT1q02IflGAYseOEQpqzK+wclFTkmhS/1/1RQNqvA6u//rP695atWnteYkUYqwHSC2C16OFwXQdxKR2lv/G6JJiYhwu+Hn7v3ebjjz5sTp85lS4HBwgPQrSw6JfCh6Cw5Lp0oskCrf2kPzJ2d51a7c8MTMJ+RcfbIXO8Th3SceJEc+wWBPe82kHgzwRTvWfvRwB3QfayOFcxL4ulWwBg5rXYno5N1m6bG0jscEOIj0SGj3hVApD5c8tcdT6H1ySRx7MpxhPGo3vWUh3vaweVpA67HMWKnM8RSYt0W5Q00HaIH8aS2hDzRRn97jk/2yKyeYyf/wAMLfvRgqZffab/kL2aDlwLAYWE3v+dqiEUyCxe5n+XFNKDz6nfaQHWAlGNFXweAUc7e8uXVeHQfFZgs4ZcSwZMcVo8QsCdZ+7MiuoklNhXLPDgdeQSkZU0Xse3KCeqP4tGcVjTReYR6zGe9/lLcCugvL7N5fTT+pfIqnA2JCpqayx8261oV7CM4ZblHymSyPSVAUju2JG0K/kP16xkHUu+kmv63svb7glu2moUJJKFcOM7BdLhKA3DCkzkR9AFk13nzXUeWVF+CTpNftspWSb2y1ggq1YefDWzptVn7LRSiyALTDqlzmmMJmR+ppXktKh36NpfreBVK6WVnDpcOoICk5g82ZlsmHZHDO4yknMPyjRO2YfhYbAtwQBqA8NcnDSr8HoPzlgw8ibsH6nXk7RdkUWyOIIXaMGysBcJ3MfZ4IthES2jbXbVqrUJ5NQDM/E2WZBt5T3bPmX13XYugQIDJgHKhVQ5x9ButXIqQ9fqdHt4Syi7QNX2WwMVxmbHUWtc24lz5RSdsi0rEdo8f2pMXQerxTJvM7E9xlyjXgLYtl+qYVKTqguMM3CyQiJLyKRFhxfBXgWCYVDZ5iu7TGDNgDd0cZkqeQ51IOazXjomAxBbMTU4ksEM3p3Om6CDgyH7dQpj5j6T7WtCo1MSPHCTy1T27d3IVhYFDaq4WIcoRrnD2HRV3d9h9Eb/1yEQ6L7y7YTXGJJUJVkXjJXgVbUIoWHIoQsTUS0hgOQakuUFC7gAgiksHoatLG3BxRIGN+hu2aPuUbVBTCSsJCmkLagSI+H1Z0iP919SFYrzz6KLKMCvkzHQdU1nyKiLEcp58BDwWp97JqmzBzSU0cIlUKwqSg2i8Fz4HF0nD7FG28RgJQGmAaTanjpn70f2rYfdiePufY2WUz2vOQiA6+0F/BI8WA8TKrR3wAABTJO3Vo/NoMy1SOUmLdpqKzrEwKnfJqEwT9hrMj36adNetx5mBf92DibpEMyZGSlOjRoqTnQniQDsErQxYN+5ewvJ88bmMzStfIYl70DrCIFCF62n/f3bmoEdOwmgN+X+BcAjj0BwqXH23B6jlVfav2yal19+uSp5HcNncNs6izbgySAGDK+A1dGjR8PSuwGDlS1WDF61aW3j6rDIU0V2aBufL5PFgV8D6K8JfmrHZLWawLtuTug2sDdg8Tm6b51CK0it8RZcdW3UKl0LMN9DYegW+0fdqlTBWClbzpXxsLIWzWIYZV6TSa6g0Rhs1ZvYTgs297DXVoDD7rY6TRU4hSfWyGB8VqYO+08R8D27d6QVb5y137h5S8AEWyh7uean0LlcQwBGvpPguAtn8yFJ25uHDwP8TKVwInAqgLOZVptLl2CTXEbHFsbrGIMf1GA0SNX2aMttpbQ9bwM2V+BAZocAlHbRKcPKjTiULMM1OBOC1LpnA7Jp7K2AkWsnAGZgLZBpYO2+D6DfcW62ebkfZQtfg6FoEq0Wt067G4DvHuCJDNsJCzk8U6vkSx1Qwntksqx7SptMAFMyNASmtsUh2SEzfQigRoAaj8N57w5QZAVabTvtrz5H3UuTO22x51Vf5XmLfievEVDtkR3JZ5pQK5XiOe1hf8w4wZTCoy232kATAu1MN9qBtkba+mhwYDCpHRWE1ravxaap2aatNnHVxwrmrwOEUFfbISeyWrxPCw+CW95PLyzqi7Sdnqa1cREMBoH6XbzuO9/+RvP6a68libT9doaAXC/vOVPjc2z8VvPH/+0fpkPiR3/z02bPHjX1LG5pi2pwn2dXPfFhGIcZGCNzlw0lUBtfJJjM89q7d2cCpXMEhxa+9u870PzW919u/vIv/jqxxRzP7COYea6FbFwBUadhC2LJItW/287p+VyHH8P9x8fLPDW4DdsB/+/8t+ucuzkHN/DfC9IKRoLGM7PCLehs5d8A24RUdmL0S/l3QVQB83QI8Fn90Yxfjq04ET+0Hj33TYDYamSrld0HCKsO4U32XhfxgYD0ieOnUlQwobysTjGMuwEKSXZLGLzNUWAaojtkRtkhQO47t27AakU7vRuwEgD59MnLxDbz8VsM83GQJG2Swwy5cX2tyKthG0kTWyTxH30UjtVNXgTtvIvuh5vTw+zBWYqr2A7uZcGi5VzTWPPFcTQM120GLAccQxJm45YNMFGvFfjFHhN8W6Z2PcDqQmyP51IZpyWLe2CT0sZ6jzZMnvcgNs9k1H28nGdykZa7H/z295qx6evNL999p3kYWQPtqSC+4Ok2bOYYn+e5UcdKwPA6QKvr7BopQSPIZ/u+ra/GAhtgDa5AdsHQ2qBZ3VtBM5Mug+4MXMXk6PeNw2SAKyWgIp3DB8cBjB4/+FBY2IN0DE3if66MwJ5HHkDZAlnZR458nmJGN2CdZ89kxsTeIk9p8sFORqNfm6JPOnd2MEnQxo1reRbIn6BFnZCDWMl2cAGsgYGB+CSD8xoYY3tn6VoaJxjDrQC427Fzezp+nOx9YfBCYqfVgEie2+5Mbr/GaxjmyDv3MPTFWQWHD9N2bvLPAZT9uKkPzbV1S5vHH9vHmbgLI/BDfr4xUhgXYG5brAywS3uvE+8lrz7z9GOw+PY37/Fex5hKv23bQM6zfkig5Xd+9wfNp0c/5xkhMUWiZ2Jh3CFoYYLqwEIZIi3YsHvv7mbPvn35nE8++ihrIFj86adHE7MYm9XEaJ9MJWsm4PoDYwltyL59MFTZf4JOAs6+Vg1m4xvBPKdm35CljD1QusGhRUXEWEwxDPYnZ7Y0ZgVJjP0ZgAHgaZxZzBNZodgmZYsA5yWD6HsFpPX3gq17uY933/5VgL+Dj++PPqdMRkHHMf4uiGius3PnTgYcnc/U+rTA07GlbvUW4pXdu7ez1l34yAkYUxMA4hPN6bMmwXQJcG0CCoIgCwPO2OaPxIA6iaxBDQPRd9OKTeeBg6fC4uFnjz/+eLrTTqND+txzh3Jef/nLtyk81eAuz4fJpKC/KZqxtQUi401paba9FujNTAFAJ4d+OmzU524hUP0+k0xjPxleNRCKYgNnXIDTMLlbG0aRTD3WQbp8LvFtTKF9tABxmRzHLrjf/Z2XmzfeeC1MqhXEOVvZX2OcdV+rLmjYxAQorplDv8yjNtD9t2HDpgw/+xi2tGCvgI3P84lD+zstr7eac2cGE3d6jlyfnRQJBHZ9lg7BsQpy+w4D9iC96M/0E663OUC0gLkRGYLaZM9lL/c4STwmMLxv1/aSh/nsGPIqEyHkrFlL9xn+8DpDO/ceeLw5irb7W2+fIPahsCr0LyBh5aUDSIRUIbgqw4vPTQeQEQTPw313FdmWlijSkhRatmIxAgvkaIsxyYuSSwrW1OAwwdXNxHDmqhcvXg2DNq0xYXGaozvARpCPfpMOU9Wz0Wojmhu5F+2oq65CuyE5B6zPGFIQW/vXI3nTk3PhMzSm9trSVQQIIkt+Ifl9LzFpVzoynBsiOxYwxI4XYggBjvL7Av0QOMiV0t6MfwlBAjsyw7MfIbY4NzhOPHAtcYqdVA4jynA6wazEPgUqh9mptJOnLoWeYoG6981HzPtL9st8Un1o90kNwir5vnaAD9doNxc/FzPw3swVimXYaR22AGvM2QHIBU7szqmOW21KgWrGsMb6djZlTgWf6/t5zooAVZIt2QaCsnxHXkgmK+sjw1ib6HuKKUj8EODxvTKLQI1tGZU8R/dvDWw1L68p6n4tiVyjGrSCy2Av5ulc3w1iodXEhOoUC6xeJX6YpBu3wT45LNgW+sJSCzQLcPyVr2AQ/q/TtdmSvWqoeBXaWrC+xS3MMf27RBcHEK3A5kjKaOUngi0RK2lvPznyEQWYwxmIFgYoYOUVzqUxnPhRhgxJ7sIfF3BqF465SMkl6IdaVnEBrJJgikDk2mlf7PyKxjGxSGwce1Z/L9tbmyuW4Bmzvd7uxrAkeS/zg7q30if3GRTLVFZiSakI+BfQKwmEawnAKcvyAYPRf7dQpL+Jvi5nRJ9n/Fk5qazLevYbKDgrzWMnjb7f8+K6tQxgpWsEV+3iMF5Q6sbz6UP0MyUcFKTxoDDzVdvyDwHV9lG3WNuvYW4dBnVbAMp75nM6+EYHn2qLQJ6PFA8Cij5ov28ZrOl7Cz5TA6wcbJwBVHwXOCyJRrzMXFZ2fREcVkXL1BiRDq7MBnLGDz6JOE1C5g2K5WGRurR2T7Hf1E93D5qvSIbxnBgr+zNz1FZGsoBYYnSJOTwDz55r3s4gatnn1T0uia/2fTFYi5DRngF9uTmkXfBhrP7rf/n8vSkCR9mWBkBVTZM1V6DqPL5lZk2BDmdCpBN5tRKsU9qWU9EspY5M5LQF2+m3VJxNeDIVFqNgYGQ7l8GujtrEPhUSJ5+n2qb4frFVayBR0al1DrIXXOwi5dchi2C1A7RYcA2UVY3S/YCNYCslTlznZiXEAF/gyUNvMuh/C3SZFNv2J/Are8eKUwGigoHoQvIet3hiThZeSqAtuCqYUtqLdeDSCsAhaysSHsi8j9MN1ZEFOFOEWS0Qg2+ZDaGws8lakX4PcAustgehNVwtsJq2qjzQqor5O35uNEtwioJrDtKRQavx0bAIlA3DtnHNBG4MbDLACiPQVu4FQ3WoPqO07mHUJ8allgP2Wvlz4zvhtTPtLbRuEzqMRKjQtoQ7xITP0OAIHGjYBUPKuXYBTgMCcxhcj6qgWKnxOddm9Vm7rqW/2Jlylwqh76lOZrV/x6B2aNn+bkvXlwVYA81kuul8q2K4moO5nvafgW3bwjB1LxisW7G3InRfgoCfC6rG0PGZtt2Z0C+AnZQKjN/s0ZpqSJsVxnkN7YweygmDddvbrIpaPLANI07a522riq3+TB1lr2Y6NkmmiYp7VEbSpUsM/LFi0xFYdv+6/1pqucWBdoJgu188E+0wBiug7uEe23j4biU6ssoBEanosw4adytlY1RjZKi7XlacZavKCnF9Bdoc0ubE2wIHBYNh/ALi6DRarRkNlEMGHBBlJdF2aBkE/YBoaq257y6S2HrebxL0OYRq/QaGJ7H/ZUVfJenzd/u3wDhDi1MGnvvTJMg28WkchAWIpQQDu/bsaR595NFM1VXY2qRAVq9glEHT8RMnY7e28Yyffe5ZEvnh2LC07fA/QRTPiYGJVUL3gAy0t9/6VXMCtqqyIMtw2Jn+KqsGUMJqu2wW17stYOhYfM0ywUV0mTNwhELBuXODVNuHEkA5dVc9WoNck28DsasMljNJABmJXfU6whwnMPJa1iO23U4NDICNbVgDsFoVMNnODnthWjhnaQgQVykA28ajTx0Ny2Jde52CQxYDfHaupTGT+9D2oD6GCtqmPikbBdBuirZWWVi7YUc9c+hRtDlpzdfTajOp/H/06WfNW++9D/sOwBg2ujGFrH4LVDdIKiau2/p8EwBjNNIWFlhkTasba/K6CD1Jf0fdNIXkbzPV2dh/lL0lsNpF23gm2Tqoht+1WmkgrJ333GhbqlpZ66Cj1ea3BRYvVRtv4SEdDtyzXRALFacXXKUo2EX7sgGvkyYF+LoppsmilFHoXtaWCHrrgwyODQjc816LDlbtTAMrgx67AC4BJvfA2rUrQBkHp0NOww6VGaFdFgwX7FZnU78goKtdWwGj0cBNfTJtpM/SVrTrAOXzBHGwB9pfE2wHNj788MMp8jlEw7Mhg8JWPdfBNbIw1geLTZD8HAmy4L5nYUt/fya2F7BKgs+CD9I6KdNSHkkv05jPMAzq7JkLYcreYQjSE7Rvf/flbzWvvfZqghBbK2cTiDhssIZJSJj//T/43bT//+hHfwsrq0BmAebl2Afbkao1iaEAAP+CU0mo8LcGn4YLFjc9jw6t01dcgxV7jz3xBK2tL379683/8b//KQAuRQUAmUsMGbpuuz8fbGBsUuRQprWcCxN3W6W0seuwwRt4/TnuaTVAlXrV17FtDpuU6WqSbaeEHRPeh9Vuk2Bto2fbvfUg8CzWhgzYZQDwBnyC6sV2j54Oz2I0oHgvscQGzuQigywCLM/1KPtl5BrFaWMn7IfxjuwG94PP/KE9A2g5y3Y1zmKAmK3pxFTzOQcWbmfoKPnWS88061dR9Ll0tpnkuUcfEfvdi1yDkiMnTzPwkGTa+GMd51D97rAQ2dP9sDhlEQHdUeBxSJaJgfqIBdYtW74apsMEe0qWKqD+bbppsJPbdg2wTPcAgC5XhsGa2HXQxQAr11w2zBiA59xNwQIKarQT3uTcaIvClmGfpgOJmO4ptHqHAWnH2X9qGftz40YZfi+9+AS+7kz8zwFkIUzEz6FTu5YAezPte9e4vyu0VM+fL7NpKkWo6ZuTtPURn7B/HKyntrX2bI59I5PY/WcsYuKxljOhpMZNBtwJpFy6eIZ92pMBQfqAY+jtfn7sLGxuWf3rmkfQ9nUAxruHj8YOKptkUhR9P95iHRInarAav1xHOmeW+O0Ofkz/JMNElu0496p/lxEuA6hrid0M3eniMbjWDxl/GezLSDQY1/dH81xmj8kVflj7YXeLZ0pmija8D8BU32EMZHFyYGA797UYv/VRbIoJyKa+XgpmffgitPqZWC8wfeGcGv2LYUh+ERt/l99RDmA+ILkDJpfyXA8BNncTy374/tEkchbeAnY1xvh3KbR8K2f41Z+/zXMt2Suvw44LkYHMOEh7XzGj7IBQ3ucKCd8gwLPx50aeqUCgRafqxmJPpKNHRgt7GJtsqCMgbsu6ybZxhQBPdOt5zYUL5/Nz/67vsQCmZJlFXp+DDqUGWxboVEmPRXs9Xw0fLV048hLtbyQIaj6A/kVw3Lb6Jfiq3TsH0g5sfLia3MV45ioJ/7ZtmxOz9QJ0DtNWumv3rsQP52EeWpzv474FkbX3slVNsI9/eRagaAR76MCRPp7D3bS1R04pk8irbde42rOsFJVxdoafdlplk/dwTxkMx1rv3bsnedMkAKW+R3kjO30s6gqo9rL/7ZCQvWpsZgxWA33Uuq6W0pJZq6Fi2g4Zni1RxTb56ICydwQkRnkPk3ht5fAwnTusp7me7N0NsFfdy3v37QJgPhM/afy2QoYtvvRrX3PwIAA/ZIbtgJXqnF6iwKxvEmhQh1hwwyKyMaHa8doIC1PmmxbdPDt+baJotQfb6Zlw303K7uXbZNxcytho585NaWGfmrHwTJEcnfJFxMSjkEZucbZcw534QwFZu5QEKHo4w75WCRE9wiJ8Qx9se3VYL7OmQxRi3PerVhc4NoE/Wr2mj1i9i6LzWYoWFDTpJmCXdTqpLLBWcUZig7lngQmlR2kXpeDiJeLiAvCK7edX64NaoKMFWIPE8ftFZipw0WfnOVHqweG2DkKch0SCZyHzT5QAwI4UY9WumpqLUHFTAS7RPeXcmrOGeY/fKADEwc+zzWaKdJIuBAnMkYxBnLESvUjZX5wfOzdWEVOt4LzanefPbHF3hoRamQJykYdwKC/XLSvdfSrK6OAlgdU77JVRYsizsOzPnKlC/W38y73gDuo0u1cluaRyVcvjeU4LepHAXCD1KSWRJLZW85qzkzWUPWgOYFdFWomrvbhlnSVH64CJ+rK2ff/B+hdw4jVETo2zVNJrSnjYxVjSeJJxaoBQgbdhjfOZgrCSBsyRXAvjSG2eetfpUOP5mIeat2rnJE9YoJ/gjLv//bxIyxATlsZngapiDD6PMHj1JcS8PfgdwSrJO2IZDvB1wJ+ENweTeY1zd9SwtL+3hlc5SDIQTBah2Jstw9GlfgCsphyWf6v7q0GILagWe5auWvdmgcEOn9UHaP99Voby2iNjAm2v2ID511sUshxQe924k30j6cf9o7a6cXINey3ilZcpoc6fu3/FMhwG6FlzvcyBAoJ2vgsgkxRjTC6zX7u+Jtd/GQJc5jDYxs3zSLGT9ffIGW/6HHx2PpsAcsbokZ6obifPjCCdz8z3c5ZGdUJZjFeuqQZMy9zdv39fAHSLwgKi2jGlpdxLkqh8nTm/RQOlkuy6awdGF7GM2TrY52AHvD6Dq7Bd4h4lK+LvK21QHWKtXamz3iGbdYxLa3fawk3Lsq94uF7f4kvta3Iu8vw7c464pipslBSEdqPmNFWLvF/RTk1RoZirheuUjKh2xPNQH1isfCXRLDq43v6pnTEPXs8w0j17tzfbd2zBrw3hSxgnfd9DAAAgAElEQVRASr4tVmEemQHrYGw3KZa79uJK/Ui4OQBRkqOyRQFIubZgjOyNdGro67SLysyle7HIcSE6ds5ya4/b+Syuwf0v9nSLW1ae2oLZrh++9n/6H/+Le7OzVPFhGgh6ZjgTlaQib1g9NVhh86XttAbaJEM2hMdZB3hT54ELS8tj2hUcaiLKXNRwjY+sRw2GoI3GuyjYBVhZlTAI8lDIYKxAroxmazyLYus1hWudn3tAI+ZrVUe6eIexpNBsKNe20/JvqZJwTW5INS6XkOgHjIJlqeGPjk1aDaoCJCAiwGbbbA4kDnMFrCh1lGwrEnx0EqeArKByDCmOPcwX7qvaEJySbsuubCgTM4wYQYTMIgPdVBa8Czd+AGQC93/gcN24VjwrgFV/RZ3BCiCzAfnT5HU5CYaJwWqCLavMHnZlA9Q60sBq8K1smOzJ+jM4FVw2IRFw8E8ZyrZFarAduHUdhyeRsti1gsnqotpOUWCNdO1ouvj5aW9VKw42YcAPD5vDE3QAJLkEj7ZjuiYtI9lKkaCqDMVW06LEhEtnVaCvBVaLudrq+hpU22pS9GwPSlruOu1lrqWHUuMrs7SX6ogHSYBEX6xzN5ExSK02/xpK5bOO8Dyf7wGdz+e7d3VeJtk+H1tNBRqjCQWI4fWdQ2tMoK+tavnepXNajs/AVRD/4Yf2xSloiJRCkGWmcL7t5mNOdua6PA8hBsdYeTbaFpK6/yo8VJBkoCmwpjGzQKAjEuDUEWcAl0wmfj8G0zPGhQgM3opmqgNQNDK2mFclznNlFTS0+jAFSvIia8E5sgXX/eUGUBTaAQXqD8qqlFWhZnJVb0rPUmDNQN9CxTVYjTp2WzStVikQffrUaZgMTKZHk1NWngGGtsUqqhVG3ycAHOCqU/r2H9ifCbcmfDo+z5jGVSBVZ7Nnz14S9gMxpu7T7AN1hzrOWaaNz0s94sOH34Wp83mCJYPHTKoMeGK1kop61qrWxWBcSQWfuTbnBuLqrvnyZavCvI2OGUGp7U62KZps2a6/GAAoOkistQDztEFjJsiW4bUA4fPcCOCpXfbaLEqtJ0mVCX0WYffr6DhupH1YUEogSQBNRuz69X3Zp0nWcf4mjAnGsMNWRm2hTnuLLE3snPpFsv28jolJ2nJJpAXulAHZs2Og+drTB5t+kiXZDSZGiwmAXvvV281xdNxuwnT3vm3/MumIrhyJzTAsoRs4tHGebcANW3JhZNje5P63+iigdAn9yUVoS/Yz8XwFAO25s5fiRLuReNCveLZs25FNaTu3sb9nV/aUQz6iv0pwaGLnvRpA5SzyOwss+gFuy9x03wuQCloZsMx33wqocbZTEcY+1mCpAgRu4Au0AYLQglcCKAY1tiTru5R3MaHMhE8CAoFKB8zoQ2xtktW1CLDizKljAQ08l6sJ2nTSnm/tqDpAgmYViALeRy+LgqQ+k0RNRrHAoGC21ecb3Iev2f/QQ9lDX544kfUXzFd2xHVOMM1eMZBbwjma5r/9u6Ciur4m+RbIDnBeDBZOnjytRwvrpQqOFbh5zqdp8T/0+CPN7/z2P25+/urPM13b5Fkw0LaoaDXjt5bwrH74w+/z31PNT3/2CnvbSxZIBljlbFQbEkU/zu0E16L/1f8YRFfhpYLpbmU2uFf5oRO0ck+xv3/wW98FXH2i+bM//48kWBfSvrkKDVCrzzLZncoZe8Xx1P7oczwHhnq2nW6CmeT7GAc4sGuc8+eAFQc0KZUwyRpfU6PU59iJW2Q6lLZ52dwaEueQN3wi+zi6qiae3Jegoj7XwugSmJz6u34GM83n/G4kqZet4/CYW2rlwmicceCAbWv4SQst1wn+9cNbYLpvgVm1ADBDDblpCk7DsPfnaCdexB65jS3fsQ2GN/Zg3l0GiAC0qWPXw940NrpKu+cXx8/BtixR/U3oQypPMQZj0q4dGcLqKPfTObAGXdLlaDPfvUuCfw/mFUCp+/DyZXRWTyr5RIyFdMEU+2EN+3w1AazFRmMmNbjXIoWxhAFWJg+LYcpOwXK5NuJ+tbBJ8o0tsntJveAuB+Vw3iYBaroc1mVMsXYlMcRlfIbFCtiiSDt861tPc/aP5z030NVgh8t5NHtXEuA+efBgbNbJM0gpTN2lC2GQ622a5194ip3CviLRuoLdNpHKUFVs8wR22CKDZ3UdOoxhjNsCvxBGCjZgMWzd1b2y7owPnfY9H/AYxi+sz+6etQzX2og9MpGlIGAXEfvyDKCgk8mXMERuFUUIgc0RNRGTHNuqZnwF4OtgSsgIssL8t1ZjteJjuhDYc1WAtkio/i+JLTaonVRrXJsCPucszKfEHXasLEDjdE+zjcRgvtrjly40Z/Czxtp3AXS6eIYnTlwALFJLdD6g33qKKfrlhjXtic6pBL3PvzgPO/kq+4ykg2c2xeuNQxzc6iDDRx/bG795HkmKkp6yI6KH7pA+zjWxM7qgDz20v/m7V95OTG0CapeN8YsyDcuIp/roELlOoUUf2o8+92Z89Kfo5Tn8ZyWMexlJp06dyPM2HhNAtOgtQcEExRhUdqKx5xR7xxgvMRoATSSmSIxcZ/UvLXKpl39HsgJxhux7yQ4BjDnTPkfBhqsA5foFPzPAJNe+HNu1CF/sM6kEzxhaIHJV2v1HKfD0oyf88EO7UzgaJPE1jjKhO336DM/bzhha5Rn2eRmwTX/kdRl/WICbJE62yLqS/MDuNJ/3VVjaakXeZO17ejawr65iy093WGyAD8ZxYcQVEGRuZD6xHlKEgzKNkS8zOGp8fDST7r+NVIv26uOPP2RWwyWe96pIERg3tdJHJonrkUTYAwB7itjKlnMJBg6UsrCgr9NP+hkZeEcMN6OUhFJn2OcDB/bxzA+kIDvItOwvj51ITKGcmPIWJrVXiK0EvgV1LbQ/89wjyCWcT1x/5JOTzYtfe5xOoFHs3gr8MAAmoMJm2ENnae8VnNvCPvH97S6QbWSHgVI28ymCplPhw89jPzcjhyHwIkDch2bzBmyiwF+KPJxH81SBcp+hPnGabsEN2AD37Gu/fK0Z2LkrYIn52SUYcCbxDrVR6kXbvo81Nf69yLM27twCALQIfzbHc1iKPbuF37sMEG4+tJniv0D8aYZYbd2+BxkhOkkmbjWfYaOOIQlwHR+a4bM8s7VK05B72aWkRqyaxgXMMVfAuI6Deuz4sTzzsBdDY6zYrwVb/e/KAzpAooBqgNV6bVi2FJ0Gtm9nT6ygUHYce0esz/PPBG9BVeySBQY7MgU922J0C7IEPEux2jzHlnvacykWS8BIx1GKdcW2bdmR0fKMpBPRRDRUISg5n8F27TAyxQfwOVal8NchhoRgRJyAXesiR80ztEsJX218oYDfLHZ5FLmWL46d43lbODHfjC5a4ibJECmuV2KUPxcSSxnb6bM9zwKr2pXk7fhl46+Wgeo6Rn9RcI7bTv6cfKejqdn507V9oH35AD9xvY3LW13cDCzmLLo+0V/lO7mkQD/PSWaynyHY5NoZm1cbewF01Tpsp6423CJgsTlbklbJSBTA4ybxdxLPmpN0Ci+ZYC4RjPe2Cyvv4WvNmy3y8bsyQO1gyywMWZUBlnk+dF/dQyZLyQWLtNmDAaldjxZkfXD/2Y957pWTtsB0zeCp7wKSa0J8K3XTR6FXUDGEHuUh7K4jf9bXZP4JttOY443XXwvAeo1uFjviZoj7b3IOBS3dfxYQ0zlETHmVWTUWvBxO5OfYBadPLU3ckuCQrKQ9sqMnezBnULDV4dXG4NUBYAxVM4NC8ew8H6V/yJ9Y1wxhEuCT1NXBW9qBSgEFybP0Mfc1dtXktFsVH6WMWTAz3tuuiYMHH80edq6AEjna+g0U9QTaS//amQQMeaagpexI9NkliAWArycgmK9PjYSjbSdcm520FtCCYQjqsv/qjD94fv9/tqW1MS3I+tVn++B3fx2Qzfu2JskdEcJZgbF+GaPXUPssZ/a5JEZf12JG6VbPfUkvLfA0kgHJiwsLVEPZZ27u6nNWem/vvh3ERbuiAe98lEv4wBQU6dyccdg6euYWZe7QnXYbwsBqyWJ0kbg2fj8gTxTobKHb/MT19+/6oyGKpWKYkfMQiO105rd7/P59RAZBjLDY47XvLSiIe5kzFTl13v/yP/8B9l92CIAbwU8qh1TwRYJvBRFWXLl0XqJBKmtV8Vm+BUsEwdrJZE6qVNPCgEHAMLpMLJZMqgQ1HUCkBY8K9S6maYThQ7cWOKoHp26rCXo2dxD1FoQsAVkPqqCZD9j3EHTxAIYxmiDOBKMm4wr42Z6lIzV5cFKLzLS0wnitPn/+r8ArqmQCiFzzymjjrE3CKigkoGXb/CDV9ELD1fO0GknlQs1QHoiJrkm6NGVbsVyr6JVGh84JfVH3rJaRDqiaiWlxAkU3rmpRvGyVavxrx4i1rawm4wIntgYKYhtsZLIhbDlb24pBWSCUQwEcLuDP/Jy0xTpZ02ExGWDkoI4aLDVCu+EMrEEHGujYdGK2tab9PE6pnmcqlVLiFcxH120Zm0ymsqLm2muDaQNNadsCQj6f3EmAQ4HmurX7k8OjvWOrrvuqAs9qEy4dGJ+H7Ss6oTWAOA4PM+A2eFLOwDYeK2ZpmeBZGATLLnHztxMgw6zuVNwyQC2VLgB3jGkVhmE/6Gw7lZ607zmICmOnYZOp6sTDxx5/LPf3xRfHUj0ysBU4dA+pEeMkV6vjVpp2794Z0E+DaXuxSY1ARDQ8+NAhAByF3d2H3nsm+hJ8Cb66n9oqUmsIq5XI81UtJuq4qhWnnmwPbBGZNlou13XGKrGnq3POBFtmSJStbjlwTj1Lz1UAYH5XR6wjEVTVyDvoxhYDGbe25LkdPUeCGxYlitlZDnaaAM/EJ0M/BNqtVvPMbJsSZOsh4dq5g9Z+Wh4EP9ZtWEbyB0uWQNR9uZLBVQ7D8HrdK2pImXfKSJQl8eyzz2Xogc5RNsJnn3+ZBMTA4yHAqEyl5hfCcGmLFTIHDGT47+PHTzRHj3wCqMvQEoF4nrcsYpm+Al6ep0qUZdVYGa9hAWpobiIRN0AyYPEzbt2SdXctrEUTTh2e50vG0xBtHE661W4ZbIYZCZvSwUR+BVjlmgQh0/KHjUrAykXI/NTvDKFtKitLfVHF+9UplCFr4ikrWCMu89LArdV1zuRlW//4cl/LxHFyudM5LRzJVp2PJmoPAJSt1jfZvwKrjx/YC2MVkIifzSPYWgyY8//8+JXmUzTTBIa0EWrPCni6X68A8th+uXY9LZq2MQq+yq6VHWwAS8BhoUU7Psl6Car1D/QlgLMFR7HwLgZozWIb9QmRm8AWCOTZPr6Wa56l/U6Qew0O0nOndIRtqhZrPHcaaKVAHAI3Quuiz9zEywRLAH4Me2CA5horJ+DzzPH2ufJMXHCvfSotmqXNp1aug8EMCGW4u8cF77Xbtt2eOXM+zC/1ug2WFi4gsF2MdjTnPQMaPAMWVLgnQW5tv3Iq3T1U2W03QV7F4pp28jqfc+XSICxG/AJ2Vx82RbvhNvbat1/+Ju3wnzQfo/0rgGkBJCxm9s0w+8Ii2DL2fCuxYiBppXbLlh3R+1K0/eDBxxNUnDhxKj7xBnunKs7sW86O62cg+NBDDzf//A/+oPmTP/0zAK1j7Gva+Ax8CYgNRt1z7rUXX/p6fv7LN38J0FpBq9Pa9ZUyyQU/JtXPhi0q2GHwpF0wEZc1c2A/msno/L7yyqsJsrdhS2YBpJUBeBxg7c+QAjhL8mowamfIbplhJNYCw1b7TdzsPhCEHwP8nk2XAv5Zm4UPnAM0SkstdnU569uLnbZlfY71dvjTKIxIJTOKjeCADzsgqgtE+yczXJmFxBy8zrOUVl1YVdpK4yITuV405Lv5vHkksJuRVzGGUDvOgultEhdtgHtNXe+lFFpm2bNe/5wsU0AadVZ9RkoVnGHQkFIACxwmRyI8n6FV7ieHhyxjYMsKJU84U25c9enPXRhB89iBbnebbTAbBXBt3dxCK26Get6mM4IkdqUsonkOmESHdiND89inDt2ZmrZ1FO2payR6XRS41EjO1HuYIgDSAsAWne0kcGiUAKZg5a0ZwFxBOv4UAHEgl9qqFlrmc98CwL7Pl8hOXMQ39HKPFuzUnbTwdJ6fH6Kdd3x8KD5dLe7N/WgBy7ogLnkIMEjN05OnLmFblELp5axdAJhZHx+zxIQcW2LhfpS93QOYehr/oZ93jXcxnMY2QvXhbwLMXmCw0epV+uPwI1O8W4Z29727SOXQni0TOiwVkpo1xHV92Haf75lTsBApdi7meaQwDvgjIO9AnYB0dG5oQwR4lYRZAyPW4peAq/HrlcujSf5W4OeiWSuowfnQj7ufjGk9k+47HanggnGfAN0NQD0n4z79zMFmJ4O/tm2D8XnuZHRXHepy7NgF9r3avTDCKGiZ0O/btx1gVdmSEZ5bk4FLApLHAlLMERdNYcPUojPZ45mzhlv6aSfEfp0+zZA+4hE3Vw8JzJNPPYIt2JkhnlVUmN/89McAq7KBsLn691XYRAFW4271MgWPLgGgP/zIw+huPgm4djQzFXbt3M1eGgkQqM+0YKEfVR/RmNzYL10ltgVj/ywkGkOZgxhHXyd22goIp51zvYbQX9d22YlgfKF/VI/xJtcS9h6/f5POimnA7so5KqYX/KthY9UBZ4Kfzi+kaixWadO5FXwKz3zhHZiPAwHrzREGBjbnv73Gn//9a03vetnRXSTGsFZ3re8M9VlAN9SOdHdpu1cxzHEf0ibmCg6e++zz0+z5OQDn00ipIVWT1l1kK7BZxgXxecRqQ0hTmZTK8NoCo19mtsCn/tP76ENT09j+GsUoY471FGyMD9UkbZO8yo+Im3hWMtyMdxwaJggr09a40/sXqJW5dR5W6DVshyCxftXi7W7OkcSByxQUZNOORl98Ac+6v9k+sIUhSWcZXvhJChbe91NPP5Q4zCLp4cPvNZsouqqB7HVfApgUfHCA4hzsyYAVFuVHb7CGaJGrE8y509+dOXOZtd7RvP2r92HyOzjqyYCUZ9DRnbkla7001o3lte9KQlgA07dfYw08g0oO7dy5vfnVW1wHkiv5XD5TG6OvsuhgUW6GGM9Y0m6AkydPBVPqxsbOADrPwzf0ECs4BPIOe0fAbNdupTjsjDrVrCf2tMNAzfHTZ0ea46eGKNpJIgD8IvZOAZ5nr97tJeIc82lzI5/N+uSPqwDZz9ApoNxRfbWssPs/SAryVSZrtWO3bDHjRDUXBwZ2YKN70bk9yj63E4M9nji3mO/KMenL7cIKOcd8Mt/moP678alFZWdyAJYTI6pZa+wmY9eutoB56nn75HKo/Fa2j64G8o3VEEYEqi0umvOFyUrMIGCiDzWPUdN9AWfLYYR2GOi/l0jEYK3VSbST6x5dCpcu2/oMCeMarGLISBbvLIz6+V6zdijX7p+CzPrETmt1DTaqNdMeZBilIHNAyhoiVmQR4xY+U4CQn/nvBYK2TLQCW9t5Eq3UiUXbAh4tgFWuI6AsWcvcwzhlHHmfxK/EHGHgJa5wyFRdTw0VK73KSNuxRq61MX8N6C6imvvBc+r1BkfhM2sAkkW70sotcBjij4VtPt+OPZncShnlGs0j854dxiDLtQifdo+1vkOMcqczvEo5gLDtYi9LH7Tdk1/djz73FmAqcLXy9gJVy6aWFEALrjIsHD/kACsLZ57TyESEgWuXcbXHa9t/8YtXm6PMcrhA8SVDrpSWdG6JJK6sRQCarEURswoX8t5S8GZd9UfmCJLKBFZHsEktaOpzDrHB7zBf6zkar3kPyfM9c8F+an1lN1ZhoxjLxnNFZBOzqaHnxkaeRf2qn2Xh3ZzZZ+9zL1JUyWnt3bsr12z3SjAobK7aqxYyMoMhxUuLORCFkGvwln0o9ztVJUHZis6eKG1QAWqK8R1CjfbG3NV9nWy+A6y2hZSvMuRbbOmBtEHHV96XvKjiTZGkWqC23lBSUGD2FI1boL0F44sRXlqm+txODp39UZqrJbXUSmZUYTlD3MQIidMXQpSRfe3e9VmYv5pfb2AI4dYBNZ4tjmDTyTUcNH6dAcV200+DZ0zTnSOo6p7uUF6DGZXUgqS/1kaU9IJdhUpSbR+gU4W95nwJiTTGwJ7jB18106nuuTDBsid1jWFhs5+L0Aj2It5F/DDv3/+7P0InujZSQBxrHwY+bOJxAtXhIejLMA7G2bDZMzlkOAtptB3WYNsqJBNEpk6rp1ogmkasWIZlcKT81nTC3KBgAAlxtfG309Ji9qqilqqID6tYdRFlzqTPCvZ8iE6ddaqaCXdahWW/Wu3ivdVPkLmoU5XJk2oziYSGzuRdpqB/+jCjh6EYOgHJIuUFRKJlZfJzHbNGws0mY09wxgDbuxP11tn5kGX8yjZy8IoMntuAk24cmX+RPkg7jvdeLMfWUFodLr26zgCnDuOhvUcNl4eq/T2DIrUaDcbDLOF6HQDj/cuWcz3UolInV6MkYFqVvJoWWEK+VMpkFFhZYD+GtUvAOmOLS0eqwc8VMDAo9FqKcdrRd8OxuT5OmjUAi3ZgQCrumXUS8AmjGePjsxHEMKnJ+XQomjR891z2ah0wDZEVYO+zWJ/FNGiNf5v4S+mXIedbCcw52EPwNJUSK4DuC7VcYMSk/ajTpp9BTB3qvQxh2dYCxhE/7rSUqE1jG4VBQ+0/Qa9Klt1TAum2XdyvGBmQ8VkaymiHkZyMoO9kJURpBgXyvd4MehFg5r7c+96/Vfu0zNuWECfvFOJigEWzJMFBaXq0U2Ojs8N5KJ1IGWyywmzJpEJJYChDQ0ZRBmoRBAkaqRknM88iQTd/uh5XHH4mqMuZzRRKBee5z4iRS0vjmQj0WUXyOrxOz45JnUxpn43XsoGA2vZl95n7WEBUcPoqCYPglQZUo6TjcV8a6CmSv2BxyS+ExUZg6MRFtSFdc6c5DpGk2rJoMm9Fzuf59a+/SFLeH9bXMTQPBy/QeohR8/M3b95cDOOA1jWZ0zPmugqAv//+ezDaAEM96wQqbRXZ35E1YhJlwqM2sQ7K4NDnqjaWRRXPmntcY+r7ywopZirAJWviQA/bhdURtriifmOr8yqjzXXNQpRZDIPYfWRrn+dlnKqtWqEeEPf2HHbJhFtGsqzoNjlcAYvE4oTBZzSPvVdBXN6vAgFY0QyxUZvVAWWL+G9tr1MUFwtqAkaoeSYH4umDjzUHAP5XqmXlEDmA1XvYjJ+QTH5xitbdDJyh3ROtGzVkfcaXABCuoInogIz5rKV2KBNIZYaqLZVqMdfF/rAlWGadWk/KZugfNpAYapeiJZVOhzoHGSSVJJy2PsBK2zb7YAcKPPj3dmibIJNrLkAxzBTN6EJj71dx/iwwRedMT6Zkid4nE1ItClWF1BZ3C4IOSJhlbwAV8ZkmCXfQkRzLedFRCjYJwslSc7hagyad1+9AQBOSXibVLwUI0x547tR005+EjSFblfdctBCQhntcvXpd8/3f+m1Aq4G0NU9zlv7qL/6CQRmfFtuA82aAth1m7IsvvcRe/aQ5/OF7XB+fh03N8LtMxwV83d6fQPH4yQs5a+NMa/cMbN26PQGuAwCeffaZAKyneIbuQ/Va9UeujcbUotIkgclTACL/7J/+XvNv/+2/C7Bp4Oq9GLg77EnJCX/n2Wef5hmugtn6Kp9H+yR+45lnngJc6m3eeedw9AeVehH0yNTt+DKGTZGw2fpZLOA1gC2fRTPpicceaq5eOJ224/0HHmr++j/9CNYjw2uQA1AC5Pnnn0H/8lPaao9lL2mb1qlryh4W3JhHW7NBuj7Rc5TWOfad732TOETg1cFVy9GmXOAUcYbwTKlpwO1bHNBOO+iy7W6xOCmoYtAcZgi/4768BiBSeIhSArSRc6Y2sJcXkQTI2NHfWdSzaHEdkN895VArfdAtK/RsBBOLRezFFYCe3QCFssjUzDxxerA5TcvwAgajWJxQi3sBWpir2F89yxwUZ2u/inPch4w9ALab2BHt6jJiEYuQtxi+KdPDpLaLQPQWdlU2qMOv5ubGANEAWeZgQsM87eqChTl0uzl2cpjBnABl6zYS41THh2dokucaPWc109E21RfdgJF3Z05wAI1VmEUO0RLElam6Xv0rYp9VAApznP83GdBzhjatHjRolVywsDmLdqwsgy2AHRsAXC0kSfiwnT+sE0ARgXBbu8fGjVHmAG7WZVDTXc5b3ybkHvgdGfelxwyTE31NJWscgGJipA6qwJDAqoUR7fg6WLMyy09xRhazLvq9hQvUu2VwGzZrJdeuj/f8rOe6jHdHAX2M0WbxN0sZKCaIdwubMEIB3a/1+HEL1LJol/fAXAYctqi5GVmORazvu+98xH4CRIKNrNabe8b48xxM7HvsOa/VM75Y6RJjqBQAnXTNOhNLOlzVJKKb9969dxvn9xIFPTRwYU0TunIvDrW4mfZ9GZhOtf/a849hA88QC1gs4Vr617K+rhOSEkM3AfXOR9qpSCLzaF1fnyLpGEOCZtPtAGuQZ71n31YAXYuWlSSfPnml+fnPPggTTCKA4NZG2t7VBLX7w7NjDJ0CK/5wC8OnnLjejeTEDoqn6pz9/d/9DFbymQwytBVamQSLtBZN9YUCqcZWMvCML5RmMOm2s0CbKphoAeQ8Pn4+fsmYSekW7b62zHhKYFZ/OAa707ji4Yf3BSg5izxIdPSJv5cg0eCau/4mPTyFsGFk726H9bsGoPDqFbRzBcSJg0dGrkZf09Z1ff8pQOgJ9qmgt2dd7fBPPv48+pa7ZEfO2d0zn1xpguLPBsDCAezimub9D77gGgXRF4UJLSg9CdNasofrYbFbSYRx3lv/JNiwiaKe4I9nQ8D55MmTFI+vpDgpi0uQxnU0KTTZt6XV2FqApTreKuGVwW2sugPg0tb0k0gmGVN7P9W9YzwyP0xU47OHH9kf5u3ndPJ4biwmy3JYfgkAACAASURBVOAR0PE67AJSv9/Y6sqVc7z+oZy5w+8epVDCOXBVea7GTybL5kQykactKjkpHn/hkL8JJsB/8B7MVJ6j2tRqhfpcBSQ//PCTMFuNw9dTtBU8ECyfwYb4+Sbd2lav24GFkmUy5AWAZiuSDRbJZYv2UPy6B3HGONt8z/Wwc00N2Zour10fzecKzFggukchfB6xzR2ekXGQ4KrnScayxBNl1JwTMQ3R6Bbt6tO35qFvfqs5iySAX4uwYTK5+xkCqt8YRKJHsE2/rgxPH3mAf78Ka012f+Y76Fb4s41VC9QrgLyYgQX+CCQK0vi6KlZ2Zy0tfLoHF8CUNie/D6wGXDX38t64Ns5atfwWW8vOO8F8cwdl5NZiK3uxh/o+Yy/XMPIP/I7P39zPvC+SOFyIhWTjwT6K2OpeSwBQq3g1A8RmyTvclxbh9cuz6Z4D3DQHCBEEK0QMNsW6JxeUqLXIQaTIJSHhMI6tOnvuMhrKFIvYB+IMxhPu5erYrHbnAp1Yu057sYmga5MOlBAVaii04F2K7rIVIx9IF5mybQ5y5exJQJAQ4+/4TIzhBaeNz/UTrpfPIXKE/HvpTcNOJgbYwln1353kfvnyUCS/ikkr1mEhUvtW7OMQkfDRJXnobBLBVUB9zq2FRM9YC8pUXlcdgJEU4N710enCZT3MFbWLa4mH1AU17x3leRlLR5qAN7YI7T2Yg2vnF+OHFtBNMae2Kl0y9Hzy/kqvpR+0s9cqN2kBtRZwbpmKX2U4ZiZBWKuF0bRsWtm9Pi+7ZgVWBaXdC9qHeg1gsJIlnBXt3N///d8RE36c7oawWtmDvcjDCex7dlvmqFcW1mBdYWyANjLnq/P5fqa5nnmq+Ze4QwZkc3s+E/ML/a/kIvOpmh/SAdjd44LR+JOiGglq18wDf+AeMm/0DNh5lbPAurnHtJPV2V3+xRhVSRXtizrtAxSljAHVpRaDEmexSOlgscpPKeJwzZcpLlxEBsvX+nNz9NiWaHzWzwqYb/NzOz/szi4751cVAx7YFn/Wst99foUv1b7yPV1f91pYstj29jXFrH7A6u4sfOffSwoi+yMgu6+TsVr4VTpPIhepj+F6LYBHc1iiBvaio41bs3TMOWWsylbldeTT3n9XCI6SYABCiReVploMsLpwIX4fWz1BQStyiOqrBmczrq8ZScbgfmsbIgFovII9L5sg6azW1POzfUDmvxr/5pGV70metBtU/Kn9Kvi9BZ1bjWc7UpSJIxfN3rQgILkMxv//8N//xj2HykX3M1326hUVY0y2yijByQgouhvSVstkJgH9ZOgIxBSb1A+2xUHdh1QLvFM/y0Sucx7aKVuh3LPhizrusJjaMAERDTjTstkpi2iQOzfkc2zbJDSugnbeSEvzt+KTaaMaYzZfHTySXoA6f7cVo5WGX/R7AzS11GB3dZyK7Y0GHibxGlOvozUeGeXMZpHBWIOjfECi6jJFnRomgCEdmUo0D1+tsGLwWZUSpFVfq6YLttfS0utLP9WN0NLQdaCCdSYNGkmfiQBYgW3VEl5sYFF8N3XJFDBdlOdUQt4aHUEiwTpZigr9Vit4qmcdUNZkOoBDDIigNOvFBi092JIouL+prLDZQo4BkpWyjoDIFhcZJWmPYG3dvN6HrUjR2HCYWIBVEjiuUTZfDXOw/bqqSHW9OnacaQ5m3W/a8DuOruQQKqF2bUyq/WoFxt02Vt+t3Oks1C40CDXo9P1cAxlvtvh4XwF0bBHzoPFah8y4UQoAsgVUDaJqlWuF2DWmOkUBt+jKch9qZsp6FHhfSWLfDrJpW2KdwG2FLEY9eldo92USoIPQYMpZcQSQrymHTrFVjqN0glqjlySCtS9GrkCbTk0NLzWvkDsAWJUq7wA1W+RslQsILytbijqJoy2dSlIICt3huqf4TINfE8DgLVYtU5HWaBaYGmCVM2nALEDtM62JjFYPG5KorWmT3oRulT5oBD2t8+cvERzR8kAVzbPk2RMYs9jg/anNtHEjmoswqWxP9JmrBWvlVdFz94MFHVvvbK9Pi7dMW0CelbBCngbQcdKlbEKnI7qOh5441AGvZRdh4G1LEpRmHTWabzH1XABQnUtJuiZtBlnarQlYVT5vszzPsUCixlDNUAFOHeANEnCHsgmcGfhoPA3MUp3kjEXnLeCdQ5hk3dqWIotP1jF7zanR6WaqqmccGJ/nHlbg/S6BnoGuZ3AtQdYW2Bw3aHE7dRJmL4GvoJI2Qt1nncJKANlp287Tzu4ZK6PuNYR5RyvvApKLWZg8al9ZTHDSuvtikrXUpq+mzeJ7L7/UPAJjbBm28q4tlkoEYMfeeOe95gRAmzZ2jEKBVlnWhbbuis+G79tKxdhpwPMz2JApt4JzcJPJytMM+zBQcr/6TLsJegS39RdqQUbzWv1lGIEO5dJGCfi7ZwXdZcULNi2GCe+5ClhntVkWO/fpwKoEMtiTAL6c+cuXaSHGdtgyHtut61EPqNOKZMCsDZGNmX0pyzSsbte+dH4cVlQMiAUAGOPcLzIFsB9NcMM4s0uA5GMfQ5jmkNC5NTWWgoDXOc0eT7sX723CYItjNMpl/bG2X3vhmyTEWwBJYQryuX/3yk8ZkjGSddCet8H0C994KRpqP/rbv23eQbZiHgCTmp4rYYj0yXDW9lg4NFhmKNF5WvtH2Wsm9QLMtjg++cTj0SKS1e11C6zaOSAguxh7FDkShic9+8zTzQ++993mf/33/xsA0rV0MuiPZ3juGfZEXGAi+tRTBaL++CevRLrEyfRff/GFsHRef+ONgBgaUr2ArWfaCdfbMzaDr9y1ewdgyxZ0G39BAt/fPHXw4ebUF582v/Eb3ybB3tr85//7x5FjMd6wE+EggP+bv/xVdDjNNWWsCnY4OfXiIMxHil76d+2zfk+fugkQbgfsqjEAnmHuXb8zCztDTdCbPN9uklEHBeqLHH6X4h3236KD57Y07IxrBJ5l7JdQvu3w1f6HFifDz2SqLuRs8dIM7xBsG1LXUNCH99y8qS9rNkHC2U5rXkFguZIJ9/PxKSt4ft0remFn3WyOwkS8twB7IfthzhY4JkgDFC0mgHQoFZsyWq4Op1yIbI72SukBwXtjFYtqd2Enqam3Dt8jC8Ypq/OdZj9vhmFz7HXAv0UE+kuWrGV9abU/OYREAraMs7GUM5uBcMZHnKGlALoLCWaVltEv3IIJMDdrUWdpcwQm5A2BdqzbSu7n68882fRhqxZzfZ8zBPCDLz9v7qklTqv/ZZJNi4Ey0B0GJGNpIy3X6mXJgB9hunRAfq63FyBYu2Bhmt3DfTGgwg4k7IDtymq+zgEgp7iM33QwmC23dgKNp/BTAIBBtv/tmjiRWJ1rB6/aeeEA0cUk8Pq4Pp6PbZJXAGdljqgva7FbuSeBuytIIS2DhWeBU2BuGD+jPRJYFbQdGEBLfA3vNc+iobERklTYlBNMf78wONo8QpFPds1ZBu3oFy/SWm0soI2JPqpa4hYnlTPhvk2o7bbRLwtydi1lrfqwb3dmYEdup1ByBWAdew/zVGbMkaPHMpTPNu2vv/BkmMpqyhqXODRMW9MFSDE1PY+p4Z8AiA07RjXSWDu3w8JUdggn6Hm7do327hWLYYSso92Owgx+wyLSlUvTAGCnsa3oDGA/13E9xl3KtejvZF3KbowdIZk0CbkBsL12XV8KUU8+eShSBr9883Vey6CuHdsS85+lmKCNlWGU1kDZbjw7Qb3TZ85knR0GFbkpPRsb8xJDKPSdnn3jaZ+V8ZTP1W6EVex7O1/6YeM6nDZFMYCzd97+ILq57pPN2JgNMEIFhcZgfk7eUK/3JtqqmwG9ugPgOaHefS/RRP9toVzQ3uej/qp75bHHHgFoPYVflklPnElCvXnTAP+2KdIJkktseX/80GPI+VzGd86yX/YwqOWzgNKC0e5Bi5DGfre1RxbjeHbKS3nfp8+cbtTaNe5X2qhIIKWraLFSIEhNVRlEFrlk++oTa9BNERYSf/Pvzl5Q6shEUVu5ffuOJIKyp/w8NbhtT99Bse6ppw5SdBSQJNaBnfuLX7xFzoK/RPbIIaXPAeI//fSTgCGvcGYupYPJgtpjjz2ebpHDb8NQxl88+vBDYSl/yTmdozswhQtyLDsaR4bp1Lh4PbbXe8paIUfzEexmY2CBHuVkZHxtBDz2mqewAfovC5IHDuwMGH8Bv7A6w2bw26yfsjP6ZW3OAAPEBOe1HwFaKODK6FJXVSBG238SaYb1PM+kqOyzTbTq2zkyqP44eW9XmJfIzVFws1vEYuMwTLgbtJwu76HQw5C94bHZ5p33jwV0XSRoR5yynuKD73jpEnIAFh2IjQyMt1L0F0y/DHCn/1SBtWWFtfJuxib6GfeFuVoNNipCjgSUsBG5+WLnrQ5QP0FxtMHHmev5Za5kp48yShbm1auPn+T5aOOVtNq1cyfEoJPE2M7faO9RcJGuNGyj3XPnKQYJUHmd6cbhd9u8T9k1mZjOsDACnFHXH3+v9Iv5kB05ynk4R8CYNoxG8mtjJBxTwPZMDpe1jQ9QW/fKZfVG7bRiMCuF4OvYCPMCCS/GU66LdqaINsbO+FL8r/bDXC95dPLIApf0LcaAyeGMOSXO8B3mfBiQzocpTUjX2H83x9EXhMTC331e6YpQO5+Vih2QVcr/BH+UXhLQN8f0+Sgdo3RRNF55vXtAcMn4xesLGJjB0mIS+LQUSZZSDEMjmPWysCsxxfyxlf3LvUqM0FbK4uXcBCjjA6KhzLUZwyq7MCtJQUCWfzNv8d7tIJ5HoaQb27mUga4ODLNAC40Gv9kBVgPE1VRzv74KrLYM1QRYrlQA+sp5WrDeNc89JU+u6ewCWeqsypp3zcUGAmx3hq95Xr0XgdX3GJJ74uQJM6hIsq0iznWAldIsNZyqigztVPlMluf3XTNldrLvO0WH4EPpkjRPA39g36fjiJzNHFpQ2u6UyEyEPFQdhOZ02mCB1QxAswCfztwHIKX3sQqfqz6qMiQX6Thz2K75tT5PWZPjaLlfRd7PDhbJH9rwRx99OLrOnxw5EikAfaVkPYeeu/ckwxlj2Hlncc68MEPH2Z9+fBUFJBHAOs7erRzIuDWESPZ5MbMLq/KrxclaRnwLiucfO/8epuj9Ak6xU+t1DwDzr7K5fWm7Hl993a+/d6vDq3Yz2rCQhuz2bIFHu4st0JmTZYge72mhdBnkgiUA/zmX+HixAAdaaceMIT3rC5UXJD72d8WmorPuoFP+bjFb3M1lMDYgbLt//stmOkya3DbYVBHYfP4SIpUFMFcJJhQcDsk0C3ZgAvdxSZnqfPu60qAtvWZtg3v9wRmtgfTzvvedfmybWoKi+XVTygC4GQvcKQAng4YyJCR+Ig7QRDfZVAy6bdsyqGzv7EgBuDtTRSp0u6pvBSgI4MXg2/reqbJa7SlHVxWUHNwOmJrtEi2QdtMUUJWJnzjzAICh+RdNt6Xq+gOTQ21RTfHCwLlxnV7HQVGbLFPeAAY9VKF4c82ywLwG2WtW3qzm2T5kC4rAbE2mBCTjQBpguV5OhVVIfAETl512eYNEoQZ7lU6q62ALrsCeB70mvVdLms7e60kLQIeW7eEzMc3UQTVqnTJr+YhlEECwAug9OwVSrRnZl15HVTcUfq628pZBLEgZ1lenjbxaDgppT4ASHVFZnrZICXJgeDtt6QKCVi4jQsxiqlumoamhYADk8tfTjlgAkU5Kxooghswag0KTb9uXDIi9Tg2F96Z2WByJa8Uzd3OXtuEDQDc1JD5bINwDmwEwHcaSw3mKUl+DIDIcTSfENdh6FgA/wLftYbDOZBIG/IeFyQGyciorw2vxrNq25GbV0GaareLuAfoVIadihTOMQc/a87vsA9dxOQmirWw6PA+3hQlbEyxUzEfXxnMksOyz1MnI1LD9filGxaqTzDIrOleofhbIWtMJ29YW89DSRC1mt4COSYgtbcuX2ZJK1SXDtGjvc2qJJVG+lnJfMm9GkXg4f/YK76HRo/gga7zTquSaR7/SZJ61EEyPPiVrGNCLfb8V7TeroQ4Ncu/LptmzZ2fafYvRvJD2LQL1Y2czlMsW+ZWA7hqjcYA2WYgC8gb7To2/APOhBq0Ve9dnYlJkcWYc/cFxGFJz7j8cZM4t932b1llbt7fSiihLz+u0+PDMM8/EeLpefrkfZHX7zDWSX5L4nyKYFJi75/7qSG/oRL32THcNs9xzYOssbZMEww+hjevk5glY6mpiypA9cfJM5BuquMGAHOymhZMExezJAN8svW0fGYBnwYc11P5V9VCjVkMNwsbnT6eE2hZuxXYNz1VmhlPkT5Gs96M5JhNigiRKIFmzuwqwz3ca5ywJrPqziOfzs140zjZtZtgGU6tn1UYNkCtDClAeJpbaSicBbGV8/JMffpfBOtubLu7/Lmsis2cKX/B3r7/VvEPbnxPo00LJv/ezHu7rL46das4yEXkW5sbCpWuazdsPpM1ramII50ggPx/ZBzQe2apJxLVLMowceOMgq7W9yLNwVgxGbb+XxazdceKzLWIWLRyIN4gGo7bKwHkBNlhQwr1gYvAsz9t9cvY0jEw+w6E4DhUxibQNycpwJZOlaRX954CGVGsJAK2iyjJ0f/lcUiAMaxoAgcDw8uWrObs93bByuXfZCJnozFqrm/TUkwd5NsfCRJwEAJ+dAxwhIU3QzXlzUBiIGftBXdBlgMpfcD5tE4chwrnfv293fIdDQhza981vfTOtkW+/83bzzPPPNb/7e7/f/J9//pfNf/jLv25Gh2CuMaXdlu8FDqvDnjoQa4q1GAEwmmZ9TQ8eha3lAIBTBKnf/OY3OYODtEYeDvPKASnX2I+yt24RWMoi1U8/cfCJ5oXnn2/+5E/+NOBPfLnV/ehTVQC3BEDvqaefiO7ga2+82VxhsrFA9ze++a2w+9588+0ATp5P/bXrV0L/2FGTHfb+D37wvVyHQ6pe/s43mj/4/d9u/tOf/wnrsI891tf8x//rb2DzjGS4mUC2k7hP0n45CdtRppYFRCfIK00ju9mzqI8QWLEN2HPkvtncB/sbm2z1ebFsOwKvIbSrpmxhxibaPlwtdlXMs1CgDRQ4sQ0+OtuRFaL4ACtbqYlMD9XHAHZ2E0gtxX4Kkq7H1qu8YaJpkmv7r5qcSp74ngiqlmQDvnM+xc8efYkDY2S+sN9ljXx+6kozdw+g3OQVtqrDJjLwg3tYbOCJL+JkhiGq30mrMoBBiorsvZvsOxPoeWm5Vlccuy97IIMkAXk2sf+4bnU5Fy1ggNXgzWaQSeUz3r9MIM5pzoU2KL6F0wZQK3tSLbt5DD9aCFt1enp+85NfvA/biviC6+rF5n+HfbqRZyJD+PBHHzTnSNTX0sK+CFBFuyeoYtFQFrrJXS/DYZRgsvXc9dbfjsEQVwN2GYCuhZJlaBjOJ4ZS/sW255u3mFAO0Oiz0VdazP/g/VPY+gUpoNRwTWMO4y20fVcsapxcvhz9wVGenyRluxuGmfJ9m5jMgXE7aPH2eoYB3/ZQIDkBm89rEawSTHd4ogVyi5F3Ac60I3bk2JouC+LRR3c1+x/ewrkdyb68ccMiGrq/gEEffPBl88/+y3+alv2f/eyNdONIUphLq6BBu1qEldAKbrrXEvtg94yplvE8TCBWw4afZbq9GpNTAPD3YBl1qRdK8vERbMnRUXQm2YuPPrIv7L0ZgMHFFMo3bepP4rGYM+vQqyNHvmyuEk8oa+P1PUnBQiBpgvscyaC3CQom3eiY9TcbkGiw5U4Q6vXXPm4+/WQwtms9U8KfeO7R5ovPP6eVezTxtL6xH53VyQ5oZVw1iE/YsHFL2uxmOJO2JI+PDweEfeqpQ4DBY9HbtYXP2N49LDBrLCTDVeDRc6s+tPtcBqvJi1qi2iJjBZnEdjspL6RN09bs3ruDc+dgQYoX6Hirq6uNfOvNw6yLOYJD4FaGZSljWrB+MIPU+J1u2JIk8sZzkxRCfC7mJcZexiXOCtgE88oYX1KCgKRt+gJUAxRx3jv8Me+JJigs4fPnkPZg7wi+vvSNbzc/+ekvm3dhdG7s28q+7KXl9WhA/xQwOh0z+sBJzrP5gSxg44NJ4iQT962wgI0ltKUj+M6LJKQOGlXn3Ewp8QVATPRjA4ChPZzCQuldup+cveCX7MlpigYmgZ4j7y163MRGFwHAnQOwjBhvU/+aaLs+cehpQI9XY4tS9OYaPTd2Hshy9fd8b4vrMsCclXCXGHOYogQwVWyJYPUSzrVxsZJCFjAnxgCPrhXpwgKDn/sYwzN9v8PvfhApo/+PrTfh0vM+z/serDPYZzCDGeyYwUYAJMB9FymR1GKFthzHihOndWz3pE2T5iRtz+mHyAeo2540PWktb1Fi2YpsWZZEUSIpbgBBYt+3GSyDdbBjgAHQ3++63weAewppDkBg5n2f97/cy3Vf93WH2MIa9fYi90Xbvr7lFJJPFgZWr2a2AX6lhtwQ62Hr/H0Qhp6dicZIfRAN5ADZYeC+ulZKIYQgQMxrrpWciJ8z+xH8XKSGPmt/AvmBcWzSHM7VggzFm88ZpTOQAtpsADTvoPr0EwwBun5revPjn22jQFZ3sRv/MwCAYvHyFK2lZwFYZvIZ5xEXLlook3wmBaezzZhxqfmFQWInVo0cHc9n/GFeoE1QqsBfaWF3CGN8Vml+GoPIODxDAUsbpRSQcYyf+TYF6akU0yb5Xa1Vz5AsaX9WQHAVYLa6wd4rJVTS7UBBZTEM1CEAffPxowCr6dihCFlMPnxDQDXdDh1MSt8FDAC4tCjI3trN5e8LscvDqxw2g466d4rv0a8pr2RBy6F/sX3Js+9xphlYeeoSMddlil3X2Cu64vJGxJesmYx4i2RjFHyqgFAdeMkH8THGh21npzFIurPwufryAKaZNl4D4wTsxCj8e0E/74wEiIoVBTAFAKujNABKB6xqyWDpcuQz+vpWQ82B1OM398gMBOyZr+H7jYzK8LbbppiOrr+DLb372i27F/XTPWg929XlZxBUNQdshxfrP1uwrKTiHjIXRRYsKqZFnPVQ2kvCjLHzHGyr762PU0PZOTFzHVrrMGEY9pMwV6eQkyb753WLtdq2+T/U1/SZOhBP/r2AtvJb+becT/NS2ZkFRBfxaV6KZcpfeOb8Me2qwKqAqGQlc/L3kZb65S9/yVk/mG5I9XvnEXuYa0e+T8JJh0BXnx+pIwDJXhjTGezHw/k5zUfNXVt2sJiLswWmOsOF8+D+1jwVAXXtT8WlLbHNvC9niDgssggdPKTIZgLi4kXOMbGrZBEFoWUUlUZD1jE+FMsQx7C7+wxDbvVRSjIuHlzcPMWgTDsqP4YksWv37rDF9dEylbWBnheZ5xfx6Xa3CTRmaFtHKrHyzGJtZ91ZTAFic90aGlUSFbWXBbo//FztwLayIy1QWgS9DsYm+Y21bQs3fl+9V0l+tTjMQ8C9Xsc70b7PQ1A20EmnO5CCrKxQBiT7edwjGeGCqxISPSfpn+MH7Eydx5cAjM9lXqSMi+Sa4HNh6ro/Nbw+Ul7iF8TvsoPlcd5GEsXivD6YCJgzXrOLwjR/BCOKZEOwGyUV60xXS39J9RV43ZL/SrrDgojP63pH2osz1IL5NaS3pJ68SQLlU37ljTUWm1IJNukwCa6pWAXStYitjL5inxVImKsYcLWEqkOb9kCGElybVu0Ofn9poGZx1Ho0AYvugvoZpZuSCxFQpw5C2/Ys20pjKZingw3olgUpOQFvbAbCdKjIBRbWYvgeLrJJkkG7jCQNnIZHtoDt/vdYoAArHb2WVOf0GLy+BtnvNxFwMvbgQC/tD/0BY/0yAJX1Z2vWZdg/MgKlhFshv0NgLpjl82lUpKO70TWwReZiDaLys7uhBlUFrAL0uGlZh7rU/p1C7LYt+P3ljHUWHjQdVF2kumRlMGJYbGvLPtbli0lk7+qAVrtstEtleWb91OpUl5TBYyQaJgACDq63l8L3bzVJvRCCuxo5D7qtlwY86u24V7Kq1EdcSgVU4XJ1+NSkVR8j09siBSHwq2Gsc9NiTg8ZsnXBy5mUscmkSfbO/64J4qFZx5iEkYox1hBonKrdXsBbEWwNlWzj25kqqmP2DMl6vEQwZvKjo/KMFzjmpS1WsOBpTZqkNYhATcZNt4xd1n0ODkJHYFVF1t582BkZHAYocxzm5uHDo7yOzOOFCe7VnLOS3jLq/N6+vkVhx5hkOPFaACrSAB0JgFSLO5P01POIGD0bIMgZMXhYFn1MTxbMUXcvDjc0rwKMXGeNkOLYY7bYZJAUA0pwCIJZ7okBlOvnaxv0+t4eQNs2ZKbYji2jRmau1STP5dKlAwnGvIbeZQGFI3xeBxmMwiozwfI9bsE2unULUIk1GjC55oze4i6zW9nHVjDawFeG6pLFy3If3BPbKK3+yaSXqWLL08gobUxseTfG0ORgeHgIhsxzSaZawyjTo1r1bR8EbGKgg8Mt5slU432cnCnbQ9vURRDSnvOIwnNn1q5ZlYFjBk5h0bMWg7SnHQGQ/GTr9rRYl8Evlvd8gkYHTwnyThAMnKHyLWMwukkde6mDr+mI1YrgfVefMFVxvixKOLNTaY2w1nhxh7aoZ7eclrmTJBdOgQ9b2OCSvXGy6l315yKWLvNa5hWMBhLzC+dJRlgQg5zINMAEsc1/Nv89StBnLPU7v/33m/VU3cEtwDwA0nFU59Gj/NHP3m8+/HQ7wxuWp0JrULqcllcBxx279iMFQBfDPaqoC9Y0wxte4N+nNadG9jaTNwGcp14nkajWsOus8bFjJzLwKnaZoHXDY7TGEMh792WRmfAbVKhPuGB+LyD509EL/slPfxxwLkUI5APUOBXs+q1vf7tZyXNt/2x7piQbpDmkz4FITriWaaTO0mnYA918HltfTb5k8NrCZXKaSdUEctoamQsGqBHX5wxZMLS4IWttyZmUYAAAIABJREFUgHZpNbRcc5/DNtehoaHYvvmcVZOF7/3n78KcvcRaLY4vUYN7Eey2l195HWYbA9oonHwE+GjhYRAw4jKBvHf6KGdo6ZKlzdDatZEMEdxSo3MBhYelDIO5BBD78UcfNz/4y++R6JF0sa/n0Vh1sMYNEv3ZarqhV2yLoprazz/3eHMatupBAN9fffubCWA+hHm8fsN6phiPhlWp/uMVdCRlFukTn0fP7uktTzb/N8BqWmf1OXZycE6jJ6aWLWdVKQBbYD+A+X2c4oKFhH/6e7+Xtfmrv/6bAFzdMqYsIhsXpNBSccUAAeRv/eNvh7n6n//TXzTf/ObXm2/+ylvNd7/zH2CmPs0a9jf/4Tt/1hykffcWe7GJKaqrCcq3bf0Mu4SWL2xdu0X00SYw2osaOgQzh0BcFoH+2BarhU7wppXdwsgdWW3YkNMMk7kBCD2TnzVZS6Ev91ztaIN89cVl81bhbYqfm71SHP/MGaQh+KyZ5m0izAJxhJEDYKgeIK7Tk217an28gKIMRXXvltIqbmHCs6d22ExeYxLAyYKVess3kd05NEIb8DSS1BRKHRpWHTsyjbr1QUleYZLj02RP2RnivuinbLG0nfoKZ88El28PO0DbIdv1LhIAfaxFN0DwvcipzKAogs7XNVhp+l3u/wCT5fsozPl8skhuUhxQ41L/rRyCDNL7gKtnxq41H21H/ojhIlM4G0sAcL/y4rNNvxr33KFPPt/WHCPxnTuIjBI+gsaIgI4WsKOViTSJAwWOszYLFsCYxodYlAP55vWqMHmFroBZMC0vYStkem7f/hm+lkIcRQWnkXvPlwwuA1jcFzaYuuLqclu0MYYwvprZFe/HZxoMSH/uLNIS0b/GB3GHBVkE442XxgBQbKe3Zdi4ypigm7vqjAGBS4s+ngHZwGHj8FkWwl7r6cUOrFlM4kQhhrXLQCVsvh0Zx46cpVjwRFgxu7CTsqvttBDp8b7ZCm/Src0xZinNQNaeGFD7qP6nYNOiATtfxmMHLSIInsydR7so53jv3iP5PCapa2CCXgbUNZ4zSe+GYS8j0aKjgPJhgKLrnEnJBJ6sDay5IKbM462f7Qg437OQgsQyZV3uY3ufCsvmj77zg+bg/tHIYKxcs6L52tuvBVQ8yAC/67yuXRXKuVjk6LF7CMBz794DDHkaZj8YBHb8SOIT9W1XARA+8cQmiq7HYPjYCecQ2SqiWri3Lde7675oP9MZw10XZE1bvNoRSXZLqswEVp+rRINJspPnlXsYGT2R4tfGTaujU/fee59wnixsCFw77NbXBYDksPcvUh6Alefe2NUwl3hXf2RxuRhPFLnxl7a7v/TS88227fujGyvLVUBxEGasxYejDHh8Ap1qk7uRE6cB6cdgdT6FZNGbzb/9t/8rRa4zTU/f4ubll7+E39zBaygpY6FPjdXy2Ur6hH4REoqxuzreA+gSPx1A07hGLfm9e3eHmOGgLFnXnhvtnDGOeZuxpYmr4Gp8Jr5pEXdOeTNt8nG6iGxRF5hLt5i/XAJ87DzOnLHkDezTEmzCr/7q24DCn2aYl+dJ+TPvx1W6Lxxc5Lpoe1/78osBXz/56AsKq3aewNYcvZiBV8uR/xAcv4XchImr3TIjJ5CHuswgFwodardOTFxHE3VpwILDFEntCJJo4l2xA9BC71T2SfkN8zaLNNphC6lqqIcpKVgMW7KH2Mt7ePMOBVOAGWOh5ejTqr1ql8JliqNniV8cvDabzyJbV/kKbUdiYtagm3jsoqxD7vQiitvKHFy6dJa7iEwK62CnlMXEsMcnu5r3PtrHXYJND4PTfHIdhUKL4CdY58MUBq9RwFgOuLKUr5sAafrOc0q4yaDkc8pea9t3MzuCuydwbuJui7T5nLmzMWMNfC7maC/rq7yQ8ZjMvGrr1j1JilLPU3C9ckPzZ8+DebJtrtpDQVDviKCqwKgguLG9xdM5MtH5TDLXJXiY+3s200abdKv2wiKj8kTKtJgnOOBU6Zxu9uzZp9HU5szIELcg8YCkBHGAcC/AS3IaYuA+QGIH7NneqyaxeqsOGbyhnjJ2MzJXdt3ZDWsHaPhVxSBLrqg2Z3I1mbn8HWtXev3GLrwHz+/ApMqtzblLDqLAGogR2CJZuub61c3pzxSAGUJR5i6geQ7r0/jeGN4YLyAq3x/QVgaqRDRbpPmfRWtjXv2MAKDDmiSk5HyTx1ps8lTbLeu6ltRHdTK0khACW8p4tCSjViuzlQXMLBBxAv0H9ivDwnheC8wFMN/JoCSHhRkrKk3lfNtbkFPuUBjwzLiOBYoVSc4z9ihLswVWa80LZ2ixlxao82cF3n3+FljV1hon1/A8SUV1brU9yh/o71yHbdu2Nr+g40nSi/MrPLODi3pDMJkkR9SWuW4lq1BFL2UTlPwKWGcHqF8AcHU3itAluUEc5mbYqmAXmb9T8mziAZHCgvjUnoEQODrrWZ3DsqAlqRXb2iHfJSMByxgf4xwG8agCvinI4zssvjmUzy87k2fjE5dSgHyC+R8SE7Zv/7z5FDm6o8fo/JFB3xlq6c8bbyhfUFIuNcApfy7UJnvsn1pwu4D3h3KBxSIWt3pIPny0lb8t3LRgeIow0biqPS0pUKX6ihikz2m7acIa1veGpSlA28Hy7IQUHwqOVUTEh2ckpylxpISsGharVKYdFhahHXhccXp1cFS3sn7Doa+XyN/a9nz9mjiC58s8I3J/5i+sucQFCy8SCd3vS+Q2dkAq8VZSA3Vu/Vx+lR3l3kmItGXfzx87UQzmRwHpdpaN5yps5jCZRb5a4qevXF2+7ecuKQT27q0vrQuwauVIQFXgLOAqB88Es9XsKzC0Q5PuGDQNdYDUTBgskdrO54jBK83WQrDzi99zMYVK8gDVohqANAalDkuEn4Oy8YHCmBUk7Pw7D2tFKmBtR5C4tFvMmaqiYcUpYtv8X/atXzcR/LeNynYHHYhG0gSrKPYlLl1tBTk5OTwm9QKFC2jP6ulFsH/l4jBigrLXEcdZ0r4IyDA6coH2Z6uoHnZZP6xFwL0aauIQhPpI1fqeAQEBpKuqllaFGKCqElQrSE0t9u/adfE1XOeI+9pWoP5iLmG1Aoc237mQGkkddGQZOhcogHbnErZDfdJ25SbxoUymIm0QZ1otIP6TAa8Balqh1TLldWSNCrq5pibVCQk5R1bNdJo1IdDPbht6GUeZPe6dbFo1dOpMdoBWq4sdh9ayNdtJfIoPW5XTgS9wsjyXzHWQ2ZC2J14o07YBSwS8/ey1bp11D8gsxdypt+rQwSoiAPDcqyd0TaF5A1TlEjAkBbab/JSei8O5onVIgteb5J2WAEDCXgyuwGoX/97D0BGT/1GYBbt2HeQ8nCEQVXNI3UiCsjnqIjmEA2CAyqkDrkzgo+2agQ7VquDxL7p/SV24hjoLNQplSshOlt1hy4EJaZ/6Z4OwdzjHDkPQqHCTAhikLdn9wxDpYGTtyGbRiN2heimTwXbsVF94Fg1qgGl2pRi/auLARuhIPLinJiQK3i/i8zvdcDaBtefcaYj79o4wqXQkRYZ+QCWr78dOHMEByYyhikkia1B2kec/TaJWei/sQz4rABHtE2rWuReXMZImAwY+VRSR4aye6RRYAshssDYG/Y9teAytxq/Gsch8sNL/4YcfJnETiJGtMEJA63vIFlNTS7kAbZx33TWawd2rq4O+Fvtrm5hVZHV0Zdq6DquH1yWB1HgLKDk0waTc9nDvcQ1bq1YAz6Ovn3YTFtM98exrKz2brr8arqlie5c4z7bvOhRHhqn/bcv8NJ535YqVtNEyXZcJ0SMArRlCRRA5jwp0H8CfsiO2knTDgpN1MjnpoLiLGeijXRzi522NuQhg6sAjzbHPaPDy27/5a81agNWZMBzy3pyNUwwc+Nn7nzbbvtgdtvM6kvHopFIl3rVrH4McjvEM7MkUGAg9DL5a8RT3YG5zcexAc/rEdnJVpvkyAd01vASz5MTxwwn2dYwDJHoDiwkCmT7tudfO3MdWnqbKe27sKgNvNjRf+9pb2au//P73YLwoF4PkCOf+4P4j0eD8n/7NvwmD9McMQrLlSda2A3IEmLT/tuZFO5l1XrtuXfPyCy80l2FPOEzF919CS+hJQEeBKYs0BscWfUx2ZHb4TEpaWCiQsSWzQLBGgO3NN9+gzfOZZu/uvTC6dgNSjvOzY80TTFXesHFd7vQemF0vvvxSs2T5yuZv/+bH2Bd02LDJb7351eyDPtZk5W9oq9cWWtnW0MroMXhzEIYFhk2bnoC93Nt89MHPm88/29rcghk7n/Ms4/08IOgCmJ2PP/l02tz92ReepeV02zZYQyebb3zjzTB4j7AuaxlYsp1W1FNMYVVrzqRRNp7tM08zhG8j9+eP/ujPHiQCt20l5csAK2wEzpryG7Z+/hI9VeUpBOD/+b/45xmO9aO//XGKMaWXXr4iYv/4DofMbIIV+Dv/9X+VSfF/+id/xhq+2Tz9zObmT//wO823vvlNAqx5zf/5nT9p9io9wetsITldRSK6fevWZmIKbYfcR+9splSTkHh+DZ5Ke8nBajD+Cdi0UQ4fmQtLKneXzzd66iysDeUy8DkkFvHJBGkWsQQw1QCbTXJYBcZJCmIOD1D3TXY8bDnag+1i8LN4t6L9xL+ra+qANotaBolzeV9x10qUtZvVHmQwZmIwndhkvkOlsAu3M3DB4Sr3ms/2jPIh+qpIgp+0lVOdPwPraYLavGaSXxNlWpRnyOigeOc5EbTU/6kJKfPIOEb2jMXOmyQQDsOaOxdpApjOPustPs/ufacoKGGL7jL9mgRLaYNeWJ5dgGrqyBsbjDGAbx7trrZ1k36my2IcttvPP9oLOA/QwzMtgWXz5svPNXN5QBlJ13iO/YBMF0jQpaovZEDSdL7xPkmvg7Bk4F0BXHXA2WxihiNHTqSY0M95HLfgih+Scbp585YwiHrxG58BrMpAvAVz05huKTZFjcguzqP+0lZWfc55AFRBVP2C+6YE0xw6buYAvA4PD8cPyMY+jV/2PNrGbNzGUqfI+8JLz+AjYBthV+2I8P0n2Sd/biXMq5Po895D01e70Iuv7SUWnMOaOf18Ousmy1effg4QfteOUc4eQ93Y9+sMubHofhHt1qlIglhkE+Cxi8ZCeSVL6B4qTcL+GOyr5ziMvI6xhs8pw9KirgCmwOrCnkE0jT/Dn52Mb3vuuae4C3QBXb0YKQDbUsex8xkShT8/dFD9VUCDTjeWTLOvff3N+Iw//94PEz+YNC6kUHAH9vMq9OBmEat8/PHnKbjegvG5bGgAOzMUFvkR2uCd8umQolOsi1qZC/FD7sOxYyebxzdvTqLz/ge/QMaAAWuAEha6nnhiI5IGo2HuqhNroms7r+dY32k7uwwe2/VPjBxL0ir7zhjMoU4m5erqem+1jStWrEpSZawlgGzs5fcLRDhFWKD0Bz94J90xAxAiLNTWYAqHInLvKVKpJ6yusLZKuY/r6Psav5u7CAapAW4yv379epjeY5hoWJRqbgL2z0KLdnLSQbiTKQ5Z2LIYZy7Q17+cc/xc87//b98hfkHnGBmChb0DnFOAWQAA5Y8syFqs9b3sXguZI/GqxYFuAOoVfKYFyUs2MxxMgPIzbPs4scc8io9q2hrrDMIIEmQVvPB1Pv74k5wNu5mG0UlVpkr93q8xEPECvth/1y5dhQVtzKMMkrbMgn3FMXatdTdPbNnwgDBjMix7fHh4TWSesPCRdhjj/r351isUGZY1nwMa7N29n9gfeYILNzin+KYn1iFFs4+441yzgnNlfDQHDd5PP9yX/RcIE/SV+ZtOFe6B4KqfQ1sbYocFLtZMBrR22ZhFfdnP0WMNc57Chuy2xEzRDewUqADaBS4kEJhjCuZ4J3Z8zvAtkvcNj20I0L9/H4UCbINxqDHtMlr5Zf5d5Tz2AqB4X6Dipislbc68xhgySqZUU6dTTNh/BkkA2vHZ0G7O00ZkEDZs3ATB4Cix8P7Y8MUU/9eydg4R27l7H8DqZYoZPRkktnPnFzmT/tK+SBTQxhmPHMcfljyQg3cy0SbxokQW9ST7+gZTQJYdb5ekJRr3T5C0l8KXwyJ9fjufxvD9xh0C5ALuFpiVtrEjxK7Dy8g9+V5z8FFKjNi1onSDObx5oLYqxWlZfcnHq23bXGgevkuw1SntEo0E+BxsVZO96VgU1A1pRdavWrQQLojrBEQvALLYEXqZz3Du3HXur3eCOJ7OiFuy/MVNw7RTKqYGDdf08xo07UC+JKn44EjaeDqT85o36Ycplpkrcj7M9f1WP0zAIGUEJZ+E7FW5jv7UF4kEHz7Ic6++sj/UAquCLN4pY4WWiOHZ9nXMn83jjT8dGOrr9mPDjVu0PxanfAaZ3+bNtr+3s0/c33Rjcv8EovySvSp4l/biTut2mMeZawIQ3InlPR8B3szjOjl+2JxKD/FeDvibOr0bHXgZfZwUOh+itZr8u4DVyvX/LrDaMlSrHb/OX4F4j86CKUyi7kcBWH4GZ14sWcKA6cgouc50dcpWlbHbIZHtZsbAj370o0g+mU91EU90qa2J3ZXB6pmMVmdiqSoQaCdK47SDP6V92/UpfX9zTqU51Fg151IX3s9lbn2V4m1kIvABGaYd8pryKUUOLIajn7PmyOgfA7o5JNyiAO/hn42xBPP9b3M5k7wL5AwOLb9B8UnGqp14K5avoitmfaStjhw50nzwwQcUHY+H3ex991z7fiE28lWymCWzIKHItS7QswD3YuQWoF5AeB3/9lcGbeW+1F+2319kxYcs4+x653VaHOoByQ+bWXquar/bEq8EZTvQq17/YVe4Oq3VTdyuXwGtNZPHs+AZMP7z38VnnEFjEdhY3aF35gxiLMYvfu/wEFIufD7j/ZMQgJQV9PxVJzZ3GexIkpIFcPPtO97rnEf1dAsUd9/F/apI0MobFHKXtekArOmsE/dLccGCTxE+a/mqS6A0sC1g2k0hc7gA5RpyVnilr+PZNAfyjE/50gvreGY2iH0qME9gxgNWCH4QXt+gs4MaFcGHmq7WUq+rCizroijzVpIeCt8WkNihl3des8C9MtJVkTOxKdHnAKt5Jodt1CG3wuT7meUU+l4CumFu2qotRZgvBW4FuRS0t+XFQNMA8xzshIsEuRpCq0lTqXi3AryRDWCx0jbAwrkpAaGoTtzHqQpcDcAgGFq5JFO6jcgdoGKAGVCVoCutDAxGkLEqUCBjUFbPzOiAohfq4KJUTQwoii7/6EVJu0ZHC7TVV2mpym7xA8q3QBDfmyTWNecguLktHd61KhmEonLXuhWQ63NkHzts4oeX7qHofVWkqiJhLawqFEX592dj6PgXWw2ic4LRVF8siWVYxNVu4+GTVWmLrAbzMqCHDkTj4bqrQxmDZEWyA5JnvTicOo2Ay2r2ciZ9iFS74rSqkpjvw9CVkaw2LUFT9e40Bqlo5oxVK7ufI2vEZbSVTZBEVoKBifvdsgkdbON596IYwNi6aMCuztJiktYVnIF+ghUHjMyBCcQj4ACu0OJzMszNDFfjmU+ePA/YpeA4mpkwFubQUizj0qFWJt+2sHgxXaTpBEW2GXnZI3gNeCcIbGJjksdBo61iBQEoAToGaoQW6ROwMc/APh2AITS4CPmBaMah5WZbGA4BfKyqThginco1zl2chkPUYAKYQEzAWhG0TFWch5fVW8Lq5SS9m6nC6qBhdBmweD6WMX14KVORZTYsImmxsue/nT93FfDqCHcBoHZSjRkcOsnpMSbQzphxjyR1EDbaGoKP6bSjwr48IfsS8fjobaqhWTIZBvY+j1VF9disMlqVFwjvhoHiJNGrtgPbLkbAsHnLZhhw3wygunPXLtr+DwQsN3ixFSUSFDAaZefK3DGaCNPZk8Hn9ZxEQzFMNSv9PjsAOsmJ+ykrUp0uK7w9MKTcq1brKHfVKrfPRBAki0adtbRudPRFTRTOwF5V/9gEqoaXlARAAcoWKkq3OOw0zoTs4B4C+17uVlW852a9ZHNhdthfdE1hQff1A6wSgB5Fz6+PlkQDONsvR0cPk8TVYLP5JJXawF7a0QRkTT5tHV1EUvIbb3+1WbNikHukczJZmA0z9mrzy092NZ9+tjt6WKvXr6LdkvZaQKRtsFgPHjyBLWOdZi9vuvo3N/P6NtJOSTJwbndz4sDPGI4FmLbpadiDg83hfXua40c+52wT7JPAb0R2YGAJmnjXaCmdxn6jH2pyOT5+sxk/z3utWk+b/yskIReaH7/z02YK9nwuLc4bSeQukcjJBPuNX//NaIfuIWl77tnnA5pv374990nHKGihnMciwLlv/+ZvNL/xrV9rrnGP/v2//3fNIc7GAqv33F01vwSLWZowo50o+eWvvMm5BsQGJJLNaLAhmCuDX00tW20tcsh0P4SGnPIsq0kaTVRc07GxU4DJ5xkwNRy2gFVqAeQA390kedwxK+LLVq5qPt+xk/ZxBp3JvgzTXkBdHe7qalizekXzEpXuqZzBXV98AbC0OCyRnbQTqZd6l7u4ninU5ylSyNZ75bkNyBPs515fbd7+e2/BODnTnBo708zAVu8/BPCMXVy9ahX6t7IAEPfHx23a+Hg0kv/8z7+foYuyha5zTyxkyHK/L6OLm/LMM88SIK5N2/8+klHv4j/77/7b6Eb9/OfvxUY4LV6boV+xAKbXUHbgqS2bmn/yj/8Ra3q0+WOYqa++8hJgwyB6q+80v/uPfgsm54zm//qT7zYHTp8MsPrlF15uNjNR/m/RoB25eAYJORg62BIBojncCc/pWYDybtvDSeDaFj/ZM30AfvdgSNkmfh12oMz5mwCsExMRlCChc2CAzCyTRAbbCJRiAwRiZYkdPnw4+6Ytdn1kChozuAhqOXpnZYUshb0bLV/Y+KMATHMAEQUxLbjZYijwnFZL3sdim3bHFjKHpXjPbfnUvn2Ivbw7HZ1SbKI21n+TYZh+Ei56pB9YV5l/02SWyRBN6x0JGDbCmMgiXQI87GEfSblsuAme+S4Flu5ZsPMoJhhwO7zuJGygG7cIQmfC8sVGy5DvZojgbIAiP48h1qlTnN8V6wIgjJkAcOb6YFE5qGXnzgM8x2QzyLp//fWXYInRsk4yOk6i+d62nZxJ7BdATS+dDLNIouuO4dvQbfUOKQXkoKcZJHkHGSzlBOCzPJNnRn3M0VFAhx7ZX/hK3nvJMnVhLwKSdDcr0dB0WMooLF8TkMfWASqhTydIOErBSR+nFJPyDQIzMh/U5xTM9e+XwrzXfyfx5BCdRJv4MEOF5s/rAciwa8PYjA4K4k/9n2v5AkxtAc5LgGInAAZlbVd7den3AZPHF94lTtQ2nabALhNGKZ6LAEzjtD7L2jEhMFYUKJPZ4jrL5hDkkEnj3xt35DwDrGXyMXFtdRpco4AEUw7wshdg9eCBYwFpfMbNWx7ns6oNOIKtup0hixZc7TaT2WmM0EpOmSzIsH35pefwyaPZSxNHNbBtbTx77kxirhvEBSaIEi1MDl98FUZmFy2rFJVNiqIB58BZ4hlufAb+uXZKL8jWW4ed2AFgJBNaKYNoqVlk4fVukdhbyBWI1Ya07ZgBfx1woeY83S0zCax6GEKknIlsLz+r8XMNgILVD7D0BCC8flQ76nsI9h04fDAa1uoY34BMcY8Y3r2xAGvcpe+dy79b6Fc6SbBDvz4NiZYLsJvHxmB4UeiRwSlAZSxkPCcVP0Po0CAd6McvCKreu4EkyOzsgaDLCRJAmTPHjiF/sHApYAE+n0nnCxYswRZfCMtJluse1sZCvSCh8cmhQ9gA9t7Y02RRrd/HkXgQZDQBGh4eYn3RGeXuyKJVk1J2r+zDnCEAaWO9xQwm0yfKNCwN+dkpCk8jHvwqwOp9JyrThq0fN+56+pmnsOe/jESA+d6unXt5OwgV3I2F/Rb3lMyhGDS1hrg6/DQt9dwfWzwtjg8PL6Xo9mQ6Rj78YDtdKxdSoO3HVjow7siREV5nRrNh09rIwi1cuLh5951tsBLPJY9btXI4uY224fXXXyOOOcLgul0pTHsXZYrf6mjeWbgy59E4K0GxioLwLFj8FpUuW2jD7slA17ffxi4PULjJwDMAY4GuORS7LqAjbv63gqKnDPnjdNM8GHori4o4S0acjH9BL9n/zi7QxhlPSsYZQ1/ePGIe+3SOQtOuvafwmXxmSAYr8fsLKDTspQA9cmykGeZ5ZnMP1wytTlfY5zv2NKfYRzucvvzl12mD/iBMY3+ZTy2i68l1O8PAMjt9jIcDlHS+tHvmqi2LVZtgcchzF3oqv5xnYOyqXqrAqkXtPbt2p+BpXrGAwtwAYJ85w0W0ro1tZV4JcOpXEkPxGkVq0W8Qp7FmKUB2gDuJNBZ5ZUQrA6fOagAKcxrunH8nec5YOi2y+EBJBUoB2MVhfk62ny/X+w4FrdMUpk6fHsfOUkABnNJfz4CBP4t42/zNgrkyci2LV5ak+a6vKyAaYpKkCYEWPlEk6jpSg8bxFnmCwXbyaYtf1ZxqLF5DsiwQe46WwmrWjzuMVra4oLSMaIFD18RcSrkpO0/bLtIWk/C1vE9VqINRzbnxXPkaAub+yqAw8oMAiEoKsi/iH+m4DWlKBjVFZPyiZCZjEO+4d8JPYLyojJla6z7/dXyOuYgFVCHWkouzZVp2+UJi7iX48dkUmYlR6eCZMlXdWBmrRcpqWXj/f8BqWJMdMMpnb1mr7aA84xFxoWi+ZgaI8kI1dV3fIjEnYDzvWPM0Sh9VFvIJBq3+8Ic/RJt0f1rkI3tkbA64KuPWzylDsR0c5Z4G8/F8CaR2zpdnz9c3zjF3c22umDcqFRkAMdy8xLXtTB+JYuJNYsYlF1kEtGgC2yWRVyyCn+tjLtXO4qkhz9X96yA5baPFfgtfFjYlg1pMXU1BZc3adc0muh/de6UPLHwZB7n2khrTsRlNF8tzAAAgAElEQVTgNKubL+93MUmL2FY5eguY+nlKn7xtdW/35SGLuADEAmAfBcSLodx+tUzV9nu0l7KN/fUQcBWgLFC33fMq8NQ5bfGhGuRlkUh8rj0y6pBKLMM+cdfri5vNx3SQ60JiqSXYTeV7lJVRbtPuA/fAdVF3VnKVQ0lv0j0UzqWzPZBXtLglbuNwNpMN702Y63zZGWTx0DijlT1IY3MKAwUwl0ycbf813LgGpZWmcWFHtR91LsQ462wXYVDpKgl47kEBq2Je3tHMwHj+qSHubiGzXq8g+F5YtT59aBF/WXwdTULBhxy4Dtrdsh39+wgCw6LwzfNiLuEDEOPR/34IspauaqHrZfBkpBZV/z6HrdVfzX8HUFVjoligAWdtn8PWyF6ZTvLRTYIzO5Nt5xHcoFVI9cLD6+Q+WQ1ukG0mDhWpAVwtUGn1q1i5gqphPJGYpDKXSb5zQdIXYVxpxcaQRSyai+nU3KtXJnh9wRvaHkjg3PAMjlK/krV08wPUdnRyWm0KA4pWm6Io6Tbu1uY/evD9u8gmdNZdgLCS1zqwkQEgqNa5tBPRa9K6l78o+o9eAL8n+9oZ4uTr+rnrgnSMaI5SlUPaCkorueD+GmQIrtqeJ5DaUroFxXwuAxKrkw6tkMVl5e8CIKYOwoEhBuxJIAh0BVR9j6xBqkOlZaFB9RmLUeBQDdv5BXf9eUHY+plKBnAs0b0tiYVUITVOac0olnC11tdnd38FunyeTP6zShGWstpPshhrQmYNB5tMUial3cErirTP5NzR10nV8waA+ghB0KEk/J4nX87kapLEdcYMp+kuj3acf38OfSpb9p2U6rMKLHvhtX8CmwaYMtjSps9zChCqz6jQtWwk22KVElDbRcBatqUsWhOkC0z67cIwWWQQDBZsMYGtRA1GgvpxBCy2ON6EcejcDQ1lMZz9PcsQp2/SrhOSracStE5MjSWDgWXLemHVwN5Gx1M2t6wPgVqHP+zccZx9dkqhBq0CwmtUsg2A+0gOlzEJtn/R/GjJCFhdJTjPcDgeJjo3vI+TvW0JkOFjQeQcgYAtgFL9Bb9kek1Xx5HvF6AwsXmOlua//uu/Tou7QJ3Ajg7W5E1mgoG356d0dgHSUwH2sxZbw3ZxNyGSD+y/ibFnQPA9A/k8Nx0das+a71HOo/SilSiwoOL3CfB5hlzDJ59kkAmJvawnK9z+XAw696scqlX0cprevvycA2B8Jg14Ksk1UXMM5iMfneCUii2OfDpsyhkAzU77lJkXuQkCuHNnTyL5cBywhDZc2AFW5tMeS8uVTm788kX2/0qzYc3y5htvvtIM0C7cwMa5H9s+hyLBLRKAY81n6vNxXpcsZ+jMRiZ89nQ3HzMQ5OQJmWK8dt9jzYJlzzezex9DcmAGLYBbm7HjH/L302FwvoK8QX+zb8dWBjTtgtlwt1kNqLFKNjI6gjduk1yTsN24jVg7rC9BoXEqvnNnMhmZdl/t9D4SThnYU20ppfjgvhkMvwzwepg9vUSC/uYbb5GkIfuAKHy1qthmiN4qQYxDAf7ht/9+82t/7+0MNPrj73ynOXLgYPyTQadsusUAJbb27IRtY2X793//n0X/6j9+97sJgJRRiH1g/QZpu1+9ejXnF3CFoHcZwbeT23d+vp0p0V+gqXaKpL4GQFjUU6TdO27we5L9uUkb9RzOla+5FGBV1qnBnyLsAsEmwiYstsB4HpcB2CylgttPErbY4WXYwk8/+ZRWaKaPAzKM2w4MK6cXQHAJ0gPzurg/sFDuwXx0OrbJ7ijPJP/8AknkOMzDdWtWw7I1QSeZw0dsQQbAoTwfvP9RQIsZ2GWLMw7esijpEKgzDGHY8uQWGEgbm3fe+UWYON0867/8H/775hfvvZeWRX3SNINqCyQkE2m5tlWL17L9+Nd/9VexDbtIqt8DpN2cAOQIwMHv/vZvYUYnmz/87p83o2j7mcT92td/pXmVYXR/8Ad/0Bw/fxLnzoAY5FJsf1ZfuQ8beJrJxQbegqrKUMwE8FCHswum0vz5+Cf25xIB7nnkT0w+x2kzdHVMQFPdFkBzoigt+8YWDtd68YXnSeqd9n0qcYYSQrJktM8WP9TZ054JEC0E9Fm1YgmtpOe4a2hmcUd7Yc29+MLj8RcjJ07UUC39qC1W2FQHPcqSXQb73FZnk4yPAVZvTCrabzs8gAUAr69pW5wgq0xNC1HaxS47dPTVti6p28ZXFaNoaZKpwPeYcLguc4gLZMD6mjJKrQObNE3AKJtApqgLf3SfGEj/NhVN5EmSb+MufYN3+43Xv9a8+95HzSGYpfewcepMzuczH+T+TNgizTn/GsCqA+v0wQePHm0Oo/98B6M6gxjAfVQHc826FYDo/Tz0PVr+vmBvSuP4PloBt5iw7QCUixQdtKH6Ie23oFEvjC7ZnRYr1VVfs2aIuwpLkju5Z9dJ/jytefbZjWHUuygOXlPX/soVdV31cQLaJb2k7lZYJoBf6n7HHwrasEbGhfrFMXyX/lKd2lZbz1hkMXI3ynN0EVsKtFssvEByatwwFU1cE7/ZAFUCkwL9MkOvA0yOjowRGxo/wtJHQkapH32p4KD+Q9DTgyVApVam+ygAbtFGrU9jHNkdPqvAsuw8z/EE08irOCyDo5g0y9FA1eebbMk+M5a4drUGFMoELjZVJVTDDClaCvNcQPnI0dI6s/gpq0p9euUSXPeSj9IX9zbPvripOXtphAE8TqIvQoV7JhtQ0OgsDOe0MmJjphO7Pfnsk3mOiYmrKUKr9agvvaXcEufPS6F+tYmlRV6BL23sBOdWkNn3f+mV54iTkPFgIKEdOxIJjM2uEb9coSgUdiHDl5RmOXDwYACzAQpphwBWTc6XEmcMDQ2RuMt+lfFYBVxZaIuRmXB9ZXAqrXOZSeQOAPLsX4J9OKtrXs7oNAp/AqHG1yPccZm2K4h9nmTI1/XrdKfdHKeovTBggl1e7ssUgMkTSAJcoVNp+gx1KJFeuUpxDjs0zPOsHFrafPrRBxSALPBQbMGXHEHi5jRgeDfxiuwy4xsLSNdJUvVjxu7GAJEIw2ZLTsikdvbf4SCeY9k9Ft8FnU8hFXMZ3zhIIU52vDHWcmyVcifeJwejGSc888wTAXUHB5aiB/x+igeRMEGe5j7xwJNPbUqs6RA2QVnjatdA3dllywaJJxhay3ArGdZK4uzasRdA8VDFicaltuZz9mS88ujNsy88EUB1395R1p7iLmdtIe3sARKwIVsokFucPnjoQLEPudfGR35O4zA/n2fYQWX6F+2+rD+7BmQuebcXk6TbuaINlTF3msFtK9Cot2V+OgC64Ifvm5KScijq47MoMn5T5CY2T8cS6+prW9wQhFd2zLsqQcZul+UUWM0flYDbvZ+CN+dyEL+/iNhFWaPr2P5r3Gt5dTM6Q+NkNe9jaNauA6wR9/rZZ5/OUMzLdq4Rd1vY8pnNAyRUyNaya8v7IpCjDrfsb3NaCwKZJWFAmNgde4bv1t/oxz0zs/Gxkh7ucv7TdcPaeQ8FprQbMrYFz9Vl97X0a95JbbEdb7fJfwM+EuPIIDdLsEDYQ1HD4nR19xDLskeyVT2fhpBd09Rlh6Bk96uTtbFzsuIFI7zjag8YJyg3tAzgbQE2Rn2AS3QaHD50kvuDvAHAiBVv4xBjJn/W3M1z4F6HQcddKOJXsWnNhYwr0vUZLdbSNQ0rjf/OwObEuHZWOlizgEpzJWMWCxvGExIZnGhvzqkPt0Ate93vFchLlxn/JkCkrzCmtyCU+Sg8U/Q8bSeXKNZ5xhCVsHF2e6bd2nUV3GFfjS1cO2MCfXeKpmHyq0eOLZKNzjo6B6Rm3gB8R7Kk8nZ/rpW5WcRa2u1iPKZcgYMD53GePXvGP7e43yk4qdXj6eROtNhKcAdXM7FC5f9BZ8RoTJYe/OK/xV7C6qy/N562eCXhyfhEcM5CtTa4ZCf0P/fCZPWzySDXf53nnspYtcvLIppygg6NU2vVV3bvxAFc98y6MU/LL5m5tQ8WvIotyT4n9yr9TWcPZIYCz6r/rYHqxlR2YaqzXHMGPEcFHNfnzD7LBm47stO9WqBgSVjUmTLO8zO1rfN24ZoDXkPqxuKuMpSy/NfR8SB5wWf8HALIqdOnOvrx4ELsRWZQ2EmYYLGDwRnreY470o/t/I8i29Xj5hyb8+io+e8WMGx9vd/Rkuce2bzYgfx0S3bUAmePixgXqcHOvhbO18p9Kh1Q39cyVmXdFrmvcJl2HoyvX0WCR89IPbedmNqNORTz52OD7AJXInCGw6kgAszFJoUdzOe3KH70yGnsN5KN+Ga7gCzCTDokXpKYzy2oKhivNjIFS9/TXP2ixDbioNJUrbkK7nGLtWUWimz8Tt7Yyii00hgWC6oTv34vUPahDnFskF3NAd21w8Ui9g5Mef7pVcxyKe2/QqMFK008nKAl+CMIQQCZioAfoqYUFv23GKYy5HIgO6CYRqM2oJiSweDbi+ln64CkAUrzsGxAmIVSogtMk12WCk6HAVvU6LrMdYB8BjWKMPgEQN0k69206Cj+P5MNi+NwSjvOSiN9AbaqGlhW422bmA7gVGBSS23n4vuaPIMGUUNsIKJjMoEZGJgHY3VREjeH38iKUmPF4Q530StxOMIlBu7IrMv95fNkqAyvFzCPn8kkQ/8+G9lhA2cdS0Q3DN7QkOvP7cXw99z7VC6qAuGhkJ2mI3BlrHqpt9YyfgtBF1iRGVptAxpbJ7rHiUYXzHYJHW0BryXMTULC/2pwSQ0vC5sxlaGSKYgWBkGMA400mgYdgrpWLS8CXrt2vQSOK1Ytod1luKpTOlX29RTJV7HDqGTQViOrxNdzXQwW81nZB5MPnUUZ1aoQ+NFr2rRVRdmqMnBtfTEocFBYSSGUcXzIVM3lEVhNoYAggO91YEyAVR0ULyyYq2MU4CjHWVUrK34O9zCAld1mcC5ryPagCfTo1Dc7xzAXA/fFABTqMLleNURAYFEjRWAYQNlLTos8AZrtfz7jOSZJylzyvWczcEMmrc/pdGyHctgi55p5n0wmTICWYIgU6Y8GCRXc+QKr+Js7BEJTuAv3CIo1Lg7jsL1zOiLl12hzu0zgcnkcY0MxIAMPbGeSncxz2PpjkjWDBFKWUSp2PL9TkaFU5T7Kqqy2/zsAEYMAzX0Exuj2WIi4eR8g6kKzZ+8J1kMBdwsKsL5INpQo0AAJ2hrMLV+xKAPS1EJyArwGSbaWAEC0KwnI1TY1AD4LO+As2pvq6BkIyPyZGhYuoC/vuwRNweefk023Hubcu7kLGWhF0mdw5B6/94tfpvWibV8R7KpJoQ7w4p7JMuZeCE5rpMuYkvjzfQYh3oV2AJ6vj3V4YPPCMAa0toqmll4MuBO5Ad4NJteuBUCjtf4ilbdUsAOsCiKocyR723tupYxqHUFH2N9qzySqcMSh4LtBBPfXqqXgcHhmArcLmt7+wVSf9+w5EKalE9VPMiH6JtILKwEWbYW0te0ULBZZelbcTdjnAHQ/u+Wx5mna9eajdypIcC/tAQCCZ27BwkArd/ch2JSXaSVf0azftIJz1tX8hPb7ydvYyrsAA90rmqk9G5tps1bSegxj6dxeGNywz6Zca5YNPt7cv90Na2MP2qxTaAenjRV9tFvXJ5uTsK3GuTt37gM8AK7OmsWdvUeLDue3l8LAEpJNiQ+jCLqfYf/VE73mFPMEIIIRiwEMDF5vM4F7S7R2DGQNlgS1M70VP2LQumZ4uHmGVk1t005Yny6rVX3PghpVVs9tE3fi7yggonIKJum2Q7spK2FgmRy2WkqRKuFsLIZ9+OXXXm1eQAfPyuWJY0ea87BDT9HGOo5NcJCGDH/ZKNq3aZyRK3z2PfsPZwCZ7W5dBJd9/QOckwWxF1f4Ul/tzbfebDYjLXCdBPI67dMT2EKTl4MAmrKWZERfAKQ/xTrOwLb3E8DOwSZNQ15hEUCG8jXxvZwU714PduAcyd4pbM0K2gPn4CPV7jOwXLdmTYZpHTpyJHpm0wEILgNc6LssLlwYu5DW/43ontrO+3P0sPbuPRhGzL/61/+y+asf/k1zYP/enOVbnP2FDBGZtCDCvqkfPJXXfHzD2ubVl15Gh28rjNpjyA9sir/Qf/7+7/w2BYfLzR/+p+81Z2m3dEL2117/crNl3WPNd/6f7zSTgH4zUtlmYjs2W+217mhdyd6TCYL0xR0GPly5gE0A+CIGWIP+pa1a5wDq9fv6+onbSkQwGOP81dKLdsASDN25sxawnzDRea3HWfMvkHe4BMAra00Qdv/+YxmAor2d2qlI26ovAOTAuXSvEIMIqm3YsLJ5bP0QjJBTYVEbb1iBFxSzWOL59EvWk22eq0g6du47iR4p7ZqdAYgrVy7l88jAkllGW53MRZMMzqKyFDWsU407dRULMBI4MjETYBEE8OzPx+c6RER7FF8fKRJsMPt7D5sj696uGk+Jchi3aE+2lVl5iDmzFsJqfINi4enmfYaf6QNlet5h+vw1QPl7+PF+BwYCoJ0D4M5gOezaXthpXQCtMmMmKCKYBBuLmUz29St30UQD0zu8d+/hxEOrSKwFDxz6JVvbSfUmXiZm+nUTBxk/TtYdRP9vNgH3CAyGS+MjAZi8XzIbT48B9MEgc88WwJ4/zfDEq1fH2ZPH0sGSASUAf7LBLHIJDlWx2m4LNHO5Q2oQT1IsVTLKttXFsC2dRv4ig5u8X2pM2wptwdH4YeeOffEvXXxGkzyHDCoLYAJoor1v34l0iMxlGrOJuTbEmNOz4PmycGGSFVkYbNIg+v0W9mx5r1ZWfhYAzPipbBJsQJi3Pq8xg7GZQyBloU4hGdWfOWxnGHbcPGQDBMQ++RidYvyOIJAx1+bNGwOWHQUw1x8J0AusytgWADP+toBRoEVNKR9YzPPfOB9myQp8ir7qGvfBwRwLYfFfpJAlIC6gd4f9GqAI/VUG1M0iSbLzYvfO7TzTKmQJKHASHyo9Yk6h7MJJ2NFqkaeoagskZ9PW281IChyFsae25sI+9f6L8KCEip/bM+Xa9zDgSNDAz+jgMRm1ymbMYuCZv8JyJ+YwdjOGOwcrV9vlmZZFNsozy4pxKJhdwO6XyW50+DLQDh8CqC8AK8D95OZ1MKVpw798jvN0LmtiYUMW7rJlKwHDzqVgpgyJNuf6dQreF9QlJRchXl+EfuAlpGO0Gxs3rs+kegEmh5qZJC5gPQVxD6EJ38U9usi+uw8C7tpr87GLdElYaNcXmHsJALqHiynCKasiceH9934Zrf+0RZMXmA/NR8ZAMG/3nh3NW2+91uxjoKd274UXXszgsR/9zfucRVuQjUFvZSiYILekCM+lIJPsLP2dz2OBy4LsTMgsJplYKnzrrOaAwy05X3O5x+vWrw1IfIRC6CAxnYWMo0fPRmdXO2CMWYV/W3j74uMvMFRMCQztdBW0ZmZwV7qK1Fkk9t+MLzp50rh4kntpDiGhR1ID0l5nTwdEW0sR9DQ2rQ/Q9zi6hhYjJLcYO3guujlLkczgPJmzeG/NTW/QAWBxfznSFybKfl6L72HCYTPepUPjaQbSWDBXt/6i5BrYVF3c856F2BH8bDdx4Rzu1nW7XbBrFkjt0juK7Xrvo23NBHdRrWP9sIUb7ZF+ZuXKFSFXGJ+Pc45SsMA+SsZw8KexsVIG5lJqeBojC6j2EzeY21wkjknBvtOlqASNX5ISetg7gS11T8dYoxQsJEHxy+KddyzSaQ7btROPtXe9k2NatLOgp45pAEFbd/1ZQbACJ5To06QuQipltmAXZ0/A06JhAQ6QIQQg7IjDB15Q/gO7q/yBgJezE44esagoQUYwhGibF7Qg5rBOcz5lkLTnE3bQSV8znsOn6VyKhUZ+Qn5gB0CbN7esPtnOxvgtA61k9OwKsHOP84AdFhz0bGsbzDUjHYevN165zvv6Gc2VzasdZO2ZaefL6GPb+TLujfZVUMf8Sgki/2xhTXa7EgUCqxZdHX7sMEfzH1nSAQzZC/NS5UB8nsw56YC1GcjrTIy0MPt5akK84fsgLG3Pqp/ZORP+MneYEqYzeTaxEFMr+Tm1SGrYdngDHbbkQ9CtQ6zSaQd0y0t1fnWA1QcMSreXbgvsjd2mYgXmMnZ8DA8PhSQg8z9DZDlL+nZzaH2POMoPfvAD4oE90bBOdkU8cwviR6GMda7CBgyZSiZp4UqmTumQNc602c/uHeJ8H7Yk2DiXtqPx2QVQ9Rmt7EYGFckb4ysDTO0C5s4W8ao6t2vYZLGfxQPsVPHOyFJUmiQa/5JiJH4ondiRR7Bzpc5vEw14C1fKe5jvO5BVP1Kzidy7KSFhaY8eBVGDw4X0lFOcZ207nNvPL04iBmKc38FKH2BHwZfSmVydmbV/BSI9AM+zjgWyBkDn9Yqx2dFQtWNN+8c9viMzM+etvjuapTKoOwCwjOFWa7UGyYtp0GUsWznJbGFY3r+W6TubbsQ55J4ylMNS5r+NZ5av6KMoCBOePdRH7CNGPobPuMzQyxvkUFOnkm/DtrZTSdx5Lnn2XAiP3XRG2LV+FW36q+Ai4xeI06/U8MqsrZpeeY4qTrjnITN2ZDDEFH3Gwtg6TF+2oNirFYtpfwujA6z3nIq58VlbcLbki4jXX35xDThhgQctc9WLZlJoNawWqTTXaneq8v1Q86EGXGk8ohUaanDnA7gLPnS7p6kAPNSJyKuFLVecVZ1anoVDKTupBHHre7w8QcltQUprkYfCpEYQicuBc7caW3IANeRI1qqV1LOw3s5QERb0tOrvBMsCV4vxaBVPmq9fAhcGd4J8Ths2sVlAW9AgkyZl212BKWhAYwuo7ZTTp+EssO8BrJxOG92uop7r3Nrpyv7ZZ6/KQ21a6We4zoJOdZhrE/8uXbuqCcVGaX/G7zUBcW3cVI1BKzLs9/rvAqqyr1xc31NDoI5nWhs7BywsY/bN1xKUEKxQsyLSAzmMdSOyVwGjujAUA2lrcp+tSJ4GKLhGQjehRigOyL2ZR+K6mRbQLXy5BwYlvo9t2kdhKmm4nGw5PLw6xs6kw2p1e+j9Ox2aX8WYFQArgxkNFz5bWA4cbEExP3tY17a7W8kLU7UOXnSXNNn8ve3jsr0MiGQDGDj6/XF0nSBDh1WtSCZBTuCex7P2xcGpQSQ71/Yj26zGMZIXeR3P/zAgjp/VXxcJGrIn0d+QNXM9AY/PY/u6gbCfw5Yf9dNMNG47xMtBHNw5/1snLQguAKFjWU5Ss3796gSrp2mbPUi1+yDt7zoVAyELC7ZwLSIBtW1Vof1bVM6OHxtj6NIp/izDSyfntGeAPdv8PSw4fe93F3fIqpFTiautxmo0d4Eq501ex4BqxjQFIm7xHItgECyCIdAbBt61a5O0FlKN3wWoh4bPXTT8AqxG58YgQFaVYDoFAXTzZhLolXYJLD6MqTpZBghWZ3sAUdRBFmy6CNPjCgWLKwSvaqvYFuTZFlT1DDnY6fXXX40Dtx1cINq1W0nL83IYLbvRwhRY9cxXIi3wepcgAEa1kgMcK1kdrnGGull940B4TgxkBMfVco0KSdy+Nhfj6eFi7bxfJnYysGUqZEInQLzAKiO9w2aRFSdrSq3CMDB1wBrn3PNK8GUCZ3KoAagFKvWpCEBkVrVOS2a3Z9jKtWywblir/TjtSVg/n2/fSVV0bQpJFy+OAUBMD3NyMYGWg0z2AMopRyCYaMuosiabN6xpFpO09tLCPINWXVvLpzo5/OSVZhfaj8eZcNkNuLP56Q3N2g0reM7J5p0f/6wZol1/coK7PAKj6PpctFb7mgmZ0NdGOQ9WlQlo7tD6dBWG0dVTzetfGmYaNWwaWuS3bkN7+AxBCcye2zxHAxg2u4v7dvtcM2vqVbQbYeEA4Fq5vslAgwR/JGs+m62+tuFdYy1lOulrDKJHaOn1zpiUmHRYAFB3s4+1OAmTdd/efdmTPpJr19hA3v0wqOHFo+04k6TnImfE85OAgftsQC9DVU2/dshMZEiwQQKnywFeNtL2uhwAX2bhjauX0Y/7oPnFOz8BSKcdF5sUEJ99m2Lr81G0lwFWZSTd53MtQ/v2OZLaHmzGJzBRR9Be0sb83u/+0+Zf/6t/Efbp6ZMjzQ/+4nvN9//y+wnincatn1L/bAQm6Ty+3whTmzVTsX3OjdqTFpn6sVkWWASgjsl+weYJKCpnMwcdUoOyXpJ9A3FBLM97Bj7h15warj3t4j7Ydrnp8U1pZ9qK7ukxWhzVV/69/+b3m5/wWY8BKisBd1ntbZ5RW8ihCCuoizvbT1K0dHBpsxtG02mAhxeee5JzgX4jQfA/+e1/mNbIP/svf9WcRsLCouRbr3+pcWzSL9/7IEWFARLyce6noM8NzoSFTPfdG9mPNMo8zu+N6xdTHHCa+noKATJy1RMOSx12hoypQwzWW0whRjDCZMP27w0m/oARDtqQ+W6yfpKhJvNoDxcQ+8lPfhY5ACU4pkzpjr6ha+UgLgcLUc4CELSCfpOhOUNps1RO4Dr2suImuysAJrHd2l21sRcB7mmH+2n73Pr5webS1Zp6amKwapUtiBQ/YHTL8nfgnwGGBbsb2G8HHHgGHZKorrC/nLrd6gtmurwthnxGQW3jatdUO2bb4hTZSiQ6sult97S90rXQ/9vCeI+C2Pg4QEJXHzswm+Fnn4RVMrR6GTbftlY8qaAfNqwHu6/WtHJHEqf2MygJZ5vCzyTA0kXAJkEDY5aBwZ4MpRNEG+UMGFsJqjgs0wTAgY3GmgbiFr1sX5wNsCJT5Bjs3/hwC0x8rgFkeWReHjtxBi3IobDLtlM0GadwOH55EmbwkrTkHdh/MMPstM1jgB1TeD99p4yuEQog2vsnNj8Wm+FUYuMA/YTDbgThjSedAH8FH+wZ+epXX0W7+7MAerNpK/ZuGz+4x8WU0rbeALzaAuhGUZCihGf10kV/3sFgxkYFQi1Av9mEbj/2QDrz6lMAACAASURBVCDLgsZGtIgFDa5RzDIBF1SyvVugRxauEgLTKKLZHSL40HaLbd6ysfnKG69xNz/iZyhO4T8X0L1gUXIn7d0CSdGTZ98EdY3bfHbDO32w7GDXu7Q01SGtoZJ+Jp93LjIMg0sXkBSeyLNWFxq2Bpu2Dh3V5bAXz9Aua5v4feyPw/e0h+qerqQVWrt7+OB+2Mk9KRKvG14bSayzkBHOUnQ0HvPsuf92xhmT6NevE1saOwzT4u9k9pYtYpH0MvsjIG9XkGC6ibLFz4qlzQ0mEjusXbcKAGtJhqe5B0eOHsngk37iJItFFmlkqF+DYWpx2GGFh2AVCm6ZR6hda7yrdJFSLwLXkkD6lKuYDsCIDZB9KzPSBFr9R+MCmeGy5A8fPs15oSjN+su4dPCpQ0/PY6MF25ZjzwVUF6KXuWfPoXRNjNGlpH5pSWMh92GbavIzdea7Ih1j99RZCvrmIgIUQ0NDseOeZcG43Tv3RILGuyRzcA7MWwFmB3H9gnbU557d3OwnyR9gMNymTY/xbMgNUAj6yU/fg4E81iwnPpBYsm//cc4gcS9xgAO61q3bkG6p7dt3JHZZuIhBa4MMdJU1y32fBzngMuuulqHJ7Zq1+EcARAdm2gq7Y+eutM+nVTbdhyXXlXypQ9S5CzvW82iOsYIhlTt2og9OAUKbEbk5gt1vfuONtLxfofumHy13pTMEDPV76qHKmBa4lN25C6kIgWN9Rj+dD+qLW6gw5h9cvCT55m5a9wcAvQNgE6sKBmpTDY9lyVnAt/hlx8/27V8kd7nG5/McT96l+wEfM5UhtQOwfSe4P+PsyyDFiuXEXwJwEl7cl/2HjjY79h7lnhT7tIZNFUCTO8f++plNoZXj0GcYzx4+fLw04XlmY1ttmJ/BYqPx8j/4zW+ngPbuu78AhDgeAocvYue4n8UcyhxMMFkg8dbENWzvzBRzLC7fwMZdAsitjlEiXUkGBscy1Dl7JRFGoSQ5p/mP7F7zBwgBElD4PObM2qQlzFJwuK8EJJmhgrCZhRGKJbkW6yG796p+lNexWG3efewYAzYZkmhhwGcQ4JWtKpihnrJ2we439U21XwWu1cBb7Yf2u9XILG3OmhHjn/UrrqmgWIhdAJgFtEoWMtdn6BMxox1wrrmfw0KCoLa63N348Ayx5Rn0leZ5C2Huul+jxGjKa6ULRdAQX+38A59nJHGXA7xcG8kUDwcru5cWwXXSAutiGeZHFkq8T94/z03mxXRyhhSfuDMWo68AyBkDFQmmZPqWcU4l01hoOAGBSRm15Cmz1ATlPJt30fVn549B213iNGODbEzYki2bsVL/JNGCdy0AFyyivjJsr7Mm1UFbA55a8NQ10o5LwPLsWMQsmQCHJ3NGeEZf/y++9z0k3HbmXNql4xDfMfJbAedI6wE6asfM1/z5djB5O9enZSLrH9wHn1epGP2b+edVwXFsoCB5ZoTI2mbffQaLDYKn4g1OodcGaZeMTYxg2/32vZUFLBymBrnJGvZ3z4oxeeGfDjNyS4vvq/zaMP6uj9+76C7ctu3zxM+y5YOhZWBizVYpTKYYkcnLg708/LuAogFG/VXF9kBy7d90NixYiU8StmsBqW0L/0Ot3Nrc0C/E5PjelvwoQTKdzgGLKTQ6f8gBk8QtdQ4KH9AWtj9jcTFEvA72V92nnjs1d2v4uHtpDG9sEK1dgVSWbRpzFIyjjZ9M0ZXytEt8YIA7Bo7hAFK/rtAZfhUGqthCbC4+VoKKXR6ysqfzem7djZtXgkddGCOfu1Bd3IKrBVbnQOcr+F9HUqIwy1ZnuLpni2TaAZo55+qB20lr8aBikVaSoe0WF4OqwfNTvvzljQFWfXOrYGGphhUh86pDexVf87BkI8oBRm8hf6dodIm2ps0gAtL1kHVQauP9+YeU4tzghwcpB6wqE227ywP9T9479OQAj9XenfZ/tRCp6KvFMZ9Kgq3nNdnNCYGV3AWoxSmcgc1wkdaTtFljhOdj9AyovGgCXy6y1SoFnm3htE0mE8ycaJj2+okkz07Htu35MhT70wBi6uxJ+68KmyCAhloqfItol/ZpGLhpxy3D9ahexgN90Q7I60H1s7eOwUUqY2BFtgSbDeb9ngcALH8uELoEilsN1tIXLX1WE++wBAL0FRheehyF3HtRXD/1asJ6DUuvgrnS4XC9KwFbinaKwIJOykTA6a06UB1PQEiqMwNorK1DJ0+NFZnD1Z4wCbCyDQbU4QAYslXVYdEg+zweSNfHy3eJAN8WOdlZSaoi8lwXOlUGFtP90yBG3FrAo6V28zqeY/ffs1hTHovpYBVRdozsFPfOz1XAllXzChCsbGlEBAJlAekgHKCw/rF1meboebjCZzZ5l2Xm9HnPr0xUnWq0ejCsJtEazToDGh5lCngmzkfbDlIAtjo7tLkA8BhQtFP3qi1PnR4TNyeSo3W5bk2zeu1Qps6bwKvDddUkH+bowFKqYwwNWUKrnwGowMGe3cfRsLtA0GxbotVddcL8UgOJvWV9TLyrsso60pZtq4OAhAncHaUtSJLv2ObG3sylKrSIYHrVEENSaLmVgbGCtmaLFp9+ugv9TYZNTTjdXAkRnD2fzeBRME89JSt+fpY73AnXyCmQ3TB+pgMgWJFcQ8uE7BYZPlb3rObZUiHDgSeLAxOUjKYKn0Pd2VcYFGQS/vHHH2dogP8og7Ufpt5hmB/bmX5c/qBY7gZApQ3MuZSFzd0ICG6w1imG3LfdgWRIRmoNnrP1oIKXyAWkTU02uwPclA2YFU3Akt9wqWWul+6PiZhMiQxuk2VkpZsWyrDC2X9Bc4cAKF9gMCW7UtBpNomda+Iv76rDlAxCTf5PwmpR3mHRwJIEELIIdXQGi/Oo3plYDAI4yA5azoT5n9LC7SCjmZxnW92WAL4vQZt3gHOzCCaLEipqmc2dt7jZtXu0+QKA/DaA0jISuHUbacNdKqMJXVH25CuvfY2k4m7z3mdHm13Huf9XARUBfJrJcRIQZBwAu86cIrG6DPv93iVa91c0r7ywrjkL6+Tj7UebU1dhx89kiBIgzjQDGLsO7qA5dAsA5f5YM2u6BSv2IuuuzIvD4QxsZCXYiYA+pdo5bKpttudJWFx7WWVr166vs8WdWUbL52nai44cOxjbLTtH+QyBWRlnTjw/fGSUn7+M3MGqpieAq3qnTn5Wt9j9mEjrv211slpkjgyiZTuX4NeK5UpYLU8/ubnTOja1OXbwQPPxB++xPgxr4/xV28lM2KUXmx/8GLYnw2RkC5h/K2chc9Cj6dnz3suy/cY3vtr8L//z/8jQC9rC0UD78Y9+2GwDeDUQtOBj29p9fYxMc88rX567WSSXJv/apZrO6jRpWCAE2OdIwlI8xDapATKfoUUlf1EMCe2nWsBXYR7fjr66+lW0CQPaqVm3bv067ubqZt+BfUmsBaq3IMh/mNZbz7lD3Ca52xLcp2Gr1cOexudU8WsS2zEbtuXli7SpAtY//dTmFCectPwarN8r2K8P+Xw3KFb5vK+99qXYqq1bt3Hw9QcOKLoY2YbrAPhjtAXJEpdFb1tRX59MJpNTNCY5z73I9qT4KrObtVG24BjFJQdKvvTys9G3Emw2YF8GaGtro37dc6b9lm1wHnCD7Lf5DNtxmcLOtesWmLUHtuVBbbM4I7AKCCA7ziT/cVjdyt9YuLHdX/tgB4drM0AC6xOdhWVsUVbWigN1Tpw8G205YxNt0zL0jpchvYGXb67dvBQQ10nYfQACJ2H0nDkznmE8di0YrPrv/pzxjGcgw07Mw0zY7fqhACFYahEmICfrNQsbrkSPgKBgnUUu4yrbQGeivXrm1FXavtch2/BpgC5lWp557gnOk0kgLByn1BPUdrEHtlypE7wbltp8QMzL3J8b2GtFC9TKMgCRobIeQPMEAKkMBMHCvWhBKgegxre/akjHrRQPBb6MFQR9TYjVhfSzpAtHKQgYUbbNW6AUVNVfj3OvbS++f68rrEGTtLCpAI21HYKFxhnGOAEpaVOfC7CwnOKG4ILxiKw6mYOvvPoc63A/WpXKSXi/+gny1SXcvftovT7rLFi1kiFCff0LYl+U6fkQzcSVK1dif3v5bMYz09KOb/HxyOET0QFXukcffJa4dCpDA00MBMNltDlcxsTDbhX3UpbjBQpSxikylnt6FgUolRWXyBpfthpGpe8/fln9Prs/7uEXV0VDVmaqe5zBDsQeXfheO2uOuxd2m3HR3R9BF+M896GVqNJ2qVP5xJMbsRuTzc/f/TCa6sZN3jtlASw4y+QwZtSPjXOnBWRkut0BCFu8eCFD+15jv3cGsFsCy3XJ4qUMIjzMPqhT6B22hdnBkwBuODNb2HMe+Plx4oBMtSfxWkUH1Aiayep6alNNUh0w19WF7ACfUcDMX+1gV4sKtvK7FjL05mLzLKD4mgvQ/d28Wf27odg912mMe+ikdbXtPWsCsp6XqxSaLrCHslO6ORcCRSuXI6vTVbGRcbLAvcU+i3Ham0uAqhcuqrFvy65sKEAB9nU1bfPKx5yhnVx5AKfOz4elKgj+4ce74hdkZfmZbWW1gmucIE1Ackm6q0jsZEAZTyqDYAz2FLZYoMuJ98dgZ25H79h96YMFqm2TZCJ4o27sXOyJmt+y6hYtmtu88ebLOQPPPfccMdxnzU9/8m783iT+34FdkkquX0MjeZaa+TVQSzKLDK67d5GkoVtg0yaLrbfZ16MZYHUCmQmZhMsANyUVnDwDe51QZimD9BzmKFilcbBgXfmQMXEx8gVgvJNKiG3YsD7g1DlkGywwmAt5JyxU6X/VrM4UcBmQ6GEK5hqjWrz3vkYe4uChMDn1SysZeqavE3y0+DI4sDzs2Hd/9j73aGXOs/GpxSQBPIsg2o/1xN3eESVojh5Vl5nWamyZTGX9012lirBnj2/Zwt/TmUdHwkKAunXD+ARez9jBGPH7P0A3HBs+V1kS9lCAx88lKGxeNw/ihrINBj7mpAJE5o+7dx9IjGBHjQU5wQqH5cigF0D/9W/9ejpfPvzoY8gNe7KODwZKOxQ1ca7EopqePog9E1hV+sScRsDhPIWgszCKzfuNsbuID7zLarB24+/N/QSbw1BNbFY5Z4ZJG6MGQKUYxJma5YwNOzM7eaFsY33JNT7rJM8zSN6nRJIdChbFzYlG+CyXoqVY0lXdnJ9+OrIsahnr6b+8g5WT1jAd83xztwz/4b4kz+zYtZakZO4bfdKwU431tf92qNm54eAt37+0Ob0zSpNEUo41tKvuAeOVnw8xJV2iks5lmpv3ymaD6U3hRsJFhnF7iiVBYHOd42Fnoc+nP/bce96VftJeO/TZZ1kIO1WZOWOrYtCq+Sogj/0XIzM+DPFrOqx1imDYJOMcu9DCNiaHVOu/h0KWQKAychmMxTP0AOzNZh2nQQQz/rU7yTUXfw+wWkyRAu4Kmin8yR3uYBL+udXw9N+yvh0cwX8TZBYsDlORs+K9HB4eSgHBuFZ/kU7QFlhNC/9kdEcdVGknnUStW8Q0Dr21iGqHS54h4F8NEQpTky9tQU1qL9yn5tD4PRQtONOR+3OuS2bqOHAQ+UGZ7Tyf5yjAX0A/tW6NhwoMTHdHZ8i9ubn5vPmihUc7e8yh0xHLz5if6z8sbplNe7bCpOU97FK2IL5hw+P4PGczLGJ41afNZ1sZWIe/MqbRx7df9Vn+LqmuSIzV0dyCmO2fC4RtgfCOTESn6zxrFqypMJVH/7vdx0ff61GyX32/XR/uJV284B3KMVk4CbDc6SwJqc//5R6WlGUrLxCZBQsyAS+rE7tl17Znx9kB2urpANb36ACW1+belP64cwjmpZAZIhgRpT7yzBlk7CKfQJwTnVWLknTOgiVNyDxn/YMD4utOj14kBkJerIN7tR3htRaFUrYs3ZYMWlhlnaewdyMLUdiS8hUWobUTfl/OYM4PXTZgVc5mcO/NWaa89uUN90tTyYEVNVErlUMBEb/CvvSNamMfgoNCMoWap5084J9Dk4qV6Q60B6HdYDevpe+HedmpwhagWhTs6IXxbKV9UPhr25r7UBvBzSVoQltHIXa1y9SCCttVQd+wQKWFy4KkVQPnZ3Bp0mQLtuBq6PQY6gCevIeB7wIAtCQ8AA8GAzpWW81snZL67+J6Cco4P7wQuYQCVHFcpeHp6woKuIbFVCxx3UL0q9JQn68OfXupWgkA/75lR8ma9LNHYwbARSZffiZrVD8fnUrWtKUpt5WP6KJyIbycPl/LjG33ptonCrn3y19+f31OP0N70NTGgMbPoVIXKsYy7C2n2isS7vCd0u9ppwIOMoxCyQCDA1/L5GUbyfJxBKtldBpgr4BVODQ0lGDUz2JAnS81itiDTIF0ITuSBJl070VjAQVebc+IpAF/J6PLZ9K5u38G1rL/BEh6qES6UmcIgI8QeJ7F6QTYCx1cxmStob+UA8iUQ4yw1VwdhK2CzyD2L8CqMVY/8TwMDdvxnbh5NeLtNfTCdmyBGRMQGSBq3ZgAp82AdTXJcz/SMqFOEYGBz6oOTCsQ7bkJyzX3QSPXlXa9JQABS9B98789C7YNHkajaykDpfoIlrqo9JjIybK0onPJ4B6wxEFV3rPoinSKHYKd1UpSbXMyPe5Zleu0ptsWapDMCSGJIKnj/nQxhKq7m6EDTAoeoDLtkAcBm9uAqB99shMWFRqy6MBN3LY622FvY+QEI6XJtwYpLV0aXJ0zzyMT1pamTbTH2WZ9Hpa5Aay2yKDpCnp1OqMA650Cjvd4eHhV8/zzzwTc2blzJz/jdPjrmS5o4OLgKhONXloGXW9BM52j7ylYFmPvHdE2ddps67g5XbZE6GXzTlPE2ZaxVOVh/nAu/KVTqQonjAmT0g7zV4DFpM7zd5lEWOaSwWQviY6J+hgAy2ladWoKYemrOinxrqwIHMtSkl9Zl1VkKIDehNugzUD7HGCgQzpMpFyjo8dHEoh7XmXFKAGwBABDzS6Z0D/56bsEsQxEWkfrP8HbRVoiBVSfQKpjOYmTH886fn//UPPOz7c2P/0ZLcBUWJ/kzG/YtDpyK6dOwZrgDP3KV9/mc81tPtxxpPl01wjg2hhsTQYmwDRdgd6fAIbD/AQ7p9ynZXRxw/ssTgB54hxMrgnaLhunRFKEgBVndDflzqVmzjSAgUlYUV0UU2ADWcDw12wCbJkWGlSduQxPpRf0M4uXwaRlr06cQBCeO+1gEm2Ba+nESScxywBbQkK3evVQGCwCP1u37oIhdDQ6hFORyphJS2C3rYacBwM2CyraGn93eJn77WA876N31RatAVnskWPBxmArFrHmE/iKC4jwy34wAdQfOPRm2xd7m33HmMieAoEtSioB6icrkIrelmwczuUqGCu/8vW3mpefR2aAAPCTTz6EuXoyz+YdtqMgRU9+Vl+nN9cN2JnuGhvoe8VlR6s3e0Gnjy9LJVXwTfvG7xYn/X7ZMp5pA1EZDbZwOaRHxuRsQEO1Ohfweb1TR48ejv8zWLJF358zqHSA231ZQzzvbdsTSSIhbGN3uPMUJQZokVQu4hzJ2zNPPRW90vFOq/Yd4o/LApkk2++9/0HzBO2qcylSXcC+OdDGhMqJ7v0kB2dOnkPSYR+vaRsj9pPkYwUSPdMA4gX+oynH+jz+xGOx46OwT5959tkkxNe5Q4uQXpChbDB8C9+ibxA8skVccMQAyXbXLz7fl+q0yesl2VcACwKBaSuyCMWZG8C/2TJ75+7NBIDLltMmy5m1wNajRnQGjwh+VvBtwufwmRMwLd13WXPWddVpl82g/1i8tA8dRkDTbu79lbMZkCFjzv3Wh2S4CPudQiB2V1Cx9J+Ugqmk0TN0h32YnTZXCkPY4m50mesMVOeAYMLEBMxk/MNiGF+eo0sADbO6iX9mD+DjVzX/7v/4bmzOC89tRpplIdq7F0jy0JsDbLyDb5gF0OLAomvs8QgAcS8Ao2C/BR67EIzvrsOYMbbavPnxgIH7DxzMumkb5gM++r36PZnCnisD00xI5/+CCBlGQKFPRsd8QIcZnFtlVUxqfd208fLs2oTz7JUsE0EjQabEW0laYaoReBsb6Lf1FbbOW9BTs/Obb7+R1sSt27YH3Nu0cTXfWwNKfI1eAneHpfkMfZzjzz/fk1jB7o4XX3o6ki/6meHhlc0BhuodPHg8GqoCZ8ZHgxa/SAB8b7XyZNaPjpxOguZQT21Mj5O4uZ+CudoTJ9rqq9VxPgt70XPnWTHpE0S84hDDTqKpDp+MPT/TRoq/u5GFMUaxQCCjTX+mzXKt7DjSJ1gMvgbIliQUEM/im77l6NGjiYu9166Xr90DCHkNaZli1VV8IfsxA+s6Ukmy7FYyTOgAzN/rgF1q0R+BnWeRYB2s0cMH94X57gDAZfhBWafOJLhDrCDjVNa0ft7fN23aRAEHICnyY1OJ147y2ShWrOgNa3ITg5CMm3bCfrTtshumYNjKgDLaW1nQdttEOgwb572xhbgX4H8KRkmQSHBx7drlnB0BRIc/0laOEfVuaQdvIlUzfwHnGLDENZpH14cJ1A3aDKeQBM6mLXsaz3QTkEIZAf2NzLpZ3DNzDWsv5y7QmcHz2CF3B/9/n0GNDldy8vUVchKlEFYwkM3CxGmkZ/buRw+W/Et75ECt08QIMiyd5+CztdPOu/RL2EWBUtm2snvadlRjaWO6QxTw2iGZFnJkqmpLHHy6Ela8OURiBsBhO5wsxn7pSy+HoS0QaZxmkcO74lk7zUDSST7DwgwDNZ+6QVyAfiCyCDduXEqCKVPzFnHmeTTxR7BxoyO0xDuEDNaRhR3TQosOp+i0cCCJxRz323tl7GKHkTmacg4W7y7xJQlmAG1lCwGyl2XyyYKzLV1t0khmpHtBoogtw/okCsSczxTiZJRmQCjgGmff2Hw27yVz/tjRkZAABgcXhK02l7MusGasbzfbRQAtiyetNuTLL78Cs3UP938H54/OMPZGDXG13ifpfLmIn1hBB94EZ+2u9lftb55TVqKx5wAa7Z98+kVzmnPf5RwKclZtgTr4u2HsWVTpBax2zQS6PQeSWMzZDnOX9u07ylmC2ELRTlt5Ct12cwrltt5+++1IKWzd9hmxzfbk0gHcsCGSZYzbMk+ENRfAkHk+l6F382Gjz+OMC/Z7lxyCpKSG2oYB+XmWEAg68VDN0ggEl9kaFhH1o5KsBLMku/i6am9380b37DzC5mUgGO/vGZSpmkKgD6LjMrfDrngmjPP1dZ5d800Lip4NP6cdX5HNwj+U9mYNpSvpNYYGYYPdQ2OhdvBOgEB+KnmD2ov8jIC9WsESaVZQyHS4Utitgp3si9IXKTDxnoLILcPf3EygqAbXVLxkF6BFSocOmhMHt+B/GYDNulis9fP4vfpXZ0toyzPAOftTLDrBXYFVyRAOHDtFMcFimzmELMxk+WEiggPYAamkH3vlWpQuZg2Nrq5WX6+wlgwUwh7NQnptPm3pSqe4txITlCcwFs2cj2ARtbctppDg27/qAKttd13LfnTTW3DVz53OVwvqEpX4bGIm5mcWgYqx2naBWsgjT3G4Ms+/bdtWtPp/zrrTicDeOLxzAgBewrRST+bfvvZN56jYacHeP8QZHLRUkpQWfKrFm7iVHMQzcBl/LstXacsikwnMmmvZ4l9Ar2fRXDFdq3yvcUskl9innHVJNvzsVViQkhaiXywxR7Yr91AgXv1jv1nAVj9p3GLHhTnVmuF15GkMnl44yIDA/cwz+CTEjupKKWb1o4zgFgxtSXYtsB+WsPly5yv55wMU3OcszE1//wAgND/wiuXf7Jap+LjVxy12a3Wot788O7nzzuZhj4IddTAkXzfERcHVepfYx5rlUwPZ23OXbj3+vrAtz2kNjjIH0ZfJ7tUXagYE0eUN2rnpme/hPtkpPp/9Nw9WmkM5pxNI8lgQs+NQfENg1TiyD4KNvvaSWsjYDpnuZxmA7PDEDKxnv9uZQ+26FWHw4cCytmjQ4pV+X6u3KwYny1YZIcH+trhTDOJ7NThdkkMHcJ3ywour78uoKCC1bWMXha4/F8hqUvEQWM0GdFDtoLqyctIqUIsY8FCD+civ9lA8iryHPWn7oW23bIJVmpb2XdOFq3rSsjoNAHVCasaodSqy7QW1SlwVsXodQQi/pMG7qJmgzOerCkcJ1sredEqjr28A5hRZByGoN2aQEP0yW9TVAkx7UhkZf7WMwlZ7of5BgeQWVC1dhwpoZeyVASrgsqVv/53lyaFvhXLbNW03umWNtkzWGl7lhPfSZmzXtmWeluGralnWuMNSLTCvDEwB1oXG+1yh9fM/NXBMziLOHDZntR74FYOSNggOMo5SRpYgWJ+tOLyOFR0nKBq0uWY6bwXZZQ76SyDUCnvatTFcsnpWr17TPE6bqXttAlpVNlqmZeVaNQhYXDINOnd1o8Ju5bOMjsA24/sFtAIYB6SrNrdcJJlTXAi1iwYBcX1Pwaw9+2yLpgWfMxIdk87Gln5wSTNocAWpdArt7z6n7AerV7JuTXh8b8/DuBqJfH6dscCE7de2cZnYG8T5mdIa3AGswwrx1LC+GnTPT3vXPC8PqqECHwIgsX+2OMzJEI9VMGV0bCaTBsjLCdh7YAq6ZntJ7tQklSZvNV0mhWc8+xgnROVUzVNe1ztftsXqDGsHMCAIqsk0Sb1Hq8hUQKwugpwF0RixpVppjHnRlJP5YXu5QwneeWcrU5htJ7KciYNSo1Wzk2oi7AsSgQpMdHQaUao9Vves/Kgnxx1cTouQQeCp0TMR3K+BU2q1VkXapOIh07MLJtRw88YbryewUIfrFImGbXSeGdkLF0iyLWyoP2prn3qEykc4cds2Y0XuW2Fr74TOVJAh7ay8sUGMz5CWPIcMyWolOesx4WSPWxvpvofJxq/hoeWZZi2DybZ0GW/nz5NE8nqyZUz8rTb72gbyAfR1TvyWFl4rP7FajAAAIABJREFUtdg1p8DbquI9807tRxPNCrSAjbZOm+cU2Wjywkg0mPGMCTSvXTucliDPmYOZPtn6OcwYNLZSVFI76nKzbmhZs2kdjK0+EnMcnDZ89uz+5oOPdjR/+h//Cqx4RvP8yy80S1cMENzBtIMRJTD55utvcf7WNlt37mt+uW03FVg0NgkYV9CG5Psa1ByhresUrJyVy5m2PjCV6bhO2gUApuJ46Y6lyX4+N4nyfdoISYxmTqGl9tYo+lx3ADaY9gt4ryasgWQfd34u638Rlrntz65FN624gjhCg6VbLVuvQJm0orOD0zhT0cGhPXYJbYVLYc/rnPftPQRz7GTA3+kwTebPAyDFORsYu6a5+9xJgUS7Fg4juXGKdi8rtWvXrOZOj+DAawK2g1Csrh87fIhEi8CV5EKmhnfagE17q47fVtrgj6MneDNM2wj3JLD13pcOkuxt9sAAiD+vggmrhqVDiM6M0QaJbQxbtcNyNpmSxRDJHv1zp4DmOWr9Rjt0sPS3i1WqNlcGURoocSeVXNAIeOLd/6WALoIksugynOeWRSEAIu6qRTLBmBqGSEsZUgVV9i3G0T0Co8z55TOmjZigZxxwaQzGvMM+buKPzyLJs37N+uYS9kI24de/9Y3mEGDtDhgLuHQ0dS80r771leYMe30EcGA+2oRW/i8DYAqg2WKqXEo/AY6+SG2m+QtIvND/PMnAIG3M3HnTsNMrA5LJkreYcAa7rz9z/30dizI9tEtHL5M7JZtPGy7rWSapBRpZ8raJah+v8OfbvG8AaW02CUQ7BO0u2rZLGeS3aohhVugDOkm7XhepGBI+gXBJ9n6OG9cFTpAoInlSZ9r1uOLAHM6znQO9gK2z5hJwzkbWgM4A7XRANtqu1RJVk09bY4FYn+IwFpPLhfhkg3pjFnXPb3FuZUBGX5ZnOQ/IY4vVbcDUS4B50wACli0HaGKP4HCkS8lWVdusFvYABHJHP3hvD/rEa5lsu4ykF0Y8RWwBnPPn+EwU0ubM6c09sqV7hsVVwKY13I/FsCePHj2Stm/b4JWdsSXfQuvx4ycDiGuzZP+uXLUyNk4mp/GDibouWabHJnQUVzHsR4btJXSL77P+IxQndmw/qGfKPqlD6eDAOazHIcAHbbCATVtkFxhsteQrLpBhbHGOeIaigQzaN996FZtb02oFP5V4Kj1LGNDEOYPYtRGAXwF3P99WbKlAaA+FKafZTlB42PrpHs7QzWYIRtzl8ZuANmOJa5fASOxB+/Um4LOsZgP1559/Nsx/z8gFGOkCxxbQEjMAxtj9Irih9q8JpXGfMZPxrO2xAsUOSkr3RIe5VUU3kgwlI6LlagFFwkKRIiJlYncSP+vamPzNBJBT4y6tbQK22IiHhfrOQEVeM8PG8HnGlFWILhb+aoYfnmJwp2wWpRl8hgOAyk6pX4tEwPHjhwBS7jWvfulxgNW9xC1LSEKRJYA11dtL4YRzc5XhPyds0waAUN+0it28H3vhXVW+IoOkZtzFD/U1rzE53uKWbaIHYL1eBYixiLNn95EAmndhWQ7QUaAtPUkMYREytpUzp333cxun9SKBswUJhZu0RE+g0bwQwEEms8+gPrMdJ6Mnj+fPSsfMYV1vcnfuYYfUvr5FsU45lfnYC9tpjf3VCtUXqQXfv2hZ9MFHKTg4XNJp5kqXTaOAbLK4mGd0oKZsXVv/ZaAJeMxiONqSJcvT5jsTGyOopEa6ce0dAMgjAN/mysqZKLflfbdYbDeGmsaCa8asFtPNQYyn1aN8/PGNAYyMoQV3z1BoElyfTqF8ofIGnMHH0FS1yyrTxKOHj2wMBSfP4YnjY8Tb52M3jh2ziDkOeD7AkLHNOeO3bqJ3iw/dvfNAc+jA8eZxZBa2bd9LrINUCHGXoLuDjZVNck8sRBi7SqBwz2UB2V5vLmMsN4KP1b7a5i8weAXpGP26xcqhoRUpVo/y/ALCdhP29vQj9XIg5/w2AGwINxS4zgFOayf16+vWrqGwtrByC+6UHWHXkGGZuI1tJL5Qh9ycagVgp88oaN3H2siOH6NYqhbtMeROjtiWjy8Z4FwIZtnaOwbYvHzV6tgtgekFgAMr0N+1GuKZ115c5a6NnoRVSz6q3ZItr58SdNqO/7vKZ7QQ48Ch5Wih9xHPm1eFTY55+ulPf5n77Ge0887nNz5agO3X1uvTJHOMYquURzM2MAbxrFi00S6mVTssLIBQYvl+ZIHsvrH92rjSATzXkIQ4R/FqnDNrPmhO3IKK5kuZq8Lfa5tcL+2k+zYIGUCQVQkjC2vqfLuX+izj4EitVcd52JdGPfrEEI94Xe1W2MuduRTG+/OR5NHemI9bRAxwyGtqI41rZA77sxbS/B4DEvNewbEH5CSHyRhXk+N6T4z/Wzk842fzbotJOYs83Q3srHF0SGWd7tyaV+JQZocHMxAOsNOfcT/MDyXhaHO1oQVkFbjrmW3nrWS+B0V9wVXtfRHRagjlXHEHNkXSwxLIOxcYPOo668v1WZGT4qxZKJhI/l+EjgwvKqQ7QK1+S5vu6xd+4v6otS8gZky7LCC23bXKAZgjBqcIgFgAx/8XrBNYbcGmR4lZ0cv1BLq3wRLousBmtXJ9AlEWDpTR8Mwlp2Qf/PswfPnMxrq7d+9svv9f/jL5tB1lstAtXpk9uibG1OZJNX/H/E3Wtd2rMK47+ZOFwOindghpsmdlRLsR/u5aaUOiZcplSocIMarPIEag7S5cpDqCvT8WTSxgG8Mbr7TDmcyzJJgpu6JP9fs9i+bOvkbkM7BZN0PimaD49Bg2dxjbPBDJmK0wVscgGAi0G68Uga3W8lESYv6i83ePAq/tmj+KpT26Z+2fS1e0pAPc2kcZqn+HASsq4DnqYKvp6uycr7aQ7wsUwMu5E+8LiF+D7YLR4TMshLi27lNJU1J0ZO3bTuD2jHjmW+lKJRUtvsjSnpU9wU/j1ywwLCS2moPvV/+5tQH6MIHV0qUt+UTl4hzkPNWhexlOxc9gXy2emHvZgWLxruxByTu0Hd4PGNidtW4LMo8SHlucrAB7h7NLqqo7Z8dQCyYXSF5M1ylPbFlyv2VttnRwf6Ktcrs5D/693ekHvxdjtZ0klguWBy8tkkJzczRKSycVg0LII3ZNMF/6BwWI+uE9ZNFy5HU87MXCAvTssIeqBckg2EFFxSzU8ch88Hv95evYSqxI8LhsE5IijYxv3aL9BYjI1CntzQeHKk6oZQ6WaHEtfj1zQK/Ov7eT7B8grpFOqFb+Yvp6WDu6Dh2mak0Py1HvPEtHbqHzAA+D14fsX9exZZEmmJa6kEpBy1R9yFYNsP0AWC3wtU3I0zrhxe/8aqsWxQj1cmhsO6+p4Q2bqmNs+R7ZDlZu/H4ZWQKmOgH/bCAqe1NgNcGeuhx8GQg5idWAw89ukOPhlVVmm87QqiEC9NVxajLzBMWKSVztG4I0GbRhQqtweqdaqBNWn9RqvH+uNeWLdc/B7oClvo+G0KRIIP0cVejj6C76HJlk3TmT+awBq4uhrRNOOy2XXUKirRWyYp6ATWEie4aWVbUMPWca1TCxeV9bxzWmsqXStpXp9VQ0OkB9XehyCg5hSkVH5pETNG0VMQFK8l5TEOfwvq6l4IbvITNOcNVEVeMtM9V2+wiiOwgBQ3MaY3IDoxMRbVo1p9uGJsuz0753T21LAAijtdJQrgMhwCcroCbV23oGK8Vqph/Nz8JdWESguYhBJH3op9l2uwwAyLlSVtPf/cVnPKf6o1ayBYpNVb0D1Woje6SkJ3DCnUnXTpAV4FRmwEEXC6gGmUREEoEgXpag+yaQ6FmcKjMZgMB77303YH+dZMs18vwZ9Ag8yIhx2u4FfvdYqM/aQxApW8pgXXbsGHIKJ6mAtYBoElCCMnV5BF+8qTplk3PvmnbFooP/4oApp87LajPhV0fpOgCNDvv5F59J26LDxnwfiTcffvgpbIXtsAev8CwwoZ2gCaNspq0WOGCdSy+FI+UJBLumECj8+re+xeusyj3Yvv3z6Ft6TzzvspVlLw3ArtBZWLSQHa09feXVZ9NKZ1u8wbLvu+fAYT7/IkAVnTmMXoL+zRvQ64W90gO7Q5saKY3p85gGvq35wz/+XjOHpHItg4dm8+8ORpPBuAZGxlMMbuinZXI7jKG//ttfNPt3H84a9BPgK1fhXbeAcePWNe7L6mbhfM47jMJJ7sA1nuf+DALuLoY73ZPpU9pdM2jlvjdBO383w0p61PwkuIUhY1I6SxtsazN7nKKHgDzJt3GD/GqDWVlBnlf362razWglRmvtKvfGllKDUQFzv6er22Enk4Ba45wNkjfWZQEJn0GsCZZBmc8kSCH4eAp74VCgS4DXMl9tjVN3UXDT95EZK+PDQoGM0ja4i/AoxsNhMKdJRK8il3EfJpL6wJ5TA2XtlHbCwNpE0N/TdUEy3EcSIOtYZpKgUwYYcP6iyWRrdCcgNlvJIISOT2i9bhWbquiZhMhCQeybptKiQgGrWngDU4sffq/7Z6V6KtIgKCwlCI6GJPsgq8bBGha8MtDSwMJggmRHXTZbcLxDfv98/HYGygCuPbV5S3RVx2DkLUaLcOzk+bAnnn3hmeYILMZzsNPnxJ/R2g+z+AJB2VUZI/zvHvZgJgG0AI7s4TsAxHMp2mmYtM8CJhaD9BsCf7bkJaYw0PW/WVMZSMYDFmuUOlCvdHp8nEU6k18YLNrkTgLmumlLEyyGha4WL5pNyBnIyLYLQ2BEhmoPrenzFujPYHP5PgCl/ryAkFX0MIQdwMv6uV4ORSo/StGIROssAH8Xk8gths1BX3XWPILXLvTAZusnbFvzlCsFpGaeBeUK7ATatEvupwGsGovGOOrmjlKASNBr0Mld+X/puu9nu+7rSvAXJJGInHMmGMAkUpJtWW7bY7enusc10z9MjaumZuafs8rjVju01bKC3ZYoSiIlUhJzAEmABJFzIiJJkLM+e5/ve0/qmod6BeC9e8895xv2d++11177eEqiMACWpFkABheWxaaNaZYYG7ssv8csvRo27e2UWK1ZvTF7bnUaH703+/d/+tXSrX3vvbcLzNVF+MyZqwngNA1II6iA2eQNnNHYJTRMK5kQP+C9944EFFIaF5kKwGsxy5o1IXDhf9UZn/sW8JTWIJqKdZx5wNh69LED1ZjASUJy6a3X3q3y60Xx2/xf6YE59Hcxrou5puRTwgwDtv3Tbs7a//b5ew/siI7k5jr3SCvoiO6cqrWda2COSqDuDvNydUorTwRwVYr2xBOPV3BEguexMFufSPO/c+fPRiPunQJsdm3fEwZyB0onwkplEySDH8RkjJ0XPAJZlAFeCRizImNGS0ywqASee+a5gNxK2yUIPTu5JexjJALPywbwl4BmvoDFgiCJQcCYPdhro/d7gSElz7Cm9RHpLsYf4JPRaLTOgV3tjwNKuleB41nCVfMjfmj7JtFdDaC4LT0HlDBj8mCKY7ZikmCvAVbXhal4/MRHVUFhzWGJ8uFOpynhkgRCD0evc2v0cH+T8nP6zgAAwAHQlg/O93s7ScH7Av5pgqZUmy1qeYzIR2UcAGf6G5w9bXxoBn4Zm7mtxhjwpmINI9Yexv4FEr32+qtVceAZPk1C5k//7PcKSHvj9fdrXg4mWSsp+sGRd8u2rM5eF0eQWoANLY1c0rrs9+0S3Cl1Vw4OxK0yXUX7qYBYt35r7Hx8sTMXq3uxta0M+26VksbGBWw3/ySa+Gp3MQr5fEmwrFy5tpLV2JqAWjtCTIREcCzsXfGKRAJfA8PU2qFHWkSBYrMvr4TL2rCDzWXpZ2uOkzHYf+BAfO49YVV/kOe5nL0XQkTOSf7Es88+kXmmUXetSuLJERiPDRu2Zv+uDtB4KYDyF7N//dcf13MUYK1h2sZIlazfNnv6qYOzd6LpeymJF0ktyfxSs8yz7EoS8v68ll9Mk3ZzKgeeSoMyTfx+GR1nMUQxAHM2bg6DFvjFHlecmO9m1TZw6KyzuAHs7hNQsyzA1+HDhwuIZwfZa36mWIQv6Nz/yleeSmKUzNS1Yr9h4mqAyAYBoK8H2OZnkgKwllQ+LTbX2f/syfpUTGCa8cHG/rqT8wRofi3r/hvf/GZ8x3upyns1CeNPZ4eyjrbHD7uV8QXsSM4cT8UFYBUws3fv3oDZKohWR0Lkl1mvtKQ10ouEQfxUtsA4S2Zj2r6WhBK5CqCGjSn20WyMBIA17jX0in/1q1/XPqokCB1RLF42NXYAM19SlQb/6pw1G+ITrw0zW1KfDbgSu3MnPvytxA7Yfq0v3dUUQxqOf23uS1ey4uHujI5w0yxPTDRnV3zn7LeuhZriMnFwVc0kyZBzR8z5ST7D/8VV3uPcxbRXsVf+mj4heb85a4Zk90nwe2dSNw6qGtxJyqn1zUsfOmuj/BM+hEqkADilZ5rfY+GRpADKspMDbGIzWhKqm8uyp0BQfgTwnx302apbKnTOtbvyUwUE6bbWRTX2gNWSWwMATbgKnwBBgm1tLevF8Yni+5UWaYOt4q0vp6ZUsJH2JdMkO4B3VQxlDZTubG2FBvL47wXoxpZUpSdSXJ5L826xxspIia1I4sY5IGZTqViNyDs73njNHA6xgBgHyykfsZP2c2CU0E2MBDfIa6xLZ6b5EN8CQ4GqdKQLR8nB4P7sN3tU0sqiPBpSwt///d8lISAuz17J/NxXeupdSl5ApgQBEkGeveUZSR5FwzTErSZamcsGKa0E67F80PxevOARLwSsVoUstmcz7Ls1+VY54n1iqKtpCitGb6Jf+j9UwiJ7xtmn4iNzszzPiIhnDsw1W1uSksbJ4ZdRwfQvdmjeJw7bf+Bg5jdyavGHnWl8A1WLtNxvxW732P82uL2wjH8hAFjn8LTmFoLhY+4WzuPvzul4/Xj/eM9gby5kbfIrOtEF2Exjv2kNNBbGd2sQvSoua11IaiAstpTGkDCwxhtsVwEMUNfwOvs7r+OPI1SSJuPTw99JlJFY25QzWMJHnFLN3Qhz58ueZXNVnqnKAayuChubjvB9NISzpu1dvyfFhenezchU6LrChBUtWLtjnLqyuz/HV+//ielcmIhn6WalPZYmreUWRnW3ny3as29VQWd1gNd3M9vQw4uFOQGf4411WwtAwDGg8zdggKH2Y8N7Qxu5uvbECiwAq9iwrftZ39UsplkhvaEAq6GMBzQt5LwcY5qFHLyi1BZgJCvnNcBX17XpGDjGy0FbQWgGbIBaBRrlECnN0gquMJs02YkGTIIzINgc/brP8DrgjeMAWN1nd4FrxL6B6HnAtMHWpl97jaDWYTCfDeifjyxJg7GNcJW0wlSiblH795BJaI1HpQQN9ppE49Jj24t7zNH8puosZ3cum+j7VYbTAHgFMn3rDYDlZ7JsVapT7I/WW23EH1tHWUUfAECIFvKd0Lna9HR3NCGT9XNA1OnTxqDA2jawGEtYX3RWZdmUPMhIcBDdD/aQzasrKKALYFmao9N6KYC5Jmeisk+pN9m94XxZ7BOOXfN6I0G5MorSv5yA6c64ZSzy/2L/JOuP5QpMOXv2dG189ysrvDcNCIyBrMmVGGEGwhp2wlUzogxj0eYLVFee2UCqCzQbZ6wZAKpuhgLfBj6KsTwFhQKy0j6LI+CwuZ17KYRTYT5d0gTcS/O7dXG6lHlciZ6loKaYbAlYsfcweQRmyiBux0GTiKjAPO9T3ns3Y6EcocDzaS2Nw8l/gdKLsYUlOgAFMSh7wnYArspIPxDgZXuYs9eSPXrjzaOz53/2SmVWuxmWw54TNQlCF0zZH8MxKp3UKgVokLR4ww7TvJ7swOZkkncEtD8RVvLZlMlhd67KIcjJ5GyaD3q+MqKCXexIzg5ACBPsZ+mKSwKAg4SFsijGd2eYl8989YmUpR4KgNelnz/58c96fu3R3DNbgemhIQuGhUNZssj6FPwzjVUCmXvGKFCefCOHpWAYa+z3Aqr+8R9/o8TuBWLYNDRh/ut//efZCy/+erYy4PzGlC0szVrS0OHhg7Rg1yccu1d6oJ+kDC6TE9mFFWE2fa0Of0yU59OJ9q233qq96WfWmcygNWIclc1xGnZEX/eP/+TflWTFzgSSH4Zh8fzPXpgdCysoaGYyeBdyvU9mT4UN9u+iN7ln24aUq6EtdwOWL75cMnvupy/P/t///E/p2LopzRjSZTTAxvKwc7CzdoTFuS3MhKWxSRrRPf/Tl8LgCWsIqJl5F2gtj9Nk7HRp3Bw27JefpVNn1tviKvGiZZzsYl6PAYgpx9Hl+yyJ3MD95Uwmy54yyfseiOOY7GOsc9a+QzHNAQjYYw9nBOyt2zL0WcPVACOvHGXen+b1N7NO2PSS2si4YYrSur0ZUO3qZVnpNMuRuKNllrmo0iwgb/aLfc32bQhLUPnj9rDwOLoN2Ch/T7CekSfz4b7ui51R3jKqC4otlhcA0T9OWdfFsJbXJGO9LI7t8QT81nV17mUXYygwVx6NLjCd3SvRd7tGazFjjGGDqTjO09K+zjd2FmaGjVAVFM5cZYdzTpcEW9tbrBHGqM6b0upOdhiILMEhANCxNbbJ+sGIOhqd4tMp29btfG+Ad8Hr1SSiNJrhnLZIPbaJKpAE8nGISjolwPvasFqxU4BM9iigavmyVemkfbDWIgDv0cdSoZAmPJeB0/nMRQEm/uNjz8wOrtmY9Xlm9pMjb81Ox7bciUN7M/tRpv9gWK6a4KxL6eKvfvnC7Hh0c7+8F3Z92Vf7tpmObFkzAIG/TJFEztSQTiXGFEBJqNJWxmJlEzEYV69ZVtqW5Rgjngg2CxjjXJMkSEXFuWv5XO+lYBFAPzHuugSnW9PcZ1EYvjrRm3uJnGI0ZCyqsSLnq5ofBDytRjIBCbImPo1W8dmTV2PzNFGIhnWSCms2ZM4eTGLyy4AT5Uaw1zQyW1PQ/FknfimQseaNszPDM28OQH/saDRPA0Rg+JOMOBPtvPWRkqmqnbxG4xUWWGJHHQPWszMWg+X+RZHqyN5485WPZ//+z5/JWbg4oMrHdZ7cjub2uXNh63xCOipMnzQTwB5ofbU0tkyihzFXxoxxyMerNcje59rlc1WA1ElfQU5VCCUomvMhc74Bo427zuM3kyjhlGMFXkqZsY7bGJa6cutWW0woQRsQPnOjQqM00vMzgZig2JkjaSKY09hgT3Q69ykFj+N+IYDpzZR4f5H1VOdHHPRjKQ3fnL23kWSCPfdlzsk8B/YpRuIvX/xNzqNls6eiPwowO5PmOlikW6PZ+EDAZ895+PCR8kERFoyrPdeAJf3/6O2evVR6eMAbQfj2yPxIAFy/pmFntHwDrDZQl/WdeQeK7k8jDExgLBlJXXvW1whkgU1FhghYYDwbWJ1v6Lkm9+815K2sebbEdYFxl6IFyGfxWYIH2vh8vApqiqHWerUAyXqOUMy/jAbn1gCsF8Pa35pk3Y0AhYJRVWV0URfnOhjM52M3TiRw5usB1k4cv5j9vHH2+1/7SsbhQgX5GIxn08WdXI69AzR5/Y3XK/A0PmyLs1qSmQ+zKyx4+1/Z++0kyrCoSRexe2vXqzzAPopPf11JYgJDidnsJ9rCO4oRuCayCW9XoyZsFxpq76Tah68AWKXbzMUUvAEucjhVImXXjnWzpx7fHbBw82y3JjzZSy+//Fr5s8q0r2Zf05h/IHI5J1OurdGg9Qg0oj/urCeXgu125RK5k4xX9g6f6ey5lLfnb8nc8vWyb7YFcL9SklNh3ZuHgCQSqvzuTzL/km6AZAC+ObfmTp86WzEJAGHX7q2lKy2JtyVkBn9Lwkr8IK9dvsInuJOk6I4AmEnsLkpT0CSGsfmOHDkWvyPSALqIfxGA64slU0VUKtLiA/JBV7FnsUe30gBMQHwrjEcSNNcCUPGrNEzckgThjcyjJnXYhCreHnnkkdLPVF7vXOX/S2jsTcVPNzlZ0o0l40ttilbvjjBT+XNHj3xc62Dnjk2pWHq4SAlko1QrAbJoOFdyHps7Gtikt5SWb804VuI6c0nL8aOcR48dCrAZn1/FD3vKr8KgBOaIBQDOYg4+P4KOdcQ/uR6gnd/hjN5MuirgypboKEqanjx+KgB0mNmxg8ty/j+0H/kkTb0yLx9L5Of6fBJ+HNDpq88+k+D/6uy5534UX0Til2/d5AvVbo8/fiB2Or5bGMNK5TGI+RmkAPjE4l9MxJ07ktSJD/y9732/bC9SDz3LxbE79rW94rzwn9VJ+q+J/QKsboqEi/3+aXyKE8dP5kyWkExSsOTEuvluyaVNPicwiO3uhjQdO47yaPYW+cP1g4oUAMH+VPMrtoQUWmy9+FxcgqXv/vnY2KBAK+Oq0gypAsBN19TnSMZVAk7Vn6SZ2Lf8jmZ2s3XmrhoKxod3LetfUgf5xd5ge+tsyLPAC4pFGjsr/udH+b/ncj+dgO6GO5K67MroCj7i2iZndVXeXAn5BAB1JWgzVuEA7t0ZRvpGYp2v1mXzSWbHZ0bSABRqiHw9fqX4rKUtGpR1/jhjVNLx+W8nUW8PSyRj8VZlqgRa+aKahkVSIs/vPUr+709VwIOJjTRKFKNVRWFhGyMyqyme4vPfBVYH6Dpfjj5BHHNAazGiM+bmy31b8/yBPalKkZzjZ5XkVeYd8w/pin9zNmfnt7/97fiHR/JMGobzUWQD+Y59rWYa1s1NbEc9VJxdAdNyzU8zVsDkIkuZ56kvjd4b9oAYezAp+/fxgXMPGM+Yq3x6UkmXYwfKh4dN8eMyd17LP5GQNM+Afv4bv4YPToaiKqJzr4Wn5GxEvqlkQj4L6x+JTHUCybwTicXsXc0tVZAVoco+MssTTjJYlQPrGYDnQmB0jrxYe7DPvTF/A9QcP+uZ/e35bf+g2am/+zWu1wBsM5L9u9b99GIA+gBWzSnJBnYAhsaWt0Z1tLmrp8jUh6lwt/TkkJhIgsu4syWSWYhVJZAWX3lPenvsyhm4ddmNAAAgAElEQVRdWsrZ658mllOlYp/DNCTuVAAUgzt7anX8mhVJSKo0Rei6lCSxajG2XzO8OYxxwo5KEmLCXMY4DnB5yAMsnItp5JrwmXuV/+cDdbIeXjZV9A+scOeuFYntRhZilEWPsuFRjj8Bb7n6QHSnOZwu3CzU/hDA0QBWeyLGjXZW6bdmeG4h1IKYdnkDvQ36DY2GKvPOzWNwONA9YAOALcJcIKDS0GKiTrRq91ufr7McGjnkux36aoJTZTud1Tfw1XWY8ZvAywaTm83peXsy+qDwfwFON1VqVLLZR1N3y9IpVVKOXdWaoK4zEVfnxmtcc2yI8Xffj47CYVBl4w+QtAOSBnYYfffXi7+79PXzNAg6FsN8JqNf38BtN2rqeRRQ9eFQac0JEHaY+q6mV3kWB4f3VGbMq2o8vN36aEZIAeK6DmfTCfR6bLt508KFW9T6XHfox2IsFBhblPsxvoS6O6P2aQEKvZZK5zKGzHNVh7+SK2itzAa9mgVXmay6XnfeVHaiuYpgt0BuO9A8ykLIcGWsNWjBoN0cY/hBGrW8/fZbVfZhTdN0E/zoSsoRFSw4LEdTNgdeG0fsLcB0NvkE+jbbLAdFEgDF7onTtkK3yxxEtB0FuBIKgn06M3cS+HAc1gdU+bTKFxIcVNMZnagdqrfijKUpRpi4K1OCtThNR+4GXMgwV4BxNQwspUG0oAQ3Fy+eL0ANuIp23823aGWF8VLAaq91h1NlbDK2ABL3pbESUf2Vmddd0Xe1/zDHgbs79+6tkrdfpST8pz9/pZwVB3Ztwdo0VlezVs1XN0nr0gMZTBnAJTVWcOMSZY0jur+MtGzWsTAariTrNMrAdDy+FvBCiaySN6Dqn/7pn8T5f3MqY4vzFsfle9/7cemkcYJlHLcnANq/f1f0ulKyGzCWo41R9aN/e67WcklRxAgrx3N/yj+X5uAtDZ1yrpXyad5F45fTxXGJ9lrWxNkwzoCKvxcg9D/9p7+Ms/5QtOMS3AQoLaZCRPl/8IMfpeHUxdmOjNd9ARd1LCcmvyvlYFgEOxMMbAkggs1yWbffsKCUHCjNNi//HGcZGOdgsQdoPwNsMFccTtaDvfR4Ovz+0Td/v4BVJba/+MXLsx8/97PZ5bAv6ICdSMDFKaVN+b/8xZ/OHg0LCPlvUdYFhwFj7floAP237/9bOv6mMUmaQGgOCDRaEudIEOV+AeI3pq6pmhStCCPLfibU/2nuR4MNgNvaNEdYlXWzJuyj+0iLpJGO9SZv94U1p8S0APXYDudQNdvJ+gg48WUApfvKTgNRozl5NeUzKYm9jtEuUMXSyudU+V/mWQIGO6+A5wTBl63xHL4rae5hX+f5ad1eiH6vLsFi5VWZgxUJbNfT1846YUNvaR4WcEE3X52bMfFkUpUzAa7YtbY0mm9w8CQJW9KGSWF6dbvFfNYwSXb6g7CnPyenk/3E8Wdv2QJf9iA2OCeySs2zIPfFGd0axp5PEdSXk5ZfNLtAkNQlvl1V0GeeMXGEFkAVGzXs8/11vkt+dcWFZ6jnybMqv5E4qc6m2YeAaN29Dx9+f3Y+7H6BCn1IsgqaPElkuheBJ9BYUxTMBPe2cmU+E6BSdri1Ci+ktF8DF+eNLt7V5DFOPrDj/uwD0ipL8hkb8uM9Wa+3w946cuPy7HQAjKt5plsJ8jZu3TE78NhjtfYeiV7jG6++NPvRv3w/YIrgUYDXzk05enkerEzl946ylQFLt6SRIn01Z/+tmwEEsoclZW5nT2u+sow/ga2d12ApcMIBUx2QW1OAzQTbsV3YHzcDIAhq6izP3KxO6abGf8uWA1EFfnQcYy8zLs5C4K4yfYm6NWFI6bJapbwr1swuHL8+O3H0Yq6dEtU8+6qwXzdsTSD5QAKrNIPzTLGaeRYN/wJEV4fcsFNLEqnPuNZw78Yhgk+M/OuA+QrSl9XZqbRRRUM1gMjsACeBsRJc7H0lFgUcmZN4WbOLYXO/9ptjsz/540OxefaExlBK4iJtkiTeieP0k5OwS9JIY9DuYpwkRgU0zscAfFlrFbA24l2SAJ3Ybb+uXQ0JxkrtVqKzAtpapw3k0bRi20qzPnvcPbO15Tflj3O8M6QkZWjf8QOcL5LPzdQ093woYBXQmZzF6pTxL7qfTbu/SptVQDnXyLsAuK9FrxODCKB3LUHA1miYa1R1Ms2T6HeWpETGtM6pMC8w6YCutGc1SXFeKUGTYCifOPesDLXYs3y7rJ+TaUZGPoKtcaZjJFtz/B97BDhQrOlicXXia8f2XdXtucsHgQ00m1ujH2jS5zm/N2BgsbaaaeQf/giEXBfTdXEAKz+jR8ZmYSeWXEL2DmaodVRHeGyFvSHgBXxp3mLeDjy0J+uLTYt/nWZg23Nm0lGWGFXOB8z+NMkAa0+5O2bazsiMSG4Bj28GeLs/a2JDKgbsqaNHj5WvuCmaws8++7Wybb98+eXSVWNzt2zZXkkfQFtd+070QZO4o3PK3mDHl8TFji2zhx5ONVTkCXRWf/U37wT4zn7IfUscO5P5J4Bh874iIBAw0/+ARu7nG994tkDjN954K2Xp5yrB9OiTByNF8WGuk8AvWuK3bgSczHktoXp7Su5JGh4/fi6BX87ogKuAUnYYgM5O0eVV3kiPFFv1kzS5WiT5zQ8KYCpJcT2gk5imzojsf0Ah1s65VIHww2kPr08Zun3Ta+lWMcL2xW/iTwLjAKvKTSVXJH5I2vB5bJRKyGW+2frbqSrBXKTbTxIAY3VbgOPHop9qff3yF6/PfvbTV7OPksBMjuC+RbSd2RwJy+iThrUrUXObbnXmQXUaG8t+uj6famn8AA1VMU9PpKGaGGFjAGbnFw1NZ5lznS0ns7Mt8jpiH3sIs+3+AOSSfIB28dblsColFTYFGN+e5DGW2fHocwJAgaePpmGnoP5iZDbUtNg3VW0HXJEcr5CFDMfFnLO7ysdjF9lP8SKwBZO8q4OS/Cr5LmcHxnH8toz/8vjVDdrfSKJwfypSLlXl2IZoOfNnLoWZfjtjviZraxOJDwSh+BrvH/kwSa7oKCc4x4TlL68Kk001EL1l1UuY9vJQGyJBIOm8O6xo59CpEwFjzl8rRjfw6v33P2xAMutv1+69AcK76dsLL/yifAQJAYnb8rcrDpZEbF8bwIxhvjbg6vpira4KcH8hzGuyQ5J0mqtKfCWZRl4mfhZ/hX3BbLdP+6ttuvEFmPi/9bEicy5++RyBI7GX5JnP0GhXAvpa7rObz0b3PsQClR5sVmlZ6osS4J/drGrVJH2sh2KZTsCI59Zbhd2SXDNv1XMj/l4DYItKN5OtqriKPcycY4f2GZUYEWCWROqQQezy5NiD+Ld8yK4Oyh6txooB1+MjiF88L1+vdTxbm3V57d1oPyZuE3Oy2cVWzVlkzzknJLQAyrRRkYQGtmAsrfNVKm+zTsgDfZZ1oNdCVdflbOVTWfONZ3SlIukS4PSyAFLWpZgEmF2MZqc8PKZwFIlHuv6JVyKtsJT2ukqIwi6MzQDl5oG5MhDT/Haw32vI33P6nHVu8zfnGX1VWVwNvlQSra6qE1V3zo6SGOHnF5s06wHbNP8HsH3rW99KUuvtimVWpD8Fabj7APP5jGYLh3lchAJkIDI5niVNhCRpMxd89opb8yxNNOt7dt7SCeYvDWCQH8AfNe6Dudn4UhP/SGywBeWzTMBi+9hdidI4t3JyBDLYUtZQnScBuJ31KoWQ2JCJ6nlplUoekM5QZXE5bNVLsc+RqeMfZb4K33EaVbl9A+4Df1rIVq0d5yyfvsdr5p6jCEt9LvxuWfuozh2Ymrlyba8dDbbn8b3ByGygvb97rzde0D6HPT+uZ57pZItN7UWySio5re0C3MkzTP6mfWXezSnQXGKOz1GAZewn0tI2fR4yd6QysFVV2rpn9vd2Vf3dqaZwGKmqcvnp4ndVBXroSOJVNdNEnlwIJPc8jvmdl7pYCEQvBK6NqTXl89ltSdImoemj0LhnYVFZ20U82bFzZWxvB2h94EyTZrOUBlx/WUyDbdk31EZ1stv17zHpfjgawsyzJjvg+62FUZ83lcxXZp0OzFQ6P31uL2iHGcFjGidKy9MkgsHOg2EO+i5Gpk2VBwQGaigAKfdsdSgSl62Mlyw0Svt8Cf64h8J1p3saDM8GUcdz9oLyzDZsNVHiddZ7Ghieb/7VGqtzi68YqBzC3nRDr2L++hOjc9rgY7G3uPC0oHv0pnkaIXaPYd25MsbKCLUG6QBYB/Dac6WUMKUyWeQWgq8BJHMwBCJFaS4nXHktXbapkRVH3QJbsLHn2aptDCw8bE8HBLCyRLSrLLMF+M3xyCpWkDhp3s5p+E4gQWt+eKburljsrsnWz2VYKkibwPr8rlgx+dmcaDIhamCne2BomDoHRP4u6v7EQpZ1FkStC7jy9BNPFgtyRZ7jpZd+OXvv3XfLucJscxBgUsr42dgnYziqZHli5pbWIRefQ5ig2sHquYuGXuX1ATJyGAu6SzvNvqpno0uoI32X43KuZG+w1XYFyFVWA2QDbip99QTYt1diwI6nrO7U6QjtXwlTJIH6wYNP5DnC9EzZEeBXKb69AACpLpMB0JSwnExwBjD0Zd5Kq7EkOVLqXqgoZrjOnNFdDLikcQgwDoNvqfJabNmMB7H+o2kC8OIvX03J+VsVyHNqzJlAXTOsAt19Tt63Ig7pHWUC2VfdZCcaRYTxgWJenzW4O2Aj5+SSBgIBVYechTWrZAwrElMD0/PpdGR/9qvPxsk83OUh2Y/KKH/6/ItlCDFxGHUgs2YUmm057DlrDriXXvr1lOwATAQ0wYhW6h+nAMJ1NwAP5rUxJ0GwPUEOp6AAnXzWupQgvPH6B8Xo/dNIEvzFX/xZdb79MkD4reiO3Y6Rf/XVN2c/+cmLAap0nw+QmffoVFkBTr50Ht0WEHPXzh35O01i4mADMrBPdWPHQvjud79XAYX1UtnARDn0/wQAl6M/CHxwAOky/PU0//nmN/+wEg7/9E/fnf0ipZZK0HWtPRsmgD3CcfnLv/ifSmc1U1lOjL14I87ar9IJ/Sc/fykNO6JtFNmJ5ZEC8DwPBKwU/GvaURUvAdyWJQu7IqxcQRuM4yZJiwSBdwQrwIqsmVVx5B58IIG2NUGPLr/7LEySxMDwgzpcvwiAcN89Jf8BL70uAevNgFHXOcrBCujpNFshYFjA2HJCAsKqsPo812J7y5bIbsexV9GgjA3gCmy5faf1hgXQHE9rnM7uijjfTzz+eEDxr5ejrrT18LvvzN4MU4r+z2NppvbkoUfDwKGZGEd2cjC76ZMSTdqE2JGtvckGCGiU3Oe3Ve52Kiystw9/kGeh+YkVr+lY2EEJwtjaC2Gong6bi9QBG+Z8eyxsHs0MOpCIbZj+lL3IZxQT364af9m/flaHeDuJFnZVeQynEchSaJajwvodNlOSA7uJJmeXk7ERNEcxTDGPMDbuz7hyIp0bwMm1CaIBURggwHqklgL6Mh4CiIspW1Oyg0Flb9mL2GgYKUDFajgiAaaMP4yqlRm/9Ru2zO6LrbmZ5zl1QXB6d7b3kSdn+x99oq69KyWv166cnT3/4x+E6XC0mt4tT+II+5b9XrU2AXQaspSuXGzuA9kTmwETEmn5RMk1gQFGNamAzyNxgT1RlTOy67HN9ttwXDnF3WSzk4rOQvddayj/qu7CnOkHlKYqv2yWyijjMh0lw4J5MrFahjSPMsfr5+/OPv7gQuZrZYG1qyKvsmt/tIeXJ3lwTxCtCRQQsnWDS/86Y+OMh6y0zyFB2IwVjb5KG905n2cxN866Uc5VlTnYYDnzbgBAcgy651WrNDtqMHp5mgEFDwtj9fjsmWf25OyTKEhAnCZYwKwrlzA005QuzPubYax253MsyWb71tgVH7aTvMXGEKTkd+3c8qmajTdAVQ7p0ISrcr74SQW+8gM6W5BnavC4PKDyweb909L+yl7kcw3fwdg7W02U9Wq/abByPutK6fqDYeEDQc/lHMCSaB3OsC5yhgGo+RuCgmUJ9Kwt58hvkkBsAHmsBWzf2LOM3boAq8q3MWwFw5JxAoYqLVRdkIF0zdJwC4vocvSHNdgBcvKV+ATFcC2ftedC9Y41YNycb8WYy/UKJMvrJB9Hcr2aZuQ6FcTnHjUIrcYo5ed0oF3AaiXtdXaX1BTkhklTjK0w9WnY5X4A2nvTeAQr6P6AgZuiC6xsmxwCzbsqrQ+AuSaJgJOnj+czlyUh7fUkGZShkoa6WusUcwRosz2Mw01ZMyR72ModYfgdLZ3UnLnkOCB3GSAsJ0nsmwF42FaBErtzf5h6GCqV3MpZDKDAgiq2bs53fhY2i3ufLQronQBoxYM62a+NfT1T+r72r7kUJ5R8SsZm7/7d9dl0lSWVdoV1uX//vgB2lwPmdQAOTNq1d39AjzQgCzC/RrLtAQnK+EK5l9JZjH0D5AIWP89+vRqJAh24JSzFIvWVQ5BPbd5uXKOZq4qANno3JLTU2UpEAwC79Unb2iLGpjJnfCj+Z0mMVDyh63XmKOubDS8N7awdiSxz+Rmme+nKh1moPDYlwTYQX+deWNpr4hfR6OcnfnIzTSSjUf3wo/HBMif04d+J1M/ZMwmCP1eumZgqjG0aoOclgANOSkhKFPyH//Dns9uZk5de+lU16NseW7056/tikhCAXckM+5aEBXBfPLQv/uPmTdtmL774i5pHCZFiv2aPDNb65iTG1odBzJ9ulnYSHXy42Deg6gfvH6n1DWzcl3nzfv7h1SRi+bNVWScRKJGYeSIVcTZSJQAAiZX2nUi+dAko/x+4+v4H71eZbyfRAVFKf78o6aCHopsoifriL16oNXQ7+39JfPs9AQqdRRcjM8WPI+nESm0Lu5osy8nIl2F386Not2IFs59VBZPno1Ps6OZrfHLjakk2Seg4hzVSvBv7SyfZGQpYk6TbkKop/gRNXszbE0lEsEPV+DVroZo4Z8yw77qnROuCavD14IOa62V8s2cAIT4DMQH7vwGePstG5ST9aU0xC4AQ85ZpDjCS9V2aoqW96ImB1X0edPLTGbOywJQCsHNvwGY+l/4FbAZtXNezXzBWnQfWhLH/NHbQfmhiT/ZkPmtdErEqyjTOJDFBZqUaA1d1JaCrgRzj2bFkN9uzFqwR4Oz12oNJFOczJa/Y1GK6apaDORpf2xizmQ8GcB1gVAH/fD9nZmZYUs06Q3a5GH8OcO611qWzoclRnbySPHEmWt9zhKO65z6rqpLI+Zc9LZmNUW0cgFEF8ospM4bXYjeXaPoWxr2kMRtl3GgvI6tUoyAJOuSiPCPfd2WA1RWaPpachHkikzOd2Q3q1FjNkbHKWfTdGMQAnuYAqAIeR7m0PdhyWh2rqf5cnz2+p/yqToY6o+xHsjaSTV3R83d/91+iU/6rlmeQSM1aoNW7NOdsSwKGAS22xxytCtI8S+ZD2bi1+ZmkMh3e0ljvxqale1uABXJNz7e5lqBxf+yf8a/Ect4DaFe1YG0Za2tn4DdVvVnVG85OZJup4TtNhWr+NVWISVzwW4I2APzLl8k8iPvJMJBjIBtzKnH78RPp85JzzbryOW62NbNbq3X4oHVsDJzjd+anpmeat/9hbno2p/mZ7i9zMABFvgB/YZ7c1z1Exj0M7WRrsppbTfu9/9nXZbPG/GtMqAphkJFoeJOGHKCj/eA5q5lrGMYFSLMZuSfMY74QzVxVdGJZhAe4h2/rBfbBhrDNpN0q0VV9lQKCx7ZKAp1O4lfyToKIvmpjffOV+MUlhgmNtcyJL+xsLPT6QX0NYHXgTdZcNycX90hGdxV4g7RsU++DklLcsXPVl6V/Wk5GZ7ebItvM00b552+mwa2BmI9NOHcv9Y/RYWzhBp3ufLrh+f+VOPQA0abns/3cz0DqR8d7Tkbr4E2LIVczOYC6drb7fSzp/ELsDoIWcDFW48B4hAGsNoA6dGIstJTkCGYrc9AA0/gek9Fl+hzVkakZqD9R72a/tV6tbL/N2RtUJ2Sbc5STMiIc1/F83bGuLEHd8wCLK1joNEl/D8M3xm1u+PvgaGdrnh4+AFUBscwjR9O3JktVmhEnBn1bKbXvCtTyObTkgGNK7roMYxIPr+CogaVizjqwcgi0zlvAqzi59UxGLvcxmKbuo7JtZZhah6N1WyddWJlFzKuJMVwbgEGvNTXR0Ke5als/gflGLGu2grPKakWfMAadk+nwczh+EhBRUH3X3NaYY3UNLdOUD4UlsS/sqQP79hWL8lpKq19Lh006qsZiOfr/dOAq41GCDPjDiDNe5hdDpwLAKnVINjProBjQDHd+xpA1EyHPWFkiTCKl53HEq1RlYpLlUKChSp9Jx2bizbqFanrQ5RTA5lw76/7jZLE/ihN7NiWSyCp79jyS8sV0YM+600n1Usq86KYujZGSEXJQ0wfE/rmUxgIX4hyTX5jTRMkj3Av4ahw5nWtSBr41GnSYs+tkufNtDwJDdWBfn0DpzbfeC7D6+uzdw0fLcf/c2rMj6z4nPaasS0aJJtSNHB5dqpCRpaWmBLv0Jv0/zRTCSsXMGN20qxlL9q/SJgAFQ8sB3x5mw5NPPR5j/nAM+KlyuDnkSiU/iKao9aD00X4ssfiwbvaExeL5dTY+FdYiZ8S02fecM4D1XSCSpEP8Dmwb64T26/qAjBoaYcuyW7pur8ph+YtfvBEwYvHsL/7sz9Jc4w+bIReghXTD1ZQ9/uKFl2f/FsmBD9KhcEXYxQcfe3z28KEnKogvjZ4Aox8fPTJ7KE0ZtsTZvhHtM0366BXaT7Jvf/u33y7nSeaTU4WRoSQegISB9RlWQJ5vbe6xGh99/fdmX3v2q7P//uOfpNP6S9H3zLNlKi5G1439ORim6p//yTdm2zetmz0YJz8LsOz+zexxzdCOpLRuGX2qAA7YojrueiYNOIKCFuvtgTBKl0YDFfttmfKiDBhHdwlNvS+JuWOuZKz4q5icdP/yPg2OvlDqo3mag07WX6VlkNYHqhEVZnn2RTo2V8B5D9tUUOC9XQLETtpfGEaXElwJvpXZNJOimZvFlg/4qnOkLD3dXzp+7JighAPuTKH9+GCVMiuLZleadWa/b4qN3JnOzd3VtI6Ysn2dXAL2tOZ030+vF4ysL0kTVGDw4Ozwex/M3k7jMc7A/cq4gfxTCR/QqBnRAV3Zhcyt8r5Djz0SRs6GOgfKGWD3sGILaMVGaxvtPXWeALDKYeibrMPeDXvflEAC+JW0B6ctf7DAqjOrvRnbtKqcP8FDHBll5dzDBIbOV1IT16o54dlK2GgUxzFXtihY1cDQ+aacGPhifB1Z7lUJuX/TgHMuWLvWvj3pfHD/bG6XxekWm/K1zKMzWEnitt0HZ1t2PVTXkdj69M712Su/+mkCmI9mm9cvm23dEGa+xnQCvoAdi5Y6h6csO1aXRGZuQJDJbmI6rwx7SFzRTXlouiV5pnog64C8Q0nJZBy79HM0pOjzpssiO8ioZna5pjMM+Gz4i/2a9zs7qySP02w0Y7NKVgczJ79bGnbbjUt3Z0cPn817w7YMm4EUwM592ZNrrPGbNX86p1deMpuo2DlZE6XvXpVB46zP76fkozNUAOuelAgW61ZVQMZ36NhX0rP01YDEgq+cEbTqElDfuRWANom6D945n6SV6gHNd67kAx6oRlsXzgewSaJi1cp1Zd8GANglllPwpTQk/ytBf044tnWepZ34dljK75RsriR3O7SdCG+Aw79HSZu1WxUgte6nQLkv81uvq2Te5DjXZ5QvOIFouR8MPoGy/fPVNIfj4L/11rt1NipN5AeZPwAeENuZjSG5LQnOTWk4RHfR/QIZ21dxDqXZV+YEKPd52RdsUMz8e6Xfuita3Jhy7h/wB8ADuGEejgoR1+QzeO8AjDsJ3SCZn1Wn4oyNII8skWcDmoxAaVRS7UoZHZ8Ha2Tsg8FWkShASMB0ZdOAquyRRIixk2xwbtOzJJuwLWX868Jk3LAxicicQ2fSdG737mgkByjlT/IVGPcV0ercu39nATbG9GykJ05HRxnjyrlMB5VfezXrZ9PmNCDas6+YvxdyPckX1TSugwW8MUlG1RaWgaTYtas3UmFwppIAzcz+tBp4AmMkEszR9jAu6YrzGaw397F3774Cqvlp58ICwzL2XZ3NnUNZo61TngY5AY/5J+zb/gCtmOsnox+8Z8+WlGo/Ek3djwMQ38u8B1hNUL2C7En2xf59W+KrKbdNp3OyQXmmFamQULnhuS1XAZ/PISUi0KNxyAcmBeIZVTAJ6jW2BLx4ffUWyLc1oEHi6fg3ZFicR4DViwFQgO7V7CynIr+nA9TIAWStsOOlmanCI2vBucieSg7wAe02ewmYyrdcExDaGn773beL8X/oqX0B3DaXvbh5PcmfMELXrEqX+q27Zq+98maBjZr+2bYPHdibsTpb82Cxdlf1ACPZs08/8+RsV9i+H34YiZmPPqzwpXwxSVCsw2hWfjWJ8e985we5FtC7wZZijEkEZC9iNJJuYK+V/GsEuiVrZF18UqXrJLn2xW8XaO/ZF5C81hv9SwBJgvisieUhKmzIdQA0tGePfXS0qgvYJb5wNcIJICX5IbgHXJ85q4eDsncMbsSEBytx4HzaHL/XPKpK+jD+0qrslR0BFvg7H8XPux5Qe+e2NbMd8QWvBHy2FjURPJaqoyuRe1qXHgXWLCDWPpXkt07tS4mBhw/uy9i3X2Bdew6gJyBeOTfGs9jBvlX5tD3ALXDvcljyxtr9Vr+HPId1WNWP8dGcRx2m2CW0QO/VZ7F/7BeJA8z/W8UCl8CYZ6JKnBkXYIazh52sMne+RF7X4KgqTQ15w+oPsM3Wt07xqlqD9idmpy9r0Tk2dLABF+yVSo9qRBR/zWdgg9O195nAmaXx1a9FPogWPGkolTo3cl0sV+vaOdZ+R5d8i1GtbWxHfkDrmtL7xvjXQHfVlKoAACAASURBVBsBozvUyzCPJDmQ+g7d7ylhVfJ3BRy2RKExxZjTJIdOtXsB8lw1v4k/RzwqvnYGVaVAxb45H6Zyeb4Zokk1S+K/5Pnp0op5+LnzGqNdueo8JeNSTZxUfGafP/xIfKPsJ13Q337r/Yy3cnxyOcrvJZA9u/0fuxjbBNwTV3dlserCchrnvv8HYLUP67lzdx5o0vek/YqB1xjv6lEgAZT4Qay1N2uczWnMpHUqq+9J1kU13M2Y/cu//EvIJ8/V+jBPn32a8yjzCiDthkHYjKn8IV8X7IBPJkb2e/PzGbnH8hs0BNaAlIwgre6ed/u8sRUanmFBVzJIrwLjGJ+99gWZHmBs4znm27MA2cX/fmcdXq54gy3XRF3TRa9vApgxrWpg9i335jqqubrai9zLoki+nUtsLvZMf5jsY36n5IKxtO4HqDuAveHHDLxjIbYzuUD1V2N4ncgwn/O40jzwPXwqvkQDgXCJZmJ3j6Ju3sVHd3YOn61YyQXEt682/DB+pc/1f/tWA7tqbJu1OyqV+aK+hzzDkOUcLHTjrDk2SYvW4pc8afC944KWM7OmCsOyV4tYIOZC3CPVxCckjXOzYpCLsQWViMoeaRxxIuBN9z8hFL3s66l6vPr5Oo4a412xVMVQDSZLiJEK4i+ybZJg/LaqGJtkRBft2r32SxujkdbWleiL94V92BBlnZcMaGB1gGYLN2LdzJQd7xtrpmH7zfOZEMBEsxEa2Jz86npOBnTQagfAW/qjxUpoqve4VumKlGGoUKfvuwZJl2ssAE1OmiW5sMSfXsmgPY/nwyBp1kMj0DX4Rc1qlk9n8BokHaDvWCTzzzDAz99huWYc65lKM6Vp+x00N0u3h22waJvpUVRzwHOVwM9nlSoImcDuWhQLxqP0Kidh3ZFJGPdvEegwrtRmQ0rd10zMBod5a2JwcJMFy8Hl0FsdI8yx16hJGfK56O5VmVvd75BpaHC1Dsd8C9KMTzmZWfyDat5j2kwrxmZ0aSt6OONcIH4btAHyCYL72TThaBa0cXFoTvuh56NK/5uWbgEYnwKFbbxiK8e5igEFhurMzrUdbEn3/mAOrC3JgMuC0/n5PBuExs2FlF65Hraqb4Egg/SJbEuVjdALEky3Zmg7GliavWfogvpa7L1T4gI41rIEbQw4otZC6Z9igsrkpXxoQw6NDXFGdOwEmGGMYrE6SBgc5fbXA158nODldMrNLqRhwJV0I35gScp6ol3GYaV/deHSuTiIJ4pxZ15aIy0lkRu3lmGwf84mu348geLNzH/pwFqLCQpXJaNNg4kWEwkAQO96B6S1XPo9yaSuWDt7OY72z1/4dQC5k+V0GONi2Cn11gm3ml+08ZY1v5kx87lYoJVT5c/kb+AqRgQhd+uDw+kQVU5rHgQnEgK6lne357sBvbZX+ZdnMB/KL3VpPR6H26G9NuxQa4vR11jpG3/4e1Ui++ILv0zDgJejc5PSznLA4hjqLEqHkXomkLs6LUffKyzSHWG9kUIARGvgYy2uWZUSrjSb+OD9E+nyu6HYqk89+ViVuenueS8Ze12Lf5JS/B8/9/PZh7mvL6KdtyVO8Fee/XqVjck+Yysei77Q1nzO0ozVvXSxJzlBkkLDNHvyn/7xO9W4ZEMy/ErUTtGUzTqkk6fD+OcJEmwK8gpK1x8Kc+OJaFkeOXJ09t4HH6YRQXTPrsZBzZrZkM/5erTtyA9sTeOU+zA1aj5m5fTqyHsxwYCML7DoboLG7mjMRo2mbnEuMVXjuPVebLtXHTjzDFWBUSCHS7edL31ldrfWxVTCa60Vba2dO68D5ArYOSS+7ivNwnbWRiLHz6tcO89zMwwAAQ0HBxNIKRnABwBdna6zVjW3wsB3P4qhlfDQNxKYfx7bsCZ7BfOm2AzJbrMD2G2lp5Sfy5K6T/fdJWlDm6gB3maWYiHQ82pJgNbU/jLMl6Nhlp+uhgGc4+oUW0dYJx/mmiFmnbLBnKyHDuzLnk9TwOnMGRo+wxOo3H+uUedngYZYIO3M0BVna1s2pUuSOvvNduezcx8jcQhgAmYUWJ0/9ii2vrMCwNoJytYT5yj7PUfQsynzAbAKds+GhcameTB2rEqZAhR20wVMnOjsRWeqGALYrQKq7C1MM2NS8jRALKAke16B7qpqOrh6/ZbZjUhUnI9uH1udLmcJRI8l4XcmjddSThr7tCQPhcnwxX15/ntdalfnP+YgIK2SXAn8Mk9sZ5V0rgwDVgOjAKsnwmYTGNm3QJUCRUlaTCVjIrYRcLUj2RUIxt44D8YBti5HsUDPvMlZ1gnqBvoLCJ+uq2T61rVIH7yXygdxZEDNZZFT2Hsw8hPrnCnKVrO2kpgIdFssb4kq1y5gpM7BKbjJGFcJUiV7A7gJpgHJ7g2YPpXY+38FPlUiaR+AVo1HwCJstABDd2+lrDINxw6/dXz22ON7q9JhcZIqK8P+U/56+uTF7C9Aoe70/fyYTAI+T1Ga1rU4m51uzVjnlrzXWlINpLIHnZQdYOIA2odTW4HJlPgvY1D2YB5gHf8fyfG67uSbDrB2jD/749wYzUweefhA7Tel03wgtlVQjvnU8gq9h02l5lBLY++MG9aE55KU4MgbW3a8ukQHWK3EewAvgD0tc5UVynmtdYAsgOxyQLWlS7PWsl4GADB8H5877n08v9EbPpT57PLLBlsHY7UDqT5rR+dka6Ksc/nyAhR6/d21185m34bWoFLt0lfVnVfn29y/c/Pxxw8GYNxYdpEsD2mVV155rfYJWR6B7MZNq/IarLmApTk7PojuqbHSMKrsSnygy5c+mb13+MOqGtmRM1Dw9mB183VOsJl8KmCX8WSzwqoOQHcuIO29AKwqAJZrApZ9TqfYutFF2vsl1vaEuQWovxRbBECn37gqMgeaX34S1iybcCbVA13BBAx+sDq9awB1PWX9nu/I+x/NDkXT8utffzY25kyVpfKdnB0nTqXSJ1IQwI8bsX2AsWefPRSg70wCR035+AM5KzI+PtN5Zaw0ZMVS0xCIjiz7I0kksObXY9s4E9pXJUWURHr0Fvkk5ndrZIwuhGV9PvJAnktDUc/Lr215tO7BwK40c7b9d6CG+cS6BBwA4sROxf5RNSVhHxAPq8zapV175tzp2dLYxc3RzX3i0OMpz303PtLlSp7eunlv9lg04QWyb735ZvlopJCwxqpJVgAjZyVG48WLYbjGSu3KnOyJfvgtmqY5J4pIkLPaOdTJ4/3V1Ozll97MPHY1hPOjAvfYjzqPcs1VSRh/lp8di6SOmIgfuGTpPGNbXON+xDSSsyRDMC8rrolPA1jFhMY0OqtpTPTv9evAvm4GVDdsQ6zQ4OzDSE4ciz9LDoivVwmW+BA0+OnN7k5viOoGnvVqXUmGqsZgmJ0l70dfeeumNUmOri1Zlsej6+8ejx3/OH7yR9VI1ZlQvkVsEvsJIAYCY2o99ujDlcw5FV9MgofN0myLhIa1ISnhXq4EYLSnt2zeVkC8qszTAYTLDpCwyZgBOzEXgUDVCKmSziEuRCpLMoOONMDZfkZgAAzpG6B82zlnfbFdfB4++WhmXVUHxXhTCg/066a3/IazZ1KBQxMxa0MZdlVtYCfGngOJ+W7d5Ih0U5KcGQtSOVjEGxObVlVjfDlxLrZfdWjP/YtdgGhiUc9rvp0hpAUGsEouzAXNT99Pk6VcH+bgXtgO9ode+pI0Uy3JvumMdG66T9qZ/tZ8TwO7kgjK+q2qglhP8S2pluvX9eyQzGnfEQBXiTDazLl/rOONOVvYbXvxo1T42W/mlN8g8Wu96uMg4UoqRAWlhmxINFWpkvPGz5yjVYIcW+mMWBz/Zlts7NLsd4DtB6kA6F40zc60h0pPvqqZAlJm/Nas3VD+nyY/dVZOvnuTweZJWeO8LXRlAiUXnk3j7C3fspKGiU3L9mS+q9y/9biViEtqAMnMM7+Dn23ePROf8Gc/+2mq8r7bhCtyGEqsk/RWVQWoG/0PCtwXf2edr4mvhnQkNvm8yHWzatApmbc5MaTPsgavp0dJV7vR2m5ZAYxu9+iRr5fUg6oIGsoNFFdytpw+QH8AYBJ2+bJHxGPGSXNlkiCL4gdJAC4WC+VnJX+UazhD2WSfu5RkWfaP8nQNDU8FXPUMn0nqZJyqEVy+usK19eZ9DxB7YXXOmINBHpz3c+aB1d/1fRaCsdbkAEYZg3lmrn3REgQLpQHML1tiv7YfMq9zW/FYflZYVt7nOdgCFUL8SWOtSVXtzaxzvn3hC/keiWI+l/EdBERXbGmvJAey7sz5aFzVOBO709KfLlSMbES17LcmqpGhQZJqWSUxX2OQ82TDMYYNHC8kcc7rzv4WkF0ed72rJCicwxJeW6Kv7bkkwFRTeE7raNH+/ZsLWB0AajNggHrNGmjAcwS4vXn6a57JOhgCdePcqBHEFeA2dDyn2/KA08R2id0AVhtEq3IIWY9MDqPbD92AYwWg2XAO8eFIDGezAdUebNknB5byG3/r5gsxJxjdiHJ3y+tyynnwrlH5+cVcIsQT3bcMQp59oO7jcxeyK+sOJr3PATQYkTngsdgZQEnX7RLpOVZsjdn8mA6NLAujAe8uyxgL34HzWxuqJr7LU/teu5SuDUUbMg4UA6eEuEDAWpRdGljZG8YnC5JDjI23Ok4pgyM7DqiqUqSa0wZWx9yM5yvAu8DvrBMLf1qwJm+UAxbzCphIVqCuoWu1Q7ep6qNU0Uap+Smj3UFEMdYKPGi91+rSVyxcuhuyzV0u4DU2Y2URSD/4fx0kpABy79i1SlBt0GKtprtgHCwduR1sWGOf5n1KtEuPLutpY4BKB7vs3+mUg2nmgt1IHKG0W/M81l41ZbKGvI/eTAxLa3+knFbgK6rMcxhnTgwnZHFl0yQMEsgAeOKIrFOCHQ0rpfi0TB/M4UJ/s7QYq8QzWpHRgXv7gxP5/PtjvO6F8RCAvITnWytudxiQm7etzz3fDlh2vMT9nSR0wJYlqAMuA7E8bxmRDHdJVJRg9J0Sj348+lGH0pn5kYf2VnMKZRQsAG20WwHrPk6g8d0fPDf7wQ//rRxRJSYYwZUkIO6s2ZxGW7QclZ8ob1QmDhRg1FgS4FE+XxMhjYJ2aggRdtyVyylxJ+Cew1N2Uwn1xmjkrQvjwBgqudm3d1+t5w6GkwRIkEwcnE7O1jCJPK8yKuO8Lw7+s888VVm1n/7059EPe6nYdxwxQI51fpV2qRLi3C/hc/uGg2m9AIJvVrYdSNjN9TAABQq6uD75+KEwcXZWEE3jlNXUxOF73/vB7M10y70aZ/XTAnhSQpisMQeZU34pz+F5sR+XLw87Kl1hMYXowipbxL54NY229u6KVlFsIieCs11swpTyLY8jjmnkAL9XWscB8LDH89obuqhrMpSA9NK1jE8CnpVZ688++2SYCgfSeT7NpTQCIFuS912KLtnpdKe9GxF5DGksEmfBsjgJ7E9Z+GI8dhlyd1cFRHfC5TOJD+U8yjNqb3XJdL1P0iqfIfBy+Ei+lGZV1onAb2Q5gZMGrxyfvNc+8Y+ROHGSAOaN+30JMonCC6ZcXDnm+jUbKhGCzcUJup6g9nbpB36WsvvLdR5waKw+e3RNnL8VdLfMcdlEB7MulH2eValP9tvIeENa2plsvSmAROl6V1a0k4RE1OvfBa66tYwNO1SsM9n11ncu56hA1rbdbF45ZZU579JQZV2dcAVqT435ys43m5/N5YzWfOQ69t+Q4imAFRg8JeNKU6uCLckNr2tt627002unAq8EHALcMsESIMDOysQ7n4GgcbLySzZQmee1fN/B2MwFGqxJk4QHgMgBK8OkWVps2FU1Vu1NdLDqy3kvS8+e+z1tZzbM6JvPDVu2JfhIU5bs400JXtenXP72jYtZ2yfDHjsfKYEEYLFxAMKsvnCaew2OUkDSHp6ZTAXH64uU6Qpit2zFnNtSDMZjx05WQKChjXLCbqbUOm2dYG09ytYh7/sfpY+lDe48yh/nrecq9mheNcq6qoRwOt8G49R83siePPbRufgmqjPi2GZYDz62MyzBjMkdDCVao/RUw5AJoEyahLOKPaDctUpqq/wSmKA82FwCoFQ3KHPVMCPB8jTWQ9bAvdccZo1LqC3K/WLd0B9W1ja7p+P4J9GwDiCQ7u6bsPDzmRh1mpHpAr561YbM3YpyJl999dXoSH+/Au8CzTMbgmdrdH3sM58NI6t8zXLGO2nMT6h1lnU6mC+tWz6vH2+0R/J7JIsHU3su8VB7pZ3fhQ7xAB0XJsO9R1KxpIPyVSWccYolYTRqk1zquQUEaHTTAIE15dnYKWCBZKz5tXZLiiBrhNyF0t3PAxSeOXOi/AkBukoH+tcaEL0bWRANjhbnHAaEb8qZpiT4jTfeqEBwOPvuoQOrDpRHYACU8rPhP7U0SPtd1VAme6DKGyu4F+T1a311cNQ+Ytncep3g1FJonWhSO8B0VS4tPxCgbfPKSMw8XT4QHTMA6/Hjp/JsVxM47yrmOlBnfTRP76b0/IMjHxYouycsPjrvq3LevRZJHAnBkkTC+otPRfpHEqC6KKfKQdn7powreQCgqnP2bJp8kQEAUlbFC43t2Bp2SNCGkeR5+Ty6x5MaAFKwXZjxNqL94Lw+niqekpPw/HmPhjG3cr5o1rQlpYi/+fWvYwMwUjbkNdF+ztq9P7bxgYzb6egO305iQdLtvcPv5XoPBADDir0UiYCTBdJt376rxuhSWJuATUE5JqBkl2NSJ+jWc12ccykNDZM819iMhEDp8Gs+mhsH4rtJ+1nCp8qAszYwCzH4rMmOs/oMqXXi3AeaSt6p7qtS5IDPrl3+dO8xa5W/4P+CfwxdY2dcD0dSafX6xE4BLb4aXwmQqRP55oCC77wV2YYwjxvsSIJNGW4+25yxaYAqiQJgMRkHoMXq+LHsHL9ZA0CsPGeIZF4lvuN/PJGqI8/07uHIbgVYoS3K9voZ8GxFEmwaxJlzFSqSIJ6N315Abtbd1TBLu6Fad6BeloR3stiJWVJpER8IiCtWIJ0kjsSQVna/NWArRmx1qM51nvnK06Uj/HEan/LZxSUic/HHKlrtWY+YUDt27Kwz4uqVSNikqovutCRvM66w/mnOkrZwni3K52woIB4IdCIs10UZxDXx7exK6x0o7XM1J1y5Ykntqe2R2jgZYLWSrbl3Z8rVAMVbcx6qHgCuXwvQqpqPLylGFNuMZktVEVnnLUAw54jqC4lrFYG1HtLgabJr5fcX+jCBcrVWlLF7JtrOO2o+yAOVSZpiBWuPH+cHfBvxIbbm0cgo+Lf1SuPSZ2LtsdHIC4BE/hh7KoGNKawpLR3hWrf54/OAqzRkATt8Oux68g/Ob3sagcQgmit2234RJ9h7GKeAdcAc35ivg1QBjHW/ElzALTZF4r01YhvwYeN9S3LrLG9MXUsyowHRHkuSLp27EvPykXovcuv4U3xXe7yapMYOkg6TZPHZnnVo4NrzYk4n42JyBfF99dPAnmZnlMcDVMVm7DnZmkFecH98UsSQq5EL4xMUsSe2H1PVfNXzVZIilYfRNbYfq8Fqfskvb3KDT+/K5YEttKfTB0YlR6dzZJw/C89c5wS7ACzlu9e/c/87d+6omGs0KR62CUCl9N5z/Tp292//9m8r3usGjJJAOYPhJ0XY6qbNlUDNuuZDN1ak8RffXRyAGbq6iCUSTOVre60+CP0UHW9kjfN/+T/8IkD6IN6NPgTDnpbkIx1ReMZEPqz9FR12gPV996mm4+8BbGEISdJMwDwSBl98SLZYN3RVMYuRBCoR4UyOvwwD6Wq01jtdOP7G3GeXvz/hJ7XiJjB7YYVOzdcUSww8af49kx87xQ4Dw6mBmb76vfOfM4cxIWXUPTSQWiBoYt/CWMR6vUTmkrwVN9cZQQKjpQuHj1K4ULHIkTraT4exFHFGrNOwT9lxcyzZJE4eMdLAtMZaNK72mrOnmOruEyG0AGLnEumB9qvG8/XYNPFtIZ41nn089/z/7ZMmQNL85XtUr4asYeNiDHx+NaiTpHvooe1fMgJjQgZwNcqxesAaeB2U2oXo7yiln9jHvQEnhkEf/O3Q/e7kDcblYHyOQ38AqyZlOMMD+O1geioxZSjnFkGdX3nQbNRsZNkh34JmQd5Hx46FKfBxHbAOZgf/cF4bFJy6Ktcyb2elxqOC5HZuG6jsQ5vRKMNbm6APKGPSyL/MwwQE13sbWC22S8a5O6JPsbScbl4zxxIcq1NgO5W+F8idA7PKZcsAAjUmFnCuPTfGtVkatBwAa2eNGLdk9oq2rHlC62li+40xxxIqnRJgH9Ajhw3gpDOc3WXxcpyJaoxQ62F+nGpcprGZA0eLNaX8YYj6JvOwwDCMteDZHALzTbe69A3rh9Hvz2q6erOPOxAvVptylClDJlu8Nt8YfYJkgeLVlEBVeUUF0lVLl4vl2csYTTIANl8BtQE4A6RVQA/QYbBlXsKSU+7kczblMHKIu5/T58/NzgcM0xxHhu1LczIZCwf/2mgebYmOk/IUzhpDy4ADJoyDAN+YMvDK2dfGiQVeXL9+OWBuAvpk6pblkFgex29VdS4k4B4gnJZW7k9gPYtBPxmm6pvvfZx1HpZt9Clp5l2Jgylbw3k48ND+2bNff1oIm5KlU+WkdSMy49eJE2X1NEd1p1cSdTYlZ0eOvhe27uk0itkXR/Px2dNPPtoMWqLNMX6avqxMOdJncVyPHjsz+853/3X2X7/zvQQNF8owCmhKOxFzLSV2/tZApA4aTC/gkbVcS7WBCsAq6MKzAVdpuH6RGnKZ2fsDOuuMvn7dhirtxwrxjBfyeQcPHixH7LIumgmMD7/7QTE5Baq7d++pAOftSBV8kX26P0Cz4PDQoUMBVn8WfaxfFCBbpXixN5V8kXjJ/Q3xdSVeyj+u53dYSaNEAWtJYCgwaAb9F7ODD+2bPfrwI5XFclAwCheTofzOf/tuNeD4NIfx3YzxlQTa6VZRJX7lFAZUVT7kwFYidujRh7pcMeuWM8z5vJV16MBRVoRRyKhraKaMHChPy9YXVp4kCUdjtaw3BmBK3VesXh928+XZ+x+ersz7E08+MvvKV54Iy2ZDAeX3JFTymZ+EAXTh3JmAt+l4m/UHeKdBJjsv8KbjaS0PoE5pK5ZQJUEqAZZnDmMJQM0pXR7bY82XvqSkXWxlJXKwGRyoSrliR8vOTkmRUaZRZXqA6OwhY2mejUk1Y6r1khUT9sjiZIyVYGLy+Hul5h6E8fPco1wasEqXrEuxi8NZtrrteb7ZT1ZvAiHqCJgOggbU5hNZ5WHmWYuRG7tckgexY6Niwltpu9b5UXhrJ6M4scDMar5XaVSHeo/ZOMt8Zum4Tj8rZ6Qtfp+HEyOxqwHUsnd1xQiMhjZ4g7bYop1Nbh3Ozjxj27OxBW6W1lafduV7WnaSUM5IbGMJ1ppazq2mda3BOkA8ATJg5HJKxS9kn1wNWIBBcejxp7JXN1Z5Oz1hc/xp7A45BAAB53hkzbvEu8ttFjIX3ZVzgM3G5qSLrMnYlnQxnt2LduvVMIqW5313r8/OnzqedZCAPbbufpnuqtxgi6aGF4IgJdoVdD+YBNS12D7C+Boc0jTUSFFizrxhOgjEOgNvAIaPUPIENffYKtGNrYqYCbiu+RSgdIKqGc6tETp0Lktbmp9g3LNe70Qz7/jx87Nbmh6lYsY+3pMu0qvXYRulHK7WYBzOXOtzewTfupiyDQwVe9Uzdi1UPXMFAJWI9TuP1P6JRDOg1nlUGqZZS87WS3HyMSnvJuOvGeC6tQG8AqyuWZsKhZQ83chYXb16PjIwq6NF/AeZWyX05sr+iSZZ5ve5H/0oibtTBbI8//zzBWDZN1g3bKZ1Yu3vSLXB2rDkLiRpdjXnpwSUPQ50BSxI7IxAoiQvpsT7cISHv7OwYmj8eyRt5/bS5GgMfcACkzOfZYemsvpi/QicKrHbcjV+1kzRjH3GTafvbkTaTU8acMV+6aZYgrzhd5lXQZ0AnIah3wFjSHs4x7CdlI9q+HUxGqtYYDqbq7x44YUX5gDdTvD0Gd1+WmsdtkaqhEjv79rj01eD0Q2otg84HyCxdQ22dlLcYXJvKn8UTJe5Ezhn/QIWabN8knkHVAHrVj14fxp77i7g76OPzlTQDyg8HzbpY4fiO+SG3nvv/U6oJwFsjbnnNcUMWhrw7qHScPz4Yw2q2u8DKNOPPxeGnddrTLspTKPHH3+sGKJnIxMAxAL2L0tiEFMQ49OzlaRWbIiGWefOna29jSnW5YJLJ3mryHvkLFB5QT4BOHUh8ke0HOfGwZ7NmCjvM28Y+KoMWyM37MAAg59+xn5/mQZm2yv5eiOl8Rr8bNsWOa0AyefPnayqIs+zLjavEvB5nus51ytBV0kLzem68Y+BNnZsLD1ce/ZSgGoM1pY2Yy97z5orNqtZvRMQlrEDPFv3zugmf3Rj0NGkBdjYPQysVxJZvY6Ypy6NBi4221rjKnqH7vnDYx/NVqxZMtsZ9vFTTz2ZapyPKoFwLzI7v375N5Wkxi6SYLG/sbC+8Qe/V8Dne++/3xITuV+JS4nENdXYL0CjmCKfzcaOcnDsPgDR1iQdKjgNsGY8gGKAZCXs1jcACxsegGcNA7isLbGdY1Qg27IL3YWe/aZDuvLBAJcSUJkH+9bvPwlrkc33/74fBJ6O54A/Tz711OwH33+ukvobN3a8ZM9iQ2Ftroz0E3/wVj7vRkgMmNYaF2LDYkd/oklonl3CWvK4mhIlJlUng43tHrB3Vcs8HMb8iKvZHWAjwG1ZdHslYszNqZAhbufZSXNI8q0MwQD4eTvs50tJkgOUJYiBvu51TZJjavIkG7yvu9lLsHTDyfKn8tnOYMAkFq3xJJEB0Gr9S2z1PjeQS4zR/n3782xYzXyonEKxHfR7+e2bAkzz7QEg7J19dC3xl4obFSBFJsn6VLov7rAPt/CZtwAAIABJREFU+CBYpyqckAfopfq8UydP1rqvpHqdoxpNkxYgTyRhcH9VjIm7xArbQp7AVJa4qAoNvmQWhSY61n9LuWlw5dyeAJ1cmG/afpcYNbFUNBk7GdvnFSzBM5lDwJjPGglpJzIZF2sTa5jPYx8UkUCsUzEQG9fVQ+afjBm7J8HEZ0DyOhXd5/oawGb5hK13z9e3LhF+VDyI/65EMoxuMEY1ljfbDDR86JFHq3ErPcuzkWixR9lXgJJzgrQDeRHx7+KM4brEp/5dZdSA1Tb85WdUJdT/D7BqTdTRMRf/l9PcTmP5m625iak4mm7DY3bEbiKJtHxWvwUm4VvVAJtx+PDh2d/8zd/U3PKr9DfQB6BysJk7S2iU/XdJ9qx8wQ3xJRCPiIR9HkyDPYxJcWrOgaklZ1G9F3pN8dVVqlV6S6KxtK27GrawK/ZRpQp/OUkBe9YaKD+wMB66+3zEL2IbwmBNk8KbYfM/kHW0UiPIvJKfCDCu9yHSTVgYP4JMFjmBsqHGbKrWatyo2aI1BtjllkcBeg1KDcBvoZ+80Cfy+44FRh+hJhD2axr7WMiEHeBiJ6gHcXL+PtpHr1XRPsL0HGQDzC2bJfHTldLiofbZ+n7nKxObHCdu6+fpPkCSPOKLqeKXju2Er/l99UYpEoHPn4DWSQ5gkG7mxweDvBm37ffQso+dzb0dO3a84u8euw5yBvjcG3AkqefHefhzvVobb5vCvgnXIgnWhLEG3CeiQDXSzXV2796UZtxYSaOT/AjyGigc3wajN1wf0P13v5Zxcr/tsLVz1sj2fDDa7NBpYnorTu/vgLsmFuhVm7OBvsEIau1RZWvEgJtBVRoYeU0b4H5wEyHD6bDAYuuOt+m+mlJb5V46tzY4uBDwbWvRf+Z19OreLYy6t9ZlMRYOnrkGVCjIgLvKCnagLkiv+avn606E9RxldDvTVNeo+MvCIp4sQ9Fj2pkVJbE91sZW8N6bo1md3V2XDZ4HVhn0DtJ7LF3JYc1wYanK1PmS6QMgea3fbY6OkiyPQ5sDwaE4HdHf0rQsPJKxbQChS0s7sKvN7k5hDNOiH1IHDvM7OXTrXiYHv5fn/CIup8z4ADkEBNO1S5NxyiTUZqzXNRvD2FapUAWTo1EXXVd6VN0lGRBa3wGcBiBRYIP3CHRzPYdesSWNl6xurg8wLM3VfI7xWJsDUBb1XII9c6xz+PZkbRlo4NvZlIcpP3Go131Oe0XjKiAdZ9ZBr8SII2L9cKALHKmAv9l8JZlg2SmFC9NDQ43VKXNbm5KGVcnwKwtZlgO0jr3cH6cHQH7vy2i1RV/1g4+jbbV0ZcbMIZ9SsjhclV0PyMxh3Z4GSNeuXSngTnBrixZwnXszbnQPDwZUferJJ+IY3Zy9/PJLs5ciyH/84w8DQn4ljIyHwiDdkmC7S76UXmCYYZx8nqz5O+8dm/3TP/9w9vd//51y1Dksns/CWMzoAFQDFCvt1mTIDGjGWyCGfCRRdRm66nKOtatsf0VA0TRTSEd5XS4B38ZIN0BdZFcE1GXIzob983CATM/roLySMptX0nhpcxzkp+Mg068CstNH02xoV4KwA9Hg4lA+99xzs1++9FLpKSrFcL+uAfjpbHUDS7Bf2S5AkHuoQ7Ay8Uur2VSxW7K/Hoke6kP79891qiyHOdcE7P6Xv/uH2TspDXNNY0PH1DwpkduScnxgnmZVWKICEbIDV5J5ptPFwVqm42HW5V2sFfpk9F8rKZN7ij1RuvlpANAH8nOOkntdrjNr9rzdixGzLHqIN9PR/LW3j5Vu6le+cijfT+Y1dEVJO2Rt5rnOBYA/depEri+I62YSvn0O6LA7xbYjhn1a7PCJgWm3S2QYR8xDa4GRsH/riGCnAUOyFxwZh/YCp8G+l8gBelSmOM8jKADI+F11Fi3DWm2Pyv4tSYIBmOp7acbpwZRXS5B8kfsAQndHZlrS9yqoZm82pySdY2wzlP0p9nyfSWxIl4ppGNTgZ9319JoGidtKR5y8ACygYbHLpvPRlUoewHv8mZ6xFGUn7e2yh3WuNHBXbFHn3HRG1hnlfZOT6/psx7B79fnjTPU+oG3J69Sn9LlV9rmTSObAfWNVNNjb67PuryoohsPcVroE33uampVrruzPvF6Q47u1sTXvieOZi15MwuDNMLn4SmvCGlZNTdP3Wpg1tNhqA+X1BS7OOdlK9ZZPZ+U4ITitE8tA0FGlz0kSBli1Rjcm+bBscc7/RTdnD0fj8GZAvzd+83LpMpacQO7N8wmmCiSb2IdzjbsAk85l8gGYqbmX8m/MW56F/9Hz2UBW+QdkG/y+Ap8+nzHbAZsDILaGOvnpcDd/feoJQt1LMQQmB7nOtOzO27HZJ08FWE1ztkVYurmnrakyWLaiPq3uR6O1cvhrzbRtKmcTA7yqb4C35b9XAqR0vLGXCthlx/r8rHnNz+osymexE6UtnbOA1I9qA7rrX35Jnw3bILp4sb+a133j9782eziJOppti/K7Wtn35XxMcPyD7/9w9u5bb4ZltXv2V//H/57P/Hz2j//4D7PXw2Ilz2D9rc/cLMsZ/cRTTwS8eDLdsT+I9vDh2de+/rWUXX+91iswpfSxP/gg59CvCmxtBmfvlYUg6wBaR+neYHmMrsmd5O79Upq3cw53g6bD32wAfFEFCYJ0LCKvHxIOfA7nivVYDaZy/g1/rTw44Ht8LxahK3Yw82clz6KK4aOjHwcsWhlQcl+SbOlUm2TgocceSyLwxuy11w+XL7hjx44KAk6ePFX3CZjw1Vr37W+Pr9bZ62Ckx6B/M8bDWSmoHQ083VLpspakxVRZkz1UgUXuuUBi12P7qryOPMb22An70j7gJyyePXpwZyWrj3140ivLX8S6vZAu5Xv3bq85+jgNMVmfexkAwITPUx2A/S4pLcD9JAk3r+3xTLO67OVPAuxgBGPPOZsfss6yPk+nwcfH0a/E+JVQvZXz68YnrX3butKx5QFiAWf2AeNpfyjZLvaKs2oCdWg8mmusNuBbabbRlvOtsVHWqKZ1ABuAhWdXJYNxpzzZ6x9Ok8P33zsyu3whQXH8VElp5b98NqC5e7wZW3f3VpKUAsAC6XUib6kTeqcN0vv9kmJys88YTBrRAMk0afSekahz/8bSPRYBoGSRWnd2JAW62oCWnMY7LTvVHc3FOiktzvvJc9hf7quXaaoNAvABnauMvhixEi45rwOqr4j/qanRZwEPdmZ90rt8953DJZGldBOBQHJNQ026r/YaUMd62pjEF+ktAGL5eflAAa77EBvwXwDmpQ+b+1AFtSryV3wOgKJEA9uFDGO/8L+GpIX59YVh69kwFSuxBMAom94sX/eNRbYx/qKmo+ZVguB6pCuQGDy3td7lp52I2BWmuaZlP/o3CQ6M6K7MKW3c7BFd20uuDMsqdpOOrJgSYIrVvz9NeozLO28fzhx0E64DB/bV3ACe+TsY3nwku29v/D9nJ6avvaA0WnzKF9yaiiXADCY9vx0xwWfvTh8ITduUfRt7DfAczSo7xL6Y1sUKDUhtrBET7D/rid9uvVWSKOAQqZ3WBewGhMDpthWaxEQyJfsM2O2c37tn71Th0vGDaqBbuW/7YluSY5jdxl+sIel/ObZueezQZsmT+KcF/OfzfdaVyHUhl5xJbOWswrbVE8NxiY1a+7b8hJZhK9ukEgT4nDExh7Q2zaFGY/aCeIoBQLySEMFEptv4ScrAPa9EhTGo6sXyR+0LZfHRho8UgKSQsWbfsejdM5tkv/is0UzRGev+sWKBaABKDckk/3kvpVc/+b1VQZbPUwkiUWQdG+OOdwHckg0NZrVmesfUxqF0z8Vr+T+5jX2xyarH6NbSIQbY2/e07/dkzWJ1H418hZgI8O9Zu4mp68JSxAidgF2VPg8anfHJxAsOrAK/s8fH1wDw/L/8SD7PCOL97T7db4Fl/Ts/ntPBzRhIwJBjIdWGgV0+dmE1YcpPzchpoVqDErHf+ta3ivzjiz2qmEu1QAZEzFX+fwFXE0mtqI1JTk2xMjIO+R1MV0FCMV35AO6/gD9EhE5okWqxzlojtmPy8Uzeg9GvIrB809gctoyN4dOtSzxB2mpRYvCzYaCePHEh9x3QO/rhJb3lA/M6+AF/tJjF5a9pXJs4OsxlkhDWTFWoFdAoUdRkQmvGmLBZwz9ZOB8DZF1IXBzJZD/jMw5wc3I3pwRbyyUWia7A22b+Dv9isIwbyAVMhoVf1TjTKihQqp/FXsQ2LjmiCXR2D8DikjdCIJxwr5HgnVZSraiBHbpyx2B93TEWbHPjPYMc02ur4jMxr2SjMZ1wl64UC0tWtQaiZH7Ox2Av7IkTSZy0hMnALEd197SYWfppLw5wup66H77urSLBKW6wV9mI9Yn/kQna3/SZzqrs2+3b11fo2N91BtZFRil5A6qTNlhJBAytzPkgsXdcvbF33PT3APgWlnGN4KIDuilwqwCknf6xOQfbcTxsZYGKmePQbDmAsakdJK4LRbcRqutbBth7MdtkQUY3ycFaMF7NHOryyeY/Ndrdz9Bj0ou3mUVDZLsHWMD227TtYj5hSU0B5ABlBUvVJAUoVQ18gE+GqTX5GJBmKPUCrvGewNTS7SutFh50md261wq8C1zowGDOYfqdeeTE+Ly+X+Xn3YHSPcoUAlZbPzTgVJwEwczp6H8MZ7sy/XEiMJ3cn3C9D4CevBGAWuwM3xKOX7nXrSW3kKHV4HCRzirYq+d0zQJYJy3Z6TlbJ2YqUcshwakoUXTaUMWaagfHZ8lotv7qBE5PGZvWEunAs9hw+buApykaUd6tdAcgDygAWvmdkhXlXtiCSssxAK3N9SlDZVBci+NYIEcFbM3I03AFqOS+3SctwgYeWrvM3Hk9Y6SZDqfC4TmpPua5vowjuCaA3dY4s1uKTbhKV+J8pvIiurFY2IAG3Vp/9cpbs3ffP5bLCvZyiCSgqBKoSmpgPXczn4/DQsDSWBd9KYGIBliMEId6TQ7ZTVkDGChnz5wOk/O56EMdzrDem/3xH30jJUDR+0sZFUC1SzewwBOkEWLPZ76SEvcf/uuPA1T+rJwWz1SfL8OoyVWcywfjNC9N8IFN8dnnKbkKK5Jzbl3RpFPyU+L6SofrkAkomIClAH+dHbOWHHTW2/o4QvTarCuZ78fSCMq65OCaq1++9EqYowdnX3nm6TiDezrIKGA810vW37177YsvvlCM1dIUzoFmHbIrn06MslGewYkUWHGKFudQlyleRic5e4ljtyl6UA8HVH08nePXJXirphFhQ9T6zXMoe3/uJz8Ni+vF1trBcMIayL3X/otOy5octmQgdO9VzExe4F4YbMrDroSV4B5ofT2YbPPIRPr8L3WyzmfRDysxbwzPXAF7pnjzeZYH2IaUnC4Po2FFAr8XMj7X49w9Gg2vQ+l4bz4fADTF3sgIYxSdPHm8SjtXZr4dkDRnlfi30HsSQTLJWeP2kgQKlntpNhUzDhLXZVF1gLNtuZdqBuRfcXrYQl/VHbYA07D+skc49wLLFXFIVmSc2Rh73FjKhGPtLeY4CKqzbjCsSQF42mVh+1lL9zDg8z7JFwD92pSRVffgODKXUrLMiV8dkMc8OZSLoeDzVUBUBrX1SZst1+XdndGfz/o247VLZ4u9UXawnYU66zgIAGFjwhZVIoqpanvUgGjb+ZG4rMB4clDJZPDG+ndt6+fuxYUmJ7acnMkJwgIfIFqp15oHia06v0YzK6WCzXasc94mnZzlAh3H2cdSTU4+R7hOpToj57htDYwaZ8xHDbmyts4nwPnXHz1fZU5E+ldHy4sUwE16dwRmffYU1H+ZZ+yKFOszCYHBnhu+Qzn8nclWIq+c0fn6YAKCzZtWJ/mwJnvii9mB3ZvCVj02O3bkvZSrbi5NVTa6dLzZ6Lr7ZqVVhUn5MBMTMp9RAEaN1Wiy6Czu+R9f5RNknVkXDaJ20sWAAE3GGVgnsrkWJAXo91XSHJUIdf502X6BGlXu5jyKpEkC5B4fDRBT0pxmQUAHneu/wDKssW7ZlAKKgEg+vrQEJfac//Ep8rp2lhuILSey5rl1WPkZgP0xzZ7T59qDmi05K7btSAffB9fM3nr7SDHnNqa0+n/93/5jWISPzK4lSYShsCrljLPMCTD4lVdfn73w059WAuuP/vAP6/w6eHB/aW/+zbf+enYqARM23P/5V381e+TRR2d/9w9/N3vltVdyZIVZHiDh//5//q/ZH+Z9xhaoMJhB2I0//vGPZ6+99nqBrRzkBjsbGOimF71X5xgY01pvkKn3zgg4BsPjt8BZFmnyB3wu8I+UgcTl0NIDVlTDFtq5FYT5fNVS/IoOTFovuCuJ+EnsnPJPXdHPJuj+Sqo+yLmoprD3n3zy8VR3XJ6dCxMT0Ce5yT/QdKGYdNN+HazZhUHTYNayL5XUn2zO8FtbVqHti9cCbP3dXambMevL+NV+nhIDbLGj23myLfqaawMUHXhoT+5Fc8XzKQt/uLQiD797tALlB9K08OaNT+v/AEjr6HikgBi6JUlaLQtAirHZsgrNRDeu7cf3+lSyeejR/SUpoNwVKAQUAXLbf7SysZgBBRIrgAHP7ewR6DIRfEIBFBmoIWFWyb7sazp6zoAquc0+BByzo2wOH6NLD1vei/RKJ/bSpTmais4+9gJoa569dkP8MSDO3TtJ0sXGrVMVkTFbkc7qVQKYe74ZeSQgJh9SF+NL2duqWtyH6pIOzNIME1M1Y8AOOJtu6PCeRjo3NQ0y/1NJNn9PKbQSdn67Shl++ulTZ2tMW/d6SVXeOJutzz7TMLMnFk3GTqLf2u54qnsZ9L00gcbnVKf2AOor14YJuCPlwhnXSwGRJY81TcKIu51gH0DmtQUMZQ3xo/n+g1lV6y6ggepA5f/sEyCwGdz2pvL3jRMoScKBbIxGbOQxlgRYf6iANsDq5RA9+M+SD/bYkUhM+Fwa9HzLkSSpSrd8e55idGf8Ll0A4t8fNil5iCsl84J5XCwjPlL8e+C2NaCii5b+/gChr7zybq4RW1Sg88YaR8xRxnRj7suexjw0zvRbJUyckxqj8pc1vgUQie/2JpHPVxV/YlSZO/eMvbkrMhnKwgvgDsu7kgKZy8th7WvQQtIDoGrOAa/mQ0yBrWydkDgCsppbpzOyA1kDNulqAE5xJx/VnrmTRP6wEdU5PXto585dNQf6EmDASk7Ye0Nmr/yLpqLUelUxAqRrYDVs54mIAgy3F8QMgFjjeTmawCrSxBsr489VV/dc0GdfR2DIXF1Iqb44l06lqkP+t6OYTwM/Z6v4afyDYufHFzVWt1Ix91n8TvEF/c4z6QHizFNhWU2f8/xAajaBtAQNTcxE55x5IOuhwENFE3mRxam6OJqGYxcT+65eszz7tyuoSEMNVjWb6dnZ0U6A9dpQGXv4yNFKvpVfljGpJsX5N3+fTyZZpAES/4U97DlXPt3kM3aADwxYwxDuBAiJMQ1WP69neeLxxBep2lNRpueBpA4b9V6aohov874iQC/ygL4RnpNPYEyAumJEDbzJ+6xcuTYyLzrRS5BO/Uva021Axl1Nf9e/y9loXMh/Bjg1/FNz01SDfg1md/dO6Z4YmuBJusIIfBVwPLGQMdRhARre/fVffyuNJN8q9MAcmgfAKhd4VJI6n8QpTcGX/I6udABVMar4675ompWMQPZ5V1ssr2qkalAFb5hA7fLDcy9NhmsiX3lKhfNEoim2+kbY7Y3V5MwvALKZoM6VFQG7aaRfS9+K06evxB6rrkiCr3x12FKaG2uGmjVYVIeKHzpRQB7mWvZdNZWbtNytGXa1dbU7cehMmaucmXyVhQniMd7+niOjTb5DS0y2S99yBmTXhsSmxGNLGBWrlkRhYUgt3zAqxfs13ZSpfK/Jv2rmaTNUR2LSvjBW/CQ2BcBaEgjmbmKzjvOhsKgpyTvwxa7Mnsgghf1MleQOWGu0/OcmwRQu16t1BDKN0/G/Kz6a+209fzdPn+IjPvG0DhaO3/j3GN+xB8Y+GMTT9p0ndm/WioQt3e4iXGVdDm3aRbt2bvJRvwUcDqquDxnBRGV9pvKp1utpILAMYT1iB3AdsfX3ACXnXzENRL13gLnzSLFgGCI92AYWwqCUN5Iv84d63R3sO2stoG/nuhZnFkZ3cvUd5xuDqowZJqPmChmUyblrVk8HPQWq4nfVfbvPeWB1gKrj7xFk9+KYQMG6h3a8GWCv7ZkX3DSrwcDTNMJIUF5RDIF6XWPbo5RN8GKByooX6q6j39QsxSFZouHFFuoSypKfzk23sz+vYdcapR2MLdSKHeVSkHbgDoTfAWcjXwn4cDHGuRl77QCP+Sg2jM+cAswGptvYMO6lv8pRLYZI06p7TbSzA3zpxi/K0bs81SgPFo9/DwB5bF73RaxcwGLzciQtYht7rIFu+tWbbeHmbSZPP0eBJRPTuRMHmGkMckpsAJYxCq3t1sGRzypgXnMq1857lBK4DpDIgd8gWpcXtEi1ZlYYheNec3i51yk5UTp9xqQyiIKeNNnRbTtd4GfJRq4KU1Vmcueurel6uj6AW0p/qkNkmBwxuDJEymHou5xKmdx3vv+j2etvHa4mWXQMN2zckntaU45nBS+TE30kekcchU0pdxP0AiyBtEqpaHVxrOh86nB64sTHxQrcmfKN3/+Dr+WwIrKvdPJO2JVxZqtRwWc5UMJ6Ttbu9bffnf38xZdmr7/+VgEKc2z1PKfOi8vplIb9UWztdNK9P81lHiBKHqcGcEiM/06YKECz7IY5xqJjjlPDwebg1m7MQUsmwH/sO3voiSefrkOTI6Fz7RtvvlOHqYOcw0dXmNOxXbfCBG8ObOv79TffCCvq5VqTxQAF1E+H7ShHGExDTBHMNg1egODYo2yR9e5zdqe8dVsy5DsTSAugKrOZ56/sWRwIrNh//IfvFHsH8KMcXpBVnTGB1crlq9GJDHUYLnGEli1eXfpg59PNmHkArBoj8wqowJRxcN3SQZNcAqMuyM/ac80VNGucMZIZIuZoNN4fx/tSHKulWVMcYWU01tfoJm5fac517OOPUr5NI9W6dkDm+ePAYF9jgxQQVram9WwGixObz5efO1GLOSUzmrFiBB6gt5t1UMBq7qu0WfNlvzmIlcj4UBpN3ovhcTcHOwde1r7WiP2T8ViSYHFJHMPPwvi7l/1wJ2V5oUoViwCbqpm03QFXiRpQVfkVGyFA13UVeF7lPnSa4gRhpFSn69yW82bOTk9OVzuUffjTTK3EmrOwDuqhj92JI2MxEj2tz9mHZSeTZJb6fGl71QAnu+LHfaZ0+XmN75QoqXNqSkIO29oHPe9hVCpM54hzZ3KOF8oYFNDmrKn3+WqQew6E6wv2vU1gspsqcsB4nbNuSoKWLY1zuipl4+8cOT57/me/iAPvvIoN2bW3OiFfiaMFXPbZXd1hAPtc4pyN6/Yv+Mvz49wlRPZnyz1IMpFK+fpXD8327Ei2eM3i2blTH89OfHi0wHRD1QmlLt9qSLI1eRvobsmBOWeLTladU1MCGRA6jUklCgqk6jGeb0LVqCq/aTAZB+vE2Toct3HOtNO+cF77WiUzEBmL0wnUr2mCpCwtEYRgpBKlFlKCa3bPv5sR2fNQwWfujTxDTTOfgF2yPutQHQBWD6q9VPrxtYamcjBrNFfTQhNQBUTauXN3zsZlKZ86Ey22jbO//Mv/uTpyX712MWD2tpwbsUsJIn/+4q9mh9OUzWetTXUEXWnN8DQtWZTghr0/GuapJIGmcI8++kixyF/45YuzIx99ONsbVuJXw1bdHtmI0o7LhZynkiBYHUo5/VvDm3/+5+/Nfv7zF0pTm20dzq/9NZhsnrHXU1ezzCXIDc103tc48Akmx3W8bgC1g+EKyDDKKntq3rJGqmN07anWKB6gVOsSNzOmPrPsrYYXObvpb2XjPBWWrs86eVwH82tVGnk8OuDXEmDbf3Rdi8kVRuPQa20mqQBxvq/BPGsdY6eD1E7ojCCq72NUc/FDXM81vHd0Gx7dqufsSp5L4oo+8eZoQeqOrvnW9h2R8gjA9Pnnt2Zfe/aRzO2JNIFKefz6TWGqpit3ABG6koHW8nz3xXeMBmn2/qKADlfDMq3KBaXPJXv0Rc1ryUVVsGUvLw7Lb3sxUm+nkY51jwknmBMIqrSSdKXh6xr8mipnze+AMF1G2WXpI7luXzfI1tptxTjLuV3VcJKElTjt5G0B5fxyAECSrmIGc8zf4sfyHQBkyrOrwivzSaP7wTC5r4QpuCFNUlTy2MYqwS4EYCvAZOpmvjKgonnkN4zPa13fJhEsCyBgPwN4rgeQxezXEEVAXs03ci3vXy6pWtV4y0o6w3n21puHJxBYRdraYpwD/D1P6QcX676JH9fTQJO/B2TvfRa2aSUqhk5rV0J1AK5kNsDnlugiOz8lXfKz6wGUmwHUAJwqI2PNjpXmXDFh+zr2LRZmsR/5CtkjgM3NaZTZ5bGz2Te/+fUCgrEBJRT4whL3m5Jk8KxAYAAWMEKs8/Qzz5Qfd/i9D2ZHPjhWlT0r4y+XrAyfnI3Ns1USJN/m/kJ8p7tJUG9Ioup6wMglSyOPFHabGKI6vOfbXuf3HQk4tmnTutkj6bBuDV6Kjyge0Oxu88bN5XfzZY68f6TA0W7MQ8d1FmmIsFYzLhqq+d6ydX3WCc3/JM8TY7Xee9it2e86gi+Of8f/8tnKte3N7ds2FXCo8Rp941vxDwFErmcf8NmLmAIgKxmA+IZhOl8Pa9azGiPJDAAoH/dM5Jy8X08Ca8F69Tn2NvdMwuKhhw4Ue84eBvQ4T9hg/rTeAOaEhqXKJdViXa0FWE1zsuwJySOJeYzl9fElSzqAv5h1eD7XZ+/37da0L2OVMWe7W/tYA5hVJQVjr98fP25p1gwGq7gTEMiOY6+qUgFO2b/ILABm93U71V1i6kOHHisiELs64lxbPAeMAAAgAElEQVTPIBnAD7wUgFfZdZ0tWVeYaxsiEyZavFGEjjB5s58vpzqsdFuTVCFBxpRXo2C9FuIjV7Ij6wQYT85DPE6/+UDG8EiYoqcC7rIZ3eCy47xRzl3gWf6/PiX4/FPPz6aN+N3ZzAe27kncnYk/MBLN9Hmth62RFxNf+PvKVedg61GTKKsEcq4P7Bdj0JiWrOEbiPHEWtbNndhEesmL05NgSUDBJYnfyNiVb8arKN9i8r0m37E8n8knHH8P/6YZ3yrd2tcYr21WZkq4M2f2iCoYUjeA7sZHuvEXuyEB5QtG8+3//O3ZS6kiLGmzqiRVEZT7KdyAPVcp0WuJ5A1msf4Q1miBq7Ef1UhSc1TxpsqD7D3VQjcLIIz9AlrWudrNpgv8VNmXZ2hAs89coDj5kcIHNLDLRpcUKHZ5xhQxamkIK59GYuPSlZuRsLiQeYObtGsPUQLml6xG1oQhrLNmAi+H1Emx1zN2QNVqoJbf26cLm60vHH//HonkjgcmEtVEamkcqH2CESP4/yitB9JjUDsb3AM7Swpk+EIDZB6YxbgX4Oqohm6yCR9knrmqqkJFgDUkzqrkTOy/555rNu90neKegS+1TGZXRDehpatqirqSa8EUWu6osa4elyYPVMV24ahzwUytpV7HTYQs+EmsMlWSjbH5rQT7hFON8Rr+8RjLAnUzJwPkHtcVilXPpfgNtQ+myodqbHvgwM6SAmh9hXY42nHte+wscDfdmKcPN9W4HdTB6Bk08g44pl3Wz8nRnTboQqR57mcWC+d0CiIXBiQOaYuhDGMmzk2PLm8OGkacU9qaRF26J0MkI4gRYcMCUjAGgC8jgKyA1jd+E906xaUT8OVm6/krsJwcc5O0gNrsHpuR2QHbCGLnJ6VZSvWeEpvug3wg24POrNxgBGVdlhGN0BhH/xas9wCOpk2DQdVGYTQcq4CRppGsyrSzTU2B31OAPTLVlV2OIbHhC2CL0cD5qoWTOZY5stmKmWNOMFE1EpuAxir35bjmswAtTfluGYJhmGTsjaz15HPMSetp6Aja2RiHTWVRJ/bAHLg6GfSKFeOsVxkwICQHLLAF2A4wN/4Mw6C9G6ZmqXRzDCNXADAQd1rDxeAC6ORnDmuOPOeZ0zQM1DhP5qQrcp3WZpnvhGfs6UBVk5IpiJeRXBGAzOHNgfUZvtyr1w2mBjCJUcDwUB6lVOXa1YBnunOGJaL0fs+ubQWCah6Euakjq7IW2pqy0hyCI8mwfvsfvxvG6oeVkVu5SqnlyjpEW8w+chgBzTkf77z9dsZlFgbsxiqzI5DPGeQg2BscxWKAZ71zJgSFSniUNjGWtyP0jzGqTMohJgOMISGieDeOpmYcJ5PRH83jAC1YbPeX0QkYnT93w5jVyGrt2mVx/jJW2aMKupX26ep+J4FF6bUk+VHAWa6BBbC2yvHs/azBHJTKYO6bDg7G/Iknn6qkCaH6s9Fq0xxCQGedcUiVCu0KWIB9owwdoMnxwIZ4862My2TvquFSDl5MKrouJSpv/pQiCMjSJMpcYS/bQw53h7zgqrRWdZvO3J7PPdAkFfjZQzREscLZJ8GhtclxtUYA1oI4YKq4QFMI7FGafPfuPZDMc5p3xeldJQMsk0lzJ+sX2Lw6WTIdaTmnn2R+SgszX0qCZG+XY4za+4Ak+zFs5nTkipMRR62SOwEw6H/lWbuxTfZMnvNYxuWtrJfPiOQrP8v+vKtpRMrTPovDUvIOmIZ5DmvdPiqgqgCd2ONKXnSJfzkAmUx/ONRKdJRYCq5LH7X2bB46800CBN5YCTQBWdaxZ45fVUB/HfTAofzpvRAGQAA33WtvZw2tWrE2wcnOrNc0K8zYKku0Hq5hHEk+TYkf+/pGGA+DRVWMyzzjvSoJb6Dis2jqYbkcOLCnWGz2eznWU4Km2Kq56drLE9NydF5lfruqY7AFJ8kU54iRmJKKdUZyHApYbUfFz4bTgg08zpQqVRrJo99xcodTka3VDtVkwOp8Lpynz+JxrbnEGz96kiWoGarrjjO879XUGJPxXtdpEJRtnZoKZGzYpC8CfP73516Izt6HVWZGT3XL1u0BDOhMY1XK+oPwmokKIJ/z3Sewup5lPEPt8U7eKlHHkLQvMHnu3Lk++4Pff3r2R994OmfDjdnt6Lu+kbJzbKr+cla3Az/nLNlXxnB6Rfk4ATVrxJ1zxUZsrXVB9/hZgU/lzHalQYGkuakC1zPPXTrsOg3mNXjZrFY/r4aK+XlrlwOY2kkr0NYox/dQwnc+dliHX472ljQnwawWmLLboE96Y3X98lcqni+/YDAWq+pDU5zyZPHe+/4GAFxNikgQlcM5sW+Bxnkmwca5BOKakNGvXp6qh89SjfD008/M/vzP/zh7W/dvTd40W3kgwOjx2Xf/+fuzTdlvWD7OjkMp370TG/FJkoT+vy7n185I59zKWXEmgCIW1/lok29KYPhIGmI9HPbqhpxHDfphsbW9MDb8D2AWpt4j0Y+z/37yk+dnP/zhDwO0fjin9T6c/+GLli1ZsD/mz/TBNp93wAe46i13oxvaTNF5DTK+GtZjNXoBapf2cic+2m7R10pCqEC8Zo5WAroA7S5FlMij+UZmR2IIe8rZX2W28W2uxh91hmFyOpPYK+BqlXKSV8lYjHXZAU6X+bMR4thm4TqbFtqK0YCvffQx1wuDrGYNAhQBlKSslC0vK7u5/8Du/D++Z2z1E08czB5OJ/OPPsr9Ywp1IsEaeP+9U9V9+fy5lFaHFSjJaRytycVZP2fPnC9A07OZP+eukukqoVeFU3qPKZMNQ6wqYHJPN6JPWbI+2HABBQA3tczbSy/w3/s9c4FM0ziwvearGJoZ32rMV2ufnh6Wn8/zGS3zY/6aEdN7XwOKqqbJ+6ojc8VBSbbVPAmo0yQoVStXw8LGXF8RRrdSUL7jzVvXCuQDKJlPiWIN3cj00MSvctCp/L4YQAVWabja8gAtGRSwLGcmkIwNVmKO8VnraUrmsy/GiT1xPcBaJ4foBjcIX4EdVlRe47o+r8vQGxDyb0ALu2SMms3c7x0xV1eGzQLIralyWYks/rHPAtyZ/4thWzfo32cd/wz7+P+j606DNTuv6zB/mBqNeWo0hgbAboAASREcRFGzFMuWNcSJyy5JsRPbKTtxuZwq/0k5TqWcys+UK5JdHip2ZarkT+LEsi1SIiVKoiSKkqiZpDiDxDw05m40Go3GPGQ9a5/33ibLvuBld9/7fec75x32u/faa68t2e6Z+J2qfDyjeRZTYP3ediuGZCpHTr64+9Ef+8HYuetyXtwf+/dgWZXYjeI8NtDrMEH5+IDPu+56d6STxt7cnwQeptplAcGqq5kzGPixEgnV5M2ZpCmrij9d2VUm8W+BmfVp4gMvRp11SHLAqX5VqlkGSFMFNY2yJPPFCnydJ8Ok73NWz08VQNZb1gzZIcfUJSEPvP8D783aTzOl2EPSDWIgc4rtTKOXpqfPsA7Mgbm4NYkpbNkvpArt0CG+pLX4UudWggbAY/6AYRoRPX/qheoG2nNN7mZbNJFPlqTnKTmAl8sCJ3EypcUBl+NTAbKPR0bsSIA6vu6pXAuL8j3RgWa6XO/J6H8eP368jNlr42veduttPduwKAFT5KJuDnEBmEXyAMDKJxYnkPs4med8O/PywfRnQIxQJYecwAb6skb4T2J35emSig+GGEELH4h7aZ73sZwb7teasJ6BiFflXvTRsKb48z/4A9/fZyNfx79GOkAEaIyWv7+chKWGW3zcy1O+/8CDD4UpnCaw+YyTiX+eiJ94URrFSbaLG5z9gEwxEBLJ82HpW1vdYyXZjL48OwQ3uCsJQ53eH8q9s8ni+Up5bAlAMZ4EQvtw6CKf85UN9/vFTGSDfbUisZrdsQUkILIuNLKyz8RdOpEfO3Zr2bqvBFhGrrCey27NnKlEmwTUfNcWJ/FkL/CiXxXfh1jxZmyY6kZSPwVWoR+kgTYSkrPrXJ9vc5lqI9Y9D1g3eMYwdPfPVs8HsAQ4XRkbyk5KJkpS8LcnyQV4pMEtCUQ399Tul5JA/VQk2jDK7UmaqerlykzNWhH/XRp70l4xEugwqcSVYlx21p/LrqvAEXsy9s7cJqqyV9pYapPEq2RecSXvlQBT+i4Bo6/FJC5rc7uvxk66Tzb5YOZKU1GVWSdSVXj88RNJbj27+f3OlfgTKpc23U8x5CStppRdggortjhLxhIZbSSLJjHP5i0i43gcg0MVv9pznPeByjnf91+zJM6qUaw6w/rPs47sytgSa4z/SsKvsmc9FzcMpb7U5us3zpn12uaoPaVmbJwPcA/4h8RfE7QLD+sl5r74v9j1bVKZ30+jt1k/rajZcBLnC/uPzSsZtXzuy6JtvWSQzGf9AhiXccpemqZRc471m2+Qz5lGY9PAjc++xu/ccVwA9d57xSdwJDHnNt771WpbzDree9fpxClr/DYJu5tuvKZ0lOVkrP1x7kQt520uPof5+nu1v7o5N6R+3YjNubE9SqDwsCZte+h5+P2FMB3aJ5BfDJJmibNB0cV1DgReuNZ0iIzDkEED8mDcjTOFfZaAPBsBC5HTKjNE55Chkc3sffrcgsejldZiUhuggZhfzn3NYt6c8gaZ+86YqywG5N4kAZA7sfM6zviIWdPNGpmC6pB2MU2jq8Vw4fANs/ZMD8BV5jbA9Ux0KdquvWXExuBN+R9gglNZQHB7zwQCM+ELWB2wc7q1ERcH/JSxGmPO6JxM4xlZGWPkkGFkMA9Ho1XQti1Q47itG4PWYG8DMsu23crn+rNt065y/QFDJ3Dm+Kzy2JFa2AIFTrIMIf3EjZ2xgi/3svT9bMIyqBl6LFTlXRON9n4ZhH7n+RiDxXIZYWRZb4zMMVhDgd+C5y3gdpUV3DSwXYBRnmk6WdO1Cmsghwc2onFbFP7V5W+VKQ3DGrhi7AYsIX7/WspnCHAfTcOAu9+bRhZpJnA9NgTB+jolye5lrVySTK7D99ms6c9/4au7/+dnPxqt15OVBgBuHMi3sholKt/+7R+qvo3GDp/4pY9VcuDqBCo3hB0jGw7AFMhYb7elnAYAKZutFJzOLvBQJhrziFNs/d6WjvccPAHI8wGsnkzw+5V7vp4D5fHRDqqmD4M0h8qFGn1kTB1kL8fJs1+uvyHatZgcDp7MyEsBVHVQxUoGpFciwtpoKXac4gTih3PPAj+gr3IPh7N7sMePHUvZaZvSxWEwvhnc55N91oyFo64r8U1pEnVtAv2XXwkAm2er1l3u/dFowlVwO++pNoxSpNwVrUbNAqq9WnuB+RjmTfYFm2PeWvpGUiHPqUyPridHHvBqbzsolvj/Hnij/CVrZRraxFHYDiYyC7KzGkYVVE42OUdtMqDPdp407SoQDZPy2SRHsBrieJMDkOQQdHp2B9xBgVwOsBboLGA1JdkYxpwqAKnM92Gi+Jv28oBXuwD2D+5+9dc+lX2eJBU5BmWAuQ5ntqzYjZHgRnV/Fei1JB6LBWDkUG0SaoJTuq8Ot+fioJ6XZwQ0cJwurrzIMM+LEsF48h/WoevY39a8cXUqSq6sBjjWDgkAQe61aRZyw+Gbq7sr2NAAxP54Mg4zoIBdKlt+00dyxrB5gm0Ah6BA067XMn5IacavVRKbc7hs575TM2AlaYR2j13gFbCxSZatkdBmc1smBQRwjmwiVeMXDWh47vVX1p/9ArstB2WV5iyH6lwnds6o2Ch7B4i9ANZzANEFuNYRwDKqBzaAxZKgKXCc8d8HOwdYHSB1wZFzLiqjmzKgrEMOW0Cjx6IT+mufSkm45mpxgjDWDoVB/3jKuAvGFFjdT8QNi3eu902+wLbj1nPMEefwBXyNjtJbb74SG3lo91M/+eeyvlM+mjt/NA0qzybBIkG6tJnWeemDCphmPS5AzbrEOq4/UJBqmMMbObhnxwoVnNOLqfhN85WbHJbxNBxY84WhxmYWRN2Ys3PWjTZ8JY3KskpQkkDr/gALT8VOXxB7iY10JOX4N1w/zLQLsr/PO38SuGQcACPjAwnyRm6kZyl/KGC2qQWSj8bvVLyYaetQgKeMc7Er516ckWl0ERBAIO91lyRpIS94dzQl/+pf+8+y91MqmmTEC6eiY33iTALgx3bfiJ24xDwHAGH33hVQ4Jo0KpEckki6JWcKptdv/tqv7Z6IneVrOJvvjr7qO5Lcs33P2wIq54MvZ7E9aT1I3AFX+Up0tJWff+1r9+x+/uc/uvvSl77cAGhVVJ3Llqkv5mSpLzHsVft/NWaYvbMFIcales98qNEmn/fQhyZ3M/O1paf7+wHGE6zkzJ0qqgmAyhBhv5oE8XPzk+ZmOb8xw971rruazFSmCTTDzFNOiOVoPVQzLPNrfX/1q18LI/Tp3mdBuSb0p3x7+ZdDegfmDqC4wOWVwPVvdncFSt63/35+L5bqBHIDkmWcYsePpZz5ypSC00QHXPzQn/nulmo/8uB9u4cevL++/nVhrD751MmwdJ6MLxHdz4PRL+Vf0ULOHtUEzXXLFM0zAcjZ3+eeO9F5sT5UgRhzVTlsMD9d402yAgU3yygisTQ2Uhzgi6am9cylLFt3axqBMdu5zVyufeaM8vw+H8BFEsAeXYD7auTh/BWwC8yH6T5+BJ16X60sin/BB9Bl+8ordClPZQo5HqWo6eIucWzPvRp5jIOAGoza/I6/b8VVHihzyH+QIBTTuC8yZaSNyCdcmIQU1q/KG/sWW4dckzX2dJh34xtPb4lLC9AcLCCPtQl0GVByqq6MP9+u3bPjL1ibrgPQEkxPTLfs0TQDY0+m2iqs16tHCmHs1rCygYv8T8w+wJZ1T2tSZZBxO84PjF9orHWhJ6nAdwMeAtPZIxVx7v/222+tFuczAWlbIdfYTekykIbcRnz2jK/BA3CSnsAE5Sycin/n9ZcHDBejvJaEvPOl4HnuSVm2Dt16FIj76DjOmhKTaRg4DGrjByAzh8ZFZZH8NHkmbNiuyXy7p2GQv1EgCMDHCDsX7DOxjhJuhAFsu1tvu8kKneZvdPgiN4B5DfyTlMBQtncljo2bNcDXvi2+6gMPPJr9lPEPs9Zr7CF+okY9jbu7vqOtGQbqEzlzL43vaW7IZpQkgLFXO6GB5mslF/Dd3afktvceSnwgxqTLyo5hNz4Vtt3708yUTr3rudd7vva1+F9hWmadYt0bh0ozBPB66qkn29AWAQNoCqhWvWVfizk0ryLp9P73flt8ZGc9Hy6VmIDyrKdprKY/gJjJAR1N5TTCO5skLEY1Nuh99z9Q4NW6sC5VLGiCJP4DcJnPu+9+T+cFY5tNoK1qzDTUFONKDDepn3s4lDP161+/t7b3qsi6kSy6L+NNmksHb+CPeeb7I7ZcGyb4A6n2M361YZljDpK5xAy1R/VxwMB+7PjT+dkr3Ydc1udTss++AOuc9VeGJfiO227P+iWp8VQqQh7tOp/5GkIUjwN4pJkw8BZA7d7ZJ7bJN1Y14JfTouyd/y2eZ3vIAJDf8BnO+RIKYq8P5RwGsGq09WykSV7T2HIDVrGFVQGM0NDGVl3x+rf4ffURiwENkWxhEss/HUs9/ij7A3Bj54D75s0Yljy3AavsGeDVM7Anv/Xbv7X7hV/46AakA7DpEosLMTol9vh/GwgHtMz9krhrlR/JuDpsTuvpa2NsHR+wFTIIZzNvZ1th4fwmzRhQEE60MWnpT4y99DkIIFvFNqLHlgQzrmwNm03myn4ErD5Ja/X4icRHIw/IkXQmSVzPOM1ad//mUSIOsCqmcf5LXi17YvhHxmWaGK5K1wHwVnXy+vuMeXXzLXbPW/LWVp2V+3Eu1LdC/oLl5LnFuvoOTdXv+Ig9PrfzdvwGa6KBwlTn5T2tyMiL2AVAqoRa46l8a+DH3rRZah6iDcO2OdD4TiJo2LGim8U2HcygmrvOeL4rDVyaz1n7JT0CwCO/4DweWQJJxMGFKvNofnPG+F0BXmQf8WjmjQ2XqIdJaST3rTHUuQDrucDqWsuznhsF7Y39il3G0xzywkpGzPzkJ9cfvooC2OawzcJcztu6oJ+uSZ2yx8W82T4UMOWdZmUDn9ZNDhC1OoJx6LaNuQEo82DTwYyPuzarRe3vur0vYFVmtEFiJll2CdPOwGHeLbB32Jh01jBBleEGdMmkYmUomR7U1ILfdELdryytDHaDvI2ScO7I9unma/C6GehlYGZD738VCC3te4kSayKlwdKUuC7HbtGL68xlg1UQPAtkROfHcE3X6gFjF7upY5DxW/IMewypDaDgXK7XroWxpxGb55ahcVgoGWpmSclYnEfMP4eX0oIRD87GAIJsGZ2ynWSFSuOfDvctw8/imrJejYgA3tN1ekohtkYRGzA8sgMjAbDfXGOMX0tA8xmVGAAINRucgHVjha1NscDNxcYolpzrreZTNQoMzQZAa4xUZsYCfmx6lPwAlTb0GtvFSLOMVxmvuV7MJ5tZ4CdjZh45rhzoOu8BmaqpmvHwc4aL88Bw+ffIDMz6W+WtgjqAmjLw69N9+X13v7uM1auiScohlSmmDdpy5TgeukkCUB9NOctv/+4f7f7lv/5o2ast58zYXQCsyrxwTDjk7vdMwMDjjz2W98rETsdLDbs4lcp6lKDQtHrnHXdUj+neaPZ8OWXyxO8JM9+Y8s477ri9DgMDxgE9evRYJQ9+6zO/s/vlT/56tbcmgMeEmnuxB1Y3WyCUgAIASA+0pRFdq8NIbnOVBqXkOPI0JjTfDoCb2jgr+qAZB2DmpVmPnhGTwDwoGcWG4ey7D83GzibYu/5w2E53YdykjKs6OTmoXyeY/1SC1md3p8L0xDDh+FRPE1Ox+zClq2EjK11RRjLZ/9HXkXGvLm8OEaBgnabs2yV90QZsWGZ5do7wRQ7VDZ6RVVtBugzhcvSVGslKk1pgeipLoTlX4CIAsfVP2/eSBGsrs2Y/VlA9zqymVcr2W+KIPeiQy7hdoHzYwdx1j4sRYMWBVb3L1xPo37k7GgkD66GMMYyW7LevZv5/67d/Z3drGiucTVa8Gp3ZR67PYW3nV81DttKcJjlQXDbAwWGqSQ3b0EZCDvGM0QSaPIZpTMWRaBCV/+i7AlSrw9oy8K28FfjEuGJkFZwkYm8fCBTebnniwYDQ115zuLpjj0d3zsF/ts7sSL7UKU5gI5hn74DSqyPwOoucJwdlizH5co9TjrLfkZzNWmAmO1NgtcD/xkwtmLmVnAv0rd/c9pSOT/JutMrmoChY8O9wWvcO/eyPJSXg9cOuHDDkW0HVdSZdROf5nHNqLOw+KFod8e27P/ddT2r+bgf2Lnseb2fZ/GKus/3IffiRYB1Q5xzmsN97/4NtNCOZyYkX6N1005Hdvffd3z3EwTK246zNGK3xWGeq55xS4QE5m3zEvG6WH6CoqsS/wwxK8Hn7sTSjS+Ocq8OaORHgAdg+nM7VGbSnzAa4TOKswEqeu2y0Pss2Ts4uIFoefq+6IP+2T7FOBKTDVBldz1WV0FIvn5Jrdj2X2Thr2HJeIK9xG5B1tHQlBDH07cvjjz/eJhQXZq8I0m64/qYGQ0rPSMQgyZqq8+0z4F6uvxKWbNfL8RvYUcmRNtYUAGUdKmdbLFljy6l138bEviioFhBMs0cluZVZaEIktiAst/d/4P27//Jv/o3YyZO7Bx94oFIbz6cZ2Re//NWUPj4Z853x5AvGHlySff/BD7xvdyx248Y0h7s+3wKp/+t//z+izXoqGp0f3L3zzju7F1UyvJY9x84+Hm1DwJXnEIBht6ySdWP6eMaGvX5PGj5pakOD7Z//i3+RQHoC0yXXYM3u+aCdj5FeWgncCTwmcT46s9jdgpawjGKLlhapc7EJM0xBjCo6d/UbgBXD9B3gR5fpKVHzxb8SEHT9NfltDgbgUF58+7FjLTdu5VT8VvbROcqfUCWgMdR7A2Sz9V/4wp80+B5G6oBeghf7n664+yE31SY0+V337UZ6KNBqD2/+4QIL3eMqD6w/uVWVWPOAJgHsrSnbBQ5dl27ouzTfefKpx8tiPhK9zSMJjHVqvioBjr3wx3/0pWqp0dO7IMxv1SrnRwLAJLCNxqZSCjno+R2e5Ww065hA+vXOU4H1pdhbJGY2X7GaeFvgVMZtkx/Y3/zQi/r8TQhkLY4P7MwdAGGCwPm5M2r55YvUoHHQMHjGDox/jZ2k7HfK2QuqGst8VwdQU9ew7s9g3Gq8VOBJUrj1IPmsKdfGUGwiPbI0XlO97FS5CPYk6ZTtWn8Ye5LI2ILsA6C6/mzW3eEw/Gl5PvDAw7UbAss2nsqYngigtS9HEeZlkhp816Ufy8eZbu66v2uU80ptsJPf3ro8jXqAVEBP69Sz8/P5ZavD8/jTw7a+LGCxvwMmF3PaWPhMjW1JWJkzwCp5An7PCwGT+LoOvFYZ5bXXxnfT0IjfBDQnyaNhL78BoM6XEZ89neocY9GKOqzskg6mJBTjTjLiyqucLQDjNCvK7wA3/q0LutjJ760/c3z1NYeaMEW6WWfOJF3eqj33OhrIAIenn6a9fkWTsdiAGr5K5LCdEjwYa56VXSKdpYKyiYP8W4KnzVoyarfcenP+nUR4tFz50sBG/tlUW11crWhyFkqJF8vcngZsXhuQkl4npie7cXVY0MbBmrUOkQMwJiUv+NhPRebg/gcezxioppmS1NERJen2Ulmu7P+xNLvy3JJUxsneuiGyWPzMVppkH2lACEg9GpDwhthtSWqgy++nB8HB2FBxyIdiv4EmbAIw6FSSJDweBBD9GZ4O0Pqe9Bkw9/Sxn824ka+6K7HF5QFg1FC0+XTWm682hMp6uzT2QwKBxPgJOvhJjlufSCEkQvj17BxQ3zMA8Z0TzyZONfa333608cBjkVZhc2a/JKmUsVeNKeHIT+GL3Rbg1966MON/ZXpLnIx8wFe/dn+qsZKkix/eBtlZV/xDgJF+CvwKzzcaofuXDCkAACAASURBVKnWw7jOHJ1MAv9ASupvSkNcTOYT0dckE2KMxEoSpfaXBKu9xq4fO3ZH1mVY7vm8z33ui8UuZk1OJYAEp/VwpGXz0/ODT0tSVHM3PTIQEwDZqt3Ygzl3dLk/W99EcnWSaiOH4npN4mX/C9GfCdMdcxNLFwkHc1XSuv5rgbvN4XPynOOjLh9nzzfvmbcab40Nq5+4gKX8uz0OCqweqo04lJi0uMGWKHQGA9NUf54KsPr5z38ujX5/dqpSS8gQE+U5t/MVbuibjUC4MA4SGmzw9GEAls5+qKvdApbxaTVLI7uhKgBZiL0vazxrgd/DyLqvIWZNta14QKLAnLtOk06SLEmMwJCmuk2yLwzqJJ2fSvXGq/yCnK/tEl+W5JTLt5o19rMSbrF/Yklx6zqnivPkuhN77MdAYulxUacBbcmK62DbfNfGRVkkTZjjqZh/TPDcC3POxonbrYFqFucZmwiL1MrIHY0PvLS3nVlLVnNYtJJK1lNizfiPcBkkJ/PgT9e05m9IQgC4WuJjXuvcY+cnmfVq/J+HU3Hw3Haviffy3kHSJknV/jHimCYoydxhm1rP+rUMaQy+xCeTwMZ4XhKXy0e7KXabvFSZrGXWPx7843gTDi8GrB28sY/bP89dz362CKbGe1UJDm6zYolZU/uQ3+it1j/nX8I2QIyHb7h6fUzf2x/2e3+jdOt/yw3NnZnv+Yht7rNHzwVS0WK3hk6ch7x2HCiizAztaPisLu02EWBAybOszeFMElBlxPG9D2KuVD7dSJPpfy5lIUS8ZZHdAWCtnfzqLGE+5dCK84dF8xrWUnGtwsjdGMO2Haq999q043jPkBjAAfHmGReQuozH7N79TTAA8QCPq9R/SkH2BYHL+Nkc9VXyvyZ3fj6ZhiU2XMdPWfREn/28YQ0PG2WE2rdgob/PxG4lnt/0DPmVg9r9oISjgwMaOAk2HuOBUcCxA/yUVm0uGZg8j0C/zAzPCBjJPFXoOIasDAFgKKO8en5si9bCEER04+T11RHhyW7BX0WlmxmnXSpwnmDCswksT6SsR0lEdTBzrTrTzbAM4AAY3qPP1yhNcMwgjLM52do3csi8HMNaA7mB1BwRz4ChaN4E0XTmsC+rfcSQbWth6aoq+741JU1KhBkUa1HmqU2rYthKsd8CWM+2mCQLRMdmcUkOkKyZzJXA+UgaRnz4Oz6wOxZW6IXJeu8BqzH+ysOx91bDp69+7d6U3f7O7l/+m492jTe49ZocEtXey/XNR9dM/m4vKG0RotS50URJqXWe3Vq4Plnn5YxzJBlGunrv/8Dd0cL63u7JlZFZDc/uuffe3b/9uY/tfumXf636aJtt7t5qgNs9Nlm0NjKzf8vw27QjFfet/eXPzZQ4LDlDmIXKjA7feH2djIsBmtUkTal71q69f/2h6A4FHBQYPpVA/9EEqPSWaHUqZbsqxp7mVJs/xEnS4VpmVFmfDsCywebcfmKwOSMCNWubRhNtx2kG4V4nkSIbdqk1laAcoNFGW+6PFpXxzF7CauBgvpHrMTocXFkzWfZr4ni5nwIgmFEYLfnTOqgtzPicifP9TJJFZ6Mbim2hPK1SJRkTQPhFkjN5v+veFyYR512mDrPc/F8GIMmzvgqwoNPcRmM5bOsIZP/ktP3OD30wjt6tCSZH02cy9q8FIHtg97k0jLk5pWnP5dBtMMwGzpbt7DYZUEbYaAY1uGc3t+Nm2KtZf2WIDMgl0cUZEjQYbwCn4APK+AZGI4esBwmgZuybP3v05k9BmmTBFdGoEtiynY88HM2/OEqXXnxF9iudsABE5BKymKrVWD2hq9rASrmnAIUpr63PvZs7nzlsM12w6YANO3A1frOX6jRuYG+P2AWoGo2CGEAaf9/0jTY7PIfJ/GyNziq/39sw25jNgT7AbhnNBWIdU7NPVmZ1ObA1gP0ax4uN6Os6D9tv6rTPedYzK38/373Pu7gO2z7txPb++RBb+if/HlvSq2zeavdsHCKOF2bd57/wpemajvWW31Wsv2N2YRycI+mKHu3TMi0x7wHqWe9Y7Ox813Ns8MZc5iuwQ3SCq4FXBzuBRIKIAymvVX57xVXXBUy9LczJp3df+cIfZq2flwTK7VlD42xJwnXcNn+0cggb068l+wVd0kwkNvp5jnZs9zQ9mfIhQB3H0lclKTRt3GwTJ7RN9nJusDmAlJEKGVbcAita1TGHckuelvzMYnYMwIy5nQRnAsuH0+AJ4DCbDNPjilYd2Ot0xMpSz+dwlLWCe0PTurJUcu7G+XwqQbEEynkaJ+U5ChhljKs/WNbKrC2AQvWPez5OstdmcV5hEjkXsemcwxj8x26/ffcTP/UTbVAHELoiLDBj/Bu/8RsFA8sW2Pa6ef2xH/vRNgzkk2AcCWz/1b/6/8pi+0v/yU/1LNbQ6KasC/ertPiZBK6AVeva/r419pxj7VwVWBmjxzI+j4X1KgGoPPw3fvNTu09+8tcauALxusfK5h9gaC+pX6bU+G5rD82Zs+1TdjdjOA1qRtfMfHrL+IIBwLcGIlNmNj6x5hVkpaZ6Yc44979XeYP9331nfN4sWxVD/v4kGYYtPvdJHoD+3LMdg5d2d9x+R/fRY0mEmiu2dYCueQ5vXYDMMFUnCF4+ayVYgH4N+oZVhB0yNk4TtQkcqu1PmzevWxIyBvCmdCK/MVqPmLbPPPNEgybNy+wZDDVzDNS4Mlp+3/i65mYZr8zPJUluifemu/gr1c3z2Q1k1Cjniy/meV5ts8PM60YYcHYaR/drTXo+11kWiu8xgLAKqvFDfRhbVU37AF3OTOxvW25KIP17zpppyjUJmwFCJ4BeAHntUvxcZ/Bqqjh+3/j7PljikO9SDXNJh5yh7NuKSS5LUybriN9EiunCaBRj7bz68gu1C+7ds18XcJXPsHwyZ5g1e+edd+2Op3PxN+57qH5GkzF8ucwPoFI8wwZhwluTbJCqDftrujpHyiF7+eaU2wL2+DQARc+KVWQtAdIwjupDYGoWeNFcR5BMPm0q6lzLmQ/AcRJg5zXxjXiScZwY4pICt2IxbEIAyui5kqoAKJL9Gc3w22NDToeRSbNUwyl6wu75ZGIN86zawR5+4ngAJIB050ZZu7jxwlbPiQVVG14cHUXrqDEkhjm7tp3N9pTPx4Azt9cEyHopfvyTATMrdYdKn682vs1fPbukhvm0xsw1hhwtShNmnMUrTYCbh9jIAhe5Bn/MAnFv7oPsgfsWF9hPAJ4ytVQmSKRl7IyR5AlWbPXicy3ACj1CDTtVi90akgB5NA2xRpZLH4KXYyPCuI7tbLMZdj5np7WvhJ/WJtCG38kHdF0d1metY+UO2cLfjTfJAolPYNZ1113f53/owUfKGrZG3nnHnbEB0dTOtX8tNvZA/PGrUonwHd/+/oKYTz/9RNehZ8eolIy4IdVPQGbgo1hDA2Qkh7dyXh07mlgpybQDWHpKsHNfQx6aBk1sPttxMgDqyfhvp/ItIeD8sFb9HZB+KL6+z8T+RXow5scff6x+uljM61oinHmxPgC3yA0lLWWu+RPOsxORQXg1PjHZtNN5zz1ffyAsziQ1s64w4lRfGbtpxoz5Sdf1ogJG4mXrgb2STDKe0+jLOZKGXQFqr0lzXfd3Iutbg0Lg78GDA+reFgkCmrb3BWB6OBU2YoKyy3tWTzzPzvscMY5Y/anEMxJaV1xxMMnFuwr4IkE9/PCDjTto+AIuaXZXDiRrhiya8ah2uPg2bFmgmvt8LmQEQOB5iW0OhiV/QcBh2N0F1bGf8un19e8DVhfBowSyzb/fT/hvhDAl9Dnz2CU2UIxpH0voLVlEtoa9kGgTl91zz9d2H/vYL+zZM3Mo9pf0A8B6rV0MtOMXtcJ5RZuaE2aNTVLGoTh+9F6SMftSfIOIZA+zB4voVhmZPLcYhE0t0zXXUzU5UpO0vUcWbpqiiSWVt9MMjh0M/gSHejIJGlrObyK2Ncmtee9gQmWNbv00GkPlmV5K3Fzw3Wc7Z1pRNR6LMS5wW+JRT/k528Qhm285QN4+TiUeYzddp02nkgBrDJX7YLOn8nYasNl7lR3KPlql7MufaKW4uDNxbM/U3IB1bBwAtiSq2i9IvBu7JT4HTpOWvC770w2bowLgqlZLptjtHnn0eKsw27si38XF4DpbvFS/JZ9nL7yexL5YXFPHF1JZ+0q0kLGqi3U05sF4tdacARPxqLqR6L26es+SN+QH0ryOfwsrQ9BpKMP/2yeLFjPb/L1ziSvLT1xyk/tkxYnnVuWfc278KmDvANHnpbyidzXO2RYQbP/28xWU7W+yfUd1bwdOxD1orQO4HzQAazdSS4TmfQ45IEYZQS0JH/0MwY/XQL1lpZQm35Qsh2xfRb1Tou5g4uhONpbgPRr4PvDZwepN+6bJ9HKN5hmapSarBnBAqGETbZocHGnP3Axyl33v1QANqGoihsm0vvaD3WEteTyvHYbpoOlDKR8gbZUn1VnbxpWDNJnz/cB5gU2jq7cYFgOmzjztv7YbwoISVBeokq6YEH4aT81mbYfy/Mq9yehg/pW9GKfo6hw+QDcHBFCRhhGRcIHP21moK1hfzkYD9zyQBjyLuVbaOSciz9LyX028OveCRyAQ+vt0nKsDpzQFGzWf4ZCtTlKuIWhzyJRRkDWCDv5sykM0rWHwaN24n1V22QAVA7bg/Cx2ZmmBD4v9fEE1dDW+CQM6DgUjV9aZdFNejyXjPdZTWY/J1somDuC7MeUyl9fkgLo5ToeMLweugTQnNgH3iaxPY7QA1NFy2WQKCsRszWzyedNxfJpg0YrSAOFd7zxa5+XG6E4p/bgpgOK17jVG3PwViMp8WRe/+3t/tPv5X/zk7qO/+KuVtMCULUNAmX6MkfnjtLs3rAAGjxEUwL4WQECAZV9yGIyrg9n6HUD4bMpbbk3pz/uiX/resFWPdl2PqDemF1D+ygTXn9797M9+ZPd7v/e5ACBjOMs63rJq9phd1eZmldPoSs0+n8Yb1tFYhAli2wyEsco/GDJG2SF2SOlL1iwH4co4pLLHxk2J1rFjx2rIZbLZBs12HBic2RMnny6jvcwH6xVQx1lumdoclsP4GamF6ZA4GnF0pQYcmn1CvP9A5sQaAg4UgBA45ZAB0tEBUqpuTB0a1ftxyCkXbbmCA2KYyxhbh2Lj1loxCJ6HHEJLcXMvDhDlbho+lK2f8SbbWJmP2qncSRwDwA59VVR/v7Enm1RwTQ6i8mTOQb5zTimAaamKsfiB7/uu3W0JxARQgCaf+2LsKmmHL0V79to4QsBna0nW8VAAYaV3Tiy2+vWsI06P+++BvIE3GYmxDwKVjHObXeS+gGaXJus4zeSUwdFqDZDUCBZjVTAS+2nvt/xlbPI1CeKvzb5jN9hANh3rA2tG4wGg8S5OLQ1OpW0soo7k7oETDogZFt7qAi2ZVgvc14yNtU4lI7Z9WabYxpjpQbwcnWEUeO2w3uaAnnU/wf6c0Psl5uc6p8NOGBs+n7+/B9xUC+aAqr2vudSAPIvluSDP7XcDmWzXGfBMELeuvR2Eva894fnNgWgivNM2z77txHHiXEe2BzsG2GrOt1esMfPPe++9L87SYw0upyQ1TPic12WcJXi7LsHQC2HcXFknTWfjDcwGcMaWCRAr61Akcv/+lSR7NCAKrBHzi3RKaF25xuW7u24/tjt76tndmedSLv3G2d3RBDJXJ8BQkn4pRw2Y0/07+p2ABcGeewTYDeuP1EXuKWtSQOnMAcI4AwVM09RgtLfLBsw9TVJYp9Mpk3Ku+SD7nlFlTwqmbXPcsvLuj6mymYTfxkrIGr8kpaoCrYcjWyKJgW1yJnuQpA87v4IW9r9rw3WsxWzw83Sms55yHaBoE1ZkEjABMb98NptqXzpzNqDNezh/Flf10YC3TTxOmSMfVSWDMcIo/ZEf/bMZW0160hwxkiTs2cc//vGA6l+tveoz5nmVJ/7lv/yXU5p5d0FHLFhn4S987OfLuvrbf/tvlcn6UALKaThE4/HlKS+O/2FsV0MYDv86L9c9fvaPP9vO3TT2jh47uvuDP/iD3e/8zme2/eRZNx+UdEKfuZPQVTvas75tqrrRE5A0sakK45r6auzzKo23po0HH6BM+s03HrAqZeAqcwrI13Oc5FK+/GwS4VMG6guIYZwW29l5s/yExepg87CofZD7qEaefwF/AaZbInK24X4gMMHQ2JOeD9Xym3LgAXZHT7Xnb+30YmUEVGXHNpPFB7VH+Qukb14NQKdLOpaUYaRBibF5KJU116UJi+Y3LmbcgTVtJlGwKZJAGCYSgFlffIrlF5rrkd0ZDcTxTadpqq92xXYW5X6Xr83u8/ntGw1L6gfbA3L4W5Kk87utQzbVPpSwAZTxw+pv5D/zuGSpxgZPTwb34jyvH22/S0ZsZAq+w8htjP+/AN36qM7VSkhYTJO4arIu48+HuPDCnEHxr/lczjaMrWfCDgSW6SouFtHQBvutuuuaJcW/OplyXT7qrYmBsJynnNK60LDHvYysVYkNeW4+zU033ZzE/HcEYHmsmriASMANO0bGp6WoeVb7zJ+u1Wd2XmQOJ0k6JZkG9+2wwNowKEBf13STaQGM85x8wTaF0WchoOD1kVxi5zFsbwgQL0kMRAO2kcGQWCElYh/cdec7O4/HH0+zrawnSQoyZg888EhswbW1r5iK7tv9jDScsvb4BFun70mQzhqx5gCK9rCEBMYSWaRJRKRBEdYu8DhxGL/bXAN3rUvvRxQAzEluWOPYsZpLGTv731iVILERgfhjZVXTLFWtIemU5zQ+4oIC3wX7J0HV4TXOGcsLIoTu3pAZxDJns8deUA1hvcYmXxcwWEO4ViHkHKh8Q+5RIqOVIZnTAr6JCWhWApruv//+zimpPH4aSSxValPlwgZJWsxzTDJoypqtHVU8GKpf+uLXGu/YW4Dwd73rXb2HX/7lT0arP6BwdPElLz8Y7dgmgXLfr8e2kQV4OeCwMWe7j4Qpxjdm+yUhyw7P5AEIDxRozlpJrFE7kdfQvR2t4YtTAfHU7pkAgq85xxr7jg/Gf9TE6nDGlo0DxpAfsMYeefThAmQ3pakimyvmGZJEQOcAdQDKxlhNtp2/Oxq/QYJESTj5NOP5UMCeJ6IHLR17TfbiVVkPlRCo3yH+s8bGrwYUAloBaz/0p/9Meld8vXJiQHe+dWUnYsPfmTUuxgW8OctOpCEseYGbj9yS/X797vcTvz2aigvrZ+lwmiP+UzGDzs90cbcPSS+wP+9977uSuAwZImv5T/7k8wWa7VtAPe1e12Bj7SFjYc3wTSRqNc1io4GqZwIGWuMX5nvs0ACBkgr1E7c4Y2E/c5TOflpfi6167s8X8DSEJ31ZBtS3NzF5Aavjh4vnJiE9GEGa92W9PPzwQ7tP/PInKo0hUcB+V9N3A+lGhzQgqLg8tkesUFCLJGFurExUVUMaXmVGVuLIc7T6I7f/srjcd/ZnqyC2qjrovj07Ze1DuEJCss9HKieVvgg0Ej58uFYEkU/kB0jGs2nPJu5ky/mvo1vrz0oH5BlhWeJ0MaX4h//k2xlSkqFngJXke2IozOOtSWDlGibeWNqrTXaJP3P9+gm5/xIT4085w9p3BxluA3envJ8dHylIe9T3Ig5OvCC/PwC1Oeh9bMS3+sElnkz1LxKU882Zpdrc89XPz/pstqTBxOBd/A9JJT448kV7fGjCHCCUPZWoZJPZQ7gP6YY3XofhvRY7E5uWnzn6i/H1Nvk6m1+34VSm2LnM97Au36xG/jSdanzGj64dniqfISVucdj2u4Wvuf4al2KWsQWr6Vr9qi3Z62wq5pV1PeM7VWNhrF6z9WnZB+xmICaYXMH83o7a/rI2VIN8jhsWgPcog7MEiryjU0+JZ8spt/f2YQrAbMykLZtu0eku61vpg6wNEEQG75noIzEki/quJNUgm0xOCIPWLs/ttv5SJQCeSBb4eMqm0eRfMlE2TxfOGO6Cq92YE8SvhbWef9hCM/BrMLvwupD3pQD8rBNKB2Rz1Bj80fXCepgGW8MiECwaiwHhVtC/r6OxP2mdZEsTkLGB0dVN2RgSA/xOw42WFJWpsOltAe62DPOUoU5nuH3R/u75vUxGM5rRK2kGhZPsOWOoCpbX95quzrPhseA2UNxc+7nRy+9o9lTkvAyPyWi13NvvYhhHZ5Zeq+dSXowWPwCk1w8FfUqpXtGtMk6nw1QGRen3crrHYVibdjbMYg9NQA2wH2NzYYJyBwxdxwmiRvdxggDdHdNgIb/ngDoopzvvlO6vMeQ4cHwAeQ6e0cIlID6gdDvhbUxaz7Y6U4/MwzBs16ZuQG5uZfnz3pvCEvlARN4/8IH37G5IdpqeKKb2lQT5MVNyDYenINxM/vqv/9bu3/78J3a/+Tt/kCx+OnIHeCP2rrNmpQcqYs5gv767Kc4T59HeO6XRiMNbia3sGIArBn+AdR1fX+r4/OAPfl+yu3RXb6lmkT2HocXZAHYCov/1v/q5BM2fiHTAg11TDoHJ3k4jj7JVN8aQg0+XYYfoRcn0du4bME7wNztvWCmrBNi6A4yxA8BcrDYZNI2c2A3lRjfm2Rh1gIpSWuVHPWhyNQ2kmhHNemp5VJwT69Y8ji6e+xwwFBBhbffP3LrXuY4y8wbkMdwVXW/mb7J97l3Hege/sqM3cpg2yC0whv2S57Uv2dJcSzOoajg5YLNmlDM4NLsucm3AqgPWGpPFk2n0JBfF8anGWW2pAG4Qt8mrpyN3SrGMeZ3dskGT4Mi1D7j/avnQcsTiT8CcvQmUdH8f/OB7dzdnbqdEO05GDlLs/i8FMFHWfWOc5JPZB9jYDsHLc8+aldDp5Wi+nNe+FOd4nRMcFfaS/VB6VbBhs4Vd6+xlnoP2lQoCwYYzog6k17X8dvSTAJWracaNKYkGrAoYJDxG44heEcY8dqTzZ3QNOdcVmY++obXIDgl4aiNbSbGxOjcHYoElBQi2JNXAUFbQZtQ20KLloex3XwdsHIema9mY76GTU4zeU3ADUvf/7LDMeu862T9n19/3EmsN7Cc7PW8ZZnodxDoD873OjeX0tmoAQLY9q7Gf51kZ/PncJV1A17iOSv2UyQiXCZa1+UrWzjiiHItxUOZ7WHCy2KNtnUZr0YRsYHbHHS2te1FmuwDtJp0RO9W7qC6hVgqZC1vf5wNJyqwc4AM4b03Wjp+XvZjETduWna+kMGV1zvq3E5SHUXL+eaNjeSxsxjreHOa8f+Zqs99KJPNva0g3Y86bz3ojgLwAq2WebTg4WpzT2Xo0HU1YmZFZk4vdflWYLVOGNOx7Yy9gfiXOn+TGK9nHdWZzLetQuT0nEKBSSZgk08oCy/Nx0oGYb+c6ryb7cSbXKbAt0OGUb+uFPEpBeh5sbKn6OCVm5xe5HZkCz1LgnrXgu8nQzzKa9bM52Au0mgTkJPiwNSQwD+Ya63yU5Pz27/j2Mohd44qwXiT4vvzlL7dEFkNvAWSApJ/4iZ8oq1SJ+HNJaJ88+ezuM7/7mZ5Jf/Wv/qexOR8s+8h3y91y38ZNco8j71xRgqvcny0t0Bp7fzqM6M997nOdZ4DCO44dbSnyT//0zzR4NBhLk2yX9eJml12a0Zh9twC22TecvmE9ev5qTG7zPVVDA9oI0pXoacg5cgCzn0YPbUa7vk3+bTz5qyuQWxqnKwhdfsk6e5tM3kqfrT0/F2S0e7aSu4zBao7QpMlmb/o4zoANLF8/H+bL6Ls1kcjGADcksGrs9v2lniFtjhobnHF1aVqTXnZ1wNRL0njLfRw+fF39YzqrGCEtp0wARJKDn2YeAVKTeAWqnKkUkXUPSFtSSO55AecrUCtzJvcGOPWzZbP4VGVqAv6z9iQ9+ffdS5UNUF7Lhxo/3M89wJo/zO4BZTbmeW3LsEYbHPIb62uYx03zL/tvtJQnkFxz5X1T9TTsVclM1/XeZQ+XzXZ9P6uPoCP1ZZpcaor1cv25Q/FnaCs+8QR9UtIXSWjnfG+5euYemMc/xtBxrfd8250t0X465AJj3zXXZIlGl2EVkbGKryDpAVgVqNKa1FzpzdRWP5n4x9ldXzwx/uVJCPBT3S9d0q7nzY9o8ppkQ8ZRkoQO+oBV6WYfoNPf+e8YwsAuLMY3cs7aA3xEoKp1oKER3cMXTr/YhPStKbe3JswbkFEvAmvtpZfooEajL/fMLj3y6ONZY9e16uSNJN/LLiIDkGsonbVWVB+RI5L8It/REtXMfVlqjX3eqM8IVGLP+wz8sAIykVaI78Gvp/0qGS9uZG/qz5VxiwEtVkvSFiifeWav+Z3Wm3HjryztxQJDee/p2DM9BDA3AfpnA169rPEKcIXvl9/xz65MObfjm896aeKZkwGQng9jDGNVNRbg/bqUiotGnw/7sY3acjZK5ADvTgUYdVZqOvSudx/t+es53LuxkZh5NsCF/QnUEtdIqmtW9eorAZWz1vle7KCzAwhH1/WLX/jKVOmlCShm6Ae//e6uzV/6xV9ONVD0DS+9aHckbPbv/PAH2oOBnjA2u2aR+hVojiXxh3HLXrP/QMan8zuAOwBMDOIZb4jPzr97Xu+TrREQ1rISYetVNcuh6w/XN56mgHomnO7+F+sjBgHEmoB4Ljr6YVcDo4GHldBDjMhzImJppjW9DnI+5gy/+ciR7jPxEa1NJ0X1ZcMsPZ1eD9fkme+KfNhdkcm6LEnPBx+4v+AtABkQVrYzy5IFfEeYvcgcJ9PjokSfzIuY2L29I/ILmk/y821WMgl6DFgrN9986+4b37ivUi+qNwYS5IOt2H2kiiZWz9y3KZPGX5G6CB5yJNIDqjoAs85ftuzkieimFjA/0KRBCQhZ/8Bya5T9Mj4AQI1EsQAvzVkOWMVcfeut3EP9RefE3om5l9xcyfSF+ax/n8tWXT9jNxfjcVXqmnvrSSzXUvvtvF3NqL0eyPx0u/sdJQAAIABJREFUZNo+/vGPReLi/qmSLP4UP67A2DBKW23qNMu/kYWsLTGafdZGtFv1XCsKJZw3Nv/Y5ICZWQcIIz5vAYiSHOJLvl9xA37j1gRukprODs3DrprrZ9Za+Se2j51VMW3tPf1Mmm5Gb/X19rrpQul6mwZWU91nTNg9trv9Vci4LX+jYN3IK3D1zKM94LwbktLq4YDUNv4J8G6d79ah+1wyT+zPSEwMsGhuFoOdHbPn24xLXC6JxbfZzsXpDSRWHwKa1zibih/lNWeDxWHckwBAnGi1eK6p0hbpbCVSCo4DjuP3mw8JFTEa32GaomtOF2wjdoMf7HziY0gAvJBmVy+88HK110+HCczdWuDqeLQNILYYfc7zYmZ5YX20gtRLAmpTQ43ta1Vc5mRhahMPbf61kYYh7O3BSWSysUOgWZjdrOOR49h8s83Xbsx2/eGrMzcL8pwP2DzxQXmXE7o5c11l29dyKIalmpsBpGxgSoOCQeJ6k0unjtGoc1M21WSDGD/l/gS8HdIcbCArh4vGiQwGI2byCPCybj1QtzIUYtyHYrAdthavzuCPB3h5MN1rH3zo4Wo1+GbEmqFvMARMmeB5H1Sde12O8NJOWKCh380gz7fnGGB0AaqDXC8HscMah6j6ktUaBYpy8LfSWXHSBkqviHsx/lZQvcd03ObCvSwm7QqqBadrfPcaKTBCDoN8Yy04VEfoWqZIZ/I4DQVRlb0iJ003M45sde1kTTY6fcv8G9hP9+9KEeTvNkwb1mzO6gqOu7624H7Q/KUDNiB1xzAGaQUNeyBAF/UwyOguyvyeTakvXU6bYcq2JqBdWaS59gRN7psDBMCrfEGMYptWAQ0SfAkcORRjoIzJZG5tboZROcLjxzUOWBqLI/zsYOCAYbvaqNiSOvhyvGSpy87Lemx3vR4GMz6CsjU2Y7yML+eAZlNkLZLFt47fd/e7dt/9nd9eQf/LL4vhzT0qeT9IBiJrns6krDWnTTb/k7/26d1HPv7J3RcjCaABgJJnYP3LcXini+oA+IL3W+JMCFwFH5wAmfdlgIwXoJSTgqnK8b09Wd0f/IHvayClpEVGCnhIiJ9zcU1o9sDXX/jox9NE5Ks12oeS8Z+AZWvikXuuo1r5DoBtymYZV2W6GXvAofGfQCmGH/u54PskEtD2rYPb3nG03y1zipNi719e5uKbYct9o/aAKLpy+cfDgPjUb/x6D1wAHUCH89f159C0bgQUW7lNG8f1UJ6SgTnAgD4DMMiiex8HxaHQRnQAemuMJiqWNcC89rJ8ooHgOg7DFGpCQUCf+/Bne6I74LBd8j5lkUvOoyWePcADIGtAZa1nTUsGCOy9b0lxSES8EIfypay/Sy7LfEQT7/U09Bm2aD4/60AjrIPWXEBVmkDKfmhU2vOc0/ff/d7dO5LAcp+yipxbjvBnkwl/SLOZq64pGF0tXodQ1gC2xs1xjqzNTFgA3CmdO+AAzlyM/s3IX/gSeE1n4ilndg5OtncO+67TzBfgjrbZNpQNvKxp54cxNh8tD81kEZu3f1zH/Dn8pwx0lYCuhgAAwAHxevDtlefOcbzOvAWUeF3nbzsTTMboieeHGfvRPHUC980B/DLfG0uuNtsBv8LUdVBvob5rzFsHyHAHK1Pqp6OdOmdo77UHx1yvQOl85Dp195yAdTavLOu5ju+8h4MwLL0ORKdgA2sxUT1am64OSG+9Coholj+XIP/F7AuAuQ9fFRSrgsMZNNUnOtdnXSVwdGZcliTPWSVyeWgnrm6/1j+GdRsK5GcH8mEXmxf7vckCQOEAQvY69imWYx3qgD2VHsg+YOPfyNo/iFkQDcgDlaQIGykso5tiJ66N7/B6AhBrasnNlGWaNThzKZEyDbBUsZCPeDYNLDBn2JKy03qOrMYFw6aTjEiI1y6qruGM7PrdgKoK4+d1pGuMpLUyDV+mrInuYg+hbV2YhWJkm6vFpuhSTK7jFTayIF/2U9bFan7TsbBfMH8AyvnmIxVwJTcSQEDyk11x3fNKSZ55XY7iakKzQGdrBItIGTS7dVBJcBn8I2ljXnU9lgRSXohZXpbetsc54wtMBBz/wA/8wO7bvu3buobooqriuOeer/ZM+gt/4c8ncfiBnuPYcmOHz4/G3VfLglJGC5T98Ic/XGCV3eUHcsQfSKLnmrBl77jj2O6LX/yTaBheu/vO7/rO3c/8zM/sfu/3/7DrfAGr518wWu/bop/1v7d/JnDwe+M0QzXjVEc64y7x6GuS7pKfk9TC9jFubKE/F+thzvv9BMdywp07E+godVvsabIF0xRUIryJ9e6taYxTqYrNCC7AcPyo2cfnAquCwso/bPe9AMGeQvmZoK/Xyty2DN4zetplZAUgTQ4lYMIyj8Y3Jgoyg+Y9zmvJS2AQgEqA75xwz0DBGTYSFSpAhqFjnOzbMkDzOe0Or7Is62El2VdFV8eyQfD4gRIDe6yP3K+kwKpoAH63k3aDxAl0nUtsqjHmZ/Dp5yQewLMse75fwTdnh8T7AKttQrMtimVzEQJcczTutqROgWqMu5GT6rXyWdazf6/k7JRYDiPUcwueLwhb9ZrrLo1/eF3GNg2I4l9fkxJyEmY0WzGc6DJq8ifpqVuzxIukg33N17nl1puyfx7Ia6K7aeFGD1MS/MiRG9JI7sww27bKM4lF5dz0SlsBwIfma2SdYN01OZzn97vRsBPQT4KnACdpsDRMAsqRE1DpsbowvxwgphrXGeBnnokWaozXtddOgpVfxGY/FmDU2Ks4xFB1faC8ZOyp2I6X4utKnmLDS8JcHNY9TVS+FN9Ht/IDAYDY5FbWdE1JfElskwK6OMxYSf4L0rTpie4b5aTWFh+Bf8AX55sCTZ47dbJST9h9hwN48l0ATbbHYo/zTazVqwPGWl/VJc75Yl49kz+BwuJL4J7kPbBildb707xVVzZ71Hz4ADbEd8F5FQVJ8p9JFc1VeV6MrisDSgM/ngC4hTH24hmVT5iXhwuuGrunwqJ09A5QGHA515OksDaVulY3MmNqzwCN/Iy9lDQsIBw/T3IQO+ylrLfHw6a7Orqi09AwJ3PWAGDjugBetBbFIS+8MPP8wQ9+2+5oqtY+8zu/m7MlwHLK0A9FA/Z7vvtD8bu/Xukv8Tr/55577o0feXPPO+NEKs3ZaLyeTBzeRHh2pn2GHKIS1d552vkQEJgPciAJcqQD8jzis8Nh0fLJpxGTWH8A1spwJZZBmrCuJIpUJ0nWK+MXV7NB7OtTAS4vS9zIVy2LNmN3UOPYfKAKQ9UhiCiqWJXwP3c6Y5v3IvBgxCqxVybt2+foScBOkSCT4G8ijX8FwMn+Fz866x03zqcmIpqM4HsHfI8/Zf2RnzudajTru0CffdhzSGUbm46dyv6w45rNXdmqAaxVDeBIoiEA8XGwQMkvSHxYL3wZfrx154wWz07CLkB0ExghnGR9k2u5JGAWu0M6pqSpgrtWL/9zX36qvu0Wy684ffn3TfL3bB0gav2+lY0qKLM/fQEkAb76YThrCoTWXg7QKKa2Xk9mPfzSL31898epThnta2fwuE4lrGTtFyir7x2bkPdekj1YvCbD5XPtZ++xT0iksdfVdY0dHFLbMN0xNb0WYM/OzbnkHBavzhxMHD9nQeOy2MQ2T63tn5gViIpdqV/HqVMh9J06O35Doa+R2nI2tXrWM8NWgJb0YbMXR+5oq3KuXzDNu2uonONlXY498VkSTkUzvD/z0mS5Z8t/TTDyr5v8GXbvm1nnq0LcMLa3hTMjr7HHaBjDg9jX6UkzFVb+XNJVJafVzly64Vtkf0hyRjIm80SDuprEsWn8hEu3fihcLbIVbU66538MNtQKklYyk/wahrD783zWqASe5nLPPHOqoOrpAKytnpMM3oKhJZvWEGL7ce+/G2qwQvhNK6EzB6ovX91iWjhMffaeg4vMuNbxPlGv/nd9FITCwSsGdJ0zv4SrheHVD539cl60CL8JWB2PY74Winsu8Hru75ajV11VgKIPanZ8YIYp+8TemgEcQzRl8RaBcjWTALCSyVRuagMKciw6Dvfjx+novVDjiS0l8zGlWSPSzulxoN4QgWYMKUbkeA7ex3JYfOO+B3YPPfRI2aqaV7U8ud/DSFqspP7tHONwrjPbCevHTWC2jcwAJLIkG3DozxmnLVrq3+a/NXErwJkyh8U6mkWx/F3X3wNTz3Gy9xB1Bmw73IeuPhtvOfjtxiYzkt8ZT5pYN6RUx7jKmDMuMp2PHU/5YQyvTapsQYmdjCfjzUkQbAqMHEKcrYJk2ErAMxs6z29hTuZknno2fJzlbvhxgC1o99lOkBY2UeWK3U4pk7KKtam8p0zLlt4kMBfY51Ddb/g1gW9BGsF5jJzO85ORGSbWZIVs7jyHOxK4CGJayjMtXbyPkeBsWcMOdYe87O9zcQJdZ3UInmz3gHDYkv5c6xezAuC6HG7sGUaZ4z2l5ZoKjZHqJuxamU681SzJazAR/tR/8L3NBh9O2TstIto512JFEePOezStuiyBN2NxPJ14P/Grv7H7RMDVR/J3zsLsPcBFsjHKVcqQnmzmu++6q+tFKewjDz8yWjKcgeyVw3Hk7gzDDHgq++vwviM6Sh+IDADWAn0k7Nk6GGlAIIvLAReqfiLZ7KeSYXYg2bsL3CmjQilGBhGDe1gib7SD/SVhcVyR+5tGZwM6KFlj3ABfLyRL9XQcd00ELkvpynvee3eAvFtannU4mfRVZv9ank1WU8LlfSk95eR99Stf2n3kIz83h9eerstkqkebJQdMvj17wZMyEKb8G9t0mqfts/kWm8haEOBJxDR72bnUFdHcjNQJx80clb1VZ2NY3RikbwNscm17B+ttAXRnOWIphesabeZr2LAtY+NEEtiPkwRI7MGQ61qzkgCY0WcWMzmOmJK6M+nqfWn0bq7idGfvCGawlS4+EFCd1utwZ2v1lOR8+EPf3oYkyqYxlZT2PZWqgD/6/OfDWH2oY3ZpmnIok6OVdzKHnPEXLF8d8OxKSZqNXT5JnWFvlC1Vxg8zQNdLEDnsb06J55SlbXJos7nV363zPPMwurYHGiCdDQjT5g+cH9pz9rwSG09UltE0O6oEynZgF0pRaWDO7fkCllMlsJVn7Nn7BqBsbm3tZpP3rtXJGQb/Zoub9MmPG/Nsya6u+dqaSdwxICMy3xvJv6fstufA+pztKOm5s2X5myjrdZhgBw8nYZMZOAcUqTTA5lzs39fm2G6IXc+wTeN4mLXDTVqJQUwWthUzxN89Y0sr3bcP9p7MUTvXb8zjllltc2au2UvllxhFgFVz+lwctdGfmqZ+zmulj7TYBCjnY5Fby7T48nlnYuPfEIDmutixzn42zyCfD1jMbRxMwPRkzvSrc50jOc8OEMZPmuKiBNyG8/UEB5ekxO7InXfu3sjSeP28qZCo5qREg7PbOOa1gvCztb00WQPykQkqOyl7KFn4BnFbWZXZs+aqgdYE4mT992R98izAkBH2H601TnNhdqBVz3X2f5MU8u+C7KN3WbZ+BguQC1RQBkkHOUalgHMBHsGFwchnNwkiSRMG7/lhFPKDXs8ZckHW18VK+uZl2dIedF8rbc3Z8iu6rpyX+dby7HwgFLDaOYMJlr3ibBKgKg3lhGOkSXYCjyfZNIniVWKHvXDs2NGAn3eUITP6c7HT999XUPYnf/Iv7r4jpcqaeNiLA6RdHJ3ufxM26mcTIL4jet7fv/vhH/7hsPoergPrDP385/5kd/vRO8IkelfG/43d//K//IuAAdfu/u5/83dj7z+y+1//t/+zAejYbkDS7PvZH1Ols9esKj9eSWlg3QKexpYkeHK2NynGAIxdbnyT/8xFq2ry3yTUp+xrJdi7v+p/TMm/z/G6SbRvckWuu60JQF6/6msM89J7qglaezDzXxDcc2DqsEUbILlkS1zCffvq/G6M9dq98XD7+4LB21lUXb+eUxNQj0Y9EHG/gYeAAhuMzzoVUVP1NPpz073aR2FpqTgA7PkyZ/xJNr9s3KwpQI4xaeLdp+azp3JEOeY0Y+GvTEmjBOJrPY96ZmfMJ4gZoNr+bFIt4zEadPvJ3MUgdu72QMj9tpRbcm8DrgdYHd1Lf1+AAFsJBBnzfS4APT7l+LZTkr/YxMunm3meM7rzKKkb7eeDl58XHzOl5a1eS7ySewH26d6tAdjZs2ySZ9YPYppgAT2OHrulAaub+eIX7iugdtU1EqzYSLGBqSbJaZvY6MmCemy3sWXL6eoBiC+JvzjJ7kk0ODLt58vC7gOuCqiRAZwzwBs+ILYR1uxDKcm9Ks2T+CPGexoG0htFdEkTrTzPO9IL4IUzp7f9laA+nytJ5/lJk9gHbZgSn0EADrRv34usBesM4/Xw9WEx5vfs7qsBADT/efFFIHniBck+Z03WxsXRqDSfnueSg3ShpwoQs7qVQ6160606WpZpwMYfw5Yna2ZTXnddGiAHcBVHjJ0exrN5NFfAWGOGBX8igJ/1fEt0oBcB4KYAfZhdDz4YiYXYv2pT594wWYdl9VLZ2fzDgl5sRwN9UgoqIeLnBgSdbvN85bd7b84gSYs2ysPAi0+F7c3GPhNQ8u0AbfR8zaWy2OfD3Hozwf1V1+TfbFHGBuHAGrbH+H7AJnGwRmLuTYyiwkKvioty3vEp2XLAJhsC2BpAhoavvXTe7tvefWcluO79xr2ZyxfDok0fhiTvJbY0rTqdccKevDbj9rk//uPEDNE4l9zL+wE3mLB6dZyITuuQJCYOc37cnYQ++/BQ5G+wNjVN1ezHurFWle/zcyXngLNiW8+w9IEHID+5ScMB+99sHACcPRCgsKzuXAf7EZkIU5z/Mbr18TEwCwOMXhC7pNGmMrznUhX5XBjWb2Yvip+QTYBo1gcZAnPzgcggaEbN5zn+WIBoesK5BtDQ9bF0+auttqILnc9buqmuZc+wT5fHd9Y0jC9hD47kXEDuzPF119/Y+PP5xFrWCPAK6/v6VDGCVQrIK+HOHrW+4CZ3vPP2VrtZL488fLzEnWE3vrXplAdEz9heEWIO+8Y3wwZ09kp6o7KLGyUxxEdseuHiLSG5bOE+WWzOP1/nMlbP/b17awweLIEvb07FERpYGSuXZgvGfuYs2MhOerz8+q//+u5Tn/qN7tVFbIOGjzDEgKdlpzqT8u8L82Fi/SZ5C3iJRZxLGnlpWD5SLZVb7NkzAKv58lp7f1XRTnJ9Ki+XT9fmmPXhstcwoAHD9QFi88pM9Xqa/S9Og6QkMYDVGoLV35SMBn7moYc9HKBdw+ItLlbt6NpA0Es2XelFVvPE9pVkIvC2MVL9hZFPqJzhlvxzLjlz4TRrXAv+Iy/wHbezYJWtrySjRJ65pvHsXDbI4w+/0uSSvTg+BX9IrDJ+lT0BaGTsEL9akXFdZCWzf9ggkhnIR63mtFcyn1OFOM3bB7zmr+UzAdF8dNdFpqlbHBsZJvaTadL3/PMYrJivJCjHX6p/VbLL1vgew7j+z1RqORMlmq4Nc7xxY75Phxx2OnaxpCpyVLk/9mD5cFuI17XCZ4OFTaJCQ05V1dPnaVV8dUysy73/2zA/6+VbGas2zNpM/z5g9Zt+Lgar85gFD1iQbS6guqFt+ZCi5w2G84F+vKG6ABEZPIb4mhgJzLOyMKqdsKsBZzTRjgll2wB7HdzyAlkYtGPOOkFx5aw2z+Mpn3k0wOrXv37v7njEy1+Jwa+jybhzD2ck+r3nWG3O7F7wsY3DAkMbBAHpys4dB3DYqltXz/x93jtlSP1fF6FFMxove8YnP61ORg/4TZIg1/be0Q+dBTOGZUpcqg1rwnxm3uMAlr1TjjwdADk2U6pqkcscYh8eO3bb7qYAz4dinGltWozYYcbVM9EnchC04Vc2N6dTkHRfgKt7vv71HICPDACb+2NkOK3dDFuAIfAuIxD4sznAS39sGBlbl+EsykW99t528QOEb6D7ZIHigCipx7hrlmaCn5ZgMFIFXkZzTABkLayuuGtTrFIQwSDQFijDGDJK7sd8Oww5QkplbHDAse5xAsB2AGywMQFHS4lynwyCjCstSBuLA1o2LNCmm3x0JZspw6zAfNgyj8sQzL6ZNdSgNO8FYP75//jHd++Lfs7VyWgTtb4ijoRuqgOqhkUUp0G5CyP99ZSRfPwTv7r79U//XrtoYu9dGJ3MdmylCxjDxtl2f4KVW4+kGUjuyb+fzL5w/8bMvB+Lo3TLLbd2X55IMxidJjEZ353srEz/7UfTSCvr+0wOeqL1slKYhLqT/tLHfrHlNqtbsi015dCCNsvj7TrN7byY+bNGz3tLplXTl2F6y6ZfHCfjQJrSYM6cfen1ONdpopYOixiWx469sxpcl+bvEiecf04vh0c36SfCUv2+7/ve3iMH71d/5ZfrFE3DpAEuyiop4DDBcIFPh1P3Ft2nsVMAu2qjbQAm57msPAGpDoiYXA7tuhSuDRwZcKLJowbPwxR22FBaHGmU7PWtzAwg2jWS3yu7f/ZEWAkAx6wttm2YPjn0szc1yLoye7ygVPan0jL2xH2SFVBGdibZQMmQl7OfieUfTgM0rA5AMafNn3WYU6ry6ktL3uCCnU6xurxeG0dcaE2vyN7VSObeBx7I2EZ2JWMsaPX51rmseBkyxsllsxYdqNY9kKQNNQIWuD/rvA5E1ja7MnpRGqWlpI6HuGF3tVf2RH8w5TZjV2afOuA0bavMS8bf/RQYNy+bU3NuM5cBtSFXZAmGTWBFVvZlC3rH5g8w2QRRgTfl58NgG3BiO786zyuDPIFSnZ2Nme22W/bhDCxwO4/m/9ZzjV0KABa2UVlkEi3b+bDY+V7xrVn/JvN6nmxgfy86TsX6dukCL5vjN0DiMFJXYqsA43YutNlRgdqt6iCv3y9n5oDNZxmrJsi6V7b0YO67QM+2xs0n6Q1ng0DpjXavp60Upyj270xYr+flz6MBAS7P3F2KMeW9GYNM5u71rInTcbiuDPB6bcpYz1OOLMjK812dAOJW4IG9GbDgliuv3f2jn/6Hu7cTpH7g3XftEpZUBuDyrK9EB7sHHn9md/8TCfgyEVn1u7dSOucZzMk0TMzruh6MaaejLOsC9PaoLHmZqZIAqzRrAyYF9/l+xVlUFtiAFQVXsX+WnEcZJuN4zmpeAQg/gVTFMAEmKJlXdDWVmZezM/umzeX8GhBmHutDdCG0DK5fAVUv1v06QZ7A680E51o6HEwTCjqTzsyWkFoL29cC37s09w7KbTCUf7NxuXfVAJfFHps/rD7rTIdVgS39x5aWaQAhgCxgM3a8jnbuURmusXaOA6qwjfkZAJ+/8lf+UktGOfKaRU1lyYE4zk8WFHAdUgH29iPxOej/3XvvvQXYbj92Z89krIr/+Z//s92DAV7/0T/8n6KN9+Tu7//3/0MTS6tJF/vSqqjaIEyIg8POy9pf2pnms4nWPAPfBTgzTXgCaqhsErAkmBlgmx8wVTZjO4YRYe5Hn3ZASq+vW5mxWLJGa28u5scC4EzBJGXmzwmsRpKiEibbHl9z1QZDDT73q6QmeTWArfsanf595sXydZpMygc5XyxR4Nwq7aseuwYX+f34O+PXTgMvDJhh9LUBT/bvvuaYxluRT1Km32Y4ZBCGdSv4IJPhvYJTDSbNBXKEL2M1Pu8kkexPrI+9ZEXG3P0tYHqNjdeXxbh9NcGRvTP6/sPa6a7jmxtbhb55BmeW8kL3SYdSkMovEo/YUT2D3Ff26DzHnA38zxn/md9hqYzUDB/V66pxuhEr3DMAtAArYPWS+L0XA1zfSkKetl6Sg84wIFb20YsBUJ8L8KQpB02+W265MYnM6QJ/bdhyfA3sUzrxEjE3RnN/GrhEKz/A2EsvpqFY7B72NzDWPFvDZZfWXw1w3fMjc19dwDkbPcPlYaupSjAmgG2B8PVhl95+7Gjt+2c/+7mC3QAAex3YZmyUbD766OP1+d7xjgCYsePYracjXXBJfDiAUZvgpvT84iTRafQeyvdLEqSJ4RAG3sxetU8ahF92oLJvJwOUPRfG1zMJpJ9+JuXRbwMOxp4VcA5j8uIkks5kPMxTk8sFVhMzAmo2IOWJ40+3mdENGSv31SpHwCy/pfqGkRXJ/T0T1nB1NMVSGGSY6gU/NcsJkcOzxp/mAzoPNHNiV/VfYB+aaMi93X77HfVDnanYUYBqwCqbZT2KowAU1lqTUbFBQCYsV5WYzzx9OnMK3Llq/OSNuWU/62T9VnyGV14GLNI6vCBgYSQhJJ0zFnxGftVoyOf18YXNhyZBxuDU88+VHU1K4ZpUHwE1c0THrt6Q11+UOOKBjMOzJUpYX1P9M8kRBBzXfSIxEa3l667Tl2L6BjT2zfyP1unh3Ze/9KWyO6fhoWTleY07SVKciDaisnN7yT1Zy+y6eP/p+A5P5tt69CzOQOuV/27NAlZJ/zk7xGljWhPb5t6eeeapPqt7t675IHxPBIyW+usVkb3Y3hTZC/b7oWAEVwC/YyPJvdnZ5+f8ASqq9DsVYNWRCWylGTzyZyN74nMlErDFgb2Y/EuCggzHtWEZu+BZMjcBb/j5U6kV/zl4hnn1ANYH2Tb7CDNYnFgAOrqc2Ko3RCvWfUk0SEraM2KyQx1/8WdYgQF7gFbmwRpG7MG+VI34XK5DM5XPuqrvxgZoUJeyeUnTPDMQMBYzf9foSdXAAKsbPaBBy+j6z9dKQC2CXUGw4hPn2PLNTyqewm/f2KizRq8s+c1+taeqbaqMv/6+M2AqUQHmv//7v5cGVh/byFRbPxWMx+yxlYQQF7uGJLmG1ED+1ddi3TMgzH7r2cD3K2bIPxtfm1yIZzA/sACxvcrJVUWrStEYtmFT5d5G9miSVgGMu16B30hM2Vi5piQCaYnqjecDZ7xVXwzj0bgtDV3HFU+RLe0ZIx4u6CqptPnpzje+BlJa/Dw+qpqv87GgY2NcQTVRE6h5PyYkXra/AAAgAElEQVT3JCiBz3CiITMOWYKzMeQLyX/+hD2LDLYnX9Pzb5JWEkLspb03uNYkPCtrWHm8fAapSFeWMMi6vD42HcZkPk7H9j53Irrs1Y99vUkAeF/lGiXW62djeE/yukQPNjifPTFIGkZmHF86q9FhpECfPZ1zfCqAp2fEtjYb12+Ar1hl+zbmmpKTNtHbQxxKeuPkqegp57PYiyW1sDC/9eec9ZEci11TSWWtSiIak8HmpilhY3k4T+OoRZphLrKTRmN1nK+xXfs3dy6AugK/c1+zFnGb02zOoEGqs1PQSW50A6k2xpAJl2GwwTBQDXbBL8a1mYgBfmR4JtOdrmvJ9smCLsfRli9TLgZtZAOiL+kgznsxLR+Nruqjjx4P8yGszABK7UYO4SjQOVn6ud+hsnv09Xz7z79Resdb7uQxJCZoOZgDmO3T5vfZC9b8OOELXJ3FrlMph30629fglYE1bFdOKYBiz6HejOKUCfcmx5jl9RraOMCbpagWUBaqoDUPc+zY0XR3vCNsvugoRhuH1oyMhD/db0uvUp7tcOzBKljIZ1VAP+PHQfxKtBa/nCY296SZzXPZJJUF2CZcKbMxK4OnbDrsma3ZViPIcqOGoWAcmAMHt/HLQXquNmEXZF432b3ZuF2oFvAWHCoFXiCDe9jTTm132wEBymLO56yAwtyc2+20DgmQssLJMk8ynKP36Xk5TRiYDqkZ6plXc2OttgQ569JnO1RbToKFgTEByFgbeguUrJHFTvMZrjVB2DATGRW3DAT/qZ/887t333l7nDmMhjNhBE42GKvr4owXgPjKHMYAsj/4o8/uPvrxT+w+84dfCPMqTp69EoN4UZzgaXw05XEMl/G+JYGxIFnmlaNllMosR+FPMyJxGQPvcLstzv0PfP/3BHi7NWNzfnSVbqwRPpMEx6OPPdwypcMpt8Ue/8i/+bkc0Mko1xBOKaSERQO0GNyyNxvkDkDk+a+41Jxs+yL3oWN9D444NC8nwDibBAhM4EBYCTfddKRG8eqA4LpGHoqwfLOumK1xdo4ff6zdT//0D/1QS6L+8A//YPeZz3ym4vgFS7qvxwj2/vJfS0t6AE65ekGWcdnq/L380jj91cOJA3JJDt12/8012CQ2aoTH01E7oLH1MJozo+8z2ltj9zw4Fl7XY35nLzgEqymc+eA43hcQk4ap+RD0aSQnyDl9KoB1AhCBmCypNYhBBtSQxBIKAlez6Avcns41jIGAQ1Drh/4rwynZcGUkz5+krYWdfnHKde/afdeH319Ge4N9djfr7JGMpw7ldL/aBCEOGLCZbhbmqMWCOQ2wfTWlx2z7dEGebparid0K5q1xgREnZUppZx8IdjjBA7YqV5vkR4HRzWaOLrfzwGsn6FjgZaEpQF/F2TfNzi3BxTBt+azNBk8QbwUIGgE0vjiRdToHAp+sqT26Md8m2zzn2LDOrROGUtZ0wLE2tMg1lxTMsOkBYQNmLj1SjARlZrWZbJuD1/mz2ZjNrM550Z8NYFuR/uKpk4Vt+XkbM22lKU3erAz7vqZ1d7S1zyb1wN+YCMaz4MmAfONoTgkYcLFsvZUQ7c2MvILAyzpZmVoM9NECjLOT80KgGEvYMbxIAjHo4Hlx8C7O/N+W8/lI1vahBAaXA3+A9Ln0E5JjcTz/1I/92O6u9929OxWn5YV8qwpQjn42174qNvcGbKKsr7//3/53u6uyRv7cj/yp3duxkRpXvSzhGpv4SLqxPvzsmd0LyWiftdfXWvAMBaMH9JzMPVuddeDsyo/HsZ1Ei4Fp2VXWVCsxvB7oblxqJcc/sp4WSLYnvbPOe5/ZNeCqs24G1J+EoB+vIHGYqMA7Njxggc8Pa8b7MRHKtN6ScIBVQcEF0bu7Jmd6dlUY/qcDqmZ9Zx/Qq6WR246qfIjt7FzBUNd81+25X9aA9w6wClS9cuseviRjNCaRsGsg4pzLdZ0tkwAe8HXkKt5qgMLuCwL4NZrqCIJ97l/7a3+l4wiUuvXW2xp40/6T5Hn3e97d62C1YECT2THOkoEf/MAHM09Tdsn2/uN/8o93X/v6Pbu/9/f+6937P/C+3d/4L/5mXzcVUZz0kWZaTS2nvH/u017dm4DO64ChDe5zvzccvjFAbyR+gCcSC/WL7Qtgp7l3Dkz1TcsKs9+dE66xEj19vQTQ5lMvvc4hHEw1Ue1R1hZ7Diy0PlRulXUIeOtcT1Kj45v/AIT2OtCuSVv+9QZ0jP1J8lKVSgFga3v8HcxYZ5RnFIj2LLE3VTvles6hPq9zBdNjG5PFzHemCXjYjTalYCtyX4uhaU34LGu451NeJ8gV5PENfIb13vLG/GWqhTCZdDYPoN5gc5ieSxO1+9EY1c6N1m4Zt02oTTAKjHEW1gfrvp5zvq+trdKALsmKrNWlZT56o28UsBztNe8fu9m53JpeVEqgAdwWveV+Fojgz3N9TPYEM9MXVmNZuPGlDkSb8uLLjAvb+3pKkrH+wrbPesSS4bM9G02+pwKIAHiO3HI45blj+42HeyWBgTkK0AFyLhm0E9GEfPjBZ5NsJUWEJTxNWK1FwOqsAf0naJAD1SUNsB4jiRZZE6xVWqK6yl9SPdULy/48csuR7rEHH3woDNRXGljyO06WVZfS44BTpKjIRl0RiQj3qsHdqec0K0p5eGIS8cjzKesHghw5cn2lATQ40iPj8oBziDQcL0DpG6+9tHt32JECXrqyT6Va6fkXEs+8eX7im4xp5oR/dLlS9DTFwggE3qq+Eu8I4Ok2FnDJ+gekAvA9v7MSWCgZb086p1RPXJokrcQN4E1pKODg6NGjnV/Nc3zV1mZczUErJLOHVLRJVvsc5s4+pmurItL5V3mZnEeuqywdQHgiifOWJ/feNIrBNBxNY/4k/5cvhIXsTLXugI72rWZEzmcs0isu11Dpst199z3Y9XylqqTcg88ApPLRSa74HPGc5s/sLFsqxrsmZfwp7khy/bVUft0QMO7m+HnH04Dw6713AJQYXCyNXSYWAOK7/9MBaJFygOTTCIzbKZ4btt9TIWtIoE8y6rWC5ceOHS1j9Imnk/x/cRo0X5vnmuR7qtbymXwterCVZFMRUwbe8Mwbv7TiwboeMKqAUGwM6a9KTWQcJu6YsmTMMqAl+8/n4Zu0Ei4vsC/FyxJ6ksCAVeXH9jywij+uWs6ReUnm4qbomIrFMa0B9MbjhlT32efu7d5vfKMJQvdjDK7KsyEy6b/h7ALe2zOa0rG9tHft4Ycefqy2cBKtNG6je5p1SvP1xXSVV7XCn/Zc7RhPwz5zc/nlBwqqsmcIL2IDe9tnv+Md0RvP8z0c2UMszPMwUPMfu74Y9XMWjY3DPD8d7UpWmSzBebmPJQNQ4hn/498BrC6/Zw+42oDVc5n6C0Nhv9hAa89+EcOQLWD3V1OkAnBZv1OBMTKFiDpf/OIXd7/wCz8/Sc9WR8ABpmGScv8BDKek3h7l69BaVU3XKq+eGeNj1/8t6Dgx3ayXwWEKXiI65GfGkUxBq3I38LCvzTrnx8OhWhkgCZ7Pl6TpeVqfma3J2UQOLR9kXShjBxSOBABsZ+Pbbo01fX6T5ZtX2fO58aOE0pzz9bd7HsNHBsB1brTxdd4JnD9/IyxJerdvRaWphljhz3Xdns894+bPIehM1UeJbDlDl8wie2Xs7R3zZ1/5cuYONqTB8uBQ06AMG1TDKA1TJwb2HHopaHDc6qHcMQIkgH3i7mHAirsak4v78qWqE35HTq5jJoGV9XnmzGuJTZE4zjT2GoLC+CFDytkn59R+b/8hH7YhID3hzINE19Mnn5yqUDIzZqCg81xrfa11DKdhX9nIVhjrM1PccMPhcn/Ox6nC3qqLek+5B8DquvC3gqt7n+SFDSy/+WsPhLTCvaZZ88no+90CvKq+hApdsCsZU1qJOehlMP2bMUcbbkADHGR88p4DBOADNnEMHEDA1TaWyb1gMSmJsSk4WYbT7+gyAFQfD1P1aR04PXTRIwHPaJcxJNO8auj57nkN5vy5TZqAtL+b39vogIvFMj2XvToO9Srd6ohuEdQEr+P0z6GxAu6Cf5UvmIOjpU4FCiagq4Nnc23A1HzeZMQ5qCvLOGWFABTdVi9MMPL+3d3ROnv3u+7KvdK5iMhwHDsLxZh6HsaHwWPsvBfoIzsNZASqfC2A6v0Bfh5/PFnaZkVkYcY4L0Fmf69xUbaPNcsobVqVy/lfYswjGAxcBQAOaFkHKM/ovS/H4VvlYqsL8kAZ+e+c+XHzBbAbAIyRKKOgm2QEpatbViPF4DqQiPwfqONwfbKsxsFcOZwFc+5B5vArAZKxsBZLbECgsIOzVjHngA8tPcozMkiM48gicOq3WHoLpleiYfbrBPSb3e+/zbcSrLvuPLb7j378R+OAXpf5zDPk0DwcB5zO5oEeIKNhcklACOyEX/nkp3Yf+8Qnd5//8n1Di898l/mb15U1uwUYQAPlZKj5DAGWMgCeAdT5l0HEDCdgfTaHuozdd3347t13fdd3zIGf167OjfR8jPeVm8YMZ/KXAu6WmcRx3MplHS4bv20DVEePz942J8eOhZWR/awcTDb2LRIOHbcs0mRPX0uG/iXlRHH8ddD03MrtsXdvuF7G81CZtsrcdZd+6umndj/4/d9X1sCnP/3p3edTxi5RswLiATam2+0A/AOWTQZ2gPcecmakBnb24Kwt+1U2mwbsxlJjpzI/Dhn7yrdDxTgDRNki7Faf02PTgVZG93TAlC2fLGieP4b6RDLtjLyYkxQHdpiuy6dPPR0H/YWyRTm4xniOj13ZHcBZjDX1QW8pec/PSWJgvDRwjdOlRFkXWAcKR+mxRyKWn5IKo3DXXbemtOnd0bO+oYcvdqx9dN99xPofa8BhbrHxjM/BlBdhxrtR+/f1V/McL49O8pS6bMB1SzQnaLDWz2VBTXYQI10SKIfzFsgKCrx2MX+GaTjdtdkzDAiJDft4ZrCHURM5tcMmIQOwWP72P0d56UA3YaRE0pjlfctZmXNgDve320V0A902cNG+LXDBUff33NQCTbt+lokXCMvA67DaMqQNYC6wai1tn1EGwH5VwyRaahnGQfDdYH7Y1T2LN7u3fdQGjLHBAxIWKO51l31ZZ9cMU51Kf/Y8mbziMAw3qZ6OwIC51shyLZZjMuUlDr/lvMw13B97/nx07F7IPm6pXi5RFmPWwsV5NqDqwTAWb46N++A7j+6usFfyb/pj51153e5kGkc9lUDgrve9f3fbne8MMBtWWxyflk0JLPK75GD6jFhAH/m5j4SVeeHufe9+5+6V51NKm4AHUHQ6weLZlEmeDNv9TBp0KCNdTSnX2DQxNz73tje34Bm7NQ7gnn6l8dmYGsNGnXKyYerOObzAyXH8JyG6gJYZyzoL2/yNnW/5tLNpY8GNdIVrzef3TAfYWTuxhToFF+zffJGutTjlb2b8Lg1b9caM50tvpus3PcusoTcDLr+RfUVPiwwIdpLy/m/9Wk7kWJKujO6AWaQBpbJ3r4oTikXbszefj2mygNW1xwBz9ueUjm+JitybNdHqkCaHz0sAfzjMpGk6+tf/+n9eDUgMmx/5kR9LV+M/SYB6fwPXmxIs3xkZB4zWBx98sLbc537P93xPg4mWXMbfo9P4T//ZP0klzT27n/qpv1hA9n/8Bz+TO51GZfN8k2D1PUydSCQ0mb3Pjp9GU9k/0RXFQPElWXxtmueQQ5kGj8rbx0d8M43SjP+4cHNG8HkKkuT94zNiXW4VR/nz3ICze5Gf0CBygE5+nXOA79GEfcGDYXIs0H75jB6n+phNIo8kTRm0/DH3kDHHzgDcICI4ry14vqXgohqDuooDUTM3rr90Q6frOnA8vgDwvADmANQNJJ0x2EL5/LHrM7a1T/nr6A2vKisgyDQ+amO7gqlTXrmatfXcVR21VbC1o3ODldj87d7svS75/DcBHHmj8ZsH2E5AvNldzyLgEQMA0bvPOv4qk+hfnnaVPp/xdS6O30pLVZJ8EuPDbtfMRblwfLvta/yC5f+v559/L1uwAAPzu977dso63so3n858KH1XSsxndP+Xxt/CNFU2yn+7+NKAm9elhDggLJ1FYyjwBnhZq2KgpccHPD3xVNh8uc3X0/Dupfxbc7Xq7+VP8kpALoHsJBnES5LEXj9MZw2WlEBLxiJdtIopwKez1nxiFwJz/J10gTUh3nK+Hj9+vPemWsb6c6afPh1wK3rvxlXzLOf6kSM3xse4vhqjzzz5RMYsmpG5J3ZDIP9s2OoadEn2ngrT69kTp2JvWSSaiPHRM54vZs/TqLzhpuj+5pfXXH1twMyH2tDOuNxxx+2xy2FJNwaYxovWz7LJ/GaVRfxjNkUS5qn4+AJ4fov1i6Go+RP9zMZFGXPPbY4li9gVzZDZ7wKiAVIAadbc/fc/3DjKuGEzWoviXgE5OwGo5kcoIffZwHHr1Fzaxz6/ewiokNiLXy4+furJZzt3vhAKbrrxSGzjw62qu8y4Zw6xKwHDbPGDDz4QNui1nafrAoT6/SNpNGVtXhtg9ZU874sFv6+OlvVdLVv+4pe+XNCYn2uPHUmjMUBqdXczBvy0MymdBcwCNDFB3adxYE+w0GjQWl9lRGecLw/gzu4byyfyDGdfGfBE47R+Za953qsTi2noZB7YB/GaBdpO6K1WHDs19mb+FO9ivK4Yky8imTTJgwCNAVGcIRorAt+NJyvSZnu5tjNEU6mngfzZf6r7sF2dMZo6ve4MDImFViw78FL8kRei4cpeSTwoxWeHMCuxGI2ZxKO19hpUNqaC3TN+1iHpBjHoXZFju/Oud2a8vxb5jscLvnmtxGNtVv7+YkqdxQuAVXZIQkFyaCRYQmiwNwNklXAWHXnx2rve9a6cm+9KPPT87o/+6I8z5s933qfx5iQFJ2m0kulscYhESaogtGBUvk1jNWdaTUenZ8hwbdy9+dvLzq1k4bKN69ps9LKRPqua8bFfQOxpzjiN0gCpw1g90L8jzDRZibyUGPtUxvUb3/h6Glh9vLIc1dzOPNRTEYO2Z8KAm1ir9jyZP2Be9Y3F4wXy5mxaZ26pEz2D+LObz7JhB+aOzwIbcL6u+LCNrWIbW+GbuQQoThKOpMpULzrv2YImPFXgOJu2OAewXZm7nGmjtzv9OcogzT0AIZv0FZf0PA7G1bNyiBP9IA+BaOG8yr2LY1xTcgxAfkGTPOQAAJJA14xPn33iibLxmxEeILMxjNgpMdWUw+837VsSAY0/MtaeuTYma25iKKS76TdgDTrL4Cj2gHUp/hWr8RX4dJ7JMwLD2XvV1aRTujdalTNne8dySza7N/FEbUKfPWvn4OV5rvNjZ4+HlX+itqd42PYsEztt89t4f5IIxkXsq7IGY1Uc632nX0xj8uyfWVX73wvfXLFYK5XspZxNQP+JyYY05b4rdUGzGY7Uis1JBC2bdd4NN15bz2EvuBskaN+x2IK+b/rh5mg0HN1AwAVy9VpAJDeQGxtgbBzAdUNK/hluZc7V4YsxkhUAWnn9lJ3IyKRsIn9akJwNBxMavM/CnqPLBWCtXoLFj62aTNx9yfTKGAEWBsNnNARXW8Mqn8JpbqC7/7xr4e2PxT5rdQ+l3hD5LsStecOa3FWWNGOyBbsW9hYgFfgD3GxBwIj3bqxLWZQykFap5mJLTbnmgLnjwDuEyvDlTBD0bfaFFtJ51VL93u/+7gCr70lJxtFm3V588QXktn4XCGvHt9E+nXKmyVxgYfrzuRi1b9ybzoVhcDoEWu5qI5ShF+dyy/ZbmKM9sWn05blkihmVUuiTZVklkwMEDPPKZ8/31qXV4mz54ThEBYxrNG3MKT9hTLvp/beCpD3AgxWdwH4B86sx1aVxDgWGjGQbUMWYjx4V5/XiNsswJ5y1T33q0wVY28EU+Nt1MhmuyYYNcMEhAm5VBytfryc4bhjQ+Zl1PqxmXYcnoPM1ZWdz2Hm+Y8du3X3Hhz64+/E/+8OOtqxteiSv7u6Ks6jTHrFuQKiO7C1pi3H/2Z/7+eir/s7uq/c+2g6aLVHHelZmVraVoHYMdcu8w7bxd8yEgwHVL4wzal9dQQg998/IEYiWDDly86Ho3H1vnKPRcAKutoNorj3dBC9uydEXv/jV3Rc/n6Ykcbyqh+l3AeeUt9SwFYhJMJb3CZymvD6av9HUYpxeibOMxcAoAUovvfyqSP1cvDtxOs5fggQO0q233NbnBjRfE4N8JJpXsor2+9NZl8pEaTB/Z3T7vva1r+1+M8H4N75xzzh4QqlluJuEGGZyD54evL5ycAKkt0ZyU64xwPyaL87GME7t0cVOr4HL+hl9rnY2bofwYUUUaDAGGTf2Rudlo4GV2TnK9dsZO8/PfgBQdCjFWrjllpsSiEQ0//TTBVzm0JqSD0kLiQ3g7NkcXBphXZg1jdl2JvubHMRtt93c57M+AeZ13rBW8iACSmwK656ovwwyva3RDx4NOWW5mh8Mk5IsQkB92lX2aa55Qe24uti8Pt8SpMpgzoRtYj8YQ3uLNl8duwb/UxqrnJATP+X6E/RzWAdj2j9H5hB3UI3+8FQ3hLVbp2fLOJuPlLPVccgcmMsGyYIq00vfaNCovbnkoDgjMAS6/6pFNeAkYNReHxDMPQ6LczXqWaynSfwsBjRWy8wHRqcPHN2h6cC5Duo6nRswfu79NBFUBwr4iWk+jt+A6Nuxv9n7AW62M9pTnWOL9n5XT9Izz1iOYzZXmszuciPGLq33rXs69xzca/jTz2JFvHscGHfnvi+OPdHxVwBg/1fV0N7KGBywV7L/L0jt4XWxM0eSLLgszVzOD0AlUXDBJdfsXjs/GteHDkOldycTnL0oG5/nt8450K8KUCSxYg/PC3ve3A34F1uC5YMRf0FkJxIYvJYyuuezDp9+NnpoYa1aowNwzv275z5/1/WM5YDH5nJYzLNvjdeqZhm5nqX9u/R/F3N3nTObMZn3rzHYXAojvZKIdYA32zKMRUCtQGGTDsreeLtna3yizPtITHTSt+BI0uz1yCZct7stsjHPnT29ezYMj9ezr8klvBXG/1vK0RsY5XML0gPrN9C+rurc4z5gPra6MgN53YHsm6tjE4qnb2CkxCOba38vVuboh8fB3hKkE8gMW9A5YS0JVjF1AA2C17/1t/5mA14B7Y//+H8Ym33P7r577y8gcH1YbUAPja+Mr+oRtl71yP3337+7O1rbmjCeSGnZT//MP0jp5DNN8lkrSkrt37KB66t2Fgo0YXtZA74Abe5rWDRTMn3++SkzTsAqschvej4MPna4Niz2c1XcXJhz0z4WDGKtNTjLv42H83GqgKZkj1PvQyf5W3i8Nrb6kpif9aHYL+yOKRGe80b5a4C27jP6886srQlkbIozhk894I7yWYygada6StABDjXK9mf9On4LNglwOd21c+8YFjMOui4DnAagaXMHvQgCzAqipuRu7p3f1iBpY8gaz7X+ARrDXt6kE3Id52plm7C+t/Vbn7h2cRoYLhaaIG/8ueW7jd1y/fV87mN1bVeZtgBGc9smPrFBzmLB26p4uiTzel0Yl0u/e2SokA/e3N39vvelhPnL3bN8VGyfaWY5Z4o907I/Adye9ZDH1Bxn/2uxWpfPtyqgprkb6bFJ3/G36ac6qvhcc4Yo+R399ysid3TRJfHLD8bexacCrt1ySxIameM2zogPh61mvoBELyWZtHsz2rFJbr4RYDWnWVmrNOlUcVSyI36Tcu6yh/I8V14VAZWMaZmcGX8BP+aupIW1NAnyxBXZHxiMFzV2yz0GYD0RwBPB5Z3vvCNx1Yk2aeVL3HZbmtFk/k+FjfliWEUHL569I07TqOpQyr/pQ1o3Tzz+6O6V+AXuiTXmD55JggzweuPNqYJq08QE1XmOsy9ZJ5mLgDOvJPnxRpJInl/l1vVhXD766CN7seCtuQe+Xve4szbjVVabOI1/EHt6Uuk/ckXWsnPkQJ5RfILhZ4eWZZ9/m0/+1p0pZR/W6LMtlTXvQCj7SJ+Is7G5N0Z31doiO2dcgVnY5lPiiu2axkkBHj27tSy5BIx03WGL8/fpBU9jXtcyt3wdkip0QIdBPqC/TvAkFthEndzbSAYpif8Xf1LSCfjH9gFm+fjY90Noyd7OfEmsXBzg7nBsLZDmifjRkjJkt5xTqkVOhqXK78Q6R3h6MczPy1LZ1kaCeQb3ZLxOZEwBJa2kopmfOcB81s8DsxMwdjyknJdeGrmVxjBbl3Hr3z20T0ABxLHdGHiY7+aBfEcBy4xpJW+2MQZoL0kUvoTmOKsqAGhH2gwxCLBrvBmcVQVqrbu3U1mfwEtgOiayzxJ/8veRQ4aRyN+cObFejS3/nK/33HPp+cLviYl2bjUpn/tHhADATwM4tnx8aPIL737PeyIh8FTOwGfLprVH2dqFBwB2B0gKSJ/5QLioD9zzeQDrQ9eROfM8s1axj99x67GMweu73/6tP0DwG2AeiSrPMJWgSC2TbKRfCfjjM/n76/z1JLgL3cIRWmI9WM3yleyrda4uH2cBqoNjjBzQN31jLpbAI/ae0nm9Xow9X8L9+7LX2Bt/WvOYtw88cP/ul3/lV1qR6Kxo1VoZnVv83GRd3pvnc30aqw5ZZ8iwMud7+b/8FlJBTYQD8vK9JJmWj2XtT8JzKs681vPADTwrstLy/Vc/DPgPfw5jli0dzGtr8BQ7YU+ejn2RMBr/Y5pEDuN9ytcBw87Ksm/rqw+7cyWJp7pqq16pbB1XLw2C6a2y5RKfiDO5VpmzzuCtWmHAz+m1I0lhL48/sxqHsUM0ilfV3zdXaPPx/I4tWNUstJ9fTEIOzoE57bxVcdh+I84O0oz53NE010NpznL4FPyF5Im1RIKmYwKARxojnbIBpQhHYgrkAsHhgYtUWR+MdMljuwcejDRJyQ7TGLDJzXPxyS1JWwyiIPpUcbDbS8bttTdir9KQb2ySEEEAACAASURBVOKCtc6N1TB42eHKHdgxJbBM1auGz/u6v6Mxz95I3OlN4Fw9HSa9fV+f598HrK7AcP253IkFOnTD9YdDvbaQp+y9t9TNPGyfce7bMCaD4ea6wNCHs9hMAMPZxZa3Y7K29DeOLjF1+wboujr0uZ+WyNJ/yPdEnMRuh7GATfdgvjWHQfPXBAIgIUMD5Bik2wG8BZhbELueb2VlVpbGxRf9t8+1h7RPA5yl7dQgthHbBK3NZvRgnDL+yQDN2Eyga+InGB2DNRmmiXHGYLXMHBi5vaYTnRdYkJwML2YEmt3L4mU0jqZL4Hd/54eTJXtn9YvKKnrhVEvMOa91OOp0TIn5CoYWMMFYYG187nOf78F7KsGzMniOCfDMJC1BZsyAVTI5zz4lbn3mzvtk8DCOuiFa+iYj46XjqPuqAbHpy44a1lCp8QDKboBxoKtnkbFoGVeN4Iy1Mfd5LZXdglcbWRYMjdv9MxAy7C1Bk0XKn7RxMGVo5nw9erKf/5MvDZuOQc/a9Cwt68u9OojL9Mwm4lwJiBjJApDAgDysaVws7dn0nl9XzCnpLEO6DKnR/nr/+8MQ/fCHdt/5oQ/ldS8WWAWxvPPYsRorHZsvy6GEQeq9zydA/b//33+7+/TvfnZ33yNP1wkRhE/0OGLONVgxbuMYYTGlc3zKrjBXD6YJwMFo9B0O0HFlAOfRkbq0TNg2m8iYSFZw2hZQqOyf48HxZHCURGgqRosK6GAsdHJ9MWVpGhC0jD5ACCcLqKdMQ2ar6wyjsodI7rjzGIAkztwFAbleSsDz2BPPtmT6cLSGOEjXZ37kUzHbr0pATqNHhp7T9mjKuZSG3Rln/ytf+fLuy1/+UjPJlWAoY2eYIWWX5vMaYKw1tK3PcTim8+Riurh/Yv/u13hyoqur1eeajo5THorpEgMbB1rQxBYq6VlazK9xajSoyFhJNDSJEaeHA8XxM5a0sqytMxk/n5fqgQSDyexHh1aA7DUYDgKfgoLZ621OlU97VadfTkLWEmAfSONQZgvYS18A0QKTwCyM64yHoGc1SGGTl8asQ7bs2YxRNbETkGCqHsBoAM7EfsbaFbQ6/62UEL0NzJj1LUDDOKfvtMcuddjbF7KfOayUkRlLrNUl0bAOsO5rjoENk8+okLtKhYB3JCmGGTjM1NrXDUj1gwV0wvR6BkSL7E1BIbvPVck8TFnQvHds1DQyK7zW82P+vv69l8g5J4wezHAO2b2vMeF7QN1UGYzusnveS6gAFXpObkzUvmeAnmHB7QPAtRH5/QJC13nyrRnV5dw2INnO3QVe9JRZAGJt41ywJY4999bv53dz7gwAN7/fHI6mZnz5+XYRJ1def1HAJiWhgpdpBDN6Q2Qz2EUO1sHYAN2E2TSg6oVhcDm7g5QmoLJ+raFcN3asc78B0EvLDfNFYvXCNH65uB2OOXGRwYnNOpTA8bbIhVyWEr8Xzr62+70/+sLu07/9u22e5WtAHN9TujPPNM89cz3j3p8VWJ05GPbapiVn3W+zUdC8DOTZl0vqofvdqt3GufPfz9kHcVdgstgU7mFp1TqTKyPDSm3AqoNk/IVhMQsuSPHkdNvdePTI7uj73r07fuKplh2+kX33Vhzt8zOO5yvjczs9S4d1uuZ1zfn+4p2/Ac36u9zDgQRcAuDzNv1k9pPckmQkG8g3MFrOAvPOFjpPR3aCBtqUeZd5mXsC2vHtPPff+Tv/VcdNsvtHf/THdg+FfSUJ/uCD9+/eETkATKPbb7+99sn4TDLj1TB8jg+bNUnRRyNH88/+2T8N4+BMmQSSiCRQWspYR1qHaV1ch/14KKwx+oT+7VwvsJifA4uvSUOWV17BHIqkQoIgJfnPRk7ilnRctyYFRouhO/7F/0/XfTVrfmbXYX+RUwPdjUYa5DSZw5khTVoMkosWg2zpxlJZpZJuXPYHcNkXvtAXkL+BdaWSqVKVy6qiWBQtlcQqsZgmYYaTMBGYQU4NNEIjdQMNwOu39vOcbo6kgzlzTr/nDf//E/az99prrz2AoABr9szM8d47mIBs1NVNLkoEjO79yAUMK3HWJdaqhCO7IwEmObmZcQMglq0UX8Y+qpZbPoy8jlWCHQh0BQ5Px+fLe76MxMCs6V0SOXPucAPohQUVG7xlEaqpn32LbaKkfnxSOm3p9pvgqX6eLFWuExtr2CeTNB47MzajIBEQOf+2LjbYvpnAuwKrfm3u3eurs8Z/qy33XqMzt+3Xfm/P2zIA26/DvBQL7IamZD18vdtE3OxhkgUC9pF/kjyWUJ05U0p+d6Qovva1v+y+Gl9HufAbvQfTYg1vreUNJtQ22lGX2NA9DmNrJzHnmhs8xmfymM+/OuyeY1mvVyRRCHAYMDh7SOO73PrJMOSuvpZeXgKzrFOkkltuie5mzkDJH+XVJKPM9QdZVy9Hb+716NBr5HTixpTY5udr6TT+fDRXnccDQgeMDSA2QeVomgLf3noTiMzvoIOrMWzmP+PkjLaujPcrYVfesIJdNh4DVTMjINLpl1+sD4zdTJ6A/2YNv/Vm/MeUbdacAOwztv6ujJzMxelUF72aRNDJk4nbyI/RGw34XQ3U3Kf1/HoStKcjj/DGm3zkkGtoaMYHeC+SAR8kSefoxUACmvFX3Rfw0v1oksJ/FairzvI3ZwUyhcQDn6bge/WixyY5TzAPAWGvhAkqNsJyPhEfE7OWraJVyudRIg44281WvY8vdgKhxz4DILZEvMnZK1oi7rpIHVjv1hUgr01vM5ZTwTOVmk0INBkx3d6dNfbTlP9GUufeextzSGLzOwFw9jx/3Pvz47cMlfWj3J4/N4SlOZOuynnLFk2TONee5FHXMyA+kgOJj07nTBGfi71VfyE2NGmmiW1AXXGcsvo3YkuRBaYnxmh+wrU//vAD3XuqKV5I1ai+CT7TuXJtkiJsE7BLMzHgvzE2frbWTdErtS6HQToamNboNK6ayiX+sH8bC+cSG8bOtiIp92S+jYu/V3u1QA8/dJJJAD7zbUwlyoxfGyYjByHOFNideB3r0t/NzTB6by/L1Ni64NOpxliOVW1zJZHobFo3YYO73hKhAoRXpkDStqzUIReQrfBtjgDdgLlrkpwQlzs/gLfW8jSXi1TYibz/+5plJtmce73rrnsTX2X/ZU8/8rVv11azjzdGPgTwhVAxa5PdGl/uPMY6gkPOA3ODaBtEO2tv/OWKkY5LMLZ5+Td8iU0a2T7kluRjz2rX2ZoCoaspVdb7nGFXRJIwpJE0r7K2iwnkm59PIgFAf0uautmnTyTR+kd/9EeHHz/2o56t1u1IreXs6XkxQ05KgMydhAHWsrUyIKyxXUxdsX7JFNiEQxJiu7x++3olwG1wMa/0en5Oqwqy552/0yBqRmTIF9N3BV4hDpR8ag+R7gH3m6o+pADrVMyjMjNrqr0m2oMi5zZgtWDrkGdIHYx/mf228DS+WSV06ofP2tns4rdy5pOcEECU7T2X1zhj9E9Xs+wmcfkExu2vEljmnIVZDK61q4vNJf/OuNrjbU7ZMwKrfrA6exzGYK02sZUxRALzXDH/YCOaj08ltDVD+9ra31IuJPLsK3IyxoHvZtzhdvWqiyHy564JqBrC5GNPl4R0LnulMU2XwvjsXRnWSu9jhXSVxBv5g1bkmfdWkgyBc87tkQRyjpyI/dmJHH5QK2jWGtx4VWUuKm+RZnPxjZGTYEPG5MUXT9e+W3MFVi91vi8FTi8FVX82sFsrrW9Yl2wBR0fvVUdq6S/VIXGzA4o1cMpD1b1opmGcGWUTHGgbELpdhkBAFAepruKcdCVPN2cAgDVTzjSLhZP5VjbZD37w45SwP5Hnx9hCnhdoiZfidxnMBtcd9Clt3A5SJ2otvotB5lznBMLjTG7G5TATBUFjdPpdh1FJg0BsSgI6DhZ32Q3Lic2EbU2r+cxZ5Jtq7LHNwBwB5gGpbeQGMFmQWGRlhJbNMyVcDyfb+sUvfP5w37331BjLQFZ3iC4LraUcumMkbew4RnUYAj6uDnBILaQUvvbVr0fL7IeHZ1K6cEvK1G0wwa8s75txpGRlWxqZ664eYg0r8GiCq5ZVZRyAXw5fh2mDM9faTVFLNRtk/bvjtxhSY1DnOofZO2VYBR6gHIzImitv0MZai/HqjyeyfmhWAlU5WPbW0d/zOhtD6TYNJWXl9CUJxs8ymcNvtB3HMZ0GbMOQc9hiWTcrRPMm18P5ZNMFKTZrQavclwCzmqbrHjgh3uNUru3Xomf62bB0bk+g92bAb1oy5gewyoFmrACiHBwsgccfe+zw//y/v3949Ic/Obycsm7DNomZKRcYlvRkvTAO6kzF5l4TvS+ZveuuCyPpOCZH6PFZQxxIB50Dkj5U9VN68E8jB4NxJmVgW1+Gw0U8vk533q8lgLkAToH9Bli0XwUMBOG7/QrITPbvjpSGcYwEaQPyzDzqhn02gcbpaHMdP3nL4a4EPg5iCZbracFaU2Qd8lN5m7KqpzNn7vPuu+8Kg/ZbCdKfHMH6rF/2RRZp2MEJtjP+bVaxgS1zLBjveDGui9WVxznFDm37y7reGjdlQpTpPUx1H1S2Q8Aj+rYN5nMwMsjm4MWwPJ5O195nnnk+DPA340CknDVsDftFICyQwfSzr2QgrXNaVTcGpL0pz3XYnYlj2IymYK0+T5y96tcZq5Q3ZYrKyLanE7RxMqbx0wToLQNrV8SUgmbNun97kZ0sYKN8xbqMMyDAcj8bOMDkVWaTrkSHC5nfDzQOWQDrZRdyPR+M1tgHmjLFWZNs8X4CJMABtiobKBhkEwYMHcb6OKPDepomIQNsNoOp6dzKcpMtKWC3wCyBSANsmduWG08mmSPe4CT29lwCVeupnzIVMGtPYA8qsZ7DeAfKdSy27e6eHVvcc2VO97Hx6+D2hj3xlnPWZyyna2fwt7SLTxpJiWG2/mwgvs/an01iDs9pzqL9t0kYXASD+9plq47kLNb+36/bAf8+18pkXCCja9tg1JG32vdcDgc4tB2rp8xmklhjrKckRrUCUD2a1NIhZSaPAD3trikJTpllwC2NKWW2r1GyFXt5ddbwFVkjmtJdm06+ssotSXT45H8cboBJ9SQTVH8U1tJ5JVe5JnOM0fohNn2uyzp4Nbp/p9O44cVI/2C4zvz2eFnO03LI1787cM6SAImtqjGB+e6Ymv9LXjfrYRrVcXzLzLMG85wyscsSWKsqD/p7E4Z9k7mIFZus+Zwx3cyCyyJ+B1S1Ldocq9c1cjtzPcNuUFacEOFw54P3HO757KcOz515MVIiJBGS5FJSHMbqlQmOSDGQWPE6t9WVO+j90T7rfK/xcX74JzDVcwt85x78dC/OSN/DYpy9UbmgOPUtc3XuYOdlV5jv6mfGME25vKBGOey1h3/8j/+P+lySYL/z23+rbCo6q1//+tc7Xp8Oowd44KKdEWV55XM0QXgg56Ey5C996UuH3/3dfx65mDdb3mrNFVjL+LCTIw2SEs74is6m28Mqo4035zeH/tV2w7YWT5xIRUjAfgCPTsqaTrwcGSmJJnqG5qDzW58swX58F6W+GrYAYXX1lmAcW2vdT4OQlgaSYxBo1AEPQ2/t4zIkyfGsSi0lcwXZY6udDbeEwQ0MwAr0XL4umzjslBlLZWdlFsXuXh/d4trP/Cdg24xS+3z0wLYPEr31JYNlrloNlHG6DgsjcwgUq64ZbD9zJ67Lcjia82H7SKsN82bbR4uoEi18gex9weu2ceOzjfaix+c+Z42MPZ296Uytb+w8kKxs0vOipqm1Y15bDbKaovC1rg8o57Orl5z3ORcAwuf0/OMDAKQr2TPJQ+cbOzNbNU3uYjP4MNPjIGXpmfsyU7LuN2C07ab32MDukQ9xZJsvJsVG0mGqmIa1OuWQWNGnJJjKYJ214fPfjNahZPTxSFB0Lj+i9wiQHUbnTQFGP0ppqMY1d0U303sB4/n/mENKfxVLXZPGUR9ecE/Yf9NMsizeALoYstiTNNzPZb1hJZvfNmcDNmnGoklT9TE1Ek0zwEiAqec7mfWHNSfpj9F9R7SdsRY1pCMxMUA0WQHsz4Bj2G7ilDKjgNiR3zqZ8t98vjLy558/HTAorLUQHuzf64E/2X/0JAGimpO8FL1supzn34s9yhzeFEAZeena669u4OoAb4I8a9L+EpCrarM/LBz7wLxaG8YAE46tY7PKFvU58aUBqsC9jiXtwHZ0H3IE3xTA6jOAiZ1XmtFliKf5DxmCXJTPYGcKDGZm2eyJc6JjmzEVVwEV9KjwbyxXMgrG6FOf+lT95RdeOF2AdUDUsJWrz4uRijUa8Dbj6Ix1jko6AWIHTAHUz77gnwNFxeBT1jyavy+mAqmSHICQ3KcEu7GXCKdpCvBpyTIZmTwHuHCGtmv88uMBCTGOkXNUSHkPn/NW4j9zb7yMHQAQeGydmfOHA6yKb06HcUuqq4B2rlOSHhADkGlJdR7DjGbjjYO9D1i9Ks/jD29wy/WzqWXG5TPch30uSaYPBSKW98PkrbRbkhRtdpV5fCPjxTYOMSSs54wplvUGLV2POTZHZ11D/J1rEi82Tlepl3kY9mlAwHz2g6kAJQVWwC9j7W/iJ6C260XksTY1kfrRj35axrwv+7x2N3bGmjiVmNM8036VHC3uk73DB7rxppO1ta0gXRW6xyP/c/MpTa/IY6SJURMkiSnSDPbq+E8IDqS++Nji3uOJ+9lTUkkj2cPaDnkLIKdZXqt3Q5WQ5MYI/KDAq8W/CWArJroYoF/0pWrLxy/fkhvs7U52tSIDDsLOl7wCBL6zpC/YDn9KJe3Ij4Q4tBoevR8/T+Xon/3pnxy+k4oCm31jCwx3tVZr02NTM5cqYhDKKgdRuz9g5RFjfSW5Kr+2NHklFy5tzCWxUPZ4pSiBzoD6kfqzzgGo5lalrNdNcnkkcLbvyDeaWGcaeDv32lgRsU5ygNThYjI2fiwOlZhYc81VvTFEuiRjy86WlJ5eNJN6ZPfnp31zVWy20v9n0kvI9YtVzXE9Vz9XbMV2IKeN7un0BzI+lfOIb6YC1l6wX9uYGCs/9+V5mOCwnkniYreOr2cv8XmdG2LsaWhMviIVFE240yRmG72XBqWXx+eitfxWExMnch7wtTDV27Q046AhNrtgfW5CyMgeYbD73KtzdpxJ9VIqFZJYei/rd/eDqH8+0dKMwREGkvdSvQWbgoUgUBlLwOrlu459k05G53oqDJz1k9RqwgVIupiwW87BueP+4BNew2ewrvSwITOi+uKyW287sVzsrpde2KVA638S9K2I5VKgtXFKAy8WYgWuDUyzdXdTI1s7C9MmkqHAPvM7g4zFBhRx4G02WMsAsiDfzqEreyV7JFP0iejD3H///c1WKXlogJMNIVMIBPxamvs8/tMnimy/74B3XS3LBXpa+BPATVC5yuBWoO3+9+Ts3/2crPVi5q5/b+MxIMEu1Z/PsEA4pm30UAdrSqA2aNpNBJnseA87dcW0c4jbVA32liZrnis4s7nr5Hbz0k7c0dHQx3Vr/MTHH06Q8skAU8muZWxfPfNyHY0JJmKcq1eFqj2SBA4hBxRj3wxb7vXHKdH7ehirX3vk64dn0hlSYOUgls07CjrzvOrhxAi1mYVyRKVxBVem1Mv8NyBbBhjQbW0V1KrRmbU2QR5W5y6hH7bRgN4DBoze2YxJh7zzuko4zc0CqjetX3bd+hAZvSWrTGMsm8UcOADcq3vniCiBpv8GgGZIN5N2l6t1DTT2nrIMQQvAyCGmXKQZMaXQy+DapKaPQ1C9uTzOkdV86oOsVYL6mJZ/87/9bwKqTuD3WrL5lhndonvvTsOp6ktOUwsAqDLKb37rW4ff+/0/PDyZ7qdnEwxhRAo2hjmUrH1LATna18S5Svl8HOGbciij5L/fshJlPMMmBbQCbafzacCJBHTGyFoV2CoPZICBzdiKyqc4ENXjNIe5Zg4AsFXHbN91EBtQT5mCw+adHCjn3sUQpFXn4BvH1VqlJyMDjLH6dhCxN+NYn1Tecv8DSbAkuYKhGmflOhmzjA3pEAEoR+ixSAFcnfvm/NHleemlF/qeWAU6kGJFzAajzRPdF+wQLFEZ1DLsBlhyUO7uhMM+H024Ogb5l0PEHGI5OISAhNcDMvNcIA62qH3p79hyQFT3e3W6vV4RYJAdUuJ5001hEeQAYeM4Xy0lyL0J4qZrNb2eXB92S1l6lzd4bxdJ2dF1cIJh3pUFjDN8eVhMFwBfuU7zSl5lMKNhuhXEymvtc45Cme/LOZjyywGY3Wu1bgSheYOy7gQKWNACsBxknBrrQOb78g/i+L0V5ygJlve1Me8BBqAancApJZqNCriw5wiIt+FIfpewoHclmTPSDSO07tD3O82gYTpxrOz/ATwLcgOMijIPYLS1K7emqj3hksqm50BwklqaMh0lrUsuyJS3xD4pk8ljw7xgq2uUB3iTKWkgN6zEPpbPdHTM05b9GgO2zPFUZ+zqjYIIGRfQk7dtMDrvdmTLjmzqWnu93/X+877z/tMoZpc6TSZ2n1cbRN3XdGlSdF4/wNk8PkDjdkq27lM/azkozZKH/ftXmKpdHd5rkqmCWbqOmrNclVJ/4ylYa3ArSIg23C98/ovR8/18GtdpejZsqveSMb4QB0cp5LvZy2++HieOs5Xf38r+4PS9G6BE06D3+ASVwcDONq7jJF4rkScrz3HKz9fjBL6LDb0ApKMh7v1e/Oo4uYsFAmxm6V8ZgwWatLGXBbFAyt3Bvc4boJVUQCtuprTN+9bBljDu+O5GRuzKnPGjbTVNgKrJm+fu9WfNuo59/rMJDZByDe/T3goIe8t9dx5+/td+6XA6WlFnksTSyfqdsNcO6R59hfxq7OhHwLb6DJO4OtLhzTqv31AHdLIOlxuHXJ1dWKBllXFXkyrvwXFUBjrsoWlU6Lx/OWWy25a2CmR1kHemAuc229NrfOb/9r//r83wa07x67/+63Ve/f54dJ1ffOHF2mHBBF/v7/7dv3v4whe/WLkXpaYP5jzQffn3f//3D//6X/9erpMdnlJfzLzLw2hmk4+FzWbAsvMbcHX/Zw25l2PRkcRI4ANhh+hY+1FYcFjR1yQ45Rc6V4AMk/xKE54mS6cBhYC/WpgNMrDDPmyTH5+hPL0l/aqiAnxoHMa5Nk43xsfdzFPBlaDA1zW6xkdE2Plnks6H3fGFL3yhjAeAhD2wO9Wr3gLsnA7o8Wq+Ab0A2/eWtlf9i4z/VAsMI2aqASbZ9XZAL2tPkyF/u/6GKw+f/PS9h1/8xc+1PPiHP3wi5/xL3Y8SjR9+IIGhZG+YIQVAV6LNnhybM2sLWDHg+jR+a3KpdnrOOMkTAEFlEHrOLJ3SPB+oiolbxqKmHUtiSeKiEkdZN8qHbWEAjLGaPJVxy7m5Oq5fnYTkAFoDSo5G+DDlrsy1dW/yd+ITvJmxECtIuLtm9zxdtOc8BGhteQO2G2Aj6Ou9xd4Zv/oOTRDOGeS9fda1TSoM48k1n9dQJHsYgI1tdizBmHPavmcnsVbfSKBYBhm2aMbB31XkYPucCPNMZdHl2ff8AjIo/KDRnMW0TLXAwV5z9pPrCPiV9/PZEv8Xsr6xiJTfi5+wu5kEwPxrKWdmzZ3JWKdecyJAkGvXsZ4/f1d0PT/IfPOLNeMChk5Dygsp+b6tfgJwyGfCNbFMq39ZIP2j+LlpPBqG6mWxXUA5a/tjkTLBhtTz4Z0AhjenGovESf3jjMmZM2/Glke2KL4gGa32N8j8nshnK6Pmx20Ao30msr43QcU8A1n5PHx/+5l/Kghmy9jKHTdIYPFB6Hxad3wRoIH5BWYj7tj7AOH5+8gm8c9feOGlfqb1ZF0D2I6FkWhNPh+WpnPgrvjw7JG1T16MfyEpA+DzPqROxEPPPPNcbY4zpOBfwE9+9pb6cI18fOCes9Y4TSf3KZlv7LskBirvFPvr/umlPvLII00msbXWsF4F7LdkwjWqDxFfMDvjt255OQA0EFBswP9+8P57y6LGiuW72gfXBNS1L6az+HRun3gvzNp77iyJQmOqp6LxCujkdzjHgDHTPHO6mdfHqx8xzEr2n53DovQ7UAOAaJ/fmka2jYcQijKX2LDAbwx05yNbrcSYRCCcYGKi6ZTunjRURD5QGcEvRoAYDc8w/jM3GN/nMrZXxZY3MexvBThVXLKfH5SEg0jjTAPau3bAvXFnD2/M2Hutz/ruoz/qWrGGXkgl3vbB3Jf46rOf/WzBKkkMRJHbU6VHMuDZZ1/MuL3YxrHXpFrLWad6Szyngdj59wKEZx9Xr/jkqSaHNY576ifPNf46hnFdSQjNge3D8e+b8MhMWGtvZg+dDVv52uuCv8RuAOkxVj8Eri57Nl7TRf/2UhIAe7cbWDZ5lHvazZC2tvgQoMZP4jPTxn344Qej1XtHE7LWUmUAkjSCSZgTTORnnnri8PWs268/8rWe5aqaC1zRRedFtXKowlMFZZuQCxA5Xu347c7bMidjjz1eYHU1GJIIcl7uCl13CdtoSX2+kItaVetx6zHfA5zOY5vUtXvG+IASCrImJ9E0zPUhwU0cyc7a/02CGq/cC8yrvV+QCPJ6a5pxVtVQ+bz6aasaCIEl5/JUCJN1iaReRuMnP3my56L9Zl2KV7DAJcl2p/rKKGBZlq0/smqtxM3nsd0A7lbaZMzEzuJ+42aNk/py/buSAQbQvRTfyP3B9uABu/LVWTc6zANGOi8wxFUDnM4avzlVE76NsYoH58q7Wc/2q/VT+Y/MbddSZXn4BQiUN8bGng9h8pnKcAyTd6QlzWOrphdxZf9shTy8r3EpIhd/vBF9YoR8LzxuV4QjFzkDrJupoFZNgBA4bGjno/UKWxGzDnmGXzTvzebvfdZkxi23Hs8ZswOurp3ZUj8DsP6X2TUTtE20OEFLA9/1VQ2qfLgFKltzbw4U2QsG8FQOXhPq2Q4NU8qScQAAIABJREFUE8mp0G0cyMPYAq3clIwr9sGnPvmpZD7ur7Pv8OTUOZRezuR997vfq07mE08+1S57WEJF/Zs9wWbYGi4zIc2lFNibe/grYLG7WeMyLJ8xMhtQ3eDmdKBbOpp1OIdF6NAy+QWZZDwESSuDs8tJHZibCdXPKoC4ma/5zLwPkGFYwbOpZei3HojL2uK57oUB+sUvfuHwmQCrd0VsnNwCB4t2DqCJE+xLV0UHgww2fTPZ6OPHA55mjgRz3330+4dv/OU3D3/+F19ORu3lOgzTfX41SlosuoJngpcGcgBiMeiwJgc8np+M1m6Q0OAjm7pNljpQc18FeRYz2GiX6bjW4BFI0PmYhTXM4AEZGub7vH7WaMcK4mwsgGe1xzo+IyK9GZkMiC+gJcdhdFcHiJoM+F4DhZtmLsuwk0ENezKsF4yPrg8GMxuvWRzjk/cZra7zzfC/GoeRDhXtt09FpuG/+sXPH/7G3/jVjov5OJNADzDGmTkZB1fZQwEEGegEhE8/81TYPd84/Lt//0c56IGBCyph2PMPANFuXjZBCScdUKsb7fE6s/E16pg7Yt+MY9QSxTxXUKj8q1nXBBxKKI2tjJXHhd4bLO8BTc+34xlgNc+v5IbnlEmty+gwGayXdt/L+GBmvB1gmaIP8fVzMdAyg7JvVyZQPR19rZdTPnNVxKrvjRwBhtJtuQ6Zc1IAVgrDJyGDbfDNMJ2UmglaHn/8sWTInyuTbcpngZTYdGeX0Zu1VOH0pV03oJLSmDi6ma9xZrFcB1wapxVDKMEwGQvaK/kuGBpHXaM+HdrpqNmj/X2tS7pZlyVoZncGDJxgusmUlYDCbD5iwpfhMQxggIBrtWY5TLrvCg581QoZy1zH63G8OIqAGUFCy2DMp+Z6MqKYQPTrMLmBh5yRvAFgZwfATXoBrDpmU/4kgLYtjyq/+RNls3kMUyo/LyRYBa7mgLVGlM4CG9oopU7aagoiYMo+aolQXt+OlmXUjp5bGbudj7G9HN0G7b3Ri0L0wx4QDCQwTQazur7ZZzsbzii0qRyWtIRND90JgKdMdc/qgFSVKuFclA0bUDUOaZteKAfDPhMc1q5N8qk6lXWPapmq2z02bs69OnVljU8CbsZ/GIecoYIV62zsqutynCqPOWcn6eg+xnFb57Gfs6K7Jvb9+EC2rE1Y0I/s0K6rrTs0jkC/nEe99pnT4iH7POucO2dmL8w8zD3MR045ujdTin7ZWhgFmvPtbFaOJKBqwqTjMuekPWCtWROaoFQLfJ2zUhGcP19tLJXXtCKg9mKA9CYttoOo0z2An50LOAUYs24E7g8+cG+YC7dEszPJlTMpjboqLC8NGQqObrdks1HHnrvQ/t1sdqCMXQ/t8RfWOW8djp8wUi7VYV5zsUa311SgNc8Ddlg31Y1ca4+DNk0CBATDwhVwCYAF1oBE9rNJv4zFMN5mHmYKreXYe+yN7O2TSZb98m/8yuHVJJxfTDXKy+kq/m6CwkP0Fi9L8y7M1dEbnevaCdy9PnaAtwHmznAPk0kItPlU2RvTvMV17gDD2bqTpBJx7M/2h7bziTll3p0Zez+xPf/z//I/tdkGyR3NPHTz/pM/+ZPqZd+bCoX7H7i/wNTv/d7vHX7rt3+7Z8C3v/OdBqF3R1/bWvgXv/svDn/8x3+cacIKFnyPfiH9VNdRBpl9aQ9ihOTcsH5HB37Z7wRjmCIS+ZKkgmHNf1qemfsFtPl9azGXHZexlAySfK5OZRLISshpHpo3EkPuV1XFNbkOlQP04iQ6pxHUaHKZUGW0fBdNUa6MLA+gscmyMkyHCXRNAETBAiBCszdfr8cnLtMrJyhG1zRoOPQ+2Hd+tGoOlV4SqK8kUdsn5BXWLWZTy/zz/FO3RMcxjZI+//nPJGkb3+Kp51N6+XRKyV/O8+lpXxGfRbOr8ZtGW1RCQ/CjUmbYQ86XYSkBVi1V12S9jo1178AlQTRQy/3UPpq8bLdWA8VuXH1tQENNVJ0bEmD2lL2Y51hDyxGr/cDCNI7eq3qZ3VvkmmaPDxtn9SrAkBVgB2ym193Py3/Wrr2myrm69BgwOcOcbfwLc2XNWP+vplcDUJSfADA8dhNgZV5TWxdQs3ZsBZnOKMnzgv4J5mnJX301Fva1GYtUkKjCiR9izb0W26m6Z/juU9XDFwH6nw97C/h4U87/DwOyaj6U0Sg4CzhhH5xTgs8L0ZWms3ohTfxOnz5TEPW9vH58gMgApMzWXChrV7HHjGvyC1xTObC7ZF+NvazhT9bNlZmYW28Osy42R2ymounWyAGQPRJ3VZ4o4wEAqoxCxu6aq25o0CwZInmPpXt7GippAvRyJATMgfdA8lDaK2nmOQLVmbOMd9bda0m0ScSfi0Yye3nd9YkdAzKfYeti/2+KVFMlKJqIcn7E/CXeaxlpwDXX12RAE2+j/bnLxXdl5RVZNxjyAEKM0lZPNgZxlg7D3dHg88zz9kGsDTrL9hx/1Dnv3+IA8/d0Kt+wKO+JlBVbqHRWfMFOY4cCN/jMQGHSTvwnLGK2vo13s45aqcWW1bZlHNuMSgMsjQAHiL86/tZmI46e52VLtuV4wN3nal+BjRhUgMkBBUYnEEN/+7rWv0rEljLnXZogymQiNNgv9917V/8tLrcGRpP/6to3Y+++7TuxFJBGTK90ne4/0PBk4koxRX0D51L2eOP2jLdkiBgfGKlJ2ZRTTxILC69VqJJdWZMAmgLm2Tv2NGbjjoOHwDNyU+IniQRgG/IVWwXAqSxAPtNeAOQgdbgGawiAgjX7dpKTsVolR1ULu8lF9mQSwqdyDe1LEbujg73zZXy4ps27J6ZRrQ7ksXfkGuIPv/TSmfrAxmlr+d52+21dH68GtwDeHA9Y9rFIG73w/EuRvzndhlRXZ902+VTt1Cvy97wmNsS5dzw2iaQNGZDnUhn3zUfSGOu5aOqS0FJt59wRk5aUMp6EM8weeyt++0uxE1deaS3mvKBVT3Qte35XWM0rpspqYz+XYkC7imyvUXNjjVZPPGt2YnOxCea6fjknqpOOZUquoDrO5KKSNLHWxC/syZNP/vTw6He/ffjyl75cG1qdUDrEef+W6WNIZ7w0aSw7tWf/6oPilrOnNhhonW1wnKQdcNW6F5Mi+YjtrLECwxiY2dtHgHFDhvF9J34aH2kc65HAaeXJ5O3KHKVBag1Xksa5u87fSbzx1ydRvyW5Kpcp5loknlZ0537Ywz7mjAKmLt9XQsw+PxFAnV/92GNPxI7H3mcPWnuuyVp6M3tpA6vz/hMPsj0nQu7Zja4x4Ud6yflFuuR41yTfxjVLKlRKpCTAidGcz22w2fNSIj5SASqV7RcELn59gWGJuBPVhqYlLKlGq951S6qUkZ3GeL75mGypvc5GGoeOMhZ35ezS9Cp+iX30xhs5n5ZGcOO9fdYXTxrizfj2qzlWsadhqzpo2/+lcfOQ9Yzn9FFQvbGqLY/IjpMY2FV7rf/KGAD0JeuO/HP+ZcZl++9dJqduuSkypPOC/XXpRvrZTfVXniNGWUFKmUSyI4tG341V1ovyjDDN4lDelWzRJ+NU35vBLoU+E20wHMSvvxHwKaVtgBwHeRF+AE6u7boYk1PJfOke+8AD9zfzZwEwVr4IBCsteyQMyz/+4z/tYkN5B24CMAyeTMyku1d5r8PSNQoajcQKxGZG1/7xD4HeUYS2A4lpQDDituNgdRz64tlUPmez4ia4380VVpDufbPgp0PbOIvlA5WBtt9vAI++nXWxAlPZxQbiHNiCfXEw8xgm8Bd+/ucPn06ZyUMZJ3OhTAPYV63OGDf3icFJJF8HUh0x64hknJuliLP3rW9/J8Dqtw9f+epfVg/Shig7FKsMXXzRwxuMrzFsU5sygSeDAIwardUBTVeIuxiCHKJVgskorbGpw117PhtLpfgOkOf1CwDoeMxY98c6ODy2dbkcqkBQxs77eRyw5nuyDgAmGj/RAkqzjOp6AGYzF8MqG1F7GR+XdUXo4y37xPrJv69NWf2xlGZgrXLyGVOOh2ty+Aq2AFfeq6UoaTjAzl4fDZ1PfPITh89kjj7+8MP57Of7reTxrhw82KwVjM7nWncOw1tzoP/kiZ+kk/K3ms3jWPGOLQ3GYbR8hy2Czi/wcz+hG+bAvj7ZwnTLjL7JW2/FkCVQoNXKWRHQOpztMYbPIVkHsqyl0azdhwon1X6T/XpfFidrxTUKJOz7AgmdvMmKzpQP2AR4vPa60bqlZ31FJhbTrMw8wHLYCT9+8pnDy3Gqb4gjdufH7h4bEaY0UJFDeEXW8KlkrSVY3kqn3y/9xZ9nXG6O5MFlyfD+NPfzZta5csWMS0tQwxSNoS5gmEtxwBLb3qVa1QKSLVRaAmwX4AIhAZA86yxa+wFovdedfaz0HhN1bfUaaQdZS/8EJHvucy3Yult3kzPgvWRHBcFbP8tncrKVJZWxlsPE53DIOYrYq8AFXwP40YKaUghMn74/YKpZWmwlrEHdhjm7w/phXxocryzy6HbFAZFsqs2ZMsweMFiiOcwKIuUzODVXhoHmujDSMVgPKUO9Oro3mKqylxpYmesrUrIhMDDeuynfLoc2hkD8aR4zINqUi08GsLpAGE11KAbQ8hqH55wFcYRXiXQdtiZw5tu+nwqHWXfLhB85hGNAl3TJyiw32+kb8LhYttMNczFdV9ktB2Xs70iSdK3nARnqDRQbwDlCBPaXdIbMa+xFQK/s83S/1NV7WNKcsRmfxSroPjKfnj5nMpuxmzVwDkZaBtBDG3CcXozYcRSm3JbzsEHbAWpHeqfsW0Bhmdl77PrrOnOWHum6rNFnXEk9qMPR5805yOk6kzPb+c0hlGgxRtVS5PS2HHgaEU6zH1ngAKPGvODlOH1tWtlrnJkrC9Ec+2zzmwYLBU8wsfNc/sRDDz14+PnPffrw0IP3NUj///7w3x2efemVw0dXKg8ep3acqwmYB9C3RtmkAYBaPubO54A6Cgacre2GLkGTeZ6zbdYYwMWaw4Sb5mnTddve8TvHtlIhQKZe/zh6u+GE/atC5M7Y+texuDSgwpRpQBLbKgmYcZh9MOdb5yv3bkdckff+tb/1G4e3kpx6+oVnA4o9e3hvSQFcHmA1ZOAE7AMsGcsmufL5Uw0CHB5/ZWfbAdsjdzIJjx1c2HO7uSVbJdDnAE+JvyRGgIzFXtzZe+9LvgmwKtlShnzGCRj3j/7RPzj88i//cqoLwuTJ2fwL0RX/D//h3wfMe/7wy7/0S20odGv8un/yf/6Tw9/+O3+n5+e3IvHywP33B3y5+fDM088c/tk/++cB0L+X+xpQz5qb8vIpv97nUCuUnOXO0Awdx343UzKevV4vyLTTYMU6LmCR8dd13GqoZt+yJRdIX+SzKn+j5F8QKfAowIk5cyzn652twLo8ATugutp8gvLM5+ixT4m5MbQeSOZg02JXtl9AOk67BucDG8nTAUiyGc4YCfJZp5E6CCtWoHj99XzgAGrOhVZTXJlEw/05848lcH6+excXGfv2xmMnFribipkAqx98GFYnZDGB9plXNC290OTvR9HOFsi8E830l7OfulYaAALLgboYPYD3Of+nwgo7KNIK+Tj7oGNNAzz/TWyRs6uAdWzDWmfWWoFvbuwiC8y6H+YNO2WtVR+1dpLdRZRYMgH164dVhCQwerPDIvE1LMapWKPTXZmdm5L8i2/lXNW87O1oE34QULJ+a8vjNTNL8rUEgyk59dlYwNZyg9ObNLgUxAWofOVszsSpTLqAiZy38v56PwBX+TijcX9F4hUSP9cldrk973V54pUzabZHUz4gPS1USd3YjEpOvBEmevz26aQcxmJuSXKZ78T3YtAKEOYBrFc2FWnFHn0lsY8AEYgpWWxtu35jXcZhk4gqizRtjNQV5mLuH5mlUgr5F3vKueR78T1oCFrHqp+MAWDf3gM4W6uvvRpSTFirV14R4CZrfjpofxBQ7tZKXl1IsxAdv28Ma5wsgDVLO/L6AEcnAoKVBcsPClvwjcyJJlZ09a7OmmrCIYx0mt72NF1QFWHmie+hJJav8l5A2Fan5N+n0vx0J7t8pmu11sdHGw1tRASyVgVGW3IdUkXut81lyEtkMq1tdpBNHLmmtZYXo814ewyDFXiPWQ7MtO7aUwDwkjUxvh4m/EcpT884FSxWfv1RS1vPngUCXpOf79ZOAAfFALuE2TVioFrnmF/Orptip+zNSZgDieyvqwJcnSprtnstY8qmeI61AIBpIkiDwlz3NKuLBET+za9wre9m7ozz7XfcUptzW3xsBAZrR2wovgBu0kkUG7hOPtKNsV9l3GafnQorzdpU5m5OrM1jmbN32oNgmOwFVnMtmj2x9YgJXm+MdDznzxpbsS3AxViLY4HWbOiTAVa3Ldm2n0yFM8C6hUE5vySb7H3XW1879hUwYj80lsn7A5AkOs5m7b2Z/YQpDSieRoPjK9kb9Fu9zpp8PWQZ162CjVyGsdlntOs4maSEKi3IG7kHlR+kHdhiTdHYKyz9LQ/oWm+68UTXx9nKhJDrsu5Hfu6DD8/nPSIncUeaV6ZqReXeNIpUiXA2YORjh8d//FTGaUC2yph13hNz1VdLM6GMK9B4EhiYf6oXc400xQJcjTzAxNUzpuMbbf+oD66vDQjuPgk+Y5KrU3FTkJV0Q8ZRIgVeA9RGqDsR4N1Xk6MZXzrfEhkc1J+GJPP97z8azdivzlpp0zg+5JTQ26caBztTYSdtmqTioYA/3/oiCNjmQvl8+9GYTjJYrCEWkswZX9++sSbhIOzQVCcsmUUx//J5tv/YSqPGr0v6sbZ4bIrrEjd3LBaoyRcuuz4/jxLdWaf1HzsfU1UpBuNLYu+WbclnLtFj9Fotav4AiaBTp26NfOGzYTg/3+tgt0aPPI03s1c3sDqJ/5Gnst7cI7Cd3yJZ2HHM66tPXakOutwTK7YxXWPg3dD5IlGQ3BFw9Yolp9UKKXZTAjPvD1QlXyLBYw3zd1T3TlVSGOJN1qVCjUQLCansycY+mY8S4JqcwM6mjysmoO0/zYdHXzoguGrpRRqqTNcGWUv8YOenR89mrW4gW6zEAbQfjLExgBNtnGqTD470ZZFWGltJqo8NKUbDucyaZaMae9ZH4IPknACsbmbm3jQ/u5kuBnADQl5kEE4wMs2WJgApHXbc1kHjc3MYk5zp++655/DwQw/F+N/WrBxPDHVYufpLKX/SvZ5DW/ZS3ofOEAFzgKBGQ8BYdHyLQ4lRPzs383wM+FNPPR0Nrq8e/uzPvtzST5pRJnHQ+Q1azs8ClCzSCig3eDcsjn1PW69yAuZhfGxH8eLPPR5HQF8DQsfyBMk94C8BVRvCKilv0DSl3AzE1isdg4YhM0HV0Wf7/IxJdR4FDoJ4TqdAKd8a1QDgfi4lBp/8+CcScD7IH69xbjnM0qS1CGR1lRfJRitncU0W++vJ3r6Qsryvf+Obh+88+oPDD6Ll2VKtOEAMTjMmWajttmnzyYQ0u6e8ehxibqoFvjWm6iADf8te9dcx1JyhZb2PMiI1VJxxY6CtN6O+gJO95roWB7abddhvlzVOvsPGAebQm254E+hsEMcBvQHcllMlmylr3WZZMlcxUMMonqyLMbr2ujCvAqReHqbM7qrn5+iw0gpUciDg0clyWK3Dtho9yB46uV/sjY/d+rHD/QkWaYgqDZexlEwokyTrm+Mw3dInkLsxTg8G65PRFP3e9x5tl+T6vRIDWQeyS0OH39lg2VqGXVdd2TlrEIsJOyqHda6vu7PXNQZ1M3hb+ryAPYfNzpodlXuY8/x3LmwpZb3V6a1g+RwqgqAptY4Rr5Ma8C3r5Z3sx3ZWtVZy8RhuU9YTlmgYqudipDWfIQXwsbvvPTz08Md7eMho7tKL61JW/LEwlxzSr4d58ZUvf6llShfioL+YDP1HOucKSFM6Uw3GAs1zaLbhUp1igNhkqmUogRQMsvFSRvhmwFmdSs0dxm+1lJoVBQyNbrJDwgB6zXv5TOCCNdj5bgA+TExOhUNjZ3Y32GTp7q7aU+4+4DiHjUaf8d86c9VAxtJc+rCvhxkycgTKI4ZFfhZ4nP+mS2x0bgKqalLR8q84HFuY3OHepim1HWP+tq3DRKTjZw7byTk3uFno13FyMxbAVXbnCrYtvvyVAbsKohVvK4TV8tGye7OvKjeSQ2gAyayzBEYO/mrm5X0qAt4SnJmbvf8KJOQKJlAG8E4J8mioZk6LOo5sAAB4GP8DlLUTZWxV74u9tMzF5Os5xQkXONGH5v9q11pl0T03790SbQe1EtFKgMw514SDjuN53Bob+z6lIwMEzLVWsqVgtteNNhLQ2Zc5bLItr51yltHpHGmDgCgcuQIDW0N73rvbFiCYe9qM2AIJAbSnA/VkYTuHxmRdb/HKApej2WS8nC/W4j6jhpE7wKp7kuNtRrdZ4G23B9jouZ4xwhp4OVpq05yDTtE0K6jzOIdX579nW+dx9lrleHoZLqyHVOea/a3mOiZcnLNhPIYJssq0PN2YK1P8rd/8jSSnPtFA32N/8G/+IFUr6ZicLqJA7FZMOLOaGNmBwgA3gLgCjf5SzGbGqg0WM3+FWpZvYVwaKJgbQKWzLGuwx84RaBTbEyde4z9NO15MM0TrjgPW7HsdsGUzmiiIXiQ/gY6nQKQOt/fEeqGd1yub+avDWpNTu3ZVQJhjSea9Hl+JJEjHFqhDhic6i1dmrQHrzsUu1Tcxj0D6tbZn3czRW/2yfO81MHt1GhcYB4GJv+0mTM6mzbrwemWJm7GyQS2vKYNxsmxdp5ox/b2/9z8cfud3fqcsJo7sb/7m30x10X+MpMtjhy9EKuKTSTRitfxf//SfHv7+3//7fe23vvPtaq86A7/21a8d/uW//JdlCrHrU3I3/mUrAnJPLeerjzKd5muTk1ycpSihMKz42Uiz5wtArD1pXqsHnTEps6KMlhg7ebQ4U3sPDlsQSDPNLraeaCso4ivYWvwsDLayILqWXfMkfukDVn829yG4499Kqr78ykt9LtsO7FFOS0tUtRFwUOAI4NEsSICOCcTPca9tHBVfjeTMsYB4r772SvcQ+QPM81denqaFnnMyDRKPR2v9BXpgafym9P+t6FryW65IOTeW1Y03ppGMQDvrUkBDF02QY0xn304y1zotGBQtb+AOW9BEUP4TIBmzIwkS9q7rfGyvYHNLOG22vaUpgVvZFva+AOuAtOwzFpd13YZv7BTwK+tpM6bnnBs5rvqcEoWZO/OCZcJfYwOskxeeG53cnp0LiLIfJEckZsvyQwoJiGEPPPTQA6kWyZzk+ffcc//hiZ88G3apRHUaLoU1jrFMmoh9ItlwLuNFruimm6KxmpJ4DaQA8M+myZRy37LgsWcqiTB7vp3l8w28Yb9aKpr7Bz5INL8nKC1AgOQw42c8rQVMMIB7z1KJ8CZwA+oDk7IW2dYXwxC/kHEraBmA/lSSGfbrS2FVDpBj/Y7MS9mh2XsCcKxYVYLVWF6N6zQVJBGgJLuAOmmqvJdr0GDrnrtPBVy9m9HOOUEDcunUs5tZHzeEiQpYLYCYe0aeeYs8QlhJb0W39a577useKPMrfiyQxDXxkyTpgYGAVA1inBPncj8CXE2SpsonZ1JiyGG2D0DvXO/rMr6AvDZ9KgEEqzusL7qbymkDlgHD+OXsJTvMf/I1ZcU5hxKHsllK/YGWJKi2drZxsG7LuMw1Oh/EAM6YxkqZbnHq+dic0xmrG29UQo7hPiXCW5/YHmMvMTb5odiXyAHHj99ctrOE3VRuTnJPEgqwDbgFapK9YDMqa5Z7rzyCburx6ciVuAZM/F1l2GY7ucb777urvU2OhaF8PKDpZbGxgClA3O0harwZphkN0wGdkxzKe4oTG1jkG8iMuCPpUHtCbzYAPSJLK/ryjXigTBhT7loAbcbYvIhz5+wYMkerC7LI7VGxFuwAC7gNifLc6iLnOt5u/BWQN2tW1d0kNGeenflH7NPMXZv3Zc+xZJ2z2HQVYqS8qkG7tJZHxiXxTe6RncZ2Na9nc/8SYuZFAyas5cpJZe28FJ8IA9UYe69XXtYIURzNtg/IyRb3XM31V6uxjbiuCsEmeq9Z/67ZPJg3/v6HkfW44kpJvOjW33ay12Sd+Bxg7LORh3syXdPZAmeOc4zPMkmWOdMBSeKeKzMf5ADORzqExmqcpn5jrFbtqz6zryF4Xfq1QdYNrA5pzJzP1/Yhdix+LGvHeQaMtyYkPap7jBvc+HGahAHzaEg/lV4ZP/jedyPp+JXu5QLDPcABeSNRJp4ta7L62kl8ZY8jM5X5zg5JwueZ9rY5sgbtA3J/fMPLso78bEUxPz3/Nk7AXzSCKf2f+H36QowUmi/jDixuHCUGF5vl8uzJzebcY9S12YSq5MNUvBbjEO/kdW1smL9vH8s+kuzfDZKGODgVJ7XBZdeSObmxtlhC67nnIj1Sfz5yR9ljni9ZAYswfpP8nL4g3rfVxwh3fb/ljzc5Otcz/uHgedij1UfnOy7ii2sd4JlP73HEggG1vT/baV4kL1RoqK5wj23IGXtgn7peFaDWpEZvxrw4Ar8td0Dehfas/jR8nTfeyJl3BlN1YhISY8fyzf8q235VfFVOZTU1tGR20mJLSayIr0kc0lrdD/lmX+nN7iqzjTW57knA8ClG7siYteFi1kuZ2bn2ygXWV/S3xTa+VArgUvDqKOBaDsylgOpeHANsjWGymAtgiLy6J8eJ5cTcFEBJ5ujuu8JES1MlWUzlcAJhRnNLACgl6EGG6ZC3sBHvDEv1lrAqgYbjqGaTZgMo4Rrn64OUMT12+OGPfnz4yle+kfKx702jEBOEWVCHaTQZpgPcBNdbi6Hg3QoAd7a7TKEGzBep8Bt83mN0BC4vYzLAzTD0qlVSxoqgaBibRwaq8awHJlhlXBrw94oXaN1AeAybL81xqgu6yjOacaW6c+KCAAAgAElEQVSvRbML09Khn3EG1v1cmiE9cP/9cWo4NO013INH/G2ejLcN1+6B/VbmZAFnkQfkpl3z6Pd/kC5sTxyeDEukB25uAGOj3S6BP8xindu5N1c5IPaUIXecFwvmCPSrawxkWJty0O6+dusrlkG4NB0/KnNsjPZfyZhlII8SATZiPktA0AxE5nprZCm3KVvId535YUdtIKfwbDYYgyubVbYq4+Ewj4OgfFXm1fpTTn/VlYx5uu/m71g57b6eTVydL07LAruxPByyssscc0CgQ6XaOtEKUcZ0/KY01YrhAZjZN7Il7UIXI6aMRTB0KocPx868+5sA9LHHfpyunc8XHN33yTDsplzuT/fJCeatf4519KqSwfJzNPtiFPK8EfmfbKzF5r75rw1mMqbN2BY4m8C6jrxszAJsOlYWFbBjAScOKdPKIAH5CvLk3WWZnNidZ8Ft3mO08WLMJUiuvPbw5W98pz/vSKfLW5MZvjWJlM0mc3hdnUPjttvS/Crr9Y0Aq3/+Z38SveUHD+/E0Xzl9AsBWCM2ngOW3qPx4cwPmwb7ZIC6cdA1mRoApQBEvo1LGWqyT+sAXMgJeu2sGeOT1wPFrLUBz2JIA7QqH9RcrCDMKonBPBkneoDMZgwLGmIdDujRpkNFi1aiJW/sgK5TB2DJa7G27e1cZB3YHu7eM68bDVslgsopV/mGJn9Zpw5DbA22YzJt9h2EZvYAJ9zhemOCRA7INP9LU7pmDOfwNUfnEuhgq+oqzfZepVQrDtgNKUWzfjnxFRnv8wfgn/05TtY4EblP9nGB22MbhlVX8FA5WsbSNW6gsjaGzZ78V6/H+E8JJl2nKX0pC7SMqmGTXJMAejcX8Nj+mmTKJOLm/BqPEagqnTOOIvbechTdg92xUKgNRr3ftcQmrWZbme+jCoL1YQMkYpKs84AUQPHDAQSm1HUAWcBKA3nOXO6/jOnOz0W2eOchToY9PKziYZE1C549PsIcQB42eCoHjM+UIQ/rCsNWudwu1cfIGlmTYTUegWt1XLEcZ/765Yxc55Mfu6P9sJN0ZdVFPMG9Urg6rRME+SqTGFg5ZqaPc3TX206WPo/bG/YnIENwaE+1KVReqNzIGjJnb7dx4LuHv/Zf/2KZ+G08llvG5D8XiZSrUhrnnPI6783R3pIzPn+SRXNbmJzuZxi82HaCHaD2JKk6T84FYA29YkkaNnCNkTEFerAdrsn80b+6JQmy5wOuTsOdSei4ppZNO4ez/st6zBx9qIts/u5eNQwQ3LEPs8aWhnbe4/qABSdzdqg8vkbQnPeRJKrMSvboeSXF72W88t7nY9/OFVRcTYfWNZQV7F4bEAyTuOf2yrLvhICglTafRhNsDvale9gd4I2V/QJ8qt/XPT6AwOw5TJLdtX7KcP/7v/3fHf5OmKjYOpKEf/2v/3pB1u89+miS7Q8fvhhNVXPzu7/7fx/+wT/8h2FRvhLN/GfT5OWTXct/8Af/5vCH/+YPxwYo669UgevYkd9aYPYBW7HO9ybSbIOlWzYsRP7lsPVnLY+NsUcxJ3pW5K8tOQQkSiZYpNbPvFn2q2DceuWcS2jlPOvfs5YlfcwZnXIJ/jX39rC/byamcmS+LD/KZxVMy/WqevBcn8eGDyMn6zYX+kZ8FYCnMRk94wEh30tTE0wXCfPrwlx991x0d/NV3yPn6htvBGBTspfzIOmvvDY6Z86OvNfJEynPPHa8QdqF2HD2ECMEgOjIBGYJ1t4/j03Gpx9/wbxWq1r1Q9YxFksZ+nw8NoTpOPLfANkDhHrcXgE0KMEXoNUXrJEYe7XZT0zALnluIJoxm3LakcjYANQmMIwPPu/34fJP1PhftUosWx2WL6X779svJA6auDEHWMHDutpA0wZprR/yUiduvrIVc/fd90CYr9GnDID6MoA6zaTuSnPOk2EL28cAW/eWXHxsQ5qe3aZiT1fxGwKkRR85siUanr2dOSeX4/ORH4zAyA5JdG7tzbAwEzPdHrCIH0UDlZ346LJrD3ffc0sTXPYe0KljiomUJDq/0phjOxaUzHX99Ikn4mdhQccO59pog1ZvLzJMfE92VowwgfX5dmw2YgJccj+adPgCiLx3Xlm6cQEiGfPZI2xAwe7chzivmorxs/2bD20PIc2URZzEgTUEZAMSnc3zAL6A/I997M48PixaPgOAoJU2C0RokA/80LRSYjyv3Q2N2Wp70tzypVyX5KbAnh4+v8m6rQ2xZpSdFrj33I/asAlgOTHTdFZvo6zsbf/mU9u79hetwgLMuddh+Y2/4iwBcLhmpIpKX2X98qOMOUJHLjBJkOiVJoYgEzbycVM51bVd0GpkrKxrcZq5uT7vJ87wWZsswobsc3cCf3uFXINKujnnm1wBtMRu8D1ISknq2D98Vv4cJvdDD6ZpVUH6Q+S4lPuGoR2W5hVhJVvHupdjgfI5AApiJiSUViplLbimymHERkjMtAIj1+BaiglkrNhoEgkIAmWAuV6+a+M6vrpmiim9z3rexAhnOVZ4k97r/DMv9qZxAxa/78x2pgJqM/7mWtxgbTDfm3E//unEk66Xf/Raro+0hS/gPda4sXM9AwjT3My+yn/A9Eq8rK92l8+4WMODKWD9aQpHiiPjHb/n3XdpUA6jcYBfoC/puluyLq5vLHomMgCSMuIHYyWheT6sb8bkqsjHaLy4WbcYxC+GEftaGv8C5knZVC8XaxcusM4ey8j7sZtX5XPeT6LkXOzfhyFIfKiePQDr5QFc+cNNpPP5VtLmUqzj6Gad8kegxtjujQv53Tow/zfGHpImkOigk4vFaK7KbpRIbpf1XG9BxisjDfRc5IJ+ECznS43z2I8e8c4EwOS6gPoqifXshUrwrLW3sR2G1D6bKptp0matiQXZP+SIVk7Vroz/Yo24pWluZ6ymUWArrrJwStRaj/l3q+r8z/u4vvr4i0CgooOPlW9z5Lqs4yMS04rD2j9jxUVK8zW0FCPveZuKr/RPQbbI+pm5TVVE7stXKxtjm5u8aUImYH7WHzaovWzoStqpVMCW2woJLPc4CfNViVwfd/7ePgji4+wb65O2eUkP1sTC3No4PGtH1SIiziTz+LqzblRLsvt8F2eu6/FemP2tUsxnSXxKIJ8jn+AMzn4x5uzyB/FDigXBH+JrnU9FTZuCZpBVNiBWTpNcDO0BSHdjZo2xfF4rAjMCg5XYxxODvb8k6kx2QWbNt7M+RkJrx61jG3YsY21uQt5mCG9fAtZAekTMN5UKSc7fdvvJMlZ3AHkpmLiN2azlru4JkNZXXwcXKJtREDQOTQNrYA2GUwb8eA5v32jBxKNlXgFH3gxGXQc238AoGbk6/Hnd3XffWT1WQFYzi2XrjHjvDcoHstFoozz6ve8fvhN91W+mhP2pp57KJTgtV2ddznMcnGGETjA7dsPPRatYRuLSQHw7Vp2MddPbeHQ0LjEq26BscHVYsQM4GZAjUHZjzitIVdw3MgMGbQa1TMUCgKNrSTDYwm7HNt3H85wGfLKsK/B0Q9767jvvrtTC3Rkz5YZF0QW1eR6NJkGwIMl8ya5iSMp8+OJAOJQEhD9Iud6zycJqnlMek9OogKlshQB9suoc+zbdEcAB0bvpsSSnvLhsL+tgsSKNRUuiF+NnmGpeN6B0F70O4/0mc4DJtcAXQWx+B4MMDd/8joYlx3/Yk3OgMDxHHQoZLa+xNNdh0fkq+KO0iK6H0qUJEBmHNv1hiBZ4g/GgJQYg9toELRght2bsOKIOdYaIFpeA9PQLZzouGAYPPnBPNc8YtpZ6au5Tp90mmnUxou9TYjoZ2CllwSRm6I0BjSrOm8yMYO7qBRBPo4DJck+Z/khEVG+1B88AJ8C6Cko7QDi1MWrX6SKc+QKyM6IN6AAHZXPQe4oTrEFSxpmDyZBXyzXXYP1xpOqUrEP4ot7jBiqAqsODuyLG/oLxZYKtbzkqh2/0EOUgzyRI+O4Pf3o4cesdh7vvfSAZ2Tu6njRu4FDSXPogAeD9D9zfQ/Spp56IBs+fHT7+4IOH18+cDmPkdDrX60yaDJLavOxr9qNASH6+E4cRI8J1KwOwjgUtAhhjNOVhbNkqmc1rOLbvGO9mHYe926Ymi23mdVNunwAUizaZ+N2N1hhiFNknjKzFV1YEwLu2gyj9sBTb3MxB1DknczDyBQICJlUZSp3+vMfW1TQPk2Vn2wJcNVMm6zyaqkBK46thiwxlNW0STLSsee3FgsQZF5ptWwPVfgVmWkNbf1W5nUOnAUrmwW4SGN2Qgw0AMICgEpDV5CXrvFqogD0ZvSMUq5HNsg0LLe3fZh9s2zsMX07zdNfeOs3bZts7BYXXuDVIkCXk0BszxZV12sZh3va7ACK72fNp7Pc4v8N42HpdO/Gyf+5s/H4vzoBSMXNoPgpyF8Tp7XXvzOfsB4A3k1ltw77FotoszhLz9/nDyuR1+29+d5CUHV1Hb7Lp1qZx5zi2LCmORpHNBXrab+MwAQETAOf5bOQr0YQch3HKbMvA69q8JIFVB3ElG+d25vxbycqLIvFz5pfVJ9lQBsIwWTcjxZjt4GYD1lOCvxOIM2ACLhMzJdqXldFwf9jolajJM1rmJSDN2aLC5fEkUu1156HyawCrfVOAvSAJBvNi2rru4o1LB70LYoHraw1YP0qw2+wGy3glQdppvQHC2JErWio3zEVOXAGy3P9uVvN0gEDdkH/+5z9XFsrLYUg0oMMSWWul8i6a3OT9kK+ziYa1wE4DMVMa+kbOaGexcd9gEh0rWQY29fLY+fMSE/m9TAmAOQkBy6VAfWxb5qRl3As0boVD7nNK0VazzZVdlwwy9u6Hj/BcGlZqFHP33Xd1rwFDjYGk3ZYx8TwszqPStsVCHxA9OlQpsb800Pqt3/7Nwy+l5N85I4AQXGmK+d3oqJpvf1NO+e/+7b89/I9hrNIGVM1xR3xGDLN/9a/+1eFP/+TPaqfrc2A+s8mShT3j66J0LQ0TZoB99r5MjTj5HpuzmD50gJW9B9i03J8SuhtzppsLGpTOcYBJ13G3M8YzuzHBxNZ5G1YuDVGM67HzPqOM/syH+bbHdIdWznl1bDV/A3NwEsCRBggDqjJE5rUBLWBWg5nRbJ7E2JQFOmuvzNq0Bt27AJ8dAe5fG0bUsbCajI2GbpoeaXCShZbqB53cJeMCzl6e814Ty9gOZdvVli0rBWMlJemA+jBZJRRUQJxPqTUdT+OM1HDqloBgAYZ6li7NtfYwwAha4HWTbrm+XaJ49vW36jvZp5hxulwrqX8/zCnnxSTSJqG+WdJmdMu92Dujszf6p762fa69dU72HBjdcG7WMAiHDQ7wKaupjJspY3S99jwbpuM2duN8jQ9bNvlKlDkrjt14VZmnE3DbMyOLcd/dIYDQMo1/dvr0SyWS3BYgge366U9+lLUhIZ+O7PF1ABlvv3U+UgCvxa9LeXXm7IaMC3BNrOMgOZ09V73jnO1vBNS+LnN8U/yMWwLAPPHTJ8qEuzFx0P333d0yfvdNRkpcRYuzCfUEl9bH7emjwJcFYjyZyr53cnZIxEqEns96wlrkr7Q5qaSNij/M+mjsSu6TA3g3UlYCUIF0KxPyXm9Evg3pgG7iufNY7oL7G2IPI6PhjKkcmIai0TrMfF1IIsYatT/dW9lqqWQR9E7i7rKyypqAyFrC4jOH1qRxZoumumeSulsP0eNbPsbfgcuTPJ4mLq2GiK/SruESEhlT56HzpIx0685PQXsTXpF0sR403sx+fy/XIzjfiSOAtfHlmwKH3wjrqmdI9kq1nAFYXXtzjrYkdTVVZCtUco2vUlWlwzOpuGp5qXHIGnaWYbWzt60IyHN3Pwjxm88/lrEpqzH3ODIyV7UfBpkUMV3Zd5mDlrnScM3nVE+4hAYJNaW08XHzXrckUWBjs4lYsPbpQw/dPUCJMuLsnasCoCtVcp2SMLV5WV/VQbYfcxZYO03SB1xs8iWf4yxypnk+aBU45XEVrJipyA0FqFb86+do7S/Chpgva3gA5klstWKyidtVmtzKL3s/+1ml3WLKT7PAqYB96MGHak/5xmIYoLDr9kHmTBwnfmKXNWa09wGrx8O4G5s4LD5rzTmNVDFnogZmmLbTgPaGMI95NJM8A6AGrwj7/zo6kR8aszDZF0HCHLk+c1Tpj/jUAKV3wtZuggoDXAI9e8WeUo12IRV5xyNpcnPsr/jdmjHvp0+/0uf7zNqtrHPAKhzGeNmX/FYSA84CXJc8Nbcvoa1qw7oMOUPjyfqc9tpU0247u0kJl/rVtZTLFm8/3s8BK9m12JRKLwT8zrq8NexoVceNxxFaCiLmfM5ZJO5mU37608cPX01F4vPPP1PGI010yUqxKx/avAGyzKU58bh4b7MqW2GY++bX26PTnJAfE53j7AU6uu9lz6uwGx1UFWnTAJN/s9eVvcI327FACQ4reTHVnXUlmwzhf4//Sf5lmNd7bPbjm+gzVbGTPHS2OEv4utVAj4zEldlLjV/XZxvPWXfTaNfY0Uk2p/wHMQEJkvoFWf/8FvbcuQAfqExAPqOJhYy3cbJ32TCP2dMet56rG9zkeJJ+8fE8D/uZrVT1WnKWeShQHx8mvoMEYddZz96phiNJwR5IuPm3hDCpRH5Y9agrtUFiRPI6vgfd5yYuJlGBOKgJ3DtJWL7FJw4rmy8lLnWmstPOAHtT0oKsjflmA87mc0imvJ39j/wAeJUEm2o+Unq8A2SeiTVnbIcRbE6LA5Usp+H2ureyVgd/M/dTMXmxue8H2Z/YujNWYeXe8bFTEzfVcGyG5hi3XQ68ywOPgl1BipPD5mAAMTMXYOnC9kZrh9vc/IkwLTSawKikU2KDAf7oB9EQZAl03ESvB64yngZOUyVOd0szsxgcyj72RMqOro1BEdDQKfrmt75z+M53Hg3A+oPDiwkIynQRrO8ga+CMFST243q/Ozu9DcIsmF2+Pz93AL7B1UuNyP77BqCPgGhB/aUnhZjX+NZh3myu5b9lEzXbroy4gOECVLMZTNL+3g0kNt1cUNAyRwFpJprjBFT9bBirAqJjycC9lUDlPEp4Fk2FigPOjdaMMpY4RJmLO9Mk6GQMNGDHAnsywPSj3/teFuYrCfA4DEqfRwPRhm0ZQ55nM4wGENafUiGaZAO6TLdFB9/qzAYARb8GmKDzL8Mra70ZJN4b+FYWFWxMkFgA0lq/mMUF7BYc91k1plOmXRZKfi9bcmWKtgPTphyCHuOc+R19OWtTcDSsG9nbq4wjDUylokVfcutdz4KbydJXKJtMQ96rZb+CiparTYOMSSjQn7opTTo+3iyROWcU3DuDQfcIWOV9lc9wzgaUGcB1bnqaHnldDWkz3crT5z1kk5ptc88JuhnEar3G+W+wvRiBLcu0P607zy24OqWle/3OeA241CtY4z6MumF9tfQxf2M0GMUCc3Gk/RzQbxydHiYL+LZORltSdjx/KzBuT9mA9ALDHohxfjEZ2seeeuFw+533Vgrg1nTHVIIGIAVwtyNz7g17ySH6ox9+//Ddb38zjfDuPJx56flk2F9vg4cPY9hIAsiyF1TNdb3T9amr+ARdE/QttjWGKjZnviU5ujczd5N5zuG4miFN90rMnwAauWe/K23AvvCYvXMujFnOn8MOG+odLLLM02S0x/4smK9r0IFwLu/VDot2Sv7Nvl6ewEXg7Xcdm8sGwP7N2uRETcmig2HAkcmETqO10eMbRpTnsB066r5JH0uJZu6rMgUF4AN+yGRmTAqwAWEWoGo9tSujYCDlxQ0+gG2rdGY7uebaXpoGI1goCT7iWLPN9l6lQYw1J6J3eZEpuqzfAiEn270TMBdB0Snx36BqxzDX7XrtH47zgBiSCsCvlSBsNcDFr81+2va559j6XrmvS4DWCQg2+Lidyc0E8e92+8zY7PLnvW56HmaM9r5yBcOsKuY1LH5jYSy7D4b95r6acEC9ZKOU9ddGsaOXNBcD8KxKAE0v2Cr//o9/8bXa6RlnjD0NyAZYYA8awNnLBS4WqNl9PutocNP5fZzFAfAGXJj76TvXIVkOYdZlLXNt6tKMBXblszlOHS9rMj+xUGgBju7lOKQbkCsDin6oAG7tEc4Rf0FQ3zXRZMB8Yz3RkNP0whq+7947UwVzV4cR+N/z2aW6qfy6G2dOslJFzXTWbvXCAuT6xII29oVyr6WTxH8pQDaaj2UW5OK3ltbIWmgKQ2MwDLSsS8H+zSl3E0CosDFHTXJlbARUbb6Q/aok9+Uk47BGhv08yb4mSHJtZSWW+T8VN7QV22DN/Ocq3lXto1SrzKaRWdl6qcPInCSGryNQu37PMArKFJcQX9tk+z5TpjhyHpVyyf3WLtUvGY079mDYuPPiHfQ7k6acbbTBncXbFn325z7T5JyKpc985tP1Q+h7v7xAKPqrGKzf/ta3Dr/6q782rDnBTmzKt/LYv/+jP4qe7FP9bNffQD37vVUBfACSRS13zZmBKbPKY62rBngpS2vDvDrkGHLRHpTIBJYCveNvYbJhT2HY0CjXpXy67QJ26O7d0D2AyScIc47bFwOavt1yRMAZP6aSGEXOB+x2dreyqCw00kvsvrN5bIRzji4mILjN/8qUHa3f98PYKJhoNrJWrAvrA5jqMSvirnvuSjnoc73e225Lo5B7bisgTkvvrTDQzmnMEqBUElszpRuOxT5HXsB5aL063/mHAimltFfHH9iVKAJ3ruawZEgaAeCuC4CXBlnsWIGPKb37IOdFm7bkGt/GcnT+ZR6Ba9g1tj+tRInogt+5/3dyfZhvxsGa3hIMkxCf7zFMu3JhwXCNzpePuHy7MmLrfwwjyVj2XGgiczTs5mV5LPfUhEXtqg7lErJzZhXQtc7aKGgqSARf7waUtu6xSwW/lS7L5X3mkw+3sQzNZEw/c3BHJM8QR05H75Y51NQHYOK41BzsmadPl8132x0nM193ZM0v1mjWjsCwElq57laKSGyuxMCbAfLezNiWTcqfM6ixoeIpe6IlyfRSywp2lgfc1mfBnAVcOJvrOxENSJ3Bz4SdZy360oG+jduaLFrMZTYogeuF2CkVAdXojo03Xu+kwlCXb7b6fBjQH3wQsDI+vXJv78VHJlvAP5KI3SQaaw2QxTdmM+xf2vnsH7vgXD+eqi1zOdUwpIkmmQrEoItMqsNa3Yl+awZQ5X43w7mBcX3O8Y0kLipblDHzHNfVBjHsXeaxQJQzkz0NKKCyaSpqNEuM3mwkD2rT8loJPu9rvxnv2tqVfKwWc4P2rKd8bqsl+VfWpaqS2q4h/mS7HJ5LjwfXBqTjg7vPs5kXVRsSAK6ZPTf2moVJAEmsYJ16HzZRxdTbAeQ0FyvosMp6XSOShL3XOKpJCWAdKQjNoyKtEAajc8z5Yj1bvzRWrWdxD0KJlp3XBkwnfTCg7UdNrFh7JevEh3bWnQhDcRr18SdHX/blJHTbJ4AvlHFpYj7zp7KCV7xl5ez9JoqShKj0Vlmp9OSv7VyrbIUHkHrYjHi+hriqOrYBnjQvvUECMOvAvbg2huPhhx8uoDfg0Iftq+EMc/0lKtQ2Y91eXT3ITdapDnTmc/t0e7yrkQ/YyxrHNt0gcnZ37Q2/zL4io0Wf+qOAlx996KfKhgHbScFZNshGmgiRS7gysk5KoEmLYLw38RP/VhwgXjgflriQ/OZTx0NC0asmSeXYAqzVs2eHYYjZuNyfrtESYSoDgMWc0ucwW99JouSd2J4LORO4/++TEaI5mb9fnv3OR3JtxdicMQvY3j70pdiIv1/q8w4rc/zjawOwkaXQ/wX7VDLVPBjr6RUw9olfJb5+++2zAVajs/ooktxPC85VcxTYtey6m5tE2MhjFdkxpvk5DFHyBzkncx9letvjyE+JMzXuAiLzuyQWxv8d33b6PkzZ99z3jku88+rj0IT1yHi14tC+tIkLWIzv6IoqpbYmofa5YzjxfcHXkiyGXDNsWbZ3KuZUX2KEw3R2Qn7H4taGeLa9XrK2bkms7DnVwVZp0zNyekFgxA/DfWLb3VR3EuyTZEG8cbY5w4bMtyUKVL3QEk5jv1yf896186f4gbBBFRsqNQC+9WEW69gZJGnKfl2dxJn1TuYT0Gst+0z+geerSIBXbJxAtS77XhA79uBMKkJeeyWyI2Fk2+ewRGdv+e/1k5BMkhxMfwEYwR23G48rk5h8pRXYlbczV60k1bRs5ttZPw1rp8K6OvXGr/jfNHmeKt5VsZ3xG/mwqYgZPI4fBmtk1zQPjxxTxrCYD8bqBEfjoGyjX0qrAfeGQLVS+qfDugO/i7FDPaj/UQC2nHdbpayzLJh7UmqgI5xO9bfddlsHnLYOR0D5IGMHpHkrB3XLCk1SJhOKvzUZ3DAQz6SeTFc0DJNzyaA+8dST1QT9bjRBf/ijx9tsaevVjebndswmeBo2DkMwwOo2FD/LbtqLcRvVS/89pma+JiO5S1EvlsAOOLCsUh25FbiyVgwWyrQYcF2HzbrB0wG6JjDi6LfcDOCXxeEQl7HUobQMvLzJjTEemDu/+AtfTNDymeg43dGM8RnOGUBMyWZQfMZbF17ziZmh1EYZyB0BvB0gAJIf/fjHh+//4Acxas+2Ey0wbgf/smHKa7zn1oIybw6YyzMOs3lHM26yxKNntcdnygNSumotAbyw6JptnCwBx6FZ8TIjpnSkHRoLrI8xGvblABTbiR5GCSd4uod3rgpWAHmnXEPphKHv9eW6dFy9MSCQjbE7DW7JgDnUR5CYgLuAaBIPw1aSkbZOgcB1rgRL3EZsizxGi/W2dD/9zKc/3pIntHvjjhVSRm7lWrBV6H5hYo3eTzVbsylHJ2aAC8xiWeAGj7l2fysriB6czLdxaTnqZK0NJgOGITdgahjjOcyse2VJH+V9gfKyK4yrIAoYuLvFV88MyGDMs37b6drzgUmZizmcB0QtCwxz06HbvTSBXs1VXtppv60AACAASURBVNsmDwUtsg/TebLAqu7itTeZizhIb+age+H0a4fnTr9+uCOdVE+FtXoygd442utAz3spE/uVv/YrXfff+uY3ItT+w8Odcf5efuG5w/vVfI1T8U6y+ecihr3YCcBlY+XUYMsYSpez7VWBMUBrD9e5ny2FwMadVRYVh5QjQF/J+hHwO4jOvKrpzGjGCMSbORXkWN8JQN7OoWOuBBAzZuPAjTbQiLIXwFXektfVATNmysXCpLHXXWv3+AJ9ei/52o9tAHLFlgPMmRdRsNcUFMCMw0YPmJ/5b3fjrG3XqkOk77KoM7+uwfUCuzazcJpzZBxlS12rPZ5xA/DPOTDmgfOPmYVNck0ZeRdLJ7raG9COPfzPVUXs8+NS21pdQv8BuzHB+llLRzT3xA6O7tCwQFouzuscPOlorI4ciw30Nui5qG/b5NHPXNelFQvbwR9m3Lz56A4tCYE17gNAesYE/vOeE9w7LvtzBe09A+q9TXVDd81y4MsEb2Z5zoAe6IvRv7OuGOyAR87hH/zb/7hA5WmEuPW9y49ewI2GBf497BAgYp4n4FsJBRcx/82ljMT1lN7Mo8shWQBGmzauhOrc75of+yjjix0x7L4BYk1edV/te45mAd75LL+0ecFayAAqDvcI+A8gak83UdBS3jlz7aGTJyKvkmCuLJeSDwYUqROY67gUVO/+F6Q6Fzr0m9UsgJnHG/gVnJm9NOD5bmjIcZ7KjKMzP88qGwoL3Xrt6+YcnMw3diLG0Fr7ElEc26xb+oGP/eTpVIc8N4Bh9/usnJapLV+lnkPnoStv5pEzuGx8H7WHV8MgPkHHYn3tvVVQ3V5aifGC/cZprctLgdg9DmVVLBvks480Svuh47ALCjxHgDivG6fTBRdozbUKrtyjLrG/+Zu/2QS70lILQvD0K7/yq5G6eezwxOOPhwF3x/h+sSNP/vSn0WL948PTzzxTEIbvYK0BNIwxplCb4fEX48yr5FWGplmqhjWu6fY7butr2pAiZWAjHWJMaaDP+qbxl5xWQW3d0ZW8G+OWTiax5+cNaUbivH1Do5K8H1+kDK3YEkCsazgXlt+HYR21yiEBzls0EWlV5rWamhQky/Mk3pRj2xrA8nHOR1YCcGJvTONDVTUBbvhDtQ/jP0penQjIMPIh0Um8/ZY2kmN9bg6j8sEHoz+ex7//gx8m6A4wekElDNaStei+AkinrLT3mrG8nl6rEtsyraaKoqBOgnsggwBIEt7jupRbF5rN7oDbugUknY3kwIfRqwBI8uX4ZE1MYkyR2Siwk7NwlfdWUzrvjQ3unr3HJCAGxNv3a0ePZvU0wCobcAX7RzZyHOsBsLPvLgiK1q4psCqBKsiyvxMXACunvHxkV3aCTFKW/W2ckM8ZPbw5n8UoSlAHOAiAJnDLv0k23Bbtwya8C6J9FH3gh9us6Zlnn8z5e/Zw2+0394wu2zmyCq+m6Yz3PxYG2gP33515TqIlvgwJCXGMqwd2iQHI8UiuG78TWdvYRABaZwMmrut3lpMLs+YLemUt0XwtMCgJlOGRkDqXedBMlKwN0Avb2jAJWAtikgjK/rvj9o8VwH053Zj5iErEX1dyHEDGXqsOc9bMPQH1X3vjlYyfiq5pCisZXD8s76vyydxa9z5od1DGarcn9HygsylpgzXZ/aJCKvPSkub8VzJBJSCUdk5cCDSbxPI0uDR/Srr5UP7uPdjEynVljVsTb4QN2kRU1qRElPs1h3x6NhN5xzI6mZLlqeqYWMfYV7MxcyPBrfkrHWPnxpbSYRKHkUo/dGR7+OWXMleH/Tb+Ck3/DEpZm7txjTlraX/el/wScM3ecA6+83ZYzokjAIhsdyVqFnEDa9Y42Gsq6TZ44npa2bnL0znVrEl8PSW27JAxbaIm66FVWbE/4qVW5EVaia3ASL355mmq5byHBbyTtXFZnn+OhJQy2MSopM9uDhsVQOlLhdeLqeRrZWT9zGmayp8HYAI3L8s9W29DOODDeeVoOJtftsPvLyeeNf4qX80NEL4Vks7LFRu+Hr/7iqw9tpGt3T00+OzWmHVs7L0WUFtiROazEmBNXk1zT3EP+9I11B4VWyJqbEKbx2Us7UPybrRWxSwvpJSdr23f+j52w02NQdnH2r3VGOue9JtRnatpMPBKfAJYVn3COmkEK0F1AwmJAEfOnDfStJdu7VVJiF1/g2Zpt/SenLeSfYBDJeHtRbAqJxixaeo4VRDHwjZmNzQrPBtQ7MOwaD9ISTe91fey1pTIlxDVWH2+ty9sLsraq+O2/ddxMraPUQxgJcILMuUsdvZb05LNd6VPhrVQfe113rVBtErMgHAa7/4gzat+9MPvhZn/eF4LQ2CLNTyeigP2uVJWOd99xpxnbO7YmMZOzoeMQTXTY2+dJxIJyDIXUiVxIVRxjF37ezTbkZeynwrMTjUUP7R+g3PE3qgfRoJpSGXGvRJlxsxZWUd+fN7K4i3/czcBbVPG/E0MaN1bO5W3bJJpkiTs4/ti2SR+2Zw2hF2xfc+0+APV4C4gmcrY7JurE0cPsUv8uq4118JeTmWVPjPwkZE8GMmg8UenCmcCd2NQXePcP81kNommvb1Xhmnjq9EKds3A/9fz/Xa112EJsY2aE2YeXfeQ1EhojaycniPTHHmSBcWCxAoqEFXNZG+cCFYBXK2ZouucNa1yiSSdvaNPk4Qlx+lC9sobkYyxN14Py/7tyG6YN2cz+8g/nupOM5c9kBuUMORvkUyqPNSKL0rW857m2l4V22W/Trg3UV/nn1OQ+R791djCkib5FtbENKuu7MmpW44XWO3LV6AxgNQCtNZjM3GzYU1gF5xV1glZC6qGmeERpE8jIWDqJx7+eEv66aQafHRgB3KzWzL1eQ+MRwapgGE+xwJnBKeb2jSgAnZ57ESAVYMl8/rdR793+OrXHkmjpXTF+8lTqwRuSlMva8A8wetEcZeyVkcGYN/zzwKrl47JmI6LX/tvlz5na7XsZw0D6eKCnWuYS6khmmlqIMiJ24B2WTkNZqZhyQAJMx91AhwAMnkCsS6Gjw53pNSHSPwv/MIvHj7+0IMts1D6L1tM2NkG5VycSbb6qeibORQ4b3fEUb4r8gH33nfvBID5vHae//pfHr70lUdaXlAyWqUKzO06lJVT1+mVNQmgUsdcIDyi+VO2OczGMrY4rov9IUvsb1PWPGkxgZ4sfLVBkkX3mRxs9z/NHKYjseeWtp17qePtvbMJthYfYe4yRVbWwTgDi7Z2yGSlrmpJ1g3An8wRII4Yf0tslMy0pGSyIaizbYyxAAoGlPMCTK4jlrkrKJZ1xoC7d3tB+QyN1hMJ+jkoW4v0mmw4zqMysYIiYXLJfOsCa74ZvGMxTAyakWbYb7/j1v7unjFAeqhnNwO/BmyZ0kMOuwOkTlQMWFktAniP5udkY2RlNaQArA7jueUGsocZxwHudjaGXuMEx0dwkUBz7Mxax1gNk5n26UfNYgQvZcoOmAQI+CjzwFmsORf/YEMmk/tSslEvce5z0J9K9u1kuh1iUJNCaPa6DlqackSs+pf/2q/Wufral78crdnnDqdShoax+kHK0D4KW+LC+5IOYVJl3Bhs512zcNira63Zb+yWe/dYWaz5rzqfq8xBAIcJ9kbsi2Vg7WFiHunz5T6AAt2XLRmYoMcaECQ4BGQWty5YO1PmjcrE6TyPoLlxn2BhtCXZujISM1fDNJnGcNXhyWdqFuBgnqTBBq2W41R5jcXsWfPTxA07s0AZaxmwyty39Kz7cMpVy+jjgMiM56DEpJ1mJhq4pYQE6NuS7zl0duOe2i2A/iqDGbBaicaW61gAa0HC/9SOXmp3f9bO9ihbCOWlwOswCMe532BzmWgyiA612pRdHTCZ5v+cfW/g7JwEbLizOqEXZQn22cA52WW37VjpnheoOpIic2MzNxedzG6M7oGxUb2Hgluj2dQv2XQHusCeg7P2h0Cm6xNrdTMx67RhO71Wh1xijM7QRxlvtqsl6mVVTVmLtcSOen/X0I7TYcK0TMk+kDBau3uSR+Og7kz7xUqUeWw0w71ubP8wbx0Nc98Xv+Z9CmDY67lHPqOfzpB91rFFBS1kf5X2Awny+4mAFJgNwxyegGaYLJxsrJ8B+PgFXeH5O6aUhoeXHLFzbb4vWQ/7TLax9/nduVsgzf65E6r+Zq9NQ8Ot0Tos7l0i5jU74NgO92ZEc6L32p01KlCda2aXgVYkZNqIRIBPf5a9JrkDiFqOYcHQ3s0A5y3Xc/Y5mlUgYEHkvOqaBR4XgKvXN3OcnwXV1+9lGXqsvsYwdozNvtZL90wTKgvk9/5HGnFV0J7O7DNHW5ty2fd1Dtcxz7lmbAS1d9zxscMXvvDzAf8eiP8Rpl78PkwD73s2Nq6l4vFfnkuJ7OM/frwAg/X2ZHwXwRjH+OqAgsArgIuSXUGXwF+ycuuE2WI0y07F76zeXwKx9+Nnusc61O431z8MirA+PDfB6tmwZl5P9VSDAAHA0io0/gBfY/pu/Ab2h9RPy39jG+vbRN6GDrSV6NypZEKef1tYTS+nmkrAUmBVCRzWTGxsk5oYX9kD5kMAYl0X7O1+V20wWmCtDsgc2EPHAx543Tu5FtqwbYbKD8g3gOOuu29vYPRSdN/PvWNt+NwEWsbhQuRdEvS4P8HPrSlj5xMYEf7QAHHYi8ohA1jnbHMuYwkZQ37WyJNM45dhSQXoztnxShKlb74uoBNcroQ3vyyAM/+NTXD2tFIiX6PrOgnv6ksuv7fSGw2GJjAchsgq5W8AtDW9x2gakwn+PW98j2pWC1Mwcvaar5TLVPCMfBl7NZVQrbSoTfcapdD5MzucB6yV0anETGkhVxMDHy1N2VT/JdGT3g+ZE+bk05/+RJv/PPnUYwnoAwJGfsG5Lhl27TXxb1KGyz+ky/hBNBSvD1Pv/fiEFwRquaZWHol54qv7OhEf6KU0l0VSeTX+B9DNhUrG8y1oO9sPqv5qE3IP0/hMwn1kiKxlEhTAOYRqVQyj5zqM6IIJGQv+iMo34/nkE09XI9RUP/vU8wHE3kxFkYZVE6d8/vOfWnIR75QZ3s7pXWcBnMPCsxfsA35GwdV1qAPfyREMa1WTrwEE86ZNVrsONtM66z7qWWlCJrYE2nmdagGv85h128o1Qb2y/2ro09nWiPSKnp0QGO9foN757OxjU4DsXXtZK5I1ZZuOFirbBHjmL1kjgLo2f5HEbhwwCTfr0HlrDWO0V9d6gZsDHA4w5drOmifJPnFICSr5jIBQk9webf4OVdaoDtyYagNSZ53wb63I5a+4f/fm+jVbA4A6T3ZPBDalHa2rC0pvlw7vNByTtOGPT5+IQ8D0aL5KZBakwKSN/5o1fiw/vZ4tfjexiBiz+8J9SayTW8m9GhsVk84Ma/HV2HQAkKT3JOcvT5LhjgIiryQ5A+wf/dPEpWuMxVDjj2QtLGk3vjK5DXbC+UDyAmnB3PmyZ94MyPtu7vv6fB4Az3vylawRX7clxvBFpoRPV3Ak92BfwCRuadJoepGwg84FZ2Y7qGtwk3sH2Bpfa83asEawje+LfNHpV+idvlYsw/2Sc3B+kVtplVXsvnEGrFrbwNVnn322Wr32Sck8eZ4mgvzua5JE4OtKtr0eINqZdpVGsAEcp38CP9fav74gk7hjSDHjC22fs1VdzhlxdeacxurbSQICVfOO/Xmu9plftyuo/Jz3sHa3z3P0/vmMSXqPX1PJpGVjq5VZ3yWfkbWDYHdH5hxz+NZIT0jG2t/jHxr/qSDNLB6+/e1vHL6fRs2P/fhHmR/an/wSgLwS+FlfXscX4DfW1hcXmX1ujW7t8xKZKoExNrk4UoBVIPI5Zeyxe6qlpxRe5a/K0CE7Oev5TuxMq1PhX/WZJEOXT2TW4neSlbGGhnzhPHRO5nP14Vi2qcSnXCxbVoY5kk7WHyBxeghIzm/SU84Y47viDPN3Y3qzjGxU7AVmeXzG3RScbRDjN8HPL1z+fxMOqxHa9LKZROeOY4DK7HT9y6xtwKS/HQvxDItenCvJIKlUYoOEcZNDGmmqvhUbTcxBsqF9FhYgP1Vm4m+yJxP/kmFplSvCHPuaCTmfa/U+GNfsD1+WRIx5qL/f9THXLAFzPGSwEs2yWuBGkkpnkqTkJ7HxlVRiNxFUPI/d4efmza3v9/J5lSiA1RQjKH2nv0/T4PkeycpJvu1qp4Lm2UPz2JAd2zC5frHzGpM6vtbJm29q6LqDwx1MtlFNEfTZWMPaWfTmOvMT4LT7smy7iezEjpPT8o9Mxv3335cu9Q+XpdoObwDHPP8mOiEpjWGAgX/ee7pP+g6glkWI8t8S5R5M40TZkCdOTEfE1wPEfeUrXzt8+ctfPTwTTdBnnk033gXu1iIAnpT89P4GxLv4tSL29cA2CPt+d5B9aUD/syDApUB0HTGbvUHT6MJM9maxjno9nnQx0GnQk4dqlNDdy+4EBEyHbkFZI/OukRH93+ySQbyEWIcwPG7PON+f7rqfK1v1WDarMfTcW+J8T3nM+TAXXmhwMp95TZgNaQ52192HBx54oM910H396984PPLI1w9fe+QvuxHK+i0zZdh40wF3dZ4WOGW86dYLiqvjtPRJy9TLopvOetOh+ahEZWe0ljHhIPsswYZvGfWt41onJvejdMQaNCYO2IrWF1i+yAxqMMBx5NgCqI6C++FUGdtmVQN6clzoEbWcveVCExg2JVUj40AfoeWyhxjTbKjq4QDPYki2ZmblLuLMCPy9nnGszqcuvRxbMgR5z7cC3gK9JRhk7wR9Ggq8m4ZDE+hN84sp8R1j14wV1uHKOtcBstnzLXCr0wF8XKA3A8JJZkQ4X4wtZ3SvRWfXZjHXYOWzGq4fgTiz5wf8YaSmpN74mcsBVqecv8mEbpgF3nXvGSzg8pQGDuPEP7iBQOsF2MZxeP3su4dnEyi8Gb2xK7HPokl2ImzVAVbDpMxaw2ofYDUdde+6J83Vnj/85Te+kQA82eqM7xtnXjxEoiwBCbZ7Gnbk/k5mfM1onaeASA6TG5L9LbXf0Z0x4cBwrLqmOQPAr86dRgPRBMt1VntMOT87tMpEtiwAtjUHw161F82Rg1LTl+yQ2q8aW6BLy7QnEVXxcdqYeT9/Hy3EAWZajpUDEmvCurP2je80aJiS351gGcNsXa7SbnQrS7dgpP8vhHIEqrT5WLV9ViO3LAQs8zpAJDowzkitZLEXtLfvlf4D5MXO+azaKCDvEdA0jD4JrC3JsZnOtbmAsgUKjvkdEPJSO7oBxktZc5O5FfCMDav9Yz/dU65ZcOLxli1vJm3vb5pZbVBsf05fuF677fn8tHTn537Npfb+CADj8NhLPZd0rJy5q86Oa13nytYf3SU/fX/3scHK2Vl9rcfmn6PnW6b7YkHso+qIFVnAfM4uThtnXhkuBpkg4yNj3BKVWd9dF/1ljZnXAUkyl5oCeb213+ScNWC9LLBv9E8noKvOMmco+6BJk+V8zWWP09dzYbFrtwZiu7M7Y5odFyAQq1/ap7m4a5QKZ3/sTP5k0jFQL2btmyKoE0sOZXhn4+BPd1aOWhsl+s0ZJCHZ8tWLZXsbDBxQ8aLu7qXrz6juNbnB+N7fJb7Cvm9re1hMo2G8fYYJOPgayvpk7y8C+V03iw0zczMg5/7MVlk4J3MP5qfmM097l6B+tfxWqdSafceTNNZUSAx7tXs+Z3R28qwpPg/W6oRWi/k6wVHv0cpYoGL3Xf69732Suhe1iPe+vPSaN4MbxWvvlz1eAyqNjMUA18Oi/rnPfbYBJ+1We0YgelukAG6LPiM9ctrZmk7pqNzGnDkT+Y+f+7nPtdnjI498o80b+Yon49PcFobmzTenqiEL5aV0HMd+4ojToRt5kLCiCnJpGCJZSwfQ2TfNQvgKVyax14WaxwEbEnGkU95JE6Mzr2mqknM1f2sFQMaT439TknnK3ARx7gdhwDXwr4BS1+WskJSqK8GWLrDiRO73bAIAwUHtAkArrBllt1uX2GeNbRgdXBvRecPXxQp5Mwk7AdUks3LG6GAu8Yvtk+tmP2hvvv22APBCfLvo2cXHw1aj6QnEch+aNJHnuCmJ3/fDLgWePvTQXXntawW2lV3as+7FPtXkiT96IWWsbALbcfvtkejKGFsLzikNJQC/zsprrz6WSpJX815h60r0pOwUmIM9iaGoekoJPs3ZArMCRWXmbd4zXZEBF+1y3EB0Gg01QGqyaGyAv/l8Q2VN7c7C4gzMxzav23I+mZubE8Aae76mEloyE6NXnWs0tvHp+Esdf/u0Z7Z9LnE+Z86FAqmANE9JEyGlqgFEu0ay/zR8G6Dlpq6x5+PfnDgZu3ZNmMdhrY7UUNbFlQB4TKBh+GCqXpHO35oElV/DN84c8+UAj36/NtJJrkvw3/sWwOea7BP+SMG02AwJ2Mvib7V5TBL5ZZkDFrMmsS35s5ibgAUlkpOQ3QkvYPL278ZW8N/L1GKfYmNJS5gDjE/7AABrTVpTPcPWvJSNuGJBc+S88TWJtqUhn4esJ2dn9fTzesCJb7Iv9lYrZjJHKmEwpxE+VD7ymTbzy9zcmseUHG+/ShmsOIhPTT/fl6Ym/BKvbZLDWAL4MyjVAI0/NrI6H8TO6D/xUdmN5NTEsM4q7zv6qgH1VpKevZ1Kgmm2VpuedcD3tjYHHNYES9w8jTjrA5SVMMkDiUx6tcDgJqsgOB03jQ1T0RkwMydlxkGiI8km47xi8mFUX1YJiQ2E7GZL3ss1S2DxF04l9kBgOfNKNBhjEwDcV6SizJmgqk7ZbkGYrEt+PqmdDy9T9g5QmEQjB0Pswmbr13BtY8OprFGmXXm6fFbL8ZeNa/JvnS86eyPy0BMH+u5mW2XMIWVpwpl1eJTEFh/xvda48s3hBY7po+alubgCq5pL5fP58cPyu9D7558DW0nQSNy63x/+8IdHNsw+GvmakYbY81B/KP+VvZy1CrQXj5oD4GsrL/nn2W/sgfV3ro0dxXKqCslFrGZUsafOM6xbn2+skZ1aEk/yy9mfe5BskkAAem72fRMIiXkmkRomb/Y2P6AAUFbvBri2X2c+nKuTGJ3EQ4Gl7Pt3w3Y8D0SNFIDGVcrjyQG8J8nlXCxWoVnsJCLd0wZXJ0E669vvOybZiWb/npL6kd/g0QA7xb73p+nfvfeQe0sVyfI14UHmfGT2Pgqw+peHR7/7rVawYMFfkySq+2ZfzQSQFs7A9jT2zPurwnTGu/dWqIaAxwbXti+SSL3nashmv2WjOlPrr0j+qRgFrlr3scHVZTd39ipQkOZ01lVZpwhWBSMnY6fCUFNf8XjjnfwnrgPaIuv4GpLBgETWId9uVxaKS4eIlrhwJXwxeIUWbOyAoBqnroo86U/+ueSKqrP8riHi2WiRDuN7/L9eX33SkfhocimXwO7B52YO9SnSUE1CiczPscoYXh+MpJWZZ14O4e2NxT4dLM5tuPYSpvI5EnytdO1q5PuNjSjjWZxZu4CU5nydxm2u89rMka+3s6dUTfAH2ASW2n64KUnH2RejqarHB3kbvgCwFk4yMeqFgqpn0oCxazX3Xz8BiQnYm/sV2zeOXjGzc7d+XHG2Je8AAyhWdbG3B9uov5FrsK5dOzJEte5XfFvAOb7njqPa3O7mm0+sCG/7KpOF2NmHo+ZBkHRIbAaoAV+DwIY/nRCHX8ta1985LbKxn/rkJ6r96XdZGS8x8C3FDjNFlmiM0QAC08gqnbFXOVmR6SzcceY/KrrPKL8WJ/Wl02cOf/GlrwQM/ObhhTjkr4ShOYwbW3nYPRad70tLN93pDgh2QHEpsDwB8jxnP3f8uA0KzOOXsjhmzyym4wI0JqzpG/UQLMNtZZN4LLvzYScNgFaW32SBp8RrdTTu+TuB9dH1NMicjK5mVZ/+5CcPX/zC5yuYj5E5+oNx/DIPjI9F/Vp0rejBcS5o0XB27ww1/7777q+D8mIaRnzzW988fO/7Pzj8OJIAYxiHIWA31Zlf2ilF6pVSYUjYZAJOWR0LNZ/FKW83tsztNJTScXA2gWC9oNwC5nZTsd08yXy5RgDAUPwFn0TBJ1AzzqP/S0vQ+2y5h+k2u0XtW1ZZltQY5N3Uogf3ykpZgwBUARvNSWUADMIkAOZ9ATY0YAUJr4ZdSc9EVrHspPzdgQwsbffRZmbeCTNMJjZOXPZGWaKZC+ta4wdsWePo4DY3DHpFozPFfp9GbRIVk4GTXXfPNrN5GsA9TSRyuGNTYurSdavu7WY4NWC03hLsxbA0QPadvzcLZj0uQGQLf29WUw1QWWmuZ/Q9u+4alw3ovAO/lhQvg1QmExpE2RFDl8fKuPyK6RQMcGiDi8wbp/6l069GBiCdRRNknTx1W/Virks2ikPbxjUcAxnl/De6nQlUAqw+nrVJS/XyfL/84tOHKzSdyHWN3kmchczJNXk+6n+zmNhYDqhcT4GwHjbRsYpkwlGZhjKd7Dv6YCfi+GDrvgdsLItMZlQWlO7clPNvsHuca+zJ0Yc6dfKWYbEKerqPAewLEGWIVzJhSg0myNo21fxYI1NOMPpzM41Tgj4NzpRpzgHo8co0AHKU7yxgrTa7k9Wqhdof+3dASXrHHJE5TOrg5xo5iGw4bT3gZOUABAmY2fmvDFqgQJ26keUA5gA5h6U6mpB1RGrvVvBUUzmNjgre77W0bOsGpy61v9vGAdE2S3KDhPtQHpmKcRhcdx8vWJd9tD5j28v/Emg62fxa9iMg7dJzYYO6U1Y3GfiK8jeZaH2PXu0G7gakXIzP9XPPr+s/mud8YnVxa18mSzqlKObJHG3GwCUyNj1/hhVDZw2YJPPPyXcL2GjmZdvSuSdITf/Y3zkJtSNZMy0JLkAwDl9PF2st/6bRuss2J0E1yDpbxwaPLuU8hw0+Yur3jPI9jsk6rKZZNEfQmeazm4wYe7I7kLJ122kre6xB5Qb9JnnrthtOEwAAIABJREFUa87cLa+gIc0kLO21YZ+te17Lvh/ScWbPsRUWc2utka195733fHco1nk9j5mXARwLJi9mJpvii43dncj93u+Mi+z1jMPFhEKTro3UFsDKVi7wzZ6tQxgbOucNyZysb8EzG1sbLqBNWZVOsCnJtY3qNOY5gNVx7paUgP29/KFVQT62oF9zbnKF6yd17eXnApasJczXYcr6++iK9eVsVhnz47PN6+dMuDSZaV6cV5J/v/EbfyMsu9cO30uFURuo+LD8vc1rsmevozNe0I9O9gcJgI+12ulzn/v84bV0UP/TP/nzlC2fmYCnPkWqWI5f347kp8Jiwjq1NoFQ1lT9TMFSnv96ugtPMABkyTnQYDPBpXFMkMM3YucTW1ZH8cPM9Rspy76xGr/Ys2EQ5b2Um2XZJyi8peOsekLJ/a1pngZkABpK2F7GZ8loYIMZHEw4QIOxcE5Psw0+X65DpQTAqftSKZtAAHtrKk0Edeb67ayFy3MmTdlxfAr+VP7qXJ2C9ylhpZt53bU39p4xUSWRy3ArW1CzqGFfffhh2LYBqK8MwOc+jKMM2vMhJwg4rkVowCjM9b4eX7tnx1WjBSugfyXMLGMlQKvWb30hYEaC3itSpv1agrzYJD5RqzUSxB5PQMwQnE2jjWH3pXs8MDPB/LVpnBIYpYAo/dstPQSs5suyX012AmoFQhIlxqhMu/GrZ6vzpaLz2Y7pU0a9u2u73p6J2WNikVbCaV65bK/PoF29JcL4spUvWKWBTMb1AdYB9ta7stVWGRXgmEaUd+hk3zJPesPvN0a574GPHY6fCuB+IUzkyTgH/Iz2Xe7hjgBpl8V3eScswRsyXzfl2t8riyh7Ps+jN//jJBTYmmORk5jE/ZBY+HpIB/pVWPfWWkkPWUeYgvbEBJ8T9LbXQOZL0l01zvn4DVcBz4Gr/W+BZu6GPY4WL8DBvdjDXnsuIL9zz7oQ5AIc2G1J22HGL3cj7+VsNiZ7fsoQ5Y83oTdALWzEeHkP6wPICThWAYdJNo2Ms35b5p51lbX2ahizADLn8nzGVK5gRdLgcyNAKFVoUyo+VQ/XZ56UhhtbPo7yZL64PVGman6+nf2D7PN+fFy9QFy7ZKR1eerm/5+v94zW876uOx8UovfeK0mQBMUuEuxNpETRIinJkkU5Glm2lHitJI5n8iGTNR+8kpkPs/ItTmaSFY9TFEuyrEaRokRS7L33AlAgernoF70Ds397/8+9LyDLl4Jwce/7Pu/z/Mv5n7PPPvtMis+lNWGyBHZQ/9kHxnaRoNbfgHgGbu2jkXygoWj886oKswXmfSzIRk7ivmCberz0uzRGSwMuJ5IFkBDTuIxWc+aYEaCH+A6ftCX+IHDgK9LcCEmUajho6QT9N336TDdHBMjAl0BSj2QdNUtcDzY09hIpAHxq7KslASz/pL3H+AH604SJcdXaGO8YIxrSqToNOxl7e4AkrpmVsfmMBZWEtgvMHXNO7ESMyRrVsxkT0F0BKvFFp+/yw+zzco42v4zXMJesS+TuDuFDs971+8gjVF+INIgMeDTJscWaNWu8hniekh00IO7kaUuiaH4ATwDW0a0uUgXXL0kpznziw4myMdjcfXvVcEe2hDWH7A0+CBWkgF8ApthbZELwjQ8K2LJ2MZU4+A00BbIUimRtBD6NlU1FAgViFOcU+pAkdmDlokdJ855NG7fITmtP672wP812JH7SfafKNclSYqhT8pEOq2z6hJJqZqwKWOX7Y2KxHpE8xDlK4NiPhwTmMvlcq8gNXK/8ZANs+CW6eBKyScwzHq4E4cDUbLAGGfd5c1Uhu2CRMIeFzT4HNOV+yf9gY1er2d/Kj94Xk3e9bANnD82g0AqVLdFrTdLzeguQGsJfZPg4Q1lDrCfiOIxBCHv4QiGVnKRhYjU0d9Iofh2xN749lTCAvVzD5CrsntbIHp1b8QbTb8aSk6xX4g7NgQt77dsFh8DHttOp1w8QQ/T7asjLfuI6ZpYD6DYiAv40zQFHIYkFA9Q+JSSenPTx65ssGYka1kbfbhELt8smVBNv1ha2FbmHPDe2GJAZshcVLWAO2IPdWpdO3mns2ROW6CTZrd+TjDmgCp6wkoMDcL2qKuH8qLPclclUsXgdpGrderWc3bpl2+pGSsBWoddMvEZyZR9gc2v4HP1apIuSYHPzLc0BdoZEKY39zEzWPbEOYLFauo8EsjXa4xO5EhyiH7IvLUY1yJtSE/0JKcoJ1OZXFREiDGjiPc53SHNJmDAHAOMkA9NsM7F1bFtiEdvzAlYLRKyAYiBAJli0U90CDAcJbQHFTmZTNSTaLDhtJjJ6iJrTqODcperIhzPcqL0c1jhv9TNArjg4AcUAQxBbH6kNjnM3TFkGl1zI9E9W4yqApN0qaVy7blP33Asvu3EVTjdOUbQwWMsJGsyga1/GKRz8BbEIA4ZF5ze0v/M8vV+9bA2/Mm/w371//EO/N0FlMUT8vX7sbEQDVjg1AkD0bDpjIQni8hkEg3F5Iu/sD/DCDZNHXQg1zgvVEOJSdSJecfWnlR1H3He0NZYIVs2OM4gZpiKs1N98ss5GgoBijliAOG+wGjZv2aQM3ioJe29xltbUdX2hq+qgGyNCEKQN54ydFrbLlMn46HUArRYwdqOGsFDpBFddyt012ig/NHLpfwhYtPi8noXNNwFtHu5X1ynh5RjxjNWgFEFo2DjaGIzStTMY3ZyXdBYn++DRz3oncw3Ao+9x2DEgyFGEmarNyyZ0ltarw/dFtpHPYcOGrXqkOXsJlhDkxgGbKd0P2AHMzV4FNatXf6zGanRnlaOmjU/mMCWKYb26g6+yeLAyYO+g92pDTNCke8NR4PqMYxxPyvtwbsnSp3GSmVqAJXowDmEkADxeuns7yy6J0nvoNtoOPzMPzRBLubYBX0Tkm1NjUJDP1bUpacS4pLwwmkIctOjb5JCKbIChFFPnY6gceNs2xPibvUPgYSYXTAyxcDSOmzb3OctE+f/M2dLeUSb5HJW0cHCyDgADAojSUESlRV4X+7qPlWUeqkPplLRoDvXv7EYoqzluDHIGAksx0nKO5y5Y6Mw+3Yd3qxyyfzcsDspFp2jO6Eg61NotHHhpDpWGBhjN6iRJVpygjjmjQy1zgkHdL0DWx6ve6xJ+2FZ2IBiHsFdTetNKcppjwpy44Zyeq0TOcaZIcNje+sBKSXc5hWHwZB+6UzKOqeYMELW+yNoBKCVw4dCHXcChXyX7sVPuqstzwuJxcN0cfmczYRmHtcIz88XYMA/o8HLou2EQh2XTe8bhKAkR9jKfbwYlt+MrlKZ1MR0CcGEXi40Zpk8+q5e9WqBvLyMu7x204XYYXTKd7LAZDW0sy0b7LvS+uk4vcGpr2ph99ZpyEsuue04Jahqg7cQSoFNb+2ZB+xxpgKqvme9Ll5k9wJjkDONoytkUJnjAUxymOOnRQkoJUJyAvD8OFWsNW419Ro8opUEpD65ji3EcBFgxKa0BkfdS7EVsXM/ZM3Dm4VRqjnFAfPYkAZj5CLs1GZbGlHYwbbRtIBGV547tZN/zb5cztvP2REvEBgBrDiKBkr9vwf3AGuLSdY43p7K9JkA3tkl7g+SH9pzPiHZeJKnpBeD7NdOmfW8Q288zqJHuAWxne31fwCqfMeAHZFFlz7TkoBsNcbb5kOGsD9BtgIySZo0B6xPb4PXf7C2VDQZ3/RzcJ8yn+CdpehK5Brx2sx/0e/SbP1F57rq1Gw16qJ40r4VRpOuf4BpeDy1BrPdbmqMxmN3QhzWoy55UkJcEYnwaB/E+L3k+7xD/Z9kdgXhxSvNz/lfVOXmmJNoJyOgMzZeTsrqfa1dc7SqNJ554Mow6XRsW3tyZE8QkRPduuEGRyTpP8Rf2iYHKPhgzZny3ceO2bu3aLc6tACT5M3Qf0fAWcGHfkbJ97X+VSAIoFmMC7Tv5uP43zXZgr+ID4cQfPsLZCrsUjdUR3YzZ0/3aEwIdj6qsizPX/QWsqY5eWZo1ApjsUQJu6rQJ8p9m6mwYa2290+i32ldDvzgN7qJdrfvSmcf6pHyP15xivXqfp9GFGdU+t6MRRxkxcjgTJ05WZda+7jD+tV5roEX3YCBZU0bZOP4Z0gSsLwJAujsTTI4EpCN5y35xkB1wbKj8bxrFusOuwFaDFJpLOs8DDgNUYHWw/WOly4ovuV/B1TH5HFMEsiy74ILuuaef172N8TplbeAX4m/t0XnO8x8XEMzPZij5w+cQoJF0ZH2RvHQSWg/A+QxzatqU6d0ll17mdbdx4yaBCNu0TlSC3fTsqLACSCEAcxWaTVBkycye5HwSAO0KEj0M4+6qKf2ccw+GmoEXxQ0w6ix/5OBX46RrV6Ke4DrMLILdBEtld91sVetkqANMAcRqmgngxv1MnzHFTDQAkLXqTwC4dViltkePKUBXSc1UrfMRoykLz/7eJZIDSej582YZrEcKYIr8uxlafyR06Wx8WHM4QfNPl3LiInpL2G8UOMIZAMCWgA6TnD0LXu0mVA20w8fneYewP7R+nOwGBNKYHRDYfZoyYq0JbA+sL2wYZwSSBGEeRXIH/xhdzN0C4Tnz8ZkC9sV3NNAGQAXgR1KYm8LnYO9ABLBDQCUj8mAJZJkXNPrCpFJjJPl9rnrQKykJp6kU9wQQQGk2axsWObr8RUZhz/gz9Jz8DKk49htnKbEHzDXAK+4RYJ0A3DEJgbnWIME6QB62/ADrTb8nUOf1SJABNLAndsqXny0JEyrI2C+8BjCTOIVnx8ffK79zv0paeVQ+31qpgG+w4mRsGTM+H3+e4cFXss0l/tGe5OcAREuXLvH4cG3sOz6hGxxCJNG6H2DKATgguwCDytrJGjeSMpo4SDQkaKgK4B4M9LREAc+FHwuYCpttj/YEpbjWfzYLmCbRJ0XagPFJ4z98b+4UBjfNcxMD+Qhg7vQb9hmfT9Wiz9WWhMRfouorvQRy1lRzaeu6ag+zvhirVEfh7+JTR6qKscVvwmYwru6D0MA8nol5cld1rRHmmrJtWKsGcZAE8HUDBNIrgTHG1mIHYa5ahgcWc1vDPtmaL8QZGRJL2NRLliyyjvU2EZCYX1dgarw4k9gbkTnIWHCza9dv8TMtWbrIsYh7nCDLcljXQ3dUduGc4dIfl92120DCRPcG6Ek/E+Ks6SJKYXOp4Ovr63P3d8ckdoSJ7+Sfj1eSQROEzuquXbLVOt/AY/gZhCHmhdhyr0D0aFtKhkV2ibNf0abWU5o5wWI9LHkIYkbWqmXt8AE1Z8xj+chV/eMV0fZy+Ub8u/wys1ZdJRcgnvlBdnC+emnMF2s1mqSpbILZaGBT9nH9hjXCdN6SdM5WjQMyEdJGVjXFATX3Oy4SzXiR8khAGMlhPTDudj3CKi6iBZriJtPIJtc5UbiAfdEGjKETDDYFbjKGqik9N+Qo5pH9NFEAIEtii/SNafZ2zMlvGkJT+SupQhIByLiRhDOLlqRomJqVVAnxA5Av56SBSeJp/edqkLamLYuFfaWE3gxogEskBpr/THwJu1cP7JJ/x90nheccUIJUMie6J5LJVCZwHWwmn83e5r4sjQDwyc+Q7pC/QUxN3MseDwDOuAUfMEmCeNMgafSzY2sawdJNyuPDFCGC9cZZwx5mbVvSjioAKkgsBZCYIqx/YVWyr7DaudejJE0Mdgev4Q6MWTAXwkhs21uyCQIK6wqbEzm6IpPEx4ZVjK9Efw/GrOJWE4Rsd0jgRppvkPATHCM4EvdCBSta02K9mlwTe+Vqbvu7IRmlX0rWhck0AKsVU5VzXfqgbvLSAJkY8wAmWdHeE/63Azdd0FlRLSbTeGWUKUu/+OLlon7P16SkOQ9OLBsIgIg/LGbKbGy0yepBPccp0oOM0WJACqAynZQbAayScenbtkPd61d1jz/xjPRVPxZbVVlFPbADZQelCuocuA6yiPKcFRAOGtAKomsgeoP5MrRlVHr/Xe8r5qrHg09sQbUBhha48VqQcxabg2X92+OLI+4FnGzvAEPIH8SzBFiFXVSsKbN3/Qdmx2Qb/E9fdYUZq4B0LEgEsWNcw4zj+mzeneqytnKVNJ80zjAmlixe4u6E21VaunbtWpfb0VSjdIVsJKBz6zou32zl8ejGVJmGbiyBog+nGAGDVAIAObRYxNyBG4xgcAAS9DwYoYjOt7XRAClYc6UhyTOzwLPIm64fG82GPxvI86yfDZSIec4zG84YO6MVMCB/J+ufjBA0c0pMoJbre4BCDjmARbMvw+zk/iNXQHO1AOc8M8YJ3R+AVbRTnV2X4dksZuVBBXI4poB5OIc4u5Qs7tDadXZT7AdAKxsYyjQAuPQfoFk0aAPyxjFgjGG/JpvNz6LPmdJagoYEWClnYzwAMtkrsBljqEpniw7uY2xAcZrYr8wvY52O14DIKUOlbIRnx8F0QxEFrXTAMyiigeLnzmY10ICkSQUmNt56LqQTuB+0wkYrUCZbuEWBE5rI21QaOm+BtPbmLRDAOtXOwli6owIMY7z14bDdyc5yUJGV+lgNOWCoHhHL4/C+3d0odYJGTRYWK+uOaUNWgOAUR4oDlDINAGSXgXLI6CsaXQH6yyHwOveBRNdMunDSnELGVQA4QJabKyADAADNniZrpufib2yijbLGphIIZ2ZyU7qIfYrx5CALuO5DDFvaHIVaXyyAlIWxD3IAF3udJW5AGx1NAEbNVzk1zAtOt9lwJJsaqJVsI9nwdMR0V0XZAr7I0puNQqDqzG3AvXRKzv2aQUz2FJDHB1lr3mBQqliZkQAoeYCU+AA85fCorHYvkHp2Yo91X9Iz5bRxj23rNYcuATT70ixi26fYpX8IWM11ilE5eE81V73garGCXepl4LY1ycIp4gBtY5BDMV+94K0/ByAAe9fAE8+/E38MYcbMTPM2tzx75ngQGPdZwE7WXLiBoZ4ZpwQnyjAtNpAAu+cenFR00J0EYljqAUwHvxrLKNOb59HfsFNLxsZzjw13Sr6dm/lhPbD/DlgISFznXp67gJt6R2x/ml8V6GxNazMkmhaiBxJzgBNJZUJviXrOxXSobmvQ3weE9hP4EX2zGRs/Qptz/6pGqmcozpq/ch5rTjNsvQnYjFd8ioxX7EikAUpnuNZIvTbSBZHUcWvyNq8+J9t6GEzuMggsiJQ4WQubMj4HxDQPAAwIO9J+AYGvAzQc4mTdSaiy9pwc0L6N3nbkKI7p7yQGKnEegNxyDm1+48fgcAb4T7AQVoF9H/5uw50EA7IEYX3Ehg9RMDWnu+66Fd3TTz3b9SuhxRxRmXHpped3s9TocY8qPEj2sACqfJNE5VR1Lz91+hz5Jpu6T9aslZ+3P/ZKY4dWJYEbfmHJT5zSOAGWVbMiM0FcphqgmfPEe4DgV9UUBPxeHXofzJkxSvjDmBwq5gf+AElkAiemAMbYUUkGUNZIEn/e/Jn2a4cOZ6wlGeMO1VRIBDjCrq9bt0vGRsCeG8EIiNQmdZUPPgz/10p5vVfZ420P80/mEwCAssHjGuBTDSxzqTh+FAGWS8YVVCsQDPsN54XqBtiIktvR+uCaPD+2Cx1LgGjAZZo/jNDeQr+cZjuW4tD7OQf4gz0CPEjpL81DxHTS56DxeUDn8FExMg36wIKVvwCLmHUYpo9kGXS+kvhlzdJ1d85M3idgFAaolptZYbAEBeqMULC/YMECayVbU9bVCimhxH4AmuI7DqNKQNe3FrGeFx+FM5qxhZFHxRvgNc8BMMy5DzDmIEj/o5IKtiF+KcNF4gfQVyNpUI7zzWCufAmkVqZOnxoWKHtT47Be5IN+PQOJHPQRWbOA8fO0vqls2rR5qwCBPb6n/fs0NvJn0HwcP0l+wvhIAo2W7mruW6xCyVmMVyMawIMR+ozRSuyT0B0tn4LSd/wj1gZ7l94Sbt6m8UNP0frrGgs3z/CepjyVUtlxYiOLbd1sI8DqQdiKGkefX/L7aZx2hAoofAbiDt2X1xtrHo1PnhktXoB6vWef+gDgE0JEALiFKcQEsW48UZxhxBRuEhUAEVuGbQEIYs1jN3KGIVEgZrhGf+OGzbYRnDcQHfB9T7npp+5TE3ZMvhYM4QN6XpLmIzVHSIVh3zjrmS+CYLPBiXcAhvX5BOEGMG3maZCXJqLEAqVdi901uKp5432wnFnjKS2PnB3gJOftZjUYRMM2QA1+r8bda1csda2xmZKA2K11u2OnEkKal9Jg9HnAuOtz3IBX3zO/3LP9Hz07r0mn6dhc7E5AQ/zDyLgBfIyXHBbzy9qpa+KTYu/Q/+RnZnnJZrEXeH7AwwDFqdzjOj5jIaVofGGtwnaD1WvZNc09nweDjWe35qu1ngENkowHpIP4hF9ohr7uGoY05BEDcj5rm2Y3/iZAUgPgMkdh2lqLX/PNe9l7ARWpZqRKEGA1IHEAYZiaOdIZgxCwUvmCLx4AnFgzZzK2sM7vOktrrZTu+Ww1be5dOxWrV2XVQEWYgdiRKt+fbVCPuGH16tVeC3V2woC1lIX2jRl7ukfkFiCQcI6hHU+fDGKSCeOV5KFKFbJoJ9vlpl9U9AJ4q/GcANC9e/eLmb3bsSPrn7WBLidrl9fspuxZ7x4O+Ww4CQCITrBRT6vCQxqvkq1hfMZJ8xjMAfNHMpA9f9qAKiA9thWbpOST2Kqcp2gvV/NJ9mR8lsQCxUhl7qr8v37GPPRWo2Us4/dzzqMBzh5YJKbqvDnzXHlcPjP7LFWTzGUnubeNkv6RvOOGdWaqqsG6nkWSEkpk7VaTPGJMyDdJDicJFl8kFTbYwoDcpeGfxEmYu+XrpBG041jdCfE/LPkJxKjyKSAv8ejcG5KJ2Bps+/Ydu3UPqu5zwjsNe4lxR2tMqL4GU2D/4Ft5PFiLzU5iE7gOBCETXxhfElrYXq0Z37PGwWcuLixVYgZR47NbYoFeJfy7xaypvDkUjVKtGeIIxsU2Wv6H9wnnuO4ReR+A9UN6LTJG3Ndw+S+la45WOPONvqplDfWErtAj3uP+mtRC9YCpOSeZ6K8WJLL7GDv8CdY+JLZaG5zr9hnxZUwkjBTMIdl5Yu6w+tPPiaQISU8qMnkhyTbOloFkIStIH2RtW13P+x2bRBJAf3Mtnt0yMIxfS1pD/MMWHzZB7YjXJ36W144JJIlfrKsLAE6q2OdXAFeTDCDA6XNLfijau2BGAbuHKJMrXCqBVgKAwb85sFPKGLDQgYIHJM51BIpDA6/DlQXAjULzXajsxMXLL/SBFLYbiwddFDLcIOPSWZVTQicxo/c4/QTIemgAV4w0pTzWetRihPaOc3FIGR2AmdfeeLt76snnu3UbNiiThMgumUFi1jj7nuv2bAliewPKrIV67vq+Au7eoKp+NxjsDF6rwIHEV9m0A0G7fuSyDgdRdJoDGc8iLK2Z3Fd0jKoLrAMTJqfur0Wk7jJnAKm00obIUC2Q3MJ53SVirC5evDCgkBYprMmwIMKULZCETPn6DZvsgMPuQsybZwVMRUR7w4aNA1k8G8f23tC9I3RvVrC8MQfqrBmbmAS4lpDwwRZHzfpFDZAvVhpzY70KnlMOah2CXqiAFy4FgQ0R+nic0MGGLIxdadoZMGiaMAlM2xom/QJTiLGmTNJZkGSuWRkp9W8ZEY4Z6PfMkQEy1jslKzFuOB1DrTeT5hFu0uVSWD6DREHAOQIuB9e6DzS7onOVwA7pCz4D8NQNugzUDDIeMXrskWibxWHMwZHJ5zMpwUNDiqCiX9lssqeUMnIQBkCO5APsWg5wGAlHjgC6hWk2wmUCGXscbMbYUg1otem5cJiic8vfCVgMwskOMDaAumiAIaVAwInxhgnCXiewgXU0jIYiNPeyNg8GfYQz4iTyCGQJ6Hl+yg8oAcAoL168VMDqfOmrho2OU2xD7kwkDUNkC2T4CBb7EbxXlnmIgohDAlVP6eAdLV2eI8pmknm00dceQ1aA2XV2lyDTRlCnNuw2PxeZxWwwxqYctXLKCJyqEVIlNDz2zZlLNg+GgBgRzQgzV2YQsvpboBIGSJgJVZZUoBA3kNLrsMAM4DdbwO/ciREtMq/hVmbjdRuHwmxPx9LR3WWp8BmRbEnpjuUhXHY+qLmTZw7gVU4rY809Wwe7HdpVItELDMH04H4MoHDkGEBKooh9ybiRXMExNoBn5wwAOKUzZgjTNRJmO+wWratKTF1x7We6Sz99k22kbXUwq4Evf+v9kC+e/93Xn+tefPKXthGU65YcQd1T2ewCSwev1r5T4mEQWMrPvAZ6PqcA1EgeDDb9GTwrw17sfe/AOeDHcN7Vvy+Am8tXKZElIHyAV5ItZ0Jq6GNX8/6AnnWtAMiaB+x8W49X33h7d8XVN3jvPPP4L7pVH7ydzzXAe1pJtMnd9bd+rlt87jI7Bfuln/T4wz/pNm9Ym89sdrzYqp6Adg8GWLDWto9tHmQXDRG3n3GHVaJYn9vrfPeCzgNz05gDA5f0+Me5MUOyraEqoTK7mz3GGYkNLxYlt9ruv3cOz/4+/855+/d9nX3O1/qvn9ffZ/pNNU+MTcDSWteDfxeruBqT5T5u/fxXuvlLlnXvvPpM98GbL/q9l624pVt++bXdmlXvdS8/9QsthZR6F9MCMBHgyHquBuDT0M12AT8L+6YvHMuwDKKJGPXl6LKxkw/r/exZzg3Awu3btwkQgrGU12XfAJqz2wUGaikbpFMQR8BXOnY1praVBNUlMwNTwBqVI7qZ0lWzk6wv1hcgwAg1m8IWmIkvxx3fJqBDgqSA59iSES4B37hxsxLDq1XKnMYNnFnx+8K+pxSXMXKn2wHQPYyxzElAecaSIKOCdQNslKDrecdL/5+GsJyP4xUQnkLSgfMA8EO2jd+T0Dit0sRDOn8mTFBzFzFpRo6K9i33QZJ1qvTCN4ltC+gxGv1Xlai5RLIl95BPOiHHPn5WAqiyRWFgUtoZPfmhJD+pZGlsEgIRgPPR6AKaaaoTUTd3AAAgAElEQVRGOTwTQYz8oQJfSL6a9YKOp64FALBTFRxuJqTxnaxSYcgKBcBSIWYGl0YL8Ix7jbQFzbiGGaQ8oWQr/jnJPII6g6TMgddaGCAzBUi6OZs6mQP0oRN5XEDskQMqxZUfDwORc2nM6LFiQe6yH8FaYr1tlW+P+56k41gF1vFRDwrQGMn5hI9rxl0L+JvtpayZxVoJdvtYGtNUfaTTdbQcU8ILgAWjC2mnrWIjjRMwTHXPkWPStBVjE39rDH6bXkcTEkCN1es3djtVcjtcmpTo+0+bOkGMtPneEzTJ6dN1kC7j66Q0dIfoXjdvQe7otMBOAVT6+TjJT3FvJELxd6kCwoaO0V6g6Sn+ExUyMGW2iSHKXjUTWaxn9G4pc2fsHNTLD8tXKgMsd4Uv6+ZN0TmMvr9Kajnfm368KyU0NrD7aALMeQ6YBskCX89+H3IkGmekBgBqIwunwFL3zvqBcc3n8AwBB2MbUGNhu/ln+iHXKqkG1iCJfpq3Mr4AlrAyWU9T9DNi4MPyD+VGWp8YSYLpaigHQL5Zex+pqGOOsQaTmqwNM5RaIMweKqZiTrSAb+xfqm7YT6yDKgm1NiL2B8YuZ41eX9WFjB9/toktWA1f3MEbQIQ51PNwrSWLF1v2YbvWMsbDoEjzo2Bp0b0df46qMgBi5j8aqJI84Hk0dwZf9T4DB2ZM02SLcl0Bl5ojfGPLejTgAX9nQpMrScCfRCMJMMYZuwNgYG1YzdFuxQvYFe4D34LPhrXa17ddTEd1pod9R9yhz+X+iHF4v2UeZF+5ZpLdKcM1i83+nCrQtL4gLPQCq5Wcx24fpXpS+wvbgq/Ne7AvbnjnngJZx054mCFJQie+ln1TfOWWyEvvBwGyAhp5Zth52DVIIZTbAyoz9jV3g3FU/GNiAuKcBWr4TBxjQonuCSCa1/LMWR/xbRkTCEuJR2JHkGJi/Lm/lAYjCyL9WulIz9I5t1Vl+7DKAVt4j3uDGFA/1p13nnrOKJawV6j5Pkn1GLIXmhtAPJ6fxNcqSZ5ho9l/CxbNtY/IOtirse7r2+k9NlbyIEN0Nh5R81/0Ux3LSVrlaGtAC3AGK5Hzl/OQGApG7DnSwUZTdf8BxoNzdBAUCjjFmRtWsoGkFo9Vsq9892Z8/Ff5WRX7JB5iDRFrjnZSD03yefMFrGrdsobChsVWEfsDGMLm366G5C91q1at1HNuUYILxi6VrNJTF4sVOYqJqm7B1jjpJmCewaiKoZKjxNdwNYXBzPhH1XvFGBbSARp73FoSKlSsIgc4jkQCmuyyCe5jovUFILpbyZ0d6lK/dZuahJFQlJEiaWFQHClBPedY/c2ZCziIjxr8R0Ct1ji2h6oag6XETEFPbYcTd7bKPQOyPFL8UycurUMd1jtrljUfIkH2DJUfJH5Lw5Q4Dhvrnh2WXsRWq4+J1hJM182qFiUxiD0HC3DDwUbYsDaq5gM7l6R0MA1sDJUBYBjxu1tVXZM6Cpkm8R5nDvsEeRez6NvPrGFtG0SlDNrtkQfgvrFNJKV4Hs5ySJXgIfgb+BqWhSHh19Zi4WP2URqb1v11mj1F8oYx5Tk4p8wK1n+stzQ9a0S7tnbj66ZClPOiPiexXBLdrBn2XfDBVGg6DsNWIJ8kIJi/h8gBNLDqZhQNRCuglIPSA2gnOU2W7JRo0VjnpLFsSmMxUfAQAy3T5Vide+6S7sILlpn2DjztLooWyQUYEztAPycDxN85rMgWQkZojD1dyyVVnjBl1hUUAqySGdws5+uFF17rnlZJ0k6VRQK4GPDzLcDeyUL1wmx/VyBUwV09d28pXBmIDBzBUmVtMkktzuy1J9kQfn26OFcgVi8y0q3n9rhZ9DiAZVD8BMvWL2t/O071ZyWYSXFZlhEBgPWl9E/Ga9n551nH9rzzzrPh2qvMMp3c9ojB63IKHQru6Gb2r/TGlG3ZBdDl4CMl5zhtMFQpcUBDBifbzGHfUzIl6dg51KAtc59umAl+3SWNLC8LpkbbG4njkBc1fUWcyPZ7G5LGpPJ6Y/z0Z3j7E0H9LOCMWQI92BkGcdgkdq6SfU3jr2gWFbBuAefmaA9qsfBETS+wMViirwIzj9K4OB4RTSZbglyBSs7JTNvJClPRusKa17A6M6cENuPGwYgE6KyNSBbmmErFpjvjwuPjjFkwWc/AmOJkpEkVtPY0LcKguJmJD+Y8V8kfYEDRoPWB7jKrAMFsnhi2BHjuwidHggY/FlRuALAbpAFCa0StQ2cmefYLRpdrBYguACX7f7jmBGDVbALLMGRNkjUlSAnOjGxESoa4YkTBCV7UbE76QhzqlCOQRQKUnKLgc+bM2e4Siqg+zekOK6iBzUHATZdZbAXzeFDOizsq6iCFnXpCDR9kLruRQyWvIE08WWoHtdgAmCIE3nyVfiCO/Gx9Vr8ytwQnBSTacbN9ilFOWRsZcjKSeVYCyuy/zEf2uMBuPQPv4YCIU6b7ddY6a9+sboAg3T9rlnXGe3NIREYh86R59ImUwBCHqpza9sEDn5tKghy8zvyzPvzv6sSe8kz+RJM3DbLcpdlJidyPNWAbY4q1XR1SrVEM84rnbUBqyRswJjhn7tLbAJoj2Arv1YC7ODEDCTdZLoJyB356PWuH7rIlSt4LPl17y93dFStuG3Q6ms0rO3rG33b4TnZvvfJM9/zjD/tcKXaa2cSVWPPeaOt44CDouZKiwAIdY/OThCrgrtgkuc8mZYAVdma4nKIye/mAEjGPWWtsX++piP0XUGvNzHZIu4Sc+W/7sBe0KztYjmudLwbT+c+gUb5WAKxec5MDoKcfe2gAWK3PvPerf9TNW7R0YGQBVp/45U/V7XnNwLl15vnVG8D2OHv1mZzlntnBr945zf6rfTiYdDwD6DajN/u0gLycPYNrqoJn/i7QvBgrNde8YQB6brbp7LVTz+bPaZI9f+/66vlhzUXv63rB2vp57mPQWatxqN+fCfbrdc2RW37Z1d01t9ylM2Zf99qzj9rBvPqmz1kn+rVnH+nWfvx+Sogb2BnGcRoBDjZfS8I7DcUCoufzBgMja9h6zYJ8EP9r5vQ9Dmg5yTDiCBJd0tYzdz4jOWKw6gZR0uDIXVBbCaPtD/uHBhssZc5Zj0nOFthnAb7xXWT/ZHNc4q4f4LAeQSeSEXRABhBJ93XKKlNgj9YcgSTXgwHFfcPSOCAbB8tn3foNSg6rhNyJy6YLjP31c1N2mlJS2wfZaJ6xmrLFhtNMiI64CaJHmcmgZhfYZoNEMPbxCagMie7k/IUzNHawsDoF1WLRwAAhsaVxpjwUO4Fu404BLpzDdsapimFEWvKcz6r9WbYKh52EoIFVXW+s/K/jTfIAMLW0+N29V0ECTRPDZCWJP9LJVapXfEaJIYk7BbMNBhsJWZ8DNIzTe/EurQGpc8IMOZ29YwDu9T06gdisiWIqwujxGsLXwN8x+1blsgIp4M0bPGvJ3blitQIMfrL6EwOIPius/zdC7N3JOq8VDPO5+MRac6xo7g0G3pYtyCokscg5ZEkBVQThcxLQsvZIBgAEcm+wdHi/NZwJaDW01cSQdUbwzDkOeBaGt/Q4m9QSNnyOmGjcn7tqA4AI2KRscKQCwhNi8exD71/n/yTN7xAFZUhtmMWEvhz6+GPTpHWLJLR2KOmLriWBW2RzRglYlSQUoKXPvchkUcXj81Jb1c1qBJ6OHqdgdjQJBLETFbCjh+iGNa46oVQfsHu8WcGAc9Ytx+kiSeRAVr4rXduJEdp6hRHvBKx+CrA1Uexkzkn8R7Ok9Ic5xp7BGDrSACLY1v0qK05H7eN63ikiyswxAIGMBGXN1r3THPn6mgATZHQ73mN6fidGGigT3zLVMoC6zC9xortb614sq6Vx4/rHkCKSH+oGs3rd+JZg3okMgcb8GL4rMhYG/FItaeaary//c/A4TIzleCrnCX7aEa03Pg8gPyXtJCcpjRVriViG8ww7CkjtijaaMAmMkt04DSBq3VYBoC4JpYnpsG7xIoDVnQIv+72ui4TE2AAAEoORIIDp5mZYugdiqnHjaLAj6ZOmB8v70O51QyRNOHsAX9ml3x63jGP8UMCNxKkBQUPGIIYrVtkAMKgKUj4TWQ/iNTeHZlwNuO410Eg8aF1es9Sj38+8ck8GQWje48R+zoBIzaCfGYkrN5gRyOEmrCS6NbbEoFR+7aVxlBI4MM/ZY9hAmgvZL9WerXiC9U78wdlmOTIALD054C56o9wLCQyeH3kwJyaa7bAGr+wK9gMAkv4TzC/2tbCKVGgRD6nMfrpkwRrojA+OT8szMybExQXO40P7Gb2nwC1kF7TmqPhj3BlvQDPGgjV1oYhOW7ZsddIAEth06Shzv7D8DRz7BAtBgsTdLGl2z1R8iE3C3nGeoUfOGcO/WecLFwoEFk6CraPUnwrTgyLvjBwphqX29WEl7XaKKY8eN3ldna5e92muqzhTa3SUqjGQ6kAGYORo2ZGTnBsHLImDHAtsO+yQZWO0NizlRAxtmx4yCn8Y52huZv/xVQSJ8nnixzUiBRI9YBG6/zlzZnU0NGfcWSucqZYQ07W4LvqxNEt65fWXug+ls7p6jXq9qPHfONnYKUrumFzmpETIROwB6xZj8zVv2GHOAoBxpBKxaQEIYVLHf8f2cNZxjlvCEsAc+yXbCeuav0+0Kj76mMB0Z33SiA4G8uatu+xjHNP7iClhGo9RJedYvY9EXfXKwcZyfdYudpbGe67KYka8d+ztmEhEwiv4VZiPjiGI0WDfmsVJpUL2mpn0YBTGCbS/qKJsVaFGiPQ6PnM8toXKYdjrAk3xI2ZIX3mi2MLcF9gFSS0qWNjTlYxhAIvkFdCVHi/0vYEFT2xOpWz1zIh/FfJgQFjbDu3x6puQamAqz+Mfw2CdLMlKzi7OQe6NzyYpzDiAp2APvY6VpDSoqX2L3UolRHCh7CMlKjVH7Ds3q2x9SMJw5yRsgLtxo56jAbvmxGMDaklM6QNZz+xp8IzgTCGORjIMnCTxO9/zO6qJ0IlnXVDBAwBvaR0Zd/nWYVtEMD8Okn1vB6QpERsidD5Z3zStCFsmC8OUd01QGIydxJpnOMt4/nlLu2UC/XiZWRyOIgFoYSxFWBnkOg2RyNi3g4Lr6D1oELEAyADjkE6ahCGc1m2So7JRiPvTT78ocPVVd/7mj9kcBGi+q3z575qE9pwJrnI7eUULBNrrKtj1pvdYBOTLRGZCAxgmiC7jYoq2j+UEu0G6q8NYnIz6vLqnek0BjlkqAYaDEKU0vAyWDzODI2E7Ll68SFILc91lkAW/adNGs8MAo5AJmKAF56AGBwYhYi0CygHwgJwp0jVyqBxwMx8AJP5tgMRgezJOAF58Ntdx10QfVoC8AEZ51mIU+QmYw2LK6l5M1zadugeQb0Z5YAwAtfReWMpeZy1zMJCBaECqx9ZZi+jPYfgAjk1fBxTBODWn0X/buQujwqB0rWtPR1aLy1hholJO3EAmZ1o4IAh85BCRtQRQrdLjooUn2I/xADRCPJxMEJkYGB1kUjHAHCBhOkqTS9pvMFp4ThyFnTvFPtXBi3OI4+zOygblYqzsBOtWnQ101qRACEofk13zHvLebDIJ+iQfhmYxhj0a7ZQwecmS1k4pUMkgfhsHBycEP3p+FgR7uwJrA9h8pnU1OThoJCSGjZwBgGSYq2jdMWYzZ8x2RvyI9Hsc4ekqONSM9RSVes6T3g5NvSxgry/WCFlCxPMR8aZr4Qg5jZSgw8zZtUuMVRhKYguN4nMErJ6WFg/sChxgkgas72TBFBg3QIux40BnnTpxoHXBvWM77OiKZTR37jyXn26XptY2BUnu+IfMgu6X50oJfQCfJFEGEwBmawNUNHCWOYo2GCyNaHZxCFcSJoBotDU5EAhkCRLQ8eVnLnOFVeCDLro6pUNpB4E5tOZtKyfW/POZXkfa46VhkxKr6MIkIZbOh864N7tWzgdj4TI2Xd8NcfTaYtzzYroUwxCjgzLX5WAhWGGcuUfumUzpaDGRBrP/OHnRyCaDngPWp4I/PUmSU90Nt9/TXXbNLS7ReO6xn3ZbNn7S7G07RJt95izgvaxLQKDYK5wOus+HNX7GV0z8wKHQILuBlxjU8BlQ50IcmgKuzXTm7dgNXyb3fTbgVqDIIGjIh6aLKF+xkU1nlflre7jAXH9GvIZ2L2c+d+8z9YKpvT//+4DVAgEvvepaAa932MlevfL97sWnH9NaQS84z9IL5p75fX1Ce/pmt/0+hP5bkubs8RhMQAw+ay/IOgAmBQf0n3JkBsYaEKeNPX87edmSCX8fE9YpyPYsvWNU3w/87neAqr3PXfNZ91m/K3/gDHC43VtGqjTSM651nbrvwYXH2UOSdKiY2jd2n7rqejES0Q6LHuiHb73cffj2y77GCTH0S+fszPWVxZ01mjNBhQkNVI2N9uez9po/kddhI2XdZV+TYst1ao32An1moNtZFuDadMRqS2ET3dgOkNfnLhJFaDWSKEAbK9JAdkLlI4apTmOagDGK6dyUibFJZ/OUhKahREuiuutxkjZx6AWGOAHSGsfpzqtpGBpxsHk2SYoH1s9OVegckNYlSTnr/srmccaWBivgCecEdq3AOAOfGhs3PXIAJ5BU5xhkAc4zHPlT0sSkqcPIUei30cX5qM54sStoqEHDDxLnvsd0xz4o4DfjH6D7sIIul+0ChDEV+oySqnCJKatIY2mNOgJU+VAEIPgBDvQ0bw6IYLVR9txARlgpMFZ57iMCD7wHzb5NExMOceYImw5ofFqd6LkBAhOapcHeRJ5olEFDmK8K9HXvgPX46viBsAlp9HOI8nzWGqx/gEGd0ZAoaE5Fw6uw0iSTg2ai5/xUt0ullDCJrPeNRqDGGmmh888/X+XUszzu+wTasTNYI/hOh3WGlr/Mc7pRnUaIOYMdhO8B+5iz2hIp8tu813QtwCP0Tu0v6zVHdLZyz3wPiAeoA2gIixZwmrMMBvB4+QI7RVDo29FnMHesgKlJajgzWkD2YftbkaPKOa1YppWM0xyJwNflssRLCiq5R+7bpfjMJwlga0JT5q39IlCDYJfX75W8Ub+AS+vc6hpo5BL/oDV8WuN8jIZ1yHfoD8kEWObZZ/h9sJLirxOypKKQ8xo29UgDW8wz69NNfhQP8G/ryQEyyI+nUzzrk9fu7FOnacmNoHvIviXpMGvWtMaojG9lXWvkRhrYgawbx3M0gGGvh+WUJCJ+MmWY8uNkC6ylCTgKw10zit8NBwvQg2iaf+/Z2S82mAAhvQewGdDpuF4/wiW4VDGJPavnwG9irTPWAfjT2KuqxNhQ6FTif9KcKUxuNcDTz1gDxAQ0mbOfZ5kdgRdiDzM2AFpep/jeWo9mdWrMAeKYH3zgqVOn2e8iocG+sQ1xMuOYgVS6bEMcAFyqMn2f+3rvMYFi1rfXWnFTSc5UvRdgJjqIYRtG+gxGa0qYqT6rOJbnLMDLvSDkhxewWQk/9i66xexbbAy21okE2UbiJ58Jug/WD8klnid6sImNwvzWOVN23uvrhNmH1mjU3DGffF7IP1o3ijmIT3YIcHYMSQyj32EXsaUGPJGIgJijn3lMqcLgGrpekQKqyax1pGGr4xO76iD7BBDVJ69jbLG6kUCxTYVckERbzsAkebFJxQjk/SUPEJ8mCSOAX8aJsmnWSnyUxJuwKwHG+fmGjesD6GuRMQ/zJCGCHdom8HO7WMznCgeZrMpcnnUH0h7GBWCRqyGXxojzIeAcpfwCOXUtyArYfPYze5cmyz6fOFZ1f8RB6BPv7ScJmkaXBw9QZSh7IvbpEDVoQkrBZdjaj5EdjGyeY38xVocNU5Ot/TobD2JH0ZuGXKLxIRlneTJIRElMFDBdxIxKEpcv4l4rPX5r+UomDgFUmZQ0TAz/SBeCD1GxzHy4aRPl9NpXgFuHjh7qXn71BenIr9I5tk3nHDab9Q6DVHbOCanBaqPSunezRYO/x9yADj8K8LDil2i5Rr8XsPGoEziJBUkE0EwMCZuRep2rfAzK0j2eRutI6CT+2dOvsW8yD4Bo/G6YzscRkAVlq+gtNE2Jt+07tpsl7rGwH4byjwBCEk5aLfxN0pFEDf1l4n8oUQnw7z9hckanPl5jerWkGhBtaO7NzHliOySfDCzDbKVKVqxoXc+9btx7ZL9t4AQlfI0x6YYsi2KyR2KTVDfGzw6RbIT3FljINjWIZy8UXlP6+vheAYETNxJfOMlinzT4GJEmNs3VThp/mN3cOz4fRCrYsjwidpIbwO5AwJL+kYFVS2Dp3sC4+H1JTjImniNraZNcDe5isN3PkbH3vm4+GZ+T5Df2I9UlJFsjA9CwNYBgCFKyH5W08zozuQbfLvjnATGFOcsOqDJn/34lS/G3eI20UMNYbXpYBrTIthpUi0HlwA/4GaML4IGGqjOGGrhd0u1kwEvjj26Es5RhXrp0SUd2oj1XSlPYGC6PzmcUis1EumkHDDfcaIIJUGoNrjU/lIWfKGB1xIixKv3fLJr4mu65517u3nn3QwMjGKMqT/UHtoPIMUPdgJ4xgVkC8wryKohggBMzJiDp/apg6ncF0y3iHgBbuVCBFi7p9My24LX9swKFAqnykhIpDmOQl1ZTGgxFDgManEjTQ8YYKQD0neYIWAUcpVsri1UrUSDShAQIbCyBUwQaR2CtyViOEvBBhozFDaBKptBlGi5LkOOiTREmZZwEDKkZbqaDs4FhH6c5VDGNMv4BKQtwKigi3Vvz88p6DpYYoOnFJoqIvbV7yH4YvI8BcDdcZ+aTCcvmzkJHAzZdy9N11AcNQWCV/ut6fh+HOAc+M2NQg4AzgH8B1axpmnA5iaCDfoT+oIGDEWNyMbgGaXH8YDU4e5eyZusvaY/wGgwFY1ldPbPhGquZudP4p9FPK3VhU8tZtv6KxtSdoZ1ZzTWsg9Ic2JR5tkSIxjSNWwJEG6xr643PdOLCAG3KBjAgPC+vc8dYnI2W5clYc2kOw3S3DtiRronW+NRn2UDCXNc428kzsCfmhQAxdHVx0BcsmCWQEgaKsowe5yRsuG8y9Fu29LkxHUzVBYsWtTlIsxCXrDXNIW7AgY0OhKkq76dJ3fr1azWXKpdS6eaQk2KXyIGXaZdx22/HFjtBiZQ7BLZSyxKjZlvj7HHYlJNgIEOBD0EspRLsCQz7Hgmm48yjnebgl72pZ02ZJW5fmKGMidkPGrM4OeiO0dETBzwaxyXcT7BsvVTm1GOJjU0gj3aa9SS9xgOOmB2gf5QD6YZm+ne6wDIHClC15vw5DVBkrTgj62Cj7SWYGfpivsx05kAnYNGcJNkRZ8+i4rB5tJ5Ke8clEGQDrc8UrVyuWzrMYdvHCWYPTJO+Lc/O2Hg85bBY5oWDEnfZJSyxZbX+uTcYq5dcc7OC34Pd87/+Wbd181qvu3Joe4FJ3secpqQ1zGADqw0UKVvaa8ML4Or9XS+ANJDgySGQ/dzYvXUdu+22wb/91QvE+bdk+1kjKgnlK3tz4FTw97335N8z3+ySOiva973A4O96Jn7+DwGrX/r6t7s58xd127du7h742/8aNoju4WxAte4p9moQ2GTf937FYZQj4mvknv3YMSJ852dOJQPjVmfu4Nnrn5slnyuXv1ygc8oqA/jVec3rqsyS7+uMYODOZqz2nte9Y/i72Kq9Y5H7GZzrs8/+wWfNvef3PEjvmFbixa/w6zKmjG3OdzuebW30JnKzBtr7YKEOOBmY6Fw3uqFJwiXAgEkYn6HOSu7ITUNwJn3B3CdjXkn1zB+hcZixA+dsNp+v7QajLTmJPYDt4K7faLDb4Uy1keV8lPHnq1gtZwDqfEpbL6dg47nCIuzWAKdNs6v5aAOP3sYqTSzz7KA42NYaQ8sC6fqUnxrI1LVp1LNx8xbJHG0S0wSGDrYx1Q2MA+eVu5sLICuwttjAjDpBH0yKTG/WLvpho9XICBbi/v0CamSzJk6mESWBgc4jnSXHdc65QkE/wbcK4BY/aL+AR0q/8TuYk+hPl/YuYGNYVtYk4zVtHxIEwjpyKTnBPAGd7iVzwDUoc4+8g8Fm2XFCahKKe5ufx1kS4IdAWs20tJRg1wIIHZDmIsEnwAOgX5J9AirEdGNdMLecPaMECg4FKMPGEVDpb/x+ANecC7CgcsbhwwAmjhV4SWd7QJwJavTE2bBx40aDdYwXZyjzWMBTqiLE0qQkXqXY+HgM004FrOm4nKZ/xCucSR4PPcsUJa1hwhyQP0yyFLYozzFJTNm9SvASU8BEmqjAkzMXfwq2H2WCYcXKt9AcHxVzEM1edIuP6GcGXAR0wADBv6ORCRILgCbot1tLWvdkVpHOVvB/7IxPAUgr+pP909gvinQAQjgXadRLhdI+3TMNWkgq4KNwb5T/g4lbqxafAX4wDX3lBh4+qLhHy3zCBHTxSIRTDiy/tDUug1EOuAqzmbUJmA5zmXVcjEh8R/sFAtzsY+rzDEAo5johwAU2FHEfhgWbxdozs9LsYGI41kp0MLE/o/X5o1VpdEqg/fARmiNktPQcQ/U69iPgKuw4u43YFRIxmlfu3yX2VOzgW2qfHpJ0BJ3WQSICWDaWGmeX1ju+WUpK43uwZkguQBrAJrpJmj4Iv3eMmU3jVdLb72YpIUOE2ebu8xAwGhmCPTdDuqlO1mvPWXcW+Q+NWxqvsc77B8AE4hXWKqz3+FxoOKfSy409Xc4lcBe9TX3v9Wu7DHguuywfAQANkOHgIWkCa0Dw7di3+FLRYA84zX5ibQ9X2TTXw35UcrrIUfl3YzE3P497t1SU7ANABIDJDoF/rDNK6bGDMFeJCyZp30QWTECn5pnzljWAj4V/G0YtDHTtPQFiZogRR2n+SoYmyRvWzZBuiz6HpmtpbJazElASG1nvTck8EgisEWyg9EJpdNj8Z2xZ7FaTb2r+U8giNLmKTN0MMUCJaVhzbpIsAK0YkYZ1cwUAACAASURBVGY1tsSSAWjNb4GEuV817NN9AdZztnF24kcbiNUEsv8o9QULASRH5mTj5o2KsbGjYQ4jX1Ll/9wrDZtg19IUOlJdAbCIuZGM44yYJhsyjuo32VhAcZJmsBrBQ9xzwsw6NZzTvI+UDbJ0ndb7gvlLvCa2i6367jsfCmg9kPUkQApJOXQ/zXSVLaOvCuccxJtzxHQdMUKyGsdFXNkvJrMqCo9pTwKBZV8gO0F2JjErXwWiVhxbP6s4KmdyfFrjOd5/SZ6MJJ6XbQB4nDtvtppXzdU8TfdYFHjJdU9A3lLFwAeSQFqzYbXmYY/uS0zik3RhJ+GSJEy5QgbJsBewOWGUExfoGdMQmGRwKm8qIe/Y2n1D5GdwnpEAa4DbaI0r14AEQnUNrGfmhvubIOkBPgsg7aTGBIm9HUo6ceBMniRgVfOETQDcpLJj9sypZq8ydGaJaz2SxGGEwckOySZAdkEaBD9llPuPRFfbOrq8ht4RVMM6FszaT+8Vfb5sMvaA8eXc54yGgYueNlULJG3RN8WOsx8B/zhXOfv5rDS9AkwP9mLJT/Yl55deE1wj8Y/xHb3e1aLIb7RKUMen+Dd8vm0Llbth/AfspAE3/g3nlu4N38XrVtUJsmtoagOkOxENNkT1B2xPvYexx/7Q4+WEAP/Tso+FM2FPiuHu81XrtOxKSEphrvJVZIRKqESCIfbDsRy+aDubs8ybvJhJgYOkiAD2xL8aJeYDTMWJIK0T/TmidXYYqSMawGltDJkwcZw+o2lTemDjbFPyxJ8Srx4mI85DjFaQzCHOAY0zSJkN+ioYMDYJBggjjZNFFo9S/+BYOKRhJjnw0P+z4UHCB6jNOlh5P8AWWjcu8dDL+RmdTseNU+c9Gdu16zapcdXH3fPPv6IGOOtsrDh4HAMwrfbaeRZ7717M2fApg61g+eygiXsySNATbPYGY2cHu/Vvv8ZZ5FBvKvBuS3Ug2LM9aPc2YIQA1Np4JCBrgWkDcjh4o58Ymr4Zc2hXylhhmNCwXbx4Ubdo0XyzTfcoQ7Ju3Vpt5n7PDwvaAJ3HCHYbC1gOCobTwJAyZ2h5cVDivTk6hWGaTeVArAUTAyUVLcgt6QXPaGPA2Og6IGzsF4A7M2gTtBQrtPRpWDPcH+xkgAgy01Xq6DXs+Wh29CxglcWaDcIdtHLSts6y+rNprBWJQj+rw6BhQCbmnyC02CuwGHDwMSysBe5jpO5nnDs4RneH1+B02en1XCTDYb0TBz/RGDWg6jVJUEqGJFIYyYCk5J4PyYEfh8USAAQP6GrqRRz6aKliiLNeWjkxoDZaddw8g6T/pTQjB67Hq613z4Puw5+NM6p7tpastbHkvDRQ1U6RtVrD0CbIxckwoOdMn2j7euZIHxB4NMYs4YjWYzLaPF+M9Hg51jMUMHFQUR5FwwH2sUtzEEmXszNt2gwzRGdIk4h1zSERQxyDWI0CCGzHKSgioFmnQGyHkgca0W6P9HaGiRExUgf2cLL8DYSgCRasCEr4bOgBHBkUO7pxTBlb7hMnmYCOZ/M6NXOeEllKzKL/63IJtOM0Txw4NOCocgv2CYYcJzFMrOi1suacRddn3Hv/n3ez553bbd24uvvxd/9dnAzta2uWAVrqz1e//X90M+cs7tar7PcX3/t/fJ3b7vtGt/zKGwIc2UZkrtOMirLfOOsfvfVi9+RDf+M5v+DSa7qb7vqa1+OLTz7YvfT4gzk4dT/TZ83tvvjNP+umz57nz331uUe711VqzO/u/cY/k87jBWKpbOr++7//C/+smFMEFt/+3/4vlTTN6zasWdk98Dd/2Rync7rzLrqsu/iqm3Tt+e4m6lCSQEeOw4Y1q7pXnvmlWCfbw7LX3iOZUGU8g0BVULUrb7hT17rRwCqM1b7N684A68peVyCRZnKDulg4jLd+/ve785df6et5z/j4jFnr/Vr1/hsCbx/wHi1bsGTZp7pLrrqhmzJ9lueSvU1Qvvqjd7o3X3qysRJyzTkLlnQ3f/bLWjsTu5Xvv949+9jPBhxPrnf+8iu6Gz9zj5fdsyrJX/n+236We772rW7ewqXd7p3buh/8f385YCfLWS1doDpb7v/jfy6gYEa38r03u6ce/bnnOLYg59TZX78LWD3/oku6mz5zt23L6y894z9nA4Xs+ws/dUV3yRUrBBJNDViHo6/5+M1H73ZvvPS0xiC2iC/eP2/h4u6WO7/oksaGAv7WPfGDg2LGPvfYA9JyXWN7XWyRi6+4vjv/osvzeTS6MZNjb/fB26/q856xvRxoUtied/lln+4u+/T10mSeNnCPBwQavf/mq5qnZ3/r82erMd5V19+qPSgN8saKh325ddOG7rUXntQ62zDwPIzpH/7j/9Vj3ka6ntZ7Gdu3ZeM67a1fiX23bWAMGYtxcr5X3Hxnt3DpMjv2jAd2d/f2Pj3LU9oPq/3cxeS9+bP3dhdovHnep3/1E9kHJRJaAuSCT13VXSV2MTroh+RfvfDEz/X7NbqXAL12RNv5iENY64V9jxtisJGR9rk3mLkPNlhAqQILEn4DAGvMZIHYKdvtAZb1mWa8297Lfun3sPwog+TLQQg6Y0qKoVWW/RoGQ3wIfa5uIJ3bzRE3OFbreXDi7OInOQ7L3YBvrftiz0SX2H5l+2zbleaz2FrybCStAJl1HYIVNCUJaA5Lg26vZJFg/KHPf0BsAwe9fly33rKvgOQAAc9Q2QPOAW4jySjGJr4YQTZsPuZmpIAkd6ttgSXnJk6/m2A13b5ommOTCerT7ABmXyWeYakxn8W+YQ3hJ+CLO5BsiWNYSoBjsATts3h+dC5KKovkIGeV2SP63FE6n0qnviRTTqrM/egxOqeH/Ufl2agRaUa5SPua63zyyRonmFPemCZUzPNUMSzHqGHKEQX6ezV+BHpTxXIEZDFzr2mgAnjyxbMwlwBb6MOV3ttuNS0DRCL4BPgNO6eBnbqW2TkaP1is9m/0jDRSImFKAzL8SAKxUVpzAFiU0rsKxec7JZEBrgCSxqpLdL+YvLNnzBILUslTgcgwc3eIiYO/s0jSZSMV33yyZk03e85s+1dbxVg9oAQuYKvFbPD1IJhoDtE6hEU8SaCIO7Hr/gG0E3ygNQ3TE/kIZJJShcWXZTAIeAVgwgimeRea9kPETEVDlGeiHNzujCZ8rxhSMEnNoIZsgHyN9BHlyQo4iC85hj0noJ+xtPyS1iEABdvLZZ3o/w+HGSgAkrJcmskA/ruCJY2L2MtIbeAv6CoerxMKEgEq0ksgkhFV0cL6Q7IJnxGgiPUFs5n1OEr3ckJAyMTJakgl4BvAliAZsODkSXw8QIzEIJSN+jNJEoh0M6bZ6P2S+XBZOoXN2sfoKuJP0hSWBD57380q9RpsAeOOT2C/RfdbkmljtCZwAYmBIiGgta6gncQx8hyMMww3S5E5EajryM7D3LZuM36+bJfjATOCAZ3QPU2pLyA+VTrMCECILZXjn0g/ARywJlm/aC8DNCDHwT6GFTlMvQfGjZ7ga+1Rb4x9BxS7AeJqxc1QGTlMPuQLICQQZgFu2O/RdWD9AYTmnIzfHPmn6CA6noEApbFyYzZK4UkiyQedKj+5wMUkpAVoiHkFiGfJE2Iyx1VpQEbDIcbWcaZYv4w1tmWKu6YnvsduAUZXPwvGij99Il4RI2NLUnUVEBKQN3FlzpnYOiqPQmagpL6YskhzhKXcwLIWy1uaDnuqN/D5aH9XZSfXpYphpsZxmhIuxCk0nqr3VAVlESp4PsaztFiJd8ziaxUTrHfuCxvNvkZipF9zBtAMduLeHwBlI+kzM1VJo+lmthJ7r1z1sV/H+AI6Uc1GLEEsNx0Gn+yiWera1Njmw4ChriYNi3CM9tTUqWnS5yoKrbmF8iW5n219O7o1azYoYcf1RLyS7ipaxsSrEOFIEqHLfUBrlcTGaEkBjBs/TWM5TPHZoW7jpu0aczSg08yIijMnC5wwDfPXyRFiQ8fyg+c2Py+soJit3BQ/K3znHBYj60OfMHPGVN33/G6ResKQ3CdpOWf2HI8RNgsplk/W/aZbLcbqgcP9OoPVgLhjHlSZpnPSZChjLSnJZg8ji4BUEZqunC+OXTk3kLJhT+r1nCVsCuwWiRvuh6aFnH8z1IB6rKQSkMbxPWgP7Zc9x+a5ugH2ou6e9YTm+xDt2V06HwFabdMhIMo2Q2bjepbMsxSjGv9pryAlCOAP6M4YIb9C0qBfNo57R5KJqswxlscIM1YX9JrGb0HyD8DVGu3ysSLNQGIjMkk2DMYzVFmr2HuScDf2MPaSM9vJGOQqNJ9ITFFxzD6FHU5iLxKAEHiir4rN4IwjGcrewvfhTOWP/RW9HuDWNsXMdaQk0izViTKdQ1QMcMa4Fw2MWNj4aE/rdvGH8BNpJMkZTdLE5xYl+xoLyJLI0gBWwuj3/eHXmkAULVbrZjeciWRySflF3in2ZFCioBGLtFbdmwFcSL8nmUlzPRNLdV+RLuQzgh2x8Vi6kWRIVQd2kTPPetcQDV3NGjY8tma/koFDJk0er/GMQeLiAT85aGGuQhlPSQvlzbDxEBceIoaYdTuU8ca4ILjOALvDojYkdGMcO/9Mh1gYc9FCYVMMdPTjc8nyNKAH6rp1IygxUbYUI5o/XJ+MrNiVcoDXrN3YvfXOB5YBQHibLLOZkwXANQCiIS0e4ICrCWpy7gX8qzLMatSSJgf5fU5I/i+ARn2VsRkAHR2NtA/nHb5GQ7u5Tl2Pn/FvRzeNgcJmiB/WgoeAs74/CmO8cPyGBg4RIoRSPVsZVaQWFiyYbwN+WA7gLjUm+M2qVf6bQ5NFzPxZf8cMRFghTbNSm4XNFSp4Y386YOMTqnyTBZ1GF9bShU1nYCffVzObBHpZiNFVC7NrUD+sGmilrKga1LhUH9DPAaDMnAwWz28mJUDqAHhQzNU0tKhDtEBzDyADy3PYuUxZcgEQrGk3MNI6JKse5kAE9xlaO1UNVPMaIdnA4YCLqU0EsIrRdFMtG+eUd1W5HvonrGvrqjjYigMWZ5rDKgzU0r7EuJuxjUFxUBRmS3SowlDlc9IsCVBKTp2p9X7iAVAl2pdx3N0hGBaHs9XebTnw/HyUOg2RXpUCPDs7BFApNc+hGJA6TbMizM+QOnPmEvv8bf09zQ2BwZRpk+1oniJAayL+JVuwX2WSrEceiowrGT8YIwhmb9m42U48jdPmzJrjsomIl3MPrK9oCFtmQHNG07oxAil3i+XTJ9kEN+2AeXFEQaEOsONHDzjAS6mnnHjmojkBZPSroZODbo0KiQQDyQSd1tJNMwzvWvYdzBLdB81MCIJwtngvBwgvYo5cxobgvtcC+qppPOYvgm+9ngCGkqTrbvlSd+U1d+ozDna/fuivu41rP/RzoSPG4Xjusiu6W+/+hq5xTvf2i491bz33iLODn/niH3WXrrg1c8q+87UDFfYmed599dnu8Qe+63u6SA1vbvjcV/yel554qHtBgB/zyzPe9Pmv5noaVwD1VwWq8hp+D+AKsLpDwOp/+Xf/2uNDiYtZuBrL/+XP/kKM4Tm69wCrzPOnrrqlu/rmuzWGaTTXC9TVGl2/emX3mO6NLKabEQI0NCZ6vd6HoD7vkmtu7ZZfcUOkAMRY3daAVTt2PHf7U8zV0nyq5yM4vOGO+7pzBdTVPGQ6YtN7vz5+/00BfQFD+XPldbd3l6gcu7o8Dth7m93THpdnHv2JAvMdnnMDq3d+WWtbwOp7r3dPP/KT7Mlmr5ZdfIXu5V6vheekAbtKwCq27r77/8QapwCr3/+rf3/GPPr5es4n7vfrAlYnA6zqfp96JMBqb0Lw7Of6XcDqvX8gbVU54f27dnQP/+z7+nzJafScTXx/6+fu7ZYJKC9wr/fajOGOvs0Cdx9Q11kSG5nvM4DV/PC3xpofAKw+++jPtPcLWD0tYPpL3dILLrVzfMaXfcRT3Ya1H3ePPPADB671dec9X+2WXXz5wDleP/dxLZv3mw/f7Z74RZsL/XLZpy4XE/qzZiudsSjafR6S3XjpqUcMXNc6u/87/0K2jeZ3Z45A/Ysp3rRudffwj/+n9wbvA0y9UcD1RIG9Z38xIgCy777+opIZT/QAq/d0F1xypcrEA6wC2Bp0kb353Bf/UTdTgDBewEGVB5ME6NskaYwz/AkNt8FHxn3w6XxqkZXnZw0XLXtR9o0zAdfSJ7WDWn5AAMW1kmgvxrqdU5gcAxn82CJ8M27H/hcJCv3QUkGwxyz3RFMNBQ16jRkDPqJzRvN+N5nyPcYpxTfKfSZ447a8pfBJKRdt554be+p1rhKBcab3Yr+tdzgy52A6ptMgAadY/2dmCs5wNMEAVzjDassS4H6ydm23ds16BTyUzck3kl23/0Gwy4Uoi9QXIA/NFJ14oy7eGnYCVZCjQhexdRgmoKNqwmNB00fd0xQF0JYMonRtCKAoidBKNNjLMuDAWVaVOT6r9LysDQJ52G6cLwTW0cNOc08H3LLL+MoeEwdiqrbRvbqJmZmG6VScdQAwpeuIEcgeJAjdvQMmrcqWp84yoLRBSXo+nwCLJ2VuaUbmRKqCCetRUgXEeY0PoxdxX9A1mQOulUBNa8FVFipR1Fl+TOfPHvkAlGVTecX8bVVDGFZzmryGsckZGx3K+KmsAXwuznSYqi71ptwc+SAFxtMUtAMimKWm3/O1Ww1HXLqnexsrv2emEmcwbrdt2a7gVxJDshv4NjSpgoFq4BpQUvN2RNdy3AptWg9JYhBQl+ZSsMooj6RkfDRVLvIHecajOtP3qkyfWGnCeMZA19V+NEgnVhjARqS1FEArcKTJFdVKx+UPIHdEOSRBHLEQiV+ehddtl4bncUATBfa7d+2XnIRYyQJQCIwJBAmkS7INkJJGtzT+HK/5PaLxGyIt4BHnSK8QXV7NXypzAlAiS4UWLOXh2FH756oy2rVjj8vUAfXRAuR9pV0I0AurGeki5sPVJZoLypch4MBuBXTGH8bPAdQ5DEPxqJXvDKy6EsrVOyq7pWszsQoJCI31dvXRYLwBONHaQ4LD830k8krMh22T/FhLS5hFS/CegMpVdprLEQKZGQfG31qi2hM0uSNINiDb/H/2mMtodb3IYKTMH/CWakBYtaUNb6kT7VHunR4f8+fPD+NbQEvA1fgViXW4LxKSarSkuSW2BpRlr08T+ej0CfnwQwEydX96tpPqUwDreK8qpsbq9WZTw6qnNNjjKFAVkEfrz6xJtEQ1DvjWfJ6r5bQOeTCAAjO6ZFPYi5ZLAFDR76dpzqOHH+13V6Shlw04Yj+cztdpchtyTCrOcjZojQsY4n00Y+MsSCwdpi3VgTw/88Wa2i2fm3t3Oq2Nt6sNm3RP+bjWyrfPzfoZbsmKasRnXW9Adx8hYAchf5jUpc9yFZ7+jf20vFeLSfj5DCVTAE9ZGmtl02DVI01DjIw95neRsBK4qGe3PEzTHOa+YTnyrKwfOstjs9BopfoWk0qs06+ED5W83uO697lz5prNznmEbdgkZitVo8TulMKTjGIe2E/YITOmOed0vUmKrUYLeDIjTzgLyTvvPc0DFabMIWMEOYWKqI0b+1IpIICJvXL6tFWvTeCgTwXjCmOVxA/x/5gxE7qFiy/QmI2RDevvXnjxDc0tZyfM3DRcsgxda4LLeLNOWGcFopY/7hLwBrj2Vnil0lE2k1iIRKPPCPWFWbbUjNXpAhoB6bEBCxaqsll/Y3dpHrhm/eru/Q/fEbi8X/ZdtmsYoF2AVYhBjBvgZ6r6gle4waS+A3MCg6IqwY2KZXO4R+aRPe9qaAhF2GrZVc6mc5csVGJwgsHQI9qDh0kYaj4Zb85aEnB8DolZxmW0koq4NIfkI+xUxTZ2hLFBfpFm7WM4w+zbaL/K990v8H22CETTNK/MG+fNdslC7JGu9z70xjmfsGXab5ydwCHIQpEQ3YvGN2ez9gLPCfs5hDRwk/RhwW4x1iO0RiaK+Dhj2iRrvhoodl8ckrDCIMBs5Kod1LhQncLP8PkYG/ykqZK7sVyMkxeRyqtGcoCr/QKTqdSgVwrl/NMkj8QYW7aABAd4jqvHk3xPvyTi7pzbXg9NCpQEHPE3Po2rfnVupJ9TGoCaca7PoeknSSXOGru62PZWjRNJgACcTtA4ngt5DfvKnLH/wCUje4mvFDkBk6YA5fUZJLYhhmGb3S8GgJX71me5YZ2TCSGtBbMNMcBa7+irss4gzxlg1p6dOm1iA1YDPGJQrG/VOojzIehITdaiQzy4U8bz5CkZA+lenFIZ7hQZjhkzpjQQKZPgMhJnfgBwpB0CKNrKNH0w0PVLi4mDIIwyZUe1WCarHIlsw8jhZA6SncIoT1Dweo4OYUpJNmzc2r3//srutdff6V577S0fZGap8sAeTP5A4dA32W/tK78px70AVVhUfKX8LZTnApoxZIPs1hbY+xph1fE1EOhyWPgTKrZOMG8gNcshQYX/CqvTZcD6QyzthWfQkgAl0VD0Wh2NBPTjfshA+2BRNlOGaZ667KH9RZYE0WekALZKX4ysSxZ3aNMcjmxasi1k8FkIaE+RgSud2JQSDoKqEVHOEsqN59bcdZjDl7sjQ6efnwmiFjgbdkpik2QpeXaDiS6JS9l+9G8YLzYgh0f0PnrB07BTM95V9sL9WFDYLMc2vlzFQFICrNJiISgpPV8eyqVLTTfTs9PmJezWZqxa8Mm9AayiCWTNM7J3lE83HUY2aK0JngkgkZI3nCI7d9K8Ybyd2ZABMgW/SkIwRDB4NIgEyRbTb2vDZeb63ZCW6aN0geSGtWKa9kmVcsMkiwMOLV1Bhw8DOUU6nCljgnU7UfczSUYXY4Oj5k7RLeGBcdzbr4PEYDjPlvuE2o6RN1guLdNJsgMw0mGeTJYRZh3CHqApBOWEjDmODiX7drZHyNiT2UXUWTZgj9irO6WzhjOBXMgsmlbJwYPNA8iBhlWVnLqZhmzJOJUNniM7skuOw2FntBV4yvbs3LG1O31cbAE94ygFRGaAem4S+A+xM8LihIGQhixkyFlHBCFh5EUXsLJ1ANxeT3o/AHKYSQ2aa468m4gpWGQNWKZB67XYUgDsNLRwowONDU7QkiXLu3u/+Gdm3L/95hMC2r4vBwPdQsSPuu76W77aXXDZjcps7uqefeh/dLv7Ntrpu/2+b3XLP32zAqi93Qu//EEHGGgtVpqmnLu8u+nur5vJ+96rz3WP/Pi/eY9devVN3Y13fdX7+JWnHu6ef/SnPlDoOn77F7/ZTZg8zWudNf76c491T/3yR95PX//Tf9UtPPeibtf2Ld13//LfeN2SbbZl0hh97U//tZy9mQZWH/zefxDYN6u76/e/I925mQoS9nVvvfS49CBfsQ276LJru0ullTpRn8Uh++aLv+7WfPimr5lS3zOTWwUUXnL1Ld2Fl18v7aODZugBrJaN7bW1VeJVGXSerzKT191+r9miBvLEet0sBy37W2CoyqZuFMt0rLLCqwSGPquxAaQ5XyDotbcCEIttJWfqA2lbfrLyHensTdGzXNMtPv9ir5UNn6zsHv3Z97y2uNYtd4mxqoTBR+++pnH8SbPz+SyA1RvvuMc27NnHHuw+/uBdj/MXVY4fYHW7GKsBVuvLDPpe4EO/+9q3/qnAmBndh+++0T35yAMD49FbnlWAIL9ccdNnuiuuvsHrluZVaHVerOZIS867wHP57psvdy8ISKwzLknArkN/9dqb7rBWIWP39msvCsx9q5s1d77ZoXMkIcDnrP9kVferB743cN9zFy7qbrvzS3JkJwo8flPP+kDPMw3pbrxTYK3G4mxg9XIB/JeKnYyDtHPbZoOOv5EjPX/x+d3yy6/p5i8613YQFurTjal76VXXaZ4+a4C+X3vlrVee797R+8694OLuGjXtmjZzju3fi08+0n30zhvdVAn13/XlP1RwP9WOF+Dpu6+95N186aev0zq51MDcPtm9Xz/4QwEtmzwW93/7XxjM3rTuk+6hH/43jxV/li5brvddb+YrgfJTv3pAbOZ3fY3f+8o3u9kaI/bVOiUTYNtSybP8squ6S6681qxHwKNnH32wW60yN8byFgHZF15yVRirWj9bNqz13rh8xU3dZStu9rnNF2OHNMY2SWOUNEP2QzubAfc4PzifsVxtDfF922nt+GatlQ+ED6If4zdh//QbByg+4wd9Jc52M2z1IycMSU45eMZJbtItdjaTzHN1DMlaNAwF3MBg5INgo5Qmuvc7QTV2QIEHAIV12nUPDpDtXyERkJ3h+9HD+tm5D12L97qrdc/9cpMEoTDseXb8z5SxirXh5E2TTPCSD8sjSR5K7dN8gVJezlEkAwii+xX47FT5+C4YWjoLD4rtioPvMmSBcwaNlVh0UpPvSVLrmQwG+75TWRB5mwBqltsy4DBM/vN4nxWUKldFFXkGvneJtn4OY9eAqEFi/OVo1+L447+yni2l5DA8MlHjKHPXx+Nrw3ZLApugPfIyJEzx7RcumCOQTt3C9XPGq0+NOUzU6NQlGFkfSQWwpgGNhvO8uqbZiTD9YBhCgLCEgpIs0hYEKKIpkZtP6CoGGtEY132SKIeBRYDPGJA8BCixVIDGBx8BSbFZavLD7xwM6w++a0kR4S97zliTus9jApVhkB4VO5J7ADSklB5fgPGDlbdPLC7u95DAHZo3oVOKhAFnsEvMNaDM+UkRRmAAwnZkf++X7Rwt0IhSbPwHPpCmVn1bt3fnqWks1QXvvPueNVkNhjK+SDIACmvMmY8J0t2luRn+FPcEa3OYQDTYQKmcYRwRPwsD5ojWjxvhcC9uoCNwBf/TzKGTSuwpYS126z6xWE+r+cwYSaOxTk0aYRzwmZRcGKk/VBKNku8F+xZm8EmNC2wmSvV3ibkLYDd6dNjX+Ij8bKIaBBvIw/fXknJZfqu8YrwdAHufAMKxtmmA028ZAZd/6nowSgHbqFZkbNijfq/GUwAAIABJREFU1srVvSHDcegQUhyYAMpuG5ik17iJMRJc2Bh92E4ByZAAAFT5nDQLE7Aq4OWogOKKn9h7zJ87OWsdVWfsJAhDGKI6kkZUgAPe54AwaDTb1oVYQTWXAQX8QxIn8g34TPx+yv4BPgHUuAcnO2RC2AsAWiZy6FxinZ8jYId5Yw2TcGFtA8zio3MtNH3ZE/h4gNWnjssWCwgLOUWfqTGE0LRffl8Rj7BnxG0wnJOkipQSdtBseP1JozNseOQaeBD2VFXlpAdD+lwc0L3NVLM4flcVXQWs8mysNYAX1ivl7qyP7NPW3EW2l/jRUlQAOq6Ya3rQjmMGy/WJQw5Q6caYa2zTayINXi1j0xKrjim5H41hqvcoi6YqKXIMVUWFL+Yu5SZ/JG6y/AZ6zlqfSTZFmoPv+Z1L/LWOsCV9fVttZwAnsZvMAecU5xWxDUaBZO4+dDT1Z4TsHvNa2EXNM+QYtKtnzUY79xwDpyaWKPlxXHMFw3caWqLaB+zFbapcOaq1yz1Onz7DVaWQPEBq+PwRrtg5ZTYw+wZg1aQ2rQVsPGvNDYHoU6C9Hp1q3iPgVmspYLqYgho35DxkrdwMGbCKzz8i7VJQ20O67+OKSWfPXqx7EyFLpu2VVwRiim2HjR8iu5iqGhCI7MXCOQb6LTBKJESbbeD3Ba7Wa8wY1+tYC/BnAVdhUC5fvqxbuGiBzx8aEGJr582bZ21sGjQeFrC5dv0n3UuvPS/7rnsepjUxAnyG2PBoN0UEJ049mkKaeCRbzpgSU7qSE2CYRmyA/SQVKD8XdgSYuV9VKuxh9iU2A2CdcbzggvPMGqZcHftyHDk3rQO005FStH+l/7BzxIgTFZOOElZFkqYP7VHFv7EXqoDUOiK2naDP6RcznZgCoHaymMNozAJcYku9BtkXBgRxR9DSJ35F/o6EhTA3yaoxX0jE0BwP5iqYGBcozVFsSQBMJbRIRBHrjx/VTRbIjzb8UYBineW8x3r6umf67MCWpVKCMQMH4uyYJUnJuWowZhyBfimWMRnezV8wz353X99uSVrsNBg/WfOwePFc7zPGEptC0ie+aTVQjO5yWKsBgEm4GcdoEqPY5SJyWpdcc5MqYKpgaW5HZQFl9iTykgAK3kN1QUgEBnQdq2etpoK4VTTr3/RwIQEVaaJUcYPf7JZvsEdNtUlSsUcgio4eS2UyZIIQsYjhTP40CY2zumE0+DSaN3AK7i1a5fiCes3MWZPl8zV9vdZ19DS6aa2khEN4/ARRpZUJnjJVjRWG8lAscFDfo6bY84ebZJOBMNPQxKCOwBC6fiMJMEVB9jSJd4MYA6puV2MY/gCEYGQBTyn1wNkZejoNeNAdorOZ9Z8wEPrZxx+v6T74cKUMwdvda6++bRDVQtdoPTm+sEyuD1MOFp4lwUQDzxyANPakAaxGaTeI2HQ7MU/+XRxGvvh3St/5kxLvga/2/RAzDwL+JZJxVBLj7yXlJdd+n870FqjGQWYh8boG9PitHDoG0dIBM5kigKAINE9SiQGlJQhfM18YTowAhiqam3GiGR+j7cpAD2hVWOMImrk2BB3mrSWUQ5Jz25qLPAt37mdIZqiYqmaY8Fsb7YDCZlnqZ1XKzjhwGDHGBpoqQILu3QbP2VEAXYw3nU9btiFDNwiYWqLBwHfARgIbfh8nO/fAADNdYW62uTMomLk0yOZAMlnZKvPx/Ttzk4yIJ7GBwPzT12wbnTnl3q231RwsB0RsZD8UGRIyHoDHDeD3emwAPuAJjoPGw8LRehYzZzkGm2YrwBzjkHJBBQgAxWRQaNTkxAWZnYwNwTqsA5eskClq7BHylawZSjLJ3mHUkfBA/8XGxQYqWeVIgeAotvJRkh0aW8oY6IxMsIGDDoBGUEsp0j5lGtPwC2c28z9eIB8Gnv2/e0+chglTVVKixMwBGS+CTRgIsHXQWyLo5PBLuRewupxr3S8HGhorfVulq3bOGDknKt1TmSGMh1NQ9DXOe/t3dpvF8DqhhlkXX3ieu2sC8BIQDyXTSlmoGbAtA0+Gz8B2jPJkOVA4oWhI4fRTeuTMmewWs28BecovWrmTvWjmneQGgKze6yARVpN+juPOc9CUxCV4XockDlQOJ4P++1/6l925S6/qNm74uPved/8Cmlc3TqV2JzUH9//xv+1myslZs+qt7rEf/ycHe2j63vx73+yWXXqdShYFrDz8vW7dxx/4AOHz5ixaJqmAb3rMP3zzxe7RHwkAAjA6C1iFscph/9mv/HF33sVXmTULeMZ+eOP5X3cvPfmQD6SvfvtfdguWXijG0tbub/7jv03wb3A4tu+r//h/N7C6Yc1H3c/FWL18xe3dilvv8e/egGWrUvnB0t9zuqtU1n/Ftbf7cz548/nu/dee8fjZka99PWhB/V0Bq9lX9cuz+KYN5MK2wGj8xQ//yk5z6UBfc8vvSZ7gcq/VZ8Uw3bLhkwFbPXfBuQJWv6SEByzTVw0qY+s+//vfUhnohWJQbeueevjvzMjkHgtQW3HzXWICr7AswNOP/MwSBzBWbwVYNWP1Df38p+35k9i54OIru+tuv9u27UkBcICGfP1DwCq/p0N6zp6sN4DVyQJWAQWfFkCbcyjJP7/e9qSsadddc8Nt3RXX3Ojg3gu5fqXvNwoo/JUYoJwP9Z66TumvMm4wYzeKkZnfoZc0qrvrvvu7uXpmgNqnxDzl93wFWG3jIHmFZwWC1rX5+8Y772nA6j5LAcBYpTT081/+loFQwMTHHvy+G4bkkeIYfeYLfyAg82IlYnaaGdqvvxm7OQsWOQH06AN/q1L+9QMrCLDzc7pHhPk/Fmv1sQd+2F0nEPaya27wa94WCPvyM78eHDNt0BU33+HfY3vflhP/spp5cc9f+5M/M7C6Wc79Qz/872eMNzIE19/+eV8HYPXjD942cArgi12AMfv4gz8aeA5ed/EV1/hesC3c2xMP/chn6q13IQVwpYHVZ371UwO5k6dO7+6492v6fIFLAmYB7vn9s7/6sRirq70uKughyRnmTjSWa93omM/P9dlmA+OKcFZ7TbUFwVjj4GqdOEFYfknzX6oCBZ+I8QmoCUMxazNJz5zRPlM5t3Hb9b1LsmAbtK7ZbkwBy6K9p+SW+DcIiytQ9H53WsV7awyUJKUj5ePv8D8I5nSOcLZW+aoBRV7jM5mEWJoz4S9QQQKQYn1nfRxBtm/cvokYkLwHipD9vICLMOA4xwmgeRaCa0ALAunVKrfc2rdLTAc9H+CSfT4/uUu/KzmPq1E+g7EOfThlnADIVM0ERFKDFJ2t01SGiOaYNb1oZqa/9wgI26MSewYUhupQBc+QDpgPAm/OLgJEzhwDqwYg6eScZo+UXlvzVP9Rfm0A2I1JCGjC3IDxMwVtRQXrLo2DcQFwq/dMF7uGoBcwMqXrBD/o1slvQXuRUnuNM2XA+KD7tUYJKANUdwKi1fBF98dUWoddYwQ4gp+J5wizDPYrS8ANp6y7OkGlv1saY0ZMQ62baGhHhw8GLPOMzcWXAwDFvyewPK3mJmn2QTMpGhWlio5ydsb8oEAiwJLRegb+JiwYQ6k7gLRjEDFppZF7SA0xWWyMOSxPfKqhslcAoSTVsZ0EoVMU0+AjbFi/0T4+v2PxAe7RbZh7x++kqm+4/lhTM1vIgB4+IsnoA5IBGCayAwzpYQKpJ0+dID/noJuIjW4avE4uK5Ft5pzYOyP1DHsVEB5U9d5oSaQxvgYo9R9zwpjDBiI4HqG/582fp0Y6AnU0zuO0hojpABgte4SPYhZb83kF8LpUVveZpjNJEOOUpDKq+dtOzHOWi1WorvKUs7K3Zs+cbDky1i1EHGx9ZEnC9Nmv56XpFiWoAUvDZmYHVTIBKQCA031KagAiYB9g4fE9/i9BMGXBDOgpMY28/yEg8OAac+vn6wPT0C/xC1IR+PsAINgiwBHWoIkdTr5UYkRkAJ/BTWtSfqGlorRmDsrnZZ7xUalUsJY+9wAwArPNfnkYoAThMMirosx9GeSLsmeJg/FFsU0GhMQ4LLuA/iDA2XEBSJTJ0gyODYV8iaUgho2MDq5L+gWKsHebz8AzUF5roAEJOP2xXF+TSfAzsm80n/i8s9UsLsCWXqd1ABuX61qDU+sT0H+v2PvYBGIO7Id7pBjcjqYqXzxv+jmIXa2xx2/kWoBblo3hfhpJgfjEVXIa/wBvIZM48WPWXOw0NgpSFqQF7rU+L8B1muUAjLLfGXd349a6IR7FHnAGcCGzJikdbpVS1mL0eEZzkusCtlaFrRuAKQ5jfvcohtm+fbfXvMvIZRkZn/i58Y0AiNCInjFzmuKVLY6l4UYNV/LEpdrEO7JF4yaoUZQYyKxzgPVFYmhy/+hFI6fIyUzJOcxVrrEH0FXxDGuABIXZ6Hp2yGholU6cOM7rh4ZVMMD5PV9sVT4byUTiaUBhJDlg88/SfBMf7dR+3aHnGjNuqp5rvOZ1WLd+ww59Lvq2eU5LwhHz9rDTCkQt/66qvSoOLyarmYqaExMfNNYkiEYS8+p7sI7zz1/qP2aNah9jU2lcOF54BlUChw4f6NZLFumJpx7r9h7U+I/Qs4ixOkQAK02s0BC1nioxe5M6Yr3ZP2jEGdaqmfz+zHOElUhKTmttz669Pmcjt5LGegDSyCVAHpyIZrHmiCQIpeucjdgW1iZ7+Kj2BAEYQB0yHrDp+13WL+apgEriQYBKkhHE3DBIIUad0HOiewooHJ3oZqe0llgj7GmSPUg1ktztJ461XMd0VVIgATREfkefz1Xkjfg3fhvrnzPK3ovW/lT1NJkkQJV4eJzs/CixQI/qnAfE9x6gEl1nwBBd+6BK1rHbVNWQrDskG4M/MH/+bJ9d2NZ++drE+1PFxCWOJQm4f/+Rbt36PvsE5y5dYB9wr55/r/YTYK3PC427ZSG0D6vywjGa7uGkkqHE5a4M0P7hDE/zvbBWLdVInGM8jmol/DuOuEgdlcyiMRKzRIMh8e98Hw1UzhXbFc0be5w5M1lBW9cVuDoD92kM+nUmUQ3AvVKBSwNypD5yH8GwGN9U+RI7hxQIwGr/WvflxBekAhPntE4XLpqBW5zDCYBV2ffcTOjno0Yr+62s6xQd+JMmYYA4kPAlyHjT3XyaBeJDqwakEzpOl8EmgA+yj8NEhmaGAJICzphMDnd3ndPmNU1ZC+qoNH0wFGG5jjW1erKa0aAJSnfMj1Z+3L33/kcCVd8Rc/VjbyZvKAOrTFKChzTjwolJqT0DZOwNjdEWHKRrawGrLIbYSw9aY0f0Rqe9If5A6TuOtQG/ajaQiY2+VwbevBFfO6BqyiyaBADTA1jkFwRcAtx3mbYmlxKWMWSZXXpGKULKYNhM/AzHmrLoKovy4al7dzdJ0/YJfADqZCzklEGrjqYGcx6tUOjsHMLVHAnHCsfbQr2NzZEMQDK11gHkD4GVUXvWSzIG/DvNn7KJAq4my1BM0wGGFaCN56qV/rXrulSkzYGBBD6zgY+Z1IBrPkj8noaF5keef4u4A7xqPMrgMzHJpCTo9NzyYQ4MCdgCAjP1lD/ZcWeU/JFNayYf6vdF+zbzX89U4EDur+Y7TmuBNaHIJ7vuD9ebWP/+aoBtNTxyUy1rkzb2UQM7qiySADNs5qLdR5Af2QDmAwfiCOUuAjfJCnm9A9w409Oag+k+Shg+ZYlkpdnn0W11Z0oxIEaIfYpNANjo27ZNrLG9Wps0saMpR7TsWBSsJ8obEHUeN0WlZXL4OTxJecA+mKDDyPosgJhaO5RFoXk4WXYEp5OglKBy/boNWqtDlUWbbykAsnnjZPhhFmxXWXLflg06sA52l118gYI4MWzk6PbjrMoAUmoYlirNHjJ22CjYKRwQ6C2xd/q2b3OQONKBU0pL0dfCmUtTpmYBGkjOPgE4RqfGDdzI2Go8KWmYKRtHZpLAl9IC1gR6SZQHrbj67u7G6/7A9/PIw3/V/Wbly3aiFi2+rPvs3d8x++mVZx6QRuSvHLjiDNz1xT/tLrriRpUK93fP//L73TaBhJFlOG7G6h1f+iMzVj8SsPrkz1WWrHG56PLrxGT9mp3J15/9lRirP+mWCmj8jNiqo8V6Wf3Bm93iCy7xwfPWi493b0h2gLV/zz/6Z91cgbUwVr////6fdoxq3wwCq7ME/oix+Hf/2devw5MxYN6rZITg4vxPXd2tEMjJNdCAfe8sYLVAy2QeM8ifEmN1uTQ3qWBoKFvt0rbZ+XHWJ/OySTpMv/zRXyfo1v3yteJWAavSWLWmJ8AqpectAJi7YGkYq0rWwTJ9WmDVrLkLBeJ93SX9q957TWXhDw8EKsX0mLcwgCwZ6ncEwL32/OPdrHmLAqzqfFvVgNWyRTzzsuWX/xawyt679/4/dkk+urN/+1//w4DFqm9OtHutc8kaq3KuVn7w1oAUgAOZBr4WUF3vv/r627orVzRgtf2QwHSLQMgnBQrDzrSFbAaUe56jZ7nzC18xiLd65XvdYwL+Br9i2y4U6/T62z7ndfPOay90r77whG3w3AWLu1vPYKwOAqtc4wxg9dc/N9C96LwLBU5+IWtQ2qOwVcOIaNOs789Xuf/1t93tHzz/hHR6JWFwxxe+6ntE7/WRn/1gYF7rXn2GFjCom7v3/m+JqX1et1cg1cN/9z/17AKq9BUwWsGbAqgvfeOfmNm6ef3a7uc/+Gtf8+vf+fPfYqzyvgVLzpdkxC3d7LkLrL/12M9/IH3WjVoH93UXXfppa9E+9cufdWt/s7KdSwk8+brvD//ELFxA+x//j/9sUOm2u+8LY1X7+2kBq5vXr9Ge+ZwkNq41KIL26+LzL7JUwLOSmkCj2XNnfyLnZs7PnC3F3lFt9oB/kfJNn0QDSVZvHvy9dkY6KWmskWCMSUjZYZ29/MxSOXxmO4vPPoPtU/ks0hkDg4SqAhj7km+h4UakCaL/yHvdYI/yOUBadKvMhErAPNA0kbOawMmHsG+5+agkMge7VFuPX466AyYkC5ovm4fibFOwqMfifLBWol6X5psB71w948RZWCDcKwlPHGfYCJy1MD9oogQQdlBByH79ef/Dj5tuGU030rAKX47qKxhkk9TUAuARxuN+AbPjx/Ez6XEC3OmM6VPp9TFK0Ns9U90AM26CAjL8XgJ15GjQBz2ks9QljrJdu1VCD5uC5zTTA8Yr2mEaOwecelh8xCRsceFg/wb0xUYDUBrE1nsO7KO0Mb0S8Nto1mhAUue0m05ojPg5/sJISXIlYU3AccqaqMwZ/n2VlLubshL/mwWQAvJwrroBJwEgIAhNvwQuMaX4dLNnz3aAuOqj33j/zBZjJow5mGSS8TGr87DZPe4+rM8+QvMRPc8oMfsIggjSJk0SE1BllgTKhw7ta6QC+TjKMnBeUtLOXAI2u6GJboCqOPYS4CFgD+xXGpIByrhcUBOFD0TlCyAMPh8sMt6HD8B9umxd4wMYSingQJUVwDprVOOBNiJAuhte6r4NFutzwxKi8ag0P7WunKCVH4PvgE8HWIKdganGuoGZCmOqE/EEcHXLZkmy6OidPl1lwxpn/BYaeLK2LaegvYbv5iZMeh43xFIgGfYyQWQCT3xzfH4YgsRge3YB+I0QYWaq7oOGLQLqDc5hoyGEIEmhObS9hvklvWIF1jzvjOnyz0zQUUBNXwKaF3kLt8BXbD72mMslWYN6HQxbN2DR9yQYiFvQ0TW7UXFkpAIgs8TWORGvz4IZzxfgDCW87ANrYJLmcOIFEJZyXTXf0lqKdh+9EZSYaSxEJ4kcF0BggHiSfgH4iXx2lYEaSOXzNOckMNA2xoazdl1JaNsWAA9gDCYcdg5GY7HUDSQC8ipuSxf6SErB/GVu+T3J/ZECVwFW2T/YAq5fJej42cRvxM6sC36HrwgAgU31vTemFeuI+I7xyH0G8OLeubeZYtUZLNK9sI/xo4jfYYiaMSrQnrLxgEpKjFB+rvfDuq0KPMbO2or6/FRNAiajKa19QgO3FjOG1BKGI+uE6zCmjDdJFcYCIknkndJ0lfJoM/lAyX1mpJwb/5L16fL21usC+81eNJjuuE07zCDrSUudMCYkx7zvIW/oeiYU6Q92G4BsotYe91RyVfgn3mP6Yi0QEyONYJkVawUDRNK0b5JK2ecEhDL+IfDtZDFnmXMBn6pWAIQFXMdGuTKTc1U63ZRuG3yiypfKXtm5PTo3saEQNqgK5ixhX/TvVdm55guwld4bISVpvTTt11y3VSRaDzLdz8drHZ133pJu89Yd3RYx7i2HNoRnQWqEpmWwFl1QHj+MJtJ6Zp8fLXY1UNZsB/swlaFht5b/0evXmzmo1wHWjSYx570r9uO8Od1FFy0zMxX7iH8xXf1iGH9AtsMiiG2D5PDME92mretENpCEjMDVkSM1x7L5JE9ZTtYk597AHCwfSYOs6IGTWSGZFmA99xg6V96D72QcpVUkMpf8GlASQlH1p4HBCtvS7gfAndZHmOs0whOAqfMYcBK91N0CbQ9oH3NWkhxyjGtZEQhQIrToIuPc1NCz5DMQe8F+4tywVr0rdYaKnbpH19LZoWvAXB0vv3eP1u92NYHj7ClmJDft1e7GoifMIp2icQRYHUP8rqHAl0R2B6boSBGkzkGiEGkDkRjBw/DDIEQe0NnCXNDrxBKgujcSXJzL2CXsHpJAAItbt+zymTFXFdPsO4DlfmvW7/MZMiAVSWUTNkmTxus4c3DG8L9JGpBIYjxwv0hMF1vVvgc9W1xBHvzFEhfGCrED2LvWgMvSKyF5gWFFmi+yICZBGcaKfa51ij20Zqzu9YgqBmhwamKa7BCsVe7TeIltiEB2faarbkm8m3Ef0lEqxYJBMidIFhiIXbJ0mmXdguLnwQBhrJcqY2DhdR2u1iCQ43FcpUHnDKfLqDQWp4wztZkDwJm/1ijJmWgsoj4UlHfcGFGgFbxAjWfRsHGZFCi+6fqbxkZMNMLmyeDh1ww30DJZCwXIEX2Lj+SAffDBqu7dd1eqy+tmv44DHhcS/VADgQ46Wol9L7BqI50y/DAMyWaGEVEOtzcgWXc7fslOJe4/iznFvwkGcaa4CbasBtoBCdk4ApB2kPiXLfAI0OoL+jDhew4ai9uj56PFRnc6HBLTknUwRyg7tHYyCTRHSmYvhyUHhTeDHYt0O49OBGMaRgoHlrOeovtDW04sFU0iFqM71Ov6NAHbJc2QndqIGUsWPodVAo+wEzMWMWKNydfAUZcHMq5+LZ/bGmcRsLSR5K+UyWXDGKTmj4N9xjURdsNOfagb5Kjg0a/Lb/m2YY2+VoaWCCyAQOl7pZSuSQy4TC+6YGzgMHEjw1CbL40kfJkG7GahBRAniGwMXoA1xqTuu6G8dhQak5PbqcOH/YVBwCkKmJvVMdSZnLBxzDaGcenPCGUenVfWF4CfNUj97DgT6fDrtcEacuCT8Ukmi4Ya2odiP6D55Wy/jBLB3mhlhHHqXZplA0ZGICC2x7SNz9hxw+XgjdA+B4hNKX0ygpQUwXTWgQsQ7drNJDn491G6+akMDjCWcgAyduyVEXrWcQogcChcbkiZD3uN7LvuwSwczTmZscOHGVkOGzEFBH5duPwil2vs6xdraN9u6VMdsTOPASS4OSAgmWwc44i+6niBtQTvO+l+qoML9gfdGQl+WQN9akDjgJQMO4wMWCkcnqwF3QfAMXuaJmJmCLQ1BHBrEKKtSTJiBImUR9HZNbIPkTVAh4kuyN/4w38j8HVR99GHL3YvvfA9HWZHu2uv/Up32ZV3KMDd3T3y4H8SY3SLgeBTMvi33fUtlaLfqN/t6Z558LvdarHdbLS1J5dIm/KOLwtYVSb2o7de6J59+Ae2Ced96tNiut5vRszrahz1nACZ+/7oz7ulF17W7REb9b3Xnu6uu+PL/v07Lz/Rvfn8o7Zjd/3BP+nmLl7W9e/s6/7uv/zfLUgI+wiH/Svf+Vcu+98icOexn/xVbEBbJGN1D7PmLRZIucRA48Qp0wVUIgsBQNp1n3z0VvfK0w953+SQbM6A/uG9xJ7V9wZWJQXAQf6SGm/1bVrrn1dCpldCo9exY90Xe/y62+9x8ypYfjTA2rqpAav63Nkq379JIKBBVDWceu6xn7v51nW3fcF6jGd8NaDpjJ/pGrBTnxIIBth66+f/f8beBMjO+7ry+0BiIYDGvi8kwA0Ad1GkSEqiuICSSIkSRW3Waimy5LGdVCpxpiYzqaSSVKomk0lSY9eUazy2Y8myJFqSqY0iRcukuIkSF3EXV5AAiLWxNdCNfSOR8zvnf18/NKlUmmoB6H7ve9/3X+7/3nPPPTeyAs3ojHlpQDXWzIOWAnjWz0rzqtNpONBn33idu8FqfW5Yt6Z75Jf3Wuye16OxSiOllxpjtcYjti/szn6Q9AoxVi+78hqfXb9+8J997q44XyXvctgpn/+lQEo+o754L42trv3ARz3nTz32y+6xh+/rXZsJ5DWAwTd8SE2qYOiKmfrgPXf4EksFrF53Y36OFMAvG6vWdlj3djJj9UduXnXpVdd27xCz2qxafzVLnyEbPWmxM9qHzzz+sAD/7dJkvcV79KlHHzL7tJz4Gn/scIHo/OyLf/Sn3RxJjWxa/1r3k9u+3hsnf6LZgWos99k/kPxAk2aQ5i3vp3kVjNXf9UV51JO/fsBjhX3+qPRrAU2Rd7jtb/7c52rurRl3XWj1hz+hvXy5gZJ7xGgFRL3hI/kZjbfuu+sH9p8+cMtnvIdeE8OZNYEGK79HDxiNVTfJbGPkU9bnb87OBAxssHS8xVsN+zNjSjCCvWIT+iz2uZs5yHpkPcWX4dc+R3mZbXuCpKpaqbO51qDf0vyunk+gn+GAOlmvubEmmJlpKf/F/hIcEqw4KMIJ1u8ILs0KiovQzskazzCwUuZLQ53Ii/j+9fnI0afpQDtzc8i3Z0u1SzTWpGdohzmsKWuQovOogMOsrBYwErhzNmGTCUY0PrRcAAAgAElEQVQBNKhuwIYQiDjY573UNnNHelYzqHSO4O8SpLnRi9YMoCVNabZs2So/jORZOmrjKwPEpIImoBfnM+c82n3WRpQvDCOG8xpQi4Y8u3bu9D5njJnGlPMneABEJgAsJj/zDOMPth7PGQ26qdJ+k2aanssgs+5nnkoPk3ylsielxgZtHaBqXpp/g7/CewYUFBJw7RaogCYdwSHyBdZcl99KYxIHQoAglKpqTboaRH4ozJxp8gGouDpIiaXmpVgmQ0PSr9cSmD8fnTy0WfFVNbaKS47CxtL94UtNUDBG0xGem+QvwRi6jCCO+EwTTxG7UP4J1TmsPwBK7OxM6SkSc+xQ0xfYnTNlx7epVFc9J+xXo7fK0qE8FZLDsM5gANHpAjgIXgGW2GL2w7XH4t/BtqJpVrYQgJTjCW28RYsWeL3DgjWT24nbxCPEQGa5wabW0B93UjYxGcEtsRjrD38hgNobbhw2tGvIbB7AF+YBW0CATzAMyDpT7KXqUzBPZd+svyEF7CNibRbLDBAIgCqgrebMOvF0CgdcUxJ6FtUg8YWtOam4jXUCsADwguTVaacNdK+v3+BxHa/YEJYUwJqbjSEdoL2UZiupkAIkdbk+NoXqNcVoAPvs68WL5TuIxc1YQ27gmV1tpu+9CtyxF8giQCrh9SQ8tmo/IXEwXWATbFjWLvET5wsWeJimbFrrJFGm6H534guKYDKsZ+QeZ85APxHmOms+DXSwR5RRuwS8lZ9iSVkL+LEwBz232ETiNxhSsJV1EcBUN2aSjUNbs/pJmGEJi0/PwnhUYyd+tk97kL3PPOIva5QMrLvBC30ANC9od+4RmYF1x2uPiTWP4bMuaCONmDhCXNnkDyjntZ21xiv6k2LHOQnzpnVFXbFgG5Lu3wCGljpBKkPsRZe9+jzD56eUH3IEVWxiTMrXdSl1IxiwfykH5p7cHLcxzKPtinEM65mEDnE9fjk+eUVzlssweCd7rnE/qDmCecnnB0hNTEWCIr41jDhOFOxUZF1caevqQvYVEm4p7wco2bxps/3nujfiaKrSHGPp+tx/mupEF3r7jiElj0hoTdIamaYmT0ruUA3X2JhU3k6Qfu90sVHnKwnBPjIbWPOy9rVBN2RGK3fGzKndHFUlkORAD3ubtDUXqScKZwP2/YgYmpw5AKtIlWH3kC7Zpc+DHW2bI/Y365Pk2zBJJhKXGiuqfC+5+GJpg29UebY0mDUuVBbwBdDDuca6n6pYCH3v3bL3m6UtzZo+LikRvgFUqXY/Lq1fpSENzIKlpOw5fkERF+p8sj8AeIVt6ovLkyBPnM17GSvwm6kAxppK9ijNq846e5mlkmCe09yL2And2YNar+gMI4Pxy0ceku75K0paap9OAhSEFa1kh4/3qnzL/eFzTNDcwOyfTBWkEhaAzSRDOKdZuxgDS+ewlllj+s//7xhHMiXaq4CozFMaKYMNwdYm+ab4UzYH3w/pD+JHWM7YP87JfarIJDkGyOrKF80lCdEJ4GrYzgYik7w5xTE0jd7TiAriDfPJ2eHVrufYJbb0sOReONghLk12c1g0aAWAao8lOWdnx0kkuzlae9y3ex4hTwNjlWSvfofMHvgdGtxU2eCzkBCkp814ZDZ1BnG2cEa6bN8V340xqjOVxEQau5FwIREogp/Ojqk6h0hS8dxUlJJ45ixx3x7mxcS+xAJuiMW4ci40hjw4FfeUCnMwGVjgIbdZuo843JruzQ75JEQTNrJCJNKc9AMLEdaI701VDDFrPgftWjARcKbyJ6tiOU1KJ6iR26kiccJShghleb8mccJKC6s5Z2O0YNNkvFHdvEP4ShVBY6yesWzyCQN3OgwwEJT9Y1i8gEHW9TxoTtT3MYm5w1SdOkUiuTOkiyonA2PEwnNJtnUuYEUC6shQCbxBTB/9Ew5inCm+cQ7AymAToP0Z1pu6GxpUTVk470WDkVIjnA/0rl5bu757+eXXBLC+prKh7QZfUmrkqMETUAzIBIWBRB2AOvAIy8PbEcaGg4UG+REM8V87pDxaXh4JfIu/loCpBTMti1rs1wo8qtztTZizLAYHHQlyWhTgg4WFxkGFUTVjzmX/OInR2UmntHRpLzYq92LroP9xCHOI2xHWz9j4rFEObQAisnLu5Em5n36Oc9PfRIl/s4onKKBgaSPMPaxsmRmrtXHl1DtD6cCIrwQq7vItMNy6IppfDlsWoMWMcR75u7O66HQmMKtAvcr/ApoAsGOEA0ynnKzmJCVEHPRkRasMozeWGMcWULtjHA5uXyBVzaLC2MlcchvuEqjxzXjjRKckJSzNZL7KSYkMQeacyI2VYCkBDi531ZOT7ZFpEho2yJkPvmqNwaZB8xSDatHltlYLSrBuGkagBY3pNqesqJMPdF5VN0EZdZejUB7lsYrmKnuQUjwOa8aA4MksUcsHAEzSkVXZVAVcgLPWpXRJOHsu69KZQJcKcdi0vYMjJWB1kpjr4wXQ0gk5TF34p67klOMgEXytA7oID8ux5WAnZzK0Z5/+Hi0qZ/30J4ARGfnZCmBmq/SCztp0poZxkLIoMVgp0dH6mSgZgIULTlem7qC0g+V8yB6sWHVOGp7AGFDTKhpYHUcTpzFU0abBpGOQZ+jApmkWhxwOI/qtlJJV6VHGgg6ccidgfmsf4oDQXZhvnDiMMw4owRrNPVjTaXSn4EavZxDMgGhZdETG8QU5tFhfZgPpQINRfstH/svusnd+QAfPcPfQg1/vXpGO52c/+7/KqTi7W/PKE92Pb/8PKXnDZsoevve6z3UXXHKNGav33/HNSAFovWFPTj/7fGmmfslSAK8880j3kBitBHlnnX95t/qWL9qheVzAKrqt10hzFU3YJ8Vg3b9vuLvuZoDX8d0zj/xC4Oq9ft+N0kuledXInp3dj77+f8b5hp0CuK/5+fQf/ptuBsDqBjUUuv2vbUtguL7rmptd0p0GRAnA+NMrv63/1wBWH7zT1+kHvgoULIDskj5g9dfSWN2xdUMCCLMY8l2l75UwqYQFE4FdfM9qNFbFWMUxu0fAqhirVToPsHrtjZ8y6PvqC09Kt/InBpzfLZar9RrHfNnetyC5fkUTqQeldUpZ/LU3CVDU+iqbPjb1xs8LWH35t0/bxlTzqrd8WN8PKH8HAN24/tXu8ypLnyOQ70UBug9KM5XnrZIs3lLs1Qz3CUkB3CDGaoDVB++5U6Xnz3ZXve/9LldnzNhvP//p9/2nbZOut1Jao9e8/yMnAaujtzMKrK4WsEr500swdAVKMzhLl53VrRYLuKexKsA1bka+RoHVNK8CWL3svdFXfQuw6ofoA1b1T+zcM9IQ3r1rp0BxsVy1r5569EE1gbo3dqq9h7WWapjcL99f+Bf/rdmoyBb88Nv/j+/H4CHJNLP4JM0gBnGBot8BFNX7Pi+NVcDs3/mlz6DR1P1aByOaq1saCxlg9bt//ef5FM6YuoBef92HPy5Wa4DVe8UILmD1PDFdYazScItGWysveIeB1Hs0R4Cu55VUgNjGWzeNNq/ys2SznQwY+4MJOtrTtjOXSUnCrUr44ye5Yig/buPZTnhfWj9sv8tfKvmZz+zfy7y6WNZ+ZTuHo5lK0j6aej0ZgMZ+GXbHXNl2rU2uZ0ADFimOMHNFoOZHiZYoZ0/0A3O/+AopRR316U40Jm7/2IRxFyDMCUt9k2BmzRg00nlDwGIJAV0X4IbgBaakQSB9Rhom0fAqdhGbkXLGBAA518N6c6OVdu5EA1BsMLE5AEw5eykz5ZkJ1pYvX27wdN26ddKrlN6p7qGaLlKuRuBJQA9TDVktNz6B0azSQM419oTLtDXGBHvLVGaKlIBZijp88fHwKVNyfcLJvzR0EKCkf+PHWZaoJXsBS6ophJmB/K4FLywD68trLgEozI7TWhuRz4gUD/MN0Eq5K81cojOZ8ngnvzQHjBfnLNpyXJs1CJDNuNJJmHiEgOkAzS/Zz/JhuA7rb6YlgaJVj49DYpmqLmQtYEPRZ4DX4ldzho6ThAKATBi4rJ2A+HNUscKfjPdMyYdQebdXyc3t2wcNygH4sq52yE4OKPDFl3JFn4K/I/I7zKq2vcmeoK8ErCsYezRsY77sZ7tk/mi3auW51mzdJ/8nVS5JWFLuPFG+NxU+1mrX2kdfEV/juDRRDZYjg9bYWfgH+ABobeIvMT48LyWorC0DRJpbnmtA64b52LxlsDvzzOX2dU+R37ZHgA0J38kC6NFVxB+k7H7PHoAFyRGIZY2/f/DgPvl2koFbMNt7Ml2hD1vKjfgCAIHGwnMlW4LubGQbKP9Ncx/uz0l/l6OjO5yEfXQNU0oOwE/Sn7gBoG7BQliy2pv+rGjx0tyU+RuWP0lcQgUjUgk0iqPKaZMqm9Aqnq6Sazec0+cwP6SIxrPvFOjvFRBA8vTid7xTch7r9VkwM9HRPaB7FDgmQCYdLcTecyNUyt7xRwF9w6pjP8MuY58zvhAe0B4liWKzC+tV+3/GjKwdbArzEtA1zbDS5CuSElXWjk3ap2Qyc794SZrGAdweVawNqwsW73QlAgDiGedo22ovIYsmxjPAqhPN+Nk9xvohz0FY5ylz9eDrPvfTLEcr2dIKBixjT61xasILh0d8fLPeTXyCvBGmHeQe6xXqfZQJW6uU8dIzsgZYT9ikMFujccqcEhSxJtDtZY1N1X3DgsVe8mUiE740oLSMPt210YIEF4ApxpyAHZj40PxCS2yw9wGUDEoTayde43p8nvtdyC6SmGJ9hDWMHY+MSOYF2a8jLumn4RRJF1h4O9QPgmQCrNecOcRIrGux1AXYAaxOE2uetYCdsoSWbMETT6x3DDOg5nXTp5/WnXnWcs8tsmobJH+E/AuMxvXr1znhDWAN4QPpFYCprOMAygD5U1TtABkFYI5EpeN6EpKyDWcuW+51Ru8KSFEhqQGYax8QV/F+JV9IOkFOI0Y7ehS7hC9JWTl62jAmORspOyf2bfJ1+FjY4DqLHQc3X6Gdv72K0OYDsBZrTTFOkWSRrKNZnJKHFGa0aNE8J1MOCVSmghDm4+lqwo0WMd/7VXXwjPzMNa+9qHhK9lQaq5OEOQFEss+Yt4B29C9R0kDzEokdko7ET0lGsdY414+TLCCeIUmj+0u1aDCgo1on1iu2zxZWLv4TwKqrQYGb9VnThW+wPgG2+RziS54NBwXbdeAAz0NSLHrL07TuLOunNQoZCL1WfDPAWlj9btRH8hH8R38m2QSTn0rio54r5gkFH86I8WBkJKnM1E7lIpgMxicJOGJoWM/4MK1qgMpn/TvF6iQgcn4fpJkhkSS9PrRekaExoKjrsf+wZ9EFb02sdK8Ataz/VDkwB8TTMDi1j9mXlhrCH4MBHRvPGBcuY1kUyH4w/GGYK6HJusTD49wA2CQpSDIJPKPsgRE0nd1uqKb5w9bg01D1bia/5TmQ46PKXdUA2hfYiOodVEQ4ZBBYq8T8AX5Z25oS3X/HM+jz/XOSU41oxtp3Qz8qmADJqWTQ+MCyt+xPI4e4Hw5JdnxBbOb1q889gWNC5zjrPomtiqGkBMlOIyXnAlWQBKAj24kTLBwxBtTIBvAVIMfC1S4XAkRqpRV60Ck6dGBqOYugxU7XSwSxKRGms5gPCGeAAjRxUAPyMNkMUDk8OB88wE5laNfrEN0kpupWdYwcGVF24wCZl4BvYTYCtGVzRNIgf5both1nvd5lOUy7D6Sg4ND0HYTzOy3AKrNIuU9rLNSCjQq6HdzATuSQYwIAEe1A4BCCkoeha1YjQUIL/jikGR+0PTAsOPLu1o7OJhtE2XcmGGOI4YfOzYYoYMGbwjIKLOawDYttwsZmAbgEC3ozhgNrqAkCZGXBu9FRW5AcomHZMobZOMkMsuoisWCRZTtHWYz8HwT58Wa0AlCiiVs6sGluEX2MaFz0M4J5u7PAWsRsCjIUEeSGLU0nVG10Z2oiBE2JOYf1LnWEt4B6y2p6nA26RrfU81iBpH4XBgdsXzIZMSh8XjRR9ZkaYwx1wEiMIYB2yjGyYXLdNBqLppvlFRoTjyE1k7SCUI0yBzSZexyM0h0uRg2gLUES0hmMF+PggNPM3mikYVCcedXnkT1hnDAs+A8ctpRVcv08A2U6gKQBbHHAzIiFnaz1wp8JpDlAyE2EmYvmDu8lOz5NWj2Mge+71pnnK44W68dZbQGqGB6yvLA+KYGgMyIGlWwVJW1klw9LNJ0y+QNiwe7cOaQAQc0w2EsODJD5OORkzOJF8/XnNJfp0pyDcjzG2XsXqQrZBjSWZ82cp3mSxpUOEZwt2Dq8/6CAsyM6fN+QxipG2cZQ/x3VgWVav+aaseZADxglir/+zoHIGoKBWiWqBlTl1FhbCZaQxg5gdZe0wngtwCqOMQEFciccjKwTShWtT6f/rBWrdca63651yrhbXkGOMQcJ5ZHLl1/UffoTf6oDYFr3+OMqi96yrvvQTX9kR+jBB7/XPfHYz1LSIrB7sp792tVf7C669FqLn9/7o6+7eRIZwpkCU6fPXdK95ybKt2dKCuBhabP+rZ3nCy57X3f9Lb9vYPexB+7qFqn8fZlkA7ZuVBfz7/6n7rxLruze+4FPec8++9h93XMCVgnaPvipfyHWKSXq27pv/cX/4gOmGESs+09/7X/oZknKZcuGV7t/+se/UgOmVd3VN1KanU6rlilR4Iikw/DuHQp8hs0+hWmx9pVn1Cjr7uY8h5GV4CcJlCRLOuldXq/3XG0WcwGrvLYC+yp7j/5rbA1fTjTZlndvAVYpPTfbXV+LNRYBVmFXPtn96t47unMasMq1fvvkrzQmD7TzokkO2GaHpZ60TD4zUgBq2uTmVU+oBPyHtvn1veqid+qzbvVrH5BmKYxTvj7+ha8FyFPA/q2/+g89UIwmUReqadPKC9/h83CdQPS7fnhb9wWBfACrzz/7m+4XKjPv/6oyxmIM8Lt+xirNqyib54tS/3NWXeQnWK/mSnf+4Nv+Oe8997yLuuvEWOVznxaI+ag619f5lWRYSv5v8PMCrD5lUNHAqhpx3XBTmlcBOtOoi3fU+wKsSvNWgeKDAKtial4OsPquq31W/uq+u9QAKvqz9dUD7Dh72nl5rli3V3OPmqenxVgFWOUMqvEm2eXjitgRe9cA0jnqBrwZYPU7AVb58nuCPHaflG6rGavSOvu2molx34z5bMl6oEn74+9+Q3FbbCgg7UUCqGEAY7dprPXLe+/sPvJ7X+7OOPNcyzv8g1ivGbHR4IP3rv7IJ1X2f5n3xX13Uva/1mDreZeEkfrYQ/d0V17zQdmUAUkjPKJx+ZmkAj4xKhUgDV/Wcq3F/tK7et5RxujoZ2eOcz8lgWDttPbDJH0b46HOTl5cUko9ADXAZX3VZ9X417/rucPUixRQJT/CQvUE9eYNRhXdkXkd55pxXP09+ohhScFeqkZe/WAytqGasxTQC4BH2XsP+GX/4hzb0R69Fw5E+zN6Lb4Yz0byDB+DwI51B2jA+7CVnBuASwYnCdoBjAEdnYCGjUEF12x34N0pdrWfSVe1pJPeFwYff9cZpL8DxNJVG5083rdkyRL7DC5X1Zd9Pp09PB/2ufoVBEhOUpXf9TOHeGaXtwIWySdwMhFnn0CjVTkxxWYNUpoP+QE/Ajuqm3WS3T4MjaAAaQd6jCT7hma6UOFE9RMEC5qHhQVMuTP+AfIAMMSWLl3ihl/bBgfNJAEYghWEpAEgKiwdAl6TAUhO6564BkEm446fkSATnVyYTSmPnzVrnmIIOtyrIkZjz/3iN8Ey4nPpMo3sAuuMCjCaltC116QF617uFXi3wPsXHwxA2WtFD+jyWqSTjkqiTP4+jE18QBi4lgzQ85pBI1+VcRxRItkgvIgjB+UD0YcC1hPAdVU88XNikAvOX2V/Y1jjs08xECxZPpezCFbvkBqkkZTlWvgRMNN4NsZgePc+NaBS00n95JAYQchB4Iu4NNnAi4JJjQ8l3NPkA84UMARzE1YS/tv27TsNJBNgzxcwb7kiMYyJTWC8EUcMqkR4yxYxfU9M0HOIyajx3ask7ESRaJAEMNNXcSFn6aZNWwycueJQDLd5Op/wA0kCkEyOhmD8ZtY8MaT1bbWHAD+5d5519uzpviaDGXYjUgDTDD6TOMCvso9KVYjOAsYNDgaNYRjLBHLq6ixfbq6uBWjFNajA48hHrxxmEOWePN9BScyxLvcJEGO8eAbiUEBc1h1xBf0MACBYP4x3ulGHpQvjF+D/GP6jWL/43WaH4bMD8uDzKeuPZBb/7dd4YCuI71jbdITn2Vl3bp6Lj8UK0xzT9AXpuEVi7JoY4eSFgC4zuwAmYUqpuZs+FzDBFWoQXgQ+AhrC/GJtMm/8neZNKY+XJJhlTUhaSC5C63NoaJf3PLEVABBJCmvuwmBzPAMwBxiTikYAaH5ugFT7AnDPyQSDuAJRiCXd10Of20BPxonGcSSmsEnsB6QCfO5g37X/LIcGM0xjwL/Zg6wvrxndExVvYAalaQjYxGcVG61kCFK+K1apGNrR2sTGwR6jWVrkX7BllPtji6rxH/Z+v+IICCFDuw8qYTVF+0SAr9YCawhbTcf3Hdo/jGVJOpDYIE4BhCMOIM4wDADTXWufnjAbXt8sfEISOPo5tniBki6wVrk/5F4o70eK4aUXX7LOKnaG1+zlntyICkYuFYsh+7BXYHoCrhKcDaoBF5V/MNGZG/bGkKpMac4UYhnrQXOuMZ9kMg9yJQIsdW0YfRPGo9ctHd3DIlINw4RH3oDtomSU8BfWgGV4fDLm3O8xUfvOV4NW7PUWe1ecXH6BqyhdCi77qb+zX9ABPUPNkKaKzAfoCH4Bq5WEIGcS2BPz8qrinTWvPU8qS9tf63m8xkhMX8ZzWInJNDuT3dHeQeeY50Z6h0oMGuwx/0e1Xo6ZgRgMgrOe/WfJnJbcIqnFXkROjv1jeBW5DCfrBDyDI+lsIxHAOoVlDRFuhs405p/1yznOHMD6J0ZgvxbZjD/Bb4iPOF9Y89jisKvRA0/VBucM5zLrOdgVrEyaeYGRUFGp/YevojEnTuX3gIycA04YNkYpex4sC1/EYD/EOY09ttk9THRmsycT46Vi3JWmYGf6tja893jIYoyHe5Uglcgr2bcaSxK9YHNTJ0sXXOf6Putsi+2NrA5EGCc/k9AG7C4Cm2VLZLfZG54HXRvCZvAZKhIEwntPJUFimUknh/G/2N9pwrVPZxz21CX4vheS1jR8i9Z12Vh8tVSwqrpGa4OEs3sR8XnY2U7rULIY1p3XmFX1r9e8cTU/guN+E/X86SELgBWZzd1cY5JddnH/4GurTxj51yACUBwWq22vnA+cG6P4+hXaqrBZAVNPPZWbJJuiDcGH6sOifyDWGSCVHi4UcjW/MVU6JSMsNA6pQ8q0MggsCgwmwVxQcFBiLslhgPOZjrLOwloXSmU76oq2efMWGcJ97tgHqEqG4LB0WSntSEkG5fOi8+sQz8CiuaTyGQ0+wt/AgXQFDbIMi9MiAr0gLUBUMk+AVNwD+hIuazFF2kPcy4hxGLNpU9rW9Dspx/aYKutHQyY2gB3cgK4u1XdmQULZdBj3IRbwyQZIm5WMvjU99D43J6JkQM/iDKKfEw1VNhnjj3OcIDlZ+VZuw+dh7AEsKZWyEHoCDQCgw56PZP/DAAhA7AZgDlrZwzjdyTiHbdLj+1KzZLMLCJpO9ZT9cChnlTnLpf9wgMsAV7mfnXptEAwvAL1FjJ0ZCihsANyLmfFq8Ziej/viXshWMOa8qILEmjsMFocOACbOA6AY1/LhqHHlXqvzK2yCKkHh3nDSOUApJ0h3Ug+ZvyJOHxA+WZJ0ME4QGaZtSsCT+aiMPQ4Jn8N42lHS/JqJowWPAWAzw2zDiLuMss1PWLIBCihR5F6iiUQmO4aZQILPB5Dm3gGg07EV5gBrgTKgiHQT0ByVQXOzB617MkMYW8YNo8xruHc2PZ0lHQDradkDsC32KsAhYIRdjhi4Nbm0ZihPGlEpBOLXZFmPak8AsOIcHBA70wZNhyhB3Ih0Dum+OFcODBowlL64RJWx0GdVd0ewMjrULpi/SLZCpfy7dZBqusmUL5QDgsbqfoG2QL4zlDEmi3uKxv+wnnsEg6txgQXLeIbZlhJTStNg18AsYW0vUAdE1vUITBfNA2tgWivNgIFj/SlsARuMA62xF5hTbAxzxQHO9b33vGnQNhNzRGuCzCDjxgFIcPPZT//r7ozTz+9eWfMbHQpD3eWX3SiHaLC77bZ/K/BJ3UDRNYJFdXxc9+Fb/ljA6nUqz98uJty/VSn/9u6cc1Z277/hg92uvYe7xSsuVyZbwN5TvxSw+jfed+dJk/W6W77kwHiNyt2Xr7jY6+zR+9RA6fnHpWF6dXfVDZ+wjX7p6V92Lz35gNfx9bd8pVuo5k57BYr+4Ov/3sE5gTlrj3X92T/+n7q585eotH5t97Pv/WX33g9+Wgy7K13K85zkBdY891izF5SmnNqdJ63Xiy9XZ3PZt7UvP63GQHc6cLGD04Aq1pzB9BbEXPyuSAFg6x4RY3WLgCTGn/uo/VcM2gJVbY19PRscA6torO6TVMQ//+TvFZRSLpuyIZpXXYPGqvVUnzCwioTBdTcFbF2nbu2/uPO7PaA3oC82r7L0ZLrjYC4+/UyXbU8TsP3CM493v7jrdo9V9vUJsRMvM6OVL5oc0XyK333ii39oEA7G6N8DrLb9XZrKNGgCxBwSSPdtMSi/+IewJxd0Lwq87QdWC8jqJdo8ADSvusHNq7AT/cDqgkVLDa5OFyiPLXpEpfTPPvmI75nGTzeisaoxeFUaq3f/5Hu+VjnM3PcFYla+97oP2l4/9Tgaq/f5NUgBwGQlcPntU491jz6kBlCc/u1+YJmOAqtqXiXG6tmrLpTGKgzZCd3zTz/aPf7Qz2Ngx35pK5Vzjxbu6o9kntY8/7Q1STPWOU8ByLJoNhIAACAASURBVNh6PY1D/eNjkl1AF5XkzR1qQoVOa60Xgm4aRd3y6S9Zw3aTAN8ffOdvPB+/LymA2Y3p+qN/+HqKIVvgwD3f+vmvdvMWLjFIfMf3vmEmLeODhMUDmusNAq7rc+oeP/nlP5YUxXKDr7f/3X9yAGEWq6UA9grY3abmcSsMuN8tQJ17vh7gFQ1W2ab7tL5IjvBV4OLo2m/VMy3gwY8IOM3P4yjntQEDfU42hmfYSdk/VRHDIOS8rvWcahfsW4He/UBq3VP/fY29z7HA6+heicQOwS4gKkCmO9k3YDEPzD3GDjlQw5HVVwGP/L1Y6QCrSWbH56rX83n4XoBQjAGJtR1O/EVyA+ecz2UsMn6dfeBUIkEs4DxMQtjXpBQTACdZc1fkwHpztZHuL76nGK5Ucun+0cYHYEGflTW2eMkig3D4CZzXTpI0pqsTxPrGdwGQbAvbgT4+gYFSkqckcAFkbKNhxCmQaoEu4LD9gcY2RW8MsIHPAQjg3vA5OHf5E1+coAUAbfv2bQZZGWfIDWGWJ5g7ogAIn5zxJUDBthKorxQjk0Dj9Y2v+3ec06kyCLAL2ACYCtMPQJhrFwN481Yxb2EP61r42rBkXKmjAH/2vBkODvHj8b2OCxw7pm+TJQBoYLfpzGcBl16lG05J9ohMC/Nd48qZzVjPkn4tc2pwRK+hHJ01NkfSDaz5/QdUbqvz4zSVnhL0PvXUWgEBsx0cEj/wmQDtAFY7tu0wOMl6cfdj/W5kRH6Jge9JYsmNGIReLD8DYHGHyoABktmd+GWsH4JBAtVi97pSBt05s+9oDLJf60CBqcaMcuT5aixGXMWaZc7x5fFRqDYDSGGtEoxSrknZ+yGNLfNPbDFXepB4deWjso55LmIUJKHowXBcHcNLL/2opJaICxkzM8m1FmjYxTPsU5n0cfkpPCcAUDGR0dVNbJgEAPe3T1VH6ASuWrlcoJC0g+VfwFoDuBrcutul1gTTMwSsolUJEFFNaPHJqks93cwHxN6bdBpVTzN8zp+i+5uhn1FmzLOxFylvJbbZqfGaPmuOxoGkiRq4IKXh5Lr2uwBKl0srHnWfDhiOxHlohAKotAREkXRo/Mp+Jp7ErhJX0ASVpAnsOyruAOMnCnhnD7CG3ThHr2HNAzIyf2mEFMkt1qCBZ90rtmueGiFZ9s02CP1S9GijV4sbwt8BF/GbKdU/IF+X9QfbEaAvTL4A1ex1QFknB4gd9VmAB0fkX6UslypRxlayCGpSFUIH74uGINcnVh+hIU3bSzByAZf4jDoTe9JZDVjF5jBnAE+V2ClGoJMxmp/oqdIIKCxh9iljZQ1Lj7u+8etgXyKVYT87bFWIPtgCA33sYeZb9+QGsgBdGjt8MJf1Ijmo97D3kEkDfOEe+BkAJ/PI+gWIPKAYR4vJ8RnrYaYIFdivQZG4YKGz563PqjNztypV3LDMJdLjrYltW6S16Ia+gGKy9QDWxGLoh85R3MMkOlGmfYocwnbZDxJxzNvixQvMljbrHYxCZg18A1u8dOkcNbxarHuaKqBX2tyKKyAyLVYJPQ2VYGAD9oO70ADc0hGMLesZeRjNF4Al9o9eC+PGEYMCuk8Ua3abbD6NiTmriFsyHpbuME6TREGds/ErfDD3fMT+5G4vaev4PnExtgcQdZLGC3B11apzJYcw3302DokZjzvCs/BZJAHBoTbI/39Ovt7kATijsMv3pN+HGzDnfMJvsL+gPUm8OV/g9RwlKlmjR7S/h9Wrg7gTP5I4jXGfKVzAvo6Z2EgrRrYtRI8Q7PhZlYNjBxjvIr3B2sYWg3fZP8C3QDPeyS2aiQHYdZ5fwHzjIF7TSOCkwThEIshk1mRXHA7BzhIuNF5TjG7tXN3bYa35AwcgNwkbACviHrWOfZ+6bjWFtGaz/uNcY2/zXJyLgJYQmsIWlc3UGgQDIT6Guc7ZBKg6aQL+jZ7MmE4AD86fVEwHm2H92EbKbiDTkkoY8JKZXq9UOnM+ntrwPmMKBn2RJEpZvquJuXfIW8atQqZiXGCs4qOwnyKJkh427FXsFvfJfJN8jBTJQVf+4DtQ/cLeRibGFsXub0Dy4FbpI0NVAGOF31QVwcepahG4muQgut1IA+qcaD2M3B8AW2OSYNirrgB3hXJjrbZ4x5qrfPS/+u8/dQIHEjT9gGjZCAoHeIkTBl0XgXjAL92XBganhomnPCJZPToXDmhxsEBAxK3XI4PCxvMDakDctRa8G3FeM1GCfLvBEb4p1xEbC3YrDioHBfcBuMHkc5jtRPtTrFUW76FDAEyUaciA6e8APBg+BpxsEIcT70fjhvLpg6Jp0wjnDR3MZrX6UAvLk7+HnRg9S7MM0FJof0YMfDQ4sTC2adVFweb5EfWNbquzbS0jyeLDyOJEeQE0FN8OMNkCDgmo440enYwjjFUOxHy5q31jzLJ5mFQWAKUIHB6mlZv+na5oAM1kk5N1lwGQeD5aL3QIhTmHHlg0Rljkoa27dEaOGTpYSC64vA2wmLROAzYdWfBv/gD01WtC0U4202xOByJZ02T9LHyOZlTroMZmcxMHlctEyyYiwDh6OPj5zCyIaGg0QBIKv64P+M5hal1b1pT95zZ3+j16W2S9+Qacr0YV3COHIvT9CrwwnmF8NM3dlok1KOAova0R1gkganswM4lbJsaNLxqQXtptAY8ALvX5moOwhFOi5AfjMxtLyFlXa4yGOcIBVDIHLu/jANC39VJ9nxQsJaHBfxH9zybnWgQ5JagPSxyw06Uu2rOsZ5cAaNBo3jRVjiigPRpwLgvUGDlQkj1wKadLDJFGmChHYnczwqxH9IDQpVJwpPVNh1ocs33aY0e1v07VgfFGkwo4RZpbDNs8NZZgb8GWoFsiGSrGd6IycQOyH5Rn+BB2tlWv0x5XBb2ZukzyQa0DHHMytMzhbumh7d4xqGsok6hSMlgki8RGOKKDAX1gOtPCRMYmhM6fDp0ke/bIHozIKOO0zRbA60wZ48niak4PCQmMvzVltBdhKbg8AAPLz+W4YKNGrIWjjshyFihrI8lL8y4SIzh/O8QO2I4WHkkDjf+HbvpSd+37PiX7qANBHYiXLDmne+HFX3U//MGfWcAeBrR8u+4UyaG8/6avqYT7egGrg92Pv/HvPOZ0AcZWTpk5v3vfzV9wWfu6Fx7rfnPv923rlp77jm71rV/pBfOn6aDZ8Opvu3t++Ld+/nMueFf37hs+7oTWmmd+1T3/m/vsVKy+9Q+6xcvU6EfNdX74jUgBFLDGmvj4V/6VdCcXdoMCd5ACuOlT0mRdvsLs1DtvowlTkE2XwGrfXXPTZ7oFS5bbfr320lPdw/f+2GPHvRfY0Q/S8PeL33VtgFWtv4elj/q6MtZmqOt9ZWP6M+MFzgTUziH67tVorF7eDUv8/vZv/nkDXQM8Aay+Tx3sA86hsSrWpdbbR37vq7rXZS5JfvDnPxRb9Pk8ewPrLrj03d2V197oZ3n84V+YXXi6wNEbP/Y5M1ZfeFpsUoBVAzopTz/v4nd2198Uxur9MFblIHKHHxcod0bT4/zWX/9Zz8b7ufRNafpSyQxYr1PNrT7/VZpXRQrgPoF2Y0G13gXaX6563w3dpVcUsCptV+ny1jjR2OrSK6520EX52V0//I7BRsb+k2LSLhYLl87H9979I439K73ACUDnQ7d+ziAqgfyD9/y0W7vmRX/i0mUCVgUgU1b4tJpaPfHr+50gKcD4ZGBV5ewqg5uhct4PaOxmSosXAPHeO/7BTZ36v6685kathasCAksW4VVJGnxEeqiAwDTgAmjcvmVjD1jFefrwp7/cLT9nlcHJ27/1n7vL3n1dd+mVV9vkPvXYQ92v7w+Aa7BTc/ve62+0Hi3j89unH1Nzr5/4d1/+o//O7NSNYroCrMJYrWCB33/mK/9VN19ANaxTAFuYxldd+wGfT2tf+q0YqT/ofY5B6Utp5PZBO6TrNG533/5tXy+M1csj38N5INvzhPRt0ZDlC11Ws1wFrP5C8gHoG+c+EnQX07s/qOF9YaHmDM53nFm+c4blDMo5E7/GWuP4L/pn9n0CKTumPrcCrNb41Vy95bP9WaOM1EqiFOBX7x9dxy3ByPv0H+cdZ2tpVPN6swQM7FaH64CqnGvcKza+yszTFX5U36+kMvizXo9v6vMM/VSYF5zl9sdSKo6fgO9gNkNju5fuPgw79jf239qGzffgWm7OAKDRxpmAgUCAa2NjSabjywIccKa4w7hZY2HfV3k0z8S1DQQWMEqFS0u0w2rluxJOJDbxCQnMAec460gOu2xZ14gWIiX5CSS5Z8AEfGVKFAlOIvsyXp2jFwhIGHQpItckMMQn5zoHFBvwcAZNqVBQoMWYoYvH+ce481k8D9rmBG8A0fiy6eRL0w8kwQKMM5Y+n5u+m1mAVBjBZJJPiz85kb/LZ4UJm2CCZj3p6ZBy9E6gWcqjARIAhZjPWbOoxEHmiIqftnaYAyrsSJor+Av4RTmt7KF8Xv40Y0jzNm/+TL0LQHKCGnVKe1XA8ICSmDuku2jAW3Yfm/fyCy/7nk3k0D5GpmFEeqxmu+r6ZtDKTycuWqxyV1ilgB6QGoiT6NKNfQV8AwhlizFmsNSYb4IjwD/mi/W1/vX10pSXTInW2Pz5CxQTpfnm3hE0bSMhwTjP1WsIdrcNbvP7ZwAA6howPQkq8bWIfah0yvqjvDHNyQ6IFUvQSgwQZlFYwWk8Eq1VSzUcRONTzZoE6lAaSjxB2XEae6QBKoEz65R7AVyHebtx46CSy7N9zm+Txu2xw4ALrDOxCiXBALCE7i+P74708u0cD8iX5cHhk2iau5UrdB7tH+6O6pnmzxVwJR1K1jM6hGifb5Pm5FHiPL1nRInoPXtgThIjSBdR62hYfiuMVVcTIsGovV7khmKuAspMAJhqNpT7YBx4Rkq9mR/GHNvN2YkMACC4/X1+B7lIz8WcMO6WtNA1WLuMqRMMWoOvb9iqs3Sh15vlpjx+AvvcFE1dxrXneHaDdvj5aO1qjx6lTF17DXCVOeV8BpgCSMfep5wXZnGqGsMqVeLBMchofE6TwWKvWaKA8mC6jzedW/aU41LZELCCSryxHrBVlCinqUwaukYqJbqlJp7oO/s//jgxD3YeZqF9Tb0O+wiwkkpDSB8iQunn7E22PnucdUcT20qopikNVa+JHwLEgE+kGbbXpK7LWoadzp5dqBiCv3MfUxWLzpVsCXO4ectmyQtusR/NvTBvAWEFPMvGYiPZH4npAbtIKtD0FpyEigbkE8OWLXIT+x3sgv0LsYITFGY8rGJsOzaaBBmNClkPJocpJp4puQv0l2HkoZ3qRuFqUkdiZJtIJYB0zIU1kc0eTMxPkoT4jM8/TWN9quL/N8xQlHQG4JL+PX2aAF7L+9HH4ni3afOQCGsAxRCQIDvAjkTnvPU2Ybc0EJJ5yLetqufKOuoa7/IFShqg1jCAOYxigLMTsscTNFfnrVrZnbn8DLMTj+j8oNKNqg32H6xOJAK2DG7onn7mCd23/KPxxNDaO0qYAfgdU4k8RCHYqZwFsM5poDdd87hgPvq94BZaL2hea91x065g0NhiBwvwKwlHayVDpGrno5t9a++Y3ah5ojIUnItqSWJvyECwVg05tviEeUAHGrsONgVje57mPElesJA0zHQVKv1xDOBRUZs49YieD18vvpj2oOYK9isxtbEUsyFTCc2aZs9xz8SurjjVs7pxk7GkkBtcKapFR+KBZydmxV4gSQUgjR4woDPa7RgMksVOqmgektxLgh23EXwQIg1Vo0jdAG77PKYJJIk1GhOS9PVZwPJoyQ8Sphpz1ipeZUgkSRwaPMWeQdpS0zLsVOmvgrv1A6thiqe3D8xd1iQETWt/k8yRjwTBA3mMgM/4ohB9yp8N6YX9ja8Boc12Qo9x9LjWsKovXM0FWa4Bpm5k52puyJQlCxASZVWmVyNzV357Rej/P/nJ955gk1o4VpnhUwWEYCjM0uGbRggMgkVlGXsYkjJ+rVTMDEt3JmWAI5zv8okmKmtU2+BMum5jBIslWSWdZqjK4AGazFW2IZlRsdQU9JHlwynEOAESYVjHj9ehoQW3V1IAe+UAgOoXgIlxjUFMVpANBJK+d1gaPiOAqwxuwgImmc+xI6gSFQyeAUJNKALbaNyQqcIZJnPExGIUAO+mTYOurA7nMozTdYiDorOanKkCVNU3zhMOKk53DCwZ3pQtI2wMGIshxGFKto6McTpdssgtkusxS3MWZyKhsmuBckhTeoOjxEblYdi8HCqwOWHEVHk7DjxAEVqPLCaAVX4H8MZCZOxZjOmUJoYvDYnsPEWs3l05AYRpWKRDhgPbTaq04WAvcA1YEAZJdahgNNyx0fOFkHGYG1WWDwiPoxmdHD4DFgc6VSmbdsdgsy5Tkl6HNAetu1XS2AvpBA50G3WAcg47nGK+I0MAWO0gyw2eBC47CwF1OywSIBD+TjDHAZ7mEaF5Y5fZIkgxWN6hBVj+aQNci6mbUsoEkxbJ9roiO0qHV41F0ympMhl3EIWaz5jo/njOXqkCDBcHzzm4+GIdEghmHNhrEZd2tltzmuBL42UWB0Y02WruhznkYU7Vnj6F7rY6YLkGGkcYrt3aXw5adL10UQ0bhDXBXqNka/eQ9ODMXpnlvQX4x/7mACHJEb0TmLKU7igw0JjRePc0NV+bNkMHqow+h9JMHUqUA6GrB4OacaBxB8kFDL6zuTKWs+SAU2awT8HCAZX9uWRKe4CS6Pliq1I2cVilIofFLDlV9uhNjQHdMtFYocQ32nnHdciqTEsHVhxVGlEk+Bumc6HW8jQ5q+iiDStzTYkVQLvp/awRBUZ7nO2MXhjPjRYsgSN7y4GvxotsM2uGw8rBp9b8DjWI2LXniMCZqWLFKWDQ5xzVmGzauLFbrgZRn//cv5b9mOP1yn3df/93pMl0t66n9a0Da5KcnqlTZnU3ffRPuiWnrxDLbbD7yTf+93RF1CFoPbUZ87ubP/cnuv787rXn1Azr57d53Sw//13dle+XpqqzhnKeFPw+/M/f79avec7s0XMFrF55/cc81zBWn30kTYBu+PhXIwUwtK378d/93z50YwsT9H/sS/9STanmS7N0bXf/T78pxurvdcvOvcjO8uu69svPPqq5GjFbdOXFV3VTxeT0+tW1X5XG6q/vC2h1EsuwAVZV9nuJGKsXilGL437fXd/rNq57xa+3k0GSwRnl7Ily2Ot6/HiKSiSv+/Bn1QV5aeu+/mceX79DL1gq4PiaG9W8amCmmkk9qbJ1ytkFgl5yRfeuqz+gtaFSOZ01sChfEZAJM3uVGIN0qJ+kbOiQgPw7//GbZpsubcDqdK3VF575TXevwDTWaEm+nCcpgOvVbIn7vP/nP1GZ/DP++8cFDlI+v1sB8bdVNl5fyANcIJbrWeeeb8d6/asvdT/70T+8BVgtMLrGoHeB9peTpQDu6F5R06z6wnZ+6OOfS/Ms5kXs1HvuvN1/v0Ql7u8WOMi6oKnAU2oY9eJzT4qZu6x7p4Ba/sTObRDgetePbutd850Caq9QaT9rjyZTTzzygN2LgCCd2Jy3dKs0flwT0HpQ2qQ4T5dfje7re+zA7BWL/QWN+ZoXnhbYOre74B1Xdcs9DhOk6btOQOTf+1oXCMC8XIxcfj4sxshzv/l196LYwnPFHr1E97H83PM8xgDdNAwDuL35U18U22qugzekCp7Re7i3iy5/j/RLL/V5Aov+n8TSHRRQy1h8iaZXYgkbWL3tbx0Mcd35i5bo3q6wDir3kEZmP/Y1bhbzFdAXp3vD2jXdMwJHAepXCWC/4J1X2hklKw+jde3Lz/t6198cRmpGSvp5mzd0d37/m6ka0Fc/sHqf5mnzhjBWa+77ExP96wHc1NukgaphXCf5wNEyCpomscpr+wPlNP6ozxll6/KTAkprL9fnjgVYa1/2/74fnK4ESSpooIFnFJx+N8iZgJyfuoqmfTZngRkk+FhN0mXp0qUGGnkNfkBYy5ybYXUWMJw/02AFn4lEGMlGn5uc6WbUJ7GLb1bAaUmXcFFXybC8db8w7DgXeXbrZvb0GJHJEviHX8YnMui6Jzc8INix7I2CCp3D3Kt1CPU7gw/NOa0kFO83mNs6PNdrAFLi88WXY7wB9XgttptvyskdFJq5G7A9YxqmnGUFNEbFukiVTdhyBhG0NvD3SlIJP5ZzkbXMtVxirD9h0ZHgT7OI6KXyOUgHMP48N3MDe9N6qzpPAFitx4jUjkAEQByv0Qbq47NSzgxoS4DLmcwqIHiGnGG9bV2fcUhX+4DsfBbnOM1eAC/2E7C1AMo9AnwgoAFIbBMfDACDMxz/ZK+kOqzxpmRtJ8kz9g7X2bx50OfnOCWMz1x+ZvP13ujWvbbOIOvpWoMbBHqyJrJ/KUU+5N/B2+C6BNokNPnCR3FjJH6pW4IRyl480Upbk9hMYAhJY9kZZ/hetwqAIQG7afNmV2QhzYBvAovRDUANWrG2p3utAZjhxwHgM+aH9TskKCA7ADmmA3Z0uznjAB5dGu6GLwr8FUcxp/iXSE0h0RAG4ID+BOBL0ysqEd05no7QeiSSE4BWkwUUOuGvuQYsnqlGPgbN5XuipW9GHt3I9R779ooFdw/BtKUBmdagYh6anLKfaNaFf0bm+VSVBZ97zhkqL9bYKok+VxqriyVZcEDsN5iIsB1pTDJ9loDczSTtAB2p/qO5GJ49gCb+uneom/oS50TSToCZ1l/IRDAA2bPovkb7ksQ+iQQ3/RIATMyC1iprcIJkAKZMjXRcmImJU5IEiY0zs0v3N0uMW5qaLViwoHv22We78y68wJV0GzdsMNPY0lQAMbpJ+7Zeu6nKxA6xnwCAicHQ4bW/b7KIqrgEpPNv7ACVFOyNyB3g32s9AHRov5oJpjUNK5XnZzm6q7kr/QA6U7kYoFJrDBa61iNrppI/7FUDq7pXbISZ6Pp32X7bdcAgQC3LsiWZVTbe65Y4wEAI5cHEZLKrxHasZ8g52FZrC4uB2ipA+ZmfyxINxHVZx9g9lwe3b+tBa3z27w/rbfnyhak4JA7XPC5fdrpZiiNK2KKpDJPP+IF9GMlR6DUwQrnHVCVGYi2+qV/il9pOiknNOBf5iXtnXDhnkBRj3rImJom9v9NVDLAVOW53KJbg9dgwgPSwTmmMxB5WpaBiprkijVEmT0zFPQDW0ahpsoBo9C4NNsm20QxwKhIU6mMxTXZt/evrFMsNe//g54KhaKSFsRzQfRwQYQ2MBeCIB0J2AtAfcJ2zJUShnPmJdZM6LxmhkuCLH1HAamQd0nwPANSYkXAmfKQzz1ymxMi5Hj9sCgz2pariQHMcMt1RJfF279nRPatKrRFVJnZNCoCeIThkxmNkb1jHrCsnNmgmpnU5W2vfPT1ILOAvsMkh8TQMAryFcWNPEq/jc5SMYRyk9C2ZoDVQmq/YPzCLefMElIITIJHHswKEmxAV+RMkCtB/PigWMUlJMK1UR7AXYS+nH4dlGplTSwWBTcAgBn+h+R52D71kCEPphQL2YvtDRaw+G3amv42BADDCbC0pobBdC7NAp9kSCHyWx0A2uWFFx12lHB1l97HxeY+0IJgQZ3UwkCRMwBhIsCQxaalD3Rfnp6mJzY3rl7wsrIS4otjklZzCviVhF39+rxKS1oLWC0iu8nrLImBXhDPw7Klga4B+kxBlj5BcBGQlwUHMb/lQ7GTz7ViX3CPX4jrIskSGhvtW8u+YkvYnSqs+zcAt5dl8UQiFfHIqcKp6O7JJnLdJ8DBeVB0Lw3nHJcskIYGDFD0jJjQ0fzLYGESMOU5WZAAmTyabMtnlGFCjQzmmu+ooKIVBZjFFczQTF2pzHOUYoYhbo1vDgU/JEzRuBIKDvotp2jpxmpEHQMVicDdylc3ISJKBBNCBNceAg/S7kZIMIZPCg1J6RSnN9m3D3bYtu3UNnG9KncnQTvBnA9RQguIycfSBmATEf4v2aw0HdGXb4QCwZ4kCDoDo0AQ0S3lHuhZqk1BugvaEMsBsYjbnqZQaaBMBILNJF6isB6PDWLKJKQUAbXeXQEqPNG7uJtnANz43+hHR/jEA6fuM0Y9odeu+ibOvwWZxwkrcI63GWkxkJAGEOZRY9O4IKVDIuiQGxrk2cyrATXOFY2v9RwBKAgTXR4r5OG+2GcI08mHjc6ihY3UArS8kGHR/1i6COavncUd2NIHITvr+Eujxp5m9NjgC65ypjqapGwNhQA2sRiMlYDMZnRxwkXUYzczaKfOJXgFa9EV5njTaYR1mM7gzsjZSGSIzczhEGFc5oLymdNL8xgY++vDnP31GMlJIQrCXRkskOLAdFnIOUZ6itc3BnQxOtF7I5FlLBy02652mhM5sV10PA+wsLN2VYVfKuLGGaO4AUMqzknHF0CLjwFo0y9uaWAoM0PNSZ1caWGGU3bSNwAeDCWhsQBOmtA5mAjA512SkEkBieTQeeuYpp9GELp33Nm3crENE2mcYYrFO2YNoWcEAGLGm0kQxHOWATiNTmZKoedrfOB17tQ4x2se0J/arlAmGBAkLWLOz5QgvWbxYdmCGypw49PfIERWYKasICwNAmMNzv4DUg+i36qA+DbBZ32imEDhgQBEGB7zdq3thPtAtI6Al2XEABsUR7JnKj3BelBFlDJlPg6pKEnG4U7bFeiVpABiN14leWelFWa/G4Hz07LxX5ajulibagYNvdMvP1nPQmRfDDyvNa+WU7sMf/lp37orLWuCzs7v9+/+Xmlc9a+cIW/Dlr/4fAnaWBFDUPa195bnuu3/5v4nRD6MkjPjlKy/u3nvT58X+m9s9//h93cM/+5abb515/hXduz/4Weu4Msav67q/uOPvjFvASD5XwOsV193irPZLzzys9/7CTvL7bv5SN3/xmT0QgmVuBwrvRO+NU8/PTunuuO0vfBDf8NEvuHlWwE+O3gAAIABJREFUkgreGXaM+fvQDmXg0eFVALbp9Ve6B372vZ4t6oGDdV3vxRPWWL34cnWLt7fqq/l6/F/DedrP69fjxKCVNMHtX+8+/vv/tUHm+tq2ZUN31/dV2u17i41YugzGqoBVGKsvSA/0ngCr/O49amC18sLLHLT4Zyd/koOTx1Sy/rIcPRyIJQInb7j5U2asviI2Ko2luEmCd/bfBWIiXqcScb4AVgE4uZdbP/MVaawK2PTTvf0Xpd+8Z6O62X/uD8RYVaful557SoxKsX5roNv89P+bv/c3r0IK4GXdW80lfyJDcIOYkuj0ATj86v5/MoDK12oxbAFBHbz2D0CbU+Q3YM0OCRS+8urVBlx5LbPDHn9MuqcvSgu23G6u+XaMVYBVgoZrPnirGKYCQ3vzffJ4wGZ95L67u81q4lXz+L4bJfUgjdOy4bb/7W0MzeDm1wWY/7TbJUY7weD5Yny++/qbnCgaO6e8jfP2YY3BC88+0QK7cZJfUNOrMc2rmKt6P3+HWXC/mL2AqHwtUxn/NdKABcR9uy/s/rOSUICRWuvx+o98QvcXYJVA6dEH/9n6qpVM6EkBuLnVPwpYXdt7b0lh9IOrBW7SYDFdVusrTPHSfRwd7tJGy+sqsPWeq3/7rAgLlS/GtEDR/s9+O8C/n1HbA1IZRwek+WxXX3B3ZgONNp70ts9NmImITXfTRP0XkxDQiaQYTIgtW7ZYH9VNBVqZaAX3rmghnG97x3JM+nuCd9hUMBKoQolMSbpkt2ZL+netcW6nJDt4tkr41nOaAebxkV/R/DB8ipIv4f019zxrdIFtBJ3w43PqHnhOJ7QJKnSOu7mW/AZ/hq5TYOdMla8HsM2YmB0G80b/uQkIiXc/V5rCkOytoJzgPX4pgAW+As+dfgcBI+Lv7ZYMD6NOJ2tiAWvjk/SmPZA+E1AYEJQdQrDkR+L+5fvBuCsGblU3MQ4GgzRvJPoBdvBH8Rfx+91sVd8EXcfRzATMIWmusUTCAUwUXwegrySXABnTrCbVNQBMgC0nBI6WpAXPZNJBK9ucqOALlub27bvt+zl4VnXX+Res0L1zH+j9MX5Hdc39Hpszlop1KkJDWD/7lGQbUhwzw0xfAvstW3bJhwoBYeKEN7qz1LQGkJNxdkm1BicAZcqlrfPbDgPuf0Dn5RF0JDUngJNU2xEoQiQAyGPOSJYj10agjITRHDHuALd4tt3yl/AtCXqTiKT5GIBZGjpNVbCPv4nfmPJQAPA0iCSuYDxgyZE0p0IGJi6st7WvvS6ARnGV9fynmFFH3IEsG6QZQA70ZGHn4mOjJzkgsgrl1ZZF03rYtWuPYh5VJUpWjmedqZiPtbFxwzadKXTapvxzkhh5w932QWnAAnC6u/VkJcDVIEu6ktwnwT7arwvVVAsJgGMu02V9qvO6nocYhLVvz9vgNa6bfDqV1BIPAjxRsoo0HH0Cjgpw3T0kME6+odn+mg/A0zOXLekWa14BO7ap/JqYBmAWl4h1DhssZaryH/UefkYoQX8M1p61Udlz7An9Zx1E7Sk0PfHPYbbOnDkggPgc6RGLCU05P76T5DIAVu2bu9Q9Z48JzPrTDf7Q1VXSoap/yk6Y5axXwfjkc1nXgJ0Bw6L5THn8abAiRQwCtHeDNcWrlgkANNRrYRcTm0OMKSml9LeAVJXEV53J7hNhOxkmOnqTRezoT4BjpywjAGDh50hSKvEq+rAi1SAJZnAuIEfkoohpAI4OGuCEFIEPVkk+qsMMHlEFoPcwH+mhACkDIhh2kbg4PUSmq0G3KwQasxVt0+PCMCw3opgWohB6mixbtIHRLsUG4/PCLNwvMD36lJERIPFTzwmOYpKF7oWu6dwztpm4BwCdilsAcYBKyFyWwNA4sxfZ60jTYG9gt6K3zs+xiSRlGaPpbqonrEGvcXJJDwSoP0M2iKTIIVUNQowyCEzVLfIIAvpHFHMRlyNFR7xLfDZBzYF3ClDdu5dYXyQb6cwe2A9oRMk0gFeqJsJ2jmximvVFHidNlVP10p9YzVmfpB9Yktm/VKeCWTbbTsXk2Wef5aQQ64cYd6GkAZCLoYrygEgzSKq8oGT4TvV9OH5c1Q1TWQ+wIIljAfh1fWIkg8WKJ6lu1cIAaHZTanxTY1fQ8OL/gCVQzcz6M2GKeJH7bEk2ntfcezAHdIs1vpyNMH55frAOkhmW1eEc5vyDgAIQqzXL6yARMO/4F9hJwBJsIvKV2BhLZRpjggUZXXPuH3YoBEfnta08Fx1PwFNsMz5Asd5z/k+yPWcNOjmkMwUQHrtRiW3+dLKT6g8DpcxbxiS60Pl2Fbn3R5LPlm+g4kD3xJ5HAqiYtPYHYW7LZhgjQrYD/M0VT9x89qb3ta/XfJMWTzIu3BN7FQwOEBVd8n3S9M61qQpoADCVpE6qNEDTpLb0PwI4tc0VkMm4OAa3b0QlkMiV2hdhtse3NKyvf3NuUREBc7W5XyI+yR4IF+QZMj9Z075XgHNAXK0r67C6MVfkM310N1voPcHaZxzmzZlicw2oysDBPGXxohMzUX8CrvI9MKAS7unqWrh4tvSG5jnj4s54OoQRw6acaPfuvdYNnafMLEaOxUSGyWULNj6ta3stCprGAGrK8UgHbwwJhxXOnsDaltlk83HzfBaaPNu2oY3FQAYtx6B4IQBG6jDjs7PhIxNwWN+HDqLNRAfUCHRnsFoWnwFk8bUsI4sPh8PBBKU46FbqgCk2BYMdBkAANdBvH7qIeJupK40OZXuh2x+TBpHvEWdAYzplirRnZFABiGboIMV5dFk3bFVlbnCImKDokiBAnVIgywvAPmhs0wj2R6vK2QQcqUYN96bV+1jclNXA5jDrQbdUpc2mknPY6H04Utw/B0aJoufATpc5DhMcO5cL4ejo3+PQsJIDyedjcGAFwiAhE2SAsx1mdqna6nXjBrNjG6OSjKNp2mFqOODS5/pQbVIMlQniEhizCDWHQdqfHfPu9WeNlu9XUxtbectQEPjIATSDONqyZK4BEl1Gog0bfR/KKhTUtOysafQyfIBw1oCtYMxGg3uGYRiwmHEjcAnQDuhNV7+wYXg+DB+HJ84RTtXcOTN8EGPomF+yps4YIfSvPYFRJ9PPfHM47t6j5ho6eEgeWAfGKfcAq2x+B6A+2ML89WF9YG+3XyDsMcl3wJpAi4j3Id5OVs4Ojz7TRgnniKyn1rDBCwU9rAkyXTBL39S6dhM1JxH46GSC0NratVtC8MrGwzKhgdWA2KqxIWRxpSMGcE6pgpwPQFYYXbB6aILGoU9wtWjhYgGrS6xxu1OaykMK6mCBEhovXLxUwudis2pMdgxulr7Wzm4mjffEICf0pqxu0+AuCZzP7c48mzKTSd0jjz5qHRo7aeiM6VmPilm7cwdZbRpPTJLtUYmHMrsx2BhH2E4KXujirEOYucIpZu72i50xWfOxfNlSy024QUj0CnzIB9RO5h/nF+bEMDp+Gks6JaMds2rVFd3V13zCTv2WTS92d/7oL7o1a142qA4w8F/84b/v5i043WvtgDoV3/XdvxQI+mhj64oZz1gsWyFg9fctBfD6S483KQCV05yjJj8f/qKz0uiL3n+ndEZ3bXXpBIfnmSve0V21+lbP7YtPPtg99fDdths3fEyMVZXK5xSszZRDg31UbC/+/aNv/cduk9iksO2uvPZmSwSwB9h7B8UQ2vDq82IS/qp77/s/0S3Sfe6VDtpDd39fDqW6n7aLF9DCeLHu2c+XXrVazMNrU5LTB6rW3vYCHfO1RdIEP/3uX3ef/op0McUy5AtA7rEHf6amRWt6QAY/X9KAVXew72Os1iXPXXVpd77KzwFoGRM+D5bGti0buydV4r5964beQbx42VkCKAOsop8KmIcnnoYxb3QXSjvzOrE12fP3/xzmaBirt6L7KXbq2C+Da7Kh2we3dE+K7bhl03q/pIBVwE9AzbcDsDxlzeb/fwGr9d6rV3/IDFXWOmAp5e7FkgQQvuTyd0vLS+yqmlOBI0gK/OZX99vp58vAqrRco9F2TL9/tntIjZxiaUch42vF2u1vXgVjFTvOF2vgIrFWzz3/0m46rDVsj8aLqo1NAlOf+PUvlDwJGFH3zp8rxQa+8J1XiUE918/A2sTZoVHXbwRcclbzVe9ZILtx+XtWi1F6hs9Mf4Zs56AYojTqGtT8FtjHOKJrC2P17b44E3aJufzYQ/cK+H7VLynQkbXwHklGLDt7ZTQ59cXYDAnkfUJjt2ldXu+zWf+tvlkNrTTefFlWQI2y6lm5JozVVQKG9wtYveen3/dr+oG5+ty6hx7g6V5t/ZsF/85pivxcf6S8K3QbH4+9r6ZX7OfKHAUYyb/rsyqorn8XuHjSlTTOdY/9QHA/sOocJv9pTKwd7zMnJigfR0IwYGKt8So7rAQM14OtsX3b9h7bFR+hHwzOXGTd+ed9D40fREBgdhaHQHtusxkx5PZl8vsq7w+IkPJ5g6m2WSTto9doTW59lZ/SP05hmaZEre6x/16rzLUS9m4mpf+sDUbH+6ZRynPjn1H2z3uo6sLP4/f8DJ+hdw0H4unQDajFvS9cuNC/p9SWyjB8uQIOKH0FCAiwqqoxncHLly/1GcXn7BZLkIQs69y66CStLUkEC1AgiXym0kG1riJjod9zffc3kA1w8xrGjrjA3YTFGhXYhk4oMQWgagWGNF4BaLZOvK4/S4AyawK/AXuSKh0BR05ME3PAJBSAOyA7rtgGcB7fj3gEJhz+pJvkKvgaFkFjj3yhI0q2In+5eLGqSagyUiKbKi/mmjhlrhJcVNCsWyuQET1P+UkzDYa1xqleWwAUu3yfJyRTBFGDs3jObHQ+d5ktM0fae/ycBC6MQsaAz8AHN/NMfpBJKfLBtu/Y4fGhq7gbkkKwkA2CiOJx15hOlm8FmEWcBbkBoAlWKusAGQfGyb+T72VfjyopSlv1OpbpbpEuCnzCelsGDP9OcYeBLb2I0klKNQm2Fy1abOahm+zoHgeUxKVCxp2sVUGIf0g1EMHxrl07lRCf261YeVa3fq3sl5L7GzdtdLUfPiv74Lj8MRr9pGnxFFUK7VNp9JCT38RA+JpLBGhTLYRPhjzdpEloENPcFt8VIFEauWKtzpYfxzMNqwqBel1ej497RP7p8IiqBjUGZlnJj508aapArRmaf7FctQZO6GeWRdNn4n/OUdk18c4e+RNU4gEUW0LOBAcID2ErETehIeumbALKIB1h13g2fFBLycHM07nEvgSMGNKeggk4XTE1zbmwNUNDMBOl5alngoTiZqmU7bfED/4bF8LOAG5DsGD++QHmLBJkSC8AsChu0Fzz+WWDrCeMLdefE3XNqfJtHa9pzgGGiFPNxtJ6DCMOwk3iFsAbyDn2y7DrZUf1Jz4cpAae3+zcVmZfdjqEn9g6fGQD+not9okSbmICbElpg7uaD9KJwZ2wwJwUEWjPOnwD+bwGgLgqEwYeFYq6Jo0AWVfgETu03/C9Wc+xD2FzMh6xg0h1oEVNHE01aGT4rE1N7xHNhZN0Zvk2cpjsVOxZmL9OkHn/lp4tZwJgG2MvqTBkCAXOEkOeIdY5NnxQMcqal7coTpmsxMvibvkZp9tP2Km9vkugOvaVdcJzEENApsE/Y36514NiZXstCRdxoo1GbVR12MYBhCHdIQBW80RDpDe057C3VHOOs/4uFXlhrY6ocdXQkADr/eAANDGD6cu5DbANGzREkyRX8cNyMruvDuemJQJgO+bkL7Zqzub4EozHgOz+FHR9tRewPeAJi1X6jw6p5Us0fzO1d6k0OHoUKRJVEe7Z2T0v33qr/O433qDqEWYnfnkShZw5kLzcaV4fROUlMSU+BHEbSSHmj3Xl3iWc7bqnSFTgb0N0S38gfocsBUksN4YC4MdHavE+sTdrhYTJRIA3nSnYCOJi9pN9JfAgPRvrZrfOTxj/kOdgTxJTD6nyE5KQZRUMLkYyhfPL/HqkJbSWwRoMaLryV74Ce0DfrDNwCRIlALrVuJDEpkvTta6RJwnZjjO+eVB6LffH/kxSo5K/7MWArW5Y19jOtdYNRFNdw/mpMU/vIQQMWG+R5cDmgwOwr7gPcJvEi9Gc7ZHVWBskUuwIZayYF/wJztbMOY07k7iHFMX5Fj1TqjvafXrNpTo7Oqc2RJ4n1mbJR6KR6r40+K8GSYP/RG+1VdkY48kYdyJZvXkKDayoGof1n/Vc56Kru9lv+g/gmoaY2H0noDkjIaPwepit7JV5swfkF0Y30IzP0zAQMroyyFNl4FnIp0m7Z9o0ZR2mTxRde450ctQlWxfDwAB0koXZtm2PvykvGBigrCnZDJcJuXQgLMwgukH5ATUwxJS2pMFCSgSOaxNxkAFGcjhz0PAVRiMgJwcbewEAGICX348GCQxGHEoGjkXAbxFY1zf/aQHl/nCW0bzQYhXwRGMaHyqaUGdqG528rkWTNCbVTXBwnAjQ3KBHCDYMT927jQ7MN2d8YHamjJ9NYg1J/t3L6KRxkrMW7WBhEeAh1mJwRzRKH9B18SFa2TxKdiKynIxfVkJAQBlNl5uNc/Yeww7whLEHAEzWwrlZA0gcWFDxAQXcNAwjqD95fejgYZJUswAyH3SJj3hvY4K063mAGiMEoMVODABqA9WzwHnErIfohKRsLEFcxiuBxqiWDs9WHaJjsBMYVoBXLN23BHg2Ko3S3cqcCBR2KQmAo4UeLe9NsBND5O7BDSjL5+RwAJBPSTLjJ6dYjo8Dwhbcv8Gas3wC2h3KTmvtnqqsoEE9HSiUOTjrB3uAfaJ1jdYsxpd7wLEmWw2jwRR/3Y8zVAoqCIrIlnFA5kBXVlmvwxjzeb4u96wxdbm+Dgmc6a3btsmZRNdLaxJHytk+GMGhr7vUG8dN94TG1wwxEDHYYfNSLsSekcNlTSQdzppPAPKF6rYNEwMncY8Cs13K+O/T5w0h0C9wmLuZPpMmA8nsu0TPGXEamZ2QULm6++ogTJYRZ0QHLjpBoqb633oPziqsEmdPtW7PPvscBzIjAgx3iRF5QgmY2TOkI2dNVxpmqTRLxh5GxCQx63EqcGz2iBVLZouAYLZKM5Co2LRps40nmUqD45pPl0fYWKcbJMxqO3iaKxwZSkjJgsJWwxlwQgFmjA6HhQsELuqChzQG7DeYsZTFHdI9DStoeEMODwfIbDnrNwhwvGb1p2wLfvv0vSqfvls2VFpoaIPpeadofC29ISM/gSQLgY0cRdizHMZZ49zzeJf8zBbARKmYHUcOX8odXPYYZiB7jH2ZBoFUESQwoHSVZ41eTsoeI5OhIABmCEGh5g3NMhgWKy+4Ug2bvtA9cKea66jhVjmV/QBHP5xjuQ2++35Y2b3Y8zBlqtS2WGCshX4HrbKv/Xu7wIdyKPrf01/+UfahgItiOeTest97wJ0b+eSL9V8/z3t6v7KNDwu9ZXZJaCDRYBH8ONujTlMSRv0gWP+V6u/94zIWMKt75M/+3/WDcAU6VRDV/7y8rxgk/c879jP7Qduxn1WvHQvs1tjYdttpw7kYfULbz2bL0zwpYvW8r8C20TEfBVDz+bCHRpmG/eBq//N5HHw+BbQce73+n/E+J/HGzP3oukhS8qTnb0m8fkDw7cbHP3Pp5OgA9I/xSePrYHgU4Bs7ryf/O4mNWoO51ySFT14b+Rnlyid/Zf3l9Q1Ybedi/2T1fp+r+vW9eXVMP+qo91//d63t/mfvH6/+eeT8Yi8VE5Ygp67XQjifa9yM97Iu1ANW9W+C+NprTkrzCv0PgLH0RnuM0hYEe4+whz2mYYXgd/i6/JwMq35OQq3Wd78tcAKb86LZYabb98B/zXfAoU+ytu39tg/4vTUIxwCrAUWyJ8pm1Z51Y41GHnDFUfsiAOd8A0Czc+/PBDxI6aYZHLqmWUH4nu4fQFAZ+QGuhYRVyS45waXznWsA6lDGDuCFf4E8C8E+OqHzFAyPKAiitDSfmS7m1rO3LwrQHNA0XlwS3i4d5jxpc+MKKOs2CgyVH8DzENi6MUXrDI9/QhMcAjYqcLhXTmiDOfxdn5equTTDsPYqwS9VWHrlgFiW/JySeEApSA+ck268qdcyhcXe99yYzJFqHuwUsUdKVWFMiQWj85TmKMQ8a9du7hZIO57gFLbm6Rqbpacv6Z577lkFYQrq9Mz4E/tVkUPDKe4fNhONPWfIb5mgKqJd0pZ2FZcSriRumWfO9DcJ+KSzTkLaMYoluKK/iJ+ULuXyQfRsMFsZc0DB8PeRAKAxT84h5giwzUymtnZ4Pp4llU/ys2CVubz/uMkYaL5SSZSeDQEEtylxwZgChuADUg0EcYAYbJL8Fs5M9FbdtV5riC7bh8VE4/PPPne5zshjAhyGvC/TcDd7qMpQKWWm0oayz8GtO02cOaAGxUfkry1ZSvm2klTy3SmJnqoYc5JkKfg+zQ2jqFIS21BxK4VsgKtU6OADAtQfEVi0X2w+fDL8INiE2MmZ0puEdXxMIC5M/2JP4xOHPU2i/JB87anSgCTRoGQrJBKtd14Dqxd/D9bzIVVPkjyfM2eugTLYuiT5ycFsV5k3ABXNrthfNFBlvQcsE3EFDUrYpUpiYpNhjGIH8DkLeHeFnpvGSBoAqRHkHDhTKRtGE1H7Cf/DoKH2MeNsTWf9PWWqsVH0MZiInQEAcWltAJb0o4gNM/DvqkBA0MiaoWXs3hYkJbTGyt4UsIrNrJ4G9tnaOdjzwdp7uC7xADFVyaD5vOkBQQHoHB8SGyrYJ86A7QfrO7KCivkdU1LNGEJLAbbErDw3MmY0KOOLOXcjX1dEptye+0efei79H5BKE4AEmAOwhd0yuaZhAnEJOINS6s8zlB6zPxe9bJf4i0GtmBr7GcCJ+05l6XnnrTQbli70a15er3k95GTA2SqLj83dq3W03ffusRdYy5y4uhF2oj6XOAZZkV0CYRnXquC0Ji4MUpjYSlAAAmEbdyrJc/wEySReG5Yuvg+2YsqUmVqDb0iCYF+3Zese3Sc+1ETZKexinpV1Efm5NEsOOzW9BEyUM7AaBma/D8pnh0GcdUXJPjJwA8gbIgkh+zFvwXw3/SKOBRbAXkAyelP3S/+JPYrznv/t06rme949KYjzBkyi0fnteBfWrxI0GhfGZ5/OQqpWWJsAt8TRJju18wGMpfzRXmLZNPDEm5CLOH/AWbxOqCrQGrEOrisOlAwxthEm5myRfJYopnSH+SaRQi+O4/o7sTd7ETtKnDxJlQCArYODO2wnA1xH29ryh2byUtlJpbISRuprlIpVxUgiRKVRWvwOrzsnfMNeZ4yT9EVWLxrd2JZqjm3fiXUEEEwlt89s8Iw8O2ciiEcRqRzfeP8agTGDFhsD2xkfgv2fKhexo92wmsvkbCoNZ9YZ/hjnfsDbrJvSdY5fFZkdzhZYtGhUM46Aq6w5zjXjTpqPVNkGwOe+CrOJw5v1TKzOWQVm4jH2c2aMvcD0XFVRXoCrpVaQ6xCWqNSMnyuAcIvbGhZndq2xCBEMISTq91SssC6qRxHjwT63hMCNN1x1ggOErNxx6ySJKq8De9Fi6Z3K4GAsJiobePToPl1MmkEq7Z0yNaxFBI736KAbEki1Y/seGV5pKBm4xXHMhmMBl9FmRjDQGAg6w5Ex5dAaFhizT5lgl1no+cdL55XPxBDMEKsPZpg7dFFy5AdXWYAO/b0SH3fXejJurclOaUn1gnUdKhibSePlXIr+zsRgwB3seUEA/jGQclx0JetfNoMOuAEIhU5HNDC1EGTQ0UphkqNtyYboa/AAaAkYAjrfUPJ2XvQCCBg5fEe0mG6IjTGJ8W+SCnUwcb98M9kOSHlagg99RsTl0/Ga+6NEiaezvqe1N9C7jUg38xGgNCXeflZ2SwtEArBAf4/AsBs6+DXpOF/BSjH0vMmg2juTlQOARZwy+hwoPAsxSs7XErpubFyPMe+PPISNVXP6xgbNBaD2Aq4WUfa/LlIA/bBOLpYy09yjNcW0K3Gu3PHQrHeA7hbcATq1A5gkRjREovfKYUmQFE2UJALGkeXioLCGq4BLxlfPhNPqgMIYsxiLKlvHIZmnUnayLznccdbJ0kfInkGrgMgsXmdK1aRMRsL6Ppr7ATnr/IkB5vWL3Gk2DRwsWu/ssw4VdzCmJGqfWak4mNMUnJD1okTKYLzGu8oKYxAyHgsXLdQzkHXKfJK5JgtG52rGGxAOgBlnDfCQe2MPzhO7hXL3l9e8LtHxbd3EyeO6iy48R7dBpjmlM+ij8swkMWCZMvOMGZlXdx/WPTsTpGuScd64cZucC71Oe5v7X7lqhRxCPZds1VFdY4oyzDN0HZjnHLNmDGhvjqiMZEjMXpYih/ZBjfc+xtoJD5yi8b5v1gusED6T7qqIkRMIsd4ATmGF0EkWOzRzloIfOQYlSwJDm7F0IKf5g3EPiZvDHTuGZMmbOmyOAbbSbE8gKQE84Pgf/vH/3F1w8XvEktjW3XPHX1lvE91ZWEATNJZLFKCx7jikARrGczA6aJeDXKCdfnJUwcCIdKYBVrEHBDvIATAOlgbhENXaBHyIvEaTqoh71BMqZ53hRKYMJOuWDBygqsXcbRMndGetuLS74tqPdg/cdVu3Z+eWniM1dr+2bew9B7BaSR/vx7Z3C1QtO2OHpz1bAbVjARveU/u8H1Qs8Ifr14FbIEW/7eh/T54zOsS2tfYOAuX4d2OA1QYP5JmC3Xg+cWxhCcB4IkB1wzqzKUYBkgLtRsdlLGgbp7T/u177u/4cCzJW8FKgU/27/7PH2sd+MLF/Dsfa2TYgvVvpv88E8gHg/GcLj/qvMQqs2tLbhvW/p9ZFzUVvnJgLO6GZk7EAaeYp81fAav+4FPher6m1YA2o9iH9gFldr3/M/dmm5uez6hp1zyf92Z6/f5z7wcX6eV2DZGL/+9/u83tj4SEYBTYzd/kZz1nXNhjqwrf+r5qjWmP2RfNlrfzUNBhZAAAgAElEQVT6Bz+vMzT2ZnT/4FyfDNj2z/Hbrd3+Z6/n7N+DXqNmwQQ49mfhn9X57qeL/TFTq+8+a6z6GaFOhrbXGHSTDXXH2caI5/2lcx52SZijtXZTutiSuvpI/KN+5mt9vuVy9J9/R9TR7rmaXyR4i2yBnX6SVbphA42jQ91bz068w4pqCQf8TGx1JR5c/uwANmPAMxtY0WsAVjnPajwYx7pnWE74KvirDnjEvuTM4hoEnXme+Eac0VRGcR6HbRJ2b9grKZ1Lo480r2LtpjQUpjHdiXNupuIj5AJAG3wN/FIAAQDTNO5QEKVkMUGjk8B05AaQo6qKdcB42Z8MyyRNuCaI6bjZ7EpsrAkQTTO/moM6UBXTx3OseyYInKokK9rygDJci/M9jULpxBsNWcbAlWby26Yr0Z3SRN2fWXCcx4scsNHrAdYkwBkMXwDTNzROAIuA0BBE8APpan9IVTssDT4H/dFTxIYx4VANsZALWrBgrhmR27dt9fOl7F9sTM3XAYHZrC/GklJSAlZ8FDcho8SURJ7G0N2f5fvwWWGxTjcL2AAqQKvOJvYB5akpXU6Cm/GHEEKJPU3GLO2lmyWpT0UTfiPEEthz+C6MmZld+lwYmV6Dun76R5DYoOEYrKMwMffvU/Mkr7sBs4VHxDIEeJo9W58lEAwwBVCeuJN5qiq96dJlR/4MBum2wZ16PhjXp0jfdqd8Z5jBSJoBkEe/n1hzPJWWijcna30tO2OBfz4yrKolJe45jx0z6d5JpRwTuFoNYGh6fFwAG30D9qrxKp3VIRK8qcQ+IDplxgYjqFhSab/gBwEpM8xG1VUMbjimINjX+Q+oipwAYzRDz8Hv0Pc944wl1ppdu/ZVs6CZs2KIYf6ZTzcNNHiRygLr+tIETP4FVZDs45TGwz5N2T5rNw1s8K9yP9GfRZoj5fMAdJA12Jfsa2wIoAT3DHmIRl+sF+bNciEGy0gytSpCxRkc6wAf8+bPcTUd6xB/kYRn7EMqB+M6pZkT/yYurYQN9om9CcCIDAFsP2yIY29iRJ+rAUdGk2R5HrAIfNO98s/DJuPnxFsBVj2WzebUOchYmlUm0MfAPz4aexwgSL557BxrVqxr7Q20bvlCnxfAiXuDiQioCkBqzIDzxxFLSqiJfTH8eBLYSNYiTFf7KO0MhbFoEEj7h7UOqL5ABAzAd+KErWoSSNn7QjVbKgA5IL3iAEBEkdkM1OiBWDfYfCdTNG4kTiLjID/fFZPTLAkwCdBZY1MygjsUWwDMoUvM2U7DQQP1BoroC6E9euI0abBuE4ZDRR6MVeLxVBGUduQo0B5cp3CJVGck7ufZwXPq2wQts4HTEBxi0XydRbMUVwGgUhEB8EgDPdYZ5B8qMY8dg/AkFrn28evSuV/72kv6uyokRLhDwtGAIK2btcbYn9hPtGqpFoE0hZdCnASIiB1i/t8E46n4x752WJMmZsDMb/H7gMY30hNUclDFcNg2EbkBYihIcNhWzhzWgWUFuI4Titgy4TStYpVrcC7QLI/52K/k25atEGiQmWT5wkyFuZpG6dhIJxjoa+QzFHAw0kROXLaSfvtVBhd1dlHWz3WInbQI0yBqnLC4nU6sjHpzqVZ2g3c0xGWH3zhOdV16BxlI5J0kcIWThSmuikmdeZwvExQD53xtzE/sUANXHeuSlMLv0X0wpj2NcPYLZDR8HPsLGXeMOORJYnckOMHC0hgarC3V6uwuP1cjsuEHWhaAeWxYjdcWTFkT3tBkjg4qVS0QEv15JgQ0KQDjO5E7qMQ112O9C80xPlTAKjaBtWCZJuN9iZGDNbLmA/Smghr2+wFjF9iEcf/Nn3z2xB6BEDSKelOGFKYdhwdgpsW7aeSkjXnwIBo0CH8TZCDQjcYomaFoDVD+ynfK4aFYV2m+JrEtvlCymYBRBhAlfBhAHtJdJKHky6iEKTtBZSRzzPLyBtHnUcLNxt2p7pwcshgvHg7qO8AC/6igw9vPLAY0r1hwsn5JPdnRtS4G2gk2zLwqKKYDfOuHJGCsznHU9+JkuHyhiQifIqMCYAlVGNp+SqJSvs/fDTA3oCyZNzk6YuphaGMsI+zsQxJjDdjDognq1w4agNVkvciWcrBgTG3wQfKbUYNxV9o3bD5nVCkvxgGVUU7TsOh2edEY/B719OMoj35WSuljhHxoteCHjQI4zhjE+IQ6jcPLc1jYuLFCTD8vurlNXg7jTEJjnWJE2JDMnQGkmIO3C/D7g+8CBsYGrL3XMAYVKHkjRYMWKx5mStaOAdTGtODn1qCx5koydayTEu9OcJOAj3VhQ9vMl4FqjVGxG3HEGRuc3zB+yYRFj4n7wihYCFufjVHloE8zjTBO3EzD4udhElrkWVkzsjrc12yV03M4cYBQfrZeovfsP9YjToAPOMtHJFgxgNQyUC6j0LpYsnSpRbaniK3A+K99bZ1KLyTgrkOA0iwO86NyZtjjySCLOQIQqd8zDqz7yZp3jN527cmd0iM6omQEgO/ZZ4vFqSknKGHdLV26yA4BmlWYOewCWT8OWZixsKZd7qiAZbf29qDKwY7L4CHXMFssiWXSvLKLKzsk3oaA1VO7ado/abAnA60Dm0ZRr2/erEztDt2X7Jiuf4rsCuMAayXBG3tfjpU0Y5mzg3KeyD4B2gIkx8mL4dy+Q03D9Axz5syyVAnzZLay2Ag8F6xOsqOMzSSN8V7th700wtIeowTQzbM0h7PnLFaAsLa75davdNfc8Ak3rVvz/K/V1OmHYkyoSZ9A1cqQ43gkCyn7YfCZEhi6f6pcxr+jAaDsiJJR7uKpOeEgxdHiEMAOAaK7cyLsAGvwZN+5aZ3LZ1LCgi1A082ApV/lk8jvw/nyHtT6RULlrJWXqrs5wOp31ZF9fTucqqS4D+Rqp3kc7uz5AvoKHC2mQrFU62Cs0m7fSbMDtZ9zgMWRj/1q0jLtMC/Hut9GGORooN9bQMc+YNW2hFVZnohPiJNZ8nF6kqhh8Vt7UX+SmECYnjG3lmcBtX5/zpu6h/6xqPt9u8RRP4g09nliPDM+Y1/Xbzf7x/DtQMl67UkAGGdKnvCka/df6yS7nDxa715sF9v89MC23v3GuU8zpdE1UePzFmDV4HZeV+unH5ire+oHVmts+LPOubFjZWDVZ83o/PSfJWPPH5jofPWvn7Hj7Htkntu66b+Pmt/efHn5NGZs37P1z9FYcLacwN+5lvvOzAp6+++hEgM5z4vBmrO9bdE2Jx6tmrE4+Oxjr/0kpD3ePKt/nmdxYtX+RLTM+9fW2PHvrQscZfuTjenZgEPsUs23r+ME8ChzuX891P5OYkTXwcaxkw1scukkTSip5bolPcI0uay3BQGV6CmQkrUTfbnmA+q8rrUX8DDJ7NoLNbeU9zsxpc8HNIp9I8keW+LGLLITvjVXZrSSSv3bTGq+7YcmcVPzDjBY64Nz3f4iwYqvXxU+Yc5W9U39LveKhuY4g4OAsWjcYav4OyBStMrQYYv8k5kdzSdyYqyNLcAorM5inQOwmtHkoDAAC2MCM4sxcCMkfSb+ajXx4bnKRrofg+6fZk7uUtySgHy+pSEAhKk8I2DVJ3Au0peAeSQRiQ/Dc4aZGbkBfAEAZGu7Uzra1rDnoY1ZAj/FL/o8yufd0ViBJsAqQDQVQoOSHEOHbY4AQeuk6zlo9jRO5+0iJaB5nu2D2x2L8OADU6cbLAVkcTMRAaGOQfQ7WGD4ewMipbCc8fOQQ4KlY9ai4imsx3HdD2wumFcASfgjzBXBOKAWQR2+VPxsabtTQmmmD5Uz6QRP0hifkHtkb1MOb3KAvvkCSI25GN1TsFABVmEHW5NYF8KnYB4mi6lj8Igg1iQApAVgD4sZBbtOc0RynAQGjZnGnUDmIKzE+Yrftm5ThdGuHRqbyBcw18SWjBNBezW3nTljtjXZkUygLwbAz0Kx2l59bavWBc00FejLNzwCMOZKKJalwBWBLQPync9cvsjlwDvks81fMKCxl1+PH805CTNMPg+5YxMYZHYmCUg9TcxlGrhYBk2MpclKvLMH6TeBP8V+ni5yD02b3XuE7LkbOIesAqAN6xvSzh7JVnHfb4ppbNBbc+E+IpIQ2CNQEh1Jy8+ZQce+1dp2s68GLDZmIOvY/j//EZNhp4gLde9cm3gZ/xtAAzBqmthtSGAAfqCryWuRjQjRRo34tM+nmDCTsnb3U4BEoPkDiIFdRkxboAFrKX0lUjLNnkK6wQ2WYXiRdNE9M7+AN06KNZKMqxv1AGbGNxtZr7EWo23mCcct1ck8zM/IYZhhiA3TuALCz9DnEgcBmOFjedzku8OQZm8Yx9R4pclV9O0xnpBMIGvxe7QyiVPwuU1AckUZMav6RtCN3Q2W9W/9h3QCewF/e58q8QCnLT9nxjg+Oas/foxjH9kDWM0AtPSyGGWxEkNGDtGMQH0WwCpd4tFjJpYbVDXh5s1bu2WnLzKgBMvxoAD6nTsluSAgdPZsZL8q6Qiznvi62H+d16zvTfPBHiWmsW64Y9dIfiBbARHnjRMklloDKlA5J5VEdJskgHPh8m7Dhu0C/7eqd8aQQSY0iMNGDUmAtcU4Bw8JkJpz2OlM2xLOC+wMcRFEHwP6aBFD0sB2aP0skfzMItlvmjrB4kcyJLIogIITTB4CWDskvGlYzasGBzcKXF1jFii9fApURUbDYKPugbVGsob1CJ5kDAffAuCRcxT7z18468E+9Gf5a6w7V4Ro3XIdYlHm1VWCkhMZkh2msSB6xbyOL8f91pzlc0Z9cPvMnJMiTwWA1b4RW3UaiRYnMMS4lxxAgfvYdKIO7DbrMAnDYATuzdKSltgAnjXxe3Ark8SMo1DlErapJQohipEopbm5vp24wqcAgLfUgfR4tado1HjoEDEszOpUibJOWTvgN8SQrClsFjI8bmDfbJdlk5CKAYRUcgodY97rpFXz3RhfWOXV64j7K8CdBKR1aZl3XTcasKlkHqfnTr+mxsanih52uV6T9UXChPOanjPxp1hDnEuWX7JfnYQwGJwTw8a1GriqZRAZgebT6xrWtddzT8SO69l7PW40jsYCa7z1bNgfn50tLsm6D5CMfdpLE0D62Pybf/mZE8etaarNICfiiHR0OLCCP7FoYqTJ4ALMQaPng1LKQhacBwBs5JAlI8S1km0neHdzKGUhoguV8go+h81T3exZ+C5nsvh3WJBkAXGQYLbBkOUgRn+CLcL7dqp8Y1iZRjo9Mmk0YsKAMkg8ea9sTSMAAw8Hzl3cmHBnCNL1Lyg5ncWzURh+yxNAm8Z56TGP0OXBuVKJmRwsHCcOKRYg9GBAXZ7Zk697gNHGQo8OakC0OPXJfGOAfXgBhLg8iyCj6J0JBjicyehY1FsGwcCQNgtl+mFNAuSNNkAgoIomRZ7FtHIdPpzwHMpmbpDJbwuFRcMijSh5pAZYNKG7F7hpW9IcMTQ2MnZ88z4MKJ/HvUQ/tToJBjysEjVrcbIwG+vMbh0eRCL4fEbDePvBgv7ApR84yV3F0PcH+j1Qoxn9Cj7y2Y2n1MAWg6gGU/KsYVz0sXIcILXPaLeZNZKyFW43wVYchgruGCyPqZ2FCGvziBzcrAGyyBgZa6pYB0taT8oKF9sDQ2AGKs0rAF3F2uTAJDO9R8ae63JNSgbKOWFdETTAsmTOOXRxrCiHGZGjTVMd6+XKgcfY4QhwUlIGZ51ffSbv2SmnlD0Fy8Iaxvr8Q5JLYIic8NB6NstDzwOjfcWKFdIupTxlX/e6GCXbVC5E4LhQjAEOUe4LBx32A+t4hjSlaIAQrOuEHG+VsWsMGD9YqjBIcRpJ2MC0XSC9VcrorZ0i+2OtXx2qiFFMkH1CX4tDh4Bgpkr08NaRPzgsewaO77Vh45gmc9lXYckiXI4z7D1P2YrmCqYGz4q7gPFFAJ8sFMEDh1+0E8cJfN7qPThDBxT7FLR2JiWMaDpZv0ya0S5xOUXSCMPdZ778P0ojdrntCftv757tAij/rtu1fYsacUnMXs/PPQE2W4Bc68SOlMaSwIgDHkB9+bLltpNxyEnaSINJB5rFuy2zkD2Fgz1F72fFY7+LteQEhvbBYTL31pLJ310WaKZznFT2ovXVOMA5mDQHqy5UY6zVH5Ne6ve6HVs3xP7oqwL+fmDIvzDw0vY2gUFzvPpZqj4nNLYBskeZnHl7nLWSCyjwon/P19/7QbTYq7cmaPoBM295O0g9JNUZev4dhyWH6slgbRyy2CsSMJxTZDhpMgELIImbseBf2aqxgF3/6/rBzX4Q9neBqv3A09jrjP28+nf/n/2gbD/Q1VDSnKHNLtdcvN11CTy9ZnrOas7Yem8SlvUVxt7bAatj596f2ccg/v8LrPaDbmOB1f7nZ1/YPzKQla8aRz9L+z0/B1gtILTA/LFz6ddxroRyFMCxrWFfnGXDfw2M9PsbCMWv+cwkPnKe9eaUt7bEgB35vr+/3bz690XHNWDZm7Xey7OEA6rmHt563Ux9EuCuCmosHM8fQJvPUB9qeTwDq62cjNfmJb3nbShnPrc9I+MBeJCmkwFma+BrvGO+G0t8zJrMB7fESXtQJ3/Nogl7yxglARV7uvk1Dn4d5MNiSdlff9KmQNMCUGuvGEDwMxajKwnZAncDOKNHlj/5qjnlWjV/tpv6tX3L9hoe3OtHP4v0UmSRXLLoxHm8+fh2BIMJtMpGpcQ/6yaAMOwhkqOpNoD5UvaZ9+OH83rK26zl3wcy8zp8OdikDCvnFWcvFRTcL+/lzMX3wGc020ZnksEf7LVlAdLwwUnedl/41TWGZdvDyJIf2ljF/iyDrAfS+EpjUL4VNpbrz1Twi8QV98cUw24hQcxpg9/N54QpS3VOfCg+D1+M58JO0xeBe7EvpXMccOyQOlGPp808gawlyRoLyXJhkR4gYTxO5A/8Jnz+PWrItF+6omiLEohCSKEqCVAo5YQUz9Osa8A/xzbiwwPcIQFFkpkgknumuRPMKrqUwyYlwGcsNm/e5vEv5l8BGgSUPDvPjL8Ynf1T7UcBVsJKJiaCbZzeDJTSCjiWr4SvsGP7DsczXA//gKQzryGGAGDwXOq5AQCnqSKHe8GfxBfCb97v4J01RrmspNM0VzB/8VWJA2C3cs+vvrrOa2XJkoUuh98h4Ah+0DSxiTk/GAN8XfxWSphhkOKqT5060xU+AHPW+dW9AiqyldGOpaM7Gq4k5JHVuujC83S/hy2vADAFmxNSQyoUYIDB5lVQrWeyRqTsGvIHhF0wcwGL0V4FgGP9UoWCJuu8+WLZSfuRePio/Mo3BVIBsjJu2A7GDq1W9HcHt+4weMLZNcus8MSTyElgb9IQLsmPAmrsbzYwEkDP/RZcEkvlJg18tT9lryghp9oOogVABsCGY3EBv/h6rAXrNmtT4PPBqrZfSnd4d2XX3AKMaqzdpZzEfJOoc+mtxp9YgDFm/fte9XOkIQBz0HXl6xhNvnQty0XAaNO8ELMY6HdpLPJ9iVH5ImFiv8rPTBJnvPsosCZI7LB2GSjsBs/sM1RfjMU8JSrQ52RuaGTrpkACPwZgN+t++bdtsJ67R47BJmgB7dwpEor2AfeFrYBJzL0YcPG9SAMZ8Bhr6SSYnln/Zl/OnjXbmEcY36kaxD8skJS1AJGMNThba4MeDbukCw35jD1vlqTKi2FG8zrGe54aPS9aJDBRc8W6oMkaDdmQAmGesKvVGItxnzdvlhIE87xeGCNITGYmQyKxVm/kUyC+RMKLknJ0iXkmfFOFQ/TM0fsZ89OkUcq64lyANEGviRMnJoiwskLN2YbV52GzJNJghnKmqsmZ5hn/3QQtEiFuruSTyj5BfBHOnHxWjX+YyKl04O/+fJ0RzOdcMfBpFrZw0SKD67O1d7AnrD/LeiCJIQxqZGSXGOAkrbbonl5T3IkmMExszlwAdMXXTgAhBxldXNadwUTY5ABo0Yv0mrJP1hKF9j9bfOC/koyDmWgWb8rlWYJU+x6QPAPEFO4vesTZc/aPISlxPrfvknmkX44TvICCItcYF/E5KLkHN8DDXkcrtXSv3VNFNpd7BR8AWLWv5TM/55Ftl9YRVbE+4w0YJw6p15oyxnkL3mEgGUZqsAkD3VSM6wwDl0MD/LAYzKnIhSka0JAmTWa3yg5yYcBV/DQD640k6CHt3ZuwA+1P1guxKOPD9TnzOG9YI5XQJoHDvVZTcgB1N7TTn5HELJJbElmcF4wN64fEIom8QzrvOItKIsDN0JFZ9Cc1Ylxbm0w/4+am5fa3WnWQgdc0QXOFqf4+VeziyWIX81XSCqX9X1XoaZhefmViBifQuZ4JpiRt5NP86Z988AQbBuQYejXfHMpHAXa0CdmIsNf4PnaUUgooxSxk2JkIcnNjZKUFxDCwmhwzvjQQAAV0rORwpBEPoDQ6FSN7ZSC1YAFzQzGH1chCSec+wFqAIDYA3R4nq7yDTBLOirv+yVDhhBxQIxkSECx8DJufoC1+HC5rSlnPg0UyOWW0LTPBwe9V1DYYjjZaGRWMlUNfi5TyCYN0tSHt5DfQzYBcNKUwgBY1B1xR1h7nooKlAhXNDusL6BnIat7E/TJ+GP0Ces2s1XO71FeHiZ1o/VcsVmfTWoBT1+a9ZkXCBtBYMp5oJeJ4WesKnVg7sWGxRhc0DNWUpFcmJNoYCR5C6WfsIpzf0Hu9qzJbMbRx4uvPvL9Rm/iE/5e0N+u17Mqy806QwYhgBKO90ZARDJLJyqpSyWVYhqpguWBb0IthCHoyYAtw/2RIkKAXyW+G/4Ae/U/8D4xCZaUqVY0qO2ay2Ebf932Q4fGNscbe6x4G0zJ8mZH33nPP2Xuvteaaa84xx5zTzpW9Lm+GMlUt0ePvfO8czXM1gwB1aPreGvZxdpImUvCn10gULoBKmBi9acSBNXVZAuoXacPwOwaJHfDh2KEI/BwYAboWSsO1PWTIu2OnawZn7tsR1XOqW8H05UBl3gEg+ZfoTaKdAJEo3D4fzwuzkvu5do/SiwLujFovHAo4qoxJL2NAIHcY5VZEVkYwV0ldyPhQtkTQWe4aU/wBBXNHDagwbt9SNB9w9euvL9uoQYlT72tH0bvUANrrzpUf/YCmCirWLZbmfRnwMIMwcniGM6MBzE2BrWbE4wAJcD0igxong5Q5p9DbcXtqh4BJivGSlKZjavrAvNmopnaKHvoQJTRkcL7SwQkIyRipf0UavLuH4jSiqDlcYZhLtkk1ZJOQzk/0cWAKdiJ4jd+t9PUfzfSYP+q9UoOJNC90E84XHYDZq7/4xS/Eot2xkeRaw5KRkzISiAQeJeVHUWmYvDgin3zySzE9/9sNzZEwUm7fVIOiP/6/Np/98i9d7PwtHJNxePAMzAP7i1puyHRr5SX1IwwnDr+NuncSdabEAYeGHSMOXY0PpizgqrsBD0OeQ73OEoACdbaQVTOcACMwGAZWsgeWKiwgAAGf2m9sfudv/4FKAfyjzf8tYPXaxS9ygI+9nj2IHhgsGO+P7G/XidY96iBXN4W1nehrAYIZpC3YVJ1WoGPWDTOQ9h1gd9Ih1S2LjvGeWUFQXi+wmjMgOq/OdxTFOLrRB0zJ0CEYZ9ZltjuHYTN0Redo+/7z79Ur3teT/uPnApZ9fX7PCpSM+krW0WtgaAb/+rlVJ+dey3ywXl6zsZDWhet7Zh3ce3h+mJPpUq3d3fcUWM089NxbGY0dQ3XyLl0/GKvbY5/fUwCS+R8VMr0GvI7cBeEbun2soJs8jHn25we46rkZv9suGJNjXTGtzfb9LTu2ARJo4P3zZ8eirq+Pg2Zek0x7mBbLug/j1XMznmFek35m/u417M27lMNWWcfAeJJ5YRR2C1idn6v7ixH1vM3jZy/M8hPAMaP3EVX5GRNSOa89lLvHyVmuHYt9YWEWuNyeqz7X/Pf5upbDsRcSKEEmRgCUeR5CAZMDOXH6eIOjereZLcPWM1ukYHLlQON0EF9fDQ45W8kB6mQt2ZYAuHOaWjoMu+bY0DtOXdPf5wBA56GZTq5pqGdtMyze66Zawx5ZbZnYbqmTKEcKW37sYQBF69gsip/ZNr7sPjBt17vXNUlbTL32rCrMra+UBZMakDTugR0IYJCsHOYotqLh8UVXsc6ePz0PzhnnEZ/lLOGLeQvQjHMTgoHD1Tyv1gx7AsAmc6OmKrIrcLqwYbHf3xOL8RPVKHxPtgTBXqd8yge4q2wYMwgJFOu/IwLfOAdpsgSgwvVYZ8pPcF8zfWHfGEhOLdaXCtoiGm7mowdizQCpYB625MBzOfb4N9j8L2RX0YsPmwWAmkGkSRHdu1MbjnI8BC1J5cd+p7HUrZuUcMA/ifPoBr12R1hHjVWON/Ph1wVypCwVWXCpacpX6sXB7OE+qQUIGxUGaxuUwVJ13W/NGz4Q4AZgHcHa2wKqnF1Isyb9DYAQMPbmjWseK0xZ2LwQOvgba4QtiL3BvAJeYwuyN6j3GSBNfgkEHO4pWUt3dIE/AHWAJxBRhq2L4wwA50wu+gDodT4PUIePQaCc6XDJM+w6mmXhtIppTKkqZIOatejvg7rP2bPv6fqUXqA2qoIl1MvVPc3iZMKk856JNEC2EV3fHyi9nH1Jar0brrmpcZo48QzMGT7TYflw2HUwVV+I/Vd/GSATRxpg7LjKMcESvCNQ9fKlKypVRamFQ7JxHzntlnlnPZ1Gb+Zf/FM2KTKLL5IsKuolC9TSHmizN2STsUJeAEzN+qc5Le8BRCZtmDWjjwJzzuu8nwnE/8XO9rwDolAWyiwzGF2At/U/olusly1bmRfS1dmjroUoeXZWHGn7+OIjG60kGvYZOgygC8CD9YRI5LNV14ScZba2GIu8Rl1RxgohhP2AnABocT6BP2Bfk+bNvoW0ECD/TeEKpyyH7CnrinHG8Zz4U64d7IZtkhf955IczsyKPobxmuBT/F7XAnVcTyxO+ReUA3BKsXygzJMYpwJb0ZkA1l5jsbYAACAASURBVDDKGSdAHM3Zfvu3P/ZYaLp3T3oo+pqAGIDvmi0GIe3ddzV2zS37FN/I+SC2O0KKQm+wVyi/cFKsdvQZ+hoyR0q5qFavMvHYb+xz5sB9Y8AnJOg09ntLWAHz6oAY2RpSLj/84cduQnTp8hWfT5TBeyUf4tChHbG8721+9euvNF/4TGRbUJYtOoi52+/SG9gMrCN6qmd/gNUw+XJwrD569JmzPrXm6GnY0zvyj86fP++eF8hB2O3IPrpJBDQBeddFOLl184qeS2Dv15/pb2+qZMKO9gplAtR3RHvY/sk4SwvetgFl66dz3GERmyymuWIs4EDsQch0Pq9JDbfvkrRzZIg5c8kqPb+Dk653SkND2Q4wNznxDFbmbAa4TgY0zSwTxMWvcyM2NwDLeWFyomQSmyLNnwIQmxwo2XC9bu+XgaPpc8g57yOoEjMkYHcD1Dw864k+5vniV6UXDOdwsjMSrC0m8lbo/s5SD/6TrPHahZzVkKgAPBN0CPsfMphxC40zZ3h8PDJMUzYDPwKQmrrbAZXZ7y6fwH4C1zJDn0VJAJr9hr5gHKyR/QRnnrBvk7WNHmcv849gSYMjzB0BH87XBsdNe2NvKvuAfkMp/UjPpjSws9woSBL8LPsHXUkflwNkXXu9KGVEkDhBGDeHL6lQ+45zov8YfwiVAsuln9xH5n/9H//wlVP3In3Z3DIcAC3i9GAwATYlSvHKDyQglfotAK4PhOoLVCXVxU4/QuaNlCLPGAawsHqYUpz7lUoL7N2L4FiF+/DERg37NVF5JgIg6ICaaR1UpIXCxtDuWWw3jHIdnHQGA8ClTooL+ZoynDGwgbgHiwbNfPITrQCsNWzMROk76oZAyfhJsWZFy0nfd20NTsX1EDLCj0AOZiJCzAbl9TrjGB+wUQ0qOKWb2k+JyNkR07/ZQOYaTvkdBrkFZRiASc2A/Uph7RXMq+FNGrKLG49r1iilfgipMy9YTw0BBQao6gOd649oPkLj1UABjXUvOFlhZG7NqBgpf5nCtUj58Il8mPZwjtIY9WmGo2L73pvYR0oiysO5ysLs/qpDVqXN99mJ6nOgXAr21tGts9srJhqaiM53HHR/HmMFY5XoKU6QN4aNnzav4tDG8EoNMwUYNIdsJg5WgCqXrdB8BvAMUxeDgwOEovQYAq7pa2c8kdYoztSmagSGZ4eZSPoT82h2apWugiEu80BDKq0jcoiDiDLDAKIJldd0KC/kBgVCZ09AVUdypWgM1lM7FCNHygVjk7IAXMtN4rQ36Zwb1lI6EbJH2IM2SvRcZkoSTMFAI2WCveF9jIy/cn2k1DT9VgcqxgLgJHv4oVM4MOxIZ2EO4oN7U2bJzJjPgdHGS2ffO6N6Wh+ZqfD1V19vbsjIIb3B+imfNvCIUieCeeO6uoMKID19Wqk4rpfDwaCDTMamWffMnQMyLHm6GqN/6OCIIUen2jcU+MFIonD+I6395csXU6IEp1m6AhD0/PvnXS6gzHuUMszg63JUaP4FMx+nA1YKBzWHCMoVpis62HvZqljMYK0JawbrGCcF55gDgehb9mlqrNLgwgepngMANAAmjaeiL0ihYM8il6w//3gPBryNeJ7faSqtH6PfdYhZcRIJxfn0npEsK8XPAEfU5vLVfWRgVl++FjoEx1Tfc+08dw/2gqRz4KO6kOs1+t2bFHDoXn8daNjPz5+Z9/j0yNE/wyjr67By+QoAsgJc0T++c+ZhBIUSKItRxtw7IgroOvRcn3U1NFfQddZp888W+XFQ9TozkDmP7d8HWO29Ow/b87ELyGQMAHP+bwLGxk3nOe9zvjTbcNXH0a6jxMsAt7ynPScJVBVMqxAta9t5G/JlYH4I2vycBZOWdevnOE+GvuvcGf4z2J/1C5MiF+VUms+vgL+tt7uyTgOSZe3me87rZJDmOwZG3r392fFi0qaHDVJZ4UEXAHTYJmMxlnmeAwgz4Msb/LeRjvW6Z+1rOT/j+Nj8GyDkLrn0Wk5yMADY7XvO4+s+mcsN/EY5HmyPzvvMvNwOtlTOOqevk8fOwawv5jHzGacqEmyUHsf55D5Nx3N9NelP3mMd5DSvOJhMBvNR3ZQ6l0nJ5qs6rnJUPVadN8/xbJd07P1ux8lOcoBafseeKBDb61fm+L3PlOAY9lRKBHCNMuO2A1jO4HBqcJ4flmJtw67pz372c1/HtfBkzzYQirPBecT3panUAKjL/GmTLqaOoCivM1+cyV47y1+IEfyNc477mtGna3E/HE0aRZH2jw0Fm4feDM4Ek+1Eqj663Aw0neF0BSeoCVDHDdyYUX8zS0vvB1CEAckZje2EjUAfBewhaqzSlNU2DSWDtEFx2rB3YNTyObJtlC7jkkMEUHeOqxmm7YFrPrfDyuVcfmm7g6Pz2A6d6pMKyTyigygXZJtSz0R5L+YBHwabDvvTmXHUtXWgXo1eTgJEpRktjuO+ka6JboKoQpMo2EF83kw8+Ttcj8DzVTXEweYx60fzRRqynUfbhMqAU31Gl6XSc/N5auDTZApgFR3Mc1rOZVOlq3rqtwI8+kS03kxJLAdR5ZdRLxb7grUFGGOuU6eWEg2sc0pfcG2+zJDUmqxnf5vfwL5GvptdSINlAOJDAl9uWr4pnYAjbr+TcQwA9KmYb4DosPNI8SQ7inF/8eXn0bEjtRP7FTsPtip6gAADA0NuHkmOUuIHsF52OmQg+bYFmZAr/EXGaXtb18SOfqbrkTL9xh6IKPhtBMJDjsh4VY9dbEeD6Fo77vWm3ksJOvYC82CGq9Ojw/zF10Uu2KMAaW48PJrbusSC5Jh6gxAMGB56zEQd/ezyT4A2NLTSv6MC3958k54lABlhorE+0bnJVK1f4iY4JlbEl3dZEdlOlI4ICBiGGzIOA5XX2LvIOtdjv6e2dUoscD/XrrU9mwDHu8pug73I83z51ZcjQJReFQBurBflUMAekMP33n3P+509CciWepLUVc5apS4zwRaVC9R9j4gQAZjM8+G77Ff9Xogh6XVBLV4RLLQeLtUwfAh8Ftjo+EGQSgg0pUEYpUkgXdy2rgLkBHjHj+JZCEbBmsTCgDAGIcPlu7T/0WVnFBiizCGkilsqnQYAAsHM+0V7wOQaydVxNbZiPOwtwMTWvXZ6vdwxsvT4d12NrPhKr44QoHK+UKaKurQBe+hRcVr1XG/RzwESi2RoZ+eM/KtX0l+3Nz//+We6B7IJezglJxgna4jOcOkrzY3Z0qOvTH0DUsMTWB0EDdsNsR0MPppARMNm9a4QceXc2bMiw5xTMORsSoxAgIP0onkBg7p65YIIKFflt13bXLn0pebo+eb0yWOSAa2H5sL1mX2G5Oxjv7ghEyQT9BGBPGdN5Jltg0gnt+SYbUHODErs4JvoUgZd+Se5JMDIGmbcybqy/ao3OlgD8QRw1in/saHclA0MhrHrfgCrLvXjAF4afdk3JkCG38DhoA+yB9gfnDWs7VKuccxfMpbQz7x3LdFTO4FroAfN/pbs1JZhD3It9oZtkGFD+DlhOOsZOXsInrFHc24LC0CHa65SD5og1ighocdIiSACVgrGOQs95Bv0EIz6yAXTacvR54R9TIBYsBDpMGNCLglm9Md63wQlzl2trT9tGwi9hF8Vf4JasA6ycb7iozulP/MG5mGVLt2VgC/lFdPEEhl+NsocoJPTMCwBYnz9B5ofB6EIThAAwDfWOV4/g+CkA7Kss/3GgNTINHgk90iGfJi5Jjr+N//wh5xYHrTZdkQV9KAIOYpv6cTFEQtCLbGBnUa6w8OH1JbToiiq80TgKiOrI8RG3yvwJxRvOnaRWq8HcQoz33PIYHBRm2Ejp506BwZw7CiRRk0Uj1pToNahagOQ8mUHVgNlcdisRGNTVFhGsWugpgYkB+B+AbJMQusM+TDRfyx4UHfRl0fUvoVw6/C4vpPZs3E+GAvfTbH2hItxpuuQQpwi5KTdY5DHOed7N1OKtIdxhlGaWh1rihbPQsQRQNpRSkfvALAonYAxkggnSsxpSsPoths8gICyxGy4kDbGlhzrmA3I/QLk8cUGQTjYAB4kAu2NHIjLYIV+rnPA+BLBCKDAF3OZFOSRCjkcTJSH/RFfqky2OLp1DrzW4/2zwzYDATOwMKcFFzy18tbcFWxd67+szrA38QymZqgeZb9SFgKwmQgfjkne4G7xWmsUlgsZS6buKoUcJoMdEF0gDlii9PweZwRwM9Em2BSuw0nau6MyeQCUHIwKl5ewIZW0BjoJNlICYE+aABHcB6M+7xEd5KRncbC7hhbOXze2A2Z09gyA6CZpMgxwNlznhINWxjdrCPhGHZgU2xfgq7FidD1S+gvvQ5HTDRfGCpMBqEgqF05OCniPeqRoQRtjauakw+jFS437BfIqir0+b3nUvL58+VgMABgwAPxx6FBM7CHvK81hghPUNOJvMSjRSzgwRMUwnqmNdfcOaRWkBqVGFaklzCupO61Hxs8EYWDanD8vFimlMcZBgXCyVk7/cOqOFDDdFLWWKE9SZXLmkg4hR+kmQCspghS/V31XGWIcQijhDxSB/eDDD7zGrDXPy1zg8GAo8Mxnz57ZXLzw9eYWhpD2EGVOOOAoAwDIyrNgzNxRna69YrJwXcA/jDmils+I2gsYZU1gmeyXcwGzGNkniJOOoSkjQASPOXVaqo0Ouo5Si+25ZItC9zK+LbcIS4xo3ucasugLAFmMEnSUw7u8N8BbWfvdl9HHOdxrFMzM+YI1Nbp4ljn1v8Gc6sICR9tA1QxkLXt2OnAK4PR5Fh0z7fH1Rxim2f2LrhnAal5bu8Pn72XhJaqLug1by+Lk39GzfCGvfYb5+/bPve/r3rMAg2PtXgfaMU8ziDMDXNvX7hrMr/e1eV6Zkaazz/ecrz1PZ2qBh2m5lt+J3q2h3TkOy5FNF5kss7J1wf1s/BvAZ+rzDrB0rHOfY3sc8/gaXInhFj3beUrwLYxFB0vH1/z5AvSW6XE+934dV3+fQd7ugVn+tn/md3/GM8F4LWy7n2P8NhdRaO3KWS56rRmw49mbDrY9tnk/ZG1jC3RM6zrtBpEzBv5vBX3nwOZu2UimiwPm07i+VzZtNmSvNdBb3eAg8li7WdfM+2X79Y55/pxBi2Hnlf2PvifoHIc/9kyZo/PYZp1khufQpwmqpATS6/RgPzezUXvG8bmCpH2tOrDXneeOv+HwpW7cWi6i+6vX6Lw4fVh6fAZSmQ8HYKEkjS8slTD2ksLGP96H7cm1YWVxbwCFPo/PJL3HdenG+sx7h3vw94LN/I3rOkPH4J7K2GjOsR9gQTIes9EUZGUu3RR3BIGxcd1VWfY910hGmDJbqFc5yvqklEBsEIKL2GcAr9jjOGI+L/UenCkcwabtFejjubgv/g4BRddLlI0Ba8iO5nCwnNUBaCAA5Iaaquwf6eLJHtNrN1WLXfcA0GGOHjxQE0uzOXW2C+irTnEHcWfopYyX6236DA6TDnuBkgQAWGQOYfPj/DMnAGz4LjRXghBMyi73eKxaedhZZ8+eNsONlGT8J0DwF8oMui+Hm/sQXH30+L6BYkoZUCINcgyB9NoIgOuUg7uiploQCLAf8a0MBkhNOX1SPkkagcKMBFhX+TiNC7arM2ecHZS+AsyvAUQzTGPTwVBN06IAqq6HN5qLAWChO1jn6qb9svW8viMNE2AHe/QpTcGcCQdoQmPPlM54pWA+jdqeqP7sc43fjrbO9h9+/NHmvMCcCxcE2gig5pr2a/Q5wFXKDbAXzpw+47km9fqu5McECIgzGiugHOm4bx/SWmt9bqphFbJznJJQZqbq+fUs1OdE/gBWsR1fqWyT95rBdNlyz1W+QPUk35If7Ow49rXm6BnAI2fE0ImMB3IScwvQ/kRr72wkrR0psVyP+ecsIcDxEl2Bo+89gb+hn8cZTQoxvh2lALDx31BdWMA6wBjYcxA7kv67NmTBB0mjJtYtrHj3QtF635YPhNwAxvMcAQWTaYlNzd4tSJxgFv9CMmI+TUIh3R/Wov0kZb5pXa5evR4GqZYW3x9gtf5H9N9epa9/OIB6+jKQaYpvgQ8UkJL9zbqlMe9L+1PYsHfUGC01iGmmdsL6iKbd2M343dzXrEx0DQ3tRmOf9jFh/Dk70+AI/yQ1kMVQJgijcV1VU6on2sf0fwEQ69lj2173D4gIQzMsPFQB/gl6jmfguoDWhyQfNr0ldy3LCMaQjOHU5OTfVZU+a41l8At0I3PpII2e4blY2vGh9psM8vFv/UCYTbqn71UpsZu3Hmq/3918/vllySFArsBjwTn0swG74MssRa05e3JlOyd4x3qkPEDIUnPAjzWMfRH2OtgSfSJOKlD0nsoBsI4uF6hrMwdkQsM6v6OazPdUY/X+vVubr7/8VCz/G9Lp3AfmqdYFsgaZEgRA8F2QcYIoyDh7h7OZDFuCNQOvAPvi76wRtl96mIwO8CNzIzgHIB6p91nf+tEOHtGHyI0aNZ6xD0ZM2roNMt8+gGJ00fAvF5BBv7fkjs8tXeOYWNCM3z1c9PlkK1O+JtkJDtKRXbhfQbO3D1ue8cvBzbiWCXcG5Pc7E5aAFvqlzc64N2cEfj2ym9T76K63tf8cYBb+ACmM9TuqoFJ0OrWzU87TVjTPou8uL4BMaLCcUeAH3kP4ui4Vmj0DmQ9WqUkavNflFAg0FaFyDQYD1egCzghknXExv+B9aaIH3plMKJdzHJgWYwHE5TxHx1CipzYHeKLnD5GwzYSMYI+GTNNSFsgOZ5B7ZDgwI92ms869jga4VR+h9vKCIbFWemCXMB3yWwYr2RZ7/ul/958J3NdBBdNNBsmOjKizpLHqBu6IDmVZCteUWA34gRbhwoUrjtDeVUfq+/dkNGkXkjbrBx2LwE90gaTwOwbCOwJX0hBLEVVT1B8rFeWWu0iSZsrmdK0NHwoY8Ew6kyHFrlQZABwUChENFDZNb7xQHBQSRBS6I9qaIB/WrpsBGJyUVlgyLlI7nGSURdNrbPx6wdcvDunQuGHBolQ4lOjiRo0GgEmMpjjQKASiYzFm09nNBiNCZtAElL51OYeTx7sM9g2WpSaPyGjSGADwiGglulEmRKKJoymHhNIF5U0JX1mkiwMJmu95yLqgIFG4bgqgsVKPCcALBV0Hus5IIiR5tsU32gYhvOmHQ2ghCwXc2sUCm00YQGLM7bhGHYC6kzXMtx2avm92ygJmrKmDuxwpR4dWZ6xz4WdB+Xpz5a515lsPsErMDcZkWKYhUrhbNoo11na85PeyXVCCbLAqkBpFGA0wGogWtsaQx4GC4BmG84FMU8MI48jpB8yrnxdnivoxqftCSYnU4Hng6x0VGwFDbjZ4UCAc6FmXsAh8WFHjWPsOA4TUEGQhnX8BcvfbiCSdCdCSlHa6zPMspLygdFD+XO+2gilXVJcLgK9sA+birLrmclgxVgyUHT3bqzd1vSek2jy0LsFAwvDBoKRzK4qT58uBn5ovKGoONg4IItvUPQVQdt0prS1MANLomHM+g05JvSrqqT0ysMpaoAvuiW16/foN6yV0G+xUUrKQTQOoTrWjnpbKYlAXmKCJDieDwjI8mQv00l4FhOgWS7TxqWrNXlNjBdZm3wDRCLAQmDgp4xADESP4vpwqj0XbATYCuu6A9vWOypU8l7H/ROUcSI/7BqNfY3mi9Twsg4OIIsbXA4HBGLEYk2b9OCIGE99cP+tbWBsHDx61bmtXye65GjYGqQdgWuDATrqB2tSaYY/DhkLOvDfYozw4OmAwM413OZcucv46kInXwkgh4hgDhtdmMLUAToybtZ7pDMJOKnj5sSBFovDrV0EOXunP27psZvft+mw0k1+KHsZ4yO8By4bDi+RrTpKakxqS2aMYeEyK0y5sFIV1n9+/76vP1/v2fQXoZpCi+msOLG2/fwYBZ33X68z3277n/J5+duBn33n8WTfPf8z8Dh0/9PtyjvhMyJzmW0BVfvbrDvKlmQa/GyhejFH0ZAyfWf/33jPwtL32rZpaYzD3j9yGSc1jrMB556Xv6Zwu96qMDFBtmavx3PN+KNg9P/P2+z12nodvrwF3DRSwd4ZR6s9PxknHu30O9vUZWN2+d8faZ16aMBCJH3O0Pd+5D1jJaNg47DzLygiSZp0LqHOX1JfktTXgmRldbAovzKhbjF7W+9NYoB3MU5+++sxXtU1SRkN0zAxwzrLQ+1rGpiA213MndJwy2ROcFw3oNW1u1lV8tqBk9Qnfm53Ee52uRiBL+hYdWLlPBkFKBvAa955B3DIjWv/bbJFh42AL8n6DrTgUw1YsS7Zjqg3H58wM0dla9h+vca51TZmfNY0PDRj2BXPAfbCfq7ML8vK8PAf6nesULOn7tud2G+jt2LpuzBvAAY61zwlrhmRQ8TvfqcteZmvOrNh1/M3jJ116MEkCwqWkAz6EzxP952wiBSHJZuEznKfY8gSVzTwb6+5sn6Uu7Oj+TIqh2KwACjxv5weH7Qn122FrjnR0ArCUSiN4jX9CmjqBY7ovp5GWwBya21AiSvIM4IaP49qZMC31bNgNgP2MGfDTJbec9UTWHKnyAoDNKg2pAsAVMgtlEgAPcXtp7vnRRx9svvryS7OXdsTwci1/HUmUJgD4OSi74ZbKMpF2fltln9hvgKyAXtiV+w8wV4D4BGfTGwBZ4tzHkcVZ5vlxHnF2TTCRI05jqd/727+7+eSXnxlMJnuHe8OYZX7bXCX7c63BmIACc4GMylHVvMFqdVYNjcL0ANjkpHSyZgCbbrLm0hqARrIF9SwpH5UDA+YiJR0oh+FUVr1CKazngOUa9/vvn4strH89W9uwJPKVoASXI8MQ5hPXeOigNv0H5AscUjq2wM4r1257Dakfe0q+813ZrjBDj6iRmTPABOI9dsk6bKGkzluPCRw6JkYidWYpZ8GcUfMf25zxIKd8MXYDmrZZJecEG5T1xlqmHmfqqgIcYKsbDBzBija8JYgPCQgNfUTAPzYvbK9HTvUmWLDP9i5sMTqg42+kf0b2e3WhX4MZPXpCmDWo+6YuK4EZmJ+pL4pOqp6oPjAo9CDEidThRb7FhHWtZNLPk7JLCn8C9Mg1nd/lBwjwcXaZ04lfGJAz+OnSJTkz2AOpFx6mObJpEEr/AKLxlSEH0EOCGp1m3tm/oq4nbN/INAQWnwP+TMqUOLAyAr05C5RdJ/kAMKJBbgC6AG6WKcwbfHUTM1Q3U2Mic++e8JJDKmtIFu5+pbejE3I2JDsS2eO50I8B3sPiBnwnVZyMOO7hQJOeow3rmC/0mssvAFBRokJMcac8S/afqTQFa8zcnVHG33vy2WhIduXyLYGqgNm3FRwiuCWCxluHwlhV4KKd0PHXDLBrXBB9uE7qfPuE9/7Ov9327zB17Esjd8gO+4ayCjs7J10S4B3JZNeBwAq66smjeypLd31z9fLXmy8+/1Ts9IvSXeAwrEZK6hTb6JmcMzfWH5m+/IZfU9sTHcbzuTEwZyq6x0EtDqBhv6Dp8Hs855zbIQ0E6GNqsVHAUVQOBuBxAJWGPmzcCNjXGXZI/p8zpkmNH36V7Rj8J+mUGyplef/eQ9WaPen6zZU9QMUyWKNbR/a2+qwcVM1psy+1x6kRDgZhnUmfFq0l12XPpnZ8+rswdvxF1orzEqPae077EyBfDZZiW8TBsy/sRo3ay+hAAovJwHD9h9X3sR2RWq+cq7WRnpBNTgAFdrnkzg3pnKkCKVLXZp/i08JCRbdoLX3GyDe3XLeZofxwgN32qEE++EqgA1sovirnoO1Sg68BxZGQAu4EVTjjgk3m/awU5ESXMeAMx2Zz4FZ6nSwZkzBjE7a2vXFA/SsW5AxS3Ys5SjYBJQMS9Lat8s//h38gfFDUfbrm6aJ0rTt9Cqq6wD0LZZzI5wIvMLquKK2EYuSXL13XoU6370TfTY92BBAmKmw4AJPU5RAvUv9qIKcoMGDtY6U4E7FJ4WxFmjn4JZD26QlEOhU73cMpBYDRgiDH0ESwW5svKVt1ahxFBoT05gAcpjRAaiXw1c62/sXTnAgHf49RpvQkCRjGNwJoBHo4iG6EwPXM+EvtCQOQOIV2vAPQBAQIyMhzeMLdJCCAZwFXH1oWkHRANVqOg8OG1mdg2JFqANU5UdR7ArjUrU6Kl3SBCDYGXRoDsMAcPoDIrcloI2EolaU+RkJJmY/BtK3Tsnb1HZyZ6JkBXgynGB1iYR3g61AeszNTwDpNLUKh3u1V8WsMq9kZ95owL+Nzr3PqZyd4AU/8mbWG6uxkGdo1gDLkxONO2oeN1RFN53kw7NC2psw76pci/tyHPRHwn2ho0gm5Spw/jO04fgC87brLOjHVXkPqYLlZ1IgC6Zr3FS16rPQrlCJywQG5OItmhMI6VZpHdL+f2w2MJNOJEH/rchwYV7DCAWtT11IsW92L+i/IE8oCJmrAYEXLVC6AQuIAwMzbF59/YQDtCEa+ZJgUExQyTRI4YO/LSKRer4MHGl/TuEhHIZWH32FqnNDB+ekX1zaXlarFuNgj7G0MJByOt/YlEoVhSNSbsRJ0ITWE6O816ZhrV0mfz72OHFFtUz0ThrDLckjuUMJuzjCUNUW44+BlP/NZ1x4iakk9YYIi/lkFzuUE8S7Wke9ck33qjpsYRlbABGxI00oB94Nvq/g9tYuoo6U0GhpacWg7bczbSIeV1haAunUGHz26Lz15cfNQxjbdgI/JYPhWa9J0IwxZSjvs1VpgECFD7q6oQcDS4MB6JIX/ApDd+1y1djUGasjy9zfljCStgQhs9FJZGEnniLOB3DY4Y+cDdj4OON8BObkGc4cZiwFPxHuA/El9yHsTmWZuMscJUSDHASicTmmDuAGnpHjOxlbBBT4Zp2qkmQy0ZQZ1ZvCs769u8J3HHuprM8DV67wOWGU9o7tWwC21mcZpoAG2eLnXEn08DnJncDBPc7DMc5fn6Tnxfc85Xm+nMwAAIABJREFUA6fze7Z/nn+fwTpP+dBdXdPtOduetxlU6bU6f71P9a0j/wPsex2g2/uv3yMFHXfvVQCp7wswN871Tv5Yv9YV9dz8/wBWe68Cq5YZy+e6Lg5q/X8EVm1LGEBegb35mp3vAkzznG7P1zxPr9A1mb6AAvlh+cgCkCJ/UWy/8WuRf9uceXPPyRmE5TlX8Hi1m7refe/8Wf4WWy4ZK9HBdaLG+W0bh8AD+393+YTK1yoPHUzuP1+f+69zOdZuvH2W5Y6xn+88zvuhf+t7y2rwAIbd0cBO58R7G3tugAoGb9Ghtq1Gd1705AAjAVb4au1UdGGaYFBXkXMXMChz3n8FZQvImhE4/j7PURmx6FvOm67pIuv6DPfqfrNtrPlvDfwCkby/DNbaqClPRW3QZHPxuuuDWf9F3vlqcD8p3GvtWn5ufXje178zbu7VeeVv7QeArVowvM6SwV/sm/GMfNZAgQHPANMEbAsSG2CR/Y9t4uZ5+rLjozMSliHPBRsLkIo6q9RQN3uPEk16T7uUdy2xbfgc9+T5uBfbB1bVzL5a5ESblmwHxkGfB/efEHDmLBs5/jiTp2VX4YijbN4WkAIjqF2M29il1+5zAYYgl5BICvTbvhmyBlDCZyC7cAaRlYM9RkYeoA024WnVIbx+7YbH8P75d3XOo3S/1c9nZVddlcN/aHP54pXVThh1ggHXkC+cYRhQZAEFEFZ6JwF6/DL5cG5cqp8M+gMSC2Bgsgj8/+Ef/t3Nv/urv1AmkcYqx9X2xSCLrE11Q1KwjJmxhGOrRlYGDSg99cKBdafdDhclNYDJaiJrCdZjfC8zaWWfHRLjllR7zm/WiEZt2sEGVwFpjqvJKn7PHTUzuqeSUIylOgabD1kC+OIrQQTKc2X/Y+95f8kOdfNfg/cCIt0YTc8qsAqbDFk5LDv1ugIC1JE8cfykA/s3xWR+IvkAl2DeYjNjO33jviA7YhBSWoC0cJpIu5mxAcToGRhzrg0NuE95C40bkgDznRR7gRQaO1lMbFlsG/zdlOd4aSAd/4sAPw8B4APZAmD1iQBGskQBNvHDqQ2Kv4ufgsxRdqN7tKACcgwgh28fBr+y6SSXfBEMYf6q+5grZ7YZJAcwO7x5eAefKT0kYFeW0IAM8TN2sPfuAApfvpSPK7+fEmphu1Ne65FJDAlKBVRBVlN2ji2UkgCsHz4SjFyAJkB1cA4IRawLafn4FPhLkKTAP5AXZJbABCCWS3HI1k7JhATg2af4UZiGh3Q9gFnrJD0zeoT9T7Yi8wq7mbW4dYv6q5I94RzH1WzsyFHuM9iTum5YtwSWsDW/EeHsttnGAKmQS+6K5IJ+AR9pg+XIuvxKemLo/jfUyI3fYX3CACSwlLIcEGaS8XdLJVV403H1vTn3/nu65xuby1duia16SeUBVPZCwOqRwyc0XsmRSCkAZDwXz5qmTqMLumQrAUnS41mDkMoaGGtQLqWGYKsyJwJU5SumKbcac50+vTmrOqvID4Ey1pL5sXzpfs/Usf7TT3+5+fUnP5Nv+mt9VuQbXecNagpr7pP5QGPmEMZYB3x2g3zsH4BuwC/+kfo8/EbW12cQ5zmkQP1zjVgHGcPQd5d6YxPBeCAGmW8CsCydh28N4Q+CjUuD2E/Q/3RdyEkHXQ5QfhMBgwFekrWIDEKau3njrkpGXJEcH9E/ZWVId3R+CQghy8gSskOK+h4B5G+8KX0nvYpPmnKZSTtPfVaaKZK9SB1pal+nVrqzk1knQL/hx3BtdD2Eo2/RuaM8CfsvGRo5PxlP6iSnJnvtQvuY43xnbQHLIfqATXPfWwrYkSn6TPLjOtuQBfnnmsDMt4IYpNGb6RltaBBVsg9g7GwRytXwGcmyA3u2xZj7tVlU7IU1+NxyksaNjHlhd2iNfa4k+9T+gLIXSj7z3TVR6D/eB7C6T3sM5izgcs78BHYX+2kcTNE9ITXGJ0zTWzeS+yf/+D9/lbqiqiugjYiQczAARthAEgiyX8LMhBDJuSKa+xdffGmFyZPDhCMlmY2Mgw+IBPAHCw8BYHPqsXRDapam0ykbK8BUaom4K5eEu8Cpa2UQdddkky5LrSAWDwHmOVDuRCSIghg4MJqetGrAy0xAwBEOWAxf0ldQBG1qUASaqDCGpSODw6BmwZyuPxBwR1MG5TkRpTT4onA69Yja9AoF09Rqo9bjoE7qLGdijHGXFuDQ1lxgxIR+PphQmlQDE/qwKc4GvLXR9YwIiouFm26dA9pKdhjCvjaRW163I0RH+hgkpPUCwvD+ArBxIHY7LnXOZue8FP/V50sUc3G8Brhi3E/zbpr9ABjjMK1p+isYgigOUHbY8LMzaDMEUGfcZ3bYvdM7tzMwY6N/rXU3gwjJQjU6PJzYfEcuylyw8UAhfR1yyCDzxr4wA5qaHZIVAELXISOqMwwAxh0nM9fMgYecp65UGRRpfkA0J5FgZgBl0c65/Mwa8T4D7xiXUjzshUSfMj60uw81AgXIkZkOibAwpzXQiQKRbgcrKDIbuTEgM9ad5gGAjkS5HA0b9VYSxdIhrX0HoE9KeVKgMTr95JYdFBuGCoYWIKHr0mjcn35+UcqZJlepkcLePCZDkqgre5MoPWkLgJTMEcYAKSIcehwmMMruCHRNqj9da6mvk7IbrluslIyUEEhtMO7r0h42wqktC7hKgIGC40SWMYAwMpWqr+CE2SySO5gaAdVhDegARTGS/jHYIgYSXDcmBwQpEg/EhiXi+tFHP3A6EX+nbhGzQgSbZyKN8tLXFIN/LEPlbY1N+mswWJMyp+czoAujdr+CTI/NdnCamZwf0vVpWmH2gY38NCt4rt/RCaSDAXiWdVlQIE5x5MpYzHAAkcsyPpFNR/f0D6PDymYwYShv8Vj/OJiYB9cnG0W/y8ruHgK4NYA7QIHuywJ+B6gFNoE4dcrnZ+Iz/b0/833VE7kq1/G+Gvqg7/lObebiUmP8/vACSDWtnO0bGXbApe+xemg5mwRcgpmPz/Ecg2G1AA+Z5A7d32dganssu/Xq7s/NOrUX7NxUN3ZeOq/z67Ou7PvqQPY6M2A0R/qXeR2AU+d8XpNdg1x+WYHVPksDYvOz2sA2sBr2r59jyCezMIOCNgD1WqLMWb5eu7ed5zH3WZ9uYXcO533Xmea1xADmpvnMLFfzvHntpvXk9+1AgO0PO+PfrbHa+86BweW5kZkBrO4aywToLWmuY2hI7CwX2+uxzPcWAvubANPsyWFHDTAt719lMyUcOItjK8x7cz6zs+72LuzcbsvQ9jxkn+wORhT4jB4bcmIW0AoUz8+wrQ+2ZW/++7w3K9ez7DFKMpU4f91QJqMOG53AlRy4dlh3LU09v2uyuplC0hP5Z/aVdBXnUFPbqxMqby0FULblDNzPMh5yQ2wtgv1lm/J7ndem2Lc+LQzClmsy02oA4GXAFojlPI1to+CuHBq+SPvvOUGKKSAkZ1xZtDPQWFunNl7X28HnwbQqgMyzYpfU1m1JAX53fUS2w7AV+zfPuZ6v7wngmbloCQAcJuq6pzbmEd8D54z7sybOJoOhpPfh8CxOtdbYnd8FWGBjoOux+5KSTEojNhrrKDBD/hBfMPL44rrYTefEygR0oV7hNdVT5e9OG5WPADiAbFO/leZHsPEoEcSctZEZNhzPyZwz5qsKJuPb7Mg+SL11AMujHuulS5ddAxaWET4D4yEAjx9xRsxfmo5GxkZshvvI4ID1uQ8f7iC1/xLEfyqmIjXlaCqMXQSRgOyfgIkbZSy+Z0f/nkouXFTDnJvDtrEdTw1QnetupALblvp4Gh+MzI+Vav/pr3/lPdDSYtQu3ZHt9o78Q2w9GmFhv70jAAt1xvvIHtpRllQAgdRPxD5kz8Oycyd42cWQElgLywvrLpvysTrbc1AcPkR9WjEnKXGmMRyWnWkmrezSIwraP1EW2tNHSrG+fivgy0gvda1PrZnZXHoefEVsWfa2QX0IKhobssC8YzsBNkGC2avaqYBZ9wRqH6C5mz4PKMBc4C862EzpAOwk7bGyzfAtkGEThkhhJavS7CfZqTQJ0r2QY8BWZBqgx9lNo6wUPihp4hxk7rch+/Ox5pD4DiDrY80Bdiq2Lkxo/Ex8HED2fbKlU3MTNpw+Pcpw8bz1Z8xUo2yG/cNkWxb8J2OMtYRhWfAXHcf7C6J27zcToPag5Ucl/55KJgAqzbbkpPEZBFgP+/O4bXKC9J5/2fn7RcagXFnqT4axypfZ7j77OSdg5tO0lQBNzkkaqpnFKjkKSzzkJuaMPQjxghqnZAGyBqwHoPWJHdV6pTwKvrbY6PEpo9PZiwCUyAW4CQxg3sv8QFaojmMv+dQ0SK7AkGq13hQj9Ny5E9rvx9NMTP5Z0rfv+lnMPJS/hT8AqYVzBfk8rWZXZORFtlJCAz/Uvp1+ARehRCL7BDCOM+WkADsDjPIZHj8SQ1++BON+qow58BaeDZbj6VMCV795QwDmRTFX1XvjufqAHDkt+aCEIezJZmrFhwtwTbCtpXvim+xVzcoZWA3Bi3UKsxGQ+JjAP3w82NmH5VO++967Kl9yzrrH5ydZA1oHyhWcPrWjuT2kuq9/vfnpX//l5mc//Qs9F30htDclE7BBER50hv9JFzY46/Nu2GUBxdKwm/ebOGC/eyhKB2Ng9NJEKozGo/K93BhMzxP5F+Bt2yZ2Db4y4OBbKteGr4eOMbbl6wvA1B0OyAcGOMSeIGsCxnjmQqArekr3u3z5upt1HTkCeU76S7LrfhQErnV2sH8sT9rTsKe/VaOxZ5LHJ2IfMz7kknEj28gD+olztA0H0a0ufYetoHkwcYsG8zC1JauA9Maohr2DrFAKBtYwuJyZ5SNjaGkwjs4ZrOye5d3/YD7IOufhvfti07seK3B1sCxAc6a9bGKX9wRsdgNK+sXsd1YAGZ/OhNKcU2aFf3yZ8GdfaxAhdf3Ye2Hm+quYEa/p59gosZyRWzfzgoRpxmr0hAPKmnfmfp/rZQvzGXVvjQvadgjD3k3BRnlCr5WxRysx7y+u5VIs//Qf/6eviOK47g9Gpbnr6ebpCI7ZYkRsAG6eGFjln7sRajCg7z5EmTAOeyt1KZ6RJvmGC+aCpKemqDvKG9RAQGiA9cgHE8LAoF1b1Wn/Mk4OqzwB9x9st3TaSxTBETwJHiw8Ay6u+QOrVfVY3Hwq1F03W5LQp6FOgKVseOZCC7ewS9kUQcPnDpysBoAN0TUrcTs+MsABo6ErSzBc72OAsgF+1kM1AGPWnOu2M2GdEC/+AAcDYgiQHeUL0qFydK5zGnuEoI7P4jSMg4k55rkAXPiyoTWM6oEQRLAHIGJwYQADEcwJaKgTNwxZ3pYDLHLEWmJkDJrXAibUEbYS8+ZfwdHVIYtXyz0HP3AR8pkpMTttWa/V2ZvBCzta4+9zfVW/B4mxU0TxYaJrOZCJViFzpCqVWcvBxhiprdJIO2vvJk1EvzRep5OxwXSNgJFpFuQC3VDjXVsTYJWIKd3uxRLFWBTAxlIYJEUeXaBc9HNH2rSZqYuGvEqxEwn3PEiR71PKCJqJscCseKhD8sF9RVNUhwsQCFDzlAqSY2ixJuy9L7+8pL/J+BdTgsg21w2oG1ZKlYkdMtLPUeAydrgWTiFjYm+5WZoZoSqMLYOcw3QcS1LSBFpIS4tCOSRG5rn3Tjvd/sqV65uf/vQLpzqdO4fTICaJmiG4JIHmmAOIPQ7jlz3vg09zgMHIl6NxpG4tqX5P3MmVxk+UAEH5o5RxfhJVTBqNgXEfGhTmhvVBV89nnl+eHaMK0DLdVRNZcsM7HFbtHQ7LCHjAEgzE8x+c9/gJFgHIsgakn51QytQHH3zoelyM6dO/+Rs7T454SzYuCFS9Jsf0kNbvqHTYQc0BuosyKKQpEfG0noSt42ANtWwPWU8mQhl6H7oTUNuMex0GMCjeht06DLbqhALn3Sdm82hfuHi7rmWF7/QyDqzUIvOBxE7kAOTA0T/X7ZL87iP6S9Tf+gZZdgrBAnYwP2tUenfKfx1z61H04gBEq5Oyd1uPqSy4pA7POs3rMIIVwXbikCxfQ68WXO7r3wf8rKBZUkB8RAGyWX+EjbAN2PV5xls9jwXT+rfqovm+M5CyrbvWAXz3p15j1n0zYDqDob3uDEB0fxeY6nteB6x2rL1X9KX+8/qsQNZvel7r8Om987POOjosxqQh+e3D0llAsgHqsc5LaQCvyu6v+Vl3r3fOEsvYOHu4kc+ssZ89N3rNgLnvU8NrrYk7B+NWYC+yyleB1c7rtqzN8jM/+TwXfp1nA0yaBtjzqvdqcy2/HbnrXhhn8vysy1xoHpOyOM7/YRvM81b57bMWzJyvN49jsQ0mEHSWndlAjZPMAydaOpfG+D5gNTX8Km/+1BhOAPM0L/h+eVx0hu83BXwnOZ5lZZbX14He2/u7MjoHkXhPWaKdN86rx6RmD4cojonq6Y26pH0GrsOZge7HoS6wwN8LFvTngqWVjbmz7/YeL3DKKT3r0o6ngGeYUaPOtW7EectZiuMVFi7BPkCqJ7ZzcOAfiqH3UiQJrtWSSDhDrandvdHrcq/KfNkevDepiknnnxmkD+nsPXQALBnGVjCX95X9C/gDm4xrpuTPvc37OqMLQNqhH9cPowdbjqZVBEOP26cBoGXdU88wDSY5191xXveNXRYGW+Uj9tcoGYHNonlxAyDZD4DtNLpEbHlOX0/3BYB6U/d+LEBsr+w79gXBZIN0eh/2D89L+jUp2RfFJOWMf//sjp1f5opxpnZjWLo8Dz5XurGHLXpQaecARGTYACySKv7uu6ed1Xb0ODVf9wmYvaC3qiyCaoG+KzvNoKjW4KLKup0W0BOG1AP5Q9i2pJbHWYct+FjzQqAYGaCGLB3Vr19XINn64NXm7/7BH2z+9E//XK890Gf2bE6ePu6mpNjbMDjxJU/unHDtWuwobC2yl2yLa1y3xB48p9RkArEA4dyXMwg7/KZYppdlT+7fL0BCr9NcFSYqKbYAINjXAMUAxIc1D89klwLmHlcZBHxBAJ1n8lsJfG9kqx6jvrxZ0zQ0Sbp5jKDoDuws19vVvLsEBOQfMU6fOqiPDfeGavxqz8qWPKnMTur3f3Xxot6L70gNQ/aTzgmn/hOkT18QbCnWnN4kTltHf0ACEGjS2uQwmzd7Uo/fjY21BoDQZJCRkcX6QTbaR2k8geVu6qTnfg4hQmsPwMrZhm0OnIGtSJkHAJ7HWrvnkjfAIEAe91jwAZR9BKgYpnj8avZvGsIkiJHgYQBf1pZ1x17mdTPl9LzVj+iCec+37ipj3ot/AdtR10wN0LDzmAvs9PhgMM0CAAFaYYtm/4WIhU1cJi1r1HIXXA/dYQapmMjPBCI+UimyMI5Tq5hMM3ydM2fetQ1ITdf0SaEXDIDyfpXQOOHPIFs3bt5d2KpuvjXKjiDDrI3LAWjuAAr5TvCg+hFwm54UYA8AwtTaPSrAn+w8y7jmlkDKvfv0qxGrlHTzYWewj7kfGZMfqMQHhDKwEpcz1Py6/JgCMugPAhEQOAAokS0HSt6h9iP4B4xJ7Ps27aRBeLrSG1w9TB+QQwLDHm8uXbyl5xHL/8gZrSsd5QfJC5uw5/pItTd5ahCiIF64TKJrIOcrdlLs+YBNnIMi4Qk43iNbEFCPBlantQ6QSO7It2J8BKIoLXf+/Pub31Kg5q/+6s83P/nJn23+7U/+rZi+B+RvHZX8UH5S54g7zAe3abA+30equEaYwKKCGCZExW+3VWnADRA0RDCCaU6fh/2pLETX9R4NrFiSfBYZh7mZJlaYWUBSSaNPWQF3sUeW3SyOOtra0gM3gkGbXhrBkdD/7B10MuQ5WJp3YKlqLWvrOXDoLvWwzNHLZFjiC8Yjcd3RQeRKQIS9whlGqblkUYNJoLuYXxq1OZPZMiT9KJl/y+PivKHMB+UmVC/a5ecUKNL7W3+dfco+qV0d4JZGT2n25FIkLr1BQ3uaaeO3pm8Nz8p82JYCfNZ3lwfQmF3ik8b0uhal8iihQhDRTfPM8oWtG7/V5EDYsi4ZleAj1wzwGf/WfiLf/bfRbAocUMrZpaYGySxlpwje5Ds+8FuavwPCCPiyfIygfsoNpBG0bRtNP4xWZ1CYPEdDx9HAEKn6F//9H70ysKPFcz2R4XAEdOBhccIRPLrjpcgtSiCdkQfQN1iQLiYsQWAy7cybnaqUKGosmvWUjoNp3hPHHvae64/IOOE7kwRtnDokh6QcDDiZhgsLky6fqc8HmAkwZsquBAZFg2LhEFqa5eBkDCCpqUgIiZFmM/Li6Ll7nKOGMNXSkbTga+prJBXWzCyN0bRmLcBBQCIJX6LqGDzUagwIgUAy4a7F4NqsUXAIX43yRQsZ7OBQTk0ld5i2EK3g3YKO8zcEZmKd7XEENAh9HZkIVNmjAYripsZJiVEegLPAL8+zy3FFo1g4eVvfxy9ldfnP43ec8kQznJ7l99drHBEDs8RgeeQ+jjDpuVuovY7sDC5sO0EzMMid+143JBkb149bZStZtLHtNU+Unb8xt8gS9zarF4tIp+Q9RRCR8aRpjHSSwfIkylElguPB2gOmcVChlDA2WGfT4hVdeqJC7bAQMbTRsIfFWrSxajbzK7MHLI868N0t8cgxMzMZi7vsPdRnZRiklipAolKP7kl52dAhwpdIMsbu6TMyZKXwSU26qeZSHN7IKHsUQ3xVjqSOKJVIyhPWI4Y+zgmpAvxOzR9qqIbFkQMcYA+lTAT3bTEGEJurV2/pXjDN08AD4PCHH3+gZxEDQiU+fvKTn8vAV1qJakgd0H4m2soBZEbHSMUAtKYumesxaf4xaFtziMMD3cDeAoR+JMOQNaT7JuVKMFZv3Ljuvb80VRlFqw9LD4SFm2YD1O9KkfgYt3RpTeo3zHh03KgXpvdwCKQLIHP8jepxnbej/FDKHkVMqYKPPoSpikGSml835HT8+Z//xAfE+++ftXNyQ+UMHslppskVe6SHS2o4Kd2SlB2MQOlGjK4bqt36VFFinueEnBBYrW9p7vk9NWJSM86HwwiMEFFmi1nR21hY91X3coHA6LpRvHvoCRtxgE4cLNThYX/kItFBPkhSgy8N83JItqB3r5nDjr0UACqFxtNxcQ3i5Gzga40yDt0ygBTrCyOoAEk5HGtgzLppGySy7uOZh74p+DUDFrOuePXtqMPjAOhabP917NsFqOH6Q2HPwEv10a7rD903667tZ67u7+vrWbACYjNINDv42yDdqgO/271+vs82YDT/bZkzvYhhuA0Qvu45sya5ygzozmPtGMy+d0AFGUFBo6MD1NSZ8PX0ups66j+MyjVgtq5v57rPn2flrMt68tnUsR7nw3ij9wKaWLJspx42wQgQdE5jTAWYXEDUMcjK7/b8z2D3HBic13SWhQj4bwZWPW+2/8epPYDFec22Gdydl1HAZ7l9dcC2zPW8bSCk46o8VQbWZ88O6Pxsy0iGxX6KbTiPudee90ueJ2zffs3AYmVnj1L/vu9rvm6DztUFBTxf95ydq2bTdMzzHM3jry7ZBhCcjTLrHQLvBgYEsmKbusnEyuqvTLWOIefydj3CPn/1a1mrKTm1rsG8DnwGIITzDUAKG7tfvC/pnGuz1q5jIew5YMR9C4J2fgISE7iM7TSPOXOTzJFZPjr/OXPXNFHA5PlZXNcVVhPPrvtgN7f2rIkKTiFM/VfrBmw9fXcgEkCHZkjMu/2LlMThdcbg2ngaJMywArbcv8GEOHPYBmkuhH0O0J9gd2p88sW98XsMdGsJAuak6RHsowTDSW9WmrhqqOOU23fRvwey4bCpdk6pVj22lJwxUmFpXnP58hXX4Xz6LI7y4Xf2u6wS9g33D/FEGXoaFzYH88Sz8yxkwGEPUNqI1GbXTBXWCjh5RsDqpctXBSDtqFnNR7Ib77gW5BtK8ZcX4jRlnPzLV64K4HjX8+ta7dLPdwQ23ZO9g222I1sE/40asdfEogPowZ8BAHBKqZ7x7//9f7D5i7/8+ebXv/5CfptYcbJTjyjdGRs0dUyVcaRyU4BCgNo47awzNh3OvedV8wQAAVhFd3jWjKYqrAv34L4AqpSIAqjizHiHengiL7yQ3QQgfUANXuj6DCs2Z13KMHAwvCH/8cTRE7YpaACLrcxahZE2Om07AJySbNjMcd4FpAComd0t9p/ZcaoDKuDA9fokAwAJrqGq+cMXoOydTtFoN0BgjeUdZS1hG1L6CpAfh5xg/763qKOZzDYYxgBjCBi2MQAr4OlRsTWp0y/I1mSeA641SW1TMaskd9hllI8CZyDj6RnNilyKAeJPWHPUMvxW1ybDWQPyGUxWEg2padzCHkijGliAlMQImDnrEPYUPjoN0vCPXPNV88e+Yt8BoPKPL1ju6LX2Pukefk4PCDLrAKsgfJCirGdIHcak+nMf5vjhA7Gdd8RwNPMbQhQBIXzxNNXmnuw/9nNLCgRMpDkb9Y3lzz1Ik2GeEd+CLDYDlppzGLK+hmvJMl8xTPCnIKQgCxcuXNL7S0YKiGzd5Ay32C80AAJohe0KGxSdwv0Yz00YsQazksGQcib7tMfPWIdwPiSwA4s0PnMCOKwh9s+bKuNx2uekayAbeyDLNaVW7ONovShHAq60XwxIxgHrEIYg64SMMm73haGmpfAcn9N6HoIBL5X2/+jht3pWeuZo7Q9qn+xhbphjq6yBHDS1lHNoPZEhgxhvcNH4AWYtf05Wrf1i+n3AEDdxbq9A0tMqSXDC59Y9+a2WHV3it37rBya0vKc5+tWvPtn8mx//aPOjP/mRHuKZ9tBJ7UtYmpG1NIjKPVgDUvZj060kOnQnOoTMhZSI4OEwDtf+Nvjg3wxWM+XcCMKheym/ASHPWZYCIdOwKgF77yGDq+Ad6bvDvB40uU/YlfQc/im+lRmvA1Bl/FipZpHrmscpMUejQD0bjQfv6fywfTjkwWXmLWoJAAAgAElEQVQWKD+isjPPdE7gz/J3aoLijFvXDVsx9deDtbFuJkBq/ZFbfFVktYQC15BlHNhgrJuey+UvBX4D9MKUx28nIIb+Z3wO3tqegF0sv194BmAs8s610e/mqBJAMfbCeUeDOZ2r9iWzx1JjnOCqAmncS7oMX5hSMOAvAP984f8S3CtxyGa9iQPFr/gxdd/dWB6f1fZ77GYTOvHxIY4OpmkbXxqrHIHYlB4iaAMOQXZ8+tc4ME45Rfau5tIsYhj3o4QSnoSbzI+SDK6Jrmvu+Zf/y3/xig7bPBSHlN3Z4SBH/NjcqZmVouMBpwA9cojE+AdUbbMiBpoBrqno7kwPnRm2qZH7FJunBko69TrO7olG2NBxARC9BSS37ZwdUM+1/Ay6CAzRoACKOICIerLwGCM22HDk7HSNYsfQgMuMGg59DfiCtqE6p27hzFDxQo+IMeAYG7V7tGn2GFmmXA/GWJrywMbLQrUrnOu0ApgQeUDJDYOJn5fSAYDQAwxkTVpzwhRGjykp964H6PlfmWCz0W2TDQ2JUFvxGc9fDs7ZqZid4nrNAcRH7dAeauPQNSg6gARMtjg3u1MLA97m33iEIWcCkydQpPeYHdWujUs4GAiNQPR1DhGD9a4pm1pEAKiOQJhFbI3jf2yc1koFIAVQQylywB7SGh0THf+BwMxHivjRVdQKmjnVf0k/QfGkC1w6x0WWUFBmO+glDnaAy/tSgjQhSn3V4QzpoEe5uPyE5IfPwahIbY5R9NjFlXUnKTmidzfF9Ex60gFFOxVJO3zUY8eYo2YPhzMHKE0LUH6ktiH3Z1WvFHlGQSWFRWApad6OOJ90ShXPfOHiZYNopri7ZlYaQPDvsWT5xnVo+a9UD+fo5iMdeIBwF9W47quvFKUn7d8GoAwyGXIY0sdIjdF1L32lNAeBipT3cESXOq3aFx4bm1tTYqPVDGHNoYqlnzp13Puf+YAJgIOY1Eo6FUe55bMw4wmoyLkg2k3pEHSNGdsEZdKF1oaxdU00GcxLFErqZyKPSfP30ax7oAORE0BVAjZ8J2WHPcxz4IgQJf79/+D3DTLfVwoPTbJwEK5eu6Tn/HZzSuwTN8gAaNc9qH/EOO0MuGwHoPRVOwqHFRnFuEUPON1UrBVk0jWHSF/0M9ONNg41ETE3V3PReD03BhNW3wBfuC/yOdeDseFnAzh1f3HMmAPv8wkQYF9gFGI4o5M55JBjGyIkEQ6Hde6kznjckGMENKzDtR4+6NGzQ3960Znl6p7xfQZwChy+UESYr20gsedMwROfOd7fGDi7i+avuibBm36W79YxAlZ9sIxx9Tn7fH3eXd8xdIaTvf3+bdB0vn/H/dprTi/OwOXs0BRk6XwUrKhO7u8ze6733AZetsGj7WcykIOeHefi9nPsOhvGXLKRuc+cIjzPd5/bxlQIozlWkFnvQ5jk0Xm+/wgO8AgrsBrZmZ+/gNr6eoBVP/p4r23nsTf6HN1Lge3XdPNebx7zIp9jrJ3rWZYrU53L+fPz/M7rOzbDdxirPZeX6w+/lm/l7s7j7jm5C6z0m1eHeHvN5j0Y4zSZGKudExtiXsM8T0Yz75Hd8hGD12e/7cX1M/0c37sO63OtXe69/nYIVvAw98N2yf37twKdnY/5uvyt45nnvc8+r2uv07WabZ1d97Itus6L9SEAwbBrsDn8fn53dtFq86y2SF4vyzPZLmFvdg3nPbvqt9hrnG1lsLakT5lbjAM7k/MzaXsJsnRO2Z9Nny+oGUZn0jVNKnDAczRHHXOdOopZD58hOkMZO9cD0DCLCooe9qhTKQXsuTs6pIOcGwVn+X0FFwJqGBh1SnlAzNZXnXUon2/THzN9dVbFBuM8D+gRNo18B6cLD78E55WUTbLKXBtU3dr1zJznfCbNLcNStW2nM5lnYh7DTqT5JN3ib6s+6U0HtmGcnVXzl+MKguNMwUrjPN6/L92EzYwj0O4monSjl+31repXyjbj/MZG4n4AK9gytxRQ5bw1+1d207Xr12y7ME7sPQLfJqLoWXBgSQ3GZr0pNqr9AcobyW+7pqai98SkdLaL/oNccl22G8f9mXd3HPgHKAXoe/btQ9WDh8GFU5tO5ihP7DTkGGeaa5QljK1jYF62LWAkwOBdBeNpFgqwdUQM2RNqREPNynv3Ka0Qxi+lBtLYiDlKthQ2kYF2XQs7yM1D9TPrR4o17F9SZ7GbTurzLA02D2YxZajuMB96lmMCvsikRNUAesJaBQg6sE92LamyzmxMIxnGju3PnADqJsAfoCclH2wBjpRuUuxzltiOoQkWoOFoZgKAa5sLedcHDbphU+hnmGWubSpmN2UCOPDwJVzaQAzTDz5837YtQCYNrR7rOV2B4NvUl3Tnd43ThA/2K2Cr9qWJAmbtw6hjX5Oaim0JYSke+nPbzFon6x5kMNmFbgoNcMkaSxYBVulbAuBGT4B9IkTg4ySdHT30ptjNV1zb06ntmrtmP7m+qOxisrIAYNiTgCDIqffxICSxZwDLaDLNfmftWfOAr4BVsG+jS9kD7LXUe6SbeEqpBMQlpV21ivUz4CRyhx9EQyafXRorIElY/zBHw3i9e/eh5g/gGXsXkJaSG/JDhHOgyvALAJzjk1NWjbIJ+F/ck7qyyTxE79xRTd6Uh8IvoK8L9nl8gjb9I+vRjFPIUPjxWjOIN+xXdASkDp+zul7q4qpvheY+2aucfwA4wyavPhs+PToHxrmb5ml/UJeUsovoYQDZNtS6K6bsC9WjxdckU5FMXNja1BBG5ggI3L2nwJTmhXITgEXonediWnMEPHumOX4gYo6A1c0eSENv61qkbnMmhFSQ8j4Bxeav4EUDZxm+VDPcfOYPvf6WwFT0wQFYkhovjH4HDaXPXIqSOdO8vEdzrbPvyR88ufn6qy83P/5TAas/+lNlPd4U2KoyDRonQKbrm+J7SK5cHoQAiv15/ETOntTH5GmdyTuAvUHz8pmHP4sf7DKQ1FnVvONDAayXse56rboWetep6TDFbVvyfnzzAISUhWzzKJ7NJCH8E92f/QJetM+EueRWAbpyDZfAk5/MRfHhIRlSXoVsUYOAdvUog6mzGWa82cfBJvi5toD9yAGCN3DQZtku3SBZZC9QaoRzlvXEp3XtZmkRdDGlNLxGXo/4m+xn9Bp7vzVsHVSwLLDvKEtxzPOT8p6Qv2hwbdzXGAX1mh2wsq/IUEN+QO8ZcNc98TfB/sjuNVbDvOs/QE7UhcsKOYXfisN+Xw3TZKwm4GK7H8Ezzpfm9exndEdqBFOHPnJRcJWzl72PLXKAsoHSFbEXLfHDdwn2GJYwdg2gbbJNuSbKGx0AUWrP//HP/stXb6k+hh0jF+8N2EDdhhQcx/BKt73UxAREHcw//bykfXqhdXEfEBmM/4ajZsdLylDfmXhA2Rq+dlbNchxKCeHTAmBAgPw75VxPAIhBTdNEFqBTZ/acZqr/qFth4GUYhjBGMXBqoDmFysKeFCQUpA9OPs/zEdUrK2TojRp6ZRR4PoZw7mETO1oRRqpBZ004h5A36QBvCy67puNgT8KKJCUBZcnfOYS4B2CLjWErsXGwGzgI8OMaJlLci+80FL5ryo33NC22xrDHv3pF0YeT45XTbWUDzQ5snZZ8ZNSSo1aLhTqXCUBlvvtwDuIGro72cG7rdIzNGFMWxqqlLpthib6McFgwL1/XMsQaIZ/M/XB07MYBoJEiYbkN46F1U228j/EjD67JqMu2ZikDcc0nHZSuhcUaE+0SsEp0mQOTjUIHWw5KvlqywhfSs/B+DPhE5lLy4rkiNYBpRBP5u8cLw5XyAe6qulfG9UmvKfLMgZt0NCJtMkToVKnoDcxVjFcOt4Mq0v/bv/2x6xAha7eV3oSyOyjDa+eEmhaIwUlKGIqQ4u4YRRw4TWNiB6OoYUzcuk3DLPbHZnN8R4XgiezLSr0rw/X0mdMG/dgXV5WGtUeHMRHgI2JRXlWh8/uOqOFkqGnVmVNmh3Loo/mpn/NCRu6Lx4lkw5KgwDuOzU3Vo0J4A5AnykR9ocdqvEWDu8OHR7q8GaNrd1bWBqZv6yMTjXyicWG0Yvwxr4CqLgEAcMoBM4IMUZ5spgDzNhRsvKAYYeBQKzdNyPbJMGYvPpUhDODNQXPqtGoiibVx7doVMzlwPj48/4FZqhh0jId0Cny8q1cvms1+hAAP6VEa40mB2DCCkQUOduSR0hCH9B50HgeeUwM1PuaLyGSU/Tg8iUqPw78HgQ0FA+EpIm7nV1uGAyrlFIJCVMeGXQOjnpQSDvA8B/oaYyKRb+RuAJWOcHImJJ1zdnILRPA9NWcGM4PrcWAhA0NXzADJ7Fz3egUo6/zzzNTFmsGbgkfVQTOg0lRRl0/ZAoOsu5gHT0UizD4vHCDCKRodOicgYRdAZbWYefR4rNWii/r8UZ3RzfM89Zm/A6aNa/Vzvvi4xqxre89tUHiel4JHvUavswJk3wWxet2uy/ZnM1NW5cu452fcBulWUGugXmMs8zwuc+C00dhB/jfON6/9NM8LsMpcuabVasTPYFllxuthQyf73Pcbgb3caB2L38t1ed8oxFoZnMc5zyGvt5TA/xuwWjmY57U/z+PonCBTcS9XOfDfGLPPxaxIPhuDcoizZbszMzN+u8aVh953uedkT6zv9UG2yPssJ5W57bWfAckAa2WywpyCoZFg8QxUvm5+KM/SjIOUgcr+WvdODFhbC2PvoWO2gfyOt/LV39OIMzPVeq4ZE3Zlgmwd46xr5r3m+cCmwWj3dQYrGsd+MLSwKf2FfTz0YDNeYnTHVuRRzMrU55w6qNc5gzirl9Rv2YKstQN8dr5HnS/NA1lSODmV/wa6nKpmcEDMDdhm2EVc36/RYCOOG/cuwycOSihJXC9ppQHFCvpyvQBRaQ5EIBG9D2jSZ0g6btJ0GSNst/oFrZHK1MzzwjnroAqEC2x8As7O2Fqbv2J7tRkVoEkyuGT767kBYkrIwE5hfPx9vxw07sP7j8peua7MEVJjWWfOSZircQADyDDHrXeb0gYJqLPGTWFuijQ2OmAMoN/hgwqeC+gxCwg2o2xEarORXdQangaq91D4UsCFgqs4tdgCqeGPLL3h5qGALK79pnn8wccfbz777DNnvHF/mke9p5RZxk05poxjo3khK4k6rqk/T0AUWSD1O1oic0VaPOnzrBVZMHsPqCbnKzGLHt/zfWGHAsKE7aySAUprv6vaqu7RQGkrO45p0EvtWNtNWjPqxdLAhxIMqQcPUzU18DmK7YTr/dhBdwVO3bp1xzb6EbGhAIZOqYYiJaMAPD7++EN3COcZsNuvqJ7slYuXbJORRXXsuGqkan9cVyftO/efiOV2UPOmILzml/fD2HX3csrpvxLAoXJZZEkdlT3vcgFmNcIiJj016Z0HXZd3sLtl+1ATEb8XoJp+INjtaepMjUIaEKVUBXqDvWVbctixOILumq1Pso6ACm/Kp3azLRrckoIvYJW96xJOTrfHT1F3bzUWAhCG5YWNiKWBP0KggWcApID9uh9wQNdIbVMaLu2RzX/UTZ1pdvOU3g263t27Amu09qT5A6wSROY5jgpI/0afA5CiMRDBj/0Cc6g/C8DKHCFLJ+RHQM5gz5sxrXUEtAtwmtrT2NnYucgFQQfe1xqEADKwVble9zevBfhCJ5GGTmZqfD43UR3sS4P/Q/eZjYiDTbAGFpiAYmQ5ARvqhQ5fUINsVkCBVVLruRa1Rx3I0Hq7U7pk97D2h1OAZetWl6OUGQNBhvsKDASvGMxHzSE+Pf6IS4u5tia9Nug9kX4RyCl+DPqgOszlHsiIw7uF8DHAnfqnEBc4qwKGpX8HrO3sH8Zc3CSNixn7p39zQf7WCTc9Y2/evHHL18C/AtTj2cBqYKu6Ca/GkKbByXyDQ4L+Q34gTDhgQg1MsVOfPBVr9ZEaXd3lbMLXB5An6MJ8Q+4IoBoMCOwjhtVuGzdkhcVmsO2SDLYwzwNAwuQ/IGZt+pWEbGfyjfYqZRhOipxCZiB67boCTT/6kz/Z/Nm/+YlKpVwQsAzzHbYqpQ/EdESONWePxKpkzhlXSyCUQZrGSPE5kTmXgySgqWfhUEPHAjai6wAkzW50qTnYiQqQQZ4icErQDTayfOGUv0i9Yp4/ZluA3Pj69NChtF+CogDc6NlD+rwbBuvvnAX4sda9OjP5DKUj7sHAps8HjGqTEQi05HwjiGYCGecgumjYCfhuruPss5tU+8gdcoZMsVc5n0mzT6ZTGkhjyZiVq7mDOUqNX2NRBFkwTnR9gm2QvBKwTGZywVxkAMD4mLIpKNEHDgeB66Z0NY2XCUSBc7m8iMmI2CGmaQYnc6ANXUQpgJQDIAs4pemChdhGxwOLwaL/gbmF4Y7uWOxg9o3+c/lM18Id5ceYb7A/Xd9BbM5efAT8bNtq2d8ueaK5BSgGC2gpQpcHNXs8lmB8b13HWeKQEpLNyfqga21T/sv/6e+9ShMYat4k6lAjyd3MiBZKOErn9veRJp20PijJoUE/HVE9pIzoaBUdN0T5GY3HmNF1AyQKQcYxR+gxwkdEwQ+IwcW1mWDYqQOwtKIaES3ToAHOeOrhkBS85BBvTddG6NNZMsZbjMtsuESoxdBzJzAdhAgE6UR6HuoDAWTBNHQNQv9dKSo2PFD8sadt3AEIA6CaUadNKQOK72wQFqqG5dJxkvq0fp6mwtWRXFkjcfIiU07hH85hHK7h9GMYe8lXRdfu1QYSGe8EAMwOYnyBgKZ8bTvF/VudJ46KgNCpU2qqOUe5D35AnToxQfsXAMDKeACoPJN9xzBWO4eOgAylZIbxUCB1tFySwQZpnjeMjjD2DJzp0ygIjCw25FJvawBAREO4J68TNS571fVfHIlKaQfLt/658LcOtPtyJgq6V17iNMlg1iFlNiORjtFt1PVr6Dw3HBb2kPeNlXscexQtETsD9YOiz/3KvkAJAIi3/gfYoNdQo3eAQHKGc+NmOroPkVGiQpQCYN64NkaRmRraL342JyNENQIa3xO4T8rNgQOqm/V2GljdvntfhquUpFLucVaobcqz+nDW5JA6Rn0bynScP3/O6WkvqKusaM8+KblH1KwVqLpPEU/qGKFsMcDpVMuaILdeFyvMV7rG+c2HH37gw/Gzzz93LS9SB2qUceC13AHGzH0dRmFUkAKfpnPUPMUYNXMWUdD4E+WK48x60Ek2QKRk1HKIIzoxdPQ5UixOCWTGCCc14T2l050Ui5b6Vr9WU4aHApRhNgP0oit8qHAfKf1nT1UDVvMCa96dsfUMTueR3rquxhZW6pIvopCwVHkGN1rQp/cpOoYDQS2pOLWJPJohNYIn7DOUd4yUpDekGUeA1Bj2g+U/ZBzDicMLB7R16lLDNSwh7/kojQW05r6pPRPnet57BVJrTCHPs35YgmUTGFa9MwOSM3AyA04BMBtIil6ybtXzhWWc8QegKUiKflxrYFafMSeBnmIAzmBu5jbzNuu+GTBtMIfPGlgbYNesR33hce3+7PdbZ+fZfdb4eVeAumPaBnQ6r33/9r3mv/c+830XXTteXAxcFNX0nNtgW6+RMxQ/cpgQW+s43ytjWM+b+ZoFvXbNzQKsDiBr6LPxYOt8Ta//+wKriSAzwHGUTM/lOWHucYoX2Um2x7x+2zK5Sy4rPxh4A3Tp2Bhrz6JtYH77+isQPTrET/I9y8T8Psun9qLPxXGGz+/dlr9tmZlleparbfnZlq3eY56H75Pn7Mt1DzrFzEDi+lptlRjH65fT1rBzB2iazKgGaT26OOFj/B1PbbfutRVobWbMAGIdEsl1ZtuEB8QwzraOTuk4OqfbYy9Y2Gfh/QVDcQhqQxVUmGsP8rek6a116Mz6oPSM01wBWgK2ci02F2ckr/E3N3TTw9K0A+CDLzshnDEjO8dnoHsYyLjHYXJAFnYazmvmgXHyOexv20KAtvqPa7SWYu321hjlOpy9nHmk+hlY0Tno59LztMkQrA/unfI96TsQuzWlCLjfDB4HwIBNKrBXPyfFNZ3k3X9B53yYNaQNpl4gX7bTHNwPS5fzDRuMWImbwZJ5w/0MBkUxpHN46rOGVQOQjS2vM1vgYMGVpTnuAMoKGDE3BXePKqPkzKl3bVPQXAlb8rZqZ3Le8gwABjSvAth7G+CLhqh0kdZzARY7HR6CB6Wa9OXGqLK1ABcJ3j7Q9Qyuad2eam5g0hAQ93xrfqizTxm0Q0ovx+bgnGMNAHqOH9/xWlPL1E079ECH3zmqUkN3PBfvf/ju5tEL1YRVijQA545AMO6FfwOARHMi0pKZB2QR0BS7jjRPfua+xwV8YC/TxBg7i3W7cPGmbU83IDpGg63Yx9hCj5V9RG1RyjthS54QIHju3LtqmPOla+b/0R/9PdeFZd2ZO0CM+3oOyCfIHum9XOuGwNkvlWEF646GLwTxaXD6QI2BsE0BvI8cOeE9QxOU2+rETikmNxzWe8+//4HYu++Z3Xvx4tdujuN6pmN81P60oy40g3JWrC3sxQ+UltySBthd7KQCdcgaPiKguQMe+Ca2L+JTsIfIWCL7KudDst/snwp8NUPXQb6UxQOcc31bymMJ5IFI9ExAF/b9NwI3Ani+KYBJ9YIP4fw/de3bR5JF5NPvF8hCWannShtm/yHDAHIbEaJaqxVWY8oOCIjTPPAebD7XpdWauszDyLIE5E9JuzWzBJQOfIDnbUZmdQg2PXoIWWf9zp0763q/1i+w5ETKcD8K+cTIbsr0oQOim0xM0Ws2RzTZTnnGxhspxnts7yUjFh0Q0DMkqgS4IJDAkoY5G2AR7c+zIGfIKPoJ2WGuKZ3BGhrAlK1Pph3Ph56gOR3Zc7fd5A5wOPosfmAa5jF3zBFBIKcw603cKyQrusRHFkgxd5lA6VGDjMNfRs4aBHOtzQE+8Rp1HGHdIpcweN10SDoFfezO62RE4s7AwINRKjuLPYXcuhYothA6mlIrmlueD5nB/nfWrIFVGjRT0kLl6e6xpsgcQS8Bq2Jem2ABWATT0kzDBCuZ+93B/zYSSnC0NrTXapyxqasJwe1NlxnBz3SJR5df2S9/62T6aGheAYghof34xz/e/OTP/mLzy1/8Su/HR099X/p5HBIgeQQdO/AAdlJwkj0B3NGtul8akQdg473PtJewPbBT6k8CqlJOMnVKxc7W3N9X7ddYD+lD4dRw/R3WMgFE9jFywjX4Mt6M7TNkJCU98EvT1OodahmTDa1zF5ATfYt8chaAQ/DhZ8ZVBpmDC5phml4gYHXIV8HRli6JzIF5pCxKfTiuy7iCETyXjN43JoVgwLZN75jYaqwN1w/ASckL4XN6X/oYQYhMrxk+554fYGSMU+OB6Urg7vz779uX/frCRenrWwaKrYNGdndtDmMkNsmEhfCMBGfA41xSTmPWMzF3nPncn/0UO4cgM74d7GHqKaexFR8xAEudaZcGSonGlgXKnk2Q2SUHbWtUH2t8em/10Ak1pj6qjBSXQNA5QhA8wZUA8u7VQinIERy1L2r/Dtkbjdr/t//5P3kVple6aBMlQ0lghDiNXgvLJobNF+c8KcM1llDOrhUi+q4PDA0cxQCwipJMHZtElVp83Qvo+o+aNCYA49IgWepT2eEFJUZIBjuVaELAVk2ON0lo4ClhENaK60INUBSFSd1YSgNYsRBhROIHOMVdXFsTwcfw1KwwiRwGHFQILotArQ3o98waC9u6j6vDXIM1VGQUseUFgGQBBmu4p4usu20PUDdOXwHVgIWJCCUaEeM+jrEXcoAKfkFfdfjrruxyFHzMr47D7NzXkSqwkJSEMEMTjVpZrOvnAlo5ijjAGRtPBnmScuKC9uPZCgQuDFM7ueGHmyWs31m7pYnWBKqUCct4vO4GydJZljXCiGFjM49ElZFNG9Q+ZGMUptwC8pjamhxapv8P4Juouw8uXdtOj65FJ1G687mZksBLdxwk2gJjQ+PCgMex4drZqNReSfQEuUY+nHptECwgMPPXv0fRokCTpmYAmOeFETCAYzvrutlLK4o0X0nR5ShcjALmlqiWC5Y7GhUngbolsASQMYzyyA1lOFKWg+/UB7muaCcrhRLkdZwDGjBg1LueJwazFX6id+xVxvFSjQBQWqmRAttaaXU6pABj3pYCP0LAZI+MmbeI6B4y2/eWUsRQ+jBuWZ/WB6Npw1mxMd6RMY3z8JXSPmh2gKPUA/uF5h49Qs0wgOQbSt9Dl7i0he7JnnZNIxWcDtCalDKXzhjdXZ1ipn8YxQQEWouY9aHW2Ck1IXCdmzdpBkCgiJSfsAMAUy9e/EpzrjpNrgULQ5R0CgBRolZqjKEuhg8kS4CxGJUwRHCQMPhcokSO2w05OjAXOHmRQWqu4SyRPkZZBjdFMyMk0cCy2QGCDcgbfWgwaGVw+W/otuF4u0EfBxCgqNa+jmGBC7TVAtIXqBngbVlKjs4NA7LrEIc350QCGtF71R/fx/aawaBZ/8xAVq/jv0dFj6/qPl4IsBq9tbxhyOQqL8snkY0xJ7uuX33qFKe1uV7H0c/3M8v1uNZrdOkMWBSI8QE/5idr912WawGhGZCqTp7vvQ2mzX/bBkj7+/br83W3xzWPt/r6+xir83vneU4a4wqiba8577WTxNp2Dode5G8YoflKwK3LO8tL7zefWysg1pDcbjB+no/KWz6/rkevN4Ph871mOa+MFITjfd0fPT+3wbheq0zuXQGG8cfO3evG5uuNAMg2+LnbqVlXZwUpY2x2zef71BHZBgs7553b/p41jB3zujlrkCXvXx2v131uliM/kxylNUiTrscFZef5nPdzndttYDXnbUsSjcwa71y+qj8QMcaxAqt9ps7HPO7dspN31qlc9Oo0z3F61j3Ra1ZuuJ71ss5PQCTOW2wMyxD2kJ3kZOJgH0Sfxy7kc091lqUOuM73YTu6fh52BuWNXO6Fmv2xm2prVhfNr3dcr4MAACAASURBVOHA2D4b72M+bT/pO7Yv98MuBjwpADzXS+28rSBrmD4ErTnLOhfV3TxjHdzWIeyz87eywcoW4TVsG5hxzJ9ZpTCT9FyHdG6GTQoonFR1ro3Nhj2TcSWrba/TT9MIChAFR6rM3B2V90FuOLMBHV7p3Pf8D6YwbDvOcu5NrVA6We8R+EYzSx8nkqX7OvMJlHLGx/ehYa9sEznfaTyjuq4w3cYzMx9PADC1rgTEAZFhKT6QDUaNOwPN+v2VdCt191wSTDfjb3xnfgFLUvO8jYQBDXJOAuK8LXvrhoK67whYvXmTgLRsGIGxjzX2x89VJk37zuUjqEs5zijb1JozO7H6Rzouc3P39h0z46gjijwAGBokHGUMaMxj28vBYsC/ZLM4yKxnAlxtOSLS62FN0rT4mOwjssGwc7FrYarB4mWNDJTqH5lbrCtMqOvKeiLwzTWw0xjfhQtXfZ/jYrYCVtJ1HfudID3lHshAYpx/5+/8x5vf/w//Izn9FzZ/8sd/bLDktDK7AAYYH/PjwIdS6V2LE3Beo8ERB3BzjUH7wICSacAE2wrGmZugyYaNvqKiaRjuAA5mtrnWbFNwkzFFJ/X00tCe1rVNCJGsYOtjD2IXVk+xl7CRsUOdPiu5ou+JGXK67u07In8InGX/WF+oyQ1MV54RUOeMMq8AZGH68SwwVt2wRvd8RzY8/8jSwrb2eQy2Yf8m9gtgJDLNOuCT42dT8gtZMxitcRtgEm5gkoD0EFlX6IXf+d0fuu6tCUvYcMKzkLmSnNinXK++ODsKAJ/HIPgVnUQzOeYDPzCAa2KjsUdhoOITkP7O/LhXAgEbsyxjVCLvh7QnjiobjzRt9vVtrTsYRmsaw/zkE9j/bkjjzFZqLNMwCTAuvjvzzjqhwwDZ+hywvSGPoWtcEkPvCTAZHIUao/FJGT/6GZLLPeuKZJwl8w6dhT9n4o6zhuNDch/OCPsLlDiRHqAEB3+nXATPDaM1/TXCLn0iTId1hk3ve+p4MLvV6/ymxgbQjy4hnR05o541MhRWPWxJN/gF4NW/nu/M/mz3+dmGPKe5Um2G2IZpUDYwJN16Z+e42PhnPCc5q5Thp/2PTsD3pJ4wz/nXf/3vNj/92U83n/ziE/fYACw0YURZpQRX3iRbFnm1vb8GCWtzYUsgQ8y7y9yBJxgkDr7V0jEAkPRHCbgfHUi5BZ4BGUkfFQI4wsPE8oZggwzw95wRWaeBGHo86Mw08kOGdebgu5MBgs9mfzol4tjDMNZbVgTeKwxj+l5QsgG/lUDEMclaSJDZbwTzSKHn2cFECCpxFtqH0waxnHGO6FpgBwRymBf0K18BLNnHCXyynpw7gMeUZSDowHMzxvQnEsuZ8jnoNz03c5WgcjLSTkt3UwKGIBvZLXfI1qTMiElrlDdMEIXAh5n/zo7U/UagN4A9GSwiZ5K1TtBqaqxZZj0BQz5zQH93n54RjAn2o/GbPTwycTQ26ykHh/I5AnghJ8l+WMZHGc8n6uFySo243/f8cdbcuXPfwVAHSoZ+R5YhvqU0wUIJ9P7kLXv+9b/6R69QagYfaLjkGjEx5Ehb4MYAJAcApcqYtOHXwq8or4CKgGp8pfN5GKiod4AfF5IHFddmYQVcp5UUItiobEKcsxFRwGjkWWB7ER58WwCX6+PA1NIEtpaiwR/qWFiW1+LZNgC5rpQtUUgWrnWsamS2juQMFPCzUzmokQoNWT8TBWb8i+M1bPTFVB/OfhisKN2wA4zsW7Ek2uT0Z4vjSJ/3EuQr7JnQ7FkVFERqeE5OzBCSsKei0OxYDaDBV4iVl2sOkCKLnsWf097iII332Yhc0+sKqkaBTsoRJWtq/0qtrgNUQ3jcPQpmfHGf2bn3BuY1BNBjAfSmWUnqoloh5jhcNjuvLZEL0v6H4YtiOyxlg7JlPlBwiaSk8dfieI1N1CgyrIer164qYiSD0zWQdGjphmyyGEAKDgisQw5cBJ+C5QZKiZBG0RrIp+i4jZs07TDLT++Hqh4lkZQMF1fXPTBIUVwoK6JcpDKhOFAYyB37KI5YmIwYNK6vMuQMeUodFxodkU6RdDBqeZEK4MNXc2oGDFFcDjsCENpDB9yNPun+l1QnlfEwH4CLT+2cROb5jhEAcxclelPGB4qMZ9u3DwUV5gmG8LGjqk2Lstf4X2oM+0hZ+EbyThIMYLiCqICHbrxEYwFH6UjHU1ddGTjch2gY6Xo880GxKGy4Uh6BzoYESKTcT0rZoYtuKwqGMWEmy3ACmauwumK4Mv4r12+JaXDOjFkMN6K7rdnY8hx09T19+ozZN2wddIUZIJKDl5SCkENz4/pVG7AwVTEseFbmxDplMIFSEFxMFddAI8KtgvQw83F+SN/UmGDKcHiy/kTaGL/rrorZwGfCbprWmQuOdGVqi5nN7z0f2cjeDyCF8duOpRiUXDNGW4IzM/gAGB/9u6buIzcraBR9VQNyBm+qKwusbgN4BUe2gbwCIjNosw2aLUDOUIqzIz4DKq8DrswOH8DGqq9eFxgaqJ11Zti2BRRmsHjRn0OftpRKgdX57/McdJ6jmwKuhNmeQXVM3hfLfl6ffZ7rzk/1/DwHs47veOe5XRTvOAfKdlv1cZ4n5TKWV/2D9fJ4sWObgaUZWJvv2WffXvs+n8c/jCaCEhj9XTPO8wJiK2Se59oG1lZjeW2gY8BqBAf6mXkM29f4PmB1+zO/SV777B1377uC/3n+rlvla5mfAVB2brfXZp43ByLnRR3X3Z7reZ22ZWS+z/xMr1u37Wfa3ufzfeafV/B499rNzlefud/DKIyPF0M7+zZsgnz189v3nedonot8fgb7MTRqxwyTiTPDTWUzs7Ncz1P9ur/3OSofvL/MygANYXZVH6zOeECv6ofW7cbGrD6e7VHeV4YrZ61THQkM6xpPR4kgZskgD2WERvOMZtfUieQa2AW9XsfUeq1PSQ2FyeEzLtdPVklsHMAWAoRluXbNGmgrENs9YZsH5oYcnmY9dB3LUHVwVfcp07fPx3euixPHe/l7n8MBR4Ll6FbLSZqEwdJjgbHZXINV59ktg5EAH2/7LAcU4YwlTdl1aHVv7pVnfuW0U54bOwwbMp3jAwIn/Tg2T8CaPUpjv+r6qmY5af32qy6by/3ofQCryKwdadVXpQYjIBQMoHfkBBPg5z6Av76nrkvJJOae5wScdfac/k46PWAeQBOgIg6nwWfZENgbfkad6Y8fq96i/oZjyPrwTOfOvm9764svvnbK+WOVaAJIV09V1/J8R6WX8NVSmx0GrZjSspUeuPkTc/vN5qOPzpok4nIPo1zV0+cQIr5xqQUAEWxGsvLYv9g+bQZmZrPLuYXx6hqFnif5d66LmT0avaH9ovVKgEGekmzInZ0jmx/84JzBcNi1zAVp62Y0q04n5bqQB7KhnM6rMdF3gIA4a4xdbvmV7cc6n1FTsN/53d/z8/78Zz+3/U1NfOaQrCp8NsYhSqXnm+dizLZHRzorwfSmq7NOjN915rFHh6/Fe+sPMW+AzMnmS8DIdUKx46ipL/lB1rB3AddxiFjbMMKpqykWq+YK+YMAgN+MjUq6O3uEe+Ij0PyMsgHO24NUINmmLESyT9UkzEB/7FquZdJBA8C2U1L7EP8SoJ+1NAEIn1bvN9BFPV+nyIfpBjDk8mrab8gtDDwD+7DGHMFP8IqMNAMzmkv27v2nDzcnJDswZdMwS+Wxhj5gvwEmszbsFbNn9Rk3qJLuM8tV16RpLjqEeaRBNvPrpnY0FsK21TM6cCUZeKxGY9Ro3fcWfwtJwTU3NV72Nu9DFgE1se0NZLqZ1WBg8h1dpnVFpzLfvI/1Qsek1jHdxNE1YlGrdIJ7R5ggoaCOfKJvaG4GdqE5BQehfFoAPoDNNOs7cuSQ9VYZwPYhBHrhF8PCSyd13cfys9a1R3+Ysa/30NPCfWrcxGn0GcG3GeVmKGIPWSb+I+nRZDZScgLCDnVWJYcCVR8/oSYnYFwC0eialAcLbsB5Wvu5fkl9DeTK2YHDj835Kpk0wSnEH5ivR8Xqh7kOO5UAFNc8Jn+N35kb9CcBqS+//GLz2d/8Wo2sfpVsyvF3AlYEGp7LT+Q7IGV9kDmQnZ49sbl9LhtDGdiGLasB8KH/NFbmymezgjd8AVaXUMPnOFO8dlqDJbvPZ2VKAvqMH6xOPgdQDN7A2rtxG3rGZVYA+kJkM3ah/QEBSNvJmZX7JBOc6w/J4By+yjuQcJzpQOA1gRHvAckl90+mR+oiM2ZAWMDi+ovoDDdhVnYEACN6GTIYMpQgXQBI1orgXLAviDSRJZjCBpoZB3VnYUI7IJC0fOYG4BlfiXkEkHygvVd/9BElj3xPgeKSAeTZpDP7vymzwl7MM+Q8L/bDmjAf7oVkoJ9eMPj7FsYwVClX4HNlJQGktGOaCFK+hflDhwcDxHfO+ZZmozSdVANFNTrk2cBBvQY6H1JvPrJsopnGSACOoE/uyZ5E7uXz/Z//+3/9ig2M4Wb0NbvAm8d1G4bhWyqJU9EtlKk54MYyrjdyKBar7VRAstTtS3pRUrZR3m7swgRB1WdAUoaO3msQgFscXA/viz0nViApvggIdRsQKDak2XhWjAFZUcIcSqFAgygj1EHrXWNBj2pl5roI3CcpNjyra2AOQAuA6ajSBGrwOL1CAm1E3gxAaNJQkxuxClBZI9uK2qAHpm5BRVvzVsrd0GWnNi2RhWMjJuISGruRdJTS4pAPcJQonUVvrNGyVmGQ9mtxiFkHzUfAyjiyC7BsEHhNU12UjiPea6fbRKACtsDmizM+hNZwaMaa17L283PwWuqmZTgFFdzISPfhqWEjR1HnMIoBHWAiCgRqd2ojGbBHSWpMpJdgnL4DLZ/mRpId11rFKABg05eNI21mjBSuR6SJRkoYpzfEjmQzGZyVEolhqCimDsZEjWMA815YhzWIWnCZ5yWKnKhuRp4UDIpMo4RGOoteIK2AKG7rhWIUxJjg4AVQo+wAhna6vL8tUBeGJ2njzLlrDul9yLwzY3RNM7H1j0hVOmYqai+w0KxUzSENE1h/mLcYKczFQymOO0oHuHyF1HwdRK7JFtDYqetm4or56W6RRNBeGvzEWXkqlsOLF6ptQ5kBGQNc7/A7b27Oqs7q2xxejhqozpdSSFARlFEg0gtAzR5An/hzvkccFlgxlmqMPNKENIvMkZ07QEKtNUYLxhRziAG9T6xcHAeYKRwKkYkoeAwxDoi7qiG7lzQw0u9JI8TRY/5syBG1OqR6Pqd0/xNmwyR9k4OUwAYTzNoq4nb7lhkPv/e3/pYPhJtqNkGH3efPc0DYsNU1uV5rsDF/TrlxACB1uVgHGuoxLlLqnEJEMy3JdA7psk6ze+xoay6dBoUOcapGuisbSEL3jMALv3NgAtDHwRxGm3V1DDoDfRw2k9O/GNZmoOdgAAS3cTv2ePfQDAjMQEtBjxn8sBYYoGR/3v69OqO6wtfn6fWMvZejgvw3rtVGdNY5npYBEKbI9PK+8bL34Qp+rDo5ddLWWo5mYWh+et95LH2unG2934hSsgf12vp8AU36e0HRzsEMuhRwKAjTOZ8/vz1H24DXDASuOjjP2LXlfATI7HXndf2+6+0Oiq1j3gbFtp9vUfysRs+Iac6w0clQSH3scXbqvWnAEKbhDCBuz2VBp8r0Imcen22r73xtz2fe8HrG6jYg9n1y3OfozeY53V6T3t+MM855DopM3C7ZmfdUr7e85ide5Wx7kNvr0nXd3sOzrEaHNE1+N8A479Xvzmgff7dcxMmII4Lztf01j2+Wm9gtAfj9HhhG1lk5+3O9BCc6rgSM1n22Xo/PZA+WndlGG54Lx6Frp5CCPZcciG0yj73zaonB1pxkeXvtZxC1zzpfaw46VX4I0nHutZlSAUo+1/1rx38E8MwKHfMA88SGvP4l0CqHWHZ8UjYHWKWH3HUWjPVedX1q9jvFczorKht13gv6Nkg0z0VB2OqvBsY5jwPSZi26Hh1bGHph6XI/pzHbVwjg2SYvnKnLNRkvDrfGyt87bjPL6H6Ob+E69XE2sXl2do7ZaScYXpnBPnBWHY4ldmh1z1hf7s95io3RZqABPo74H9f55S8/MWiSMl+yR9RU1HZ76/kN5oBZgbLrYCjBoqxs5Fx55XRD7FjYtjiynPPYyy9lCwEmcT9kgPHSMAq7At/EpaBkO5mhO5hVBLydGaTxUoYs4BEyTT3Ok3IOU65NE7W5JWYd4CT7A5mivh7PhL8FQIYdhX155vROMsuwD81mfcONqgABXLud55X94wYlJgrEByOI7u2s2QUoxHbj8+fPnRv3WZv8ck8ANuYbu/vG1RvuCH/ihMoQGNzbJxbRMdcSPaTMySNK06TjOw2KSBvGN0vz3qwrtfydlq39gj0fUo98P9uHYqRpLQHGH6nUAGuZNFT5h7ZJYawFVCdN97H2mWvx6Z8bv4zU/9S2l82o9yGfyB7gY5ujGKDQ3OAD4JfGdoi9gD3Kd+zhfUq1hnUFOMtbGAMgIbLpVHUYcbIjCcyToo6Nax1nfzF2Ic2cnjwluAIhCpIHmZwwTPFfnqZ0iN4LwGumr54HZicyDRCbOoOAAzA099sexqfwviULzN3D02Ap7DoO22+0t3aspwEZE5Ag+w9AjEbTYZu+EkjuWpE6ap7I9ocscfJdNTs7AZhG4ywADeQm9WTN5NUcA8KSjoutzNlHf5Unuj5/5x5cn/kzJiBwsHoOXz81VekKFt1jv0fraHaearUil+AQpBTDJsSfAcRDts10BTjSHCWgkvOaAArp4y7jZ70bJi1rAQENdh9yFgZgsY8AOrbJXYIroC/uRfWeZUYM6QDhhzZXrl6xDJOJCCjFWrGv6YGRBllvuJ8G1+M+6DWX/YOhp3HCysUHdUM6SpS5lMZe980gQ5PUet7rZoFmcsLYhLkIA1LN9G6pC/xDcBvKMKY5G0FryEsEhpiO2LWxH3qW+Pw38Kb1FLjnQJ3kz5mkQw+1OThyRBr/cdW/fV/6gJIA7l+iPYzcU0YF0A626HWRny5duqBSI19vvvj8c/uCRymBp9G5nIFwpG9ZawRCQtpzpj6PfVzdf8aAWM/qBX6uXcFqttwEgB3PyTwG/8Dvzj0cgNLcAraVae6zTusKW9SBcK01tWBhTwLkAaySWWvEBJ2j6wOuOsvXtgxNnEcAS3sPvfK2/GB8PKeiGxcR0Q9ijhmiITciT+h819ge9m+yFgIgYzshu2EEw1jXPpPfTG1tcBD2HXrN4Dz+vpnG2OE08UrdYeNBA3+xvvfaU/4TMBsiD4Ea3ptyiuivNmNH/n19Z9joXgDQWi83lfZ6cWaKVWtgNv2DbM/xD39V/7mBFkLKvOoNKSdBoAdQNpkhfJC1aBOzNpOvHKR+ddaFs5bs0mbecE+wjhDlsMlYnwC+YePDoA8T2HOsa4CpkB1hNq/74kSHRpdq/v71v/qvXhm0IUUdgItpHQes6zvpIG9tvxapZgHq3CCwAKssgkvMAgaQzkAazeKsRiAduZcwMQD/HUXjgaaZVJuQwGjj0Eu39I2BVXe7RtHbOmYPKr2ElHCiqCrazYQxWRweTTGAIpwI2Gh+ZPAzxjMLVcOMBQZgOaGDgkMI5WPmI5vCtVdgDo4upAuYEUPbIB+jQ8kYHBksUjN6Ew3nFHSEpGDAwJ9b+43xBBwaAjWcrvGbPtZ0vjBe44DEeZmdqhry+bv+yAagHAHU6EHNj6IYdSCGkZ43D4H2j0Xf1/dZLmio4zRhP4XXmsdoxKVAQp2CMl6r8GJgkyqmA1ZrZ0o5hjTU9mAjnit+wWjAKMFgYz1YgxS7TnFgFPgNNWsyqxjGqtMJ0miB+1NaAkE3XZ56mGwGRxbTNT1RkBjyyAtp5swlcsGBVkp9mRx8NjXLcrDkMJaRO6K7rtOjWi8GqwEzNNaWKMDpuXTpkocHOM9YqKvDQYLiaj1UGhLUsWAvYlC9VGQ2RhERUcm3u7BjPNDtMvNDlIXJ6+FBeoCjX3T01L2d/jaKwhO9ei4lAL2dzrL8TCMfoucB2tNQidKspPmT5sL6PFBK/LPnGE50PMVAwLiBdv9IDZqObk65Lk7qcb1QDTAYq0RvgARIjYe14ILP2iM8bwBc5lEHKnV7DOZLzr1OsB8ih2UdtHZJNS+GDYcEclOlzHyW6OSO49ZlwzmnlIh0COlxpFWxhgYqXUdW6U9SzhQUx1ChdAFgKrVTAVddX+zQYaWcXVfTCpUlOHPc0e+bN68rAknUTkaqdCARQNbdkUvJNuwKMzRgTQCsD4YMKW2MjVS3pEisNZBtfOmR08XYprjpXHZyR5TUBqN1dcCG7rc693zOSn4AHejnRvF9iCx6OWoEp5TnDrMqRn+/1r28sq2qd74PaJs/b71hI2CsqK5dQGcGKmxc5MIZt1VY2Pn5Wln3S8OWoScxIhbAyp9dgc9tkMj39DMMPYqEbgE13wesLrp33GOZpGmM89hrdHaNZv1c0Kvv336G7bnpnPee/fz2798BnNBXy5zGsMj8LhPr39fnXoOF8+vz+s3rXqBgnot5bPP9AFajHTGapgCdH+W7wOoS1B3P1+t2PrvmZqKP4MDrnmee9xjRK9u1Y6yTsEjbmJ8ZfNyW4T5H13mW83k++Ln7aJGt6Q3zPXi57+nrdqDHXt+Wufn9y3wMsGrWK5WLjvP71q2ysQ269vMF0Oa/99xnvQIgxujf1iN1YHbrDXRf9HF0QIK6Ya7G7sGR7vN2rjsPyxwVsDawmmBu5iPXyr6fZB6zbJzllYF5T23rsL5n3l8dd86ytZlK2ZcN1hSw7zMv68t8DYZu165zxHtn+UfG/TXksvrdmRrDYaf+eHbSaNAh+wRdl9JD+tLPYcgMABn9qSlKV16yWQL+V67LtO2zzOBrHZY+L2PE0b9+/bbTjKkvClGD95UFW4C29VZth+P467M9G7FnOn/8DYCs7D9sNwLgOHGMkfcydpxDnB6uH6CUOqeHDSwlGK/gp8YIWGHQT7LBeHNWw0JJmmZsgjBmuS4/X79+Xef+Bf/NPRT0DICdlAQwyONxp1wTdghjYm3ekh9i+WDOyVgimDOej/RCrk2D0YK3tVUBEyCd0JiTa3IfGoPgGNqv0f0ASABkcTyxge6IYUrDJJhwpGAe/n8oe9tfTc8su+uU7SpXlevdLr+37X7JdCYjgeYL4gNEBCGFP4AXoQjBBySEghSBNEKAFD4ikPiQ/wZICCQzMCSCSWaG1vSk293tbrvssl2ud5ddZbtYv7X2eu7r3D6ewOM+Xec8z/3c9/W6r73XXnvvS+h7pCCoo48CVwJhBXZ+LJ3PqQSs28DyzB6xw97MHRhrChVXXkLCcgFTIAB8CXCqkOF/7a/9K9apGM+f//xdOelvC1QSM9I1NNQmkx6wObDs4/BFzwF4uq2Q5x/+4B2xUL9/dOPG+0c3VKSqoDmGK2AuaRYwzm8rdRKO7thvzxqIuy2H9i3Wg3QugILr0sNe1NjcVIGb285VeFppBa7bOI6coCAPxAmRA9QGbEy0CkLKCZ8G6DPwYqAOWyFAP2sDIkVD3vleCqVB8EBGJc2XnRwSK9iKjAnMOOYfwBU9HwYkNoBTyMkRz/d53xXl9X3ScZEv1I4+/X+KpyqXsSKkKLJaQAjR1b3JvBrMdCQdDEr0aqWQEBDNOPVeLtZMCLr+IzwdOwW7PFGBgE3PeS/xL2vLzEvNKfYuDFnSXBBCzs+pZxI1ZjsYcFYy+mvtl6sCvgnXbZQBYw7B5SH5ae+RcoBiVxB7Eh3w5HFSRbz6xiXl0rzs+fr6KdGlcQx9rjXwSAV1Edvo6KxJbA/sBiJqOeNR6l1cG9ta/2PMsI1sW9m+o516T/+yZtmDYAfJ+RoAF/C5FdUNiMMAtF4QO95h30qZ0BzTThEBQGuymIAkfYd5DdZBZC8MOrFAbVMqdZnG0Kw86flfTnQd81L2W4giIUdgz7GHWTcXtS7YQ7EvL7gQMSDvGaVwuK5aD5FVT13cCdIKrGpsaFLXnVEbrOf53EXuwnpENkIY+fro7Xfesc0IuQNWLACZo+TQ95/B8STwWoDqjQ8+096A8ENRINZzUi/YhnRRrKTX4YW87RnI346SdL5R1nqcXcjKRkIEeE7uW3KjXlehKggr5OC9qkgCHsQ6I8oQ3Om+7P4PBKiSD/nXv37PMoO5gcRiZ4XPQhFVKLqk9rFnATKTyzf2ilOjHcOrAOXob4A0pzwZrACZBeGi5xFpPAK+ARoDqm04FvsK2YY8SaRBwLVgCgF4na7A54rOEv3t4uT6Bn0oFlLGKn1xkSzjRmlTo6xbkAqs45yiWElnATZl/WJkNvmrQy7cyB12AGh/1zlrwg8seFKaaN0lciI4WJ2cPvOtI4jNPXueZzCOlkG6P3jFOTlFcJYlwj0RB+BvMI6RyegVdUQ5LeFgEoCqljfTV+OUMG4l84NthJjGOnE6Retti62GlPNZHPaz2bITWc+c4oxsxEScLSnchfMGvIQ1kaiBFMpyJLIA9K4Tvss+tdmt/3DaAOKm9hKpG8NQDXDb8z5pQbL/Q9Y89V/9R/+Si1fRKR4WI4XcDwm5cbWsSTSLSeTFOgpYFWnnUoWKP2pdlK0Abrzw/jA5Np4Qy/qdawEHnmHh6mBLnkBtWnIccihbOYYuzeAl7LbV30slRoigNHJQxasfhhgvV9kDoNGf0HXDmqWQDdXGts2E18YgmBYZ9OKwBhIGwXMdGiJB1WIuZVIeqlCbVZaEwTXaC0sU1PmWoWkAsay05NUyc4CGAyh43IbRMoBCRNm3jeK98VKB59B0FOoBH3xrDBcrBlgVBWjJcXecoeZruW42O/MeYycMib1xnrnewOsYVhFsKZITjy6bgfl6KOURYJVE6ghTFrAXspXQCUnReAJOhTWZ/K/0PtXiU6SBjYLwAFQ1S0Od4iCJN/pwvwAAIABJREFUdwfvS9igriwqBZU2sMFvqlIsi5/7JPdqKrIzJi5QBiApL0QYzQn7ZnOxxnJwKNTbuVfiYOC+ly7rHlJ63O8D+BzGSEGreEXUNoeF0abLOnjw1FHlVVX0nIcL5k+8UKzbCMVs4Hg/mVLCzJJ/LQpd2BpNpozCfE9KxD3nNZZSpNAPlLwsL5RxEjuHUYlQfPKEuXpWCe4VHkDOEjM88YKryqhyN32iCn8oP4SF/egvvS1gEY/p0dGv3/uFjI73VOnw+aO33njNigFI2DefExomsE73oC9WemXkOJeoBBXzQohLDoKwkTtOVswdQhQAsOxlFI0aPPSD68ueZj37YJCcGjk82yX7Kt4tCkRRVAFFNyFnDmMy/TdM48eaW7z1OFfIg4PSyMEdh4e8uRqHqyrMkNw6YkNoDXMKcCAD2sJmRzY6V47ajoJlqIB1qDEFpC6LFUAVo6X70ofqAETNceziVd5zru7iawvQHFi47AvvjbDHa7yW+Y2ctcMMuQ3gMmwy9rDXpcP+YwSmLRu7sSDC+u8xEDijHLlimb+lLpmPDp8VlGofso534fr+0gYy+5wYubMCQyvAFXA596pcKtiygiCBac3xNVhrp9a0YZXPa7uTT2dr5zoO/c76rH53Dzyu4PSqiK6yu2OxB9nWcdtfvz5vbc86Pvb5ztz0+rWP7d/22V8MrB5AmRmX9e99e/b3Jl+gsS3aswCrkex/MWN1P7ZV6nn/JGB1f0Ydn7utCMd6XffAOl8r0LWOa38v+MV396Dluv76e5/hfTD7Zj8vncvD3DNeuzUew2zC2U7Yd9+1ptf9uj5338+ux77feV7Hfd/uFRA+SSbs1/Lx9eyWZQzHN922ntSW9q/P5N5xHmfPhjXbkLDNoQC74SArduDqOl8N9Vvnd10rlUv7tnXN9/21j9/ar+mx21m9p3plAc7qs5Fx0705j9An2Esx4sSgkVHhs1XvYzxVfpZpSluaFsvn1ISPkrcT/YdnHsLtF5C1Bh7tX9fvOgdezxKs9wSoQG64KOOLsETajQ7DeDWXaq7ddETaEhsilcbbbu6P8epwwsnr6Vyv00fro+q781sa1EPa1ZgM65A0PhRjAjSCOYle7HDUaRM6BVFMvAdAxt88v8Y3Y+dQRf0wNuiOsAchkvA8O+plYBGm3rBF5hPgxlWnp6+0FZDYaQawZ3Q9Ogj3v6YoI3I7Jq96CkvyrHwXEDFppWAY8QwDFAMKMD63bqsgl3NlKi2U9g4VnN1v8thp/NFlCZemInrILNJzxVyEYRqmXogM6H3oyzADUyA1kS8PNP7oyLCkAUAAS9CjzIDTWKDrMQcAcmHlKn+qoqKI2sLuM4AsoPuz2wJ1Nde/89t/xTU7fv6zd5Vq6WMDIhTR+fDGJ0c//q0fHP3rf+2vmn33J3/yJwaBGCunjFJbP9MY3tNcs77Rn1578zWx2j52X164IH1eYB3OcX4Y/zCLMNYFsqr9Cf2OM/2McurTT9bfvTuySQQIARgkJdPXnheHvKOTjB5G7j4DYZoRgx9a617n+g/92/UbIGDIFiU/LCCai9ARqgwopPX75ptvuk3/7M9/GdBHa+VL2xth3CLG7tzJ/gUovKAq5BRhUn4EzRXsaAhEYSQaYCGaTDr9MwLOkR/W8/RfUnopF6ftB8gSCXe9/0BzNpFbpFFymLj6AHEj7HnYuWF9H6ph6wBKAR2KdynE9/5tzQspAlKEyfuEEFqxKdnbnyiyC335sYpofUO+VwF0zAHg/rWXxUq8TJE5OUfMmk4qNcYcgMhgj/5lHYFN4Eh5LFvkUPkc1inRtcpzjG5sW0DzQgFc8oziSIHhid4eADyAkqOxhsGNzkDqL8t3gDBC19kH4AG6htymjlDVe0nRRsX4ODbMwlMb790X2KLPYFajwhh814bDrgPIQW4xthSlQ/PkWu95ItX0N3PPPDhdw4QgOzINcFHOChPMyKurtlzUnDu9jdoGAQzb0OtuchybUOZaGPwv0X+AsgCQaPbs28sivyAH7tyRU0Ftse16Gob2BY3hOe3PzwVefiZw9Za+F2DV7GCND/32fppUdcljG6eeHXf6F7kUJiggXGxjohUNXOsVmwTWO/lmz5mQ81d++7eVKuJtywin4pC9BnMfBwD3unnzQ9Xe+KXSmbzr1GzIcgBKxsI2sfYWDiWAbmx8h8TDGoa4p8+NGwEMcsbYjg+ghiyG3NSq89zLNXEg85lkSE2S7Cfm9dEjmPi0PaHysFlzLoaoxv7FabCduVornEfW8aKXBPgOruHibawnrhmcDLAqNkd1mESHN/Wfz5vnk3uZNc1Ms56oi5RQfp7RGiLBingk9q+fxdmisWBc+SDh+cFbwAlaqD7NDK5hG1XNZ0xJSwJLl5QVVy6Tzi5OOQB+O6V0D+b6deXNRe5w/mBv4ihDPsK8/UJrxDlNAcDZR/yuNZF0eICrGVOT24Y1XzZ6o9Q5o1jrZtBr7JKiMKRQZDiku+itIYtW9wCsxfZnTI0tSraQjoQ8rlkjqRfFeMPUx553mjzJyBRST1HnsFNL3kGfLCkAp1oK3J/6m//2j58yyQYRqQhG58jHAovNik0S5BpFx9MDSj5K0aZcZgEEdNxyrIaOnsWPJ8GG7WEgYOCRfD6huUyKQSdAUMIB1CnAlEsKseEg5/VIYcUw59gUyacB8oy3PZ5p54WCYavPwvFIvhm0jaL+3IfFHDCK0GAGMMoY1xmYAZQEzEAJsXIThT8LNQPZRXoovDTGzQqq+jvzRpXADcBIMSzGM8b2AKt+Sl5WzhnBBbQ4SVHn84K43ZQp0pN++DsLmBvh25ZOn/JmgJC1v/b4pyKkQ/pRvjXGq/IbUCyx8Gmr9/wAHREU9VZ94XARgT14EgVmNeH5wZNgr05AHoe+2TuRTZPQHry5+RyBZ7Y0m1hrjLQA98QG6Brlmq7nKsIILhY+whWFznnDRkClMFlypLKRbKBImFBozblAJp0E69iJ6u3FJlzdq8Tr297pJcTN+Tydb4aqjgqfkmLDAcKzXQyJUJuvRXPXC0EN0IoRQbJ/hJXDUZxXjdyo8iJLwKOwctCx7jlQfbhN6A/rGmCYnKk4w6lCzzUOrXCBKvaPwmokjHkeE0UYFEXXrly5Zs+kPcC6/3vvfaQQjJsuvPSMlJ9XX7129Jp+rsvbfPT0sQ7gj6QoPzl6/dWXVO1QICIeJgmhK+e3tAl48mh3QOw8747YshzSZvJ4sQQobTg8aQgOAL4+LxhVsHzZIuP9F1PDYfY5TCOXlH9W43tVYSaAuSjGdRSRioD1hoxBFuBBhe3zsYwm5J2rfcpIQUFCcWHseBEW9rwAahc18MEUoP2TT1WB16C8DmXtA8Is2I84pHgxJxwuzCWHr/Mlsad8QODtDss16QiScNzsaxRDpzwhRCKAQJi75NSNQb1PAeI0KKzGemsLxtMQvj9hn3yXcWUMIlMKcm5htnuQL7fIfJ0EFHVeVrBhBSv6+UlgJJ+FnXocIDX4iao4/RqdY2RaUpNYF6k4C07u174dh+cjL+fz9mcPZq3yfu3vuvbW31fQaB0H7rvKozLb9vdpO9axOUnW7++9tv84eDjjCCCzA4jXZ6/fz/sbsLr2aT2D1jasa2Jtb8e+n/szzgjmkYmWPOlZSGqfk4DVdf76zBWwW/uRysrbnO9/b1/Sjw1Y3YN9+z4XLN3PV40K3q8zg/aGiZDww6Z7WMH0nNVR7Gqcr8/Yz7nby/wtwGrX6n6NnrSm1v263nvd2+v9Os8ryNzPuw/We7btBV47fuv8r2tnP97bddm1TQGQ6IWRN0v+3GOOnZFFdh5Exx85EJ0jETVZz+gnrgNgJQUdVeM/zuPOzx40pm0rWN5+r+DiKhvatq6N9b57+eBrWTuE3c0Ztx+ndQz3e87XZrt6H5lpNSwcmFkY5IfP5kzkfpyzGec4AgB8GHMAnzJb+nnB13XeuQf6wbqfuic5t9CTHP6p+3P2o9cnpA7jU5XTcfZOOzvetSNqQPFcR9HpHnwXff/999+XQ/cV/3z40Uf+Sb5UWH5isY4uQ3ogznDsiqQiC+hFu8OoSoGiRi9hWySsNU482JXoCg5FJv3TAL6JViJSityKnx999OGH7kv0DDl9OeOlj0XWPz26ofZRlAkbpsxYs5n0Od8N21YsH+lNMLZqpHZeWMHN81qQtSxb/qY/zX+LsYuIAIDiM3QhVy8mLYH6Sn8ACVwNWXoe7wPkPhTjyJF5MClNIImtA1CJsfvSS5f9PbN59bxUM1dFbI03QCgOZDOMpcuxGsnnar364hXrmKxDGvZUoc4AH4AhX9tuAyA46/BKxhV9y3l1lesRPf1f/Bd+23P7y1+8K13xzoDFasNEOGHXfCzG6Qcffuz5Bwx9KtARkJMck04zo/OF/qJHhRF4pPZJD9W6sONM7YdRh25Ix1kzFEplzJmYO0oBZbKFPoMVyXoy0xcgQGOLUU5aLXR/k2KQFT50kvOeUF/APtYLwBPH05dirbKGfvSjH7rvP//5r63j49R36jD9ANA8fBDA/azAwbPYqfo86SyS5oJ7PH+WUGuYtAAl5C7FLgtrzYziQ3RebHuIBQHzE5LLPWLjQBwgOk7gu67juS4WJ7A+OjukFcKcsQsBlUKQefyVgOKvKTAV2cq6xS6EjJBcvawXgBhCywW6iLzhYje637XrioS7oujDszhFlJtVNj16Kc/HjmFPkEKM79I+ANGnsF5NkhL7TJ/ZRvR7JRPgnKEAMZGOGmfZAqwLUgmwB/lOcr4S0s1qJXJSAK7yr0Ii87yjA+s/JLNBZM4IbD3lL4aNTKgz9lEK5CrPrYrz3BLx5M03X/E6IP0G9gBrl+8hJ5jTa7JBAJwMLMHQd4SgmM6koYMBB9FD66C2OmMMC5N9zVwA6L34IuSxsF5jE1JEjIJvyvPMHtD9WUdfU4hIZydgI2NrYFVDdVFALX00IQk24OAZmhWNOzl9L4tU8kCpzviR/FAxK4LmsGmcD9gmwrCICcWe6Ds6knyqAe1gxDYSFBC4kSuJRrY4MOiGfXVNqQD+0o9+pFoYbzmtBI8g7cgl1d4ANGOdfqKoQMg7P/vZTxU9oLzWmguT4NhzkgPO24udxZk+ulfPOZO5Rv6xNZH9rGHeB3xj/Pmin2tbKnu4Mpz2Ml7Otak5NxlJaysV7WHXJjUbQ4lt2TOCNQb4acD5YIdlz+UVGw+GJ6/YNowz+mMiPAAPcXhiM+O8gsQTtqQwOM2L8SQ5KWxD69s4z5AhTmnCOcy+5d6cR0NQQUfC9mR+6Bv3LiHLuobeYyzpq2u66PvIdv79QuvdqTn1HFJWvKjULAHzld9b8ocf26961otiIhOxkrmnr+TyFX4CcRP8RfY2AGtSgmoPuj3YppPTWf/eldzn3A82N6lNAIjVN+73gqKDz6ltXu8mVGZsk+N5onvY5WB66CIQqexoGAJTjE3vCc4JFibfTYohFdIDhMdel5xGjhnKUxshijHOX2gsSHnB72BtrO8Wo3O//+a/E2DVChFMwKms6RsYnR3K8SESKcBblak0NOFWDACbHuHDYZlKogonUGOT8FZIvQ8JEHQWJQuWw4q8JglHMEBohTi5NOsR8GZR4xEKKI2mIWsAEr4QRN4hR8OWBNEnHNlsLn6412w8CzCDmRK0EzvsXIbIDlZc/ue2HEKw/FnCpZtntdcH1ByG54DO3ZzeuLqn2bhWoJsPbgvhXQ2vPLkbcPbhgA2rYbQa0QUjGvJWxd/PpI88fw4Ng6YYLfOIKvVFJnzfuSYHZoAc/4yhYUYqB5A3wxip6nfo5Mm5kbDyjDEb+b4YnszbV/qdA+oFKr5ps+EJYY1wwMASds4Me1Y4NAgTi9ccSWA6uQ5b1gnX4OUgdyUH2i2xDAmjQClnLaSKZarKERZioFwve211yNoLLuCNtYpyg1KIt6O5txivKB5JWJ7DSwCdFSTlE1J/UAiYrUtTVRPlnI1pbyDrZeYarx9DTu6q5kmzEeIwA8aWfa1KrmI0km/GBxSKqTxqPNtKtIQ6rAxT06UksYlbqbdeQnt8EBT6OS/hB4sCQUp+KMaN8B7Yo/ZGk3sFhUvzgDJ3WwrCLR2sFy5I8VFVvws63O4rJ9cN5bu6re+dlSL31lsyFMQIePyl9p/YtRd0MFzSc2ApXNRB8rlCgE5LSbt++SXPGWChvW16vr2dw2xgHDynGITYuTZ8A/TFwZHE4GXQMB5lq4Z9EACbF0oT1zrx9BQTQGG2912fEVbCZLA2kRe0CcYIwhcZksNAOVklyEkBwDrBUCP30huvv65CDmKZzNrFK0i7v9R9eGaMUSlAUs7uaU19ou9z6Lw+ecRsIFqYk4tN3jGFInLAcJRzkPL//hnDumlKkDmRR/EUJ+xgCuCNo8TrazxllQsFcwroFNDjc5T/OCjW/IMjF2z8ZB5gjPLaAyA5tDbnUiVT/z0ZoBqZyL0Pily+4Z5boYjzaENGNwfNdsYE2C7AswI9dfKd1I6DkXpQaHJVeW17edr79rm953pdx6b9XR1lJ41b71UQYX+v/TPWZ68Azjq+3S/reJwEgnvMAF5QmgZcKXjT8Ty5j5mRk8ah7V9BoHU+Trpvv0MqAHvwOd8XxirAKrJzjl4/dw9ore1fQb+2g+3SaV7HZb3Xtoazxtc10zZawZyxWj/v+K/zsI7RHoCt43E7i7/tkGCUu3773GMNmzn4LmB1f23Hvm3cr+8VlOxz1/Wwfm8FSvf32e+1k57TsTk4nkfO7defjbaDvtOibwFY7RMfBvu6hde119/TN1THjbWa8diAVfTcrocaUvzdcenvq5w7fv/jjPzuw55Je6fIYd1jpNC4eW2yY3RN64ffLmJHh/jWut79nm+ldQq7E7ADBcI6c+6BPoOe7EIVRGDNeg5ZIAWffCbobxdYIqxSr6RbgrGWCBLOQX53NW/92+8VAI1RFznB5wdnncGXGKQ8o+QBnomugh7TewaMPXO4d9MANPzfUXS6N85mzrVLAjt5zi1FlnD2VzcAzMj5Fn0T52dYnSlg2lcYKeSkh8UZwNch3nZ2A7KmUAn/ck8MfvYp7BkYmU3lRIoA+kKfLrxwKYa1zvqEXH8j4PembamCv4CdXEsYL20DtIUpC1Mt5xRnXKIBbXBOioQyp+2EhY01rDAXJQHQtKhmnSQ1Eicqa4L+YWuxWJgfExs01wCcsMVwGJuIQtSSPiNSKUSGZxWyf9v1B1gPFA2lHyTQb+ordFLADV6uWO1FClib1AzoMaR/IhrKaR8EABDlA1CFMV6nQu3IMlK9Pphn0ihJN6d4F+9hpN+TDua0A9KvYN7d1f0JGzd4z9oUyAfz8eJlaiiQF1DOc40F+hb6PvqX844OC5GB+1z6LcAXJCKDrOoTwB/y6K70PvQ8F6IlJ6rG14WNpzgNwNqtzygYJr1dz0SPgQULU44Q98vS9dhukA3MqIJUMM5E1gRRUbf1fexf2lUbB6JyCoAJpBSwCrjC/sQ+wLbCRnmg/hDSflrpqLCZADMIR2+Fc3Tu5vtnfdiu1r8N2zfY7n2L/Eke1FODAQAwf/zxpyE/qF2MiXN4enWGAeq9/TzRVES1JtQ8YfHo4wLNxGjjb+QQz2aeAJJpP3vuogrevqDCaQCfV5Ti4RPlxIXYQAFe1g5pPMgLybr+SoAsbSRlwlfKif2l7gVo75y5pBbTvDike1iAziOrgnGIJoBGQDz2HKQS2gDOwJoJSxhsImQaKoEzD27zROuCP7A2n6iP9J6xdko1Cz3kKPmOP5e+/5r3wGcioPAc8pG64JzuhR1HijhsKsA2wDynDVTLIcDchm3u0GzYoGf0e9iwl1lTs4+/UR7aywKiscEclo3TxI5COZ1kt7F2KARFbmUcSch++k4eXEghFAm6iO2hNegoQQhw2C+aWwN1KGZPlU7iAYUKAY2wrxhXSEjq+3gtn0z4vfMhU9xY4GdPtUZFIP94fklRnD221ThnB38hLzLh4uS//p7Y29hZpGJ0WkVdi1yMo0yFx2SjffLJR0c/+cmfyrn2nsDfT83exqbnPA+gR92OzUaorKRNsRPDXnQOzWHqIjOY9579sT2TizW6WGxy7oFdjSwE04AZT5uSKjDr+0uxslMMLHoluouLFGMfkl+Ys4HrfdbmmcwF/bSzac5WdBfsTgBXn+mDF4GbZFyT8ob0GuBjREqw7zmTDtHeJj8mHZKjIPU7/UodmNid4HFJczlMVsBLUorg3JIMJxo3dW3E/HbEbMYxxZ1zRpCyhLMEQJ916uKaTk+A0ynYAjanI4fUjmeQ/cYtlMpRrXDUic8fcq4OWdP6i13fxnLuCXfgmqRQSf0U/+j3ixcpkiWA3RFIcXjFAZmoleJtdVbENp4I2SGHZmzQVZJCknOTfkCwo53nJDtwMN5XWlLw0LBfEwlgVrblRBwPZsfC5ta8+cz7vf/wd5820SzoML3yohuafJRAGj+MxWEPIKCiaAV8A8RiAXLg1gOJUGJRmM5uxDhIOT8AO88RumDgT98HFNIPrFgWvBFmAT6m16vxTVibAUzCXecz0cQ696tzzaT6YhPOMgjmbxGCYEA04A39KQPKyujBkAqAmFcQ7M0QGIByFIcqajXCuE9DePlsNfhXo60GVJXgKucxZObJ80ueHYNhM+DTtm78sDLKZmvl8AgJX7kY1AVgq9BECAR45oYFVzbDtO1JzjQuwJNko8Re/uSjiWIa5TUgbAoqpJhOPEUII+cWwVOiOUJ5VQqYjDMGgpX5JD3GC0Bbmys378czwkHY6uoo1ih2AJkPlJPKoU2Ez2s9AKqhhHH40k7WH23CY2ilc8JanD/JDgQOSR2KLm510Ydw6O3xTJXNETYFRos8/hSbMlDFmCSMJMwA5SsbwZFNhydRB5YAuM5dKvDBkghIfP36i1YC+Dx5gMbJoHfsReGw0rPJE9bQfw44xsJhgIRg6Ds4K1566SUrQY8UDkaFQE4/zxU5gjhMZi8wpgjfz5Qk/z7KJ55h5pADhmq3YnPACgDUvaaD/sc//oFAxrtHd27d1Jn9+OgdeRrxqFN19b4UBITYS1euH125cOVgQLF/EaoJ1wl8Ru4nvz9rNOtIygKM4Mmp1DWE8cJnHFTMAWuzAKINqFk75D0ip+kLFIaS0XJGfydEGEWCQwH2TA5ZvIGfKC8XxpINeLUL9i1KK/PNYXH9+ksCklVVVwofnjNAVSQHDBfeQ/44tYF+3nv/hpT+z510nXxHBtH0DNgvKE/83oJVKDPsWQ4hEk/h6bahiufTwr0e+EYHEFKIt09eaqcLqRzKPuyhzL+8EqZEvq2kAqnzg73kMC4DWBt41FQIfDdy6jjoFAmw5XLtdZUREVUrMBuFhFslJ1EYAq3C6RXg57QN+du3QcQsTjvfeUC2yrO05/hrD3btQYwVRMqzYyRsfT4O2vaZK8DWZ9TQ7TW9x0nA2yrjO15ry9dzofPXz3OebHOx9nE9M3p9+7gHep0vqefdnAV97n7ctvHIube2Ze3nCiBFaQsLbs+CpC1rH0jVsuZY7f3byzoZ1jP1nzffvtbrJI7Q/fjt+2ilx4ZC1sFJY7E+f9+WdW19FzjJXBYY4ew4SRco4LGO2brejq3NkZv79fpd87e2seOxBxD73VUWrGvnu4DVtc+d37XdvOeioXoVaKvM7hrf9ItN12o7kE91EHOP6l9rOzsObWP/9jXjNtn21paSKrZKqK0d90bDdE/xfoHF7t/2s/dc52wFZTvG+/btQfeDLIgYPABNPq/m7OizuZcJA+jBsyeRpU4fNfsrxVpjTKWgRfrHmZUqwBujo2cn9y3ARaEXzlL+LsOSZwKyNvdqWUiJGkrIfAtL8b2ydRiD7jGc2jgeeaF7OQJo2lN53nnl7xjTMGnCvETv6V4yy0jvYazCJEG3T+RUokeqG2xzFZmQNRKSSIxpIkPI8xcG0SHaatYEU+KIEYPDAX3513nT9ByHBE/7uh6+ENiD/QEg+umnGP7SEVwNOePEePFcmFmACMwbul7z/ycdDyDoFsUWgzIAadtJmwHkCLOmL3agO3e+0l2dE7ACUAKbSn1gDtDzvGaQjfo/9FmOvzNivhF5g8OfD2mHQQjphk15ZYKA5oooJkcMuoLzmaOPYAvf+ND5V9Fp0FWRwPmXPHtKtQQY77z/R2IvvTTgdU5c7ok+2fVd9iR6LemqSDvA5+hOTUvBWNGXz25/5jQHBkB1/QsCtO+q0DG6uAtbydA+/wKsKHR55caX/gsoio6PfoVOfdHFXwJ2fK4cq+jk6KOA4zwThzzgFGDAvXt3HOZKiD3hoKRbYL9eViTTxx9/YvCZtATJlfuCdXDsEdYipjSmpFPk6V7Yqryuv/ySbSXGB1ALnRfbF5v1QzGZz54n76lSFcD2Va8A5EilR17egkSAKwaEBXbj/IA8QQQdY4Md4pBlRzolZRjAJgDutauXzHA9pHmDAao23L9Pv1JIJsCy2L0iSRiot0xJaLQrd88+dfiyQu7JiU14NvsM4gBjyF64rbmqTegbwhZ1tCq2HJFdKTZ2XcXR0JlxnFAzg0i67DHYaYSQY7NLl1c7qaUCe+yu0jaw/wFCkTHousEWKETGfiXUnJQPyRWJPVdMgbBpyyFsQWQShdM03uxZwD10+vd+/Rs5BhhvATqyH0+raFjGLaxoQHTGyuHH2lDgHWa5y2YskchkIWw+dHG1AQLK9Zeve48BsBmw11gSjn5XUYToydwPJvVD9ZFUKi6YhG0EWCUg+5zY2KeVnuMr7EPaorVDH3gmRY3AQgxyaf2yNhyRq2eHbEQ0MrlkN0c7oFGK48pmPas8yY9I8UAoM7IS2yLOGodAk6ZBaxj5UWDV4JkeECZgwLHmLV3rqyCCwvIkNF9g+tXLAlUFrApgfUWFj1999VUX5GLfcHxbxrMyJa/bAAAgAElEQVTW7FgVY1hA3x//yR8pdchPzV69IGAVdjLzy9hg8ztK2TpzcKrK77A8c07UVmR9Zs2EzFcAdas/MzaCHXKJ8qCw+ZUrcaA5KlpjSg5cCg8CurG/kLVR2cnPnXOCaAZSS5hkJAykzidXvQcrgOE9zia+aeKh5hGZR5sh/5g05HMTcBBHjZjYksk4A+izWeguoMQzwC1ynjfK3Ox33ZP+OVpBsoJIFc5m9osjm9HjNS70DbzG+obWRhiiAW45UBOFwtkUMiXpN+iH7Us9xzWUcOwadE5qzhAY0WPYm3EiERHrnLYsv7FzWIrsFxxh4BYPJIOaUsLjZTKa+gJJSU4nwFWcT+floEFvbB5Y65kTwWZiHqSkIVOajQseYNwAB0fsrOSqDaZppwAkUfAY5k5jm31QHSx5h30+gVsN8YkzxsQr9vx//1/8da33GCRmdWnAETbJc5qQ2oSBl3Y8+fwGcI0yx2YNO5EBoKGwUPjbAoYcq54oQNIpquKJqoGtQXfjknybn7ap4Ek9OohyPrOnXYNp1ByK+yhAVXRhyZVxarBojPkY9M1n2NxbBSssd+b/DBd4XNyW/M+v5sRYDeM+dy45KO4nGTl7Y66s0K3fNWwXMHcAgUN72q62aQFXecsANaFQWhT1xhiAxgg+GKMbW241ClrsJEYGizCVElm8FgTkOMGA0ryyuDaGB/OY6utQ12F04rHjwOf+HFA82+FAnMtaH95kS19YsF5PCEfdhwOWzcH7CBg+4wCHrcpGbtU5NqSNA+1glLso6QjlVO4jET3KpcN0BBoaBNVGQJFg7XLY4QDAuOFeALisFXLEvCgP8wY+A4qRDwngn5AdBGSqwSJgOBzOUm122JpOfA4w7PBTQjkqzHNQO3+sBgBBamBN+wMM22EUkjTJp5UcJswnip8PHvUhYVB8Dy83idLFPDgrsE/v3VbYEyEEANqs1+wRsQXsOUoo3yPyBIk9ekchLQCaV3W4MW4fSMEjbxfC+/wFpUvQMy8rh+wrov9/8vGHR19+fs/Jx9/+3veOnpCXVEzNWzeV/0ZC/YIUw6uXrpqRgbJ03wpfcgml+MQle8Jpq4FdQEb1C5mD4CUvKekd6JuZzpOMOsBg8qXww2ccUjWIYeq+IAXqopi20PhZl+SF9YFKHrEBJBn/L6iwKwOFMBoWVNqmnHCac9YAcgshzr0xirpvWG8oJ67Oq3uST+q8vOsP9D28vhSsYLyRna4gLAaMjeoawFoB8VqSHFuKlfasc/kAOmsNJDdQDvMmwrbRaNZ1lDfaG2V3Qv5ZL8hDA6o5zGB7sAcDAiapvZUOh0GRf2uAqGGuo7gGVMEgP87YK8BXwGEFZFbZ1nnZPjfc5f1qfvvM2wqsRnQNQxb5NsBqwZvvAn1WGfgXgYQrAGK5XVCVMdzJzZP6sge9Cojk/AnLq0Br27SCXfv2r2DJ2p4CTz07OuarTN6DaL2mz923321lpntAL/1dgb4+s+3pMbMH3tb29vcVUCuIZqfCKEp7YJgcq07Qw0PE3vGLdTFKmgPx9Pc6zvvx5CvbeTMKMPM5t1vXQ8/kAlvbGs2wnHQ2ryDYfszXsVrnu21e214QcR2jA6A2N2o++/W+vcexZy103LXN+/av+sj63K6jrsd1/6xz1GeubdiPR+9x4npbdBT2ea9d5+u7x7S6yBaWbelgYGxbE/s52K9f/51EvvnVxtZ+riubAiYkiqipVY6H/69jt+9zwcHup4J63QNt+14OHRwObE+cDXM+1PArm7byorpzo6sOcmGc6g6BxDgYUBjjHZazjXKdB71v5YzZJwPcsYNg93VfFUzk2p4n3Uetkl0gjr+Rg2Xsco+Cl5w76CjoEzyrgGqBQgMsOOjHUcozuJY2Oz3TOJYOoe16DroADFKMXMLwPhegVvZszprUQrDxP47EGP/SR6UfkT8dnYizMxXom9s1aQO8BtQOls8hgkZn6EWBIna6qm2uEzBtd8SUzt+biupxagn1H2YRAI1zKao//IsOwXO5lvZgANpAnDQDr778iu8LYEjbHfmlZ61jV6MPHZjCS4ANDdW+excSw6mjH//lHyp6SrlPSYtEJKF1hehK6AOQChI2q3Bi6eLopYDnzu2qB6NztNp51yy6miNt0JMNHj1yPQDruQ6VTFhx0jw8tO7N/Bhs1XOx6wqYY2xbnoxTdXMkSBd3BNVpg5XoMi4mW1k/e9MsMHQbtQMCxB0xiQhlBli9KxAURh2Fi558pQii+3ddrwCdzECd5oo0YfT9ChXO1XZACHICk2IOAPKtN9/y+ABMEarMOqFP6EQUiAIcof3kuLylVAEUXGG+IQldlr6Hfk4fI6/QDcJ+5nfWKro2gBKg6Sef3NV6FGlAz71yBWbwNQM1X8EedV5L9ManAp5gYo/jQuNxYIMVLNDNAV8IV//ycQouA1wxj54r6fbYQJy8b7/9pscCggogMMw39F4K0YYpnb2M/fBQgDNh3cwvjDwABtioWTNKBaH2PdDYMM+sfQBotCo7IsgbKruAOcoLHTvhwKxzCkORoxUmJjrySyKVcA/2Z0KuW2w5WAD/0TaAcPYxLFYASNYR64s1l/yZqSUB2Ovf9Sz0jNgZzd0ctqhPAM0v9S6+MGCrvsv++J7C+gE7b9267Qg8WKKuVaIvGODU/VOoJjLTxbsBNWUjoVMkVy7sRPLsanQoJGXyBGAvzOY4T8wyJlJndEnqXqTgGXbHEJRwFAJKQiZDRgPqi7wBoAh88pz+D1uViDsKDZlEYTCS1B4p7oMTwXVKsDk0ZshLwE3AR1IQ2N4GvH5WRY0fE1FAagnOB85d0tRttgVF1ZCP55yzk4gEgCRymAYHYL8XrwkoHLAVWzuMa+TuCxMJoDQu+v5VrdXXXnvVIOGFCxdto5idaKwitjX28T/+x//H0f/zkz8++tUv33UxL4BVdWhwGcCygGmWzeBPE/3KGimRpWce65OxxPGYwm2MX4paA87nPI9CGfU55BZkJXZYohyS+zTnSZ5xSJHImc5cOPWF7G7lcuZ+7HuK8tnG1+fBC/hJzm3bt6QE0GcXxAiFlWwb3lGwRAMkZ+gzWqcUDPzB99+xw+hTOdo4Y8yKHTYl+9YELXRr/Ue0gCOAJlIMkKFnnOWVxow945QOltEbSS5OhEnlp/FwDubBW8ByaG/6kNQIPu8pKi9ZiJ0PwSZpBlLQ3Qx4vQED3WvdTOYUZ2ZizH41mL9FzdM+8CBwltMeVxy7AljBQ4hIti6xRYF7Du2kT50VHCRNFxR9KFgk8gUZEudXMAWcKpBALsqBdk74D7ICOU0kAQArA2mynL7PeNuJNeQS9p+dPH/7P/1XNa49CAIOuaqjkXxbxZ7QsjwSaWWrZBS3SSR9MJ5jKrOwWcBWcLQ5nJ9T38NT53w2EybSJLBNDp6w11ajjwBkcBqeY3R5Dm0mn4MWoZriV2yFtCvhtFEu3L8R8WW1rMr6yjqYy/IP9t8oAdlk6fceWPWlA17UcKhiUsPlJAOx38k1SRXQV69fv9/r12cd2jd9T7h+8uckB2iAHb5j0HOU+ANLd4wWCwsU0xE0LJq0x5LFYKLzipiCz9xGuLQ4lYXo4rVC2THDlMp5uk1SCbCzE/wLqOpk4W5b2ufiZP6Rx9WeXLwSyreCx0TjE/o94QrxkJp5iSdi1l4TmbPIa0ywlmGWfoGHWPclbB1GI0Amv9MXA6l4kyS80u+Aj6z9pqJouA7zQl8pvsSBAtBMPxCqHgM+50DUyLGR8aha2I3QY37tbRvlHG+f8zbhKbHBo33HATghNwn/gi6PckxYlPJ+ek1npTwrhc8DrMOR7+LNJjwFKj2Cjb2HokvS/VbEpYI9XtK7UvR8MFNR24qainAp740dPggTze+zgM9q71O85ndvSaoC3p5x4vG3FfIOGPi5wrIeSMlFyApiTpiOvmfWCeAnALU8wbQ9h1IOazMq1Nd6tsssYL3WQHMfxwDrno0HMusTA4mKt4DZhDNxJMBWSAEB/YUCKJA53tqE/z9Qvwk5eUA+3jGuLl+6IlBWBpsOKJTpHsIYc66GOmwaDlNCA2g7OdQcwoKiIsHttVRPnZVJmLmkAWCO8PYxz2qXZw7mbOSamacaEwPFzrWT0H9ytwQbO55CZCCDw1522MjIp66LGuOVTfk3zy0g4APeStzG5O/3V3BlD9JUNq0g1nHAJOdJ23QMWPUHURizbgcc4zcZMGu7c4e8Vjm4B6t6zR60Wdu5glrk+XGeLSuuda5tz+r31s8yVtt32K+8yqoviLJvw779e1Bw/TyyJUVd+tqDcZ3P9f31LOvY9D2U787DSf1ax5ip2c9tx2g/TitoVhCkAEvnar8+iDgrsHpIBZDG+XzwabP0/aSxXMHBPsdK0gCl1g/m3FuBreMgb1SY/WtdVx2ztQ/7cTzpvF6f3bbsv+fnjv7U+ew169+HdY31M2zcQ3v0Yfd99RTuWcaiuze6D7/beTPv7fvdtXQA8EaXWa/r2HhMMRxG5sTrf3x/JofdxrguOGu9aQwVM9j1Z4qJZN5ZfwXaCoy2uEI/O4zJsQmkZ9FVRkXbdDS3A50tctQh12M0RY8LeWBLoxS9xu4gzkX0JtiEnGIzLuua6O/rvl6ZuifL4eo91lzCGLGRHcdqdTQbhbzHuQ5BwW2HOZjCSXddgOP+0Ssvv+xzsCwSnMgFpQrw046yWJLLO4YjZylxXcix1RlQ/aRs18qmOjzD4rlsg4571aDingVJSfJ+0MPmeXuZ3D3C+6vcKOhJ9A3PKOuT9wEIHyvXIsCV9TS9AJQKooYlk5y6EC7QO2G6wS4y2Ke2p+K9ws0J7XSevjg8SRMEyFdmL/dxuiHbL9lzzO/piZRDd0X3IU1ASR/N+4ielcIjcXrCYuXZgHoUGmPNvay5+94bb3qNMdeWwaw+dK+JSEkYaBiztId7ci9eAJ5hJX6hgiJXZXBfPnr/xgcHNhYAGuAZha0AFsn56bx35jg8dd94YkFenoMxz6tr4NpVFSuVjoPBaxbTVGK2YTnAOu1fbYawrMPcp83V59qHgv59DvcEIIORy3w497vHmsI0yftvGaT/6KvtHA3U6dMAHXEKo2sSvk9uSafNEsjKGkHHJUUAZA/Wzmk96/NHXwnkIIz66Oh1gWlvSpf97LN7Yo3e1HO/FoMV8kLScCEuMKwhqTjnocb+soBf1j869Ec3b6ltWicqMASLyn3E+B+WGP2nyBP6HfsN0Bj97rNbkB9gXya3oZ0PLoKcAmbo72fOPDUYS3gwoA52SGt8fC7wM6xe7WEV1VGBA/X7ngFNbAXAzvvOtwz79AsXUWIumYtPFO5/T2xfbB3abgaXGVlhjCNPw+qE2JHwY8KOkZUQINjOn+sz7PcXBLgapESnV9vNcidEFrIVobpepwJbRdpyJXvZEmfOZHyQyzm7sQ0D4DLPMGntJNHYZexJjyG7UDez7OJ/1hcVriz9HOYuz+VYSp5IgE/kgPE27ykeAcuTsGcz3Ihe0X8AtmH1ilF8/YrXK2N2R6kazp8XCMf5pGeBMVwVy5L5NYtQUZImdzn3KmzxMPkAXb+SnWTghjPNGTkaioyck+zUOrGtyHyrXexLMwtlT3rvDPDD2WC2rQk2jx2C3RBubHDII481rpYbgJgwy8XYZb04LYOATHYHxBUYtWbKMocO7w6wRHXzr8ROffyE3NICDB8B/kLCAJhO5CvjhYxj7ZwfcDFsf9ZPCFgFVu28YUc6UiDELBNI9MyEkV+U3LvueiI4AV6XHcXahIyCnc8csQaR7diapC75gz/4BwJX//DoV7/6uZwkKvin7znVgSM0AnL67DTBL0Ad9mTPYmwxY1K2S9VWraeHmj++5yJvjj6k4GFylcPC5uUznxEc2Qv4C/En/RunlfdEclFTVwObMqS85AU2RmOAGgA/THAXDXSka9jgdo6iZ5RcZb0khZmcSsRM75BlHlIsSm3m7MCu/lRF4h7KGcAZllzIMD8ToQsb20xVwtgtU7D3A96mbxuRJikUA6ImaiOYmnUzRkFjW4dl8j3rGU6lIbk4aUQTRZv1Zt2H/gCQOvVM8KjoW+gb2P4p3JeUiyH4JFoXhwj3Yo1PIXLWkAFoot3DRjf4bqxxbNgBVxn4pLyMfuU8r5NyxTwFCJ7ICH1OXlrrIXoPOQk2giy+pL0OuGqmrdoCsAo4zvwhEw/64GBqzHhIm5Jb/9l/8LtPmTQOjIT+yAsLtVmLIwVVJHBIrM1iwQMDaGfvT5hVBZ4MkHm1pcp8PN8k0dXh5kMyRnPvCUj2BaH+A5BYWdFGcIj4gE5GsqfRVrrGWk8hqhY2oopYjEeb6QNqFThcjUlfNNf098PmGUNnNVL3Rm1tsZXJujdEVwO7SsRqgPG81cjztjsYMsMyOhi4fJYx9Tad/mes57PZGNsz8gWnCJhnBbwcAGOMztUQ4PN49QVAGlxMKEnynWakniq8JKGaYSUgMFFgSvfONfHKAB41pK9pIuwhg6ourxeCC2AT7xUCzWHQahcUcABBvB0k2U+eErykUY5R4mKkJTk07FSH5TtJONVNaewA6/ZG1LgbTx05lobB0MT7zrNJiIO+y8ZOjmCqecqj7Xw7eaYFzQDTLlgF25a/ye/BoTepLh4zNqMU46EEvHXYf6xaj11TJITuH8ZmKylm7+keMhyQCxZKzt/CYSkFQhuduUdwumiBfj+tyo54uRFQGBAk1/ceBdRzigwZCpo/no1gRxA/IoeTwmVeVIGCiyo2QN4m9jhKB234nCIQUpy+UDuIeHlBh9nFFwSwKn/RJR10V3UIXpOC+I1DdCTQqewnzzoKj0MgJoyQPFvJe5yQlDCcw0g2uDBOHIeuYbRrbs02heU6LNWybspO4QDnM9grHC429vT9z1kLpEwwc5mDQOPHmiNHHIwUDmAZUvclOH0IOrcRuXY1T/phHWJU8LzVsKRdPJu1eUuFqpBbzMXrr7+qfF9Xpaif9aHBeNfTanap0YB4+Bz+Y8MpqT042OPpwluMxyxsm4QoBPBcZZcPXrNQJ0eZFYhszv7L9Xy3xvy3Zdnmhey1ASIiH9YQ6crHPdDX9/eg1/G/Iyf6HnmQA8xUvsXxUGzEfbVg2TyOq6yufDzpmXvZupfre/kfPNcIzsi1LZ/n+t0VSOIZHYf1eev7nYOCSGtb13Pku8BCn1so2gsA0fNjbdd+XCJ3j7M8D++xNsZSb3/a/pPAoe0sO7721u+s50aUpK244AqOnDSWeIEB0tiXtqOq3A2oZiVoxuGkfu5B97VdTjJw+G7OP+Rt+p09kjWZ9V553LPVTkgrkBh6x52x69nbZybcOWc3r/366Nh0Ljr+/ZvG7PvaedzPt+/lc76hUxj7BeTmgPbpPH0d47TP7Jpcx3TTmarVbE/tOgyDI6lXrPMsfeX9OmhOWp/799b1d2w9TdqAVYatY5rtuo1z0ovk5TkVA6Nj7WeMM7R7s9fh0GXOObN5We/00KX/WRd+2oiHplWqU8uMgsN8c2UdfuueOKzpru1lPe/33KGNem51tO4hzxn/AQqP/LHBoQ6iT7NQYagAGpHvLuxG8pymkJUNBa/jAN+b/s7ZHvYLwBHn75cAPk4HkHBKO7Y1TsndNuAv62AMHs5fgDB0MozF5mY1iGYwJc5y56h3TracnwHTYnRHW9/mNsD2hL5ia4wsoF9NA8B7GIvch6rhzKkjsJArE/4ZXTaRUDbkceQGj3a/eCVMN+GxGFGEIMf+Oe9q3ICryTVH9EqA1eoifJ/nU9A0dgpsNhVuEmjZVA3RcWDyPaf8kZ/6XuiT6CvotIS7/0KFmegLYeQv6+eKQDrGzemyWKOzfnh+wxOrk9TGYLxpYwxBqnwzhkqZpfmlXeS0wxhMirYXoltTmEM6xzmxvpKfHkCUgiQXnb+QVAaA2Q7L1QvgHp2Oz9kwDwUify6AhvtdU35MgOsAm9kncQ5PoSIc8nPIl/0c2ZKCJlkPcZAbhOQ9fdfX4hwY/QkdnAInOAySLuvU0dUrV81swwbw/odppT2Nrod+zr6gHbdvf+o5/N733jQJhzytn+mHccFBjjENWeStd94xE/Pn7/5KUVb3vB7CBE/hLfILshdZV4Da3BOWKtcArhK2yrQBTHiextAPECkdU+HLFKmFaUzfccqfVdEg6h5gZ5FaIHp+mGWkNkDWPVDqrXfeectgmlmv1k8ToQHLLmcTYeICoaTPk77gazFB2RuONpxzCr0fUhMgGrYVc0A0IXUjnlN4LnYbQGqAsvQTmWGCkvbPI4G45OgNkIu8itMC24znu3iWwRRVoBd4SzVwcvUyxuT7BOhLDY7IXZaM17H6yb4BTgCEZd0796tegMzMA4xManMgy7AXXfsFsNfkIZZlWI7Oz+wzMCk0sE97H6T3M6QG0K2TWzn6AmBL5GhAKQB1wBqeAbhqa1pj9c1XsrMEwAAikw6AfcpcAqQxn4DZ2FjW0WHKkh8Uu1Ryld/PnANQVFg4+1nrmLByJs/FwWWDsoZ5LvvOhfR4piN5sIdIH5BCgI0Y5RwLqKgxR6YSAeQzAycJhbYUIm0mr9rq7wb0BqRmS7JGw2pnHgC5ZEs/lgNKjNUnAli/+Zozhv3LHOVMLCMzpKhEKG94R5yC+YkjKWSjAE0Jtw+4iuxAxsBWpdDR66+/4b9NGhrgjXnhXGPdEOn6T//J/21w9Vfv/cx9ff216yY0WY9Uh5w7G9kzURxNM8cYM69h2KY4Oy+H5gs8NRtUNjNyGYeHC1xq3xG2b+xL/XHEKWlTNAbMLXLV58wQUgD7YKYyoY4SdjRbClQxvzhAik3hyEgUQ+rBVFYeMKGxAQq4kmM5TkvO0TByv9S6Juc0ZCrm767S0BHBAeXQIOycmUS4sGa3cP6kZczcNFXAFLdivWk98FwAb9ZZ59eYCrgGTljaMHohfXROUlLMHPCo6t4eZtvXnouD7hh5xZpLtBDMesYD2ZRo50aUw6jmvMARSSo8ZBzy0cQqZADnLPqj7m2bYmxrhEJs7TjiYk8Dsg571bhCyJ58r0C8dXj9cKbyA9B+Tvs9ugoOjjh4zM52KpbUhAk2OQQWS2Q9+2//J3/VOVZBnDm0WNBMuBMz8wAh4QZBSWLsV4zmGFQUvApluw/oYjsAroCqoyTUMEru0hlgvB4+fKY4C4K1RibKFcohTx1jxwczqPAsguRT3RhIq/I6DT5mrPJe27MZkhtqvyrGq7Kfns9rQIMVdKihsTcQNqMghlH+Ps5Ojc3C5I1xOP31M+3OG+PZi3eU7WnKmgfWeshMMB9n4cRAiPI/YQhjvOeZmYtS35kHwKGDMk8aB8Aa/RtgLN6WA0NzQiwKmiV3VdgQDkXQBiX828JKBzfsUR6Id4q8MDzLxaBcBRJhE0CU/B8ptkCImLx4XkdT2d10d7xO5EANOI+gJ98H7ECHfpBLw64JWM36vkMEJNTUdpQWez5YtySctqGfzQFAiXfCVVAnNxYbtRUO2XgIC+fp0AbDW4JHnbHGo2evM0q1BASKHG2GFeEQjAmfIOQluXHIS6SKjD5MAdvkiSJHirynTxSeYo+OPjBobG8x4Voc2Hi2JQQ8189IedQ+fUj42FOzU5+TcsdhkjwnKC7N5copGnANxYs5eFFK/UvXX7bn/KZCCj7+6JYVx8dS3jIeGGDPKp/qq6rg+CaiXJ5cKeAf31JKAFWkPJME3Rc1xleULgAhmJwm8RhGacrO8WFOR73usucSQpI5jKGckDqv/VHKa3SyJsPgxXNLgank/2LMHwFsc1honZ6SYoaiznhixKBQcoif0/jf+OAD5Qn70IxVxv4aCjrAqOYYLxTz4mqPWgPIGbzEtNHe1DFw6Y4PRfXlLI4BFLrFEOx+NWMeq25eBUfL2nUlc0CQGQvGpsDoCj4EUN2Y/Bm73LRMyk3BKVCwASabTMvcF9CJ/NoM3B4gbW8BllVO9rsrUNTr2+YCWv3X29Dym2mP8pz55f9GmWZsSdfhMauc3JxOJwGS3GN75nZGHAdiNrDS1xu8z9rjtQdF1vf39+nzVhBtXaN78PIw8fNLx27//tqPtmddM90L6xh0T6yfre8dBtjCfXvi/5fxmuk5dubyva6xtrcg0HrPXrMfO48NCrn5E4CCW6NCHNzAYY/B/L2ep4d1sbJbvXwAvrMnDNlzXqJj+GzzouuSswLY/eM9a+GvdWDlK2yhKnYeW/c7YNx+vfTvvc6xspvX+Tmmdxz2QNv47VVRmdLN3vXVMWE8VnCz68uhjrO+v2u/HmTCLI79fPlMPTgS4/1PDrHcu21b535dx/vf92PVccEy6NrivRWwXnWxyiIrrQvohJFV53zkyeiV43Ta761Dn4jgmFCx9mnde+szsAsCoh6fo/1+7lgU6F3ne79fTxq3/XvdX372sH25putrnfvjuihy7nhjV/2Z35v7l/F/Iv0e3QsjMwSHnNOHfGMDjNL/FMZIWCd6TUAKAQsKr0Zn4rsGR0aG42xcAeIUi0xRkE2OhrXjSBYbpXHOci8cnQCALVRFvnMXEZrUSHV2G4ABqDMpIIUlUxiUeUsECM/Muk24PaAhzwjbN6C02apqAzpFmb2dT67tHD1xmGtkGEa1SSCAUdLVXHALJp30vxjXFM2cCAddwxq/K3AvoKhy00vmEBJN4RL0luoJdfAYMDSzKkXHGHP+bV5b9CfClzPHpCQ652din6EPhyGkQi9678aNG7bzXlAIqis1TyQOOi2ECNaAAQiHbSfqyHlG0QX1H0YwQC76+msCN4gWMgNSIfyAr+j7kdOI2QCogBZlEwM6OL2SnsH3bqv/HVMcsBe0jvjb1dB1H+aRfykWZmNX+iV6FSxt0msBHLCGGX9AmIAKpD2gYrOIQU/E2rIzOo4gdGIAZsaT8fAa1H+AJa++8qrD8T/46IalIv3hHnhO1GAAACAASURBVISFA+7B+MKRT0QYa4l+EXUEuGZA2XlECaUPKEsV7Xv3CV+PLULey6tXzwvkfd1FalHf2UNXxIwy+8t5iAH4UsjsvIx6wDvykBIC+1CAL4WefvObm3qe7BoBaIQSn1KOzGefPSs9HiYskYUC+xwlChiQPICMP/P22CHnFF0Vq1S2AaQI679D7iB/LJPHXmafodu+JBuBfKc//emfH33wwU0TOhhvnAHUsrh7h/GEocn+hcFKRXDlaZVN8anGEycIgDPtoc+Eshvw05h2/Gtr2LUpAMTFlcQ4NliKnWDChPLr6r3YDUTnRbcOQzxnkuWTU8HkFdsXUFWhw9L3IV1guzJ/AJ2sjdTMoMgujFjaaLTOfXDuYFJBaIzRVXkGNiP7hRoWBm/VZKem0xw5VNnguhwcAsKdr5fiUSo+dUU5bgEL6Tfrn/3NurkrcJ17AFix53LWxcnr/k04PuQMFqYjgdmvOA8gz8x4hkSDzU8ounQD3cAgsfocWzU5rJHN2GbWm8hVLXIM7NRvSAnxRDJMAKvBVeVuPtLP028wGmlN9gr2MKAVc+mz0+MfQkfP29oxdCLp7wD5A0Kzb2y7qSgd6w2nxyuvvOLov1R0D3hn8pV+WDs/+/mfH/3Df/j3zVj94tF9rUlkZYo/e1BsO2mPTrQl74aFHaC3tYDinK7+El0PmcdYAPhizzOHaKlm5Ftut4j3OGU50wwsbziO2ZxmbabeQOU0e4j9UlKM09zoPxwqzsOtM8j1hZDFLkYYxxL9cUo6s3bllLAtL6cbuqhIVsxEij/pp44G2a+MBY4ap9YcMhhrCkIZJEfmzpEEcz/WRnKmauBmDzniY2yk2PGkKEjqBPZgdMNEhODYMqN3wMwwXVO4etPlpi7POG2CDYaV7FQk3gc4TKN/l+UcAmUcoC7MrfExXqTxMZENpquZ7In6rT7RQvYxfOpgin7PEnWaEP2wB51Cw5HPOB2yRg0ikx4HZy3OPvQdA7lpT/O109YWW68uEAxDP//df/5vynYgvwKJdoW663eQfw4xwjKYfG6YAlIsnAxcDf0YJvEyFQBIqHgULO/DWWgNYTgklEVjrQJMp/2DURUvg4XAosRnxUbYRFkLC2VVKmNV5bt7g2c1NvrZqhyvn+cpG7gTQCDotrs17ZpHjXEQ47NCPgpS0ygMS8JGwTBs3Rd6sm3QCtUaEptBESFWlkTbuhpbNVAC0AD8hYUQgZaFnOpwUyFuDiIGvMZahUUBGADLJlGGbZpKeFtS4hit2RDBTKLw4Rlhg7JmUL54ccizofE0FbxlkzqPjzatc/wQBm0QaTan1h7ALMxVwFYrqeTggDo+B5HTRIzVgwKDVw6QDKWBt61ko1SrnQ8fPfABiHfXOUUkpMB2MMzxojTnqhUNBBwzxLokzyxKv35PuoxNaKN4Ahg/ksJ4WXk3OSCSTycVehGe5ClF8DLWKMG84jV5zkIW7y6KFYLzgtiTl14gBQIhGvH+8T2OHIQpAC7s1Ie+txiY9zXejxGYmgvYGsMQxytF/+kjXj+S2j+v5Od4S7/31vdcfMC5OzV3f/7PfimF7UOFJ91xH1GoEPYoqy8rbO6dt6UMXpVXVvmrCKU/hQdS80heVbxGqN0omQjw5CuLZ5h8p6yp7JsAZRwGj3DWTNGErOkIpBaYWwGBHtJcB6CKZ7MMCDtk/L2wPUhBAZCKl47KrsyJDzmte5gHrBOz8TWXtJUcKt9oXVD4qx4ys1D0chGvUXSctNwg8MZOpn8ollaq8MypHfHoR2HsfuyeKiu3xdhgArBevZfnIDsGGowMM3toFMzs98iNMsdrgK8yrfJrNe7j2NnkYuTbFg5/SPdykG0bm3Nv9PPdvWOpz+yBVtlkXWlkaZwB8+LZ00fUSB/yA7Cvcq736T3aJ4/C7PtVTq6fr985yOwBh/bfPzRrOT9WQKL37dosyOG1srtn5fM6D23LNgDbb+t638/dYeyWdu2BmoJse4D91Bj/33W2BWhYGYETlj/jus5xz4j1+gLhPZt6v47ter7ac+21G4XHDjgbcZlHz6X1901BP3x/8mZmvvv92Qv+89vs7bXtaz8DPG5n+7q++rx+l/X6F62nGhOrnrKf+67NY3tx9sO6Ptf1t97PfV72ZMHBAorrGBdYbBu6TvaAfe65pZ1YnVf7veS/ef6iJ5ykS+33z3et83U9T5zTt3S1dW9u+2FUyipd7P9hrG5yIDpnZe/6rO6RrrPIwr083Izybb9nT1QnOkkWtr37uV5l8uok6PV9bz9W+zW36n5lXjoS5eAQqBnOmMSRcNK9y3LkPEEv8jxKX+J5DVlPLvuwQfk3xsTG0N7YpxNlomsaqh39N/sX3WErWpgeltXE823MDIvUjkxCGKUTdK9yTwxR1nvBRe5RI55iRm1nQU8bYrANaYeNSLHcxET089TH5smETEI/yXtJDlUMfIdHWtdLDQc7bAd8Y3zMipIuhm5xQWmDYLnBPEKDd6X1YQuj+9FeJgEdCp0Ae4o2wnJkpgAXU8A04bLoIuTVazV3zmKcunXMhgXbKtUBnAqCo5PcvHnTOhbgwF3pl7dv37FB//Irr/mM53mcsb9WYR500VdVRMkOJRnUgDEpPjw5MKW7l7VMv3k2ehR6tQEZmKlyqtOeRJWdtQ7rqukGtCl0hD7kVX5w0GQvBrBHn2c8b4lkwH1cVFbjcX5SE3Sd8B2c2h5PvQpSv6aCN9ZzMRfHId2oy+yLsAedvkzroY4i/iWUHzAtBnLAw4S8x7ZxWzwnYixhE2tN3Nc6eV6AKbkgI3dTVZ11BuPwI43/Y3KRogdrPNG10XM5ay6a2UqhGtUBELDGumcMCEW+pzRVr772isET9HX+hhVMH9BNYRCzxgH/U/hUurNylMbuQrdPyi5yhFK4S5qsflKZ+4yYuCa86L6kibitOfpMIDHuTQp/QU4hx6zXkQAhVLPLus5F6fQcF52GxGAA7KoBdrOjpbvzfM7tZ2Uz3VExKQB3wFem6ZkpvnXnMzGkie5SpNtrr77ieWasGL8w7ClOHUDOdpsUxUcilDxSmoYU6QFnoN4BeRDj/Gyhn1RjT95RgC+f5/otKQxHBkJE4W/sIgNfKc7rfJz6HsAe7fhGzzKoTe0MF8UO4zD6ykRBACDBeLOtEoCYueA7AOE+P6dCOfsjaSBwGAl8kc11/qJk2QX9kGLCABosYNWnmFoPDn3Xj9N+QKrReCATrwqM5d6wJ5s304QOF/BLvQTPNbak20RRq9j3oIzY2mbwkmoAwsvoTy5aBMdRsgHikqxRjRUkIFh52OrIcdj4jEHICLZB/UxGEd1tizAq0cT6HI64YR+CN/QMYWz5jH5ekbyFkITMoKgfDG7sujrKfD7p/ACTOnvu9NFHH35w9Pu//78JWP2Z8gbfEjBL6oeMsaNpfeYnn2hSISb1AmumxZEAAVsIOucrIHRySzNe4AvYsIC1ZuFz9plUBpGvBDS9re8U68p5FBmODdqzB/a15RB70wXwUvzN12u93ZOMZk5iuyVauzLdNiTyHptzgLwUIpN9CeBHChz1HX3MeXJpn52ShLYDHCbFYUBwP9LYA8SzyOAUVQPTAAvxzGKHcgAzbmPnRsdTfRbNQRxhIZPhTOi56/pLBZl1NeedMQDfB+wiYf7Rg4zEu79JF0iftfY4l80Eld1sTCoFwthkdYhZ55jzPG0ghVF0vZyhkSPMQ1IfTDrIIf5h8zflgseC3NvgTE6/EP0WvIw54ba0F5uec6wAu7G0hQgG+xiZ7sKZYGrGMIY4+d/+rb/+FEHTxceXfYiTO0uLw0mnSUprT+DkA1THAcFcbMV05twMVmAaGxaqhT//DUvKk+qDNmBIVVgbETa0+pPFMLZdAFeAinmzhkW/Z7R47sFNV2X9mDEzRmRus9LYd6wRfXYwjmoIzvUNc0oL86qRtin3NQwLImSBrgq5BbF7FIW4iHfvuRraq5Ld36u8BsBJro4Apsk3xUJKJcMYT4A5yXHSfm8hUbSBa/heQOEwYRh/7k++kc/lOa2Hkfc3cL0hcxvIHS9PqPBVbuJViMfKCr/aXEo3c5acqgIfJ7zKrD4JMxoRKn7Wk+dlMZx8r9kYMBUJq+ZwdwL0CTPiQCXHKN5rQmVg9Z8R0Oi5HOYUoCoKB0KPCpso2HjMHG6j31nrCKKs4K3olsMezGoMs9He0RGiCCN7j9i8VuqlvE3C7CrFXPOhKq0CBgJ0Xn9R3mGF61DlrzngOGRtQGnc8Y7jMQc4Jnk8eZLQE1CSCN+/ew/GJexYwEY8/gC6qUx6X3NItckXlSyeHGNmD6tdJHb+RAURUMZRbq7qgEOxQdBjcLypSrZnzdJVflt5zT9TrjLEsVOIYGRQ+RChr4MTxaCMC8sD9b/gSwzb5PpzVeMBRRNykfDF58g7oFdBQ+4VYQkgfOXojTfeUOjI60fvv//+0XvvvWePP4cyCsQtefOprIqxRIEC5z3Tw8yGcazRMymKoD5TVIscwK+88brDi+yhGwW9AGiLVlXJbz9oXw1d517zIV3QeBLF65rIy4Qq1jBse1C0Hb6MHBjQuQblwWk1ArCyqu0IrhBgtQBu2Ut7Y3oFXVA8NpnVsNYYwlU0usfa1z1AcVzufZttF7m5vR/Wbp5Fn5MWIDIzCgHnDPIAYDXpGur1PIBbcy6sz17leuTnxmT7dh/zTu93SvOyfoffV3CN6wo0re93flZ5XINvBVDW569t/uf9vgJy+/6d1PftvMm8xoGxMQq9SgZYzXmRcyivAvTHw5uZlwJIGZdca0PKSvqhd4czcgXl1vW370+S1veMH7TdAFDO4/RnFse09LB+vwNYTVc4A9KvddwKOrXFBzDa125Fig7rYvZbwTH/O+f2CmSv87uu0ZPWTft70pqpgtN1lfE+vkf92e79VXf5tn4TBknHgn8Ldq33zueHCT6M23rvru3qWdUR9+uu49H21/hcQee2Z22D18qx9fltMLDXR36E7cyrc4taEOMk+lRlY5/N9zpHbafHzHrQtu+7d/bgZ75DLrWEqiGb1rWw183WcT/2vNEp92N3TJedfnTO1r3c86brqe1t39rfwx4YNlHnpGvAIMaAVG4LuqHOoZ6xXIfx2ZyeHb8WiuR+ZbSubXfo8Bg8PpdgHwqwrA6/ykd+r/5If5yHVKDdevbEeZ/PuB5gqSzBFMBR5WCBfYANPKNnRtfC2l8X7tS80a6wXUglBHB17sDU5f6p5g6CExJA2X70hd8fKlyaMHvuffky4fKE199PZBMGsEK90SkMzn2hKvXKo0jVa9YZIJVzQWpMXNhD7YAxh+7hdYXhSN7HYVeR0gn9DgOU6xJGC7v2BX8Xwsua+x1jGQIM/f9QhURJTQBJ4YyMbN7Hwf+cdDH6gJ52mWryNvpTcIo8ntXXGc+kr8rZwLjdk5OakGkiojgH0I0whLkGpi06F/ot7UPvPi/d2cxRCBO1E22HxIbkvuiK6MeQMJzKSffHUQ0jkO+ETau0V7oHexBWG/1mfTp0F8ak5gwwBf07Z1vyHvI5beMZJXEAIjjFwSTdBHB0XsxZZwCPzDPPJQ97I6NoL2kcPv74pvqvEG49h9B59Goz7aRTfqx0EkSSRV7HXsUGSQEZ6dJDkqC/ZrPaFhBbUf25eu2K6xiUtU3/IEwANKGvoj9BzmDdwtg8Ld0eYAwmHwAfqRwA+U4rXVdC1AVomgEWkJHcwl8I9AU0ovCPiwHrfdZF9Miw0LHBvxRBI3sHRQCwSblvL5yzvc/Y8hl9gKFOEdjUTAEgEuta+X1dPVusVUQMYDXOB/rFumgeYXR/SC88L/kPkzIwNS6ixzH+ButNiBB4r/6iH9Z+cgEdqp8jJ0xylAzD1i17lUXs/zW1ACCn1pPeT45NMe8ACS2XyaGLHkqk4djj2CPDZGuRbdt92lNm5IlgkpoaW52RZwUAs3Y5oS5ozMxgNbAqMtrzMMkBsLUGXXxYNp7a8bGiBFn/AIqsffZOimkl2vCKyCwU6AHQIVUeYw1gFYDZvYs9OiQu2KrON+lzD6fJ5A9nMBgo9HFNDrKD/rFGjZiIsfr0KeCqnFj8wGAlHYCA1eYYtWa/A1Z7vpRMstowlcktDplo1ACJYbEnncxbb7919LbAVQhJtmM0IaxzgFXs13MCVgFT/97f/R+P3n33pwKjb6qA3CWnO4BdekreFbM7XSwuDjuD0CaVyQYWYOrUHpo70l0gr6vL0H5H2TrCAKcQY5H9wPg5shRsy/dNcaUUHY2u2f4jN9AWAYopmkc/LHemLT6fDdbGDiEylfEws9R4We694UE5p++rfsnt26oJMpEfrDGOqGdhgBtLic5kkDyBXj4rWWONIq5T1Hla1S7kgIu5cU/r33Uo6j0ATvCMiY7ges4HxuY0c6NX8oYr3Z7tDb4b3Yw1yD7m+mIAze2LrOGn2B+AaxxbyICE1LOXOKdMzAP4RW5KxgJ++swYHLFFv8FqjBHRe+sUKb5V3chnvRm2YeRyxtI+1mX0uDinbJ8blAXTZC0AtKfOzmU5X3A6JS8utj05eIP5hNw39zIgn7PN9VH+1r/7u9oLoR+zEBGaHCyEQVy4JBq2DgS+zMMbwl+BFQZqkOgs1C60NLY2ghdgdDhfcwBa/f7hg8XoMtbuuzVPlL/rywPWZpMHNPRTq7hOwQG3Zu5fWvNmI8aIs/AZECD3zX0OL2y8LvdRxsu6Tb9HCBs8GENx+/Z2m1FQugkPxiVeOi+uLe9JwnzKYM3Ta+ysBmwB0AqqTdkPag8IyIFbwySTvrDF1PR6CVhQB1YCBoeB2gl9s1LJRiMP6Wb8cj0eqLJmLCQ9JgEWDZJNmgaD5oTCGEwjtCBAkyuqAdwLvLzgyqPxdDiMH08jQthtmVxfs05rVHVz8Ewq0HIfwp840AEfUbyZT4QMzyVM/KEKGwGmOsuAwz3CmiKB8dc6XGkTii8eZKqrN6cwgE+YE8lVCugaBSRzVzYjB7zz/ZjmHiWK/lAt3kqmNiSFrKD4P0+OKH3+kYBV2nAJNqaUk69pg9rvtc2Ys2nxQA2wEdVN9Hk2O8J5hD75k1Ckv5QRyA+H4FUVmQr7/Jb7fnXCzWBscqAkREuGig4igFDyjabglirHuo2pskiidpjsj6TsPyTvFkoyQleHlnPTSEagrHwqBZP1mqqx8pxpPYclkgqUTmcweVHwWIU1k1DLAq1xDCTcgLYkt0xCB2kHqRQeyqAhtIp5wunzRO395S/et0ednFkAx1THZZ4IAWIsCf2C8dok5ij/L4v5QLtREOmfPWFqf0MRu2dXI3Ldj6SWiCyKt7j7IaIk+60sVh+kgMlmUuAlSyVkz+0IS++bMT54bw8OxZCuLB15qPYWWM1zFxnmtrmFu38LYmzAag/2g3xa5FbHYRVvKyC0Akxtg/s4wCrrG7nA/uZ3j80oGchgy7m5fg/M9JnfAmWmbweQBQVj1/c90OfzxG05HiXAMwo6rCDA2u/1+QVUCkAXBOl9e23Hct+uE46Jb50XUfqPg2S9aAV0Og/rMw7n4pxL62craL72o2fN+oz9elr7VZCrikzvta7l4+3NWjuc24czdQV3I5PNHpuzz/cbWZ1n5a4dW3vCnQrgOEi8B0wP8/r/k7G6gm3rfHR9H29L9t/Wtu3vjqV1hWWdrutqv7/4LEZSDM4+q8DRutfS/wCM67yuAN2xNWxZkSeu66PybQVGrZFNO/bA4n4c1s/367zjUjmHsbzfbyeN93af6Fkdj+8CVut0Wvd/5+XQVxlka3u6jnv/be0GaKqxsM5vx2odvzW6YL1H9xdjnvDVpFsIoBIdshEYe3nR53g9jOzq723vuq+dr3D2SPtVdih/N+Te58bkC+MZ6/lVliT3OeRHHNnZ0PbmrrOeA5g0BlkYPDHuyxZMX+PU6nlasBPH8KZ3bu1YgWDA3YTwKtRYmruZK5MKqoyf9tnGqwCLhro3ryd97O+Mn6OE1C7uyQtjyfn8nTuOQh+jq9qoglASRstjhct+8w3h9BT3POuwXMDMFlEB+ICdhpH76msvC5i7Ir3wWaVRui321YfWly4ql52fo++ybw3eSk98qHyd9x9QrIpCp4R1Kg+dosWQAy9dF9NU8vGhAFHCitHN0H8AwNB/+S5gE+N08+bHmtoAUHxGLk30ZPR2Cp+h3yLDYW8ClMEMjZ5QgzuVljGOGUvG28WuJAoAPDiZXCAGp7Z0MoONwyxiPBmX6j7dB7QL1ibrhLQODfV/qLn9RMWcUAsImUbf/lT57MOopKaC2L7SM2HEAkYyboAzL6vozQUZ8qw32Lroe4CvyR8LwBKdLms/oA66ZdJVSQ9wPs0AxAHetNbVNvTIX/3qPYNPFNp5VXriHYHL9wR01CEDMHZe+vJbb73pe/FcM5g1T0TZlWn7Z3/2Z2G0DaAE8FBbyXlNqfKu5yavIuBWwE3WUlOGcc8wv5J3lGJYgE/0ifXj8Fa9ZyajQ30TrUb4OOBDCq9QfOir2ADS+xl/ztrTAmueEgZvRiOpDcR6dI7Z0wZGsTMAlWDZkV+XZzEXFMxKoVcB6ecuyg64ZnLGxzdJdYbzgvakVkbqboQ9TBj4pyqehQ3C0Q6o8bz6AjhMVGHS+4nVp7FmbFyLQyHDFIF34WutR8COMypc5jQYWnf3te5x2kfnDrhpBj7Oev3BHoLJh+4N6eih9H3GhnFl3MGRA1JyGBJGnuiuAicu8mUClyWMQSAX8CFfs0OyIBLpGVqnAKkJR8ZjzD10/1MQ0AR+a70BzrwgdjqRnGGiklIgtjC2Km2Cjfvpp8qX67QF5HeFuAJjMKHIZfL5bB82JbIA28a5R9Vp9qttp0nV6GJarHM1i8JuPA+5y30fCwzHN/HsMxSDU5TAc2GxPhWwmiJhE90CK3TsCdPF51UdYK+DHSIK7cjcimevUc8Ur/rBD37ofNOAf8ijsLspNK10DQKjv/jy4dH/+vf/56M/++mfih3+GwFeSmcihjbRmAFWtS8Yf2xWybhGF5CPuGkp0YtQvepY9ORw7gKiak7CWCWfaCJy8bCFtMe4kIow0b5lkR4KvHsNJ7UQ2AJrlv55Dag/jB2FJ58MEcbgv9P8pZAYeAFOOp5lYqOxldQGsYPtPs664AxOb6M+cy90shS0Cl7D5/TXtY1cuCskNuuCGv/mIWedbnoHeIZkk5UI3RHWqO7tAlyjT3O/RDTojBnmqr8zwKSZrtZLtmdEF+BeGcOYIeTmDVM1BdlwAlEELucPcjG1l5Kag3OI+cSBZezqoFdHVzKj9wDQclaeNRAKEZRx4cxCjrNP6Qt4Ec+wAxGyG/t49m5rQJk1KznktuLs0BoktUsZscUQwV3YX9YfkRzu45DDdO9Tv/fv/8v6LCAok8DicoXIyfkQllQ9QQGXHPaCgWOtPD9R5MOWMaJv5mM+jpI4ih5/ezMGPE1Dw1jNi0839qrfOSiSh48PCvHBwHQf5pksCNsBBSXdiIPBUWFgJWu+lwXIZd82zlcj1u0Za6SKbA37AiKr4rsaWO25v89mNF2dhV2lOgl91+dVKW5KgZMV7irRk0AaT+zkQs3mGK+GF2Z6D6UfD7RzScz49lnNJ+oiSi26o02DpyPfDbLD9c5p5NDz9MdhQy4WFDYdAjIe42x+FrSFtIULuy0bxlWLrcQGGOb3KN8VAsN01Tc2BmEZe4Sd4fknRB+PSpwELH4UBFeGVVsN2CnZN4cyXiUEgUNAJkk1OZHscdV1FwX0ohDwAniORwon7hRG0Ga3gJ3D2YnG8dhIaKAsAc7SDwv68ZKYMq7vpzoeY6Wwnkm7QV/J98H3nzp8JQAEAhnl7rQOaxQ35zwleTZGyuTQwhly1kW+EupyXwo+LGOEPIr5R8oZBbBL4nVC0ZzqAwXQIIXGF4+c5vCClEGH3kn4cQ05ku6QDuT+3aOzVGpELuCR0zhbWM3BkHykzKcUVjyHhBxkM4WOpp2HQmC5gCKP8WKPEN5IVebVfMH0+BIgXOP8g+9//+g1FYZq2BQHHAoruVHf/+B95/PCkLgu5q2LKrja85GUOvVbCiXjTx4tUi68887buu4ljxefUXXTOVs0Lk4rIOXmExUOgIXLnPFinrbCDlOh0J6oMA3inWW+SSMR2bYHq7gPa7gOiwIBBxnhnG8B1i0H5xArEBADcEsIz/26P1utunKi/x6XNQVUN2AVobOXHwmjKui6yYdjAMzIuz0A1L9XYGUFHTIGAyKMvMBD2XQPfG5G6wgl8lt1nHrPgkKV2R2n9tlKy8iLVY6tMn5tp/fztIX5jPwNwLG+VsClc9m+9brIlKyPdd729ykoYtlZBZVVM+N67MHLWtiP93rdCuis1x37TgbffWvbu067ntZx7Dm+f077v//3u0KjO5bt33aeFXAch+gofHFw9fyPsu7c4HN++7MBVnPP4yBjcjxtIcj78VzH2etrgFWuW8el161Ggj1wy1wVbOwzVsBzvW6/J1aW4GE9zlx/1147jN9uTXS9VUZ0XvI+DJM6QLPe1vnfy4i4qLcXn29y5vhnSO/2d5U9+/XXMVqvWcd608vEMhpgte8xTisw2/3evdO577ytxav8nvXO6EOrLFnn9rAeBlhd91JHouO09WFLmRE9JWynAoRtD21v+phV7qx7oTKtBT4bWl9gtftn7fu2h1ZdbkvhtK4BRxxVz5p9VblTQLvrAgH9rMarQGn7w+dhaEQ29u+ujzjGkze0OT/b77YF8DN6TnIalhXb/q33dHXssR86d2tb6X/IHxR9THXgFCqJ49L60+TjBDTiOudQJR3RsGkjRxJJEtUkctFrTs8mdRB9uCaAKFW/ow/AhOv6NZCiM+PRo28EJsZx//13vufiK3yfKBp0FfQogNMARCo4BKB19aKjf16UzpHCp6m8TkEiO2j1N6Ge9+8TIaYxjIIE4wAAIABJREFUw0HvcGhCWKlAnogvbAHul9z9zwrAE9CssUAvBLACfP3hD3909JOf/ETh36Shomr5eTPhnGpAfYRhGkZZWKUAkjjIMUbp92p8e541doQYo2sZvLEtELYh7KYY0kmfwHiyJnBocx16l4kJGncc4TAx0fMhPgCiGARjDgAC0LE0FjCD74mxiC4fh3vmCTCZa+g79gt9u2imn3R2MXuvifXGvGN3XKIgmMYUYgHPii6mglBOb/eVAbvkRQz4gdxgpllPMEbRt1lTPAMwkggv9ErruQaQyZFKwbZvBL4K4IWtO6xo1i5gNs+7efPDwz5JvkCqbicfIwxMQJkykhPhBBCy5XB0bYqp9xA7kBDlpHijrewLgFaeCRCFXss66f49J3CAvsNW5nnYRICb3JM1+0SRfKwzUljwbO8HbBnpyACkgKVEVbEN+NsFd/Xcswrxf1YV6GkL83EkluO9e7QJwDJAI0QXFyBWv5q3EH38/l3GMSAqIOc3ygvLnqQ+BFFujxVuTJg88++oWexD2XZfPtL9BdigxxNNxxgzD4A4Lmo1Ydt+zyzPFCGC2Zjw7qQLiIMkCETluB262EMaC9Y79iMvgDrWiUPMHXot2T9OIzPMJ2zcRCBSYAoIdIj0hG/7b+fFVBoK2WYAoQZ5lI7O54LBishR9geRi6ylDz/8WESV2wL0xbo+M5jBELFaO8UAGXavSVpxqGDPIeucgxmdQH8z1gZ+YcwC/E4uUTVefSLH5RPJCtKaiFh3mmKIijZ4BuAeQsuCk2it+3Q18Jjx259Tqz6wno891+ugdFu1ZmGDf/+d7zsSEbvLeZ5dTFCOKRV9IwKT9fQPfv/vHf3pn/4TRXj+Ru07ZWD1tP49dUpzAltU9q73kexRQEvvacVWWhdTUxuSnoiL5PNOJAbMSELYg2UUWAWcti4UjcogOz+sf77L2nIkqyN8g4HkXMVGl/yDaU0xeC1cp1OcaAn2LSAtk56Cbwq3l+zGFnPtmKkh42LG/O5I2Dkf+RZnHp9hO6HP6rkFV7Hdm1M7OkPSUbRYm/szqQ78nhmvAeIZpGcYKOvIeVUXTHh9CloiW3CuOLQexxTyn2je+ZL1I5+ROC/0vo/PwdWc/m1q/zDWJlEnShGchM45fYLWgJnc7Ns5r+l32MKD+zAnjLth4chMA8pmacs2Q+Y5qiUF2XnvgEcNCbAOtxDMEinBOVa7jj2KA8u5ehkXNcIh/9iqxvBaFyU51zlvrG//N//xv+EcqyxyMwA58PmAB6OoGkQb45ybDthlINSfLaAp24xF7M53MDdg1PvRRjzboN6O3J9nbQpv9mw3rL17i9J1vE1joPq++V7ZqlGY077VuGo7+u9qAKwKcBdW/12N4hioUbCZQNrf/CBbP7KwDwa/27PlaF2Tbq9tXAVQ2pbF15DaLPkNJKn30wvPygP5gkSFd2JfEqI3jCOMgRpkgIJuN0qCFoiTIcOoNIU6YesIZgQfSotziw7Yw+J1Em0LqeTESD6bgAzJG8Jm4cBPjizet6AdJh8AY9dLhE3yr3AdfXVVxfEKoBA2jxZ9Qvh4gwE+qt0UXzK9Xp43vMvX1GaAuVS1zOJ3YKcWR/JhhmEIi5MkyN+ItYGgZAMSAnNFIU9lnDacCeXX+VwHYGPTsgn5m6T2Vvr0XRiogHrMB57rhslF8UzYO945GKp8huKX0KswtfC3huEpr476bwWFnDhqtIEgK6l4kcjtGcYpeY28RhD6kysoQgJPMaEjeLmT4wV2hQFCjck5eXE5VDg4YDpwjCSVhvIdcXCM8eTQDZTBCe9HkUcBrgc1ydYRmSwpwuOzFxHRzJGBJ+QJIKvmPSFAuR8K9WUBpOdhZ+gKV+11SBaeX/IRfWOW6v0HMAIQlJknGAGsH3vMBaxT9OszeeHJDf3QRtGpo9/6rR87nw+eQ+8rCc8Dw9GyToeZlcWEqcSTRwoDsRcOgGNkGJ81RJBxtIHI3iwwOABWGBKpRNh923CYMHzUT4P9cSYgtlZjsyBMQbDKwQ2QSE7a9VWZs8qofp7PIne/LQdzGkYmVD6vQNcGAH4XgLeCNb4Pyu0Axdy7xctoM4dRgYUcLWGQHk6RUWZWAPBYR6etBTJWYGsPUK3AxnoPB8BZFofRUkNwD0AWLD323QFSt9zZAZ94VgGIVZb3ORuYkjWxnW1RglcQqM8tQLXvf+er50T72TE5gEK60PwNOze2ue191/5t9zi+rk4ae95Le7e1sQd+Tvpe5Xo+K1AVp+oGZFXR2+6dq+NoynOOOwjInQWwujER8oSTznyP+yjb6zX7ddQ5SjaarJWOYcGYjvdJ91n3xLp/D/rRDNB+LfSePS/noYfh7NyFobCtvWNrYPYxX4qBT+67KKN9XtoUR2Hbv/ZnXa9eZ5bfm2NgvZZ7VQG3Um1Z+u11d9JeaCqAXl/AcpN1u9QWMGZmLmI45VmZ1wL3+bdt6ty279nncS7z3rqP9vpf2hXm5b5P/L13IjR/vZXsUd7blva/zwhzO8B310Xb3Gete/qgRy6O8PZ93484Irafw5m3jF2ZtZTqeGr9yHdj50QDmPOLv1vM5rAeOcsHcORig5yAX440SX8w4DoGvAdDDv0F4KfXlEUb52gjHGIbrO1vW6tzFYzuWuDf5qhL/sEAC/x03MrSRecoQMt90DMdDqrvAMoSYs616GXeM7P7HG2FvqGxglH68PPkskS3Aiy8IB35vpzQdwRE0c4H+ml15QcCRnEGv67Q8RdVrIgUUxipjPQj6WPoK8+oLaRCwuh+8mUYmzdufGjgtKQAjE2e9+JLV48+UDqkRN9QafrJ0YvK70/7Ll26bB0DQOyDD24kbF6gKaxF+s74ELZ+Wzlq0W15D4MTUIP5YDwAWnluc+Ei/ZxT3+xFCr0IMBi7B3CEv1mrzg1oHS7gAf03+4qQWl9HBJGc6eTx1Xyjixekf6KxRk+jD0mpkEJmhIUTvstnyc3HGIVFTXubJ4/781wDouojOraLBA3ohD3E+sauceot9Zf+pKZDQjgxDMym0vtOa2U9O8VlvBbUltWGgkGWdBUUog070/lx9d4dFShjnGH2Mb4Ja5a+DSgBO1X6L4Ak9hbrBb0VvfHHP/7LbhPfbV5APufahuW6H+7/E4OL2Gd37nzmsYT9xfy52MwQYwBnuB6gwqAoRWYnLZvj32QjWIcfViHnrfP/YxcQgq/9kVQcMOtUiVyA7H2lBSMX60siOPzO7/yVo5siKNy8+YnCl8nnS0g6oDp1KVgvApk0Pg+/BCRUGglYp88KsL76otqZVBXYrd/IeeDTXkAr5I+7cgCYeQ5ZQ6bZ17LvnHZAuj+5a1kTnS8k1xOBhC2ATPuZx8wxbDlkLSSeFH9CbjnykrQAExodB00K8KIbwoZNqgNkHE4z5Sd+9Zr1EeadawBZ+Y4dHmo/7SjQe/ZssBTsDJikD6b6udOMGZSe8HjdY0tZ8dzRK8pJi0xy3kw19IaKhgHiO5rTjqApTg3jcey3sHkpRsQ9s46ZKzOzcfjRN0B1OXgM9LLfWN+kShEp58aHnwh8B8QDYKQehWwgUuQNCJjzQeelV0Xwn9o4K4ay6hhbepFNzyjWlPy2Yn3r+d//PmSa151qhDEFmGSOL18hRQvsy6OjP/xH//vR//VH/+jowxu/1tMhyUgWPJ/8u+gBjC/ymD3GmMEkLrvURZ5sY1PMGiwhOAjOktQwSQX7s0QM0zvWA2cZY2ebJo5UCr35PBlwMHlaI3dgT/IM6z+cJSbvKLWJSFzer8JkIDjh+GFMOQNKCrIzeAqJIcsfaa7BCeY4tkzJmbelBUQI8rwAwTm3k+cz+EsLujYlRfQPAMjofvxNxAVgvucSAiXrzYS3fB7m9di5ROeayY2tw16Ig9Ng66Sc8FjZnuEcoWgjkReQt3A2JPIdRjz9TYqFjUxIFxJ9QeRyGOG2rXEkHchtYD7ejB4bQ97ILD13q8+z6cbVn5AhzFHTU5hhbCJg5gu56vQ2PGeAVX4HVEWuc00dVcxB1zD9KBkw+y7OolP/w+/9W0/tAYYpxyHmw0MDPAMfJTCDFeM8AHTMjFGGRoGzpOIqGyMroIhBnU04o+F/o9MnrPnEl+/jGfY9838xxrPgogBuz9TgsnhsfG1g6t7g3Iy4MlpBoGM4pEV0fjOofK9R2vt56eNrqEuU7O3ZB2EDRXqAEG8A3zsbhYU13fL41EDqeBwMtMMQJQyhhu0hzYHHFsMnVOYm+GVhFwziQDH6b02Y4UzoGe9xCJNkGdaew/Z9EBA+Ic+L6dOAd89YAUDgN9m98xEdwIbkFSkISnsAQVHoECYcAAi980rK7rAnvZ9Q+hhBDlcaRRelxgxNjT2bAcUw9G318WC46XDR5s5z4tUBFryocHoLTz3POXmgpJNjw9T8VE7Ey8rByDMQFiiHjEtZWNzTOVhRLGD/OveVQnw4zO1Vz/cJ+X9J4UgoMrSLXFRUMGVMnJBc4CfX3ac6vZQHhAmV8F6QR5I5YCxRwJkbhBjC6gsJX9yzqTA5eUPUFoecEX7iHCQK74IBq/84UGEmnHN1QY2h5iQeH3nD1W4OUzxnDovTnAcMZpzkGVVhhwd3HyrXzycK4VEBBAlAcjeR04hNzvcdmiC2A8olgPMVMS4K7CFUUJJYUl+7yB3gumGQ7Bnv127XJJlvdWnaellGAMD9Nc3vWc3z1+ofaQt++Yt3nSO1YXtRGAXuS045jOzu7YCp7iMhRuQSg+1Bwv1UQnVaCXv0otgxdwUMvI81n6w32mHFGg/cgMLNz9v0F1wb4AxPNrlAAwg1pLN7oM4Dy379n5Uq3bNAXHO8ACZP4NHBqC4oUcWkBmFlQeRYmDZtfz9b5cX+vVwbR8L6vciWSlDaW/l9sjxeZdNq9G5AQQx5lD8fnNpTc2oczoTI8hjQkf3WJyzb+aeyewWcaPNeLq7PLLixggdr+wIijZOQg3/mnvuylhqWVObrqiRmLDeg2Y40/ayACv0sIJQ5O16VvfdrH/bnD09Y+8v1BcFOAnctmwZcWdfGugYCNEk+zr06Bvt1cnxcv+2A7HrpdQV+MtZbXtvOx9qeFaSqHtF5yNnPyEYnKPgV5c/+7d4q/w67JH9sYFhuwnm2jfnhzDx+h8NfBVbX+Vj1hWOAlHWQjEv3ePsVoHhTQruu17HoXK7jEkBwW9Odmz6Hzwuserx2z9iP9drNhl4d1jtD5zE9DuAbiKui3cmYGx3bL/P9URky3HNe9/eukf1wnzQPbXvX+xkXLRqW8rRxP37H11Rk02GPULhi2h+5EzWxQGMBvFVebLIg+tbe8VBZ3+vaPhsY1nm3de+okknxsj6DNvb6jn/3zjY3Wft1uu3HfXX0tJ2rbFoB4a6Xhtq7yMgiRyobD5/PmPu+yxqvc2jdG+iBOetGx8TI1FxxL66zPjH6M+CVq+na6RjmSsKg48TiHugxKxBf3Zrbd+2vZyH9QAdM+qk4QVP8JkUi2w70LXSaEBCSC47rC6JyH77H82kLv9dxT3vK+CLnPIAcof2Et9sIG1aSmbL677PbSq90R3kwYaXKqEfmE4ZIWwAEaNe77/5KANRd63QPpaMRqnxZIcAvSI+6JFCPqChe6N9IBMLSM66E1yuvoIDR9977dSoTE97tlAEBAAgjpn8wh9DJb9361IxD3ufnU+XMZx+gB6IfQjJoeDpj637Jwe39of9aSIV2O+WCAdvkiHduOphDA5xj5KLvOvejfmf9uniOdahcj378CPDMQGlSbDFG3BPhR4EoAC30Ms+fxoH3nBYBx4f+A+R2YZJpU/cA+9whsLp32JwCwNWnV1951XpowXp0etrkiED9eI7RCdU22octQg5Dxod7od866k3Pw17hGjtK0PvUwOYi5dnO1TovO660FrFZ6Au2Cro76dNoG2CeC+hS3GhAacb8+ckfCBkiQO5DR4oBuPJc7ytd7xRpvj+ADMVpkq6PZwFCNJcgY0UfYDvS16wXiAxxErBOLihqzSBiw53VL+bEILleZwdg4HusHYBlCtBiG7JGYFNitzEXBuckf7kX4KptAcbWpA32ZZjurDNYlei+v7kJKIZuwgmv3KsXrxydO0PO0QDwgMcQQAm//eYbCEJKa6bou3NKuXDqlNaVHA4wBmHCJjoDZloKFTG3DwVckkLAxbMBydUOxgem5vPkppVtU4JJdKxJ32Uya9iGrEnm1+tA48a83L2L7CLX83nZe1e93lxgB/tLoA3gKrYydmXCv5kvAOYQe1xQWcQfctiyD2DCXRHACUjVMHLGCwYs9hZkEOY2ZxPgNnKUw+0ZRdjd8vdSWCfnD6DeQxUwQzcyjpDobI9RHREBVwXaXr9qG490IoRKM/UOvT9PbQ3Vn7gPKx99AfAxUXUHxqF3quTdHLSsueO6W3Si9bwpIar6QtmJZs/r3gB7r73+mlj/1zUmV7x+uMZF05TT2MxeHVL/9I//6OgP/88/OPrNB+9pnT3SZ4quPk/7kPXgFgGcA/RJzmic41DQGWDWp1HmwS5ShB2yFOxo56PVPmDMGSNGHQyFQWQPOlft2F+BWpLuzpiKrmeNQ+xiWMDQiAhgL/OCWXtROXfZL8xPwLySXALSJtQcvQaSmxxYX6RoNYXMPH7WjUKu8zkl2ZGifKyXFIhi3XxtAJn5x+ED8xNSFYX2YDZP2oAyWEduI8sZL6di47wGS7F+zz7LOVAHaVNM0gZkkQsfAj5SXNx5nyFKhdGZ81cRB4CqgzGiS5jA55yrKe4HmBo5lTRxjSgFL3Lf9INcABw1dmacerDAMSBj70RPSHRM9nUd3dHN06fk108bTSLU+qDdSUUZHcP6CRidQHHX45noltr1PrfHQc++TLqc6Bt2vP2d//LfM2OVDh081DzUNOGE42WxhOpagLXQqvFN9vscMjbnbFQPwGgDKR5/7s9k5GeM+MM3D+fUsV8Oht88oOZW0gOM0eNnjmEOC+2YoTAshjGOOwEW7gV/mRLfLBumQG+V2DUk8cCtUl8Swh+hXmXcd/CYbeBE22zUW4uqn7FwzACcxRADE+8hUnGMrwLdPQTsJU4rOQSYlwcCkxAaVjb0nhWBUWjZ5GlToHAfJoTjelMlxyUL4TPlfgJkjLKW8HXunw2BkAowQ9tZ+CiPfI8+JZlxcpC1LzwnIVOpMBoBQ2gQIK6YhTAQ1W6u531+EpKjsAQd6KwVfybwDIGHkPH60X+ECZCk232W16+0fu7r8A0qHergxbsU+j6h/yhOJMMfz5GUA3uLtfERpCjSB1bseL5RijhYXeVRSiSKK+FNPNe5WFHONU5uvw4JDlM2Kj9sTAQZ4C6e6Du378r7qmTsUjAQJFD/K4SjKKJwInRhQqRSLYcr3mfaae+ZlDXa63xJattD5Sdh8wNIn9M4Nf0GM+6caOR88YqeKpXNeasHPydBgQJPjlTayxqC4QBzosLyOYVgNN8pdyHsnnlnXhBGYXrg1Usbgo8toJxBVDzfGzO5xfEuqF9vvvm9ozdee93GkD2wWqJf0X+N+acyFO4qFOyODBPWCX155eWpnorSrjVHW1i3hCfF+IsDKOyDhPmxJ+yR5Pfl/QoZrknBrOxSA6MD4CcsawO9mDCrFfZKJp1FhFDSU2wGePY0e6gAgpWaYc36nh6rtKLX7IGIGuRtK//mOxvo9BeBLOv3IlsCrOY+PZhWWTXush3Q8u3vbEyo9bP2H8WjKVVaTbzpC9xfxhF5PeeO+41swbjsuUD7AH4sdzaZmnYjrzMObWqU5BhPK9B6fOxyTxgwVQZ9F55jBXZ7FSTL53l/D7R0DDsHG7ByfOT71wqErMroet89OPNd87sCLNx/bX/nwW2evbe/T595bL/2HNw1v+vSxhTn6wDJVbb262NtW3/3ieU5z2DyT57NnCxn5egHK7Dqe0yRwRpDKLrtgzn+UiTX8V3b3LmbWQz4xjl7rD3bPuj7Vvbmuvaxe3U949vH9TOu7xwfH+PZ77Oe9mtunf91jtAJVh1jXb/r/XsGcG33BLKp4NO6VqqB7VfrSWvF5/+q0zAny15df1/btt6747TJnpxDXa/7Nb3Ow9am4yAsBYOOzfvInnX/nrRP/d6A9Sft/a4ZnlvQcnVmrLK67eTfAtj8zpj33v3u2lbHc2hcC6yuMmb9vfJpv+ZWcHIv++jbCqav8rHvOx8qxoj29BqJUeBm01M35/l6zzqTOn/RC8IitNEqQATdouNTJjN9K9gaPSnhi8iIAuEFUPfOso4LRBCncZIu4CrmOpN5L+HYNVqTWooIF+udApp4Rqpy11mWdZyQ/fvJyS7HN8Y597eD2mHDSSGAvoc+SPHQxzIOHWKtqKcycdFluEf1ar5/R+DFB2KeUqiG8wxW1HkZ5QCr6LzWi2EDit3kvcNZZFbMaeuON27csO7QUPswsvI5faFfpBvgc+buzTffsH6a8VAeVwNWAZIZq8jvgHkp5NJiVCnega5FGCsgEdcxNs9LBwdchV2WNAyTLx72kr7vVF76ryxTyx/mE712ZGHXfoGXOjTLBsq6SFEV9LnkG021be4DUFFbizHima5ZMCwj9H2ARebOxUgARphbyQTICpAtDEyY1Uc+z3zWooqALy4UaxYsBdLQixmf6JbkNXRhF30OG5Zxc5sEELjwmQFYiqRAYHnGqaoYM4AHgFbqE8Bi5aHuo1lfAWawWTgFqZJNu2FwRlZbqx5nbpwZjBf7jLUFkEifAMoAdAGi0MVdlRxQGbAJvVpjBFhMoTFsCudqHGcCoDy6NqkV+J4L3sp+wr5JyjGcDPdVFO2jQ6rAhjsDOhjU0n5KwbKxCXEk+NnI9zBSaefDxw+S3sxFoNCTBR4KYO0Y8Eyqvb90/ZoZr59rb1HEyPtYINND5WOkz+RXxX6FaemCRWZVxpHwm1//xvNBPxgXzzmRiISLs88EHsMcRD4xl4wFgJoLg5GmwWHPjewMbvFETFnynrL+DoWiNX+km3CuVdll7BcKzjUU2U4d5CHFsiQvHt4nNJ+QdO739dEbb5I+AqY3qTAkvzSW7BuAJNJ5wILnXp9Kbjj/qmw11vgvfv6ebehXXn3Zzh8iAFm35GRNZfjUKWE9MXekyqjtnmLDyDfyNlOMD9udPhEKL7LP0RmtUYHZXzBmOFMkK00UsOhM39EFcK4FZfK4r7pUz96eSSuwyntmyE+6Nf5FFr72WqJMkz8bZ5MY4OTW1Q+5qlmXf/bTnxz93f/lf5JM/FQsfyIAAOtZn4TUM84CBDWfnguNg/XVmUscJpYFPhdhECelSZjZAQnjMBExjErvWgfGUABB9S8yxWxv9p4YzDhjkK/GSebsopgSz0nNEjmJtOYdgu68yJxzyEPs3KR/a2QfKS5iywD8s2bZf5xvYt8rEtf2FHtVa8YOK+9LEaO0j3k/jG09D+cHoOWkE/hC6/XhwxAgTmuMKGidlCMJ609xtuBd2F3oAbYXkPnkOzbWU8JXCF68RxFrFxxEf7D8T4E2xgxnGOcMaU6CjSlND2kxdA3y184C5ytWQUcYrRTptm0OwS8scvYrshTCE3+zN3gejqGkOZooJktl0+EOOiC6BHJlBfdnhdpq9p7UfjXBb/SGsOUTMRxHBamLYr+HeBgnuVmqgyf1zOj1LojnFA6JfDn1d/7rv3EggIIT+A8vQO8XT3iZWX3HG8kd4uMAnFkYZZZuhu+mRE/4YzDcAzSwslUX+8oXFahZDYcqqkzWXhEfk23FHSIN3N4Igdwrh1gU1jJMvx0CeTAC+f5iYK3Gf9u2KrnHDJ15Zj07DpW3cGqBqM0A6mcYG82JwaYPSyqefwpSbUYGyfe14OQZ4/oWEqi307PiRZtDx14RA0AFlbcqb3g0s5ECttJGhAqv5KeZ3BGLQcVmdpJoswbD4lqLGVSR4n0zA/FAa+A5VAyUAigOAOa5ZPEC5pudCcMyoT9sBH6casEsUjzPhEn8v22d625URxCEFxsiEiAGBaH8gPd/BRTlbbzkhqxECAKyEFBfVdc5s4tXQmvs3TO3np7umupuGb5scBmWZi9MWgoO7RQ9UjiNDlArWY0D1ibpD+gzEgFg7JtfjLRhMjRfGOzSVKnkwNsVKIq1LBXCXNhwyaGqtiZM3TmYZszugw5bbi/5x7gcxvKYQgHJ+1LGS8ACKUopLqckkOiioBr6yr6xkeBbYcIFUsyh4LFDBwxM5GbcbGqzSGNQsL+cmNrMnihEwnJYu8++EY1BaYxJQEZ1gBNsu6jd3M7p8x91cBSgL4NyZ3lG0bHYLf5QRcc8YTCQOuHVy5cGtJGf9wrzdwoLGTvMFwBvbv0EVDtfsJw1gGHvw+QjwmkgXI6/oZSrCDkwK/so88xzbiyRt1SMjXNnMASHgHc9ewtdwfnwLeIealpcwU4ZGtDzPMnBB8gosFfDrAZH9QN9SahENF+NkO902eyzFbCwHtttGY+rr/PPnfxx2gmcm1fa3T8VnfV9fulMZPTf+t2wDso+jfMVsCIHnc+DbazhL/dlJ38FHmB9OWF4QdNT0AbQbP/uzPvMT0ORLM+j5wqEFODpmdH+NTfRCnLcBZoUCGDfdR1XcKPz2L/t7e2g311n1wrAnYNNBS7WuT5fSy/Joof7//Vz2xkx7P67/nZ+Tu1n+D7H6xgLHJ223TN1b6E6vd/d53kb1ZzDDCTgaufVtgQAlW2J/D57J5c0+V3Ds4e5OsDqukZ27M/YFLTufTfA6jqP53NhmeEZ+uwK7qxMjBUQ3O2c3dFYwfPt0qH2wKxh+7DqAdo+AWX7Hb2HAXaaOqJt5zuJNMHBpK8xHpOGZ+1v2wUUWft+rkcKdGUuFoWhB5zsq1laG97T3sq4PAedN/kcu6pyfwKSzvrv9o5X0C31czizKZoQYC7ma2y5Lczc636q+yLDfDjPWu24nlWVvcr9Cl72Im0dYy85tFqEAAAEjklEQVSXK3urTln1/75/kJVcyt+1p22nzpz3QqP97DOq89q3toPd2PVpf7o/+t7zz47hyJTPSOdSC/hYRzgOT+YQu4G+pdpuZK5nK88BkOKdsHic0u7tgreNDKB/e6hoKjq32NR2No/s84ymJUqUVPKw8TuASV48y07d7JFqm14sYPdhd66OPu2UEcjz3CcuYGHWyGZgDj65cGuYbAX5GD/MIEBV7LrukxTtpKZA+mtygOyUe7ID3xz/VGj+0Scjdg98O9IHYMcABD77RWAS0UWwGwFvZRddXx/NRuX5RGW9fXsTO1vr8/6DAL7nRPw8VXdYm1RVJoSfcTCuq6tnttWIomraCWxH91M2clnEtGmmoeYDe4wwVUANbCDPl+QQEM3kCZzNCW2muE4Ku4WE4zROONM4uHawCeOdugpWvIkEW/0F+spc805YMrLDfLigqGx7fm+fRHK2ygUACiLpNrResIPRU9j5zHFCSXOeUKwLQI+xA0YHnI4v0sK+5APkedVVFMClMr2BALX9yekNomNeKKUDqRSS+5SiRPElEhlHbtxLhTGrgNXVIzHxYAg+cPj83wInP6uiPOP4CeCPugUUzdILf4JoPuwnR4EBeGjs+HiwVWFLEqUV9rbSUYhwAMBj23xkP6nUEnr+q8LJzWhzCOylay+gF8p2jdoJwP4VphbAsi/hAJgAH6nMHX8RmbjRXJD/F/wDsBhQ7EcVa5r7cQO6yD7zDojrpy9n1SNFx737XzrB/GzNvXwOF6rSnOOnsBYpIgMjnfkEnIl+vxUY2ePHOXtllgNiQVB58vjKf0v+2ofeNxAz8Mea+5HPOQXDzBOXLU0rxpoSEs3c/iwGuolC+F8wBLlUgImn515qnegz/lYj2divZid7zCImkWaNiDZAGq1R2Xs4U7cfuUhMDl2Kst1/8FV7DMKOgE4iBGHP4m9w+SL5RH5IS/KPUiwAcD8RsQVSQNKiiS2v6EEDfw7dJpew2OmuL5KK82w3/DkIOtk7EG2I6pQNpf7dyt9qRXaiKL98Qcfo+Tewm1kPmJraJwOsWv/PhZ0BOFqtUzRrvZ5lPX/j9+csQb6QX6e0AFxlzsXiJ30fkYvoSuMj+meCl+QMmfpBpKjjm+vDb7+/Pvzx19Fp4SiexlHE0e8jCVtCzwesc1HDAci4DCN3r/e7C3qHxAEWj+w6BR/FHgHxJIOpbv/w8OL5U+859DTywPdYU863f2/+s16laLKZ8ZKJCxX6Yp8TOt70CURAUljrQnlgfZEKKxrsavzzkPPQi7EBIIR5H4Ff6Lsu4qRph5BFZ5GPd7qoA5tARi4AGU3GyyUil0DoD57JefFBKWsgHgG4Rp+wauABSEHsH0dIoK81F/fpL6H32mOclcwPviz6EtDU+AJpAn0xkWhR20d+DuPnbAqRDcxouzzWj92fjI+0ghSTxr+nETCE1hzhHHK4vaOLQ+pjPWkzF7K1l5gxfp66N24zlzTF6JwGchj6yF/SdyQlDnZD8J6cK4yH91zepb9OLzQMX9tWtg0SlehUHdbT8VyZh5CtDodvJ9sPB7WpKE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vladnews.ru/uploads/news/2012/01/20/a0d4430c92e4bd2cb5eec28a807ade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10983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160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Zavolzhsky district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Zavolzhsky district</dc:title>
  <dc:creator>василиса</dc:creator>
  <cp:lastModifiedBy>Lenovo</cp:lastModifiedBy>
  <cp:revision>36</cp:revision>
  <dcterms:created xsi:type="dcterms:W3CDTF">2015-12-18T15:10:08Z</dcterms:created>
  <dcterms:modified xsi:type="dcterms:W3CDTF">2016-02-07T15:54:55Z</dcterms:modified>
</cp:coreProperties>
</file>