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24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D1F57-8310-4C11-858B-5E92E4C395C7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B5944-5C8E-488F-BA8B-D59FABFBC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94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B5944-5C8E-488F-BA8B-D59FABFBC7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96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49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34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2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9729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46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99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75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451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1219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109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810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lshebnaya-planeta.ru/wp-content/uploads/2014/03/%D0%9C%D0%BE%D1%80%D0%B5%D0%B9%D0%BD-2.jpg" TargetMode="External"/><Relationship Id="rId13" Type="http://schemas.openxmlformats.org/officeDocument/2006/relationships/hyperlink" Target="http://goroda-prizraki.narod.ru/gankadzhima/040.jpg" TargetMode="External"/><Relationship Id="rId3" Type="http://schemas.openxmlformats.org/officeDocument/2006/relationships/hyperlink" Target="http://bestmaps.ru/files/blogtourist.com_.ua_.jpg" TargetMode="External"/><Relationship Id="rId7" Type="http://schemas.openxmlformats.org/officeDocument/2006/relationships/hyperlink" Target="http://files.tpg.ua/files/country/asia/%D0%AF%D0%BF%D0%BE%D0%BD%D0%B8%D1%8F/asia01417.jpg" TargetMode="External"/><Relationship Id="rId12" Type="http://schemas.openxmlformats.org/officeDocument/2006/relationships/hyperlink" Target="http://4esno.com/wp-content/uploads/2014/09/04a1816beb98d547035eedce7e3b2110.jpg" TargetMode="External"/><Relationship Id="rId2" Type="http://schemas.openxmlformats.org/officeDocument/2006/relationships/hyperlink" Target="http://sfw.org.ua/uploads/posts/2011-06/1309362929_pre-4.jpg" TargetMode="External"/><Relationship Id="rId16" Type="http://schemas.openxmlformats.org/officeDocument/2006/relationships/hyperlink" Target="http://udivitelno.com/images/8/podzemnaya-reka-sak-aktun/1-%D0%9A%D1%80%D0%B0%D1%81%D0%B8%D0%B2%D1%8B%D0%B5%20%D0%BF%D0%BE%D0%B4%D0%B2%D0%BE%D0%B4%D0%BD%D1%8B%D0%B5%20%D1%84%D0%BE%D1%82%D0%BE%20%D0%B4%D0%B0%D0%B9%D0%B2%D0%B5%D1%80%D0%BE%D0%B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tonkosti.ru/images/8/85/%D0%9D%D0%B5%D0%BE%D0%B1%D1%8B%D1%87%D0%BD%D1%8B%D0%B9_%D0%9F%D0%B0%D0%BC%D1%83%D0%BA%D0%BA%D0%B0%D0%BB%D0%B5.jpg" TargetMode="External"/><Relationship Id="rId11" Type="http://schemas.openxmlformats.org/officeDocument/2006/relationships/hyperlink" Target="http://turist-v-amerike.ru/wp-content/uploads/2013/12/%D0%9E%D0%B7%D0%B5%D1%80%D0%BE_%D0%9F%D0%B0%D0%BD%D1%82%D0%B0%D0%BD%D0%B0%D0%BB_%D0%B2_%D0%91%D1%80%D0%B0%D0%B7%D0%B8%D0%BB%D0%B8%D0%B8.jpg" TargetMode="External"/><Relationship Id="rId5" Type="http://schemas.openxmlformats.org/officeDocument/2006/relationships/hyperlink" Target="http://www.limontour.com/images/stories/interes_mesta/03_3.jpg" TargetMode="External"/><Relationship Id="rId15" Type="http://schemas.openxmlformats.org/officeDocument/2006/relationships/hyperlink" Target="http://www.pakimag.com/files/2012/07/Kalam-Swat-an-Attractive-View.jpg" TargetMode="External"/><Relationship Id="rId10" Type="http://schemas.openxmlformats.org/officeDocument/2006/relationships/hyperlink" Target="http://nagvalizm.com/images/foto/power_seats/19.gif" TargetMode="External"/><Relationship Id="rId4" Type="http://schemas.openxmlformats.org/officeDocument/2006/relationships/hyperlink" Target="http://miroved.net/gallery/peru/saksajuaman-kusko.jpg" TargetMode="External"/><Relationship Id="rId9" Type="http://schemas.openxmlformats.org/officeDocument/2006/relationships/hyperlink" Target="http://www.snatenkov.ru/gallery/main.php?g2_view=core.DownloadItem&amp;g2_itemId=66396&amp;g2_serialNumber=3" TargetMode="External"/><Relationship Id="rId14" Type="http://schemas.openxmlformats.org/officeDocument/2006/relationships/hyperlink" Target="http://img-fotki.yandex.ru/get/6418/64843573.187/0_96ca9_5049d165_or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619722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dirty="0" smtClean="0"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Кроссворд 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dirty="0"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Знаете ли вы…»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858000"/>
            <a:ext cx="3888432" cy="2143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endParaRPr lang="ru-RU" sz="1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5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Прямоугольник 168"/>
          <p:cNvSpPr/>
          <p:nvPr/>
        </p:nvSpPr>
        <p:spPr>
          <a:xfrm>
            <a:off x="3641212" y="217011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3286" y="1534239"/>
            <a:ext cx="436916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3285" y="1838837"/>
            <a:ext cx="442144" cy="332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3285" y="217011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6508" y="3968134"/>
            <a:ext cx="466329" cy="3028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44982" y="3973705"/>
            <a:ext cx="442144" cy="297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Й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93285" y="3973705"/>
            <a:ext cx="451697" cy="297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Е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93286" y="3669909"/>
            <a:ext cx="447132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88059" y="2468340"/>
            <a:ext cx="442144" cy="318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8653" y="2786654"/>
            <a:ext cx="461765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93286" y="3079029"/>
            <a:ext cx="447132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93286" y="3355247"/>
            <a:ext cx="447132" cy="321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35429" y="2160138"/>
            <a:ext cx="442144" cy="3082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87126" y="2160137"/>
            <a:ext cx="455112" cy="306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27102" y="2780804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77573" y="2780804"/>
            <a:ext cx="452247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Й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84247" y="3374989"/>
            <a:ext cx="457613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41861" y="3378697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88524" y="368132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30203" y="1534239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80284" y="1531789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35376" y="153178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88336" y="1534239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44552" y="1531787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07558" y="1531786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67890" y="153178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31787" y="1531784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82905" y="1531783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04960" y="4861240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57031" y="244875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Х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357031" y="2753382"/>
            <a:ext cx="442144" cy="3161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88336" y="3377948"/>
            <a:ext cx="456216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46901" y="3683147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99175" y="3383102"/>
            <a:ext cx="455909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67890" y="3383101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346901" y="3383103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709854" y="3685107"/>
            <a:ext cx="431428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15896" y="3380878"/>
            <a:ext cx="425386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55592" y="3069557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604998" y="338056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141282" y="3386882"/>
            <a:ext cx="463716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705396" y="3995838"/>
            <a:ext cx="435886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720710" y="3069557"/>
            <a:ext cx="420572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720710" y="2771332"/>
            <a:ext cx="420572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175340" y="4581981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715896" y="4581981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267890" y="4581981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812940" y="4581013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353656" y="458101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902408" y="4581011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endParaRPr lang="ru-RU" sz="20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435376" y="4581981"/>
            <a:ext cx="470075" cy="301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99717" y="488338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000094" y="4576005"/>
            <a:ext cx="426298" cy="313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40417" y="4579925"/>
            <a:ext cx="452019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87126" y="4265392"/>
            <a:ext cx="442144" cy="3106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</a:t>
            </a:r>
            <a:endParaRPr lang="ru-RU" sz="20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992437" y="3973704"/>
            <a:ext cx="436833" cy="291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</a:t>
            </a:r>
            <a:endParaRPr lang="ru-RU" sz="20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194365" y="3968134"/>
            <a:ext cx="442144" cy="297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194365" y="3355246"/>
            <a:ext cx="442144" cy="3298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195963" y="4265392"/>
            <a:ext cx="435411" cy="319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</a:t>
            </a:r>
            <a:endParaRPr lang="ru-RU" sz="20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636509" y="609364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182905" y="6093648"/>
            <a:ext cx="455553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714668" y="6093290"/>
            <a:ext cx="460672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249702" y="6093291"/>
            <a:ext cx="460152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807558" y="6093296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355592" y="609364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Ж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911512" y="609364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460264" y="609364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Ю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4048" y="6093294"/>
            <a:ext cx="456216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</a:t>
            </a:r>
            <a:endParaRPr lang="ru-RU" sz="20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577930" y="609329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</a:t>
            </a:r>
            <a:endParaRPr lang="ru-RU" sz="20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804960" y="579506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804960" y="5467946"/>
            <a:ext cx="442144" cy="327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804960" y="5159468"/>
            <a:ext cx="442144" cy="3084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44972" y="3728102"/>
            <a:ext cx="442144" cy="321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4778" y="518856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</a:t>
            </a:r>
            <a:endParaRPr lang="ru-RU" sz="2000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93718" y="519044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935862" y="518796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</a:t>
            </a:r>
            <a:endParaRPr lang="ru-RU" sz="200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380437" y="519044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822581" y="518856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</a:t>
            </a:r>
            <a:endParaRPr lang="ru-RU" sz="2000" b="1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264725" y="5188562"/>
            <a:ext cx="477113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Ь</a:t>
            </a:r>
            <a:endParaRPr lang="ru-RU" sz="20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281002" y="4880206"/>
            <a:ext cx="460837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</a:t>
            </a:r>
            <a:endParaRPr lang="ru-RU" sz="2000" b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741839" y="3972778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284648" y="4573233"/>
            <a:ext cx="457191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838858" y="4573232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</a:t>
            </a:r>
            <a:endParaRPr lang="ru-RU" sz="20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210624" y="4879236"/>
            <a:ext cx="420750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Я</a:t>
            </a:r>
            <a:endParaRPr lang="ru-RU" sz="2000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761627" y="457323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210624" y="4573234"/>
            <a:ext cx="420750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</a:t>
            </a:r>
            <a:endParaRPr lang="ru-RU" sz="2000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1287116" y="2171039"/>
            <a:ext cx="492800" cy="293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94143" y="2171039"/>
            <a:ext cx="442144" cy="292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836287" y="1859386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836287" y="2157611"/>
            <a:ext cx="442144" cy="307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844972" y="2478384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</a:t>
            </a:r>
            <a:endParaRPr lang="ru-RU" sz="2000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843975" y="2786654"/>
            <a:ext cx="442144" cy="3362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844972" y="3122876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843874" y="3429877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</a:t>
            </a:r>
            <a:endParaRPr lang="ru-RU" sz="2000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1790852" y="2170115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194365" y="3675479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</a:t>
            </a:r>
            <a:endParaRPr lang="ru-RU" sz="2000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3172524" y="2780804"/>
            <a:ext cx="458850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</a:t>
            </a:r>
            <a:endParaRPr lang="ru-RU" sz="20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719117" y="2780693"/>
            <a:ext cx="442144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6346901" y="3981373"/>
            <a:ext cx="442144" cy="325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252669" y="2780692"/>
            <a:ext cx="466447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3195963" y="2171039"/>
            <a:ext cx="447280" cy="297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719115" y="2171039"/>
            <a:ext cx="476847" cy="295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Й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232996" y="2171039"/>
            <a:ext cx="477011" cy="296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636509" y="2780694"/>
            <a:ext cx="451550" cy="298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259" y="188640"/>
            <a:ext cx="8452605" cy="1077218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удивительные и необычные места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79912" y="1607436"/>
            <a:ext cx="199149" cy="222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70467" y="1607436"/>
            <a:ext cx="4033384" cy="255316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Какой утёс расположен напротив  плато </a:t>
            </a:r>
            <a:r>
              <a:rPr lang="ru-RU" sz="2400" b="1" i="1" dirty="0" err="1"/>
              <a:t>Кьёраг</a:t>
            </a:r>
            <a:r>
              <a:rPr lang="ru-RU" sz="2400" b="1" i="1" dirty="0"/>
              <a:t>  в </a:t>
            </a:r>
            <a:r>
              <a:rPr lang="ru-RU" sz="2400" b="1" i="1" dirty="0" smtClean="0"/>
              <a:t>Норвегии?</a:t>
            </a:r>
            <a:endParaRPr lang="ru-RU" sz="2400" b="1" i="1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074" y="2200648"/>
            <a:ext cx="3706584" cy="3236022"/>
          </a:xfrm>
          <a:prstGeom prst="rect">
            <a:avLst/>
          </a:prstGeom>
        </p:spPr>
      </p:pic>
      <p:sp>
        <p:nvSpPr>
          <p:cNvPr id="75" name="Облако 74"/>
          <p:cNvSpPr/>
          <p:nvPr/>
        </p:nvSpPr>
        <p:spPr>
          <a:xfrm>
            <a:off x="4158640" y="3933675"/>
            <a:ext cx="4840474" cy="289046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Природный </a:t>
            </a:r>
            <a:r>
              <a:rPr lang="ru-RU" sz="2400" b="1" i="1" dirty="0"/>
              <a:t>объект в юго-западной </a:t>
            </a:r>
            <a:r>
              <a:rPr lang="ru-RU" sz="2400" b="1" i="1" dirty="0" smtClean="0"/>
              <a:t>Турции, переводится </a:t>
            </a:r>
            <a:r>
              <a:rPr lang="ru-RU" sz="2400" b="1" i="1" dirty="0"/>
              <a:t>с турецкого как «хлопковый замок</a:t>
            </a:r>
            <a:r>
              <a:rPr lang="ru-RU" sz="2400" b="1" i="1" dirty="0" smtClean="0"/>
              <a:t>».</a:t>
            </a:r>
            <a:endParaRPr lang="ru-RU" sz="2400" b="1" i="1" dirty="0"/>
          </a:p>
        </p:txBody>
      </p:sp>
      <p:sp>
        <p:nvSpPr>
          <p:cNvPr id="144" name="Стрелка вниз 143"/>
          <p:cNvSpPr/>
          <p:nvPr/>
        </p:nvSpPr>
        <p:spPr>
          <a:xfrm>
            <a:off x="4121145" y="1243330"/>
            <a:ext cx="262619" cy="203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26" y="1587356"/>
            <a:ext cx="3760288" cy="3153344"/>
          </a:xfrm>
          <a:prstGeom prst="rect">
            <a:avLst/>
          </a:prstGeom>
        </p:spPr>
      </p:pic>
      <p:sp>
        <p:nvSpPr>
          <p:cNvPr id="146" name="Стрелка вниз 145"/>
          <p:cNvSpPr/>
          <p:nvPr/>
        </p:nvSpPr>
        <p:spPr>
          <a:xfrm>
            <a:off x="914212" y="1607436"/>
            <a:ext cx="242722" cy="218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блако 146"/>
          <p:cNvSpPr/>
          <p:nvPr/>
        </p:nvSpPr>
        <p:spPr>
          <a:xfrm>
            <a:off x="1391268" y="1208292"/>
            <a:ext cx="3907394" cy="285712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Горящий кратер в середине пустыни </a:t>
            </a:r>
            <a:r>
              <a:rPr lang="ru-RU" sz="2400" b="1" i="1" dirty="0" err="1"/>
              <a:t>Каракум.Так</a:t>
            </a:r>
            <a:r>
              <a:rPr lang="ru-RU" sz="2400" b="1" i="1" dirty="0"/>
              <a:t> же его называют «врата  в Ад»</a:t>
            </a:r>
          </a:p>
        </p:txBody>
      </p:sp>
      <p:pic>
        <p:nvPicPr>
          <p:cNvPr id="148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538" y="3889810"/>
            <a:ext cx="3506542" cy="2955088"/>
          </a:xfrm>
          <a:prstGeom prst="rect">
            <a:avLst/>
          </a:prstGeom>
        </p:spPr>
      </p:pic>
      <p:sp>
        <p:nvSpPr>
          <p:cNvPr id="149" name="Стрелка вправо 148"/>
          <p:cNvSpPr/>
          <p:nvPr/>
        </p:nvSpPr>
        <p:spPr>
          <a:xfrm>
            <a:off x="120703" y="2176881"/>
            <a:ext cx="227868" cy="22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блако 149"/>
          <p:cNvSpPr/>
          <p:nvPr/>
        </p:nvSpPr>
        <p:spPr>
          <a:xfrm>
            <a:off x="216928" y="2719544"/>
            <a:ext cx="3662558" cy="260583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Какая </a:t>
            </a:r>
            <a:r>
              <a:rPr lang="ru-RU" sz="2400" b="1" i="1" dirty="0" smtClean="0"/>
              <a:t>д</a:t>
            </a:r>
            <a:r>
              <a:rPr lang="ru-RU" sz="2400" b="1" i="1" dirty="0"/>
              <a:t>е</a:t>
            </a:r>
            <a:r>
              <a:rPr lang="ru-RU" sz="2400" b="1" i="1" dirty="0" smtClean="0"/>
              <a:t>ревня </a:t>
            </a:r>
            <a:r>
              <a:rPr lang="ru-RU" sz="2400" b="1" i="1" dirty="0"/>
              <a:t>крепость великих Инков находится в городе Мачу-</a:t>
            </a:r>
            <a:r>
              <a:rPr lang="ru-RU" sz="2400" b="1" i="1" dirty="0" err="1"/>
              <a:t>Пинчу</a:t>
            </a:r>
            <a:r>
              <a:rPr lang="ru-RU" sz="2400" b="1" i="1" dirty="0"/>
              <a:t>?</a:t>
            </a:r>
          </a:p>
        </p:txBody>
      </p:sp>
      <p:pic>
        <p:nvPicPr>
          <p:cNvPr id="151" name="Рисунок 1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448" y="4119569"/>
            <a:ext cx="3377182" cy="2634202"/>
          </a:xfrm>
          <a:prstGeom prst="rect">
            <a:avLst/>
          </a:prstGeom>
        </p:spPr>
      </p:pic>
      <p:sp>
        <p:nvSpPr>
          <p:cNvPr id="152" name="Стрелка вправо 151"/>
          <p:cNvSpPr/>
          <p:nvPr/>
        </p:nvSpPr>
        <p:spPr>
          <a:xfrm>
            <a:off x="2006270" y="2831710"/>
            <a:ext cx="212051" cy="237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блако 152"/>
          <p:cNvSpPr/>
          <p:nvPr/>
        </p:nvSpPr>
        <p:spPr>
          <a:xfrm>
            <a:off x="320763" y="3583705"/>
            <a:ext cx="3642068" cy="273804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Какой канал считается условной границей между двумя континентами Африкой и </a:t>
            </a:r>
            <a:r>
              <a:rPr lang="ru-RU" sz="2000" b="1" i="1" dirty="0" smtClean="0"/>
              <a:t>Евразией?</a:t>
            </a:r>
            <a:endParaRPr lang="ru-RU" sz="2000" b="1" i="1" dirty="0"/>
          </a:p>
        </p:txBody>
      </p:sp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030" y="4016020"/>
            <a:ext cx="3485614" cy="2373184"/>
          </a:xfrm>
          <a:prstGeom prst="rect">
            <a:avLst/>
          </a:prstGeom>
        </p:spPr>
      </p:pic>
      <p:sp>
        <p:nvSpPr>
          <p:cNvPr id="155" name="Стрелка вправо 154"/>
          <p:cNvSpPr/>
          <p:nvPr/>
        </p:nvSpPr>
        <p:spPr>
          <a:xfrm>
            <a:off x="2485891" y="4022459"/>
            <a:ext cx="208921" cy="242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блако 155"/>
          <p:cNvSpPr/>
          <p:nvPr/>
        </p:nvSpPr>
        <p:spPr>
          <a:xfrm>
            <a:off x="265850" y="1113849"/>
            <a:ext cx="3860618" cy="27022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Какое озеро образовалось в результате таяния </a:t>
            </a:r>
            <a:r>
              <a:rPr lang="ru-RU" sz="2000" b="1" i="1" dirty="0" smtClean="0"/>
              <a:t>ледников? Находится </a:t>
            </a:r>
            <a:r>
              <a:rPr lang="ru-RU" sz="2000" b="1" i="1" dirty="0"/>
              <a:t>в долине Десяти </a:t>
            </a:r>
            <a:r>
              <a:rPr lang="ru-RU" sz="2000" b="1" i="1" dirty="0" smtClean="0"/>
              <a:t>Пиков.</a:t>
            </a:r>
            <a:endParaRPr lang="ru-RU" sz="2000" b="1" i="1" dirty="0"/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137" y="4475851"/>
            <a:ext cx="3758748" cy="2349217"/>
          </a:xfrm>
          <a:prstGeom prst="rect">
            <a:avLst/>
          </a:prstGeom>
        </p:spPr>
      </p:pic>
      <p:sp>
        <p:nvSpPr>
          <p:cNvPr id="158" name="Стрелка вниз 157"/>
          <p:cNvSpPr/>
          <p:nvPr/>
        </p:nvSpPr>
        <p:spPr>
          <a:xfrm>
            <a:off x="3291068" y="3149973"/>
            <a:ext cx="244729" cy="230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блако 158"/>
          <p:cNvSpPr/>
          <p:nvPr/>
        </p:nvSpPr>
        <p:spPr>
          <a:xfrm>
            <a:off x="4603561" y="1010628"/>
            <a:ext cx="4482324" cy="27022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Какая страна имеет более 3900 </a:t>
            </a:r>
            <a:r>
              <a:rPr lang="ru-RU" sz="2800" b="1" i="1" dirty="0" smtClean="0"/>
              <a:t>островов?</a:t>
            </a:r>
            <a:endParaRPr lang="ru-RU" sz="2800" b="1" i="1" dirty="0"/>
          </a:p>
        </p:txBody>
      </p:sp>
      <p:pic>
        <p:nvPicPr>
          <p:cNvPr id="160" name="Рисунок 1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0264" y="4137738"/>
            <a:ext cx="3463819" cy="2597864"/>
          </a:xfrm>
          <a:prstGeom prst="rect">
            <a:avLst/>
          </a:prstGeom>
        </p:spPr>
      </p:pic>
      <p:sp>
        <p:nvSpPr>
          <p:cNvPr id="161" name="Стрелка вниз 160"/>
          <p:cNvSpPr/>
          <p:nvPr/>
        </p:nvSpPr>
        <p:spPr>
          <a:xfrm>
            <a:off x="2387161" y="4339384"/>
            <a:ext cx="248518" cy="205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блако 161"/>
          <p:cNvSpPr/>
          <p:nvPr/>
        </p:nvSpPr>
        <p:spPr>
          <a:xfrm>
            <a:off x="5372153" y="941410"/>
            <a:ext cx="3264272" cy="24416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Какая река имеет 15000 притоков?</a:t>
            </a:r>
          </a:p>
        </p:txBody>
      </p:sp>
      <p:pic>
        <p:nvPicPr>
          <p:cNvPr id="163" name="Рисунок 1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723" y="3806945"/>
            <a:ext cx="4000930" cy="3000698"/>
          </a:xfrm>
          <a:prstGeom prst="rect">
            <a:avLst/>
          </a:prstGeom>
        </p:spPr>
      </p:pic>
      <p:sp>
        <p:nvSpPr>
          <p:cNvPr id="164" name="Стрелка вправо 163"/>
          <p:cNvSpPr/>
          <p:nvPr/>
        </p:nvSpPr>
        <p:spPr>
          <a:xfrm>
            <a:off x="1544806" y="4591507"/>
            <a:ext cx="215064" cy="238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трелка вправо 165"/>
          <p:cNvSpPr/>
          <p:nvPr/>
        </p:nvSpPr>
        <p:spPr>
          <a:xfrm>
            <a:off x="110839" y="4923686"/>
            <a:ext cx="266420" cy="266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трелка вправо 166"/>
          <p:cNvSpPr/>
          <p:nvPr/>
        </p:nvSpPr>
        <p:spPr>
          <a:xfrm>
            <a:off x="4252454" y="4638469"/>
            <a:ext cx="223297" cy="251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 вниз 167"/>
          <p:cNvSpPr/>
          <p:nvPr/>
        </p:nvSpPr>
        <p:spPr>
          <a:xfrm>
            <a:off x="5098833" y="3102810"/>
            <a:ext cx="205046" cy="252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блако 109"/>
          <p:cNvSpPr/>
          <p:nvPr/>
        </p:nvSpPr>
        <p:spPr>
          <a:xfrm>
            <a:off x="73516" y="1287978"/>
            <a:ext cx="4926578" cy="24906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 Самая длинная  подземная река, протяжённостью 215 км.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235" y="1761416"/>
            <a:ext cx="4050096" cy="2531310"/>
          </a:xfrm>
          <a:prstGeom prst="rect">
            <a:avLst/>
          </a:prstGeom>
        </p:spPr>
      </p:pic>
      <p:sp>
        <p:nvSpPr>
          <p:cNvPr id="112" name="Облако 111"/>
          <p:cNvSpPr/>
          <p:nvPr/>
        </p:nvSpPr>
        <p:spPr>
          <a:xfrm>
            <a:off x="242942" y="1287562"/>
            <a:ext cx="4587725" cy="282013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Каменный лес, который  со времен династии </a:t>
            </a:r>
            <a:r>
              <a:rPr lang="ru-RU" sz="2400" b="1" dirty="0" err="1"/>
              <a:t>Минг</a:t>
            </a:r>
            <a:r>
              <a:rPr lang="ru-RU" sz="2400" b="1" dirty="0"/>
              <a:t>, известен как «первое чудо света».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849" y="3816125"/>
            <a:ext cx="4008693" cy="3006520"/>
          </a:xfrm>
          <a:prstGeom prst="rect">
            <a:avLst/>
          </a:prstGeom>
        </p:spPr>
      </p:pic>
      <p:sp>
        <p:nvSpPr>
          <p:cNvPr id="114" name="Облако 113"/>
          <p:cNvSpPr/>
          <p:nvPr/>
        </p:nvSpPr>
        <p:spPr>
          <a:xfrm>
            <a:off x="456829" y="1318440"/>
            <a:ext cx="5776272" cy="291633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Изначально статуй было 887,сегодня 394,наибольшая составляет 30 футов. О каком памятнике идет речь?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383" y="4108661"/>
            <a:ext cx="3322965" cy="2492224"/>
          </a:xfrm>
          <a:prstGeom prst="rect">
            <a:avLst/>
          </a:prstGeom>
        </p:spPr>
      </p:pic>
      <p:sp>
        <p:nvSpPr>
          <p:cNvPr id="116" name="Стрелка вправо 115"/>
          <p:cNvSpPr/>
          <p:nvPr/>
        </p:nvSpPr>
        <p:spPr>
          <a:xfrm>
            <a:off x="4714765" y="3429086"/>
            <a:ext cx="254481" cy="224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блако 116"/>
          <p:cNvSpPr/>
          <p:nvPr/>
        </p:nvSpPr>
        <p:spPr>
          <a:xfrm>
            <a:off x="44778" y="1059499"/>
            <a:ext cx="4437225" cy="426587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Самое большое в мире заболоченное место. Является родиной </a:t>
            </a:r>
            <a:r>
              <a:rPr lang="ru-RU" sz="2400" b="1" i="1" dirty="0" err="1"/>
              <a:t>водосвинки</a:t>
            </a:r>
            <a:r>
              <a:rPr lang="ru-RU" sz="2400" b="1" i="1" dirty="0"/>
              <a:t> </a:t>
            </a:r>
            <a:r>
              <a:rPr lang="ru-RU" sz="2400" b="1" i="1" dirty="0" err="1"/>
              <a:t>капибары</a:t>
            </a:r>
            <a:r>
              <a:rPr lang="ru-RU" sz="2400" b="1" i="1" dirty="0"/>
              <a:t> и гигантских муравьедов.</a:t>
            </a: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848" y="4628959"/>
            <a:ext cx="3128037" cy="2043000"/>
          </a:xfrm>
          <a:prstGeom prst="rect">
            <a:avLst/>
          </a:prstGeom>
        </p:spPr>
      </p:pic>
      <p:sp>
        <p:nvSpPr>
          <p:cNvPr id="119" name="Облако 118"/>
          <p:cNvSpPr/>
          <p:nvPr/>
        </p:nvSpPr>
        <p:spPr>
          <a:xfrm>
            <a:off x="277567" y="1164170"/>
            <a:ext cx="3481276" cy="260833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Вулкан</a:t>
            </a:r>
            <a:r>
              <a:rPr lang="ru-RU" sz="2400" b="1" i="1" dirty="0"/>
              <a:t>, конус  которого за 9 лет поднялся на 2274 метра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744" y="4212577"/>
            <a:ext cx="3519545" cy="2639659"/>
          </a:xfrm>
          <a:prstGeom prst="rect">
            <a:avLst/>
          </a:prstGeom>
        </p:spPr>
      </p:pic>
      <p:sp>
        <p:nvSpPr>
          <p:cNvPr id="121" name="Стрелка вниз 120"/>
          <p:cNvSpPr/>
          <p:nvPr/>
        </p:nvSpPr>
        <p:spPr>
          <a:xfrm>
            <a:off x="6463384" y="2201057"/>
            <a:ext cx="209177" cy="225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трелка вниз 164"/>
          <p:cNvSpPr/>
          <p:nvPr/>
        </p:nvSpPr>
        <p:spPr>
          <a:xfrm>
            <a:off x="7803084" y="2533316"/>
            <a:ext cx="255824" cy="207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лако 121"/>
          <p:cNvSpPr/>
          <p:nvPr/>
        </p:nvSpPr>
        <p:spPr>
          <a:xfrm>
            <a:off x="1107215" y="1231098"/>
            <a:ext cx="3308823" cy="21862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Остров-призрак  в Японии.</a:t>
            </a: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71" y="4018077"/>
            <a:ext cx="3985807" cy="2876424"/>
          </a:xfrm>
          <a:prstGeom prst="rect">
            <a:avLst/>
          </a:prstGeom>
        </p:spPr>
      </p:pic>
      <p:sp>
        <p:nvSpPr>
          <p:cNvPr id="124" name="Облако 123"/>
          <p:cNvSpPr/>
          <p:nvPr/>
        </p:nvSpPr>
        <p:spPr>
          <a:xfrm>
            <a:off x="348571" y="1170457"/>
            <a:ext cx="4185597" cy="277086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Какое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необычное  озеро расположено в 30 км от Дакара – столицы Сенегала?</a:t>
            </a:r>
            <a:endParaRPr lang="ru-RU" sz="2400" b="1" i="1" dirty="0"/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675" y="4160599"/>
            <a:ext cx="4093141" cy="2678084"/>
          </a:xfrm>
          <a:prstGeom prst="rect">
            <a:avLst/>
          </a:prstGeom>
        </p:spPr>
      </p:pic>
      <p:sp>
        <p:nvSpPr>
          <p:cNvPr id="126" name="Стрелка вниз 125"/>
          <p:cNvSpPr/>
          <p:nvPr/>
        </p:nvSpPr>
        <p:spPr>
          <a:xfrm>
            <a:off x="6935199" y="4301103"/>
            <a:ext cx="221072" cy="28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право 126"/>
          <p:cNvSpPr/>
          <p:nvPr/>
        </p:nvSpPr>
        <p:spPr>
          <a:xfrm>
            <a:off x="4264482" y="6102223"/>
            <a:ext cx="211269" cy="25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блако 127"/>
          <p:cNvSpPr/>
          <p:nvPr/>
        </p:nvSpPr>
        <p:spPr>
          <a:xfrm>
            <a:off x="164928" y="1148856"/>
            <a:ext cx="4613146" cy="25544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В каком городе, никогда не бывает дождей. Находится он в чилийской пустыни </a:t>
            </a:r>
            <a:r>
              <a:rPr lang="ru-RU" sz="2400" b="1" i="1" dirty="0" err="1" smtClean="0"/>
              <a:t>Атакама</a:t>
            </a:r>
            <a:r>
              <a:rPr lang="ru-RU" sz="2400" b="1" i="1" dirty="0" smtClean="0"/>
              <a:t>?</a:t>
            </a:r>
            <a:endParaRPr lang="ru-RU" sz="2400" b="1" i="1" dirty="0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872" y="1636445"/>
            <a:ext cx="4137783" cy="2369821"/>
          </a:xfrm>
          <a:prstGeom prst="rect">
            <a:avLst/>
          </a:prstGeom>
        </p:spPr>
      </p:pic>
      <p:sp>
        <p:nvSpPr>
          <p:cNvPr id="130" name="Облако 129"/>
          <p:cNvSpPr/>
          <p:nvPr/>
        </p:nvSpPr>
        <p:spPr>
          <a:xfrm>
            <a:off x="176463" y="1382038"/>
            <a:ext cx="3495350" cy="213342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Это место означает «девять деревень».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070" y="1512752"/>
            <a:ext cx="3969595" cy="29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49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2" fill="hold">
                      <p:stCondLst>
                        <p:cond delay="indefinite"/>
                      </p:stCondLst>
                      <p:childTnLst>
                        <p:par>
                          <p:cTn id="773" fill="hold">
                            <p:stCondLst>
                              <p:cond delay="0"/>
                            </p:stCondLst>
                            <p:childTnLst>
                              <p:par>
                                <p:cTn id="7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9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fill="hold">
                      <p:stCondLst>
                        <p:cond delay="indefinite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7" fill="hold">
                      <p:stCondLst>
                        <p:cond delay="indefinite"/>
                      </p:stCondLst>
                      <p:childTnLst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4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4" fill="hold">
                      <p:stCondLst>
                        <p:cond delay="indefinite"/>
                      </p:stCondLst>
                      <p:childTnLst>
                        <p:par>
                          <p:cTn id="895" fill="hold">
                            <p:stCondLst>
                              <p:cond delay="0"/>
                            </p:stCondLst>
                            <p:childTnLst>
                              <p:par>
                                <p:cTn id="8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6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0" fill="hold">
                      <p:stCondLst>
                        <p:cond delay="indefinite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5" grpId="1" animBg="1"/>
      <p:bldP spid="75" grpId="2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2" grpId="0" animBg="1"/>
      <p:bldP spid="152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8" grpId="0" animBg="1"/>
      <p:bldP spid="158" grpId="1" animBg="1"/>
      <p:bldP spid="159" grpId="0" animBg="1"/>
      <p:bldP spid="159" grpId="1" animBg="1"/>
      <p:bldP spid="161" grpId="0" animBg="1"/>
      <p:bldP spid="161" grpId="1" animBg="1"/>
      <p:bldP spid="162" grpId="0" animBg="1"/>
      <p:bldP spid="162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10" grpId="0" animBg="1"/>
      <p:bldP spid="110" grpId="1" animBg="1"/>
      <p:bldP spid="112" grpId="0" animBg="1"/>
      <p:bldP spid="112" grpId="1" animBg="1"/>
      <p:bldP spid="114" grpId="0" animBg="1"/>
      <p:bldP spid="114" grpId="1" animBg="1"/>
      <p:bldP spid="116" grpId="0" animBg="1"/>
      <p:bldP spid="116" grpId="1" animBg="1"/>
      <p:bldP spid="117" grpId="0" animBg="1"/>
      <p:bldP spid="117" grpId="1" animBg="1"/>
      <p:bldP spid="119" grpId="0" animBg="1"/>
      <p:bldP spid="119" grpId="1" animBg="1"/>
      <p:bldP spid="121" grpId="0" animBg="1"/>
      <p:bldP spid="121" grpId="1" animBg="1"/>
      <p:bldP spid="165" grpId="0" animBg="1"/>
      <p:bldP spid="165" grpId="1" animBg="1"/>
      <p:bldP spid="122" grpId="0" animBg="1"/>
      <p:bldP spid="122" grpId="1" animBg="1"/>
      <p:bldP spid="124" grpId="0" animBg="1"/>
      <p:bldP spid="124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0" grpId="0" animBg="1"/>
      <p:bldP spid="1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787"/>
            <a:ext cx="8229600" cy="1143000"/>
          </a:xfrm>
        </p:spPr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736594"/>
          </a:xfrm>
        </p:spPr>
        <p:txBody>
          <a:bodyPr>
            <a:normAutofit lnSpcReduction="10000"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sfw.org.ua/uploads/posts/2011-06/1309362929_pre-4.jpg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http://bestmaps.ru/files/blogtourist.com_.ua_.</a:t>
            </a:r>
            <a:r>
              <a:rPr lang="en-US" sz="1400" dirty="0" smtClean="0">
                <a:hlinkClick r:id="rId3"/>
              </a:rPr>
              <a:t>jpg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miroved.net/gallery/peru/saksajuaman-kusko.jpg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www.limontour.com/images/stories/interes_mesta/03_3.jpg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http://static.tonkosti.ru/images/8/85/%D0%9D%D0%B5%D0%BE%D0%B1%D1%8B%D1%87%D0%BD%D1%8B%D0%B9_%</a:t>
            </a:r>
            <a:r>
              <a:rPr lang="en-US" sz="1400" dirty="0" smtClean="0">
                <a:hlinkClick r:id="rId6"/>
              </a:rPr>
              <a:t>D0%9F%D0%B0%D0%BC%D1%83%D0%BA%D0%BA%D0%B0%D0%BB%D0%B5.jpg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http://files.tpg.ua/files/country/asia/%</a:t>
            </a:r>
            <a:r>
              <a:rPr lang="en-US" sz="1400" dirty="0" smtClean="0">
                <a:hlinkClick r:id="rId7"/>
              </a:rPr>
              <a:t>D0%AF%D0%BF%D0%BE%D0%BD%D0%B8%D1%8F/asia01417.jpg</a:t>
            </a:r>
            <a:endParaRPr lang="ru-RU" sz="1400" dirty="0" smtClean="0"/>
          </a:p>
          <a:p>
            <a:r>
              <a:rPr lang="en-US" sz="1400" dirty="0">
                <a:hlinkClick r:id="rId8"/>
              </a:rPr>
              <a:t>http://www.volshebnaya-planeta.ru/wp-content/uploads/2014/03/%</a:t>
            </a:r>
            <a:r>
              <a:rPr lang="en-US" sz="1400" dirty="0" smtClean="0">
                <a:hlinkClick r:id="rId8"/>
              </a:rPr>
              <a:t>D0%9C%D0%BE%D1%80%D0%B5%D0%B9%D0%BD-2.jpg</a:t>
            </a:r>
            <a:endParaRPr lang="ru-RU" sz="1400" dirty="0" smtClean="0"/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www.snatenkov.ru/gallery/main.php?g2_view=core.DownloadItem&amp;g2_itemId=66396&amp;g2_serialNumber=3</a:t>
            </a:r>
            <a:endParaRPr lang="ru-RU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nagvalizm.com/images/foto/power_seats/19.gif</a:t>
            </a:r>
            <a:endParaRPr lang="ru-RU" sz="1400" dirty="0" smtClean="0"/>
          </a:p>
          <a:p>
            <a:r>
              <a:rPr lang="en-US" sz="1400" dirty="0">
                <a:hlinkClick r:id="rId11"/>
              </a:rPr>
              <a:t>http://turist-v-amerike.ru/wp-content/uploads/2013/12/%D0%9E%D0%B7%D0%B5%D1%80%D0%BE_%D0%9F%D0%B0%D0%BD%D1%82%D0%B0%D0%BD%D0%B0%D0%BB_%D0%B2_%</a:t>
            </a:r>
            <a:r>
              <a:rPr lang="en-US" sz="1400" dirty="0" smtClean="0">
                <a:hlinkClick r:id="rId11"/>
              </a:rPr>
              <a:t>D0%91%D1%80%D0%B0%D0%B7%D0%B8%D0%BB%D0%B8%D0%B8.jpg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4esno.com/wp-content/uploads/2014/09/04a1816beb98d547035eedce7e3b2110.jpg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goroda-prizraki.narod.ru/gankadzhima/040.jpg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img-fotki.yandex.ru/get/6418/64843573.187/0_96ca9_5049d165_orig.jpg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www.pakimag.com/files/2012/07/Kalam-Swat-an-Attractive-View.jpg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http://udivitelno.com/images/8/podzemnaya-reka-sak-aktun/1-%</a:t>
            </a:r>
            <a:r>
              <a:rPr lang="en-US" sz="1400" dirty="0" smtClean="0">
                <a:hlinkClick r:id="rId16"/>
              </a:rPr>
              <a:t>D0%9A%D1%80%D0%B0%D1%81%D0%B8%D0%B2%D1%8B%D0%B5%20%D0%BF%D0%BE%D0%B4%D0%B2%D0%BE%D0%B4%D0%BD%D1%8B%D0%B5%20%D1%84%D0%BE%D1%82%D0%BE%20%D0%B4%D0%B0%D0%B9%D0%B2%D0%B5%D1%80%D0%BE%D0%B2.jpg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2938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333390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Тема40</Template>
  <TotalTime>701</TotalTime>
  <Words>372</Words>
  <Application>Microsoft Office PowerPoint</Application>
  <PresentationFormat>Экран (4:3)</PresentationFormat>
  <Paragraphs>141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mer333390</vt:lpstr>
      <vt:lpstr>Кроссворд  «Знаете ли вы…»</vt:lpstr>
      <vt:lpstr>Слайд 2</vt:lpstr>
      <vt:lpstr>Ресурсы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кроссвордов «Знаете ли вы…»</dc:title>
  <dc:creator>Настя</dc:creator>
  <cp:lastModifiedBy>user</cp:lastModifiedBy>
  <cp:revision>69</cp:revision>
  <dcterms:created xsi:type="dcterms:W3CDTF">2014-11-16T11:21:29Z</dcterms:created>
  <dcterms:modified xsi:type="dcterms:W3CDTF">2016-02-17T07:16:35Z</dcterms:modified>
</cp:coreProperties>
</file>