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6" r:id="rId6"/>
    <p:sldId id="263" r:id="rId7"/>
    <p:sldId id="261" r:id="rId8"/>
    <p:sldId id="265" r:id="rId9"/>
    <p:sldId id="266" r:id="rId10"/>
    <p:sldId id="267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3CB6633-3163-49BB-BFB8-F9265E55E8F0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41C9D30-94F7-432F-9D3B-C86B923093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716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Кто такие птицы и почему они летают?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572140"/>
            <a:ext cx="2173022" cy="107157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</p:txBody>
      </p:sp>
      <p:pic>
        <p:nvPicPr>
          <p:cNvPr id="17410" name="Picture 2" descr="http://www.zastavki.com/pictures/1280x800/2009/Drawn_wallpapers_Vector_Wallpapers_Birds_of_peace_014920_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75" y="1395095"/>
            <a:ext cx="9011285" cy="489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Дыхательная система.</a:t>
            </a:r>
            <a:endParaRPr lang="ru-RU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785794"/>
            <a:ext cx="57864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642919"/>
            <a:ext cx="292892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Бронхи, пронизывающие небольшие лёгкие, соединены с десятком воздушных мешков.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 вдохе воздух поступает в лёгкие и в мешки, при выходе в лёгкие проходит насыщенный кислородом воздух из воздушных мешков. Таким образом увеличивается интенсивность газообмена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( принцип двойного дыхания)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Кроме того, воздушные мешки позволяют изменять плотность тела при нырянии, а также предохраняют внутренние органы от перегрева, удаляя избыток тепла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85728"/>
            <a:ext cx="650085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16" y="285728"/>
            <a:ext cx="200026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В расширении пищевода – </a:t>
            </a:r>
            <a:r>
              <a:rPr lang="ru-RU" b="1" i="1" dirty="0" smtClean="0">
                <a:solidFill>
                  <a:schemeClr val="accent2"/>
                </a:solidFill>
              </a:rPr>
              <a:t>зобе</a:t>
            </a:r>
            <a:r>
              <a:rPr lang="ru-RU" b="1" dirty="0" smtClean="0">
                <a:solidFill>
                  <a:schemeClr val="accent2"/>
                </a:solidFill>
              </a:rPr>
              <a:t> – пища может временно храниться, размягчаясь;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 в мускульном отделе желудка пища тщательно перетирается;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в железистом отделе желудка и кишечнике пища быстро  переваривается под действием ферментов;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толстая кишка впадает в клоаку.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285728"/>
            <a:ext cx="6429420" cy="61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715140" y="1000108"/>
            <a:ext cx="20716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Органы выделения птиц – крупные бобовидные тазовые почки.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Мочевой пузырь отсутствует.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 самцов развиты парные половые железы – семенники, в то время как у самок сохраняются только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левый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яичник и яйцевод.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Семяпроводы от семенников впадают в клоаку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age0080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21429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Кто такие птицы и почему они летают?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Проблемные вопросы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Какое место занимают птицы в системе живой природы?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На основе, каких признаков внешнего и внутреннего строения животного можно сказать, что это – птица?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Какова роль птиц в природе и жизни человека?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68090" y="5289550"/>
            <a:ext cx="2589530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86051" y="1857364"/>
            <a:ext cx="564360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Тип Хордовые. Класс Птицы.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4673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                                   35-40 отрядов                                                                          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180 млн.л.н.                                     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Килегр</a:t>
            </a:r>
            <a:r>
              <a:rPr lang="ru-RU" sz="2000" dirty="0" smtClean="0"/>
              <a:t>. Киле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17883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964381" y="21073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50199" y="2464587"/>
            <a:ext cx="64294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540327" y="2128982"/>
            <a:ext cx="1267691" cy="766618"/>
          </a:xfrm>
          <a:custGeom>
            <a:avLst/>
            <a:gdLst>
              <a:gd name="connsiteX0" fmla="*/ 0 w 1267691"/>
              <a:gd name="connsiteY0" fmla="*/ 766618 h 766618"/>
              <a:gd name="connsiteX1" fmla="*/ 346364 w 1267691"/>
              <a:gd name="connsiteY1" fmla="*/ 544945 h 766618"/>
              <a:gd name="connsiteX2" fmla="*/ 665018 w 1267691"/>
              <a:gd name="connsiteY2" fmla="*/ 600363 h 766618"/>
              <a:gd name="connsiteX3" fmla="*/ 969818 w 1267691"/>
              <a:gd name="connsiteY3" fmla="*/ 461818 h 766618"/>
              <a:gd name="connsiteX4" fmla="*/ 1163782 w 1267691"/>
              <a:gd name="connsiteY4" fmla="*/ 46182 h 766618"/>
              <a:gd name="connsiteX5" fmla="*/ 1246909 w 1267691"/>
              <a:gd name="connsiteY5" fmla="*/ 184727 h 766618"/>
              <a:gd name="connsiteX6" fmla="*/ 1039091 w 1267691"/>
              <a:gd name="connsiteY6" fmla="*/ 281709 h 766618"/>
              <a:gd name="connsiteX7" fmla="*/ 1163782 w 1267691"/>
              <a:gd name="connsiteY7" fmla="*/ 157018 h 766618"/>
              <a:gd name="connsiteX8" fmla="*/ 1191491 w 1267691"/>
              <a:gd name="connsiteY8" fmla="*/ 157018 h 766618"/>
              <a:gd name="connsiteX9" fmla="*/ 1177637 w 1267691"/>
              <a:gd name="connsiteY9" fmla="*/ 184727 h 7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691" h="766618">
                <a:moveTo>
                  <a:pt x="0" y="766618"/>
                </a:moveTo>
                <a:cubicBezTo>
                  <a:pt x="117764" y="669636"/>
                  <a:pt x="235528" y="572654"/>
                  <a:pt x="346364" y="544945"/>
                </a:cubicBezTo>
                <a:cubicBezTo>
                  <a:pt x="457200" y="517236"/>
                  <a:pt x="561109" y="614218"/>
                  <a:pt x="665018" y="600363"/>
                </a:cubicBezTo>
                <a:cubicBezTo>
                  <a:pt x="768927" y="586509"/>
                  <a:pt x="886691" y="554182"/>
                  <a:pt x="969818" y="461818"/>
                </a:cubicBezTo>
                <a:cubicBezTo>
                  <a:pt x="1052945" y="369455"/>
                  <a:pt x="1117600" y="92364"/>
                  <a:pt x="1163782" y="46182"/>
                </a:cubicBezTo>
                <a:cubicBezTo>
                  <a:pt x="1209964" y="0"/>
                  <a:pt x="1267691" y="145473"/>
                  <a:pt x="1246909" y="184727"/>
                </a:cubicBezTo>
                <a:cubicBezTo>
                  <a:pt x="1226127" y="223981"/>
                  <a:pt x="1052945" y="286327"/>
                  <a:pt x="1039091" y="281709"/>
                </a:cubicBezTo>
                <a:cubicBezTo>
                  <a:pt x="1025237" y="277091"/>
                  <a:pt x="1138382" y="177800"/>
                  <a:pt x="1163782" y="157018"/>
                </a:cubicBezTo>
                <a:cubicBezTo>
                  <a:pt x="1189182" y="136236"/>
                  <a:pt x="1189182" y="152400"/>
                  <a:pt x="1191491" y="157018"/>
                </a:cubicBezTo>
                <a:cubicBezTo>
                  <a:pt x="1193800" y="161636"/>
                  <a:pt x="1185718" y="173181"/>
                  <a:pt x="1177637" y="184727"/>
                </a:cubicBezTo>
              </a:path>
            </a:pathLst>
          </a:cu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928794" y="2071678"/>
            <a:ext cx="427182" cy="445655"/>
          </a:xfrm>
          <a:custGeom>
            <a:avLst/>
            <a:gdLst>
              <a:gd name="connsiteX0" fmla="*/ 353291 w 427182"/>
              <a:gd name="connsiteY0" fmla="*/ 214746 h 445655"/>
              <a:gd name="connsiteX1" fmla="*/ 408709 w 427182"/>
              <a:gd name="connsiteY1" fmla="*/ 381000 h 445655"/>
              <a:gd name="connsiteX2" fmla="*/ 242454 w 427182"/>
              <a:gd name="connsiteY2" fmla="*/ 422564 h 445655"/>
              <a:gd name="connsiteX3" fmla="*/ 117763 w 427182"/>
              <a:gd name="connsiteY3" fmla="*/ 422564 h 445655"/>
              <a:gd name="connsiteX4" fmla="*/ 256309 w 427182"/>
              <a:gd name="connsiteY4" fmla="*/ 284019 h 445655"/>
              <a:gd name="connsiteX5" fmla="*/ 145472 w 427182"/>
              <a:gd name="connsiteY5" fmla="*/ 145473 h 445655"/>
              <a:gd name="connsiteX6" fmla="*/ 6927 w 427182"/>
              <a:gd name="connsiteY6" fmla="*/ 131619 h 445655"/>
              <a:gd name="connsiteX7" fmla="*/ 187036 w 427182"/>
              <a:gd name="connsiteY7" fmla="*/ 20782 h 445655"/>
              <a:gd name="connsiteX8" fmla="*/ 214745 w 427182"/>
              <a:gd name="connsiteY8" fmla="*/ 6928 h 445655"/>
              <a:gd name="connsiteX9" fmla="*/ 214745 w 427182"/>
              <a:gd name="connsiteY9" fmla="*/ 6928 h 445655"/>
              <a:gd name="connsiteX10" fmla="*/ 214745 w 427182"/>
              <a:gd name="connsiteY10" fmla="*/ 6928 h 4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182" h="445655">
                <a:moveTo>
                  <a:pt x="353291" y="214746"/>
                </a:moveTo>
                <a:cubicBezTo>
                  <a:pt x="390236" y="280555"/>
                  <a:pt x="427182" y="346364"/>
                  <a:pt x="408709" y="381000"/>
                </a:cubicBezTo>
                <a:cubicBezTo>
                  <a:pt x="390236" y="415636"/>
                  <a:pt x="290945" y="415637"/>
                  <a:pt x="242454" y="422564"/>
                </a:cubicBezTo>
                <a:cubicBezTo>
                  <a:pt x="193963" y="429491"/>
                  <a:pt x="115454" y="445655"/>
                  <a:pt x="117763" y="422564"/>
                </a:cubicBezTo>
                <a:cubicBezTo>
                  <a:pt x="120072" y="399473"/>
                  <a:pt x="251691" y="330201"/>
                  <a:pt x="256309" y="284019"/>
                </a:cubicBezTo>
                <a:cubicBezTo>
                  <a:pt x="260927" y="237837"/>
                  <a:pt x="187036" y="170873"/>
                  <a:pt x="145472" y="145473"/>
                </a:cubicBezTo>
                <a:cubicBezTo>
                  <a:pt x="103908" y="120073"/>
                  <a:pt x="0" y="152401"/>
                  <a:pt x="6927" y="131619"/>
                </a:cubicBezTo>
                <a:cubicBezTo>
                  <a:pt x="13854" y="110837"/>
                  <a:pt x="152400" y="41564"/>
                  <a:pt x="187036" y="20782"/>
                </a:cubicBezTo>
                <a:cubicBezTo>
                  <a:pt x="221672" y="0"/>
                  <a:pt x="214745" y="6928"/>
                  <a:pt x="214745" y="6928"/>
                </a:cubicBezTo>
                <a:lnTo>
                  <a:pt x="214745" y="6928"/>
                </a:lnTo>
                <a:lnTo>
                  <a:pt x="214745" y="6928"/>
                </a:lnTo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2285984" y="642918"/>
            <a:ext cx="2214578" cy="642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14942" y="642918"/>
            <a:ext cx="50006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4419600" y="1427018"/>
            <a:ext cx="1122218" cy="249382"/>
          </a:xfrm>
          <a:custGeom>
            <a:avLst/>
            <a:gdLst>
              <a:gd name="connsiteX0" fmla="*/ 0 w 1122218"/>
              <a:gd name="connsiteY0" fmla="*/ 180109 h 249382"/>
              <a:gd name="connsiteX1" fmla="*/ 138545 w 1122218"/>
              <a:gd name="connsiteY1" fmla="*/ 55418 h 249382"/>
              <a:gd name="connsiteX2" fmla="*/ 235527 w 1122218"/>
              <a:gd name="connsiteY2" fmla="*/ 221673 h 249382"/>
              <a:gd name="connsiteX3" fmla="*/ 415636 w 1122218"/>
              <a:gd name="connsiteY3" fmla="*/ 41564 h 249382"/>
              <a:gd name="connsiteX4" fmla="*/ 568036 w 1122218"/>
              <a:gd name="connsiteY4" fmla="*/ 249382 h 249382"/>
              <a:gd name="connsiteX5" fmla="*/ 734291 w 1122218"/>
              <a:gd name="connsiteY5" fmla="*/ 41564 h 249382"/>
              <a:gd name="connsiteX6" fmla="*/ 900545 w 1122218"/>
              <a:gd name="connsiteY6" fmla="*/ 235527 h 249382"/>
              <a:gd name="connsiteX7" fmla="*/ 1025236 w 1122218"/>
              <a:gd name="connsiteY7" fmla="*/ 0 h 249382"/>
              <a:gd name="connsiteX8" fmla="*/ 1122218 w 1122218"/>
              <a:gd name="connsiteY8" fmla="*/ 235527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218" h="249382">
                <a:moveTo>
                  <a:pt x="0" y="180109"/>
                </a:moveTo>
                <a:cubicBezTo>
                  <a:pt x="49645" y="114300"/>
                  <a:pt x="99291" y="48491"/>
                  <a:pt x="138545" y="55418"/>
                </a:cubicBezTo>
                <a:cubicBezTo>
                  <a:pt x="177799" y="62345"/>
                  <a:pt x="189345" y="223982"/>
                  <a:pt x="235527" y="221673"/>
                </a:cubicBezTo>
                <a:cubicBezTo>
                  <a:pt x="281709" y="219364"/>
                  <a:pt x="360218" y="36946"/>
                  <a:pt x="415636" y="41564"/>
                </a:cubicBezTo>
                <a:cubicBezTo>
                  <a:pt x="471054" y="46182"/>
                  <a:pt x="514927" y="249382"/>
                  <a:pt x="568036" y="249382"/>
                </a:cubicBezTo>
                <a:cubicBezTo>
                  <a:pt x="621145" y="249382"/>
                  <a:pt x="678873" y="43873"/>
                  <a:pt x="734291" y="41564"/>
                </a:cubicBezTo>
                <a:cubicBezTo>
                  <a:pt x="789709" y="39255"/>
                  <a:pt x="852054" y="242454"/>
                  <a:pt x="900545" y="235527"/>
                </a:cubicBezTo>
                <a:cubicBezTo>
                  <a:pt x="949036" y="228600"/>
                  <a:pt x="988291" y="0"/>
                  <a:pt x="1025236" y="0"/>
                </a:cubicBezTo>
                <a:cubicBezTo>
                  <a:pt x="1062181" y="0"/>
                  <a:pt x="1092199" y="117763"/>
                  <a:pt x="1122218" y="2355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357686" y="135729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6715140" y="1214422"/>
            <a:ext cx="500066" cy="50006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643702" y="1285860"/>
            <a:ext cx="642942" cy="35719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4114800" y="866775"/>
            <a:ext cx="3600450" cy="1112044"/>
          </a:xfrm>
          <a:custGeom>
            <a:avLst/>
            <a:gdLst>
              <a:gd name="connsiteX0" fmla="*/ 314325 w 3600450"/>
              <a:gd name="connsiteY0" fmla="*/ 76200 h 1112044"/>
              <a:gd name="connsiteX1" fmla="*/ 100013 w 3600450"/>
              <a:gd name="connsiteY1" fmla="*/ 361950 h 1112044"/>
              <a:gd name="connsiteX2" fmla="*/ 85725 w 3600450"/>
              <a:gd name="connsiteY2" fmla="*/ 847725 h 1112044"/>
              <a:gd name="connsiteX3" fmla="*/ 614363 w 3600450"/>
              <a:gd name="connsiteY3" fmla="*/ 1047750 h 1112044"/>
              <a:gd name="connsiteX4" fmla="*/ 2628900 w 3600450"/>
              <a:gd name="connsiteY4" fmla="*/ 1047750 h 1112044"/>
              <a:gd name="connsiteX5" fmla="*/ 3500438 w 3600450"/>
              <a:gd name="connsiteY5" fmla="*/ 661988 h 1112044"/>
              <a:gd name="connsiteX6" fmla="*/ 3228975 w 3600450"/>
              <a:gd name="connsiteY6" fmla="*/ 104775 h 1112044"/>
              <a:gd name="connsiteX7" fmla="*/ 3114675 w 3600450"/>
              <a:gd name="connsiteY7" fmla="*/ 33338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450" h="1112044">
                <a:moveTo>
                  <a:pt x="314325" y="76200"/>
                </a:moveTo>
                <a:cubicBezTo>
                  <a:pt x="226219" y="154781"/>
                  <a:pt x="138113" y="233363"/>
                  <a:pt x="100013" y="361950"/>
                </a:cubicBezTo>
                <a:cubicBezTo>
                  <a:pt x="61913" y="490538"/>
                  <a:pt x="0" y="733425"/>
                  <a:pt x="85725" y="847725"/>
                </a:cubicBezTo>
                <a:cubicBezTo>
                  <a:pt x="171450" y="962025"/>
                  <a:pt x="190501" y="1014413"/>
                  <a:pt x="614363" y="1047750"/>
                </a:cubicBezTo>
                <a:cubicBezTo>
                  <a:pt x="1038226" y="1081088"/>
                  <a:pt x="2147888" y="1112044"/>
                  <a:pt x="2628900" y="1047750"/>
                </a:cubicBezTo>
                <a:cubicBezTo>
                  <a:pt x="3109912" y="983456"/>
                  <a:pt x="3400426" y="819150"/>
                  <a:pt x="3500438" y="661988"/>
                </a:cubicBezTo>
                <a:cubicBezTo>
                  <a:pt x="3600450" y="504826"/>
                  <a:pt x="3293269" y="209550"/>
                  <a:pt x="3228975" y="104775"/>
                </a:cubicBezTo>
                <a:cubicBezTo>
                  <a:pt x="3164681" y="0"/>
                  <a:pt x="3139678" y="16669"/>
                  <a:pt x="3114675" y="3333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152400" y="1052945"/>
            <a:ext cx="2470727" cy="2189019"/>
          </a:xfrm>
          <a:custGeom>
            <a:avLst/>
            <a:gdLst>
              <a:gd name="connsiteX0" fmla="*/ 2105891 w 2470727"/>
              <a:gd name="connsiteY0" fmla="*/ 360219 h 2189019"/>
              <a:gd name="connsiteX1" fmla="*/ 2313709 w 2470727"/>
              <a:gd name="connsiteY1" fmla="*/ 623455 h 2189019"/>
              <a:gd name="connsiteX2" fmla="*/ 2396836 w 2470727"/>
              <a:gd name="connsiteY2" fmla="*/ 1648691 h 2189019"/>
              <a:gd name="connsiteX3" fmla="*/ 1870364 w 2470727"/>
              <a:gd name="connsiteY3" fmla="*/ 2078182 h 2189019"/>
              <a:gd name="connsiteX4" fmla="*/ 928255 w 2470727"/>
              <a:gd name="connsiteY4" fmla="*/ 2119746 h 2189019"/>
              <a:gd name="connsiteX5" fmla="*/ 138545 w 2470727"/>
              <a:gd name="connsiteY5" fmla="*/ 1939637 h 2189019"/>
              <a:gd name="connsiteX6" fmla="*/ 138545 w 2470727"/>
              <a:gd name="connsiteY6" fmla="*/ 623455 h 2189019"/>
              <a:gd name="connsiteX7" fmla="*/ 969818 w 2470727"/>
              <a:gd name="connsiteY7" fmla="*/ 0 h 2189019"/>
              <a:gd name="connsiteX8" fmla="*/ 1995055 w 2470727"/>
              <a:gd name="connsiteY8" fmla="*/ 221673 h 2189019"/>
              <a:gd name="connsiteX9" fmla="*/ 1995055 w 2470727"/>
              <a:gd name="connsiteY9" fmla="*/ 221673 h 21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727" h="2189019">
                <a:moveTo>
                  <a:pt x="2105891" y="360219"/>
                </a:moveTo>
                <a:cubicBezTo>
                  <a:pt x="2185554" y="384464"/>
                  <a:pt x="2265218" y="408710"/>
                  <a:pt x="2313709" y="623455"/>
                </a:cubicBezTo>
                <a:cubicBezTo>
                  <a:pt x="2362200" y="838200"/>
                  <a:pt x="2470727" y="1406237"/>
                  <a:pt x="2396836" y="1648691"/>
                </a:cubicBezTo>
                <a:cubicBezTo>
                  <a:pt x="2322945" y="1891145"/>
                  <a:pt x="2115128" y="1999673"/>
                  <a:pt x="1870364" y="2078182"/>
                </a:cubicBezTo>
                <a:cubicBezTo>
                  <a:pt x="1625601" y="2156691"/>
                  <a:pt x="1216892" y="2142837"/>
                  <a:pt x="928255" y="2119746"/>
                </a:cubicBezTo>
                <a:cubicBezTo>
                  <a:pt x="639618" y="2096655"/>
                  <a:pt x="270163" y="2189019"/>
                  <a:pt x="138545" y="1939637"/>
                </a:cubicBezTo>
                <a:cubicBezTo>
                  <a:pt x="6927" y="1690255"/>
                  <a:pt x="0" y="946728"/>
                  <a:pt x="138545" y="623455"/>
                </a:cubicBezTo>
                <a:cubicBezTo>
                  <a:pt x="277090" y="300182"/>
                  <a:pt x="660400" y="66964"/>
                  <a:pt x="969818" y="0"/>
                </a:cubicBezTo>
                <a:lnTo>
                  <a:pt x="1995055" y="221673"/>
                </a:lnTo>
                <a:lnTo>
                  <a:pt x="1995055" y="22167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857356" y="1714488"/>
            <a:ext cx="641927" cy="780473"/>
          </a:xfrm>
          <a:custGeom>
            <a:avLst/>
            <a:gdLst>
              <a:gd name="connsiteX0" fmla="*/ 210128 w 641927"/>
              <a:gd name="connsiteY0" fmla="*/ 780473 h 780473"/>
              <a:gd name="connsiteX1" fmla="*/ 30018 w 641927"/>
              <a:gd name="connsiteY1" fmla="*/ 669637 h 780473"/>
              <a:gd name="connsiteX2" fmla="*/ 30018 w 641927"/>
              <a:gd name="connsiteY2" fmla="*/ 420255 h 780473"/>
              <a:gd name="connsiteX3" fmla="*/ 168564 w 641927"/>
              <a:gd name="connsiteY3" fmla="*/ 378691 h 780473"/>
              <a:gd name="connsiteX4" fmla="*/ 16164 w 641927"/>
              <a:gd name="connsiteY4" fmla="*/ 240146 h 780473"/>
              <a:gd name="connsiteX5" fmla="*/ 182418 w 641927"/>
              <a:gd name="connsiteY5" fmla="*/ 73891 h 780473"/>
              <a:gd name="connsiteX6" fmla="*/ 334818 w 641927"/>
              <a:gd name="connsiteY6" fmla="*/ 143164 h 780473"/>
              <a:gd name="connsiteX7" fmla="*/ 334818 w 641927"/>
              <a:gd name="connsiteY7" fmla="*/ 143164 h 780473"/>
              <a:gd name="connsiteX8" fmla="*/ 501073 w 641927"/>
              <a:gd name="connsiteY8" fmla="*/ 18473 h 780473"/>
              <a:gd name="connsiteX9" fmla="*/ 625764 w 641927"/>
              <a:gd name="connsiteY9" fmla="*/ 254000 h 780473"/>
              <a:gd name="connsiteX10" fmla="*/ 487218 w 641927"/>
              <a:gd name="connsiteY10" fmla="*/ 337127 h 780473"/>
              <a:gd name="connsiteX11" fmla="*/ 639618 w 641927"/>
              <a:gd name="connsiteY11" fmla="*/ 475673 h 780473"/>
              <a:gd name="connsiteX12" fmla="*/ 501073 w 641927"/>
              <a:gd name="connsiteY12" fmla="*/ 614218 h 780473"/>
              <a:gd name="connsiteX13" fmla="*/ 501073 w 641927"/>
              <a:gd name="connsiteY13" fmla="*/ 614218 h 7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927" h="780473">
                <a:moveTo>
                  <a:pt x="210128" y="780473"/>
                </a:moveTo>
                <a:cubicBezTo>
                  <a:pt x="135082" y="755073"/>
                  <a:pt x="60036" y="729673"/>
                  <a:pt x="30018" y="669637"/>
                </a:cubicBezTo>
                <a:cubicBezTo>
                  <a:pt x="0" y="609601"/>
                  <a:pt x="6927" y="468746"/>
                  <a:pt x="30018" y="420255"/>
                </a:cubicBezTo>
                <a:cubicBezTo>
                  <a:pt x="53109" y="371764"/>
                  <a:pt x="170873" y="408709"/>
                  <a:pt x="168564" y="378691"/>
                </a:cubicBezTo>
                <a:cubicBezTo>
                  <a:pt x="166255" y="348673"/>
                  <a:pt x="13855" y="290946"/>
                  <a:pt x="16164" y="240146"/>
                </a:cubicBezTo>
                <a:cubicBezTo>
                  <a:pt x="18473" y="189346"/>
                  <a:pt x="129309" y="90055"/>
                  <a:pt x="182418" y="73891"/>
                </a:cubicBezTo>
                <a:cubicBezTo>
                  <a:pt x="235527" y="57727"/>
                  <a:pt x="334818" y="143164"/>
                  <a:pt x="334818" y="143164"/>
                </a:cubicBezTo>
                <a:lnTo>
                  <a:pt x="334818" y="143164"/>
                </a:lnTo>
                <a:cubicBezTo>
                  <a:pt x="362527" y="122382"/>
                  <a:pt x="452582" y="0"/>
                  <a:pt x="501073" y="18473"/>
                </a:cubicBezTo>
                <a:cubicBezTo>
                  <a:pt x="549564" y="36946"/>
                  <a:pt x="628073" y="200891"/>
                  <a:pt x="625764" y="254000"/>
                </a:cubicBezTo>
                <a:cubicBezTo>
                  <a:pt x="623455" y="307109"/>
                  <a:pt x="484909" y="300182"/>
                  <a:pt x="487218" y="337127"/>
                </a:cubicBezTo>
                <a:cubicBezTo>
                  <a:pt x="489527" y="374072"/>
                  <a:pt x="637309" y="429491"/>
                  <a:pt x="639618" y="475673"/>
                </a:cubicBezTo>
                <a:cubicBezTo>
                  <a:pt x="641927" y="521855"/>
                  <a:pt x="501073" y="614218"/>
                  <a:pt x="501073" y="614218"/>
                </a:cubicBezTo>
                <a:lnTo>
                  <a:pt x="501073" y="614218"/>
                </a:lnTo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893075" y="2607463"/>
            <a:ext cx="500066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643042" y="2786058"/>
            <a:ext cx="178595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Экологические группы птиц.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Килевые                   Бескилевые                    Пингвины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(летающие)             (бегающие)                 (плавающие)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178695" y="1107265"/>
            <a:ext cx="1000132" cy="92869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4036215" y="1535893"/>
            <a:ext cx="857256" cy="7143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143636" y="1142984"/>
            <a:ext cx="1357322" cy="78581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388" y="3068638"/>
            <a:ext cx="310672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68638"/>
            <a:ext cx="2714644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4" y="2997200"/>
            <a:ext cx="263051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Строение перьев птиц.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1000108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Скелет голубя.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0100" y="1214422"/>
            <a:ext cx="721523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Мускулатура птиц.</a:t>
            </a:r>
            <a:endParaRPr lang="ru-RU" sz="4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1142984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>
            <a:noAutofit/>
          </a:bodyPr>
          <a:lstStyle/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1724</Words>
  <Application>WPS Presentation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>Green Color</vt:lpstr>
      <vt:lpstr>Кто такие птицы и почему они летают?</vt:lpstr>
      <vt:lpstr>Кто такие птицы и почему они летают?</vt:lpstr>
      <vt:lpstr>Тип Хордовые. Класс Птицы.</vt:lpstr>
      <vt:lpstr>Экологические группы птиц.</vt:lpstr>
      <vt:lpstr>PowerPoint 演示文稿</vt:lpstr>
      <vt:lpstr>Строение перьев птиц.</vt:lpstr>
      <vt:lpstr>Скелет голубя.</vt:lpstr>
      <vt:lpstr>Мускулатура птиц.</vt:lpstr>
      <vt:lpstr>PowerPoint 演示文稿</vt:lpstr>
      <vt:lpstr>Дыхательная система.</vt:lpstr>
      <vt:lpstr>PowerPoint 演示文稿</vt:lpstr>
      <vt:lpstr>PowerPoint 演示文稿</vt:lpstr>
      <vt:lpstr>PowerPoint 演示文稿</vt:lpstr>
    </vt:vector>
  </TitlesOfParts>
  <Company>Гамка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Птицы</dc:title>
  <dc:creator>Гамка</dc:creator>
  <cp:lastModifiedBy>Новый</cp:lastModifiedBy>
  <cp:revision>31</cp:revision>
  <dcterms:created xsi:type="dcterms:W3CDTF">2002-12-31T20:29:00Z</dcterms:created>
  <dcterms:modified xsi:type="dcterms:W3CDTF">2017-02-27T18:55:47Z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