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A200-E4F7-470E-BE95-213FAFCB350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382B-8CE5-4CA0-81D1-1B54DD4E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b="1" dirty="0" smtClean="0"/>
              <a:t>Черты характера и их </a:t>
            </a:r>
            <a:r>
              <a:rPr lang="ru-RU" b="1" dirty="0" smtClean="0"/>
              <a:t>антонимы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64344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Анисимов Иван, Анисимов Степан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Ученики 3В класса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Палачева</a:t>
            </a:r>
            <a:r>
              <a:rPr lang="ru-RU" b="1" dirty="0" smtClean="0">
                <a:solidFill>
                  <a:schemeClr val="tx1"/>
                </a:solidFill>
              </a:rPr>
              <a:t> О. М.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b="1" dirty="0" smtClean="0"/>
              <a:t>Спасибо за внимание</a:t>
            </a:r>
            <a:r>
              <a:rPr lang="ru-RU" sz="6600" dirty="0" smtClean="0"/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4725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</a:t>
            </a:r>
            <a:r>
              <a:rPr lang="ru-RU" sz="4400" dirty="0" smtClean="0"/>
              <a:t>К </a:t>
            </a:r>
            <a:r>
              <a:rPr lang="ru-RU" sz="4400" dirty="0" smtClean="0"/>
              <a:t>любой черте характера можно подобрать </a:t>
            </a:r>
            <a:r>
              <a:rPr lang="ru-RU" sz="4400" dirty="0" smtClean="0"/>
              <a:t>антоним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400" dirty="0" smtClean="0"/>
              <a:t>Составить </a:t>
            </a:r>
            <a:r>
              <a:rPr lang="ru-RU" sz="4400" dirty="0" smtClean="0"/>
              <a:t>словарик черт характера и подобрать к ним антонимы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список черт характера</a:t>
            </a:r>
          </a:p>
          <a:p>
            <a:r>
              <a:rPr lang="ru-RU" dirty="0" smtClean="0"/>
              <a:t>Отобрать положительные черты характера</a:t>
            </a:r>
          </a:p>
          <a:p>
            <a:r>
              <a:rPr lang="ru-RU" dirty="0" smtClean="0"/>
              <a:t>Определить значение понятия «антоним»</a:t>
            </a:r>
          </a:p>
          <a:p>
            <a:r>
              <a:rPr lang="ru-RU" dirty="0" smtClean="0"/>
              <a:t>Подобрать  к  чертам характера слова с противоположным значением</a:t>
            </a:r>
          </a:p>
          <a:p>
            <a:r>
              <a:rPr lang="ru-RU" dirty="0" smtClean="0"/>
              <a:t>Составить словарик </a:t>
            </a:r>
            <a:r>
              <a:rPr lang="ru-RU" smtClean="0"/>
              <a:t>черт характера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Сбор </a:t>
            </a:r>
            <a:r>
              <a:rPr lang="ru-RU" dirty="0" smtClean="0">
                <a:hlinkClick r:id="rId3" action="ppaction://hlinksldjump"/>
              </a:rPr>
              <a:t>информации</a:t>
            </a:r>
            <a:endParaRPr lang="ru-RU" dirty="0" smtClean="0"/>
          </a:p>
          <a:p>
            <a:r>
              <a:rPr lang="ru-RU" dirty="0" smtClean="0"/>
              <a:t>Классификация</a:t>
            </a:r>
          </a:p>
          <a:p>
            <a:r>
              <a:rPr lang="ru-RU" dirty="0" smtClean="0">
                <a:hlinkClick r:id="rId4" action="ppaction://hlinksldjump"/>
              </a:rPr>
              <a:t>Поиск информации</a:t>
            </a:r>
            <a:endParaRPr lang="ru-RU" dirty="0" smtClean="0"/>
          </a:p>
          <a:p>
            <a:r>
              <a:rPr lang="ru-RU" dirty="0" smtClean="0"/>
              <a:t>Составление </a:t>
            </a:r>
            <a:r>
              <a:rPr lang="ru-RU" dirty="0" smtClean="0"/>
              <a:t> </a:t>
            </a:r>
            <a:r>
              <a:rPr lang="ru-RU" dirty="0" smtClean="0"/>
              <a:t>пар черт </a:t>
            </a:r>
            <a:r>
              <a:rPr lang="ru-RU" dirty="0" smtClean="0"/>
              <a:t>характера с противоположным значением.</a:t>
            </a:r>
            <a:endParaRPr lang="ru-RU" dirty="0" smtClean="0"/>
          </a:p>
          <a:p>
            <a:r>
              <a:rPr lang="ru-RU" dirty="0" smtClean="0"/>
              <a:t>Создание продукта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5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001024" y="6286520"/>
            <a:ext cx="64294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Антонимы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Слова противоположные по значению</a:t>
            </a:r>
            <a:endParaRPr lang="ru-RU" dirty="0"/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428868"/>
            <a:ext cx="5572132" cy="41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Словарик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7829576" cy="5857892"/>
          </a:xfrm>
        </p:spPr>
        <p:txBody>
          <a:bodyPr>
            <a:normAutofit/>
          </a:bodyPr>
          <a:lstStyle/>
          <a:p>
            <a:r>
              <a:rPr lang="ru-RU" dirty="0" smtClean="0"/>
              <a:t>Добродушный   - озлобленный</a:t>
            </a:r>
          </a:p>
          <a:p>
            <a:r>
              <a:rPr lang="ru-RU" dirty="0" smtClean="0"/>
              <a:t>Вежливый   -  грубый</a:t>
            </a:r>
          </a:p>
          <a:p>
            <a:r>
              <a:rPr lang="ru-RU" dirty="0" smtClean="0"/>
              <a:t>Добрый  -  злой</a:t>
            </a:r>
          </a:p>
          <a:p>
            <a:r>
              <a:rPr lang="ru-RU" dirty="0" smtClean="0"/>
              <a:t>Заботливый  -  безразличный  -  </a:t>
            </a:r>
          </a:p>
          <a:p>
            <a:r>
              <a:rPr lang="ru-RU" dirty="0" smtClean="0"/>
              <a:t>Благодарный  -  непризнательный</a:t>
            </a:r>
          </a:p>
          <a:p>
            <a:r>
              <a:rPr lang="ru-RU" dirty="0" smtClean="0"/>
              <a:t>Уважительный - презрительный</a:t>
            </a:r>
          </a:p>
          <a:p>
            <a:r>
              <a:rPr lang="ru-RU" dirty="0" smtClean="0"/>
              <a:t>Веселый - хмурый</a:t>
            </a:r>
          </a:p>
          <a:p>
            <a:r>
              <a:rPr lang="ru-RU" dirty="0" smtClean="0"/>
              <a:t>Трудолюбивый - ленивый</a:t>
            </a:r>
          </a:p>
          <a:p>
            <a:r>
              <a:rPr lang="ru-RU" dirty="0" smtClean="0"/>
              <a:t>Общительный - замкнутый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f9136eaecf8a589912a5d1c6cef5a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Словарик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Дружелюбный - враждебный</a:t>
            </a:r>
          </a:p>
          <a:p>
            <a:r>
              <a:rPr lang="ru-RU" dirty="0" smtClean="0"/>
              <a:t>Послушный - строптивый</a:t>
            </a:r>
          </a:p>
          <a:p>
            <a:r>
              <a:rPr lang="ru-RU" dirty="0" smtClean="0"/>
              <a:t>Честный - лживый</a:t>
            </a:r>
          </a:p>
          <a:p>
            <a:r>
              <a:rPr lang="ru-RU" dirty="0" smtClean="0"/>
              <a:t>Ласковый - грубый</a:t>
            </a:r>
          </a:p>
          <a:p>
            <a:r>
              <a:rPr lang="ru-RU" dirty="0" smtClean="0"/>
              <a:t>Храбрый - трусливый</a:t>
            </a:r>
          </a:p>
          <a:p>
            <a:r>
              <a:rPr lang="ru-RU" dirty="0" smtClean="0"/>
              <a:t>Мудрый - опрометчивый</a:t>
            </a:r>
          </a:p>
          <a:p>
            <a:r>
              <a:rPr lang="ru-RU" dirty="0" smtClean="0"/>
              <a:t>Щедрый - скупой</a:t>
            </a:r>
          </a:p>
          <a:p>
            <a:r>
              <a:rPr lang="ru-RU" dirty="0" smtClean="0"/>
              <a:t>Задорный - скучный</a:t>
            </a:r>
          </a:p>
          <a:p>
            <a:r>
              <a:rPr lang="ru-RU" dirty="0" smtClean="0"/>
              <a:t>Справедливый – предвзятый.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146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Черты характера и их антонимы</vt:lpstr>
      <vt:lpstr>Гипотеза исследования</vt:lpstr>
      <vt:lpstr>Цель проекта</vt:lpstr>
      <vt:lpstr>Задачи проекта</vt:lpstr>
      <vt:lpstr>Методы исследования</vt:lpstr>
      <vt:lpstr>Слайд 6</vt:lpstr>
      <vt:lpstr>Антонимы</vt:lpstr>
      <vt:lpstr>Словарик </vt:lpstr>
      <vt:lpstr>Словарик</vt:lpstr>
      <vt:lpstr>Слайд 10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1</cp:lastModifiedBy>
  <cp:revision>15</cp:revision>
  <dcterms:created xsi:type="dcterms:W3CDTF">2016-10-17T14:00:56Z</dcterms:created>
  <dcterms:modified xsi:type="dcterms:W3CDTF">2016-10-27T16:06:15Z</dcterms:modified>
</cp:coreProperties>
</file>