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4F6E-7605-4449-B278-AE688CA4EE2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CAAE-E512-4219-9F3C-949D15AA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7090472372_aeda6ed2d4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278608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Русский язык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00010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00372"/>
            <a:ext cx="214314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Орфография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357562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Словообразование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071810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Фонетика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357826"/>
            <a:ext cx="164307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Лексика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5857892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Морфология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348038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348038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[</a:t>
            </a:r>
            <a:r>
              <a:rPr lang="ru-RU" sz="4800" dirty="0" err="1" smtClean="0"/>
              <a:t>ч’О</a:t>
            </a:r>
            <a:r>
              <a:rPr lang="ru-RU" sz="4800" dirty="0" smtClean="0"/>
              <a:t> </a:t>
            </a:r>
            <a:r>
              <a:rPr lang="ru-RU" sz="4800" dirty="0" err="1" smtClean="0"/>
              <a:t>рный</a:t>
            </a:r>
            <a:r>
              <a:rPr lang="ru-RU" sz="4800" dirty="0" smtClean="0"/>
              <a:t>’]- ч</a:t>
            </a:r>
            <a:r>
              <a:rPr lang="ru-RU" sz="4800" b="1" dirty="0" smtClean="0"/>
              <a:t>ё</a:t>
            </a:r>
            <a:r>
              <a:rPr lang="ru-RU" sz="4800" dirty="0" smtClean="0"/>
              <a:t>рный</a:t>
            </a:r>
          </a:p>
          <a:p>
            <a:r>
              <a:rPr lang="ru-RU" sz="4800" dirty="0" smtClean="0"/>
              <a:t> [</a:t>
            </a:r>
            <a:r>
              <a:rPr lang="ru-RU" sz="4800" dirty="0" err="1" smtClean="0"/>
              <a:t>шОрты</a:t>
            </a:r>
            <a:r>
              <a:rPr lang="ru-RU" sz="4800" dirty="0" smtClean="0"/>
              <a:t>]-ш</a:t>
            </a:r>
            <a:r>
              <a:rPr lang="ru-RU" sz="4800" b="1" dirty="0" smtClean="0"/>
              <a:t>о</a:t>
            </a:r>
            <a:r>
              <a:rPr lang="ru-RU" sz="4800" dirty="0" smtClean="0"/>
              <a:t>рты</a:t>
            </a:r>
          </a:p>
          <a:p>
            <a:r>
              <a:rPr lang="ru-RU" sz="4800" dirty="0" smtClean="0"/>
              <a:t> [</a:t>
            </a:r>
            <a:r>
              <a:rPr lang="ru-RU" sz="4800" dirty="0" err="1" smtClean="0"/>
              <a:t>шОлк</a:t>
            </a:r>
            <a:r>
              <a:rPr lang="ru-RU" sz="4800" dirty="0" smtClean="0"/>
              <a:t>]- ш</a:t>
            </a:r>
            <a:r>
              <a:rPr lang="ru-RU" sz="4800" b="1" dirty="0" smtClean="0"/>
              <a:t>ё</a:t>
            </a:r>
            <a:r>
              <a:rPr lang="ru-RU" sz="4800" dirty="0" smtClean="0"/>
              <a:t>лк</a:t>
            </a:r>
          </a:p>
          <a:p>
            <a:r>
              <a:rPr lang="ru-RU" sz="4800" dirty="0" smtClean="0"/>
              <a:t> [</a:t>
            </a:r>
            <a:r>
              <a:rPr lang="ru-RU" sz="4800" dirty="0" err="1" smtClean="0"/>
              <a:t>крыжОвн’ик</a:t>
            </a:r>
            <a:r>
              <a:rPr lang="ru-RU" sz="4800" dirty="0" smtClean="0"/>
              <a:t>]- крыж</a:t>
            </a:r>
            <a:r>
              <a:rPr lang="ru-RU" sz="4800" b="1" dirty="0" smtClean="0"/>
              <a:t>о</a:t>
            </a:r>
            <a:r>
              <a:rPr lang="ru-RU" sz="4800" dirty="0" smtClean="0"/>
              <a:t>вник</a:t>
            </a:r>
          </a:p>
          <a:p>
            <a:r>
              <a:rPr lang="ru-RU" sz="4800" dirty="0" smtClean="0"/>
              <a:t> [</a:t>
            </a:r>
            <a:r>
              <a:rPr lang="ru-RU" sz="4800" dirty="0" err="1" smtClean="0"/>
              <a:t>жолтый</a:t>
            </a:r>
            <a:r>
              <a:rPr lang="ru-RU" sz="4800" dirty="0" smtClean="0"/>
              <a:t>’]- ж</a:t>
            </a:r>
            <a:r>
              <a:rPr lang="ru-RU" sz="4800" b="1" dirty="0" smtClean="0"/>
              <a:t>ё</a:t>
            </a:r>
            <a:r>
              <a:rPr lang="ru-RU" sz="4800" dirty="0" smtClean="0"/>
              <a:t>лтый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/>
              <a:t>Жонглёр</a:t>
            </a:r>
            <a:endParaRPr lang="ru-RU" sz="5400" b="1" dirty="0"/>
          </a:p>
        </p:txBody>
      </p:sp>
      <p:pic>
        <p:nvPicPr>
          <p:cNvPr id="4" name="Содержимое 3" descr="sankt-peterburg-azhurnaya-ograda-blagoveschenskogo-0004944425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464859" cy="6572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/>
              <a:t>л</a:t>
            </a:r>
            <a:r>
              <a:rPr lang="ru-RU" sz="6000" b="1" dirty="0" smtClean="0"/>
              <a:t>ечо</a:t>
            </a:r>
            <a:endParaRPr lang="ru-RU" sz="6000" b="1" dirty="0"/>
          </a:p>
        </p:txBody>
      </p:sp>
      <p:pic>
        <p:nvPicPr>
          <p:cNvPr id="4" name="Содержимое 3" descr="st3x2ed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5400675" cy="4048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шоколад</a:t>
            </a:r>
            <a:endParaRPr lang="ru-RU" sz="8000" b="1" dirty="0"/>
          </a:p>
        </p:txBody>
      </p:sp>
      <p:pic>
        <p:nvPicPr>
          <p:cNvPr id="4" name="Содержимое 3" descr="fU07F8_cR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238054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57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шоссе</a:t>
            </a:r>
            <a:endParaRPr lang="ru-RU" sz="7200" b="1" dirty="0"/>
          </a:p>
        </p:txBody>
      </p:sp>
      <p:pic>
        <p:nvPicPr>
          <p:cNvPr id="4" name="Содержимое 3" descr="fU07F8_cR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5619750" cy="38290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шофёр</a:t>
            </a:r>
            <a:endParaRPr lang="ru-RU" sz="7200" b="1" dirty="0"/>
          </a:p>
        </p:txBody>
      </p:sp>
      <p:pic>
        <p:nvPicPr>
          <p:cNvPr id="4" name="Содержимое 3" descr="0_1137ff_4d4281cf_or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6631639" cy="39290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Шотландия</a:t>
            </a:r>
            <a:endParaRPr lang="ru-RU" sz="7200" b="1" dirty="0"/>
          </a:p>
        </p:txBody>
      </p:sp>
      <p:pic>
        <p:nvPicPr>
          <p:cNvPr id="6" name="Содержимое 5" descr="645001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29586" cy="49460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Жонглёр</vt:lpstr>
      <vt:lpstr>лечо</vt:lpstr>
      <vt:lpstr>шоколад</vt:lpstr>
      <vt:lpstr>шоссе</vt:lpstr>
      <vt:lpstr>шофёр</vt:lpstr>
      <vt:lpstr>Шотландия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2016-11-19T09:54:05Z</dcterms:created>
  <dcterms:modified xsi:type="dcterms:W3CDTF">2016-11-19T15:21:19Z</dcterms:modified>
</cp:coreProperties>
</file>