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C2CA16-0198-43E6-B8E9-460D8DFF8AC4}" type="datetimeFigureOut">
              <a:rPr lang="ru-RU" smtClean="0"/>
              <a:pPr/>
              <a:t>17.10.2012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4A45104-6DB3-4872-8A99-97AA2E1A1E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571744"/>
            <a:ext cx="6400800" cy="1752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plastic">
            <a:bevelT w="82550" h="63500" prst="divot"/>
            <a:bevelB prst="relaxedInset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Все профессии нужны, все профессии важны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7798111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contrasting" dir="t"/>
          </a:scene3d>
          <a:sp3d prstMaterial="flat"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«В мире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професси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</a:rPr>
              <a:t>й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44C8A"/>
                </a:solidFill>
                <a:latin typeface="+mn-lt"/>
              </a:rPr>
              <a:t>»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B44C8A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257176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2357454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1429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500570"/>
            <a:ext cx="228601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11188" y="1484313"/>
            <a:ext cx="68770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(парикмахер…)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(учитель, воспитатель, педиатр…)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(клоун, юморист, пародист…)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(журналист, учитель, тренер, экскурсовод…)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(хирург, политик, разведчик, милиционер…)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«Вспомни!»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1748737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628800"/>
            <a:ext cx="155322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0"/>
            <a:ext cx="252886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44C8A"/>
                </a:solidFill>
              </a:rPr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772816"/>
            <a:ext cx="230379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«Если вы удачно выберете труд и вложите в него всю свою душу, то счастье само вас отыщет».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u="sng" dirty="0" smtClean="0"/>
          </a:p>
          <a:p>
            <a:pPr>
              <a:defRPr/>
            </a:pPr>
            <a:r>
              <a:rPr lang="ru-RU" u="sng" dirty="0" smtClean="0"/>
              <a:t>Константин Дмитриевич Ушинский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83563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конкурс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Кто больше знает профессий?»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4824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7dld0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287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7dld19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767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prf012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1416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39750" y="908050"/>
            <a:ext cx="7561263" cy="5400675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500306"/>
            <a:ext cx="576644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prstMaterial="softEdge">
            <a:bevelB w="101600" prst="ribl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Тренинг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”Рука судьбы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</a:p>
        </p:txBody>
      </p:sp>
      <p:pic>
        <p:nvPicPr>
          <p:cNvPr id="8196" name="Picture 7" descr="prf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747952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prf00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2357454" cy="26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07ta032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00504"/>
            <a:ext cx="258921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268605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Должны выполняться три условия</a:t>
            </a:r>
          </a:p>
          <a:p>
            <a:pPr eaLnBrk="1" hangingPunct="1"/>
            <a:r>
              <a:rPr lang="ru-RU" dirty="0" smtClean="0"/>
              <a:t>Хочу ------------мои желания</a:t>
            </a:r>
          </a:p>
          <a:p>
            <a:pPr eaLnBrk="1" hangingPunct="1"/>
            <a:r>
              <a:rPr lang="ru-RU" dirty="0" smtClean="0"/>
              <a:t>Могу-------------способности и возможности</a:t>
            </a:r>
          </a:p>
          <a:p>
            <a:pPr eaLnBrk="1" hangingPunct="1"/>
            <a:r>
              <a:rPr lang="ru-RU" dirty="0" smtClean="0"/>
              <a:t>Надо--------------востребованность профессии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19" name="Picture 7" descr="07ta00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73463"/>
            <a:ext cx="25479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prf01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213100"/>
            <a:ext cx="2781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868863"/>
            <a:ext cx="8183563" cy="10525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Игровая пауза </a:t>
            </a:r>
            <a:br>
              <a:rPr lang="ru-RU" dirty="0" smtClean="0"/>
            </a:br>
            <a:r>
              <a:rPr lang="ru-RU" dirty="0" smtClean="0"/>
              <a:t>«Угадай профессию»</a:t>
            </a:r>
            <a:endParaRPr lang="ru-RU" dirty="0"/>
          </a:p>
        </p:txBody>
      </p:sp>
      <p:pic>
        <p:nvPicPr>
          <p:cNvPr id="10243" name="Picture 7" descr="prf028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42938"/>
            <a:ext cx="2520950" cy="1881187"/>
          </a:xfrm>
          <a:noFill/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25161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07ta010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997200"/>
            <a:ext cx="2089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59113" y="149225"/>
            <a:ext cx="47529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 b="1" i="1" dirty="0">
              <a:cs typeface="Times New Roman" pitchFamily="18" charset="0"/>
            </a:endParaRPr>
          </a:p>
          <a:p>
            <a:pPr eaLnBrk="0" hangingPunct="0"/>
            <a:r>
              <a:rPr lang="ru-RU" sz="2800" b="1" i="1" dirty="0">
                <a:cs typeface="Times New Roman" pitchFamily="18" charset="0"/>
              </a:rPr>
              <a:t>Задание</a:t>
            </a:r>
            <a:r>
              <a:rPr lang="ru-RU" sz="2800" b="1" dirty="0"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B050"/>
                </a:solidFill>
                <a:cs typeface="Times New Roman" pitchFamily="18" charset="0"/>
              </a:rPr>
              <a:t>необходимо изобразить профессию, указанную в карточке при помощи жестов и мимики, без слов. </a:t>
            </a:r>
          </a:p>
          <a:p>
            <a:pPr eaLnBrk="0" hangingPunct="0"/>
            <a:r>
              <a:rPr lang="ru-RU" sz="2400" dirty="0">
                <a:solidFill>
                  <a:srgbClr val="B44C8A"/>
                </a:solidFill>
                <a:cs typeface="Times New Roman" pitchFamily="18" charset="0"/>
              </a:rPr>
              <a:t>Команды должны угадать, какую профессию им демонстрируют.</a:t>
            </a:r>
            <a:endParaRPr lang="ru-RU" sz="2400" dirty="0">
              <a:solidFill>
                <a:srgbClr val="B44C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3929063"/>
            <a:ext cx="6783387" cy="1928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«Если хочется тебе,</a:t>
            </a:r>
            <a:br>
              <a:rPr lang="ru-RU" dirty="0" smtClean="0"/>
            </a:br>
            <a:r>
              <a:rPr lang="ru-RU" dirty="0" smtClean="0"/>
              <a:t> то делай так!»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082" y="3857628"/>
            <a:ext cx="1423992" cy="2443170"/>
          </a:xfrm>
          <a:noFill/>
        </p:spPr>
      </p:pic>
      <p:sp>
        <p:nvSpPr>
          <p:cNvPr id="7" name="Прямоугольник 6"/>
          <p:cNvSpPr/>
          <p:nvPr/>
        </p:nvSpPr>
        <p:spPr>
          <a:xfrm rot="21376179">
            <a:off x="1214414" y="2143116"/>
            <a:ext cx="6858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42CC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85728"/>
            <a:ext cx="15097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86322"/>
            <a:ext cx="135732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(садовод, лесник, цветовод-декоратор ...)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</a:t>
            </a:r>
            <a:r>
              <a:rPr lang="ru-RU" sz="2800" dirty="0" smtClean="0">
                <a:latin typeface="Verdana" pitchFamily="34" charset="0"/>
                <a:cs typeface="Times New Roman" pitchFamily="18" charset="0"/>
              </a:rPr>
              <a:t>сладкая 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кондитер, продавец в кондитерском отделе…)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«Самая - самая»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11188" y="1268413"/>
            <a:ext cx="68770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Назовите профессии: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зеленая</a:t>
            </a:r>
            <a:endParaRPr lang="ru-RU" sz="2800" dirty="0">
              <a:solidFill>
                <a:srgbClr val="B44C8A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сладкая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денежная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(банкир, финансист, боксёр…)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волосатая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детская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смешная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общительная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800" dirty="0">
                <a:latin typeface="Verdana" pitchFamily="34" charset="0"/>
                <a:cs typeface="Times New Roman" pitchFamily="18" charset="0"/>
              </a:rPr>
              <a:t>Самая серьезная</a:t>
            </a:r>
            <a:endParaRPr lang="ru-RU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157</TotalTime>
  <Words>316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Слайд 1</vt:lpstr>
      <vt:lpstr>конкурс  «Кто больше знает профессий?»</vt:lpstr>
      <vt:lpstr>Слайд 3</vt:lpstr>
      <vt:lpstr>Слайд 4</vt:lpstr>
      <vt:lpstr>Игровая пауза  «Угадай профессию»</vt:lpstr>
      <vt:lpstr>«Если хочется тебе,  то делай так!»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Игра  «Самая - самая» </vt:lpstr>
      <vt:lpstr>«Вспомни!»</vt:lpstr>
      <vt:lpstr>«Если вы удачно выберете труд и вложите в него всю свою душу, то счастье само вас отыщет».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2012-10-16T17:36:20Z</dcterms:created>
  <dcterms:modified xsi:type="dcterms:W3CDTF">2012-10-17T02:36:21Z</dcterms:modified>
</cp:coreProperties>
</file>