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6072-B025-49EA-A79B-66594C91A405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271D-1E64-4065-86DC-FB423608D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pexels.com/photos/616399/pexels-photo-616399.jpeg?auto=compress&amp;cs=tinysrgb&amp;dpr=2&amp;h=750&amp;w=1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31" y="0"/>
            <a:ext cx="91690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Групповой проект</a:t>
            </a:r>
            <a:br>
              <a:rPr lang="ru-RU" sz="4800" b="1" dirty="0" smtClean="0"/>
            </a:br>
            <a:r>
              <a:rPr lang="ru-RU" sz="4800" b="1" dirty="0" smtClean="0"/>
              <a:t>«Рецепты наших бабушек»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429000"/>
            <a:ext cx="6472238" cy="21431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Ученики 2 «В» класса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2019-2020 учебный год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Ярославль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 проекта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Палачева</a:t>
            </a:r>
            <a:r>
              <a:rPr lang="ru-RU" dirty="0" smtClean="0">
                <a:solidFill>
                  <a:schemeClr val="tx1"/>
                </a:solidFill>
              </a:rPr>
              <a:t> О. М.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pexels.com/photos/616399/pexels-photo-616399.jpeg?auto=compress&amp;cs=tinysrgb&amp;dpr=2&amp;h=750&amp;w=1260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5031" y="0"/>
            <a:ext cx="91690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Бабушки хранят в памяти множество семейных историй и с радостью делятся  ими с нами. Бабушки всегда знают, какую еду любят их внуки.</a:t>
            </a:r>
            <a:endParaRPr lang="ru-RU" dirty="0"/>
          </a:p>
        </p:txBody>
      </p:sp>
      <p:pic>
        <p:nvPicPr>
          <p:cNvPr id="5" name="Содержимое 4" descr="IMG-99aa0c33e7a6688b7bc51a9e1afb7d28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500306"/>
            <a:ext cx="2269324" cy="3025765"/>
          </a:xfrm>
        </p:spPr>
      </p:pic>
      <p:pic>
        <p:nvPicPr>
          <p:cNvPr id="6" name="Рисунок 5" descr="Ручк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428868"/>
            <a:ext cx="2524039" cy="3181340"/>
          </a:xfrm>
          <a:prstGeom prst="rect">
            <a:avLst/>
          </a:prstGeom>
        </p:spPr>
      </p:pic>
      <p:pic>
        <p:nvPicPr>
          <p:cNvPr id="8" name="Рисунок 7" descr="IMG-8f519fe842e1562db6cb28713d08a96f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643182"/>
            <a:ext cx="3071798" cy="40957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pexels.com/photos/616399/pexels-photo-616399.jpeg?auto=compress&amp;cs=tinysrgb&amp;dpr=2&amp;h=750&amp;w=1260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5031" y="0"/>
            <a:ext cx="91690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4525963"/>
          </a:xfrm>
        </p:spPr>
        <p:txBody>
          <a:bodyPr/>
          <a:lstStyle/>
          <a:p>
            <a:r>
              <a:rPr lang="ru-RU" dirty="0" smtClean="0"/>
              <a:t>Создать книгу рецептов от бабушек. </a:t>
            </a:r>
            <a:endParaRPr lang="ru-RU" dirty="0"/>
          </a:p>
        </p:txBody>
      </p:sp>
      <p:pic>
        <p:nvPicPr>
          <p:cNvPr id="6" name="Рисунок 5" descr="IMG_20191221_195632.jpg"/>
          <p:cNvPicPr>
            <a:picLocks noChangeAspect="1"/>
          </p:cNvPicPr>
          <p:nvPr/>
        </p:nvPicPr>
        <p:blipFill>
          <a:blip r:embed="rId3" cstate="print"/>
          <a:srcRect l="2777" t="2083" r="6944"/>
          <a:stretch>
            <a:fillRect/>
          </a:stretch>
        </p:blipFill>
        <p:spPr>
          <a:xfrm>
            <a:off x="2852151" y="1748552"/>
            <a:ext cx="3434361" cy="49665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pexels.com/photos/616399/pexels-photo-616399.jpeg?auto=compress&amp;cs=tinysrgb&amp;dpr=2&amp;h=750&amp;w=1260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5031" y="0"/>
            <a:ext cx="91690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Узнать у бабушки интересный рецепт.</a:t>
            </a:r>
          </a:p>
          <a:p>
            <a:r>
              <a:rPr lang="ru-RU" dirty="0" smtClean="0"/>
              <a:t>Приготовить блюдо вместе с бабушкой или мамой.</a:t>
            </a:r>
          </a:p>
          <a:p>
            <a:r>
              <a:rPr lang="ru-RU" dirty="0" smtClean="0"/>
              <a:t>Красиво оформить рецепт</a:t>
            </a:r>
          </a:p>
          <a:p>
            <a:r>
              <a:rPr lang="ru-RU" dirty="0" smtClean="0"/>
              <a:t>Написать добрые слова о бабушке.</a:t>
            </a:r>
          </a:p>
          <a:p>
            <a:r>
              <a:rPr lang="ru-RU" dirty="0" smtClean="0"/>
              <a:t>Оформить книгу рецептов.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pexels.com/photos/616399/pexels-photo-616399.jpeg?auto=compress&amp;cs=tinysrgb&amp;dpr=2&amp;h=750&amp;w=1260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5031" y="0"/>
            <a:ext cx="91690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этап работы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pdb/25978/212142e3-18d4-4ca9-81d5-a9155d542b39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7358114" cy="5092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pexels.com/photos/616399/pexels-photo-616399.jpeg?auto=compress&amp;cs=tinysrgb&amp;dpr=2&amp;h=750&amp;w=1260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5031" y="0"/>
            <a:ext cx="91690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 работы</a:t>
            </a:r>
            <a:endParaRPr lang="ru-RU" dirty="0"/>
          </a:p>
        </p:txBody>
      </p:sp>
      <p:pic>
        <p:nvPicPr>
          <p:cNvPr id="5" name="Содержимое 4" descr="IMG_20191221_1956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578" r="5296" b="3717"/>
          <a:stretch>
            <a:fillRect/>
          </a:stretch>
        </p:blipFill>
        <p:spPr>
          <a:xfrm>
            <a:off x="214281" y="1643050"/>
            <a:ext cx="3696917" cy="4929222"/>
          </a:xfrm>
        </p:spPr>
      </p:pic>
      <p:pic>
        <p:nvPicPr>
          <p:cNvPr id="6" name="Рисунок 5" descr="IMG-b09f223864fe0874f6b10b98076daab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571612"/>
            <a:ext cx="3732635" cy="49768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pexels.com/photos/616399/pexels-photo-616399.jpeg?auto=compress&amp;cs=tinysrgb&amp;dpr=2&amp;h=750&amp;w=1260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5031" y="0"/>
            <a:ext cx="91690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этап работы </a:t>
            </a:r>
            <a:endParaRPr lang="ru-RU" dirty="0"/>
          </a:p>
        </p:txBody>
      </p:sp>
      <p:pic>
        <p:nvPicPr>
          <p:cNvPr id="5" name="Содержимое 4" descr="IMG-274555083f622c04f8943c6454e823b2-V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142984"/>
            <a:ext cx="2487929" cy="5383220"/>
          </a:xfrm>
        </p:spPr>
      </p:pic>
      <p:pic>
        <p:nvPicPr>
          <p:cNvPr id="6" name="Рисунок 5" descr="IMG_20191221_201149.jpg"/>
          <p:cNvPicPr>
            <a:picLocks noChangeAspect="1"/>
          </p:cNvPicPr>
          <p:nvPr/>
        </p:nvPicPr>
        <p:blipFill>
          <a:blip r:embed="rId4" cstate="print"/>
          <a:srcRect l="12500" t="12500" r="6944" b="8333"/>
          <a:stretch>
            <a:fillRect/>
          </a:stretch>
        </p:blipFill>
        <p:spPr>
          <a:xfrm>
            <a:off x="4357686" y="1214422"/>
            <a:ext cx="4143404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pexels.com/photos/616399/pexels-photo-616399.jpeg?auto=compress&amp;cs=tinysrgb&amp;dpr=2&amp;h=750&amp;w=1260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5031" y="0"/>
            <a:ext cx="91690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4 этап работы</a:t>
            </a:r>
            <a:endParaRPr lang="ru-RU" dirty="0"/>
          </a:p>
        </p:txBody>
      </p:sp>
      <p:pic>
        <p:nvPicPr>
          <p:cNvPr id="5" name="Содержимое 4" descr="IMG_20191209_214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088" t="2726" r="5483" b="1847"/>
          <a:stretch>
            <a:fillRect/>
          </a:stretch>
        </p:blipFill>
        <p:spPr>
          <a:xfrm>
            <a:off x="2643174" y="1112561"/>
            <a:ext cx="3857652" cy="574543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ages.pexels.com/photos/616399/pexels-photo-616399.jpeg?auto=compress&amp;cs=tinysrgb&amp;dpr=2&amp;h=750&amp;w=1260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25031" y="0"/>
            <a:ext cx="916903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бабушкам!</a:t>
            </a:r>
            <a:endParaRPr lang="ru-RU" dirty="0"/>
          </a:p>
        </p:txBody>
      </p:sp>
      <p:pic>
        <p:nvPicPr>
          <p:cNvPr id="5" name="Содержимое 4" descr="Шацкий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5786" y="1714488"/>
            <a:ext cx="2665352" cy="4000528"/>
          </a:xfrm>
        </p:spPr>
      </p:pic>
      <p:pic>
        <p:nvPicPr>
          <p:cNvPr id="6" name="Рисунок 5" descr="Смирн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9" y="1785926"/>
            <a:ext cx="2928957" cy="39052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97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Групповой проект «Рецепты наших бабушек»</vt:lpstr>
      <vt:lpstr>Бабушки хранят в памяти множество семейных историй и с радостью делятся  ими с нами. Бабушки всегда знают, какую еду любят их внуки.</vt:lpstr>
      <vt:lpstr>Цель</vt:lpstr>
      <vt:lpstr>Задачи</vt:lpstr>
      <vt:lpstr>1 этап работы</vt:lpstr>
      <vt:lpstr>2 этап работы</vt:lpstr>
      <vt:lpstr>3 этап работы </vt:lpstr>
      <vt:lpstr>4 этап работы</vt:lpstr>
      <vt:lpstr>Спасибо бабушкам!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Групповой проект «Рецепты наших бабушек»</dc:title>
  <dc:creator>1</dc:creator>
  <cp:lastModifiedBy>1</cp:lastModifiedBy>
  <cp:revision>17</cp:revision>
  <dcterms:created xsi:type="dcterms:W3CDTF">2019-12-08T16:13:02Z</dcterms:created>
  <dcterms:modified xsi:type="dcterms:W3CDTF">2019-12-22T11:37:30Z</dcterms:modified>
</cp:coreProperties>
</file>