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306" r:id="rId4"/>
    <p:sldId id="299" r:id="rId5"/>
    <p:sldId id="300" r:id="rId6"/>
    <p:sldId id="303" r:id="rId7"/>
    <p:sldId id="302" r:id="rId8"/>
    <p:sldId id="301" r:id="rId9"/>
    <p:sldId id="304" r:id="rId10"/>
    <p:sldId id="313" r:id="rId11"/>
    <p:sldId id="327" r:id="rId12"/>
    <p:sldId id="307" r:id="rId13"/>
    <p:sldId id="325" r:id="rId14"/>
    <p:sldId id="326" r:id="rId15"/>
    <p:sldId id="316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 autoAdjust="0"/>
    <p:restoredTop sz="94349" autoAdjust="0"/>
  </p:normalViewPr>
  <p:slideViewPr>
    <p:cSldViewPr>
      <p:cViewPr>
        <p:scale>
          <a:sx n="110" d="100"/>
          <a:sy n="110" d="100"/>
        </p:scale>
        <p:origin x="-10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5EF6-362E-4476-BA1A-3D127D0E0EE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8F7B-B049-4B62-897E-AFC1529565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0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BD2A9-94AE-4DB7-AFD6-13059AB59D3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Урок по математике в 6 классе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97152"/>
            <a:ext cx="5043478" cy="1752600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класс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20.11.2019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Устный счет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4312   15,3    700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6,22   2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14,24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68,7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6,1+0,12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7,12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∙2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43,12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∙100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5,1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∙3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3,4-1,4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0,7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∙1000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6,87∙10 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</a:p>
          <a:p>
            <a:pPr algn="ctr">
              <a:buNone/>
            </a:pPr>
            <a:endParaRPr lang="ru-RU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Продолжаем считать устно.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Запишите в тетрадь только ответы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а) 25,5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5           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г) 1,5 :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б) 4,7 :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   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д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0,48: 4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0,8 :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         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е) 2,88 :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0,4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0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Деление на десятичную дробь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Simplified Arabic Fixed" pitchFamily="49" charset="-78"/>
              </a:rPr>
              <a:t>Цель: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Simplified Arabic Fixed" pitchFamily="49" charset="-78"/>
              </a:rPr>
              <a:t> научиться делить на десятичную дробь.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0210" t="7054" r="8034" b="11342"/>
          <a:stretch>
            <a:fillRect/>
          </a:stretch>
        </p:blipFill>
        <p:spPr bwMode="auto">
          <a:xfrm>
            <a:off x="2883147" y="2780928"/>
            <a:ext cx="3329005" cy="361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3000372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00037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857496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Посчитаем устно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0,12:0,6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15:0,5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0,18:0,9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0,045:0,15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16:0,002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Проверь себя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0,12:0,6=0,2</a:t>
            </a:r>
          </a:p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15:0,5=30</a:t>
            </a:r>
          </a:p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0,18:0,9=0,2</a:t>
            </a:r>
          </a:p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0,045:0,15=0,3</a:t>
            </a:r>
          </a:p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16:0,002=8000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405" y="1556792"/>
            <a:ext cx="8291264" cy="4525963"/>
          </a:xfrm>
        </p:spPr>
        <p:txBody>
          <a:bodyPr numCol="2"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</a:p>
          <a:p>
            <a:pPr algn="ctr">
              <a:buNone/>
            </a:pPr>
            <a:r>
              <a:rPr lang="ru-RU" sz="2700" b="1" dirty="0">
                <a:solidFill>
                  <a:srgbClr val="002060"/>
                </a:solidFill>
                <a:latin typeface="Arial Black" pitchFamily="34" charset="0"/>
              </a:rPr>
              <a:t>Стр.74,75; </a:t>
            </a:r>
            <a:endParaRPr lang="ru-RU" sz="27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Выучить правило</a:t>
            </a:r>
            <a:r>
              <a:rPr lang="ru-RU" sz="2700" b="1" dirty="0">
                <a:solidFill>
                  <a:srgbClr val="002060"/>
                </a:solidFill>
                <a:latin typeface="Arial Black" pitchFamily="34" charset="0"/>
              </a:rPr>
              <a:t>;  №№ 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221- 222(</a:t>
            </a:r>
            <a:r>
              <a:rPr lang="ru-RU" sz="2700" b="1" dirty="0" err="1" smtClean="0">
                <a:solidFill>
                  <a:srgbClr val="002060"/>
                </a:solidFill>
                <a:latin typeface="Arial Black" pitchFamily="34" charset="0"/>
              </a:rPr>
              <a:t>б,г</a:t>
            </a: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>), 224-226(б)</a:t>
            </a:r>
          </a:p>
          <a:p>
            <a:pPr algn="ctr">
              <a:buNone/>
            </a:pPr>
            <a:endParaRPr lang="ru-RU" sz="27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700" b="1" u="sng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2700" b="1" u="sng" dirty="0" smtClean="0">
                <a:solidFill>
                  <a:srgbClr val="002060"/>
                </a:solidFill>
                <a:latin typeface="Arial Black" pitchFamily="34" charset="0"/>
              </a:rPr>
              <a:t>«5»: </a:t>
            </a:r>
            <a:r>
              <a:rPr lang="ru-RU" sz="2500" b="1" dirty="0" smtClean="0">
                <a:solidFill>
                  <a:srgbClr val="002060"/>
                </a:solidFill>
                <a:latin typeface="Arial Black" pitchFamily="34" charset="0"/>
              </a:rPr>
              <a:t>Исследовательская </a:t>
            </a:r>
            <a:r>
              <a:rPr lang="ru-RU" sz="2500" b="1" dirty="0">
                <a:solidFill>
                  <a:srgbClr val="002060"/>
                </a:solidFill>
                <a:latin typeface="Arial Black" pitchFamily="34" charset="0"/>
              </a:rPr>
              <a:t>работа</a:t>
            </a:r>
          </a:p>
          <a:p>
            <a:pPr algn="ctr">
              <a:buNone/>
            </a:pPr>
            <a:endParaRPr lang="ru-RU" sz="25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214702" cy="31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857520" cy="23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Звонок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93" y="1196752"/>
            <a:ext cx="9036496" cy="452596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Однажды у древнегреческого учёного Фалеса спросили: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Что есть больше всего на свете? –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пространство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Что быстрее всего? –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ум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Что мудрее всего? –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время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Что приятнее всего? –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достичь желаемого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Желаю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вам сегодня на уроке приятного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общения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       и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, конечно же, достичь желаемого.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5157192"/>
            <a:ext cx="2065412" cy="14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2" action="ppaction://hlinksldjump"/>
              </a:rPr>
              <a:t>Сложение и вычитание десятичных дробей.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2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)  Умножение десятичных дробей: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3" action="ppaction://hlinksldjump"/>
              </a:rPr>
              <a:t>а)на натуральное число; 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4" action="ppaction://hlinksldjump"/>
              </a:rPr>
              <a:t>на 10, 100, 1000 и т. д.;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c)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5" action="ppaction://hlinksldjump"/>
              </a:rPr>
              <a:t>на десятичную дробь.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3)  Деление десятичных дробей: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a)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6" action="ppaction://hlinksldjump"/>
              </a:rPr>
              <a:t>на натуральное число;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    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7" action="ppaction://hlinksldjump"/>
              </a:rPr>
              <a:t>b)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  <a:hlinkClick r:id="rId7" action="ppaction://hlinksldjump"/>
              </a:rPr>
              <a:t>на 10,100,1000 и т. д.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41-33 копия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2428868"/>
            <a:ext cx="2286016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сложения (вычитания)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сложить (вычесть) десятичные дроби, нужно: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1)уравнять в этих дробях количество знаков после запятой;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2)записать их друг под другом так, чтобы запятая была записана под запятой;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3)выполнить сложение (вычитание),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 4)поставить в ответе запятую под запятой в данных дробях.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500702"/>
            <a:ext cx="1071570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умножения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умножить десятичную дробь на натуральное число,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умножить её на это число,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отделено запятой в десятичной дроби.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умножить десятичную дробь на 10, 100, 1000 и т.д., надо в этой дроби перенести запятую на столько цифр вправо, сколько нулей стоит в множителе после единицы.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Например,     0,065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×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1000 = 0065 = 65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Умножение десятичных дробей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перемножить две десятичные дроби,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выполнить умножение, не обращая внимания на запятые;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в полученном произведении отделить запятой столько цифр справа, сколько их стоит после запятой в обоих  множителях  вместе.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Деление десятичных дробей на 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разделить десятичную дробь на натуральное число, надо: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1)  разделить дробь на это число, не обращая внимания на запятую;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    2)  поставить в частном запятую,  когда  закончится деление целой части 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Чтобы разделить десятичную дробь на 10, 100, 1000 и т.д., надо в этой дроби перенести запятую на столько цифр влево, сколько нулей стоит после единицы в делителе.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Например,     8,765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Monotype Corsiva" pitchFamily="66" charset="0"/>
              </a:rPr>
              <a:t>:</a:t>
            </a:r>
            <a:r>
              <a:rPr lang="en-US" sz="2800" b="1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 = 008,76 </a:t>
            </a:r>
            <a:r>
              <a:rPr lang="ru-RU" sz="2800" b="1" dirty="0" smtClean="0">
                <a:solidFill>
                  <a:srgbClr val="CC0000"/>
                </a:solidFill>
                <a:latin typeface="Monotype Corsiva" pitchFamily="66" charset="0"/>
              </a:rPr>
              <a:t>: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Simplified Arabic Fixed" pitchFamily="49" charset="-78"/>
              </a:rPr>
              <a:t>100= 0,08765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mbria Math"/>
                <a:cs typeface="Simplified Arabic Fixed" pitchFamily="49" charset="-78"/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621508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1209</TotalTime>
  <Words>494</Words>
  <Application>Microsoft Office PowerPoint</Application>
  <PresentationFormat>Экран (4:3)</PresentationFormat>
  <Paragraphs>87</Paragraphs>
  <Slides>16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математический</vt:lpstr>
      <vt:lpstr>Урок по математике в 6 классе</vt:lpstr>
      <vt:lpstr>Звонок</vt:lpstr>
      <vt:lpstr>Повторение </vt:lpstr>
      <vt:lpstr>Правило сложения (вычитания) десятичных дробей</vt:lpstr>
      <vt:lpstr>Правило умножения десятичных дробей на натуральные числа</vt:lpstr>
      <vt:lpstr>Частный случай</vt:lpstr>
      <vt:lpstr>Умножение десятичных дробей</vt:lpstr>
      <vt:lpstr>Деление десятичных дробей на натуральные числа</vt:lpstr>
      <vt:lpstr>Частный случай</vt:lpstr>
      <vt:lpstr>Устный счет</vt:lpstr>
      <vt:lpstr>Продолжаем считать устно. Запишите в тетрадь только ответы</vt:lpstr>
      <vt:lpstr>Деление на десятичную дробь</vt:lpstr>
      <vt:lpstr>Посчитаем устно</vt:lpstr>
      <vt:lpstr>Проверь себя</vt:lpstr>
      <vt:lpstr>Домашнее задание</vt:lpstr>
      <vt:lpstr>Молодцы!!! Спасибо за урок!!!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User17</cp:lastModifiedBy>
  <cp:revision>142</cp:revision>
  <dcterms:created xsi:type="dcterms:W3CDTF">2011-07-12T07:33:19Z</dcterms:created>
  <dcterms:modified xsi:type="dcterms:W3CDTF">2019-11-20T04:45:57Z</dcterms:modified>
</cp:coreProperties>
</file>