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9;&#1088;&#1086;&#1082;%20&#1074;&#1091;&#1083;&#1082;&#1072;&#1085;&#1099;\&#1052;&#1086;&#1094;&#1072;&#1088;&#1090;(&#1051;&#1086;&#1085;&#1076;&#1086;&#1085;&#1089;&#1082;&#1080;&#1081;%20&#1089;&#1080;&#1084;&#1092;&#1086;&#1085;&#1080;&#1095;&#1077;&#1089;&#1082;&#1080;&#1081;%20&#1086;&#1088;&#1082;&#1077;&#1089;&#1090;&#1088;)%20-%20&#1056;&#1077;&#1082;&#1074;&#1080;&#1077;&#1084;%20&#1087;&#1086;%20&#1084;&#1077;&#1095;&#1090;&#1077;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G:\&#1059;&#1088;&#1086;&#1082;%20&#1074;&#1091;&#1083;&#1082;&#1072;&#1085;&#1099;\&#1059;&#1085;&#1080;&#1082;&#1072;&#1083;&#1100;&#1085;&#1086;&#1077;%20&#1074;&#1080;&#1076;&#1077;&#1086;.mp4" TargetMode="External"/><Relationship Id="rId1" Type="http://schemas.openxmlformats.org/officeDocument/2006/relationships/audio" Target="file:///G:\&#1059;&#1088;&#1086;&#1082;%20&#1074;&#1091;&#1083;&#1082;&#1072;&#1085;&#1099;\&#1052;&#1086;&#1094;&#1072;&#1088;&#1090;(&#1051;&#1086;&#1085;&#1076;&#1086;&#1085;&#1089;&#1082;&#1080;&#1081;%20&#1089;&#1080;&#1084;&#1092;&#1086;&#1085;&#1080;&#1095;&#1077;&#1089;&#1082;&#1080;&#1081;%20&#1086;&#1088;&#1082;&#1077;&#1089;&#1090;&#1088;)%20-%20&#1056;&#1077;&#1082;&#1074;&#1080;&#1077;&#1084;%20&#1087;&#1086;%20&#1084;&#1077;&#1095;&#1090;&#1077;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Движения земной коры Вулканизм.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windows-7-screensaver-volca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214290"/>
            <a:ext cx="6062472" cy="4599432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оцарт(Лондонский симфонический оркестр) - Реквием по мечт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stola.ru-5913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Моцарт(Лондонский симфонический оркестр) - Реквием по мечт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786842" y="357166"/>
            <a:ext cx="357158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52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1520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152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оцарт(Лондонский симфонический оркестр) - Реквием по мечт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2952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Уникальное видео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0" y="-1785974"/>
            <a:ext cx="9144000" cy="8643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262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152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Строение вулкана</a:t>
            </a:r>
            <a:endParaRPr lang="ru-RU" dirty="0"/>
          </a:p>
        </p:txBody>
      </p:sp>
      <p:pic>
        <p:nvPicPr>
          <p:cNvPr id="5" name="Содержимое 4" descr="строении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1428736"/>
            <a:ext cx="5514608" cy="487523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Действующий </a:t>
            </a:r>
            <a:endParaRPr lang="ru-RU" dirty="0"/>
          </a:p>
        </p:txBody>
      </p:sp>
      <p:pic>
        <p:nvPicPr>
          <p:cNvPr id="4" name="Содержимое 3" descr="Действующи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1340768"/>
            <a:ext cx="10287001" cy="551723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Проснувшийся</a:t>
            </a:r>
            <a:endParaRPr lang="ru-RU" dirty="0"/>
          </a:p>
        </p:txBody>
      </p:sp>
      <p:pic>
        <p:nvPicPr>
          <p:cNvPr id="4" name="Содержимое 3" descr="Проснувшийс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84584" y="1340768"/>
            <a:ext cx="10922405" cy="580526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Потухший</a:t>
            </a:r>
            <a:endParaRPr lang="ru-RU" dirty="0"/>
          </a:p>
        </p:txBody>
      </p:sp>
      <p:pic>
        <p:nvPicPr>
          <p:cNvPr id="6" name="Содержимое 5" descr="Уснувши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144000" cy="558924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Гавайский тип</a:t>
            </a:r>
            <a:endParaRPr lang="ru-RU" dirty="0"/>
          </a:p>
        </p:txBody>
      </p:sp>
      <p:pic>
        <p:nvPicPr>
          <p:cNvPr id="4" name="Содержимое 3" descr="говайски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357298"/>
            <a:ext cx="7358114" cy="517598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Везувийский </a:t>
            </a:r>
            <a:r>
              <a:rPr lang="ru-RU" dirty="0" smtClean="0"/>
              <a:t>тип</a:t>
            </a:r>
            <a:endParaRPr lang="ru-RU" dirty="0"/>
          </a:p>
        </p:txBody>
      </p:sp>
      <p:pic>
        <p:nvPicPr>
          <p:cNvPr id="4" name="Содержимое 3" descr="вулкански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285860"/>
            <a:ext cx="7072362" cy="530427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Пелейский</a:t>
            </a:r>
            <a:r>
              <a:rPr lang="ru-RU" dirty="0" smtClean="0"/>
              <a:t> тип</a:t>
            </a:r>
            <a:endParaRPr lang="ru-RU" dirty="0"/>
          </a:p>
        </p:txBody>
      </p:sp>
      <p:pic>
        <p:nvPicPr>
          <p:cNvPr id="4" name="Содержимое 3" descr="гавайски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285860"/>
            <a:ext cx="7000924" cy="525069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145</TotalTime>
  <Words>16</Words>
  <Application>Microsoft Office PowerPoint</Application>
  <PresentationFormat>Экран (4:3)</PresentationFormat>
  <Paragraphs>8</Paragraphs>
  <Slides>10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Движения земной коры Вулканизм. </vt:lpstr>
      <vt:lpstr>Слайд 2</vt:lpstr>
      <vt:lpstr>Строение вулкана</vt:lpstr>
      <vt:lpstr>Действующий </vt:lpstr>
      <vt:lpstr>Проснувшийся</vt:lpstr>
      <vt:lpstr>Потухший</vt:lpstr>
      <vt:lpstr>Гавайский тип</vt:lpstr>
      <vt:lpstr>Везувийский тип</vt:lpstr>
      <vt:lpstr>Пелейский тип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Движения земной коры Вулканизм. </dc:title>
  <dc:creator>Семён</dc:creator>
  <cp:lastModifiedBy>Семён</cp:lastModifiedBy>
  <cp:revision>22</cp:revision>
  <dcterms:created xsi:type="dcterms:W3CDTF">2015-04-18T11:14:02Z</dcterms:created>
  <dcterms:modified xsi:type="dcterms:W3CDTF">2015-05-04T14:55:26Z</dcterms:modified>
</cp:coreProperties>
</file>