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3"/>
  </p:notesMasterIdLst>
  <p:sldIdLst>
    <p:sldId id="256" r:id="rId2"/>
    <p:sldId id="301" r:id="rId3"/>
    <p:sldId id="261" r:id="rId4"/>
    <p:sldId id="259" r:id="rId5"/>
    <p:sldId id="262" r:id="rId6"/>
    <p:sldId id="265" r:id="rId7"/>
    <p:sldId id="266" r:id="rId8"/>
    <p:sldId id="300" r:id="rId9"/>
    <p:sldId id="289" r:id="rId10"/>
    <p:sldId id="288" r:id="rId11"/>
    <p:sldId id="287" r:id="rId12"/>
    <p:sldId id="286" r:id="rId13"/>
    <p:sldId id="284" r:id="rId14"/>
    <p:sldId id="283" r:id="rId15"/>
    <p:sldId id="298" r:id="rId16"/>
    <p:sldId id="299" r:id="rId17"/>
    <p:sldId id="295" r:id="rId18"/>
    <p:sldId id="296" r:id="rId19"/>
    <p:sldId id="268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72" autoAdjust="0"/>
  </p:normalViewPr>
  <p:slideViewPr>
    <p:cSldViewPr snapToGrid="0">
      <p:cViewPr>
        <p:scale>
          <a:sx n="76" d="100"/>
          <a:sy n="76" d="100"/>
        </p:scale>
        <p:origin x="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42261-A574-42C7-89EB-F66F516E6F5E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D97C-1C62-4FAA-B781-A0A85E90C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68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изучить историю возникновения и предназначения кукол – оберегов на Руси.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Объект: куклы – обереги.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Предмет: история оберегов и их предназначение, технология изготовления.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 кукла на Руси была не просто детской игрушкой, но и использовалась в качестве оберега.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36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тема актуальна, так как изучение традиций   позволяет приобщиться к национальной культуре, духовно-нравственным ценностям, воспитывает уважение и интерес к народным традициям.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27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Изучив различные источники, мы узнали, что: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Кукла – детская игрушка в виде фигурки человека.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Оберег – талисман, способный охранять от разных бедствий (по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С.И.Ожегову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 обереги появились много веков назад, самые древнейшие найдены в Египте.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59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 делались безликими. Считалось, что в куклу без лица не может вселиться злой дух и принести вреда обладателю.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Кукла была не просто игрушкой, а символом продолжения рода, залогом семейного счастья, защитой от болезни, несчастий, злых духов.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Кукла берегла человека, её так и называли: оберег или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берегиня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88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своему назначению куклы делятся на три большие группы: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Обереги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спасают от различных опасностей.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предназначались для забавы детям. Это и друг, и оберег.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Обрядовые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почитали и ставили в избе, в красный угол. Они имели ритуальное назначение.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86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кукла имеет свое предназначение;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куклы-обереги изготавливались для защиты, на все случаи жизни из разнообразных материалов;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изготовлении кукол старались не пользоваться острыми предметами;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куклами-оберегами связаны определенные обряды, традиции, которые строго соблюдались;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узнали, как правильно проститься с оберегом куклой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81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D97C-1C62-4FAA-B781-A0A85E90CB1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28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259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05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7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05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440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4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13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25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62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89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76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F58BFB-0E42-4C16-BFE6-2DA2538ECB43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F4179B5-0F41-4017-96C1-340603928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96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privorot.ru/ob-oberegax/tryapichnye-kukly-oberegi.html" TargetMode="External"/><Relationship Id="rId7" Type="http://schemas.openxmlformats.org/officeDocument/2006/relationships/hyperlink" Target="http://nagadali.ru/obereg/slavyanskie-kukly-oberegi.html" TargetMode="External"/><Relationship Id="rId2" Type="http://schemas.openxmlformats.org/officeDocument/2006/relationships/hyperlink" Target="http://www.rukukla.ru/article/trya/Slavic-dolls-amulets-with-their-hand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grotour-mariel.ru/?p=448" TargetMode="External"/><Relationship Id="rId5" Type="http://schemas.openxmlformats.org/officeDocument/2006/relationships/hyperlink" Target="http://perstni.com/magazine/history/slavyanskie-kuklyi-oberegi-i-ih-znachenie-na-rusi.html" TargetMode="External"/><Relationship Id="rId4" Type="http://schemas.openxmlformats.org/officeDocument/2006/relationships/hyperlink" Target="http://ezoera.com/kukly-oberegi-na-rusi-iz-nitok-na-schaste-istoriya-poyavleniy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794" y="1332833"/>
            <a:ext cx="9522823" cy="8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«Кукла-оберег на Руси»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821" y="3191618"/>
            <a:ext cx="3918039" cy="26054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4079462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C:\Users\школа\Desktop\Новая папка\DSCN0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485" y="1020763"/>
            <a:ext cx="470323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16001" y="930275"/>
            <a:ext cx="5272617" cy="5130800"/>
          </a:xfrm>
          <a:prstGeom prst="rect">
            <a:avLst/>
          </a:prstGeom>
        </p:spPr>
        <p:txBody>
          <a:bodyPr lIns="118872" tIns="0">
            <a:normAutofit/>
          </a:bodyPr>
          <a:lstStyle/>
          <a:p>
            <a:pPr algn="ctr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700" b="1" dirty="0">
                <a:solidFill>
                  <a:srgbClr val="B95C00"/>
                </a:solidFill>
              </a:rPr>
              <a:t>   </a:t>
            </a:r>
            <a:endParaRPr lang="ru-RU" sz="4000" b="1" dirty="0">
              <a:solidFill>
                <a:srgbClr val="B95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Кукла Бессонница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магическая колыбельная кукла. Когда без видимой причины начинал плакать младенец, мать быстро сворачивала из 2 лоскутков ткани куклу-оберег и клала ее в колыбель, приговаривая: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Сонница-бессоница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Не играй моим дитятком,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А играй этой куколкой.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700" dirty="0">
              <a:solidFill>
                <a:srgbClr val="B95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C:\Users\Admin\Desktop\фото для проекта\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1" y="836614"/>
            <a:ext cx="47625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Содержимое 2"/>
          <p:cNvSpPr txBox="1">
            <a:spLocks/>
          </p:cNvSpPr>
          <p:nvPr/>
        </p:nvSpPr>
        <p:spPr bwMode="auto">
          <a:xfrm>
            <a:off x="1016001" y="930275"/>
            <a:ext cx="61679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B95C00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Кукла-колокольчик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800" dirty="0">
              <a:solidFill>
                <a:srgbClr val="B95C00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Эта задорная кукла –      оберег добрых вестей, радости и хорошего настроения.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C:\Users\Admin\Desktop\фото для проекта\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5333" y="1662114"/>
            <a:ext cx="4032251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Содержимое 2"/>
          <p:cNvSpPr txBox="1">
            <a:spLocks/>
          </p:cNvSpPr>
          <p:nvPr/>
        </p:nvSpPr>
        <p:spPr bwMode="auto">
          <a:xfrm>
            <a:off x="1016001" y="930275"/>
            <a:ext cx="61679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Куколка Кубышка-травница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dirty="0">
                <a:solidFill>
                  <a:srgbClr val="B95C00"/>
                </a:solidFill>
              </a:rPr>
              <a:t> 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Эту куколку наполняли ароматными лечебными травами. Кубышка-Травница заботится о том, чтобы в дом не проникали никакие болезни. 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dirty="0">
                <a:solidFill>
                  <a:srgbClr val="C00000"/>
                </a:solidFill>
              </a:rPr>
              <a:t>   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dirty="0">
              <a:solidFill>
                <a:srgbClr val="B95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C:\Users\Admin\Desktop\фото для проекта\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085" y="1412876"/>
            <a:ext cx="4032249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16001" y="930275"/>
            <a:ext cx="6167967" cy="4724400"/>
          </a:xfrm>
          <a:prstGeom prst="rect">
            <a:avLst/>
          </a:prstGeom>
        </p:spPr>
        <p:txBody>
          <a:bodyPr lIns="118872" tIns="0">
            <a:norm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b="1" dirty="0">
                <a:solidFill>
                  <a:srgbClr val="B95C00"/>
                </a:solidFill>
              </a:rPr>
              <a:t>     </a:t>
            </a:r>
            <a:endParaRPr lang="ru-RU" sz="4000" b="1" dirty="0">
              <a:solidFill>
                <a:srgbClr val="B95C00"/>
              </a:solidFill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B95C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 -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десятиручка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dirty="0">
                <a:solidFill>
                  <a:srgbClr val="B95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лучшая помощница в домашних делах. Эту куклу дарили девушкам, которые готовили себе приданое или молодой хозяйке, чтоб спорой была, во всём управлялась, чтоб все дела ладились. Десять рук этой куклы как раз и позволяют ей всё успеть!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16001" y="930275"/>
            <a:ext cx="6167967" cy="4724400"/>
          </a:xfrm>
          <a:prstGeom prst="rect">
            <a:avLst/>
          </a:prstGeom>
        </p:spPr>
        <p:txBody>
          <a:bodyPr lIns="118872" tIns="0">
            <a:norm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Подорожница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B95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Оберег для путников. Делались они маленькими, чтобы в кармане и в ладошке умещались, и снабжались узелком в дорогу. В старину туда клали горстку золы из домашнего очага или маленький сухарик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dirty="0">
              <a:solidFill>
                <a:srgbClr val="B95C00"/>
              </a:solidFill>
            </a:endParaRPr>
          </a:p>
        </p:txBody>
      </p:sp>
      <p:pic>
        <p:nvPicPr>
          <p:cNvPr id="25603" name="Рисунок 4" descr="C:\Users\Admin\Desktop\фото для проекта\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01" y="1052513"/>
            <a:ext cx="395181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C:\Users\Admin\Desktop\фото для проекта\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1" y="1385888"/>
            <a:ext cx="451061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16000" y="930275"/>
            <a:ext cx="5367867" cy="4724400"/>
          </a:xfrm>
          <a:prstGeom prst="rect">
            <a:avLst/>
          </a:prstGeom>
        </p:spPr>
        <p:txBody>
          <a:bodyPr lIns="118872" tIns="0">
            <a:normAutofit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 Зайчик на пальчик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Оберег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используется, когда ребёнок уже сам начинает осмысленно говорить. Когда ребёнок остаётся один, чтобы он не боялся или не скучал, ему на пальчик надевают весёлого зайчика.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C:\Users\Admin\Desktop\фото для проекта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484" y="1196976"/>
            <a:ext cx="4857749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Содержимое 2"/>
          <p:cNvSpPr txBox="1">
            <a:spLocks/>
          </p:cNvSpPr>
          <p:nvPr/>
        </p:nvSpPr>
        <p:spPr bwMode="auto">
          <a:xfrm>
            <a:off x="1016000" y="930275"/>
            <a:ext cx="4887384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B95C00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Куколка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B95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Оберегом от сглаза. До рождения ребенка к нему в кроватку подкладывали особую куколку -"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", с целью - обмануть злых духов, подложить им куклу вместо ребенка. 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dirty="0">
              <a:solidFill>
                <a:srgbClr val="B95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 descr="C:\Users\Admin\Desktop\фото для проекта\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867" y="1189038"/>
            <a:ext cx="49530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16000" y="930275"/>
            <a:ext cx="5080000" cy="4724400"/>
          </a:xfrm>
          <a:prstGeom prst="rect">
            <a:avLst/>
          </a:prstGeom>
        </p:spPr>
        <p:txBody>
          <a:bodyPr lIns="118872" tIns="0">
            <a:normAutofit lnSpcReduction="10000"/>
          </a:bodyPr>
          <a:lstStyle/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Неразлучники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Муж и жена - две половинки одного целого, они должны быть неразделимы.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У кукол получается одна общая рука, чтобы муж и жена шли по жизни рука об руку, были вместе в радости и в беде.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C:\Users\Admin\Desktop\фото для проекта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484" y="692150"/>
            <a:ext cx="4857749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16001" y="930275"/>
            <a:ext cx="5272617" cy="4724400"/>
          </a:xfrm>
          <a:prstGeom prst="rect">
            <a:avLst/>
          </a:prstGeom>
        </p:spPr>
        <p:txBody>
          <a:bodyPr lIns="118872" tIns="0">
            <a:normAutofit/>
          </a:bodyPr>
          <a:lstStyle/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Мировое дерево. 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 и оберег Семьи, Единство соединившихся Родов, где корни — это Предки, а ветви — новая Семья и её Потомки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Рождение новой семьи уподоблялось рождению Мирового дерева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937" y="612947"/>
            <a:ext cx="10602686" cy="438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0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ыводы:</a:t>
            </a:r>
            <a:endParaRPr lang="ru-RU" sz="4000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кукла имеет свое предназначение;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куклы-обереги изготавливались для защиты, на все случаи жизни из разнообразных материалов;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изготовлении кукол старались не пользоваться острыми предметами;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куклами-оберегами связаны определенные обряды, традиции, которые строго соблюдались;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40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6023" y="772609"/>
            <a:ext cx="105939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возникновения и предназначения кукол – оберегов на Руси. 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– обереги.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оберегов и их предназначение, технология изготовления.</a:t>
            </a:r>
          </a:p>
          <a:p>
            <a:r>
              <a:rPr lang="ru-RU" sz="4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на Руси была не просто детской игрушкой, но и использовалась в качестве оберега.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929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2222" y="2505670"/>
            <a:ext cx="102675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102" name="Picture 6" descr="http://img32.vkrugudruzei.ru/images/032/474/25/oe_5894df9381fa47a4bdcea562ea8c18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701" y="3657600"/>
            <a:ext cx="44100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2181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574" y="345320"/>
            <a:ext cx="117414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источников информации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Кукольный сундучок. Традиционная народная кукла своими руками. Е.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Берстенева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Догаева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М.: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Белый город», 2010. – 112с.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Толковый словарь русского языка. С.И. Ожегова и Н.Ю. Шведова – М.: «Азбуковник», 2001.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Славянские куклы-обереги своими руками. В. Долгова – М.: «Феникс», 2016. – 96с.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Старославянские куклы-обереги. Дар предков современной женщине. М.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М.: «Контент», 2015. – 64с.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Славянские куклы-обереги на удачу и женское счастье. О. Скляренко – М.: «АСТ», 2016. – 96с.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Деревянко И.С.,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Тронникова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А.Ю. Игрушки в подарок. – М.: «ЭКСМО», 2005. – 160с.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Кобякова Н.К.  Поделки из ткани. – М.: «Айрис – пресс», 2006. – 160с.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144 игрушек и поделок из всякой всячины. – М.: ООО ИКТЦ «Лада», 2009. – 200с.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ресурсы: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http://www.rukukla.ru/article/trya/Slavic-dolls-amulets-with-their-hands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http://infoprivorot.ru/ob-oberegax/tryapichnye-kukly-oberegi.html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http://ezoera.com/kukly-oberegi-na-rusi-iz-nitok-na-schaste-istoriya-poyavleniya/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http://perstni.com/magazine/history/slavyanskie-kuklyi-oberegi-i-ih-znachenie-na-rusi.html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http://agrotour-mariel.ru/?p=448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http://nagadali.ru/obereg/slavyanskie-kukly-oberegi.html#h2_2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8567" y="252088"/>
            <a:ext cx="6054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Актуальность 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637" y="1240520"/>
            <a:ext cx="101716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Данная тема недостаточно оснащена в научной литературе, но является актуальной, так как 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традиций   позволяет приобщиться к национальной культуре, духовно-нравственным ценностям, воспитывает уважение и интерес к народным традициям.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95" y="4454434"/>
            <a:ext cx="2165800" cy="162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357" y="4734122"/>
            <a:ext cx="2958648" cy="155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667" y="4240742"/>
            <a:ext cx="2490439" cy="1842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078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4" y="289119"/>
            <a:ext cx="113516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Задачи исследования: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1.Познакомиться с историей возникновения кукол-оберегов.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2.Изучить виды кукол-оберегов, их предназначение и технологию изготовления.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09881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331" y="1002715"/>
            <a:ext cx="1067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детская игрушка в виде фигурки человека.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81875" y="3651749"/>
            <a:ext cx="1910411" cy="2292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149972">
            <a:off x="8483716" y="4289665"/>
            <a:ext cx="1522960" cy="19512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5838" y="2500661"/>
            <a:ext cx="10358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Оберег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талисман, способный охранять от разных бедствий. 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(словарь  С.И. Ожегова)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3315" y="5992942"/>
            <a:ext cx="191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С.И. Ожегов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6873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2" y="669744"/>
            <a:ext cx="5273857" cy="2222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32" y="3892732"/>
            <a:ext cx="5377542" cy="2218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70" y="3479986"/>
            <a:ext cx="3467499" cy="2630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415" y="669744"/>
            <a:ext cx="3886578" cy="2629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9973" y="2868461"/>
            <a:ext cx="4872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086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576832"/>
            <a:ext cx="111034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назначению куклы делятся на три большие группы: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обереги         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          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обрядовые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132" y="1959428"/>
            <a:ext cx="6527455" cy="4471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67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 txBox="1">
            <a:spLocks/>
          </p:cNvSpPr>
          <p:nvPr/>
        </p:nvSpPr>
        <p:spPr bwMode="auto">
          <a:xfrm>
            <a:off x="1016001" y="930276"/>
            <a:ext cx="616796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Кукла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Зерновушка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Куклы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Крупенички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считаются оберегом на достаток и сытость.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dirty="0">
              <a:solidFill>
                <a:srgbClr val="B95C00"/>
              </a:solidFill>
            </a:endParaRPr>
          </a:p>
        </p:txBody>
      </p:sp>
      <p:pic>
        <p:nvPicPr>
          <p:cNvPr id="27651" name="Рисунок 4" descr="C:\Users\Admin\Desktop\фото для проекта\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3456" y="1828497"/>
            <a:ext cx="3744384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C:\Users\Admin\Desktop\фото для проекта\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6485" y="1292225"/>
            <a:ext cx="4762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2"/>
          <p:cNvSpPr txBox="1">
            <a:spLocks/>
          </p:cNvSpPr>
          <p:nvPr/>
        </p:nvSpPr>
        <p:spPr bwMode="auto">
          <a:xfrm>
            <a:off x="1016000" y="930275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Девка – Баба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Кукла содержит в себе сразу два образа. Она показывает переход женщины из состояния Девки до замужества, в состояние Бабы - после свадьбы.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886</TotalTime>
  <Words>826</Words>
  <Application>Microsoft Office PowerPoint</Application>
  <PresentationFormat>Произвольный</PresentationFormat>
  <Paragraphs>119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FreSsHjo</dc:creator>
  <cp:lastModifiedBy>Таня</cp:lastModifiedBy>
  <cp:revision>49</cp:revision>
  <dcterms:created xsi:type="dcterms:W3CDTF">2016-03-13T06:52:11Z</dcterms:created>
  <dcterms:modified xsi:type="dcterms:W3CDTF">2017-04-14T08:24:34Z</dcterms:modified>
</cp:coreProperties>
</file>