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>
      <p:cViewPr varScale="1">
        <p:scale>
          <a:sx n="111" d="100"/>
          <a:sy n="111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FC8B1-E110-42B3-A53C-A49FC498863C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EFEBF-E353-4F05-8039-F953090E1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F4309-4DE0-4D54-B714-65BAB7897BCE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50AA2-4B93-4B07-AFA1-9144D72F5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460F-0BF4-44EA-A524-7854142E9E07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4CBC8-6078-4641-8A5E-8E8D2B362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A6F47-A9DF-4846-8960-57FBA0839688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6505E-8452-4750-81C1-B0C01896B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43DA9-56C7-4F77-A41F-37A6F18EC86F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5B956-B193-45D2-9CC4-28133A4C5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4720F-B494-461D-A020-AC86E63C1BB4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5B14D-3FFE-4F86-B310-C0C479250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F9875-7200-49EE-BC27-045BBA2A6BF5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E7495-2100-4BF1-9D23-1581AEE08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E2760-7E03-43F4-8840-FB0072D920D6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05DF3-9691-4EEE-B92A-818FAA85F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6603F-2EDF-40C6-9BAA-A6096CAE1CB5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30652-3948-499D-876E-1DBD6C85C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85E71-833D-497D-A9A2-3B0DC4E1CF31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D819-8F50-4A38-A012-2A4F23F70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67D8E-8885-48D5-BBDE-451F40B09BF6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31260-A5EB-408C-84B4-04990C4A3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03227B-A679-4E7B-A31B-36C79DC828A2}" type="datetimeFigureOut">
              <a:rPr lang="ru-RU"/>
              <a:pPr>
                <a:defRPr/>
              </a:pPr>
              <a:t>25.10.2015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8C4C36-990D-4326-9F18-F38E42E69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1" r:id="rId4"/>
    <p:sldLayoutId id="2147483735" r:id="rId5"/>
    <p:sldLayoutId id="2147483730" r:id="rId6"/>
    <p:sldLayoutId id="2147483736" r:id="rId7"/>
    <p:sldLayoutId id="2147483737" r:id="rId8"/>
    <p:sldLayoutId id="2147483738" r:id="rId9"/>
    <p:sldLayoutId id="2147483729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458200" cy="12223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Проект по математике</a:t>
            </a:r>
            <a:br>
              <a:rPr lang="ru-RU" dirty="0" smtClean="0"/>
            </a:br>
            <a:r>
              <a:rPr lang="ru-RU" dirty="0" smtClean="0"/>
              <a:t>на тему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ru-RU" dirty="0" smtClean="0"/>
              <a:t>«Симметрия в школе №30»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7748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Работу выполнили</a:t>
            </a:r>
            <a:r>
              <a:rPr lang="en-US" dirty="0" smtClean="0"/>
              <a:t>:</a:t>
            </a:r>
            <a:r>
              <a:rPr lang="ru-RU" dirty="0" smtClean="0"/>
              <a:t> ученики 2 В класса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Волкова </a:t>
            </a:r>
            <a:r>
              <a:rPr lang="ru-RU" dirty="0" err="1" smtClean="0"/>
              <a:t>Ульяна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Савельев Кирилл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Учитель</a:t>
            </a:r>
            <a:r>
              <a:rPr lang="en-US" b="1" dirty="0" smtClean="0"/>
              <a:t>:</a:t>
            </a:r>
            <a:r>
              <a:rPr lang="ru-RU" b="1" dirty="0" smtClean="0"/>
              <a:t> </a:t>
            </a:r>
            <a:r>
              <a:rPr lang="ru-RU" dirty="0" err="1" smtClean="0"/>
              <a:t>Палачева</a:t>
            </a:r>
            <a:r>
              <a:rPr lang="ru-RU" dirty="0" smtClean="0"/>
              <a:t> Ольга Михайловна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5" descr="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196975"/>
            <a:ext cx="6408737" cy="55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Лестница</a:t>
            </a:r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  <a:endCxn id="4" idx="2"/>
          </p:cNvCxnSpPr>
          <p:nvPr/>
        </p:nvCxnSpPr>
        <p:spPr>
          <a:xfrm>
            <a:off x="4243388" y="1425476"/>
            <a:ext cx="0" cy="52903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5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646238"/>
            <a:ext cx="842486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Вешалки в раздевалке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787900" y="1557338"/>
            <a:ext cx="0" cy="49990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5" descr="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341438"/>
            <a:ext cx="6913562" cy="533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Щит на батарею</a:t>
            </a:r>
            <a:endParaRPr lang="ru-RU" dirty="0"/>
          </a:p>
        </p:txBody>
      </p:sp>
      <p:cxnSp>
        <p:nvCxnSpPr>
          <p:cNvPr id="6" name="Прямая соединительная линия 5"/>
          <p:cNvCxnSpPr>
            <a:endCxn id="4" idx="2"/>
          </p:cNvCxnSpPr>
          <p:nvPr/>
        </p:nvCxnSpPr>
        <p:spPr>
          <a:xfrm>
            <a:off x="4618484" y="1489100"/>
            <a:ext cx="91590" cy="5229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758950"/>
            <a:ext cx="8642350" cy="46259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Кабинет №12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787900" y="1773238"/>
            <a:ext cx="0" cy="46085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0" name="Picture 6" descr="Рисуно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1628775"/>
            <a:ext cx="4681537" cy="50101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Кабинет №12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 flipV="1">
            <a:off x="4427538" y="1700213"/>
            <a:ext cx="73025" cy="48974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>
            <a:off x="8459788" y="333375"/>
            <a:ext cx="360362" cy="503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Несимметричные объекты</a:t>
            </a:r>
            <a:endParaRPr lang="ru-RU" dirty="0"/>
          </a:p>
        </p:txBody>
      </p:sp>
      <p:pic>
        <p:nvPicPr>
          <p:cNvPr id="27650" name="Picture 4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341438"/>
            <a:ext cx="7345362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</a:t>
            </a:r>
            <a:r>
              <a:rPr lang="ru-RU" smtClean="0"/>
              <a:t>тенд</a:t>
            </a:r>
            <a:endParaRPr lang="ru-RU"/>
          </a:p>
        </p:txBody>
      </p:sp>
      <p:pic>
        <p:nvPicPr>
          <p:cNvPr id="28674" name="Picture 4" descr="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766888"/>
            <a:ext cx="8496300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cap="none" smtClean="0">
              <a:effectLst/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Таким образом, гипотеза исследования подтвердилась</a:t>
            </a:r>
            <a:r>
              <a:rPr lang="en-US" smtClean="0">
                <a:latin typeface="Arial" charset="0"/>
              </a:rPr>
              <a:t>:</a:t>
            </a:r>
            <a:r>
              <a:rPr lang="ru-RU" smtClean="0">
                <a:latin typeface="Arial" charset="0"/>
              </a:rPr>
              <a:t> в школе №30 есть симметричные объекты.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Гипотеза</a:t>
            </a:r>
            <a:endParaRPr lang="ru-RU" dirty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В школе №30 есть симметричные объекты.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Цель исследования</a:t>
            </a: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Обнаружить симметричные объекты в школе №30.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Задачи исследования</a:t>
            </a: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179388" y="1554163"/>
            <a:ext cx="8812212" cy="4525962"/>
          </a:xfrm>
        </p:spPr>
        <p:txBody>
          <a:bodyPr/>
          <a:lstStyle/>
          <a:p>
            <a:pPr eaLnBrk="1" hangingPunct="1"/>
            <a:r>
              <a:rPr lang="ru-RU" smtClean="0"/>
              <a:t>Обозначить признаки симметричного объекта.</a:t>
            </a:r>
          </a:p>
          <a:p>
            <a:pPr eaLnBrk="1" hangingPunct="1"/>
            <a:r>
              <a:rPr lang="ru-RU" smtClean="0"/>
              <a:t>Дать определение понятию «ось симметрии».</a:t>
            </a:r>
          </a:p>
          <a:p>
            <a:pPr eaLnBrk="1" hangingPunct="1"/>
            <a:r>
              <a:rPr lang="ru-RU" smtClean="0"/>
              <a:t>Выявить симметричные объекты.</a:t>
            </a:r>
          </a:p>
          <a:p>
            <a:pPr eaLnBrk="1" hangingPunct="1"/>
            <a:r>
              <a:rPr lang="ru-RU" smtClean="0"/>
              <a:t>Обозначить в найденных объектах ось симметрии.</a:t>
            </a:r>
          </a:p>
          <a:p>
            <a:pPr eaLnBrk="1" hangingPunct="1"/>
            <a:r>
              <a:rPr lang="ru-RU" smtClean="0"/>
              <a:t>Выявить несимметричные объекты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Симметричный предмет</a:t>
            </a: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Если предмет от середины,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Суметь разделить на 2 половины.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И две половины будут похожи,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Тогда симметричным предмет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Называть мы сможем</a:t>
            </a:r>
          </a:p>
        </p:txBody>
      </p:sp>
      <p:pic>
        <p:nvPicPr>
          <p:cNvPr id="17411" name="Picture 5" descr="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00" y="2708275"/>
            <a:ext cx="2479675" cy="397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Ось симметрии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Воображаемая линия, которая разделяет предмет на 2 равные части.</a:t>
            </a:r>
          </a:p>
        </p:txBody>
      </p:sp>
      <p:pic>
        <p:nvPicPr>
          <p:cNvPr id="18435" name="Рисунок 3" descr="бабочк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2852738"/>
            <a:ext cx="3854450" cy="371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hlinkClick r:id="rId2" action="ppaction://hlinksldjump"/>
              </a:rPr>
              <a:t>Вертикальная ось симметрии.</a:t>
            </a:r>
            <a:endParaRPr lang="ru-RU" smtClean="0"/>
          </a:p>
          <a:p>
            <a:pPr eaLnBrk="1" hangingPunct="1"/>
            <a:r>
              <a:rPr lang="ru-RU" smtClean="0"/>
              <a:t>Горизонтальная ось симметрии.</a:t>
            </a:r>
          </a:p>
          <a:p>
            <a:pPr eaLnBrk="1" hangingPunct="1"/>
            <a:r>
              <a:rPr lang="ru-RU" smtClean="0">
                <a:hlinkClick r:id="rId3" action="ppaction://hlinksldjump"/>
              </a:rPr>
              <a:t>Несимметричные объекты.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5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214438"/>
            <a:ext cx="8353425" cy="546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Кабинет №13</a:t>
            </a:r>
            <a:endParaRPr lang="ru-RU" dirty="0"/>
          </a:p>
        </p:txBody>
      </p:sp>
      <p:cxnSp>
        <p:nvCxnSpPr>
          <p:cNvPr id="6" name="Прямая соединительная линия 5"/>
          <p:cNvCxnSpPr>
            <a:stCxn id="4" idx="0"/>
          </p:cNvCxnSpPr>
          <p:nvPr/>
        </p:nvCxnSpPr>
        <p:spPr>
          <a:xfrm>
            <a:off x="4398712" y="1240601"/>
            <a:ext cx="29272" cy="29036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5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700213"/>
            <a:ext cx="8496300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Оформление стены.</a:t>
            </a:r>
            <a:endParaRPr lang="ru-RU" dirty="0"/>
          </a:p>
        </p:txBody>
      </p:sp>
      <p:cxnSp>
        <p:nvCxnSpPr>
          <p:cNvPr id="6" name="Прямая соединительная линия 5"/>
          <p:cNvCxnSpPr>
            <a:endCxn id="4" idx="2"/>
          </p:cNvCxnSpPr>
          <p:nvPr/>
        </p:nvCxnSpPr>
        <p:spPr>
          <a:xfrm>
            <a:off x="4284663" y="1628775"/>
            <a:ext cx="71437" cy="48244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</TotalTime>
  <Words>153</Words>
  <Application>Microsoft Office PowerPoint</Application>
  <PresentationFormat>Экран (4:3)</PresentationFormat>
  <Paragraphs>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Проект по математике на тему: «Симметрия в школе №30»</vt:lpstr>
      <vt:lpstr>Гипотеза</vt:lpstr>
      <vt:lpstr>Цель исследования</vt:lpstr>
      <vt:lpstr>Задачи исследования</vt:lpstr>
      <vt:lpstr>Симметричный предмет</vt:lpstr>
      <vt:lpstr>Ось симметрии</vt:lpstr>
      <vt:lpstr>Слайд 7</vt:lpstr>
      <vt:lpstr>Кабинет №13</vt:lpstr>
      <vt:lpstr>Оформление стены.</vt:lpstr>
      <vt:lpstr>Лестница</vt:lpstr>
      <vt:lpstr>Вешалки в раздевалке</vt:lpstr>
      <vt:lpstr>Щит на батарею</vt:lpstr>
      <vt:lpstr>Кабинет №12</vt:lpstr>
      <vt:lpstr>Кабинет №12</vt:lpstr>
      <vt:lpstr>Несимметричные объекты</vt:lpstr>
      <vt:lpstr>Cтенд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Симметрия в школе №30</dc:title>
  <dc:creator>Мельникова Елена Анатольевна</dc:creator>
  <cp:lastModifiedBy>User</cp:lastModifiedBy>
  <cp:revision>14</cp:revision>
  <dcterms:created xsi:type="dcterms:W3CDTF">2015-10-12T14:12:01Z</dcterms:created>
  <dcterms:modified xsi:type="dcterms:W3CDTF">2015-10-25T19:04:55Z</dcterms:modified>
</cp:coreProperties>
</file>