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slideLayouts/slideLayout10.xml" ContentType="application/vnd.openxmlformats-officedocument.presentationml.slideLayout+xml"/>
  <Default Extension="gif" ContentType="image/gif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Default Extension="wav" ContentType="audio/wav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notesSlides/notesSlide1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3"/>
  </p:notesMasterIdLst>
  <p:sldIdLst>
    <p:sldId id="256" r:id="rId2"/>
    <p:sldId id="257" r:id="rId3"/>
    <p:sldId id="291" r:id="rId4"/>
    <p:sldId id="259" r:id="rId5"/>
    <p:sldId id="293" r:id="rId6"/>
    <p:sldId id="261" r:id="rId7"/>
    <p:sldId id="295" r:id="rId8"/>
    <p:sldId id="263" r:id="rId9"/>
    <p:sldId id="297" r:id="rId10"/>
    <p:sldId id="265" r:id="rId11"/>
    <p:sldId id="299" r:id="rId12"/>
    <p:sldId id="267" r:id="rId13"/>
    <p:sldId id="318" r:id="rId14"/>
    <p:sldId id="269" r:id="rId15"/>
    <p:sldId id="303" r:id="rId16"/>
    <p:sldId id="271" r:id="rId17"/>
    <p:sldId id="305" r:id="rId18"/>
    <p:sldId id="273" r:id="rId19"/>
    <p:sldId id="307" r:id="rId20"/>
    <p:sldId id="275" r:id="rId21"/>
    <p:sldId id="309" r:id="rId22"/>
    <p:sldId id="277" r:id="rId23"/>
    <p:sldId id="311" r:id="rId24"/>
    <p:sldId id="279" r:id="rId25"/>
    <p:sldId id="313" r:id="rId26"/>
    <p:sldId id="281" r:id="rId27"/>
    <p:sldId id="315" r:id="rId28"/>
    <p:sldId id="284" r:id="rId29"/>
    <p:sldId id="288" r:id="rId30"/>
    <p:sldId id="286" r:id="rId31"/>
    <p:sldId id="290" r:id="rId3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vertBarState="maximized"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5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86488C9-4B6A-45B4-A7D4-6E0AEB10C0DC}" type="datetimeFigureOut">
              <a:rPr lang="ru-RU" smtClean="0"/>
              <a:pPr/>
              <a:t>17.10.2018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2BDAB29-92D0-43D3-B184-3D57CFB52E12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Quiz </a:t>
            </a:r>
          </a:p>
          <a:p>
            <a:r>
              <a:rPr lang="en-US" dirty="0" smtClean="0"/>
              <a:t>Britain and </a:t>
            </a:r>
            <a:r>
              <a:rPr lang="en-US" dirty="0" err="1" smtClean="0"/>
              <a:t>Yamal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BDAB29-92D0-43D3-B184-3D57CFB52E12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aseline="0" dirty="0" smtClean="0"/>
          </a:p>
          <a:p>
            <a:pPr marL="228600" indent="-228600">
              <a:buAutoNum type="alphaLcParenR"/>
            </a:pP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BDAB29-92D0-43D3-B184-3D57CFB52E12}" type="slidenum">
              <a:rPr lang="ru-RU" smtClean="0"/>
              <a:pPr/>
              <a:t>18</a:t>
            </a:fld>
            <a:endParaRPr lang="ru-RU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228600" indent="-228600">
              <a:buNone/>
            </a:pP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BDAB29-92D0-43D3-B184-3D57CFB52E12}" type="slidenum">
              <a:rPr lang="ru-RU" smtClean="0"/>
              <a:pPr/>
              <a:t>20</a:t>
            </a:fld>
            <a:endParaRPr lang="ru-RU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BDAB29-92D0-43D3-B184-3D57CFB52E12}" type="slidenum">
              <a:rPr lang="ru-RU" smtClean="0"/>
              <a:pPr/>
              <a:t>22</a:t>
            </a:fld>
            <a:endParaRPr lang="ru-RU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BDAB29-92D0-43D3-B184-3D57CFB52E12}" type="slidenum">
              <a:rPr lang="ru-RU" smtClean="0"/>
              <a:pPr/>
              <a:t>24</a:t>
            </a:fld>
            <a:endParaRPr lang="ru-RU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BDAB29-92D0-43D3-B184-3D57CFB52E12}" type="slidenum">
              <a:rPr lang="ru-RU" smtClean="0"/>
              <a:pPr/>
              <a:t>26</a:t>
            </a:fld>
            <a:endParaRPr lang="ru-RU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BDAB29-92D0-43D3-B184-3D57CFB52E12}" type="slidenum">
              <a:rPr lang="ru-RU" smtClean="0"/>
              <a:pPr/>
              <a:t>28</a:t>
            </a:fld>
            <a:endParaRPr lang="ru-RU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BDAB29-92D0-43D3-B184-3D57CFB52E12}" type="slidenum">
              <a:rPr lang="ru-RU" smtClean="0"/>
              <a:pPr/>
              <a:t>30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BDAB29-92D0-43D3-B184-3D57CFB52E12}" type="slidenum">
              <a:rPr lang="ru-RU" smtClean="0"/>
              <a:pPr/>
              <a:t>2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BDAB29-92D0-43D3-B184-3D57CFB52E12}" type="slidenum">
              <a:rPr lang="ru-RU" smtClean="0"/>
              <a:pPr/>
              <a:t>4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BDAB29-92D0-43D3-B184-3D57CFB52E12}" type="slidenum">
              <a:rPr lang="ru-RU" smtClean="0"/>
              <a:pPr/>
              <a:t>6</a:t>
            </a:fld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BDAB29-92D0-43D3-B184-3D57CFB52E12}" type="slidenum">
              <a:rPr lang="ru-RU" smtClean="0"/>
              <a:pPr/>
              <a:t>8</a:t>
            </a:fld>
            <a:endParaRPr 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BDAB29-92D0-43D3-B184-3D57CFB52E12}" type="slidenum">
              <a:rPr lang="ru-RU" smtClean="0"/>
              <a:pPr/>
              <a:t>10</a:t>
            </a:fld>
            <a:endParaRPr lang="ru-RU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BDAB29-92D0-43D3-B184-3D57CFB52E12}" type="slidenum">
              <a:rPr lang="ru-RU" smtClean="0"/>
              <a:pPr/>
              <a:t>12</a:t>
            </a:fld>
            <a:endParaRPr lang="ru-RU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BDAB29-92D0-43D3-B184-3D57CFB52E12}" type="slidenum">
              <a:rPr lang="ru-RU" smtClean="0"/>
              <a:pPr/>
              <a:t>14</a:t>
            </a:fld>
            <a:endParaRPr lang="ru-RU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BDAB29-92D0-43D3-B184-3D57CFB52E12}" type="slidenum">
              <a:rPr lang="ru-RU" smtClean="0"/>
              <a:pPr/>
              <a:t>16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F126F1-E03E-42C9-9EE6-1AA822E5B2EA}" type="datetimeFigureOut">
              <a:rPr lang="ru-RU" smtClean="0"/>
              <a:pPr/>
              <a:t>17.10.2018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3203DA-161A-4282-84F2-B4422F72C33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dissolv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F126F1-E03E-42C9-9EE6-1AA822E5B2EA}" type="datetimeFigureOut">
              <a:rPr lang="ru-RU" smtClean="0"/>
              <a:pPr/>
              <a:t>17.10.2018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3203DA-161A-4282-84F2-B4422F72C33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dissolv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F126F1-E03E-42C9-9EE6-1AA822E5B2EA}" type="datetimeFigureOut">
              <a:rPr lang="ru-RU" smtClean="0"/>
              <a:pPr/>
              <a:t>17.10.2018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3203DA-161A-4282-84F2-B4422F72C33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dissolv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F126F1-E03E-42C9-9EE6-1AA822E5B2EA}" type="datetimeFigureOut">
              <a:rPr lang="ru-RU" smtClean="0"/>
              <a:pPr/>
              <a:t>17.10.2018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3203DA-161A-4282-84F2-B4422F72C33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dissolv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F126F1-E03E-42C9-9EE6-1AA822E5B2EA}" type="datetimeFigureOut">
              <a:rPr lang="ru-RU" smtClean="0"/>
              <a:pPr/>
              <a:t>17.10.2018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3203DA-161A-4282-84F2-B4422F72C33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dissolv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F126F1-E03E-42C9-9EE6-1AA822E5B2EA}" type="datetimeFigureOut">
              <a:rPr lang="ru-RU" smtClean="0"/>
              <a:pPr/>
              <a:t>17.10.2018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3203DA-161A-4282-84F2-B4422F72C33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dissolv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F126F1-E03E-42C9-9EE6-1AA822E5B2EA}" type="datetimeFigureOut">
              <a:rPr lang="ru-RU" smtClean="0"/>
              <a:pPr/>
              <a:t>17.10.2018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3203DA-161A-4282-84F2-B4422F72C33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dissolv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F126F1-E03E-42C9-9EE6-1AA822E5B2EA}" type="datetimeFigureOut">
              <a:rPr lang="ru-RU" smtClean="0"/>
              <a:pPr/>
              <a:t>17.10.2018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3203DA-161A-4282-84F2-B4422F72C33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dissolv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F126F1-E03E-42C9-9EE6-1AA822E5B2EA}" type="datetimeFigureOut">
              <a:rPr lang="ru-RU" smtClean="0"/>
              <a:pPr/>
              <a:t>17.10.2018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3203DA-161A-4282-84F2-B4422F72C33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dissolv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F126F1-E03E-42C9-9EE6-1AA822E5B2EA}" type="datetimeFigureOut">
              <a:rPr lang="ru-RU" smtClean="0"/>
              <a:pPr/>
              <a:t>17.10.2018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3203DA-161A-4282-84F2-B4422F72C33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dissolv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F126F1-E03E-42C9-9EE6-1AA822E5B2EA}" type="datetimeFigureOut">
              <a:rPr lang="ru-RU" smtClean="0"/>
              <a:pPr/>
              <a:t>17.10.2018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3203DA-161A-4282-84F2-B4422F72C33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dissolv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F126F1-E03E-42C9-9EE6-1AA822E5B2EA}" type="datetimeFigureOut">
              <a:rPr lang="ru-RU" smtClean="0"/>
              <a:pPr/>
              <a:t>17.10.2018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3203DA-161A-4282-84F2-B4422F72C339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med">
    <p:dissolve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hyperlink" Target="http://en.wikipedia.org/wiki/File:Greenwich_Park_Vista.jpg" TargetMode="Externa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hyperlink" Target="http://en.wikipedia.org/wiki/File:Tower_of_London,_Traitors_Gate.jpg" TargetMode="Externa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audio" Target="../media/audio4.wav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audio" Target="../media/audio5.wav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gif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audio" Target="../media/audio6.wav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gif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audio" Target="../media/audio6.wav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gif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 flipH="1">
            <a:off x="640081" y="2130425"/>
            <a:ext cx="45719" cy="45719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214414" y="428604"/>
            <a:ext cx="7286644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6600" b="1" dirty="0" smtClean="0">
                <a:solidFill>
                  <a:srgbClr val="7030A0"/>
                </a:solidFill>
                <a:latin typeface="Calligraph421 BT" pitchFamily="66" charset="0"/>
              </a:rPr>
              <a:t>           </a:t>
            </a:r>
            <a:endParaRPr lang="ru-RU" sz="6600" b="1" dirty="0" smtClean="0">
              <a:solidFill>
                <a:srgbClr val="7030A0"/>
              </a:solidFill>
              <a:latin typeface="Calligraph421 BT" pitchFamily="66" charset="0"/>
            </a:endParaRPr>
          </a:p>
          <a:p>
            <a:pPr algn="ctr"/>
            <a:r>
              <a:rPr lang="en-US" sz="6600" b="1" dirty="0" smtClean="0">
                <a:solidFill>
                  <a:srgbClr val="7030A0"/>
                </a:solidFill>
                <a:latin typeface="Calligraph421 BT" pitchFamily="66" charset="0"/>
              </a:rPr>
              <a:t>Quiz </a:t>
            </a:r>
            <a:endParaRPr lang="ru-RU" sz="6600" b="1" dirty="0" smtClean="0">
              <a:solidFill>
                <a:srgbClr val="7030A0"/>
              </a:solidFill>
              <a:latin typeface="Calligraph421 BT" pitchFamily="66" charset="0"/>
            </a:endParaRPr>
          </a:p>
          <a:p>
            <a:endParaRPr lang="en-US" sz="6600" b="1" dirty="0" smtClean="0">
              <a:solidFill>
                <a:srgbClr val="7030A0"/>
              </a:solidFill>
              <a:latin typeface="Calligraph421 BT" pitchFamily="66" charset="0"/>
            </a:endParaRPr>
          </a:p>
          <a:p>
            <a:r>
              <a:rPr lang="en-US" sz="6600" b="1" u="sng" dirty="0" smtClean="0">
                <a:solidFill>
                  <a:srgbClr val="7030A0"/>
                </a:solidFill>
                <a:latin typeface="Calligraph421 BT" pitchFamily="66" charset="0"/>
              </a:rPr>
              <a:t>GREAT BRITAIN</a:t>
            </a:r>
            <a:endParaRPr lang="ru-RU" sz="6600" b="1" u="sng" dirty="0">
              <a:solidFill>
                <a:srgbClr val="7030A0"/>
              </a:solidFill>
            </a:endParaRPr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57158" y="428604"/>
            <a:ext cx="8429684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 smtClean="0">
                <a:solidFill>
                  <a:srgbClr val="7030A0"/>
                </a:solidFill>
                <a:latin typeface="Comic Sans MS" pitchFamily="66" charset="0"/>
              </a:rPr>
              <a:t>9. </a:t>
            </a:r>
            <a:r>
              <a:rPr lang="en-US" sz="3600" b="1" u="sng" dirty="0" smtClean="0">
                <a:solidFill>
                  <a:srgbClr val="7030A0"/>
                </a:solidFill>
                <a:latin typeface="Comic Sans MS" pitchFamily="66" charset="0"/>
              </a:rPr>
              <a:t>The official residence of Prime Minister is …</a:t>
            </a:r>
          </a:p>
          <a:p>
            <a:endParaRPr lang="en-US" sz="3600" b="1" dirty="0" smtClean="0">
              <a:solidFill>
                <a:srgbClr val="7030A0"/>
              </a:solidFill>
              <a:latin typeface="Comic Sans MS" pitchFamily="66" charset="0"/>
            </a:endParaRPr>
          </a:p>
          <a:p>
            <a:pPr marL="228600" indent="-228600">
              <a:buAutoNum type="alphaLcParenR"/>
            </a:pPr>
            <a:r>
              <a:rPr lang="en-US" sz="3600" b="1" dirty="0" smtClean="0">
                <a:solidFill>
                  <a:srgbClr val="7030A0"/>
                </a:solidFill>
                <a:latin typeface="Comic Sans MS" pitchFamily="66" charset="0"/>
              </a:rPr>
              <a:t> 13, Fleet Street</a:t>
            </a:r>
          </a:p>
          <a:p>
            <a:pPr marL="228600" indent="-228600">
              <a:buAutoNum type="alphaLcParenR"/>
            </a:pPr>
            <a:endParaRPr lang="en-US" sz="3600" b="1" dirty="0" smtClean="0">
              <a:solidFill>
                <a:srgbClr val="7030A0"/>
              </a:solidFill>
              <a:latin typeface="Comic Sans MS" pitchFamily="66" charset="0"/>
            </a:endParaRPr>
          </a:p>
          <a:p>
            <a:pPr marL="228600" indent="-228600">
              <a:buAutoNum type="alphaLcParenR"/>
            </a:pPr>
            <a:r>
              <a:rPr lang="en-US" sz="3600" b="1" dirty="0" smtClean="0">
                <a:solidFill>
                  <a:srgbClr val="7030A0"/>
                </a:solidFill>
                <a:latin typeface="Comic Sans MS" pitchFamily="66" charset="0"/>
              </a:rPr>
              <a:t> 10, Downing Street</a:t>
            </a:r>
          </a:p>
          <a:p>
            <a:pPr marL="228600" indent="-228600">
              <a:buAutoNum type="alphaLcParenR"/>
            </a:pPr>
            <a:endParaRPr lang="en-US" sz="3600" b="1" dirty="0" smtClean="0">
              <a:solidFill>
                <a:srgbClr val="7030A0"/>
              </a:solidFill>
              <a:latin typeface="Comic Sans MS" pitchFamily="66" charset="0"/>
            </a:endParaRPr>
          </a:p>
          <a:p>
            <a:pPr marL="228600" indent="-228600">
              <a:buAutoNum type="alphaLcParenR"/>
            </a:pPr>
            <a:r>
              <a:rPr lang="en-US" sz="3600" b="1" dirty="0" smtClean="0">
                <a:solidFill>
                  <a:srgbClr val="7030A0"/>
                </a:solidFill>
                <a:latin typeface="Comic Sans MS" pitchFamily="66" charset="0"/>
              </a:rPr>
              <a:t> 12, Baker Street</a:t>
            </a:r>
            <a:endParaRPr lang="ru-RU" sz="3600" b="1" dirty="0">
              <a:solidFill>
                <a:srgbClr val="7030A0"/>
              </a:solidFill>
              <a:latin typeface="Comic Sans MS" pitchFamily="66" charset="0"/>
            </a:endParaRPr>
          </a:p>
        </p:txBody>
      </p:sp>
      <p:pic>
        <p:nvPicPr>
          <p:cNvPr id="3074" name="Picture 2" descr="C:\Documents and Settings\teaher\Рабочий стол\Рисунки_Фото_Картинки\все\анимация\lupa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72264" y="4349206"/>
            <a:ext cx="1714512" cy="1782414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714744" y="4572008"/>
            <a:ext cx="459452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 smtClean="0">
                <a:solidFill>
                  <a:srgbClr val="7030A0"/>
                </a:solidFill>
                <a:latin typeface="Comic Sans MS" pitchFamily="66" charset="0"/>
              </a:rPr>
              <a:t>10, Downing Street</a:t>
            </a:r>
            <a:endParaRPr lang="ru-RU" sz="3600" dirty="0"/>
          </a:p>
        </p:txBody>
      </p:sp>
      <p:pic>
        <p:nvPicPr>
          <p:cNvPr id="2050" name="Picture 2" descr="D:\Мои документы\Копия Мои результаты сканировани\2010-02 (фев)\сканирование0001.jpg"/>
          <p:cNvPicPr>
            <a:picLocks noChangeAspect="1" noChangeArrowheads="1"/>
          </p:cNvPicPr>
          <p:nvPr/>
        </p:nvPicPr>
        <p:blipFill>
          <a:blip r:embed="rId2" cstate="print">
            <a:lum bright="-10000" contrast="30000"/>
          </a:blip>
          <a:srcRect/>
          <a:stretch>
            <a:fillRect/>
          </a:stretch>
        </p:blipFill>
        <p:spPr bwMode="auto">
          <a:xfrm>
            <a:off x="857224" y="642918"/>
            <a:ext cx="4847809" cy="3367091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57158" y="428604"/>
            <a:ext cx="8286808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 smtClean="0">
                <a:solidFill>
                  <a:srgbClr val="7030A0"/>
                </a:solidFill>
                <a:latin typeface="Comic Sans MS" pitchFamily="66" charset="0"/>
              </a:rPr>
              <a:t>11. </a:t>
            </a:r>
            <a:r>
              <a:rPr lang="en-US" sz="3600" b="1" u="sng" dirty="0" smtClean="0">
                <a:solidFill>
                  <a:srgbClr val="7030A0"/>
                </a:solidFill>
                <a:latin typeface="Comic Sans MS" pitchFamily="66" charset="0"/>
              </a:rPr>
              <a:t>The longest river in Great Britain is …</a:t>
            </a:r>
          </a:p>
          <a:p>
            <a:endParaRPr lang="en-US" sz="3600" b="1" dirty="0" smtClean="0">
              <a:solidFill>
                <a:srgbClr val="7030A0"/>
              </a:solidFill>
              <a:latin typeface="Comic Sans MS" pitchFamily="66" charset="0"/>
            </a:endParaRPr>
          </a:p>
          <a:p>
            <a:pPr marL="228600" indent="-228600">
              <a:buAutoNum type="alphaLcParenR"/>
            </a:pPr>
            <a:r>
              <a:rPr lang="en-US" sz="3600" b="1" dirty="0" smtClean="0">
                <a:solidFill>
                  <a:srgbClr val="7030A0"/>
                </a:solidFill>
                <a:latin typeface="Comic Sans MS" pitchFamily="66" charset="0"/>
              </a:rPr>
              <a:t> the Severn</a:t>
            </a:r>
            <a:endParaRPr lang="en-US" sz="3600" b="1" baseline="0" dirty="0" smtClean="0">
              <a:solidFill>
                <a:srgbClr val="7030A0"/>
              </a:solidFill>
              <a:latin typeface="Comic Sans MS" pitchFamily="66" charset="0"/>
            </a:endParaRPr>
          </a:p>
          <a:p>
            <a:pPr marL="228600" indent="-228600">
              <a:buAutoNum type="alphaLcParenR"/>
            </a:pPr>
            <a:endParaRPr lang="en-US" sz="3600" b="1" baseline="0" dirty="0" smtClean="0">
              <a:solidFill>
                <a:srgbClr val="7030A0"/>
              </a:solidFill>
              <a:latin typeface="Comic Sans MS" pitchFamily="66" charset="0"/>
            </a:endParaRPr>
          </a:p>
          <a:p>
            <a:pPr marL="228600" indent="-228600">
              <a:buAutoNum type="alphaLcParenR"/>
            </a:pPr>
            <a:r>
              <a:rPr lang="en-US" sz="3600" b="1" baseline="0" dirty="0" smtClean="0">
                <a:solidFill>
                  <a:srgbClr val="7030A0"/>
                </a:solidFill>
                <a:latin typeface="Comic Sans MS" pitchFamily="66" charset="0"/>
              </a:rPr>
              <a:t> the </a:t>
            </a:r>
            <a:r>
              <a:rPr lang="en-US" sz="3600" b="1" baseline="0" dirty="0" err="1" smtClean="0">
                <a:solidFill>
                  <a:srgbClr val="7030A0"/>
                </a:solidFill>
                <a:latin typeface="Comic Sans MS" pitchFamily="66" charset="0"/>
              </a:rPr>
              <a:t>Reihn</a:t>
            </a:r>
            <a:endParaRPr lang="en-US" sz="3600" b="1" baseline="0" dirty="0" smtClean="0">
              <a:solidFill>
                <a:srgbClr val="7030A0"/>
              </a:solidFill>
              <a:latin typeface="Comic Sans MS" pitchFamily="66" charset="0"/>
            </a:endParaRPr>
          </a:p>
          <a:p>
            <a:pPr marL="228600" indent="-228600">
              <a:buAutoNum type="alphaLcParenR"/>
            </a:pPr>
            <a:endParaRPr lang="en-US" sz="3600" b="1" baseline="0" dirty="0" smtClean="0">
              <a:solidFill>
                <a:srgbClr val="7030A0"/>
              </a:solidFill>
              <a:latin typeface="Comic Sans MS" pitchFamily="66" charset="0"/>
            </a:endParaRPr>
          </a:p>
          <a:p>
            <a:pPr marL="228600" indent="-228600">
              <a:buAutoNum type="alphaLcParenR"/>
            </a:pPr>
            <a:r>
              <a:rPr lang="en-US" sz="3600" b="1" baseline="0" dirty="0" smtClean="0">
                <a:solidFill>
                  <a:srgbClr val="7030A0"/>
                </a:solidFill>
                <a:latin typeface="Comic Sans MS" pitchFamily="66" charset="0"/>
              </a:rPr>
              <a:t> </a:t>
            </a:r>
            <a:r>
              <a:rPr lang="en-US" sz="3600" b="1" dirty="0" smtClean="0">
                <a:solidFill>
                  <a:srgbClr val="7030A0"/>
                </a:solidFill>
                <a:latin typeface="Comic Sans MS" pitchFamily="66" charset="0"/>
              </a:rPr>
              <a:t>the Thames</a:t>
            </a:r>
            <a:endParaRPr lang="ru-RU" sz="3600" b="1" dirty="0">
              <a:solidFill>
                <a:srgbClr val="7030A0"/>
              </a:solidFill>
              <a:latin typeface="Comic Sans MS" pitchFamily="66" charset="0"/>
            </a:endParaRPr>
          </a:p>
        </p:txBody>
      </p:sp>
      <p:pic>
        <p:nvPicPr>
          <p:cNvPr id="23" name="Picture 4" descr="лондон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54454" y="2000240"/>
            <a:ext cx="4476782" cy="33575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1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10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57224" y="1071546"/>
            <a:ext cx="450764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b="1" dirty="0" smtClean="0">
                <a:solidFill>
                  <a:srgbClr val="7030A0"/>
                </a:solidFill>
                <a:latin typeface="Comic Sans MS" pitchFamily="66" charset="0"/>
              </a:rPr>
              <a:t>t</a:t>
            </a:r>
            <a:endParaRPr lang="ru-RU" sz="44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1428728" y="1357298"/>
            <a:ext cx="510076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b="1" dirty="0" smtClean="0">
                <a:solidFill>
                  <a:srgbClr val="7030A0"/>
                </a:solidFill>
                <a:latin typeface="Comic Sans MS" pitchFamily="66" charset="0"/>
              </a:rPr>
              <a:t>h</a:t>
            </a:r>
            <a:endParaRPr lang="ru-RU" sz="44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000232" y="1643050"/>
            <a:ext cx="500458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b="1" dirty="0" smtClean="0">
                <a:solidFill>
                  <a:srgbClr val="7030A0"/>
                </a:solidFill>
                <a:latin typeface="Comic Sans MS" pitchFamily="66" charset="0"/>
              </a:rPr>
              <a:t>e</a:t>
            </a:r>
            <a:endParaRPr lang="ru-RU" sz="44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2786050" y="2071678"/>
            <a:ext cx="575799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b="1" dirty="0" smtClean="0">
                <a:solidFill>
                  <a:srgbClr val="7030A0"/>
                </a:solidFill>
                <a:latin typeface="Comic Sans MS" pitchFamily="66" charset="0"/>
              </a:rPr>
              <a:t>S</a:t>
            </a:r>
            <a:endParaRPr lang="ru-RU" sz="44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3714744" y="2357430"/>
            <a:ext cx="500458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b="1" dirty="0" smtClean="0">
                <a:solidFill>
                  <a:srgbClr val="7030A0"/>
                </a:solidFill>
                <a:latin typeface="Comic Sans MS" pitchFamily="66" charset="0"/>
              </a:rPr>
              <a:t>e</a:t>
            </a:r>
            <a:endParaRPr lang="ru-RU" sz="440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5500694" y="2214554"/>
            <a:ext cx="500458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b="1" dirty="0" smtClean="0">
                <a:solidFill>
                  <a:srgbClr val="7030A0"/>
                </a:solidFill>
                <a:latin typeface="Comic Sans MS" pitchFamily="66" charset="0"/>
              </a:rPr>
              <a:t>e</a:t>
            </a:r>
            <a:endParaRPr lang="ru-RU" sz="4400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4572000" y="2428868"/>
            <a:ext cx="458780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b="1" dirty="0" smtClean="0">
                <a:solidFill>
                  <a:srgbClr val="7030A0"/>
                </a:solidFill>
                <a:latin typeface="Comic Sans MS" pitchFamily="66" charset="0"/>
              </a:rPr>
              <a:t>v</a:t>
            </a:r>
            <a:endParaRPr lang="ru-RU" sz="4400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6429388" y="1714488"/>
            <a:ext cx="455574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b="1" dirty="0" smtClean="0">
                <a:solidFill>
                  <a:srgbClr val="7030A0"/>
                </a:solidFill>
                <a:latin typeface="Comic Sans MS" pitchFamily="66" charset="0"/>
              </a:rPr>
              <a:t>r</a:t>
            </a:r>
            <a:endParaRPr lang="ru-RU" sz="4400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7429520" y="1214422"/>
            <a:ext cx="479618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b="1" dirty="0" smtClean="0">
                <a:solidFill>
                  <a:srgbClr val="7030A0"/>
                </a:solidFill>
                <a:latin typeface="Comic Sans MS" pitchFamily="66" charset="0"/>
              </a:rPr>
              <a:t>n</a:t>
            </a:r>
            <a:endParaRPr lang="ru-RU" sz="4400" dirty="0"/>
          </a:p>
        </p:txBody>
      </p:sp>
      <p:pic>
        <p:nvPicPr>
          <p:cNvPr id="11" name="Picture 3" descr="C:\Documents and Settings\teaher\Рабочий стол\Рисунки_Фото_Картинки\заставки\0026 (Best Wallpapers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14480" y="3071810"/>
            <a:ext cx="5829303" cy="3643314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  <p:bldP spid="6" grpId="0"/>
      <p:bldP spid="7" grpId="0"/>
      <p:bldP spid="8" grpId="0"/>
      <p:bldP spid="9" grpId="0"/>
      <p:bldP spid="10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42910" y="571480"/>
            <a:ext cx="7786742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 smtClean="0">
                <a:solidFill>
                  <a:srgbClr val="7030A0"/>
                </a:solidFill>
                <a:latin typeface="Comic Sans MS" pitchFamily="66" charset="0"/>
              </a:rPr>
              <a:t>13. </a:t>
            </a:r>
            <a:r>
              <a:rPr lang="en-US" sz="3600" b="1" u="sng" dirty="0" smtClean="0">
                <a:solidFill>
                  <a:srgbClr val="7030A0"/>
                </a:solidFill>
                <a:latin typeface="Comic Sans MS" pitchFamily="66" charset="0"/>
              </a:rPr>
              <a:t>Smog is …</a:t>
            </a:r>
          </a:p>
          <a:p>
            <a:endParaRPr lang="en-US" sz="3600" b="1" dirty="0" smtClean="0">
              <a:solidFill>
                <a:srgbClr val="7030A0"/>
              </a:solidFill>
              <a:latin typeface="Comic Sans MS" pitchFamily="66" charset="0"/>
            </a:endParaRPr>
          </a:p>
          <a:p>
            <a:pPr marL="228600" indent="-228600">
              <a:buFontTx/>
              <a:buAutoNum type="alphaLcParenR"/>
            </a:pPr>
            <a:r>
              <a:rPr lang="en-US" sz="3600" b="1" dirty="0" smtClean="0">
                <a:solidFill>
                  <a:srgbClr val="7030A0"/>
                </a:solidFill>
                <a:latin typeface="Comic Sans MS" pitchFamily="66" charset="0"/>
              </a:rPr>
              <a:t> the result of air pollution</a:t>
            </a:r>
          </a:p>
          <a:p>
            <a:pPr marL="228600" indent="-228600">
              <a:buAutoNum type="alphaLcParenR"/>
            </a:pPr>
            <a:endParaRPr lang="en-US" sz="3600" b="1" dirty="0" smtClean="0">
              <a:solidFill>
                <a:srgbClr val="7030A0"/>
              </a:solidFill>
              <a:latin typeface="Comic Sans MS" pitchFamily="66" charset="0"/>
            </a:endParaRPr>
          </a:p>
          <a:p>
            <a:pPr marL="228600" indent="-228600">
              <a:buFontTx/>
              <a:buAutoNum type="alphaLcParenR"/>
            </a:pPr>
            <a:r>
              <a:rPr lang="en-US" sz="3600" b="1" baseline="0" dirty="0" smtClean="0">
                <a:solidFill>
                  <a:srgbClr val="7030A0"/>
                </a:solidFill>
                <a:latin typeface="Comic Sans MS" pitchFamily="66" charset="0"/>
              </a:rPr>
              <a:t> </a:t>
            </a:r>
            <a:r>
              <a:rPr lang="en-US" sz="3600" b="1" dirty="0" smtClean="0">
                <a:solidFill>
                  <a:srgbClr val="7030A0"/>
                </a:solidFill>
                <a:latin typeface="Comic Sans MS" pitchFamily="66" charset="0"/>
              </a:rPr>
              <a:t>just a kind of fog</a:t>
            </a:r>
          </a:p>
          <a:p>
            <a:pPr marL="228600" indent="-228600">
              <a:buAutoNum type="alphaLcParenR"/>
            </a:pPr>
            <a:endParaRPr lang="en-US" sz="3600" b="1" baseline="0" dirty="0" smtClean="0">
              <a:solidFill>
                <a:srgbClr val="7030A0"/>
              </a:solidFill>
              <a:latin typeface="Comic Sans MS" pitchFamily="66" charset="0"/>
            </a:endParaRPr>
          </a:p>
          <a:p>
            <a:pPr marL="228600" indent="-228600">
              <a:buAutoNum type="alphaLcParenR"/>
            </a:pPr>
            <a:r>
              <a:rPr lang="en-US" sz="3600" b="1" dirty="0" smtClean="0">
                <a:solidFill>
                  <a:srgbClr val="7030A0"/>
                </a:solidFill>
                <a:latin typeface="Comic Sans MS" pitchFamily="66" charset="0"/>
              </a:rPr>
              <a:t> the smoke of a big cigar</a:t>
            </a:r>
            <a:endParaRPr lang="ru-RU" sz="3600" b="1" dirty="0">
              <a:solidFill>
                <a:srgbClr val="7030A0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ransition spd="med">
    <p:wipe dir="d"/>
    <p:sndAc>
      <p:stSnd>
        <p:snd r:embed="rId3" name="drumroll.wav" builtIn="1"/>
      </p:stSnd>
    </p:sndAc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85918" y="4572008"/>
            <a:ext cx="678661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 smtClean="0">
                <a:solidFill>
                  <a:srgbClr val="7030A0"/>
                </a:solidFill>
                <a:latin typeface="Comic Sans MS" pitchFamily="66" charset="0"/>
              </a:rPr>
              <a:t>the result of air pollution</a:t>
            </a:r>
            <a:endParaRPr lang="ru-RU" sz="3600" dirty="0"/>
          </a:p>
        </p:txBody>
      </p:sp>
      <p:pic>
        <p:nvPicPr>
          <p:cNvPr id="7172" name="Рисунок 6" descr="The view from Greenwich Park, with the Queen's House and the wings of the National Maritime Museum in the foreground">
            <a:hlinkClick r:id="rId2" tooltip="&quot;The view from Greenwich Park, with the Queen's House and the wings of the National Maritime Museum in the foreground&quot;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596" y="1428736"/>
            <a:ext cx="8485834" cy="1857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00034" y="500042"/>
            <a:ext cx="8143932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 smtClean="0">
                <a:solidFill>
                  <a:srgbClr val="7030A0"/>
                </a:solidFill>
                <a:latin typeface="Comic Sans MS" pitchFamily="66" charset="0"/>
              </a:rPr>
              <a:t>15. </a:t>
            </a:r>
            <a:r>
              <a:rPr lang="en-US" sz="3600" b="1" u="sng" dirty="0" smtClean="0">
                <a:solidFill>
                  <a:srgbClr val="7030A0"/>
                </a:solidFill>
                <a:latin typeface="Comic Sans MS" pitchFamily="66" charset="0"/>
              </a:rPr>
              <a:t>London is famous for its parks. Could you tell, which of the following parks isn’t located in London?</a:t>
            </a:r>
          </a:p>
          <a:p>
            <a:endParaRPr lang="en-US" sz="3600" b="1" dirty="0" smtClean="0">
              <a:solidFill>
                <a:srgbClr val="7030A0"/>
              </a:solidFill>
              <a:latin typeface="Comic Sans MS" pitchFamily="66" charset="0"/>
            </a:endParaRPr>
          </a:p>
          <a:p>
            <a:pPr marL="228600" indent="-228600">
              <a:buAutoNum type="alphaLcParenR"/>
            </a:pPr>
            <a:r>
              <a:rPr lang="en-US" sz="3600" b="1" dirty="0" smtClean="0">
                <a:solidFill>
                  <a:srgbClr val="7030A0"/>
                </a:solidFill>
                <a:latin typeface="Comic Sans MS" pitchFamily="66" charset="0"/>
              </a:rPr>
              <a:t> Hyde Park</a:t>
            </a:r>
          </a:p>
          <a:p>
            <a:pPr marL="228600" indent="-228600">
              <a:buAutoNum type="alphaLcParenR"/>
            </a:pPr>
            <a:endParaRPr lang="en-US" sz="3600" b="1" dirty="0" smtClean="0">
              <a:solidFill>
                <a:srgbClr val="7030A0"/>
              </a:solidFill>
              <a:latin typeface="Comic Sans MS" pitchFamily="66" charset="0"/>
            </a:endParaRPr>
          </a:p>
          <a:p>
            <a:pPr marL="228600" indent="-228600">
              <a:buAutoNum type="alphaLcParenR"/>
            </a:pPr>
            <a:r>
              <a:rPr lang="en-US" sz="3600" b="1" dirty="0" smtClean="0">
                <a:solidFill>
                  <a:srgbClr val="7030A0"/>
                </a:solidFill>
                <a:latin typeface="Comic Sans MS" pitchFamily="66" charset="0"/>
              </a:rPr>
              <a:t> Madison Square Garden</a:t>
            </a:r>
          </a:p>
          <a:p>
            <a:pPr marL="228600" indent="-228600">
              <a:buAutoNum type="alphaLcParenR"/>
            </a:pPr>
            <a:endParaRPr lang="en-US" sz="3600" b="1" dirty="0" smtClean="0">
              <a:solidFill>
                <a:srgbClr val="7030A0"/>
              </a:solidFill>
              <a:latin typeface="Comic Sans MS" pitchFamily="66" charset="0"/>
            </a:endParaRPr>
          </a:p>
          <a:p>
            <a:pPr marL="228600" indent="-228600">
              <a:buAutoNum type="alphaLcParenR"/>
            </a:pPr>
            <a:r>
              <a:rPr lang="en-US" sz="3600" b="1" dirty="0" smtClean="0">
                <a:solidFill>
                  <a:srgbClr val="7030A0"/>
                </a:solidFill>
                <a:latin typeface="Comic Sans MS" pitchFamily="66" charset="0"/>
              </a:rPr>
              <a:t> Festival Gardens</a:t>
            </a:r>
          </a:p>
        </p:txBody>
      </p:sp>
    </p:spTree>
  </p:cSld>
  <p:clrMapOvr>
    <a:masterClrMapping/>
  </p:clrMapOvr>
  <p:transition spd="med">
    <p:dissolve/>
    <p:sndAc>
      <p:stSnd>
        <p:snd r:embed="rId3" name="chimes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C:\Documents and Settings\Аминова\Мои документы\Мои рисунки\2267[1].jpg"/>
          <p:cNvPicPr>
            <a:picLocks noChangeAspect="1" noChangeArrowheads="1"/>
          </p:cNvPicPr>
          <p:nvPr/>
        </p:nvPicPr>
        <p:blipFill>
          <a:blip r:embed="rId2" cstate="print"/>
          <a:srcRect r="41013"/>
          <a:stretch>
            <a:fillRect/>
          </a:stretch>
        </p:blipFill>
        <p:spPr>
          <a:xfrm rot="10800000" flipH="1" flipV="1">
            <a:off x="1428727" y="500042"/>
            <a:ext cx="3714776" cy="4808551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785786" y="5643578"/>
            <a:ext cx="785818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b="1" dirty="0" smtClean="0">
                <a:solidFill>
                  <a:srgbClr val="7030A0"/>
                </a:solidFill>
                <a:latin typeface="Comic Sans MS" pitchFamily="66" charset="0"/>
              </a:rPr>
              <a:t>         Madison Square Garden</a:t>
            </a:r>
            <a:endParaRPr lang="ru-RU" sz="3600" dirty="0"/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28596" y="571480"/>
            <a:ext cx="8358246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 smtClean="0">
                <a:solidFill>
                  <a:srgbClr val="7030A0"/>
                </a:solidFill>
                <a:latin typeface="Comic Sans MS" pitchFamily="66" charset="0"/>
              </a:rPr>
              <a:t>17. </a:t>
            </a:r>
            <a:r>
              <a:rPr lang="en-US" sz="3600" b="1" u="sng" dirty="0" smtClean="0">
                <a:solidFill>
                  <a:srgbClr val="7030A0"/>
                </a:solidFill>
                <a:latin typeface="Comic Sans MS" pitchFamily="66" charset="0"/>
              </a:rPr>
              <a:t>The famous clock is called “Big Ben” after …</a:t>
            </a:r>
          </a:p>
          <a:p>
            <a:endParaRPr lang="en-US" sz="3600" b="1" dirty="0" smtClean="0">
              <a:solidFill>
                <a:srgbClr val="7030A0"/>
              </a:solidFill>
              <a:latin typeface="Comic Sans MS" pitchFamily="66" charset="0"/>
            </a:endParaRPr>
          </a:p>
          <a:p>
            <a:pPr marL="228600" indent="-228600">
              <a:buAutoNum type="alphaLcParenR"/>
            </a:pPr>
            <a:r>
              <a:rPr lang="en-US" sz="3600" b="1" dirty="0" smtClean="0">
                <a:solidFill>
                  <a:srgbClr val="7030A0"/>
                </a:solidFill>
                <a:latin typeface="Comic Sans MS" pitchFamily="66" charset="0"/>
              </a:rPr>
              <a:t> Benjamin Franklin, the</a:t>
            </a:r>
            <a:r>
              <a:rPr lang="en-US" sz="3600" b="1" baseline="0" dirty="0" smtClean="0">
                <a:solidFill>
                  <a:srgbClr val="7030A0"/>
                </a:solidFill>
                <a:latin typeface="Comic Sans MS" pitchFamily="66" charset="0"/>
              </a:rPr>
              <a:t> President</a:t>
            </a:r>
          </a:p>
          <a:p>
            <a:pPr marL="228600" indent="-228600">
              <a:buAutoNum type="alphaLcParenR"/>
            </a:pPr>
            <a:endParaRPr lang="en-US" sz="3600" b="1" baseline="0" dirty="0" smtClean="0">
              <a:solidFill>
                <a:srgbClr val="7030A0"/>
              </a:solidFill>
              <a:latin typeface="Comic Sans MS" pitchFamily="66" charset="0"/>
            </a:endParaRPr>
          </a:p>
          <a:p>
            <a:pPr marL="228600" indent="-228600">
              <a:buAutoNum type="alphaLcParenR"/>
            </a:pPr>
            <a:r>
              <a:rPr lang="en-US" sz="3600" b="1" baseline="0" dirty="0" smtClean="0">
                <a:solidFill>
                  <a:srgbClr val="7030A0"/>
                </a:solidFill>
                <a:latin typeface="Comic Sans MS" pitchFamily="66" charset="0"/>
              </a:rPr>
              <a:t> Benjamin Hall, the constructor</a:t>
            </a:r>
          </a:p>
          <a:p>
            <a:pPr marL="228600" indent="-228600">
              <a:buAutoNum type="alphaLcParenR"/>
            </a:pPr>
            <a:endParaRPr lang="en-US" sz="3600" b="1" baseline="0" dirty="0" smtClean="0">
              <a:solidFill>
                <a:srgbClr val="7030A0"/>
              </a:solidFill>
              <a:latin typeface="Comic Sans MS" pitchFamily="66" charset="0"/>
            </a:endParaRPr>
          </a:p>
          <a:p>
            <a:pPr marL="228600" indent="-228600">
              <a:buAutoNum type="alphaLcParenR"/>
            </a:pPr>
            <a:r>
              <a:rPr lang="en-US" sz="3600" b="1" baseline="0" dirty="0" smtClean="0">
                <a:solidFill>
                  <a:srgbClr val="7030A0"/>
                </a:solidFill>
                <a:latin typeface="Comic Sans MS" pitchFamily="66" charset="0"/>
              </a:rPr>
              <a:t> Ivan </a:t>
            </a:r>
            <a:r>
              <a:rPr lang="en-US" sz="3600" b="1" baseline="0" dirty="0" err="1" smtClean="0">
                <a:solidFill>
                  <a:srgbClr val="7030A0"/>
                </a:solidFill>
                <a:latin typeface="Comic Sans MS" pitchFamily="66" charset="0"/>
              </a:rPr>
              <a:t>Kulibin</a:t>
            </a:r>
            <a:r>
              <a:rPr lang="en-US" sz="3600" b="1" baseline="0" dirty="0" smtClean="0">
                <a:solidFill>
                  <a:srgbClr val="7030A0"/>
                </a:solidFill>
                <a:latin typeface="Comic Sans MS" pitchFamily="66" charset="0"/>
              </a:rPr>
              <a:t>, the inventor</a:t>
            </a:r>
            <a:endParaRPr lang="ru-RU" sz="3600" b="1" dirty="0">
              <a:solidFill>
                <a:srgbClr val="7030A0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ransition spd="med">
    <p:dissolve/>
    <p:sndAc>
      <p:stSnd loop="1">
        <p:snd r:embed="rId3" name="drumroll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29058" y="1500174"/>
            <a:ext cx="492922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b="1" dirty="0" smtClean="0">
                <a:solidFill>
                  <a:srgbClr val="7030A0"/>
                </a:solidFill>
                <a:latin typeface="Comic Sans MS" pitchFamily="66" charset="0"/>
              </a:rPr>
              <a:t>Benjamin Hall, </a:t>
            </a:r>
          </a:p>
          <a:p>
            <a:pPr algn="ctr"/>
            <a:r>
              <a:rPr lang="en-US" sz="3600" b="1" dirty="0" smtClean="0">
                <a:solidFill>
                  <a:srgbClr val="7030A0"/>
                </a:solidFill>
                <a:latin typeface="Comic Sans MS" pitchFamily="66" charset="0"/>
              </a:rPr>
              <a:t>the constructor</a:t>
            </a:r>
            <a:endParaRPr lang="ru-RU" sz="3600" dirty="0"/>
          </a:p>
        </p:txBody>
      </p:sp>
      <p:pic>
        <p:nvPicPr>
          <p:cNvPr id="3" name="Picture 7" descr="i[4]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472" y="500042"/>
            <a:ext cx="2457450" cy="3686175"/>
          </a:xfrm>
          <a:prstGeom prst="rect">
            <a:avLst/>
          </a:prstGeom>
          <a:noFill/>
          <a:ln w="9525">
            <a:solidFill>
              <a:srgbClr val="FFFF00"/>
            </a:solidFill>
            <a:miter lim="800000"/>
            <a:headEnd/>
            <a:tailEnd/>
          </a:ln>
        </p:spPr>
      </p:pic>
      <p:pic>
        <p:nvPicPr>
          <p:cNvPr id="4" name="Picture 5" descr="800px-Bi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4876" y="3571876"/>
            <a:ext cx="3937000" cy="2878138"/>
          </a:xfrm>
          <a:prstGeom prst="rect">
            <a:avLst/>
          </a:prstGeom>
          <a:noFill/>
          <a:ln w="9525">
            <a:solidFill>
              <a:srgbClr val="FFFF00"/>
            </a:solidFill>
            <a:miter lim="800000"/>
            <a:headEnd/>
            <a:tailEnd/>
          </a:ln>
        </p:spPr>
      </p:pic>
    </p:spTree>
  </p:cSld>
  <p:clrMapOvr>
    <a:masterClrMapping/>
  </p:clrMapOvr>
  <p:transition spd="med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714356"/>
            <a:ext cx="914400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u="sng" dirty="0" smtClean="0">
                <a:solidFill>
                  <a:srgbClr val="7030A0"/>
                </a:solidFill>
                <a:latin typeface="Comic Sans MS" pitchFamily="66" charset="0"/>
              </a:rPr>
              <a:t>1.The official name of Great Britain is:</a:t>
            </a:r>
          </a:p>
          <a:p>
            <a:endParaRPr lang="en-US" sz="3600" b="1" dirty="0" smtClean="0">
              <a:solidFill>
                <a:srgbClr val="7030A0"/>
              </a:solidFill>
              <a:latin typeface="Comic Sans MS" pitchFamily="66" charset="0"/>
            </a:endParaRPr>
          </a:p>
          <a:p>
            <a:pPr marL="228600" indent="-228600">
              <a:buAutoNum type="alphaLcParenR"/>
            </a:pPr>
            <a:r>
              <a:rPr lang="ru-RU" sz="3600" b="1" dirty="0" smtClean="0">
                <a:solidFill>
                  <a:srgbClr val="7030A0"/>
                </a:solidFill>
                <a:latin typeface="Comic Sans MS" pitchFamily="66" charset="0"/>
              </a:rPr>
              <a:t> </a:t>
            </a:r>
            <a:r>
              <a:rPr lang="en-US" sz="3600" b="1" dirty="0" smtClean="0">
                <a:solidFill>
                  <a:srgbClr val="7030A0"/>
                </a:solidFill>
                <a:latin typeface="Comic Sans MS" pitchFamily="66" charset="0"/>
              </a:rPr>
              <a:t>The</a:t>
            </a:r>
            <a:r>
              <a:rPr lang="en-US" sz="3600" b="1" baseline="0" dirty="0" smtClean="0">
                <a:solidFill>
                  <a:srgbClr val="7030A0"/>
                </a:solidFill>
                <a:latin typeface="Comic Sans MS" pitchFamily="66" charset="0"/>
              </a:rPr>
              <a:t> British Federation</a:t>
            </a:r>
          </a:p>
          <a:p>
            <a:pPr marL="228600" indent="-228600">
              <a:buAutoNum type="alphaLcParenR"/>
            </a:pPr>
            <a:endParaRPr lang="en-US" sz="3600" b="1" baseline="0" dirty="0" smtClean="0">
              <a:solidFill>
                <a:srgbClr val="7030A0"/>
              </a:solidFill>
              <a:latin typeface="Comic Sans MS" pitchFamily="66" charset="0"/>
            </a:endParaRPr>
          </a:p>
          <a:p>
            <a:pPr marL="228600" indent="-228600">
              <a:buAutoNum type="alphaLcParenR"/>
            </a:pPr>
            <a:r>
              <a:rPr lang="ru-RU" sz="3600" b="1" baseline="0" dirty="0" smtClean="0">
                <a:solidFill>
                  <a:srgbClr val="7030A0"/>
                </a:solidFill>
                <a:latin typeface="Comic Sans MS" pitchFamily="66" charset="0"/>
              </a:rPr>
              <a:t> </a:t>
            </a:r>
            <a:r>
              <a:rPr lang="en-US" sz="3600" b="1" dirty="0" smtClean="0">
                <a:solidFill>
                  <a:srgbClr val="7030A0"/>
                </a:solidFill>
                <a:latin typeface="Comic Sans MS" pitchFamily="66" charset="0"/>
              </a:rPr>
              <a:t>The United Kingdom of Great Britain and Northern Ireland</a:t>
            </a:r>
            <a:r>
              <a:rPr lang="ru-RU" sz="3600" b="1" dirty="0" smtClean="0">
                <a:solidFill>
                  <a:srgbClr val="7030A0"/>
                </a:solidFill>
                <a:latin typeface="Comic Sans MS" pitchFamily="66" charset="0"/>
              </a:rPr>
              <a:t> </a:t>
            </a:r>
          </a:p>
          <a:p>
            <a:pPr marL="228600" indent="-228600"/>
            <a:r>
              <a:rPr lang="en-US" sz="3600" b="1" dirty="0" smtClean="0">
                <a:solidFill>
                  <a:srgbClr val="7030A0"/>
                </a:solidFill>
                <a:latin typeface="Comic Sans MS" pitchFamily="66" charset="0"/>
              </a:rPr>
              <a:t> </a:t>
            </a:r>
          </a:p>
          <a:p>
            <a:pPr marL="228600" indent="-228600"/>
            <a:r>
              <a:rPr lang="ru-RU" sz="3600" b="1" dirty="0" smtClean="0">
                <a:solidFill>
                  <a:srgbClr val="7030A0"/>
                </a:solidFill>
                <a:latin typeface="Comic Sans MS" pitchFamily="66" charset="0"/>
              </a:rPr>
              <a:t>с) </a:t>
            </a:r>
            <a:r>
              <a:rPr lang="en-US" sz="3600" b="1" baseline="0" dirty="0" smtClean="0">
                <a:solidFill>
                  <a:srgbClr val="7030A0"/>
                </a:solidFill>
                <a:latin typeface="Comic Sans MS" pitchFamily="66" charset="0"/>
              </a:rPr>
              <a:t>The United Kingdom of Great Britain </a:t>
            </a:r>
            <a:endParaRPr lang="ru-RU" sz="3600" b="1" dirty="0">
              <a:solidFill>
                <a:srgbClr val="7030A0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allAtOnce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00034" y="500042"/>
            <a:ext cx="8001056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 smtClean="0">
                <a:solidFill>
                  <a:srgbClr val="7030A0"/>
                </a:solidFill>
                <a:latin typeface="Comic Sans MS" pitchFamily="66" charset="0"/>
              </a:rPr>
              <a:t>19. </a:t>
            </a:r>
            <a:r>
              <a:rPr lang="en-US" sz="3600" b="1" u="sng" dirty="0" smtClean="0">
                <a:solidFill>
                  <a:srgbClr val="7030A0"/>
                </a:solidFill>
                <a:latin typeface="Comic Sans MS" pitchFamily="66" charset="0"/>
              </a:rPr>
              <a:t>This building was a castle, then</a:t>
            </a:r>
            <a:r>
              <a:rPr lang="en-US" sz="3600" b="1" u="sng" baseline="0" dirty="0" smtClean="0">
                <a:solidFill>
                  <a:srgbClr val="7030A0"/>
                </a:solidFill>
                <a:latin typeface="Comic Sans MS" pitchFamily="66" charset="0"/>
              </a:rPr>
              <a:t> a palace, after that a prison for the kings, and now it’s a museum. What is it?</a:t>
            </a:r>
          </a:p>
          <a:p>
            <a:endParaRPr lang="en-US" sz="3600" b="1" baseline="0" dirty="0" smtClean="0">
              <a:solidFill>
                <a:srgbClr val="7030A0"/>
              </a:solidFill>
              <a:latin typeface="Comic Sans MS" pitchFamily="66" charset="0"/>
            </a:endParaRPr>
          </a:p>
          <a:p>
            <a:pPr marL="228600" indent="-228600">
              <a:buAutoNum type="alphaLcParenR"/>
            </a:pPr>
            <a:r>
              <a:rPr lang="ru-RU" sz="3600" b="1" baseline="0" dirty="0" smtClean="0">
                <a:solidFill>
                  <a:srgbClr val="7030A0"/>
                </a:solidFill>
                <a:latin typeface="Comic Sans MS" pitchFamily="66" charset="0"/>
              </a:rPr>
              <a:t> </a:t>
            </a:r>
            <a:r>
              <a:rPr lang="en-US" sz="3600" b="1" baseline="0" dirty="0" smtClean="0">
                <a:solidFill>
                  <a:srgbClr val="7030A0"/>
                </a:solidFill>
                <a:latin typeface="Comic Sans MS" pitchFamily="66" charset="0"/>
              </a:rPr>
              <a:t>Westminster Abbey</a:t>
            </a:r>
          </a:p>
          <a:p>
            <a:pPr marL="228600" indent="-228600">
              <a:buAutoNum type="alphaLcParenR"/>
            </a:pPr>
            <a:endParaRPr lang="en-US" sz="3600" b="1" baseline="0" dirty="0" smtClean="0">
              <a:solidFill>
                <a:srgbClr val="7030A0"/>
              </a:solidFill>
              <a:latin typeface="Comic Sans MS" pitchFamily="66" charset="0"/>
            </a:endParaRPr>
          </a:p>
          <a:p>
            <a:pPr marL="228600" indent="-228600">
              <a:buAutoNum type="alphaLcParenR"/>
            </a:pPr>
            <a:r>
              <a:rPr lang="ru-RU" sz="3600" b="1" baseline="0" dirty="0" smtClean="0">
                <a:solidFill>
                  <a:srgbClr val="7030A0"/>
                </a:solidFill>
                <a:latin typeface="Comic Sans MS" pitchFamily="66" charset="0"/>
              </a:rPr>
              <a:t> </a:t>
            </a:r>
            <a:r>
              <a:rPr lang="en-US" sz="3600" b="1" baseline="0" dirty="0" smtClean="0">
                <a:solidFill>
                  <a:srgbClr val="7030A0"/>
                </a:solidFill>
                <a:latin typeface="Comic Sans MS" pitchFamily="66" charset="0"/>
              </a:rPr>
              <a:t>The Tower</a:t>
            </a:r>
          </a:p>
          <a:p>
            <a:pPr marL="228600" indent="-228600">
              <a:buAutoNum type="alphaLcParenR"/>
            </a:pPr>
            <a:endParaRPr lang="en-US" sz="3600" b="1" baseline="0" dirty="0" smtClean="0">
              <a:solidFill>
                <a:srgbClr val="7030A0"/>
              </a:solidFill>
              <a:latin typeface="Comic Sans MS" pitchFamily="66" charset="0"/>
            </a:endParaRPr>
          </a:p>
          <a:p>
            <a:pPr marL="228600" indent="-228600">
              <a:buAutoNum type="alphaLcParenR"/>
            </a:pPr>
            <a:r>
              <a:rPr lang="ru-RU" sz="3600" b="1" baseline="0" dirty="0" smtClean="0">
                <a:solidFill>
                  <a:srgbClr val="7030A0"/>
                </a:solidFill>
                <a:latin typeface="Comic Sans MS" pitchFamily="66" charset="0"/>
              </a:rPr>
              <a:t> </a:t>
            </a:r>
            <a:r>
              <a:rPr lang="en-US" sz="3600" b="1" baseline="0" dirty="0" smtClean="0">
                <a:solidFill>
                  <a:srgbClr val="7030A0"/>
                </a:solidFill>
                <a:latin typeface="Comic Sans MS" pitchFamily="66" charset="0"/>
              </a:rPr>
              <a:t>Madam </a:t>
            </a:r>
            <a:r>
              <a:rPr lang="en-US" sz="3600" b="1" baseline="0" dirty="0" err="1" smtClean="0">
                <a:solidFill>
                  <a:srgbClr val="7030A0"/>
                </a:solidFill>
                <a:latin typeface="Comic Sans MS" pitchFamily="66" charset="0"/>
              </a:rPr>
              <a:t>Tussaud’s</a:t>
            </a:r>
            <a:r>
              <a:rPr lang="en-US" sz="3600" b="1" baseline="0" dirty="0" smtClean="0">
                <a:solidFill>
                  <a:srgbClr val="7030A0"/>
                </a:solidFill>
                <a:latin typeface="Comic Sans MS" pitchFamily="66" charset="0"/>
              </a:rPr>
              <a:t> Museum</a:t>
            </a:r>
            <a:endParaRPr lang="ru-RU" sz="3600" b="1" dirty="0">
              <a:solidFill>
                <a:srgbClr val="7030A0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ransition spd="slow">
    <p:dissolve/>
    <p:sndAc>
      <p:stSnd>
        <p:snd r:embed="rId3" name="chimes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1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10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928926" y="4857760"/>
            <a:ext cx="3126177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b="1" dirty="0" smtClean="0">
                <a:solidFill>
                  <a:srgbClr val="7030A0"/>
                </a:solidFill>
                <a:latin typeface="Comic Sans MS" pitchFamily="66" charset="0"/>
              </a:rPr>
              <a:t>The Tower</a:t>
            </a:r>
            <a:endParaRPr lang="ru-RU" sz="4400" dirty="0"/>
          </a:p>
        </p:txBody>
      </p:sp>
      <p:pic>
        <p:nvPicPr>
          <p:cNvPr id="10242" name="Рисунок 2" descr="The Tower of London, seen from the River Thames, with a view of the water gate called &quot;Traitors' Gate&quot;">
            <a:hlinkClick r:id="rId2" tooltip="&quot;The Tower of London, seen from the River Thames, with a view of the water gate called &quot;Traitors' Gate&quot;&quot;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85852" y="857232"/>
            <a:ext cx="3705225" cy="3387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10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to="1.5" calcmode="lin" valueType="num">
                                      <p:cBhvr override="childStyle">
                                        <p:cTn id="11" dur="2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style.fontSize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571472" y="642918"/>
            <a:ext cx="8001056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 smtClean="0">
                <a:solidFill>
                  <a:srgbClr val="7030A0"/>
                </a:solidFill>
                <a:latin typeface="Comic Sans MS" pitchFamily="66" charset="0"/>
              </a:rPr>
              <a:t>21. </a:t>
            </a:r>
            <a:r>
              <a:rPr lang="en-US" sz="3600" b="1" u="sng" dirty="0" smtClean="0">
                <a:solidFill>
                  <a:srgbClr val="7030A0"/>
                </a:solidFill>
                <a:latin typeface="Comic Sans MS" pitchFamily="66" charset="0"/>
              </a:rPr>
              <a:t>This traditional British food is considered (</a:t>
            </a:r>
            <a:r>
              <a:rPr lang="ru-RU" sz="3600" b="1" u="sng" dirty="0" smtClean="0">
                <a:solidFill>
                  <a:srgbClr val="7030A0"/>
                </a:solidFill>
                <a:latin typeface="Comic Sans MS" pitchFamily="66" charset="0"/>
              </a:rPr>
              <a:t>считают)</a:t>
            </a:r>
            <a:r>
              <a:rPr lang="en-US" sz="3600" b="1" u="sng" dirty="0" smtClean="0">
                <a:solidFill>
                  <a:srgbClr val="7030A0"/>
                </a:solidFill>
                <a:latin typeface="Comic Sans MS" pitchFamily="66" charset="0"/>
              </a:rPr>
              <a:t> to be the first “fast food”. It’s …</a:t>
            </a:r>
          </a:p>
          <a:p>
            <a:endParaRPr lang="en-US" sz="3600" b="1" dirty="0" smtClean="0">
              <a:solidFill>
                <a:srgbClr val="7030A0"/>
              </a:solidFill>
              <a:latin typeface="Comic Sans MS" pitchFamily="66" charset="0"/>
            </a:endParaRPr>
          </a:p>
          <a:p>
            <a:pPr marL="228600" indent="-228600">
              <a:buFontTx/>
              <a:buAutoNum type="alphaLcParenR"/>
            </a:pPr>
            <a:r>
              <a:rPr lang="en-US" sz="3600" b="1" dirty="0" smtClean="0">
                <a:solidFill>
                  <a:srgbClr val="7030A0"/>
                </a:solidFill>
                <a:latin typeface="Comic Sans MS" pitchFamily="66" charset="0"/>
              </a:rPr>
              <a:t> porridge</a:t>
            </a:r>
          </a:p>
          <a:p>
            <a:pPr marL="228600" indent="-228600">
              <a:buAutoNum type="alphaLcParenR"/>
            </a:pPr>
            <a:endParaRPr lang="en-US" sz="3600" b="1" dirty="0" smtClean="0">
              <a:solidFill>
                <a:srgbClr val="7030A0"/>
              </a:solidFill>
              <a:latin typeface="Comic Sans MS" pitchFamily="66" charset="0"/>
            </a:endParaRPr>
          </a:p>
          <a:p>
            <a:pPr marL="228600" indent="-228600">
              <a:buFontTx/>
              <a:buAutoNum type="alphaLcParenR"/>
            </a:pPr>
            <a:r>
              <a:rPr lang="en-US" sz="3600" b="1" dirty="0" smtClean="0">
                <a:solidFill>
                  <a:srgbClr val="7030A0"/>
                </a:solidFill>
                <a:latin typeface="Comic Sans MS" pitchFamily="66" charset="0"/>
              </a:rPr>
              <a:t> Cornish meat pie</a:t>
            </a:r>
          </a:p>
          <a:p>
            <a:pPr marL="228600" indent="-228600">
              <a:buAutoNum type="alphaLcParenR"/>
            </a:pPr>
            <a:endParaRPr lang="en-US" sz="3600" b="1" dirty="0" smtClean="0">
              <a:solidFill>
                <a:srgbClr val="7030A0"/>
              </a:solidFill>
              <a:latin typeface="Comic Sans MS" pitchFamily="66" charset="0"/>
            </a:endParaRPr>
          </a:p>
          <a:p>
            <a:pPr marL="228600" indent="-228600">
              <a:buAutoNum type="alphaLcParenR"/>
            </a:pPr>
            <a:r>
              <a:rPr lang="en-US" sz="3600" b="1" dirty="0" smtClean="0">
                <a:solidFill>
                  <a:srgbClr val="7030A0"/>
                </a:solidFill>
                <a:latin typeface="Comic Sans MS" pitchFamily="66" charset="0"/>
              </a:rPr>
              <a:t> chicken and chips</a:t>
            </a:r>
            <a:endParaRPr lang="ru-RU" sz="3600" b="1" dirty="0">
              <a:solidFill>
                <a:srgbClr val="7030A0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ransition>
    <p:dissolve/>
    <p:sndAc>
      <p:stSnd>
        <p:snd r:embed="rId3" name="coin.wav" builtIn="1"/>
      </p:stSnd>
    </p:sndAc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4000496" y="3357562"/>
            <a:ext cx="4754828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b="1" dirty="0" smtClean="0">
                <a:solidFill>
                  <a:srgbClr val="7030A0"/>
                </a:solidFill>
                <a:latin typeface="Comic Sans MS" pitchFamily="66" charset="0"/>
              </a:rPr>
              <a:t>Cornish meat pie</a:t>
            </a:r>
            <a:endParaRPr lang="ru-RU" sz="4400" dirty="0"/>
          </a:p>
        </p:txBody>
      </p:sp>
      <p:pic>
        <p:nvPicPr>
          <p:cNvPr id="4" name="Picture 10" descr="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1071546"/>
            <a:ext cx="3573462" cy="489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wip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42910" y="642918"/>
            <a:ext cx="7929618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 smtClean="0">
                <a:solidFill>
                  <a:srgbClr val="7030A0"/>
                </a:solidFill>
                <a:latin typeface="Comic Sans MS" pitchFamily="66" charset="0"/>
              </a:rPr>
              <a:t>23. </a:t>
            </a:r>
            <a:r>
              <a:rPr lang="en-US" sz="3600" b="1" u="sng" dirty="0" smtClean="0">
                <a:solidFill>
                  <a:srgbClr val="7030A0"/>
                </a:solidFill>
                <a:latin typeface="Comic Sans MS" pitchFamily="66" charset="0"/>
              </a:rPr>
              <a:t>What is Heathrow?</a:t>
            </a:r>
          </a:p>
          <a:p>
            <a:endParaRPr lang="en-US" sz="3600" b="1" dirty="0" smtClean="0">
              <a:solidFill>
                <a:srgbClr val="7030A0"/>
              </a:solidFill>
              <a:latin typeface="Comic Sans MS" pitchFamily="66" charset="0"/>
            </a:endParaRPr>
          </a:p>
          <a:p>
            <a:pPr marL="228600" indent="-228600">
              <a:buAutoNum type="alphaLcParenR"/>
            </a:pPr>
            <a:r>
              <a:rPr lang="en-US" sz="3600" b="1" baseline="0" dirty="0" smtClean="0">
                <a:solidFill>
                  <a:srgbClr val="7030A0"/>
                </a:solidFill>
                <a:latin typeface="Comic Sans MS" pitchFamily="66" charset="0"/>
              </a:rPr>
              <a:t> a bank</a:t>
            </a:r>
          </a:p>
          <a:p>
            <a:pPr marL="228600" indent="-228600">
              <a:buAutoNum type="alphaLcParenR"/>
            </a:pPr>
            <a:endParaRPr lang="en-US" sz="3600" b="1" baseline="0" dirty="0" smtClean="0">
              <a:solidFill>
                <a:srgbClr val="7030A0"/>
              </a:solidFill>
              <a:latin typeface="Comic Sans MS" pitchFamily="66" charset="0"/>
            </a:endParaRPr>
          </a:p>
          <a:p>
            <a:pPr marL="228600" indent="-228600">
              <a:buAutoNum type="alphaLcParenR"/>
            </a:pPr>
            <a:r>
              <a:rPr lang="en-US" sz="3600" b="1" baseline="0" dirty="0" smtClean="0">
                <a:solidFill>
                  <a:srgbClr val="7030A0"/>
                </a:solidFill>
                <a:latin typeface="Comic Sans MS" pitchFamily="66" charset="0"/>
              </a:rPr>
              <a:t> </a:t>
            </a:r>
            <a:r>
              <a:rPr lang="en-US" sz="3600" b="1" dirty="0" smtClean="0">
                <a:solidFill>
                  <a:srgbClr val="7030A0"/>
                </a:solidFill>
                <a:latin typeface="Comic Sans MS" pitchFamily="66" charset="0"/>
              </a:rPr>
              <a:t>a department store</a:t>
            </a:r>
            <a:endParaRPr lang="en-US" sz="3600" b="1" baseline="0" dirty="0" smtClean="0">
              <a:solidFill>
                <a:srgbClr val="7030A0"/>
              </a:solidFill>
              <a:latin typeface="Comic Sans MS" pitchFamily="66" charset="0"/>
            </a:endParaRPr>
          </a:p>
          <a:p>
            <a:pPr marL="228600" indent="-228600">
              <a:buAutoNum type="alphaLcParenR"/>
            </a:pPr>
            <a:endParaRPr lang="en-US" sz="3600" b="1" baseline="0" dirty="0" smtClean="0">
              <a:solidFill>
                <a:srgbClr val="7030A0"/>
              </a:solidFill>
              <a:latin typeface="Comic Sans MS" pitchFamily="66" charset="0"/>
            </a:endParaRPr>
          </a:p>
          <a:p>
            <a:pPr marL="228600" indent="-228600">
              <a:buAutoNum type="alphaLcParenR"/>
            </a:pPr>
            <a:r>
              <a:rPr lang="en-US" sz="3600" b="1" baseline="0" dirty="0" smtClean="0">
                <a:solidFill>
                  <a:srgbClr val="7030A0"/>
                </a:solidFill>
                <a:latin typeface="Comic Sans MS" pitchFamily="66" charset="0"/>
              </a:rPr>
              <a:t> </a:t>
            </a:r>
            <a:r>
              <a:rPr lang="en-US" sz="3600" b="1" dirty="0" smtClean="0">
                <a:solidFill>
                  <a:srgbClr val="7030A0"/>
                </a:solidFill>
                <a:latin typeface="Comic Sans MS" pitchFamily="66" charset="0"/>
              </a:rPr>
              <a:t>an airport</a:t>
            </a:r>
            <a:endParaRPr lang="ru-RU" sz="3600" b="1" dirty="0">
              <a:solidFill>
                <a:srgbClr val="7030A0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ransition spd="med">
    <p:dissolve/>
    <p:sndAc>
      <p:stSnd>
        <p:snd r:embed="rId3" name="cashreg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0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3" dur="1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6" dur="10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5" name="Picture 3" descr="C:\Documents and Settings\teaher\Рабочий стол\Рисунки_Фото_Картинки\все\транспорт\самолеты\3-1024435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00100" y="714356"/>
            <a:ext cx="7429553" cy="5572164"/>
          </a:xfrm>
          <a:prstGeom prst="rect">
            <a:avLst/>
          </a:prstGeom>
          <a:noFill/>
        </p:spPr>
      </p:pic>
      <p:sp>
        <p:nvSpPr>
          <p:cNvPr id="2" name="Прямоугольник 1"/>
          <p:cNvSpPr/>
          <p:nvPr/>
        </p:nvSpPr>
        <p:spPr>
          <a:xfrm>
            <a:off x="1857356" y="1214422"/>
            <a:ext cx="5929354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 indent="-228600" algn="ctr"/>
            <a:r>
              <a:rPr lang="en-US" sz="4400" b="1" dirty="0" smtClean="0">
                <a:solidFill>
                  <a:schemeClr val="bg1"/>
                </a:solidFill>
                <a:latin typeface="Comic Sans MS" pitchFamily="66" charset="0"/>
              </a:rPr>
              <a:t> an airport</a:t>
            </a:r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1000"/>
                                        <p:tgtEl>
                                          <p:spTgt spid="133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71472" y="571480"/>
            <a:ext cx="8072494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 smtClean="0">
                <a:solidFill>
                  <a:srgbClr val="7030A0"/>
                </a:solidFill>
                <a:latin typeface="Comic Sans MS" pitchFamily="66" charset="0"/>
              </a:rPr>
              <a:t>25. </a:t>
            </a:r>
            <a:r>
              <a:rPr lang="en-US" sz="3600" b="1" u="sng" dirty="0" smtClean="0">
                <a:solidFill>
                  <a:srgbClr val="7030A0"/>
                </a:solidFill>
                <a:latin typeface="Comic Sans MS" pitchFamily="66" charset="0"/>
              </a:rPr>
              <a:t>How</a:t>
            </a:r>
            <a:r>
              <a:rPr lang="en-US" sz="3600" b="1" u="sng" baseline="0" dirty="0" smtClean="0">
                <a:solidFill>
                  <a:srgbClr val="7030A0"/>
                </a:solidFill>
                <a:latin typeface="Comic Sans MS" pitchFamily="66" charset="0"/>
              </a:rPr>
              <a:t> many pence are there in 1 pound sterling?</a:t>
            </a:r>
          </a:p>
          <a:p>
            <a:endParaRPr lang="en-US" sz="3600" b="1" baseline="0" dirty="0" smtClean="0">
              <a:solidFill>
                <a:srgbClr val="7030A0"/>
              </a:solidFill>
              <a:latin typeface="Comic Sans MS" pitchFamily="66" charset="0"/>
            </a:endParaRPr>
          </a:p>
          <a:p>
            <a:pPr marL="228600" indent="-228600">
              <a:buAutoNum type="alphaLcParenR"/>
            </a:pPr>
            <a:r>
              <a:rPr lang="en-US" sz="3600" b="1" baseline="0" dirty="0" smtClean="0">
                <a:solidFill>
                  <a:srgbClr val="7030A0"/>
                </a:solidFill>
                <a:latin typeface="Comic Sans MS" pitchFamily="66" charset="0"/>
              </a:rPr>
              <a:t> 25</a:t>
            </a:r>
          </a:p>
          <a:p>
            <a:pPr marL="228600" indent="-228600">
              <a:buAutoNum type="alphaLcParenR"/>
            </a:pPr>
            <a:endParaRPr lang="en-US" sz="3600" b="1" baseline="0" dirty="0" smtClean="0">
              <a:solidFill>
                <a:srgbClr val="7030A0"/>
              </a:solidFill>
              <a:latin typeface="Comic Sans MS" pitchFamily="66" charset="0"/>
            </a:endParaRPr>
          </a:p>
          <a:p>
            <a:pPr marL="228600" indent="-228600">
              <a:buAutoNum type="alphaLcParenR"/>
            </a:pPr>
            <a:r>
              <a:rPr lang="en-US" sz="3600" b="1" baseline="0" dirty="0" smtClean="0">
                <a:solidFill>
                  <a:srgbClr val="7030A0"/>
                </a:solidFill>
                <a:latin typeface="Comic Sans MS" pitchFamily="66" charset="0"/>
              </a:rPr>
              <a:t> 50</a:t>
            </a:r>
          </a:p>
          <a:p>
            <a:pPr marL="228600" indent="-228600">
              <a:buAutoNum type="alphaLcParenR"/>
            </a:pPr>
            <a:endParaRPr lang="en-US" sz="3600" b="1" baseline="0" dirty="0" smtClean="0">
              <a:solidFill>
                <a:srgbClr val="7030A0"/>
              </a:solidFill>
              <a:latin typeface="Comic Sans MS" pitchFamily="66" charset="0"/>
            </a:endParaRPr>
          </a:p>
          <a:p>
            <a:pPr marL="228600" indent="-228600">
              <a:buAutoNum type="alphaLcParenR"/>
            </a:pPr>
            <a:r>
              <a:rPr lang="en-US" sz="3600" b="1" baseline="0" dirty="0" smtClean="0">
                <a:solidFill>
                  <a:srgbClr val="7030A0"/>
                </a:solidFill>
                <a:latin typeface="Comic Sans MS" pitchFamily="66" charset="0"/>
              </a:rPr>
              <a:t> </a:t>
            </a:r>
            <a:r>
              <a:rPr lang="en-US" sz="3600" b="1" dirty="0" smtClean="0">
                <a:solidFill>
                  <a:srgbClr val="7030A0"/>
                </a:solidFill>
                <a:latin typeface="Comic Sans MS" pitchFamily="66" charset="0"/>
              </a:rPr>
              <a:t>100</a:t>
            </a:r>
            <a:endParaRPr lang="ru-RU" sz="3600" b="1" dirty="0">
              <a:solidFill>
                <a:srgbClr val="7030A0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ransition spd="med">
    <p:wipe/>
    <p:sndAc>
      <p:stSnd>
        <p:snd r:embed="rId3" name="push.wav" builtIn="1"/>
      </p:stSnd>
    </p:sndAc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Овал 12"/>
          <p:cNvSpPr/>
          <p:nvPr/>
        </p:nvSpPr>
        <p:spPr>
          <a:xfrm>
            <a:off x="2786050" y="285728"/>
            <a:ext cx="1500198" cy="142876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Овал 11"/>
          <p:cNvSpPr/>
          <p:nvPr/>
        </p:nvSpPr>
        <p:spPr>
          <a:xfrm>
            <a:off x="7143768" y="2285992"/>
            <a:ext cx="1285884" cy="112871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Овал 10"/>
          <p:cNvSpPr/>
          <p:nvPr/>
        </p:nvSpPr>
        <p:spPr>
          <a:xfrm>
            <a:off x="6858016" y="571480"/>
            <a:ext cx="1000132" cy="98583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Овал 9"/>
          <p:cNvSpPr/>
          <p:nvPr/>
        </p:nvSpPr>
        <p:spPr>
          <a:xfrm>
            <a:off x="5072066" y="1714488"/>
            <a:ext cx="914400" cy="914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357158" y="3286124"/>
            <a:ext cx="4374916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6600" b="1" dirty="0" smtClean="0">
                <a:solidFill>
                  <a:srgbClr val="7030A0"/>
                </a:solidFill>
                <a:latin typeface="Comic Sans MS" pitchFamily="66" charset="0"/>
              </a:rPr>
              <a:t>100 pence</a:t>
            </a:r>
            <a:endParaRPr lang="ru-RU" sz="6600" dirty="0"/>
          </a:p>
        </p:txBody>
      </p:sp>
      <p:pic>
        <p:nvPicPr>
          <p:cNvPr id="15363" name="Picture 3" descr="C:\Documents and Settings\teaher\Рабочий стол\Рисунки_Фото_Картинки\все\анимация\AG00369_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72132" y="2714620"/>
            <a:ext cx="2271724" cy="3476426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6715140" y="785794"/>
            <a:ext cx="120257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smtClean="0">
                <a:solidFill>
                  <a:srgbClr val="7030A0"/>
                </a:solidFill>
                <a:latin typeface="Comic Sans MS" pitchFamily="66" charset="0"/>
              </a:rPr>
              <a:t>1penny</a:t>
            </a:r>
            <a:endParaRPr lang="ru-RU" sz="24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2643174" y="642918"/>
            <a:ext cx="171072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 smtClean="0">
                <a:solidFill>
                  <a:srgbClr val="7030A0"/>
                </a:solidFill>
                <a:latin typeface="Comic Sans MS" pitchFamily="66" charset="0"/>
              </a:rPr>
              <a:t>1penny</a:t>
            </a:r>
            <a:endParaRPr lang="ru-RU" sz="360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1714480" y="4143380"/>
            <a:ext cx="246894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 smtClean="0">
                <a:solidFill>
                  <a:schemeClr val="bg1"/>
                </a:solidFill>
                <a:latin typeface="Comic Sans MS" pitchFamily="66" charset="0"/>
              </a:rPr>
              <a:t>11 penny00</a:t>
            </a:r>
            <a:endParaRPr lang="ru-RU" sz="3200" dirty="0">
              <a:solidFill>
                <a:schemeClr val="bg1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5072066" y="1928802"/>
            <a:ext cx="94769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solidFill>
                  <a:srgbClr val="7030A0"/>
                </a:solidFill>
                <a:latin typeface="Comic Sans MS" pitchFamily="66" charset="0"/>
              </a:rPr>
              <a:t>1penny</a:t>
            </a:r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7000892" y="2500306"/>
            <a:ext cx="154080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 smtClean="0">
                <a:solidFill>
                  <a:srgbClr val="7030A0"/>
                </a:solidFill>
                <a:latin typeface="Comic Sans MS" pitchFamily="66" charset="0"/>
              </a:rPr>
              <a:t>1penny</a:t>
            </a:r>
            <a:endParaRPr lang="ru-RU" sz="3200" dirty="0"/>
          </a:p>
        </p:txBody>
      </p:sp>
    </p:spTree>
  </p:cSld>
  <p:clrMapOvr>
    <a:masterClrMapping/>
  </p:clrMapOvr>
  <p:transition spd="med">
    <p:dissolve/>
    <p:sndAc>
      <p:stSnd>
        <p:snd r:embed="rId2" name="coin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0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6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2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8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5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2" grpId="0" animBg="1"/>
      <p:bldP spid="11" grpId="0" animBg="1"/>
      <p:bldP spid="10" grpId="0" animBg="1"/>
      <p:bldP spid="2" grpId="0"/>
      <p:bldP spid="5" grpId="0"/>
      <p:bldP spid="6" grpId="0"/>
      <p:bldP spid="8" grpId="0"/>
      <p:bldP spid="9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571472" y="714356"/>
            <a:ext cx="7929618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 smtClean="0">
                <a:solidFill>
                  <a:srgbClr val="7030A0"/>
                </a:solidFill>
                <a:latin typeface="Comic Sans MS" pitchFamily="66" charset="0"/>
              </a:rPr>
              <a:t>27. </a:t>
            </a:r>
            <a:r>
              <a:rPr lang="en-US" sz="3600" b="1" u="sng" dirty="0" smtClean="0">
                <a:solidFill>
                  <a:srgbClr val="7030A0"/>
                </a:solidFill>
                <a:latin typeface="Comic Sans MS" pitchFamily="66" charset="0"/>
              </a:rPr>
              <a:t>What is Loch Ness?</a:t>
            </a:r>
          </a:p>
          <a:p>
            <a:endParaRPr lang="en-US" sz="3600" b="1" dirty="0" smtClean="0">
              <a:solidFill>
                <a:srgbClr val="7030A0"/>
              </a:solidFill>
              <a:latin typeface="Comic Sans MS" pitchFamily="66" charset="0"/>
            </a:endParaRPr>
          </a:p>
          <a:p>
            <a:pPr marL="228600" indent="-228600">
              <a:buAutoNum type="alphaLcParenR"/>
            </a:pPr>
            <a:r>
              <a:rPr lang="en-US" sz="3600" b="1" dirty="0" smtClean="0">
                <a:solidFill>
                  <a:srgbClr val="7030A0"/>
                </a:solidFill>
                <a:latin typeface="Comic Sans MS" pitchFamily="66" charset="0"/>
              </a:rPr>
              <a:t> a river</a:t>
            </a:r>
          </a:p>
          <a:p>
            <a:pPr marL="228600" indent="-228600">
              <a:buAutoNum type="alphaLcParenR"/>
            </a:pPr>
            <a:endParaRPr lang="en-US" sz="3600" b="1" dirty="0" smtClean="0">
              <a:solidFill>
                <a:srgbClr val="7030A0"/>
              </a:solidFill>
              <a:latin typeface="Comic Sans MS" pitchFamily="66" charset="0"/>
            </a:endParaRPr>
          </a:p>
          <a:p>
            <a:pPr marL="228600" indent="-228600">
              <a:buAutoNum type="alphaLcParenR"/>
            </a:pPr>
            <a:r>
              <a:rPr lang="en-US" sz="3600" b="1" dirty="0" smtClean="0">
                <a:solidFill>
                  <a:srgbClr val="7030A0"/>
                </a:solidFill>
                <a:latin typeface="Comic Sans MS" pitchFamily="66" charset="0"/>
              </a:rPr>
              <a:t> a lake </a:t>
            </a:r>
          </a:p>
          <a:p>
            <a:pPr marL="228600" indent="-228600">
              <a:buAutoNum type="alphaLcParenR"/>
            </a:pPr>
            <a:endParaRPr lang="en-US" sz="3600" b="1" dirty="0" smtClean="0">
              <a:solidFill>
                <a:srgbClr val="7030A0"/>
              </a:solidFill>
              <a:latin typeface="Comic Sans MS" pitchFamily="66" charset="0"/>
            </a:endParaRPr>
          </a:p>
          <a:p>
            <a:pPr marL="228600" indent="-228600">
              <a:buAutoNum type="alphaLcParenR"/>
            </a:pPr>
            <a:r>
              <a:rPr lang="en-US" sz="3600" b="1" dirty="0" smtClean="0">
                <a:solidFill>
                  <a:srgbClr val="7030A0"/>
                </a:solidFill>
                <a:latin typeface="Comic Sans MS" pitchFamily="66" charset="0"/>
              </a:rPr>
              <a:t> a monster</a:t>
            </a:r>
            <a:endParaRPr lang="ru-RU" sz="3600" b="1" dirty="0">
              <a:solidFill>
                <a:srgbClr val="7030A0"/>
              </a:solidFill>
              <a:latin typeface="Comic Sans MS" pitchFamily="66" charset="0"/>
            </a:endParaRPr>
          </a:p>
        </p:txBody>
      </p:sp>
      <p:pic>
        <p:nvPicPr>
          <p:cNvPr id="4" name="Picture 2" descr="C:\Documents and Settings\teaher\Рабочий стол\Рисунки_Фото_Картинки\все\анимация\AG00043_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429256" y="2143116"/>
            <a:ext cx="2071702" cy="3655945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dissolve/>
    <p:sndAc>
      <p:stSnd>
        <p:snd r:embed="rId3" name="explode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to="1.5" calcmode="lin" valueType="num">
                                      <p:cBhvr override="childStyle">
                                        <p:cTn id="1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style.fontSize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to="1.5" calcmode="lin" valueType="num">
                                      <p:cBhvr override="childStyle"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style.fontSize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to="1.5" calcmode="lin" valueType="num">
                                      <p:cBhvr override="childStyle"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style.fontSize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85720" y="2857496"/>
            <a:ext cx="2247731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800" b="1" dirty="0" smtClean="0">
                <a:solidFill>
                  <a:srgbClr val="7030A0"/>
                </a:solidFill>
                <a:latin typeface="Comic Sans MS" pitchFamily="66" charset="0"/>
              </a:rPr>
              <a:t>a lake </a:t>
            </a:r>
            <a:endParaRPr lang="ru-RU" sz="4800" dirty="0"/>
          </a:p>
        </p:txBody>
      </p:sp>
      <p:pic>
        <p:nvPicPr>
          <p:cNvPr id="4" name="Picture 4" descr="Scan001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57422" y="857232"/>
            <a:ext cx="6479757" cy="51435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14348" y="714356"/>
            <a:ext cx="800105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b="1" dirty="0" smtClean="0">
                <a:solidFill>
                  <a:srgbClr val="7030A0"/>
                </a:solidFill>
                <a:latin typeface="Comic Sans MS" pitchFamily="66" charset="0"/>
              </a:rPr>
              <a:t>The United Kingdom of Great Britain and Northern Ireland</a:t>
            </a:r>
            <a:endParaRPr lang="ru-RU" sz="3600" dirty="0"/>
          </a:p>
        </p:txBody>
      </p:sp>
      <p:pic>
        <p:nvPicPr>
          <p:cNvPr id="3" name="Picture 7" descr="фф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85918" y="2428868"/>
            <a:ext cx="5376874" cy="37308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785786" y="642918"/>
            <a:ext cx="7786742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 smtClean="0">
                <a:solidFill>
                  <a:srgbClr val="7030A0"/>
                </a:solidFill>
                <a:latin typeface="Comic Sans MS" pitchFamily="66" charset="0"/>
              </a:rPr>
              <a:t>29. </a:t>
            </a:r>
            <a:r>
              <a:rPr lang="en-US" sz="3600" b="1" u="sng" dirty="0" smtClean="0">
                <a:solidFill>
                  <a:srgbClr val="7030A0"/>
                </a:solidFill>
                <a:latin typeface="Comic Sans MS" pitchFamily="66" charset="0"/>
              </a:rPr>
              <a:t>It’s a national sport of the Welsh</a:t>
            </a:r>
          </a:p>
          <a:p>
            <a:endParaRPr lang="en-US" sz="3600" b="1" dirty="0" smtClean="0">
              <a:solidFill>
                <a:srgbClr val="7030A0"/>
              </a:solidFill>
              <a:latin typeface="Comic Sans MS" pitchFamily="66" charset="0"/>
            </a:endParaRPr>
          </a:p>
          <a:p>
            <a:pPr marL="228600" indent="-228600">
              <a:buAutoNum type="alphaLcParenR"/>
            </a:pPr>
            <a:r>
              <a:rPr lang="en-US" sz="3600" b="1" dirty="0" smtClean="0">
                <a:solidFill>
                  <a:srgbClr val="7030A0"/>
                </a:solidFill>
                <a:latin typeface="Comic Sans MS" pitchFamily="66" charset="0"/>
              </a:rPr>
              <a:t> rock climbing</a:t>
            </a:r>
          </a:p>
          <a:p>
            <a:pPr marL="228600" indent="-228600">
              <a:buAutoNum type="alphaLcParenR"/>
            </a:pPr>
            <a:endParaRPr lang="en-US" sz="3600" b="1" dirty="0" smtClean="0">
              <a:solidFill>
                <a:srgbClr val="7030A0"/>
              </a:solidFill>
              <a:latin typeface="Comic Sans MS" pitchFamily="66" charset="0"/>
            </a:endParaRPr>
          </a:p>
          <a:p>
            <a:pPr marL="228600" indent="-228600">
              <a:buAutoNum type="alphaLcParenR"/>
            </a:pPr>
            <a:r>
              <a:rPr lang="en-US" sz="3600" b="1" dirty="0" smtClean="0">
                <a:solidFill>
                  <a:srgbClr val="7030A0"/>
                </a:solidFill>
                <a:latin typeface="Comic Sans MS" pitchFamily="66" charset="0"/>
              </a:rPr>
              <a:t> football</a:t>
            </a:r>
          </a:p>
          <a:p>
            <a:pPr marL="228600" indent="-228600">
              <a:buAutoNum type="alphaLcParenR"/>
            </a:pPr>
            <a:endParaRPr lang="en-US" sz="3600" b="1" dirty="0" smtClean="0">
              <a:solidFill>
                <a:srgbClr val="7030A0"/>
              </a:solidFill>
              <a:latin typeface="Comic Sans MS" pitchFamily="66" charset="0"/>
            </a:endParaRPr>
          </a:p>
          <a:p>
            <a:pPr marL="228600" indent="-228600">
              <a:buAutoNum type="alphaLcParenR"/>
            </a:pPr>
            <a:r>
              <a:rPr lang="en-US" sz="3600" b="1" dirty="0" smtClean="0">
                <a:solidFill>
                  <a:srgbClr val="7030A0"/>
                </a:solidFill>
                <a:latin typeface="Comic Sans MS" pitchFamily="66" charset="0"/>
              </a:rPr>
              <a:t> rugby</a:t>
            </a:r>
            <a:endParaRPr lang="ru-RU" sz="3600" b="1" dirty="0">
              <a:solidFill>
                <a:srgbClr val="7030A0"/>
              </a:solidFill>
              <a:latin typeface="Comic Sans MS" pitchFamily="66" charset="0"/>
            </a:endParaRPr>
          </a:p>
        </p:txBody>
      </p:sp>
      <p:pic>
        <p:nvPicPr>
          <p:cNvPr id="17410" name="Picture 2" descr="C:\Documents and Settings\teaher\Рабочий стол\Рисунки_Фото_Картинки\все\анимация\PE01803A1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215074" y="4000504"/>
            <a:ext cx="2071702" cy="2251850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dissolve/>
    <p:sndAc>
      <p:stSnd>
        <p:snd r:embed="rId3" name="explode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57158" y="428604"/>
            <a:ext cx="1834156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800" b="1" dirty="0" smtClean="0">
                <a:solidFill>
                  <a:srgbClr val="7030A0"/>
                </a:solidFill>
                <a:latin typeface="Comic Sans MS" pitchFamily="66" charset="0"/>
              </a:rPr>
              <a:t>rugby</a:t>
            </a:r>
            <a:endParaRPr lang="ru-RU" sz="4800" dirty="0"/>
          </a:p>
        </p:txBody>
      </p:sp>
      <p:pic>
        <p:nvPicPr>
          <p:cNvPr id="3" name="Picture 7" descr="Scan000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00298" y="1714488"/>
            <a:ext cx="6012062" cy="45005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85720" y="428604"/>
            <a:ext cx="8572560" cy="61863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 smtClean="0">
                <a:solidFill>
                  <a:srgbClr val="7030A0"/>
                </a:solidFill>
                <a:latin typeface="Comic Sans MS" pitchFamily="66" charset="0"/>
              </a:rPr>
              <a:t>3.</a:t>
            </a:r>
            <a:r>
              <a:rPr lang="en-US" sz="3600" b="1" u="sng" dirty="0" smtClean="0">
                <a:solidFill>
                  <a:srgbClr val="7030A0"/>
                </a:solidFill>
                <a:latin typeface="Comic Sans MS" pitchFamily="66" charset="0"/>
              </a:rPr>
              <a:t>Great Britain consists of four       parts:</a:t>
            </a:r>
            <a:endParaRPr lang="ru-RU" sz="3600" b="1" u="sng" dirty="0" smtClean="0">
              <a:solidFill>
                <a:srgbClr val="7030A0"/>
              </a:solidFill>
              <a:latin typeface="Comic Sans MS" pitchFamily="66" charset="0"/>
            </a:endParaRPr>
          </a:p>
          <a:p>
            <a:endParaRPr lang="en-US" sz="3600" b="1" u="sng" dirty="0" smtClean="0">
              <a:solidFill>
                <a:srgbClr val="7030A0"/>
              </a:solidFill>
              <a:latin typeface="Comic Sans MS" pitchFamily="66" charset="0"/>
            </a:endParaRPr>
          </a:p>
          <a:p>
            <a:r>
              <a:rPr lang="en-US" sz="3600" b="1" dirty="0" smtClean="0">
                <a:solidFill>
                  <a:srgbClr val="7030A0"/>
                </a:solidFill>
                <a:latin typeface="Comic Sans MS" pitchFamily="66" charset="0"/>
              </a:rPr>
              <a:t>a)</a:t>
            </a:r>
            <a:r>
              <a:rPr lang="ru-RU" sz="3600" b="1" dirty="0" smtClean="0">
                <a:solidFill>
                  <a:srgbClr val="7030A0"/>
                </a:solidFill>
                <a:latin typeface="Comic Sans MS" pitchFamily="66" charset="0"/>
              </a:rPr>
              <a:t> </a:t>
            </a:r>
            <a:r>
              <a:rPr lang="en-US" sz="3600" b="1" dirty="0" smtClean="0">
                <a:solidFill>
                  <a:srgbClr val="7030A0"/>
                </a:solidFill>
                <a:latin typeface="Comic Sans MS" pitchFamily="66" charset="0"/>
              </a:rPr>
              <a:t>England, Scotland, Wales and Northern Ireland</a:t>
            </a:r>
          </a:p>
          <a:p>
            <a:endParaRPr lang="en-US" sz="3600" b="1" dirty="0" smtClean="0">
              <a:solidFill>
                <a:srgbClr val="7030A0"/>
              </a:solidFill>
              <a:latin typeface="Comic Sans MS" pitchFamily="66" charset="0"/>
            </a:endParaRPr>
          </a:p>
          <a:p>
            <a:pPr marL="228600" indent="-228600"/>
            <a:r>
              <a:rPr lang="en-US" sz="3600" b="1" dirty="0" smtClean="0">
                <a:solidFill>
                  <a:srgbClr val="7030A0"/>
                </a:solidFill>
                <a:latin typeface="Comic Sans MS" pitchFamily="66" charset="0"/>
              </a:rPr>
              <a:t>b)</a:t>
            </a:r>
            <a:r>
              <a:rPr lang="ru-RU" sz="3600" b="1" dirty="0" smtClean="0">
                <a:solidFill>
                  <a:srgbClr val="7030A0"/>
                </a:solidFill>
                <a:latin typeface="Comic Sans MS" pitchFamily="66" charset="0"/>
              </a:rPr>
              <a:t> </a:t>
            </a:r>
            <a:r>
              <a:rPr lang="en-US" sz="3600" b="1" dirty="0" smtClean="0">
                <a:solidFill>
                  <a:srgbClr val="7030A0"/>
                </a:solidFill>
                <a:latin typeface="Comic Sans MS" pitchFamily="66" charset="0"/>
              </a:rPr>
              <a:t>London, Belfast, Cardiff and Edinburgh</a:t>
            </a:r>
          </a:p>
          <a:p>
            <a:pPr marL="228600" indent="-228600">
              <a:buAutoNum type="alphaLcParenR"/>
            </a:pPr>
            <a:endParaRPr lang="en-US" sz="3600" b="1" dirty="0" smtClean="0">
              <a:solidFill>
                <a:srgbClr val="7030A0"/>
              </a:solidFill>
              <a:latin typeface="Comic Sans MS" pitchFamily="66" charset="0"/>
            </a:endParaRPr>
          </a:p>
          <a:p>
            <a:pPr marL="228600" indent="-228600"/>
            <a:r>
              <a:rPr lang="en-US" sz="3600" b="1" dirty="0" smtClean="0">
                <a:solidFill>
                  <a:srgbClr val="7030A0"/>
                </a:solidFill>
                <a:latin typeface="Comic Sans MS" pitchFamily="66" charset="0"/>
              </a:rPr>
              <a:t>c)</a:t>
            </a:r>
            <a:r>
              <a:rPr lang="ru-RU" sz="3600" b="1" dirty="0" smtClean="0">
                <a:solidFill>
                  <a:srgbClr val="7030A0"/>
                </a:solidFill>
                <a:latin typeface="Comic Sans MS" pitchFamily="66" charset="0"/>
              </a:rPr>
              <a:t> </a:t>
            </a:r>
            <a:r>
              <a:rPr lang="en-US" sz="3600" b="1" dirty="0" smtClean="0">
                <a:solidFill>
                  <a:srgbClr val="7030A0"/>
                </a:solidFill>
                <a:latin typeface="Comic Sans MS" pitchFamily="66" charset="0"/>
              </a:rPr>
              <a:t>English, Scottish, Welsh and Irish</a:t>
            </a:r>
          </a:p>
          <a:p>
            <a:pPr marL="228600" indent="-228600">
              <a:buAutoNum type="alphaLcParenR"/>
            </a:pPr>
            <a:endParaRPr lang="en-US" sz="3600" b="1" dirty="0" smtClean="0">
              <a:solidFill>
                <a:srgbClr val="7030A0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2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2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20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00100" y="142852"/>
            <a:ext cx="728667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 smtClean="0">
                <a:solidFill>
                  <a:srgbClr val="7030A0"/>
                </a:solidFill>
                <a:latin typeface="Comic Sans MS" pitchFamily="66" charset="0"/>
              </a:rPr>
              <a:t>England, Scotland, Wales and Northern Ireland</a:t>
            </a:r>
            <a:endParaRPr lang="ru-RU" sz="3600" dirty="0"/>
          </a:p>
        </p:txBody>
      </p:sp>
      <p:pic>
        <p:nvPicPr>
          <p:cNvPr id="3" name="Рисунок 2" descr="D:\Мои документы\Копия Мои результаты сканировани\2010-02 (фев)\сканирование.jpg"/>
          <p:cNvPicPr/>
          <p:nvPr/>
        </p:nvPicPr>
        <p:blipFill>
          <a:blip r:embed="rId2" cstate="print">
            <a:lum bright="-20000" contrast="40000"/>
          </a:blip>
          <a:srcRect/>
          <a:stretch>
            <a:fillRect/>
          </a:stretch>
        </p:blipFill>
        <p:spPr bwMode="auto">
          <a:xfrm>
            <a:off x="2143108" y="1404961"/>
            <a:ext cx="5067300" cy="5381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6" name="Freeform 2"/>
          <p:cNvSpPr>
            <a:spLocks/>
          </p:cNvSpPr>
          <p:nvPr/>
        </p:nvSpPr>
        <p:spPr bwMode="auto">
          <a:xfrm>
            <a:off x="1857356" y="1214422"/>
            <a:ext cx="3286148" cy="5786454"/>
          </a:xfrm>
          <a:custGeom>
            <a:avLst/>
            <a:gdLst/>
            <a:ahLst/>
            <a:cxnLst>
              <a:cxn ang="0">
                <a:pos x="465" y="0"/>
              </a:cxn>
              <a:cxn ang="0">
                <a:pos x="480" y="2340"/>
              </a:cxn>
              <a:cxn ang="0">
                <a:pos x="4185" y="2310"/>
              </a:cxn>
              <a:cxn ang="0">
                <a:pos x="4065" y="2895"/>
              </a:cxn>
              <a:cxn ang="0">
                <a:pos x="2730" y="3360"/>
              </a:cxn>
              <a:cxn ang="0">
                <a:pos x="2700" y="4485"/>
              </a:cxn>
              <a:cxn ang="0">
                <a:pos x="3525" y="4590"/>
              </a:cxn>
              <a:cxn ang="0">
                <a:pos x="4725" y="5145"/>
              </a:cxn>
              <a:cxn ang="0">
                <a:pos x="4740" y="5400"/>
              </a:cxn>
              <a:cxn ang="0">
                <a:pos x="3645" y="5430"/>
              </a:cxn>
              <a:cxn ang="0">
                <a:pos x="3885" y="6585"/>
              </a:cxn>
              <a:cxn ang="0">
                <a:pos x="3735" y="7380"/>
              </a:cxn>
              <a:cxn ang="0">
                <a:pos x="4290" y="7425"/>
              </a:cxn>
              <a:cxn ang="0">
                <a:pos x="4230" y="7620"/>
              </a:cxn>
              <a:cxn ang="0">
                <a:pos x="3480" y="7920"/>
              </a:cxn>
              <a:cxn ang="0">
                <a:pos x="3510" y="8385"/>
              </a:cxn>
              <a:cxn ang="0">
                <a:pos x="4860" y="8400"/>
              </a:cxn>
              <a:cxn ang="0">
                <a:pos x="4875" y="8910"/>
              </a:cxn>
              <a:cxn ang="0">
                <a:pos x="0" y="8985"/>
              </a:cxn>
              <a:cxn ang="0">
                <a:pos x="45" y="0"/>
              </a:cxn>
              <a:cxn ang="0">
                <a:pos x="465" y="0"/>
              </a:cxn>
            </a:cxnLst>
            <a:rect l="0" t="0" r="r" b="b"/>
            <a:pathLst>
              <a:path w="4875" h="8985">
                <a:moveTo>
                  <a:pt x="465" y="0"/>
                </a:moveTo>
                <a:lnTo>
                  <a:pt x="480" y="2340"/>
                </a:lnTo>
                <a:lnTo>
                  <a:pt x="4185" y="2310"/>
                </a:lnTo>
                <a:lnTo>
                  <a:pt x="4065" y="2895"/>
                </a:lnTo>
                <a:lnTo>
                  <a:pt x="2730" y="3360"/>
                </a:lnTo>
                <a:lnTo>
                  <a:pt x="2700" y="4485"/>
                </a:lnTo>
                <a:lnTo>
                  <a:pt x="3525" y="4590"/>
                </a:lnTo>
                <a:lnTo>
                  <a:pt x="4725" y="5145"/>
                </a:lnTo>
                <a:lnTo>
                  <a:pt x="4740" y="5400"/>
                </a:lnTo>
                <a:lnTo>
                  <a:pt x="3645" y="5430"/>
                </a:lnTo>
                <a:lnTo>
                  <a:pt x="3885" y="6585"/>
                </a:lnTo>
                <a:lnTo>
                  <a:pt x="3735" y="7380"/>
                </a:lnTo>
                <a:lnTo>
                  <a:pt x="4290" y="7425"/>
                </a:lnTo>
                <a:lnTo>
                  <a:pt x="4230" y="7620"/>
                </a:lnTo>
                <a:lnTo>
                  <a:pt x="3480" y="7920"/>
                </a:lnTo>
                <a:lnTo>
                  <a:pt x="3510" y="8385"/>
                </a:lnTo>
                <a:lnTo>
                  <a:pt x="4860" y="8400"/>
                </a:lnTo>
                <a:lnTo>
                  <a:pt x="4875" y="8910"/>
                </a:lnTo>
                <a:lnTo>
                  <a:pt x="0" y="8985"/>
                </a:lnTo>
                <a:lnTo>
                  <a:pt x="45" y="0"/>
                </a:lnTo>
                <a:lnTo>
                  <a:pt x="465" y="0"/>
                </a:lnTo>
                <a:close/>
              </a:path>
            </a:pathLst>
          </a:custGeom>
          <a:solidFill>
            <a:srgbClr val="FFFFFF"/>
          </a:solidFill>
          <a:ln w="9525">
            <a:solidFill>
              <a:schemeClr val="bg1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57158" y="357166"/>
            <a:ext cx="8501122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rgbClr val="7030A0"/>
                </a:solidFill>
                <a:latin typeface="Comic Sans MS" pitchFamily="66" charset="0"/>
              </a:rPr>
              <a:t>5</a:t>
            </a:r>
            <a:r>
              <a:rPr lang="en-US" sz="3600" b="1" dirty="0" smtClean="0">
                <a:solidFill>
                  <a:srgbClr val="7030A0"/>
                </a:solidFill>
                <a:latin typeface="Comic Sans MS" pitchFamily="66" charset="0"/>
              </a:rPr>
              <a:t>.</a:t>
            </a:r>
            <a:r>
              <a:rPr lang="en-US" sz="3600" b="1" baseline="0" dirty="0" smtClean="0">
                <a:solidFill>
                  <a:srgbClr val="7030A0"/>
                </a:solidFill>
                <a:latin typeface="Comic Sans MS" pitchFamily="66" charset="0"/>
              </a:rPr>
              <a:t> </a:t>
            </a:r>
            <a:r>
              <a:rPr lang="en-US" sz="3600" b="1" u="sng" baseline="0" dirty="0" smtClean="0">
                <a:solidFill>
                  <a:srgbClr val="7030A0"/>
                </a:solidFill>
                <a:latin typeface="Comic Sans MS" pitchFamily="66" charset="0"/>
              </a:rPr>
              <a:t>The political system in Great Britain</a:t>
            </a:r>
            <a:r>
              <a:rPr lang="ru-RU" sz="3600" b="1" u="sng" baseline="0" dirty="0" smtClean="0">
                <a:solidFill>
                  <a:srgbClr val="7030A0"/>
                </a:solidFill>
                <a:latin typeface="Comic Sans MS" pitchFamily="66" charset="0"/>
              </a:rPr>
              <a:t> </a:t>
            </a:r>
            <a:r>
              <a:rPr lang="en-US" sz="3600" b="1" u="sng" dirty="0" smtClean="0">
                <a:solidFill>
                  <a:srgbClr val="7030A0"/>
                </a:solidFill>
                <a:latin typeface="Comic Sans MS" pitchFamily="66" charset="0"/>
              </a:rPr>
              <a:t>is</a:t>
            </a:r>
            <a:r>
              <a:rPr lang="en-US" sz="3600" b="1" u="sng" baseline="0" dirty="0" smtClean="0">
                <a:solidFill>
                  <a:srgbClr val="7030A0"/>
                </a:solidFill>
                <a:latin typeface="Comic Sans MS" pitchFamily="66" charset="0"/>
              </a:rPr>
              <a:t>:</a:t>
            </a:r>
          </a:p>
          <a:p>
            <a:endParaRPr lang="en-US" sz="3600" b="1" baseline="0" dirty="0" smtClean="0">
              <a:solidFill>
                <a:srgbClr val="7030A0"/>
              </a:solidFill>
              <a:latin typeface="Comic Sans MS" pitchFamily="66" charset="0"/>
            </a:endParaRPr>
          </a:p>
          <a:p>
            <a:pPr marL="228600" indent="-228600">
              <a:buAutoNum type="alphaLcParenR"/>
            </a:pPr>
            <a:r>
              <a:rPr lang="en-US" sz="3600" b="1" dirty="0" smtClean="0">
                <a:solidFill>
                  <a:srgbClr val="7030A0"/>
                </a:solidFill>
                <a:latin typeface="Comic Sans MS" pitchFamily="66" charset="0"/>
              </a:rPr>
              <a:t> parliamentary m</a:t>
            </a:r>
            <a:r>
              <a:rPr lang="en-US" sz="3600" b="1" baseline="0" dirty="0" smtClean="0">
                <a:solidFill>
                  <a:srgbClr val="7030A0"/>
                </a:solidFill>
                <a:latin typeface="Comic Sans MS" pitchFamily="66" charset="0"/>
              </a:rPr>
              <a:t>onarchy</a:t>
            </a:r>
          </a:p>
          <a:p>
            <a:pPr marL="228600" indent="-228600">
              <a:buAutoNum type="alphaLcParenR"/>
            </a:pPr>
            <a:endParaRPr lang="en-US" sz="3600" b="1" baseline="0" dirty="0" smtClean="0">
              <a:solidFill>
                <a:srgbClr val="7030A0"/>
              </a:solidFill>
              <a:latin typeface="Comic Sans MS" pitchFamily="66" charset="0"/>
            </a:endParaRPr>
          </a:p>
          <a:p>
            <a:pPr marL="228600" indent="-228600">
              <a:buAutoNum type="alphaLcParenR"/>
            </a:pPr>
            <a:r>
              <a:rPr lang="en-US" sz="3600" b="1" baseline="0" dirty="0" smtClean="0">
                <a:solidFill>
                  <a:srgbClr val="7030A0"/>
                </a:solidFill>
                <a:latin typeface="Comic Sans MS" pitchFamily="66" charset="0"/>
              </a:rPr>
              <a:t> democratic republic</a:t>
            </a:r>
          </a:p>
          <a:p>
            <a:pPr marL="228600" indent="-228600">
              <a:buAutoNum type="alphaLcParenR"/>
            </a:pPr>
            <a:endParaRPr lang="en-US" sz="3600" b="1" baseline="0" dirty="0" smtClean="0">
              <a:solidFill>
                <a:srgbClr val="7030A0"/>
              </a:solidFill>
              <a:latin typeface="Comic Sans MS" pitchFamily="66" charset="0"/>
            </a:endParaRPr>
          </a:p>
          <a:p>
            <a:pPr marL="228600" indent="-228600">
              <a:buAutoNum type="alphaLcParenR"/>
            </a:pPr>
            <a:r>
              <a:rPr lang="en-US" sz="3600" b="1" baseline="0" dirty="0" smtClean="0">
                <a:solidFill>
                  <a:srgbClr val="7030A0"/>
                </a:solidFill>
                <a:latin typeface="Comic Sans MS" pitchFamily="66" charset="0"/>
              </a:rPr>
              <a:t> parliamentary republic</a:t>
            </a:r>
            <a:endParaRPr lang="ru-RU" sz="3600" b="1" dirty="0">
              <a:solidFill>
                <a:srgbClr val="7030A0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57158" y="714356"/>
            <a:ext cx="3575018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b="1" dirty="0" smtClean="0">
                <a:solidFill>
                  <a:srgbClr val="7030A0"/>
                </a:solidFill>
                <a:latin typeface="Comic Sans MS" pitchFamily="66" charset="0"/>
              </a:rPr>
              <a:t>parliamentary</a:t>
            </a:r>
          </a:p>
          <a:p>
            <a:r>
              <a:rPr lang="en-US" sz="4000" b="1" dirty="0" smtClean="0">
                <a:solidFill>
                  <a:srgbClr val="7030A0"/>
                </a:solidFill>
                <a:latin typeface="Comic Sans MS" pitchFamily="66" charset="0"/>
              </a:rPr>
              <a:t>  monarchy</a:t>
            </a:r>
            <a:endParaRPr lang="ru-RU" sz="4000" dirty="0"/>
          </a:p>
        </p:txBody>
      </p:sp>
      <p:pic>
        <p:nvPicPr>
          <p:cNvPr id="3" name="Picture 7" descr="елизавета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00562" y="928670"/>
            <a:ext cx="3921512" cy="49370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4" descr="сканирование002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596" y="2571744"/>
            <a:ext cx="3500463" cy="32861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71440" y="357166"/>
            <a:ext cx="8001088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 smtClean="0">
                <a:solidFill>
                  <a:srgbClr val="7030A0"/>
                </a:solidFill>
                <a:latin typeface="Comic Sans MS" pitchFamily="66" charset="0"/>
              </a:rPr>
              <a:t>7. </a:t>
            </a:r>
            <a:r>
              <a:rPr lang="en-US" sz="3600" b="1" u="sng" dirty="0" smtClean="0">
                <a:solidFill>
                  <a:srgbClr val="7030A0"/>
                </a:solidFill>
                <a:latin typeface="Comic Sans MS" pitchFamily="66" charset="0"/>
              </a:rPr>
              <a:t>The British Queen’s name is…</a:t>
            </a:r>
          </a:p>
          <a:p>
            <a:endParaRPr lang="en-US" sz="3600" b="1" dirty="0" smtClean="0">
              <a:solidFill>
                <a:srgbClr val="7030A0"/>
              </a:solidFill>
              <a:latin typeface="Comic Sans MS" pitchFamily="66" charset="0"/>
            </a:endParaRPr>
          </a:p>
          <a:p>
            <a:pPr marL="228600" indent="-228600">
              <a:buAutoNum type="alphaLcParenR"/>
            </a:pPr>
            <a:r>
              <a:rPr lang="en-US" sz="3600" b="1" dirty="0" smtClean="0">
                <a:solidFill>
                  <a:srgbClr val="7030A0"/>
                </a:solidFill>
                <a:latin typeface="Comic Sans MS" pitchFamily="66" charset="0"/>
              </a:rPr>
              <a:t> Victoria</a:t>
            </a:r>
          </a:p>
          <a:p>
            <a:pPr marL="228600" indent="-228600">
              <a:buAutoNum type="alphaLcParenR"/>
            </a:pPr>
            <a:endParaRPr lang="en-US" sz="3600" b="1" dirty="0" smtClean="0">
              <a:solidFill>
                <a:srgbClr val="7030A0"/>
              </a:solidFill>
              <a:latin typeface="Comic Sans MS" pitchFamily="66" charset="0"/>
            </a:endParaRPr>
          </a:p>
          <a:p>
            <a:pPr marL="228600" indent="-228600">
              <a:buAutoNum type="alphaLcParenR"/>
            </a:pPr>
            <a:r>
              <a:rPr lang="en-US" sz="3600" b="1" dirty="0" smtClean="0">
                <a:solidFill>
                  <a:srgbClr val="7030A0"/>
                </a:solidFill>
                <a:latin typeface="Comic Sans MS" pitchFamily="66" charset="0"/>
              </a:rPr>
              <a:t> Diana</a:t>
            </a:r>
          </a:p>
          <a:p>
            <a:pPr marL="228600" indent="-228600"/>
            <a:endParaRPr lang="en-US" sz="3600" b="1" dirty="0" smtClean="0">
              <a:solidFill>
                <a:srgbClr val="7030A0"/>
              </a:solidFill>
              <a:latin typeface="Comic Sans MS" pitchFamily="66" charset="0"/>
            </a:endParaRPr>
          </a:p>
          <a:p>
            <a:pPr marL="228600" indent="-228600"/>
            <a:r>
              <a:rPr lang="en-US" sz="3600" b="1" dirty="0" smtClean="0">
                <a:solidFill>
                  <a:srgbClr val="7030A0"/>
                </a:solidFill>
                <a:latin typeface="Comic Sans MS" pitchFamily="66" charset="0"/>
              </a:rPr>
              <a:t>c) Elizabeth</a:t>
            </a:r>
          </a:p>
          <a:p>
            <a:pPr marL="228600" indent="-228600">
              <a:buAutoNum type="alphaLcParenR"/>
            </a:pPr>
            <a:endParaRPr lang="ru-RU" sz="3600" b="1" dirty="0">
              <a:solidFill>
                <a:srgbClr val="7030A0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000496" y="4214818"/>
            <a:ext cx="2709396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b="1" dirty="0" smtClean="0">
                <a:solidFill>
                  <a:srgbClr val="7030A0"/>
                </a:solidFill>
                <a:latin typeface="Comic Sans MS" pitchFamily="66" charset="0"/>
              </a:rPr>
              <a:t>Elizabeth</a:t>
            </a:r>
            <a:endParaRPr lang="ru-RU" sz="4400" dirty="0"/>
          </a:p>
        </p:txBody>
      </p:sp>
      <p:pic>
        <p:nvPicPr>
          <p:cNvPr id="2050" name="Picture 2" descr="C:\Documents and Settings\teaher\Рабочий стол\Рисунки_Фото_Картинки\все\анимация\сквозь пальцы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4348" y="571480"/>
            <a:ext cx="3810000" cy="3057525"/>
          </a:xfrm>
          <a:prstGeom prst="rect">
            <a:avLst/>
          </a:prstGeom>
          <a:noFill/>
        </p:spPr>
      </p:pic>
      <p:pic>
        <p:nvPicPr>
          <p:cNvPr id="5" name="Picture 9" descr="m8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286644" y="4429132"/>
            <a:ext cx="1246188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Тема Office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Origin</Template>
  <TotalTime>722</TotalTime>
  <Words>460</Words>
  <Application>Microsoft Office PowerPoint</Application>
  <PresentationFormat>Экран (4:3)</PresentationFormat>
  <Paragraphs>157</Paragraphs>
  <Slides>31</Slides>
  <Notes>16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31</vt:i4>
      </vt:variant>
    </vt:vector>
  </HeadingPairs>
  <TitlesOfParts>
    <vt:vector size="32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  <vt:lpstr>Слайд 30</vt:lpstr>
      <vt:lpstr>Слайд 31</vt:lpstr>
    </vt:vector>
  </TitlesOfParts>
  <Company>МОУ СОШ 3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Вараксина Т И</dc:creator>
  <cp:lastModifiedBy>Admin</cp:lastModifiedBy>
  <cp:revision>162</cp:revision>
  <dcterms:created xsi:type="dcterms:W3CDTF">2010-02-07T13:30:12Z</dcterms:created>
  <dcterms:modified xsi:type="dcterms:W3CDTF">2018-10-17T08:58:51Z</dcterms:modified>
</cp:coreProperties>
</file>